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5" r:id="rId5"/>
    <p:sldId id="283" r:id="rId6"/>
    <p:sldId id="281" r:id="rId7"/>
    <p:sldId id="258" r:id="rId8"/>
    <p:sldId id="264" r:id="rId9"/>
    <p:sldId id="287" r:id="rId10"/>
    <p:sldId id="288" r:id="rId11"/>
    <p:sldId id="289" r:id="rId12"/>
    <p:sldId id="292" r:id="rId13"/>
    <p:sldId id="291" r:id="rId14"/>
    <p:sldId id="293" r:id="rId15"/>
    <p:sldId id="295" r:id="rId16"/>
    <p:sldId id="28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635"/>
    <a:srgbClr val="451592"/>
    <a:srgbClr val="1B1173"/>
    <a:srgbClr val="0F1049"/>
    <a:srgbClr val="0A1532"/>
    <a:srgbClr val="081534"/>
    <a:srgbClr val="0C233C"/>
    <a:srgbClr val="00C0AE"/>
    <a:srgbClr val="B497FF"/>
    <a:srgbClr val="721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94"/>
  </p:normalViewPr>
  <p:slideViewPr>
    <p:cSldViewPr snapToGrid="0">
      <p:cViewPr varScale="1">
        <p:scale>
          <a:sx n="105" d="100"/>
          <a:sy n="105" d="100"/>
        </p:scale>
        <p:origin x="12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5.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ana Woodward" userId="e60ffc11-0670-4755-8ad7-e35efff17491" providerId="ADAL" clId="{48C0A4F9-D764-4FDA-9CFB-E1CB2D6CF82F}"/>
    <pc:docChg chg="modSld">
      <pc:chgData name="Luana Woodward" userId="e60ffc11-0670-4755-8ad7-e35efff17491" providerId="ADAL" clId="{48C0A4F9-D764-4FDA-9CFB-E1CB2D6CF82F}" dt="2025-06-16T00:30:11.123" v="0" actId="1076"/>
      <pc:docMkLst>
        <pc:docMk/>
      </pc:docMkLst>
      <pc:sldChg chg="modSp mod">
        <pc:chgData name="Luana Woodward" userId="e60ffc11-0670-4755-8ad7-e35efff17491" providerId="ADAL" clId="{48C0A4F9-D764-4FDA-9CFB-E1CB2D6CF82F}" dt="2025-06-16T00:30:11.123" v="0" actId="1076"/>
        <pc:sldMkLst>
          <pc:docMk/>
          <pc:sldMk cId="1012527225" sldId="275"/>
        </pc:sldMkLst>
        <pc:spChg chg="mod">
          <ac:chgData name="Luana Woodward" userId="e60ffc11-0670-4755-8ad7-e35efff17491" providerId="ADAL" clId="{48C0A4F9-D764-4FDA-9CFB-E1CB2D6CF82F}" dt="2025-06-16T00:30:11.123" v="0" actId="1076"/>
          <ac:spMkLst>
            <pc:docMk/>
            <pc:sldMk cId="1012527225" sldId="275"/>
            <ac:spMk id="2" creationId="{5D92DD06-C964-CF6A-77C8-CA245EBA130F}"/>
          </ac:spMkLst>
        </pc:spChg>
      </pc:sldChg>
    </pc:docChg>
  </pc:docChgLst>
  <pc:docChgLst>
    <pc:chgData name="Piwcewicz, Bartosz" userId="bd6f8d47-8397-4943-b5ae-03786182a9df" providerId="ADAL" clId="{01753A73-53B6-49E2-97FB-B0A2F971F0D4}"/>
    <pc:docChg chg="undo redo custSel addSld delSld modSld sldOrd modMainMaster">
      <pc:chgData name="Piwcewicz, Bartosz" userId="bd6f8d47-8397-4943-b5ae-03786182a9df" providerId="ADAL" clId="{01753A73-53B6-49E2-97FB-B0A2F971F0D4}" dt="2025-06-09T11:41:20.573" v="5292" actId="20577"/>
      <pc:docMkLst>
        <pc:docMk/>
      </pc:docMkLst>
      <pc:sldChg chg="addSp delSp modSp add mod modAnim">
        <pc:chgData name="Piwcewicz, Bartosz" userId="bd6f8d47-8397-4943-b5ae-03786182a9df" providerId="ADAL" clId="{01753A73-53B6-49E2-97FB-B0A2F971F0D4}" dt="2025-06-09T10:51:00.402" v="5273"/>
        <pc:sldMkLst>
          <pc:docMk/>
          <pc:sldMk cId="1556475641" sldId="258"/>
        </pc:sldMkLst>
        <pc:spChg chg="mod">
          <ac:chgData name="Piwcewicz, Bartosz" userId="bd6f8d47-8397-4943-b5ae-03786182a9df" providerId="ADAL" clId="{01753A73-53B6-49E2-97FB-B0A2F971F0D4}" dt="2025-06-09T08:24:59.096" v="4003" actId="20577"/>
          <ac:spMkLst>
            <pc:docMk/>
            <pc:sldMk cId="1556475641" sldId="258"/>
            <ac:spMk id="2" creationId="{A7535542-F1D4-1E54-3D46-A5991883F7D1}"/>
          </ac:spMkLst>
        </pc:spChg>
        <pc:spChg chg="add mod">
          <ac:chgData name="Piwcewicz, Bartosz" userId="bd6f8d47-8397-4943-b5ae-03786182a9df" providerId="ADAL" clId="{01753A73-53B6-49E2-97FB-B0A2F971F0D4}" dt="2025-06-09T08:33:49.491" v="4112" actId="1035"/>
          <ac:spMkLst>
            <pc:docMk/>
            <pc:sldMk cId="1556475641" sldId="258"/>
            <ac:spMk id="8" creationId="{FBD6466A-DB45-3D1C-10AF-01204B04F238}"/>
          </ac:spMkLst>
        </pc:spChg>
        <pc:spChg chg="add mod">
          <ac:chgData name="Piwcewicz, Bartosz" userId="bd6f8d47-8397-4943-b5ae-03786182a9df" providerId="ADAL" clId="{01753A73-53B6-49E2-97FB-B0A2F971F0D4}" dt="2025-06-09T10:50:52.177" v="5271" actId="164"/>
          <ac:spMkLst>
            <pc:docMk/>
            <pc:sldMk cId="1556475641" sldId="258"/>
            <ac:spMk id="9" creationId="{D1B242E0-C1A7-BAA8-18BC-C7C6529F9FFC}"/>
          </ac:spMkLst>
        </pc:spChg>
        <pc:spChg chg="add mod">
          <ac:chgData name="Piwcewicz, Bartosz" userId="bd6f8d47-8397-4943-b5ae-03786182a9df" providerId="ADAL" clId="{01753A73-53B6-49E2-97FB-B0A2F971F0D4}" dt="2025-06-09T08:33:49.491" v="4112" actId="1035"/>
          <ac:spMkLst>
            <pc:docMk/>
            <pc:sldMk cId="1556475641" sldId="258"/>
            <ac:spMk id="10" creationId="{AA33CE04-FAE3-1412-ED74-AF258991D26D}"/>
          </ac:spMkLst>
        </pc:spChg>
        <pc:grpChg chg="add mod">
          <ac:chgData name="Piwcewicz, Bartosz" userId="bd6f8d47-8397-4943-b5ae-03786182a9df" providerId="ADAL" clId="{01753A73-53B6-49E2-97FB-B0A2F971F0D4}" dt="2025-06-09T10:50:52.177" v="5271" actId="164"/>
          <ac:grpSpMkLst>
            <pc:docMk/>
            <pc:sldMk cId="1556475641" sldId="258"/>
            <ac:grpSpMk id="24" creationId="{23502BFF-0CD9-9D42-2365-97C82E5ECC1B}"/>
          </ac:grpSpMkLst>
        </pc:grpChg>
        <pc:picChg chg="add mod">
          <ac:chgData name="Piwcewicz, Bartosz" userId="bd6f8d47-8397-4943-b5ae-03786182a9df" providerId="ADAL" clId="{01753A73-53B6-49E2-97FB-B0A2F971F0D4}" dt="2025-06-09T10:50:52.177" v="5271" actId="164"/>
          <ac:picMkLst>
            <pc:docMk/>
            <pc:sldMk cId="1556475641" sldId="258"/>
            <ac:picMk id="23" creationId="{79A69A88-6CFD-CDD8-2C41-93ACC9B0D158}"/>
          </ac:picMkLst>
        </pc:picChg>
      </pc:sldChg>
      <pc:sldChg chg="del ord">
        <pc:chgData name="Piwcewicz, Bartosz" userId="bd6f8d47-8397-4943-b5ae-03786182a9df" providerId="ADAL" clId="{01753A73-53B6-49E2-97FB-B0A2F971F0D4}" dt="2025-06-04T05:48:05.183" v="110" actId="2696"/>
        <pc:sldMkLst>
          <pc:docMk/>
          <pc:sldMk cId="3632900465" sldId="258"/>
        </pc:sldMkLst>
      </pc:sldChg>
      <pc:sldChg chg="del ord">
        <pc:chgData name="Piwcewicz, Bartosz" userId="bd6f8d47-8397-4943-b5ae-03786182a9df" providerId="ADAL" clId="{01753A73-53B6-49E2-97FB-B0A2F971F0D4}" dt="2025-06-09T08:31:10.891" v="4103" actId="47"/>
        <pc:sldMkLst>
          <pc:docMk/>
          <pc:sldMk cId="3816633887" sldId="259"/>
        </pc:sldMkLst>
      </pc:sldChg>
      <pc:sldChg chg="del ord">
        <pc:chgData name="Piwcewicz, Bartosz" userId="bd6f8d47-8397-4943-b5ae-03786182a9df" providerId="ADAL" clId="{01753A73-53B6-49E2-97FB-B0A2F971F0D4}" dt="2025-06-09T08:31:10.891" v="4103" actId="47"/>
        <pc:sldMkLst>
          <pc:docMk/>
          <pc:sldMk cId="3741999750" sldId="262"/>
        </pc:sldMkLst>
      </pc:sldChg>
      <pc:sldChg chg="del">
        <pc:chgData name="Piwcewicz, Bartosz" userId="bd6f8d47-8397-4943-b5ae-03786182a9df" providerId="ADAL" clId="{01753A73-53B6-49E2-97FB-B0A2F971F0D4}" dt="2025-06-09T08:31:10.891" v="4103" actId="47"/>
        <pc:sldMkLst>
          <pc:docMk/>
          <pc:sldMk cId="219869242" sldId="263"/>
        </pc:sldMkLst>
      </pc:sldChg>
      <pc:sldChg chg="addSp modSp mod ord">
        <pc:chgData name="Piwcewicz, Bartosz" userId="bd6f8d47-8397-4943-b5ae-03786182a9df" providerId="ADAL" clId="{01753A73-53B6-49E2-97FB-B0A2F971F0D4}" dt="2025-06-09T08:24:45.966" v="3996" actId="20577"/>
        <pc:sldMkLst>
          <pc:docMk/>
          <pc:sldMk cId="3819905855" sldId="264"/>
        </pc:sldMkLst>
        <pc:spChg chg="add mod">
          <ac:chgData name="Piwcewicz, Bartosz" userId="bd6f8d47-8397-4943-b5ae-03786182a9df" providerId="ADAL" clId="{01753A73-53B6-49E2-97FB-B0A2F971F0D4}" dt="2025-06-09T04:28:56.163" v="910" actId="1076"/>
          <ac:spMkLst>
            <pc:docMk/>
            <pc:sldMk cId="3819905855" sldId="264"/>
            <ac:spMk id="5" creationId="{D7EAE14C-07F9-5952-4926-B409B2D17DE7}"/>
          </ac:spMkLst>
        </pc:spChg>
        <pc:spChg chg="mod">
          <ac:chgData name="Piwcewicz, Bartosz" userId="bd6f8d47-8397-4943-b5ae-03786182a9df" providerId="ADAL" clId="{01753A73-53B6-49E2-97FB-B0A2F971F0D4}" dt="2025-06-09T08:24:45.966" v="3996" actId="20577"/>
          <ac:spMkLst>
            <pc:docMk/>
            <pc:sldMk cId="3819905855" sldId="264"/>
            <ac:spMk id="8" creationId="{2AA8D960-E008-DAF0-3F6F-B6240E13616F}"/>
          </ac:spMkLst>
        </pc:spChg>
        <pc:spChg chg="mod">
          <ac:chgData name="Piwcewicz, Bartosz" userId="bd6f8d47-8397-4943-b5ae-03786182a9df" providerId="ADAL" clId="{01753A73-53B6-49E2-97FB-B0A2F971F0D4}" dt="2025-06-09T03:43:50.344" v="552" actId="255"/>
          <ac:spMkLst>
            <pc:docMk/>
            <pc:sldMk cId="3819905855" sldId="264"/>
            <ac:spMk id="9" creationId="{03F525DC-3DB9-4706-9516-93529F7A30F9}"/>
          </ac:spMkLst>
        </pc:spChg>
        <pc:spChg chg="mod">
          <ac:chgData name="Piwcewicz, Bartosz" userId="bd6f8d47-8397-4943-b5ae-03786182a9df" providerId="ADAL" clId="{01753A73-53B6-49E2-97FB-B0A2F971F0D4}" dt="2025-06-09T04:20:45.981" v="866" actId="14861"/>
          <ac:spMkLst>
            <pc:docMk/>
            <pc:sldMk cId="3819905855" sldId="264"/>
            <ac:spMk id="10" creationId="{13B768C8-CC6B-52DA-D1F2-413B5638908E}"/>
          </ac:spMkLst>
        </pc:spChg>
      </pc:sldChg>
      <pc:sldChg chg="del ord">
        <pc:chgData name="Piwcewicz, Bartosz" userId="bd6f8d47-8397-4943-b5ae-03786182a9df" providerId="ADAL" clId="{01753A73-53B6-49E2-97FB-B0A2F971F0D4}" dt="2025-06-09T08:31:10.891" v="4103" actId="47"/>
        <pc:sldMkLst>
          <pc:docMk/>
          <pc:sldMk cId="756841916" sldId="265"/>
        </pc:sldMkLst>
      </pc:sldChg>
      <pc:sldChg chg="del ord">
        <pc:chgData name="Piwcewicz, Bartosz" userId="bd6f8d47-8397-4943-b5ae-03786182a9df" providerId="ADAL" clId="{01753A73-53B6-49E2-97FB-B0A2F971F0D4}" dt="2025-06-09T08:31:10.891" v="4103" actId="47"/>
        <pc:sldMkLst>
          <pc:docMk/>
          <pc:sldMk cId="855650988" sldId="266"/>
        </pc:sldMkLst>
      </pc:sldChg>
      <pc:sldChg chg="del ord">
        <pc:chgData name="Piwcewicz, Bartosz" userId="bd6f8d47-8397-4943-b5ae-03786182a9df" providerId="ADAL" clId="{01753A73-53B6-49E2-97FB-B0A2F971F0D4}" dt="2025-06-09T08:31:10.891" v="4103" actId="47"/>
        <pc:sldMkLst>
          <pc:docMk/>
          <pc:sldMk cId="3497619502" sldId="267"/>
        </pc:sldMkLst>
      </pc:sldChg>
      <pc:sldChg chg="del ord">
        <pc:chgData name="Piwcewicz, Bartosz" userId="bd6f8d47-8397-4943-b5ae-03786182a9df" providerId="ADAL" clId="{01753A73-53B6-49E2-97FB-B0A2F971F0D4}" dt="2025-06-09T08:31:10.891" v="4103" actId="47"/>
        <pc:sldMkLst>
          <pc:docMk/>
          <pc:sldMk cId="1111342547" sldId="268"/>
        </pc:sldMkLst>
      </pc:sldChg>
      <pc:sldChg chg="del ord">
        <pc:chgData name="Piwcewicz, Bartosz" userId="bd6f8d47-8397-4943-b5ae-03786182a9df" providerId="ADAL" clId="{01753A73-53B6-49E2-97FB-B0A2F971F0D4}" dt="2025-06-09T08:31:10.891" v="4103" actId="47"/>
        <pc:sldMkLst>
          <pc:docMk/>
          <pc:sldMk cId="1886865076" sldId="269"/>
        </pc:sldMkLst>
      </pc:sldChg>
      <pc:sldChg chg="del ord">
        <pc:chgData name="Piwcewicz, Bartosz" userId="bd6f8d47-8397-4943-b5ae-03786182a9df" providerId="ADAL" clId="{01753A73-53B6-49E2-97FB-B0A2F971F0D4}" dt="2025-06-09T08:31:10.891" v="4103" actId="47"/>
        <pc:sldMkLst>
          <pc:docMk/>
          <pc:sldMk cId="2519254022" sldId="270"/>
        </pc:sldMkLst>
      </pc:sldChg>
      <pc:sldChg chg="del ord">
        <pc:chgData name="Piwcewicz, Bartosz" userId="bd6f8d47-8397-4943-b5ae-03786182a9df" providerId="ADAL" clId="{01753A73-53B6-49E2-97FB-B0A2F971F0D4}" dt="2025-06-09T08:31:10.891" v="4103" actId="47"/>
        <pc:sldMkLst>
          <pc:docMk/>
          <pc:sldMk cId="2776892849" sldId="271"/>
        </pc:sldMkLst>
      </pc:sldChg>
      <pc:sldChg chg="del ord">
        <pc:chgData name="Piwcewicz, Bartosz" userId="bd6f8d47-8397-4943-b5ae-03786182a9df" providerId="ADAL" clId="{01753A73-53B6-49E2-97FB-B0A2F971F0D4}" dt="2025-06-09T08:31:10.891" v="4103" actId="47"/>
        <pc:sldMkLst>
          <pc:docMk/>
          <pc:sldMk cId="1102825540" sldId="272"/>
        </pc:sldMkLst>
      </pc:sldChg>
      <pc:sldChg chg="ord">
        <pc:chgData name="Piwcewicz, Bartosz" userId="bd6f8d47-8397-4943-b5ae-03786182a9df" providerId="ADAL" clId="{01753A73-53B6-49E2-97FB-B0A2F971F0D4}" dt="2025-06-09T08:31:03.268" v="4102"/>
        <pc:sldMkLst>
          <pc:docMk/>
          <pc:sldMk cId="2451909520" sldId="273"/>
        </pc:sldMkLst>
      </pc:sldChg>
      <pc:sldChg chg="addSp delSp modSp mod">
        <pc:chgData name="Piwcewicz, Bartosz" userId="bd6f8d47-8397-4943-b5ae-03786182a9df" providerId="ADAL" clId="{01753A73-53B6-49E2-97FB-B0A2F971F0D4}" dt="2025-06-09T11:33:52.268" v="5290" actId="20577"/>
        <pc:sldMkLst>
          <pc:docMk/>
          <pc:sldMk cId="1012527225" sldId="275"/>
        </pc:sldMkLst>
        <pc:spChg chg="mod">
          <ac:chgData name="Piwcewicz, Bartosz" userId="bd6f8d47-8397-4943-b5ae-03786182a9df" providerId="ADAL" clId="{01753A73-53B6-49E2-97FB-B0A2F971F0D4}" dt="2025-06-04T05:46:33.896" v="88" actId="1035"/>
          <ac:spMkLst>
            <pc:docMk/>
            <pc:sldMk cId="1012527225" sldId="275"/>
            <ac:spMk id="2" creationId="{5D92DD06-C964-CF6A-77C8-CA245EBA130F}"/>
          </ac:spMkLst>
        </pc:spChg>
        <pc:spChg chg="mod">
          <ac:chgData name="Piwcewicz, Bartosz" userId="bd6f8d47-8397-4943-b5ae-03786182a9df" providerId="ADAL" clId="{01753A73-53B6-49E2-97FB-B0A2F971F0D4}" dt="2025-06-09T11:33:52.268" v="5290" actId="20577"/>
          <ac:spMkLst>
            <pc:docMk/>
            <pc:sldMk cId="1012527225" sldId="275"/>
            <ac:spMk id="3" creationId="{26C366F4-7949-6A5E-2C2B-244724097677}"/>
          </ac:spMkLst>
        </pc:spChg>
      </pc:sldChg>
      <pc:sldChg chg="del ord">
        <pc:chgData name="Piwcewicz, Bartosz" userId="bd6f8d47-8397-4943-b5ae-03786182a9df" providerId="ADAL" clId="{01753A73-53B6-49E2-97FB-B0A2F971F0D4}" dt="2025-06-09T08:31:10.891" v="4103" actId="47"/>
        <pc:sldMkLst>
          <pc:docMk/>
          <pc:sldMk cId="796535555" sldId="276"/>
        </pc:sldMkLst>
      </pc:sldChg>
      <pc:sldChg chg="del ord">
        <pc:chgData name="Piwcewicz, Bartosz" userId="bd6f8d47-8397-4943-b5ae-03786182a9df" providerId="ADAL" clId="{01753A73-53B6-49E2-97FB-B0A2F971F0D4}" dt="2025-06-09T08:31:10.891" v="4103" actId="47"/>
        <pc:sldMkLst>
          <pc:docMk/>
          <pc:sldMk cId="3000071267" sldId="278"/>
        </pc:sldMkLst>
      </pc:sldChg>
      <pc:sldChg chg="del ord">
        <pc:chgData name="Piwcewicz, Bartosz" userId="bd6f8d47-8397-4943-b5ae-03786182a9df" providerId="ADAL" clId="{01753A73-53B6-49E2-97FB-B0A2F971F0D4}" dt="2025-06-09T08:31:10.891" v="4103" actId="47"/>
        <pc:sldMkLst>
          <pc:docMk/>
          <pc:sldMk cId="1025641553" sldId="280"/>
        </pc:sldMkLst>
      </pc:sldChg>
      <pc:sldChg chg="addSp delSp modSp add mod ord">
        <pc:chgData name="Piwcewicz, Bartosz" userId="bd6f8d47-8397-4943-b5ae-03786182a9df" providerId="ADAL" clId="{01753A73-53B6-49E2-97FB-B0A2F971F0D4}" dt="2025-06-09T10:45:47.755" v="5208" actId="164"/>
        <pc:sldMkLst>
          <pc:docMk/>
          <pc:sldMk cId="517045990" sldId="281"/>
        </pc:sldMkLst>
        <pc:spChg chg="add mod">
          <ac:chgData name="Piwcewicz, Bartosz" userId="bd6f8d47-8397-4943-b5ae-03786182a9df" providerId="ADAL" clId="{01753A73-53B6-49E2-97FB-B0A2F971F0D4}" dt="2025-06-09T10:45:47.755" v="5208" actId="164"/>
          <ac:spMkLst>
            <pc:docMk/>
            <pc:sldMk cId="517045990" sldId="281"/>
            <ac:spMk id="3" creationId="{2132787F-22D3-C3EB-4DC6-BB0AA8B22196}"/>
          </ac:spMkLst>
        </pc:spChg>
        <pc:grpChg chg="add mod">
          <ac:chgData name="Piwcewicz, Bartosz" userId="bd6f8d47-8397-4943-b5ae-03786182a9df" providerId="ADAL" clId="{01753A73-53B6-49E2-97FB-B0A2F971F0D4}" dt="2025-06-09T10:45:47.755" v="5208" actId="164"/>
          <ac:grpSpMkLst>
            <pc:docMk/>
            <pc:sldMk cId="517045990" sldId="281"/>
            <ac:grpSpMk id="5" creationId="{5593415B-5A0A-A5DC-3265-89C1950EE99F}"/>
          </ac:grpSpMkLst>
        </pc:grpChg>
        <pc:picChg chg="add mod modCrop">
          <ac:chgData name="Piwcewicz, Bartosz" userId="bd6f8d47-8397-4943-b5ae-03786182a9df" providerId="ADAL" clId="{01753A73-53B6-49E2-97FB-B0A2F971F0D4}" dt="2025-06-09T10:45:47.755" v="5208" actId="164"/>
          <ac:picMkLst>
            <pc:docMk/>
            <pc:sldMk cId="517045990" sldId="281"/>
            <ac:picMk id="11" creationId="{FE647214-8E6C-9259-3327-50421E96937F}"/>
          </ac:picMkLst>
        </pc:picChg>
      </pc:sldChg>
      <pc:sldChg chg="new del">
        <pc:chgData name="Piwcewicz, Bartosz" userId="bd6f8d47-8397-4943-b5ae-03786182a9df" providerId="ADAL" clId="{01753A73-53B6-49E2-97FB-B0A2F971F0D4}" dt="2025-06-04T05:47:41.493" v="109" actId="47"/>
        <pc:sldMkLst>
          <pc:docMk/>
          <pc:sldMk cId="1396122608" sldId="281"/>
        </pc:sldMkLst>
      </pc:sldChg>
      <pc:sldChg chg="addSp delSp modSp add del mod">
        <pc:chgData name="Piwcewicz, Bartosz" userId="bd6f8d47-8397-4943-b5ae-03786182a9df" providerId="ADAL" clId="{01753A73-53B6-49E2-97FB-B0A2F971F0D4}" dt="2025-06-09T08:31:10.891" v="4103" actId="47"/>
        <pc:sldMkLst>
          <pc:docMk/>
          <pc:sldMk cId="280929713" sldId="282"/>
        </pc:sldMkLst>
      </pc:sldChg>
      <pc:sldChg chg="addSp delSp modSp add mod ord modAnim">
        <pc:chgData name="Piwcewicz, Bartosz" userId="bd6f8d47-8397-4943-b5ae-03786182a9df" providerId="ADAL" clId="{01753A73-53B6-49E2-97FB-B0A2F971F0D4}" dt="2025-06-09T10:47:28.269" v="5268"/>
        <pc:sldMkLst>
          <pc:docMk/>
          <pc:sldMk cId="12286022" sldId="283"/>
        </pc:sldMkLst>
        <pc:spChg chg="add mod">
          <ac:chgData name="Piwcewicz, Bartosz" userId="bd6f8d47-8397-4943-b5ae-03786182a9df" providerId="ADAL" clId="{01753A73-53B6-49E2-97FB-B0A2F971F0D4}" dt="2025-06-08T01:33:19.454" v="199" actId="12788"/>
          <ac:spMkLst>
            <pc:docMk/>
            <pc:sldMk cId="12286022" sldId="283"/>
            <ac:spMk id="7" creationId="{CA74AC2A-26C2-A9CF-1CB5-94B7304A8932}"/>
          </ac:spMkLst>
        </pc:spChg>
        <pc:spChg chg="add mod">
          <ac:chgData name="Piwcewicz, Bartosz" userId="bd6f8d47-8397-4943-b5ae-03786182a9df" providerId="ADAL" clId="{01753A73-53B6-49E2-97FB-B0A2F971F0D4}" dt="2025-06-09T10:46:52.713" v="5234" actId="1036"/>
          <ac:spMkLst>
            <pc:docMk/>
            <pc:sldMk cId="12286022" sldId="283"/>
            <ac:spMk id="12" creationId="{AAE50EC0-86AD-8518-700C-93B3A1B78B25}"/>
          </ac:spMkLst>
        </pc:spChg>
        <pc:spChg chg="add mod">
          <ac:chgData name="Piwcewicz, Bartosz" userId="bd6f8d47-8397-4943-b5ae-03786182a9df" providerId="ADAL" clId="{01753A73-53B6-49E2-97FB-B0A2F971F0D4}" dt="2025-06-09T10:47:02.842" v="5266" actId="1035"/>
          <ac:spMkLst>
            <pc:docMk/>
            <pc:sldMk cId="12286022" sldId="283"/>
            <ac:spMk id="13" creationId="{7C0D883E-EF5F-A68C-51FE-1A165369420C}"/>
          </ac:spMkLst>
        </pc:spChg>
        <pc:picChg chg="add mod">
          <ac:chgData name="Piwcewicz, Bartosz" userId="bd6f8d47-8397-4943-b5ae-03786182a9df" providerId="ADAL" clId="{01753A73-53B6-49E2-97FB-B0A2F971F0D4}" dt="2025-06-08T01:35:27.988" v="231" actId="1076"/>
          <ac:picMkLst>
            <pc:docMk/>
            <pc:sldMk cId="12286022" sldId="283"/>
            <ac:picMk id="5" creationId="{F8082CE1-1952-0606-C786-93E1B9D7BC4B}"/>
          </ac:picMkLst>
        </pc:picChg>
      </pc:sldChg>
      <pc:sldChg chg="addSp delSp modSp add mod modClrScheme chgLayout">
        <pc:chgData name="Piwcewicz, Bartosz" userId="bd6f8d47-8397-4943-b5ae-03786182a9df" providerId="ADAL" clId="{01753A73-53B6-49E2-97FB-B0A2F971F0D4}" dt="2025-06-09T11:41:20.573" v="5292" actId="20577"/>
        <pc:sldMkLst>
          <pc:docMk/>
          <pc:sldMk cId="2504951905" sldId="284"/>
        </pc:sldMkLst>
        <pc:spChg chg="mod ord">
          <ac:chgData name="Piwcewicz, Bartosz" userId="bd6f8d47-8397-4943-b5ae-03786182a9df" providerId="ADAL" clId="{01753A73-53B6-49E2-97FB-B0A2F971F0D4}" dt="2025-06-09T10:26:59.400" v="4304" actId="700"/>
          <ac:spMkLst>
            <pc:docMk/>
            <pc:sldMk cId="2504951905" sldId="284"/>
            <ac:spMk id="2" creationId="{17979B0B-217B-DB1B-DC10-467447E5C93C}"/>
          </ac:spMkLst>
        </pc:spChg>
        <pc:spChg chg="mod ord">
          <ac:chgData name="Piwcewicz, Bartosz" userId="bd6f8d47-8397-4943-b5ae-03786182a9df" providerId="ADAL" clId="{01753A73-53B6-49E2-97FB-B0A2F971F0D4}" dt="2025-06-09T10:27:37.313" v="4307" actId="207"/>
          <ac:spMkLst>
            <pc:docMk/>
            <pc:sldMk cId="2504951905" sldId="284"/>
            <ac:spMk id="5" creationId="{9B3506AA-656D-358E-E7AD-4EAC7C2F402D}"/>
          </ac:spMkLst>
        </pc:spChg>
        <pc:spChg chg="add mod">
          <ac:chgData name="Piwcewicz, Bartosz" userId="bd6f8d47-8397-4943-b5ae-03786182a9df" providerId="ADAL" clId="{01753A73-53B6-49E2-97FB-B0A2F971F0D4}" dt="2025-06-09T11:41:20.573" v="5292" actId="20577"/>
          <ac:spMkLst>
            <pc:docMk/>
            <pc:sldMk cId="2504951905" sldId="284"/>
            <ac:spMk id="9" creationId="{E5195C9A-0B40-B0AE-4A7F-152313E8F44A}"/>
          </ac:spMkLst>
        </pc:spChg>
        <pc:spChg chg="add mod">
          <ac:chgData name="Piwcewicz, Bartosz" userId="bd6f8d47-8397-4943-b5ae-03786182a9df" providerId="ADAL" clId="{01753A73-53B6-49E2-97FB-B0A2F971F0D4}" dt="2025-06-09T10:28:14.042" v="4316" actId="1076"/>
          <ac:spMkLst>
            <pc:docMk/>
            <pc:sldMk cId="2504951905" sldId="284"/>
            <ac:spMk id="13" creationId="{3A94838B-C16A-6317-C90E-77BD6BDF9093}"/>
          </ac:spMkLst>
        </pc:spChg>
        <pc:spChg chg="add mod">
          <ac:chgData name="Piwcewicz, Bartosz" userId="bd6f8d47-8397-4943-b5ae-03786182a9df" providerId="ADAL" clId="{01753A73-53B6-49E2-97FB-B0A2F971F0D4}" dt="2025-06-09T10:30:39.245" v="4332" actId="3064"/>
          <ac:spMkLst>
            <pc:docMk/>
            <pc:sldMk cId="2504951905" sldId="284"/>
            <ac:spMk id="15" creationId="{BE2E46DA-4E91-8D5C-52A5-DA3A3C254C64}"/>
          </ac:spMkLst>
        </pc:spChg>
        <pc:picChg chg="add mod">
          <ac:chgData name="Piwcewicz, Bartosz" userId="bd6f8d47-8397-4943-b5ae-03786182a9df" providerId="ADAL" clId="{01753A73-53B6-49E2-97FB-B0A2F971F0D4}" dt="2025-06-09T10:24:06.597" v="4292" actId="1076"/>
          <ac:picMkLst>
            <pc:docMk/>
            <pc:sldMk cId="2504951905" sldId="284"/>
            <ac:picMk id="11" creationId="{DC624619-7530-E84E-2DCE-75C7D7724435}"/>
          </ac:picMkLst>
        </pc:picChg>
        <pc:cxnChg chg="add mod">
          <ac:chgData name="Piwcewicz, Bartosz" userId="bd6f8d47-8397-4943-b5ae-03786182a9df" providerId="ADAL" clId="{01753A73-53B6-49E2-97FB-B0A2F971F0D4}" dt="2025-06-09T10:31:20.681" v="4350" actId="1035"/>
          <ac:cxnSpMkLst>
            <pc:docMk/>
            <pc:sldMk cId="2504951905" sldId="284"/>
            <ac:cxnSpMk id="17" creationId="{2FCD3077-CE9A-A06A-049D-35905A953CBD}"/>
          </ac:cxnSpMkLst>
        </pc:cxnChg>
      </pc:sldChg>
      <pc:sldChg chg="add del">
        <pc:chgData name="Piwcewicz, Bartosz" userId="bd6f8d47-8397-4943-b5ae-03786182a9df" providerId="ADAL" clId="{01753A73-53B6-49E2-97FB-B0A2F971F0D4}" dt="2025-06-09T08:31:10.891" v="4103" actId="47"/>
        <pc:sldMkLst>
          <pc:docMk/>
          <pc:sldMk cId="1065901301" sldId="285"/>
        </pc:sldMkLst>
      </pc:sldChg>
      <pc:sldChg chg="add del">
        <pc:chgData name="Piwcewicz, Bartosz" userId="bd6f8d47-8397-4943-b5ae-03786182a9df" providerId="ADAL" clId="{01753A73-53B6-49E2-97FB-B0A2F971F0D4}" dt="2025-06-09T08:31:10.891" v="4103" actId="47"/>
        <pc:sldMkLst>
          <pc:docMk/>
          <pc:sldMk cId="547472697" sldId="286"/>
        </pc:sldMkLst>
      </pc:sldChg>
      <pc:sldChg chg="addSp delSp modSp add mod">
        <pc:chgData name="Piwcewicz, Bartosz" userId="bd6f8d47-8397-4943-b5ae-03786182a9df" providerId="ADAL" clId="{01753A73-53B6-49E2-97FB-B0A2F971F0D4}" dt="2025-06-09T10:55:34.530" v="5274" actId="164"/>
        <pc:sldMkLst>
          <pc:docMk/>
          <pc:sldMk cId="2846988163" sldId="287"/>
        </pc:sldMkLst>
        <pc:spChg chg="add mod">
          <ac:chgData name="Piwcewicz, Bartosz" userId="bd6f8d47-8397-4943-b5ae-03786182a9df" providerId="ADAL" clId="{01753A73-53B6-49E2-97FB-B0A2F971F0D4}" dt="2025-06-09T10:55:34.530" v="5274" actId="164"/>
          <ac:spMkLst>
            <pc:docMk/>
            <pc:sldMk cId="2846988163" sldId="287"/>
            <ac:spMk id="6" creationId="{C22895EA-2F7C-DE1D-20E8-38729269D281}"/>
          </ac:spMkLst>
        </pc:spChg>
        <pc:spChg chg="mod">
          <ac:chgData name="Piwcewicz, Bartosz" userId="bd6f8d47-8397-4943-b5ae-03786182a9df" providerId="ADAL" clId="{01753A73-53B6-49E2-97FB-B0A2F971F0D4}" dt="2025-06-09T08:24:39.553" v="3995" actId="20577"/>
          <ac:spMkLst>
            <pc:docMk/>
            <pc:sldMk cId="2846988163" sldId="287"/>
            <ac:spMk id="8" creationId="{63D5386D-F42E-20FF-D25C-2D33251D753B}"/>
          </ac:spMkLst>
        </pc:spChg>
        <pc:spChg chg="mod">
          <ac:chgData name="Piwcewicz, Bartosz" userId="bd6f8d47-8397-4943-b5ae-03786182a9df" providerId="ADAL" clId="{01753A73-53B6-49E2-97FB-B0A2F971F0D4}" dt="2025-06-09T04:20:38.461" v="865" actId="14861"/>
          <ac:spMkLst>
            <pc:docMk/>
            <pc:sldMk cId="2846988163" sldId="287"/>
            <ac:spMk id="9" creationId="{E59BBB67-6E61-1139-9162-BB9CC07AD6E3}"/>
          </ac:spMkLst>
        </pc:spChg>
        <pc:spChg chg="add mod">
          <ac:chgData name="Piwcewicz, Bartosz" userId="bd6f8d47-8397-4943-b5ae-03786182a9df" providerId="ADAL" clId="{01753A73-53B6-49E2-97FB-B0A2F971F0D4}" dt="2025-06-09T10:34:22.906" v="4352" actId="207"/>
          <ac:spMkLst>
            <pc:docMk/>
            <pc:sldMk cId="2846988163" sldId="287"/>
            <ac:spMk id="11" creationId="{3F96D9BB-B38A-A2A0-529D-E74DF06EDAC8}"/>
          </ac:spMkLst>
        </pc:spChg>
        <pc:grpChg chg="add mod">
          <ac:chgData name="Piwcewicz, Bartosz" userId="bd6f8d47-8397-4943-b5ae-03786182a9df" providerId="ADAL" clId="{01753A73-53B6-49E2-97FB-B0A2F971F0D4}" dt="2025-06-09T10:55:34.530" v="5274" actId="164"/>
          <ac:grpSpMkLst>
            <pc:docMk/>
            <pc:sldMk cId="2846988163" sldId="287"/>
            <ac:grpSpMk id="17" creationId="{F17F838D-63F4-E970-A5DB-E2EDB5DDFFB1}"/>
          </ac:grpSpMkLst>
        </pc:grpChg>
        <pc:picChg chg="mod topLvl">
          <ac:chgData name="Piwcewicz, Bartosz" userId="bd6f8d47-8397-4943-b5ae-03786182a9df" providerId="ADAL" clId="{01753A73-53B6-49E2-97FB-B0A2F971F0D4}" dt="2025-06-09T04:17:48.644" v="842" actId="554"/>
          <ac:picMkLst>
            <pc:docMk/>
            <pc:sldMk cId="2846988163" sldId="287"/>
            <ac:picMk id="14" creationId="{4F4D450B-D45A-5309-BFBA-E62A2FAB1334}"/>
          </ac:picMkLst>
        </pc:picChg>
        <pc:picChg chg="add mod">
          <ac:chgData name="Piwcewicz, Bartosz" userId="bd6f8d47-8397-4943-b5ae-03786182a9df" providerId="ADAL" clId="{01753A73-53B6-49E2-97FB-B0A2F971F0D4}" dt="2025-06-09T10:55:34.530" v="5274" actId="164"/>
          <ac:picMkLst>
            <pc:docMk/>
            <pc:sldMk cId="2846988163" sldId="287"/>
            <ac:picMk id="16" creationId="{7C4D1673-C318-AABF-264A-97675CB529DB}"/>
          </ac:picMkLst>
        </pc:picChg>
      </pc:sldChg>
      <pc:sldChg chg="addSp delSp modSp add mod ord">
        <pc:chgData name="Piwcewicz, Bartosz" userId="bd6f8d47-8397-4943-b5ae-03786182a9df" providerId="ADAL" clId="{01753A73-53B6-49E2-97FB-B0A2F971F0D4}" dt="2025-06-09T08:24:33.560" v="3992" actId="20577"/>
        <pc:sldMkLst>
          <pc:docMk/>
          <pc:sldMk cId="1516362987" sldId="288"/>
        </pc:sldMkLst>
        <pc:spChg chg="mod">
          <ac:chgData name="Piwcewicz, Bartosz" userId="bd6f8d47-8397-4943-b5ae-03786182a9df" providerId="ADAL" clId="{01753A73-53B6-49E2-97FB-B0A2F971F0D4}" dt="2025-06-09T08:24:33.560" v="3992" actId="20577"/>
          <ac:spMkLst>
            <pc:docMk/>
            <pc:sldMk cId="1516362987" sldId="288"/>
            <ac:spMk id="8" creationId="{98722335-031F-F4F0-11BA-961BF2DBAE3D}"/>
          </ac:spMkLst>
        </pc:spChg>
        <pc:spChg chg="mod">
          <ac:chgData name="Piwcewicz, Bartosz" userId="bd6f8d47-8397-4943-b5ae-03786182a9df" providerId="ADAL" clId="{01753A73-53B6-49E2-97FB-B0A2F971F0D4}" dt="2025-06-09T04:42:58.381" v="1051" actId="554"/>
          <ac:spMkLst>
            <pc:docMk/>
            <pc:sldMk cId="1516362987" sldId="288"/>
            <ac:spMk id="9" creationId="{59C9B142-795E-96C9-177D-E3846E16A7BE}"/>
          </ac:spMkLst>
        </pc:spChg>
        <pc:spChg chg="add mod">
          <ac:chgData name="Piwcewicz, Bartosz" userId="bd6f8d47-8397-4943-b5ae-03786182a9df" providerId="ADAL" clId="{01753A73-53B6-49E2-97FB-B0A2F971F0D4}" dt="2025-06-09T04:45:02.711" v="1109" actId="1037"/>
          <ac:spMkLst>
            <pc:docMk/>
            <pc:sldMk cId="1516362987" sldId="288"/>
            <ac:spMk id="12" creationId="{A81902F4-F185-916E-C74D-9D06DD7B6E44}"/>
          </ac:spMkLst>
        </pc:spChg>
        <pc:graphicFrameChg chg="add mod modGraphic">
          <ac:chgData name="Piwcewicz, Bartosz" userId="bd6f8d47-8397-4943-b5ae-03786182a9df" providerId="ADAL" clId="{01753A73-53B6-49E2-97FB-B0A2F971F0D4}" dt="2025-06-09T04:41:34.355" v="1048" actId="12789"/>
          <ac:graphicFrameMkLst>
            <pc:docMk/>
            <pc:sldMk cId="1516362987" sldId="288"/>
            <ac:graphicFrameMk id="3" creationId="{41DB218C-5F33-860B-151E-3FB84B6BF8BD}"/>
          </ac:graphicFrameMkLst>
        </pc:graphicFrameChg>
        <pc:picChg chg="add mod modCrop">
          <ac:chgData name="Piwcewicz, Bartosz" userId="bd6f8d47-8397-4943-b5ae-03786182a9df" providerId="ADAL" clId="{01753A73-53B6-49E2-97FB-B0A2F971F0D4}" dt="2025-06-09T04:44:38.801" v="1095" actId="14100"/>
          <ac:picMkLst>
            <pc:docMk/>
            <pc:sldMk cId="1516362987" sldId="288"/>
            <ac:picMk id="11" creationId="{F9A7FB9A-3AE8-B752-425C-E72D6ACF8003}"/>
          </ac:picMkLst>
        </pc:picChg>
      </pc:sldChg>
      <pc:sldChg chg="addSp delSp modSp add mod ord">
        <pc:chgData name="Piwcewicz, Bartosz" userId="bd6f8d47-8397-4943-b5ae-03786182a9df" providerId="ADAL" clId="{01753A73-53B6-49E2-97FB-B0A2F971F0D4}" dt="2025-06-09T08:24:22.784" v="3988" actId="20577"/>
        <pc:sldMkLst>
          <pc:docMk/>
          <pc:sldMk cId="3814279951" sldId="289"/>
        </pc:sldMkLst>
        <pc:spChg chg="add mod">
          <ac:chgData name="Piwcewicz, Bartosz" userId="bd6f8d47-8397-4943-b5ae-03786182a9df" providerId="ADAL" clId="{01753A73-53B6-49E2-97FB-B0A2F971F0D4}" dt="2025-06-09T04:53:13.327" v="1213" actId="20577"/>
          <ac:spMkLst>
            <pc:docMk/>
            <pc:sldMk cId="3814279951" sldId="289"/>
            <ac:spMk id="7" creationId="{B3848B86-4F1F-7B8F-98BF-29CDCDD59884}"/>
          </ac:spMkLst>
        </pc:spChg>
        <pc:spChg chg="mod">
          <ac:chgData name="Piwcewicz, Bartosz" userId="bd6f8d47-8397-4943-b5ae-03786182a9df" providerId="ADAL" clId="{01753A73-53B6-49E2-97FB-B0A2F971F0D4}" dt="2025-06-09T08:24:22.784" v="3988" actId="20577"/>
          <ac:spMkLst>
            <pc:docMk/>
            <pc:sldMk cId="3814279951" sldId="289"/>
            <ac:spMk id="8" creationId="{0E6E13CF-6FAF-8DBF-9CF3-9AE4B537C11D}"/>
          </ac:spMkLst>
        </pc:spChg>
        <pc:spChg chg="mod">
          <ac:chgData name="Piwcewicz, Bartosz" userId="bd6f8d47-8397-4943-b5ae-03786182a9df" providerId="ADAL" clId="{01753A73-53B6-49E2-97FB-B0A2F971F0D4}" dt="2025-06-09T04:53:52.296" v="1221" actId="207"/>
          <ac:spMkLst>
            <pc:docMk/>
            <pc:sldMk cId="3814279951" sldId="289"/>
            <ac:spMk id="9" creationId="{9DBBA7AA-45E4-4892-7438-5F370CC32C03}"/>
          </ac:spMkLst>
        </pc:spChg>
      </pc:sldChg>
      <pc:sldChg chg="addSp delSp modSp add del mod">
        <pc:chgData name="Piwcewicz, Bartosz" userId="bd6f8d47-8397-4943-b5ae-03786182a9df" providerId="ADAL" clId="{01753A73-53B6-49E2-97FB-B0A2F971F0D4}" dt="2025-06-09T06:41:20.636" v="3248" actId="47"/>
        <pc:sldMkLst>
          <pc:docMk/>
          <pc:sldMk cId="155582709" sldId="290"/>
        </pc:sldMkLst>
      </pc:sldChg>
      <pc:sldChg chg="addSp delSp modSp add mod ord">
        <pc:chgData name="Piwcewicz, Bartosz" userId="bd6f8d47-8397-4943-b5ae-03786182a9df" providerId="ADAL" clId="{01753A73-53B6-49E2-97FB-B0A2F971F0D4}" dt="2025-06-09T08:24:04.235" v="3976" actId="313"/>
        <pc:sldMkLst>
          <pc:docMk/>
          <pc:sldMk cId="2806998521" sldId="291"/>
        </pc:sldMkLst>
        <pc:spChg chg="add mod">
          <ac:chgData name="Piwcewicz, Bartosz" userId="bd6f8d47-8397-4943-b5ae-03786182a9df" providerId="ADAL" clId="{01753A73-53B6-49E2-97FB-B0A2F971F0D4}" dt="2025-06-09T07:55:44.283" v="3567" actId="552"/>
          <ac:spMkLst>
            <pc:docMk/>
            <pc:sldMk cId="2806998521" sldId="291"/>
            <ac:spMk id="7" creationId="{C9B60F24-D101-38D3-00FA-87A5C1D93458}"/>
          </ac:spMkLst>
        </pc:spChg>
        <pc:spChg chg="mod">
          <ac:chgData name="Piwcewicz, Bartosz" userId="bd6f8d47-8397-4943-b5ae-03786182a9df" providerId="ADAL" clId="{01753A73-53B6-49E2-97FB-B0A2F971F0D4}" dt="2025-06-09T08:24:04.235" v="3976" actId="313"/>
          <ac:spMkLst>
            <pc:docMk/>
            <pc:sldMk cId="2806998521" sldId="291"/>
            <ac:spMk id="8" creationId="{C12322BC-49CF-C239-7C52-D6E9A9664F2E}"/>
          </ac:spMkLst>
        </pc:spChg>
        <pc:spChg chg="mod">
          <ac:chgData name="Piwcewicz, Bartosz" userId="bd6f8d47-8397-4943-b5ae-03786182a9df" providerId="ADAL" clId="{01753A73-53B6-49E2-97FB-B0A2F971F0D4}" dt="2025-06-09T07:58:50.935" v="3597" actId="20577"/>
          <ac:spMkLst>
            <pc:docMk/>
            <pc:sldMk cId="2806998521" sldId="291"/>
            <ac:spMk id="9" creationId="{340AAEA5-9285-A468-4049-97EF2BDC916B}"/>
          </ac:spMkLst>
        </pc:spChg>
        <pc:spChg chg="add mod">
          <ac:chgData name="Piwcewicz, Bartosz" userId="bd6f8d47-8397-4943-b5ae-03786182a9df" providerId="ADAL" clId="{01753A73-53B6-49E2-97FB-B0A2F971F0D4}" dt="2025-06-09T07:57:02.984" v="3589" actId="1035"/>
          <ac:spMkLst>
            <pc:docMk/>
            <pc:sldMk cId="2806998521" sldId="291"/>
            <ac:spMk id="11" creationId="{636AD84C-9369-C8B6-2873-0AB5BDC717E7}"/>
          </ac:spMkLst>
        </pc:spChg>
        <pc:spChg chg="add mod">
          <ac:chgData name="Piwcewicz, Bartosz" userId="bd6f8d47-8397-4943-b5ae-03786182a9df" providerId="ADAL" clId="{01753A73-53B6-49E2-97FB-B0A2F971F0D4}" dt="2025-06-09T07:58:08.034" v="3593" actId="1035"/>
          <ac:spMkLst>
            <pc:docMk/>
            <pc:sldMk cId="2806998521" sldId="291"/>
            <ac:spMk id="12" creationId="{7A0AD13A-A666-EB57-0379-72EDFB37F698}"/>
          </ac:spMkLst>
        </pc:spChg>
        <pc:spChg chg="add mod">
          <ac:chgData name="Piwcewicz, Bartosz" userId="bd6f8d47-8397-4943-b5ae-03786182a9df" providerId="ADAL" clId="{01753A73-53B6-49E2-97FB-B0A2F971F0D4}" dt="2025-06-09T07:57:54.640" v="3591" actId="1035"/>
          <ac:spMkLst>
            <pc:docMk/>
            <pc:sldMk cId="2806998521" sldId="291"/>
            <ac:spMk id="13" creationId="{A45032DF-080A-C335-AD90-14A540946A22}"/>
          </ac:spMkLst>
        </pc:spChg>
      </pc:sldChg>
      <pc:sldChg chg="addSp delSp modSp add mod modAnim">
        <pc:chgData name="Piwcewicz, Bartosz" userId="bd6f8d47-8397-4943-b5ae-03786182a9df" providerId="ADAL" clId="{01753A73-53B6-49E2-97FB-B0A2F971F0D4}" dt="2025-06-09T08:24:15.295" v="3985" actId="20577"/>
        <pc:sldMkLst>
          <pc:docMk/>
          <pc:sldMk cId="2958081018" sldId="292"/>
        </pc:sldMkLst>
        <pc:spChg chg="add mod">
          <ac:chgData name="Piwcewicz, Bartosz" userId="bd6f8d47-8397-4943-b5ae-03786182a9df" providerId="ADAL" clId="{01753A73-53B6-49E2-97FB-B0A2F971F0D4}" dt="2025-06-09T06:41:29.671" v="3263" actId="1035"/>
          <ac:spMkLst>
            <pc:docMk/>
            <pc:sldMk cId="2958081018" sldId="292"/>
            <ac:spMk id="3" creationId="{E17D422A-2BBB-DD94-59C1-17D264B724BB}"/>
          </ac:spMkLst>
        </pc:spChg>
        <pc:spChg chg="mod">
          <ac:chgData name="Piwcewicz, Bartosz" userId="bd6f8d47-8397-4943-b5ae-03786182a9df" providerId="ADAL" clId="{01753A73-53B6-49E2-97FB-B0A2F971F0D4}" dt="2025-06-09T05:50:42.468" v="1842" actId="553"/>
          <ac:spMkLst>
            <pc:docMk/>
            <pc:sldMk cId="2958081018" sldId="292"/>
            <ac:spMk id="4" creationId="{15FBCA4A-B8EA-832C-FF28-35DA1ADDD956}"/>
          </ac:spMkLst>
        </pc:spChg>
        <pc:spChg chg="add mod">
          <ac:chgData name="Piwcewicz, Bartosz" userId="bd6f8d47-8397-4943-b5ae-03786182a9df" providerId="ADAL" clId="{01753A73-53B6-49E2-97FB-B0A2F971F0D4}" dt="2025-06-09T06:41:29.671" v="3263" actId="1035"/>
          <ac:spMkLst>
            <pc:docMk/>
            <pc:sldMk cId="2958081018" sldId="292"/>
            <ac:spMk id="6" creationId="{C16FA017-B044-DCEB-19D2-876B799F939E}"/>
          </ac:spMkLst>
        </pc:spChg>
        <pc:spChg chg="add mod">
          <ac:chgData name="Piwcewicz, Bartosz" userId="bd6f8d47-8397-4943-b5ae-03786182a9df" providerId="ADAL" clId="{01753A73-53B6-49E2-97FB-B0A2F971F0D4}" dt="2025-06-09T06:41:29.671" v="3263" actId="1035"/>
          <ac:spMkLst>
            <pc:docMk/>
            <pc:sldMk cId="2958081018" sldId="292"/>
            <ac:spMk id="7" creationId="{CEB885CB-A9AA-0D49-C74A-CAF1230E9A57}"/>
          </ac:spMkLst>
        </pc:spChg>
        <pc:spChg chg="mod">
          <ac:chgData name="Piwcewicz, Bartosz" userId="bd6f8d47-8397-4943-b5ae-03786182a9df" providerId="ADAL" clId="{01753A73-53B6-49E2-97FB-B0A2F971F0D4}" dt="2025-06-09T08:24:15.295" v="3985" actId="20577"/>
          <ac:spMkLst>
            <pc:docMk/>
            <pc:sldMk cId="2958081018" sldId="292"/>
            <ac:spMk id="8" creationId="{D6C2AC53-5CCF-8FE7-D586-63D0495E903F}"/>
          </ac:spMkLst>
        </pc:spChg>
        <pc:spChg chg="add mod">
          <ac:chgData name="Piwcewicz, Bartosz" userId="bd6f8d47-8397-4943-b5ae-03786182a9df" providerId="ADAL" clId="{01753A73-53B6-49E2-97FB-B0A2F971F0D4}" dt="2025-06-09T06:38:57.842" v="3243" actId="207"/>
          <ac:spMkLst>
            <pc:docMk/>
            <pc:sldMk cId="2958081018" sldId="292"/>
            <ac:spMk id="9" creationId="{CC590385-5DD3-76E7-36D9-284713B2E4E0}"/>
          </ac:spMkLst>
        </pc:spChg>
        <pc:spChg chg="add mod">
          <ac:chgData name="Piwcewicz, Bartosz" userId="bd6f8d47-8397-4943-b5ae-03786182a9df" providerId="ADAL" clId="{01753A73-53B6-49E2-97FB-B0A2F971F0D4}" dt="2025-06-09T06:38:46.354" v="3225" actId="207"/>
          <ac:spMkLst>
            <pc:docMk/>
            <pc:sldMk cId="2958081018" sldId="292"/>
            <ac:spMk id="10" creationId="{48A171FD-1342-1D75-27AC-28D5D3F8F489}"/>
          </ac:spMkLst>
        </pc:spChg>
        <pc:spChg chg="add mod">
          <ac:chgData name="Piwcewicz, Bartosz" userId="bd6f8d47-8397-4943-b5ae-03786182a9df" providerId="ADAL" clId="{01753A73-53B6-49E2-97FB-B0A2F971F0D4}" dt="2025-06-09T06:41:29.671" v="3263" actId="1035"/>
          <ac:spMkLst>
            <pc:docMk/>
            <pc:sldMk cId="2958081018" sldId="292"/>
            <ac:spMk id="15" creationId="{74A9B65E-FAB6-B0EC-CCC1-2F85EB5CAA5D}"/>
          </ac:spMkLst>
        </pc:spChg>
        <pc:spChg chg="add mod">
          <ac:chgData name="Piwcewicz, Bartosz" userId="bd6f8d47-8397-4943-b5ae-03786182a9df" providerId="ADAL" clId="{01753A73-53B6-49E2-97FB-B0A2F971F0D4}" dt="2025-06-09T06:41:29.671" v="3263" actId="1035"/>
          <ac:spMkLst>
            <pc:docMk/>
            <pc:sldMk cId="2958081018" sldId="292"/>
            <ac:spMk id="16" creationId="{A9B268D7-8F5D-5BF0-D42C-87AA88966209}"/>
          </ac:spMkLst>
        </pc:spChg>
        <pc:spChg chg="add mod">
          <ac:chgData name="Piwcewicz, Bartosz" userId="bd6f8d47-8397-4943-b5ae-03786182a9df" providerId="ADAL" clId="{01753A73-53B6-49E2-97FB-B0A2F971F0D4}" dt="2025-06-09T06:28:39.983" v="2967" actId="12788"/>
          <ac:spMkLst>
            <pc:docMk/>
            <pc:sldMk cId="2958081018" sldId="292"/>
            <ac:spMk id="17" creationId="{FF05FF56-09CB-4223-74A2-A706301DF8E1}"/>
          </ac:spMkLst>
        </pc:spChg>
        <pc:spChg chg="add mod">
          <ac:chgData name="Piwcewicz, Bartosz" userId="bd6f8d47-8397-4943-b5ae-03786182a9df" providerId="ADAL" clId="{01753A73-53B6-49E2-97FB-B0A2F971F0D4}" dt="2025-06-09T06:28:47.104" v="2968" actId="12788"/>
          <ac:spMkLst>
            <pc:docMk/>
            <pc:sldMk cId="2958081018" sldId="292"/>
            <ac:spMk id="18" creationId="{ACFA625A-76A5-C1B0-E470-E25E17013E4C}"/>
          </ac:spMkLst>
        </pc:spChg>
        <pc:spChg chg="add mod">
          <ac:chgData name="Piwcewicz, Bartosz" userId="bd6f8d47-8397-4943-b5ae-03786182a9df" providerId="ADAL" clId="{01753A73-53B6-49E2-97FB-B0A2F971F0D4}" dt="2025-06-09T06:33:49.835" v="3056" actId="3064"/>
          <ac:spMkLst>
            <pc:docMk/>
            <pc:sldMk cId="2958081018" sldId="292"/>
            <ac:spMk id="19" creationId="{CE82E280-6D20-CC0E-53BF-243485083EB3}"/>
          </ac:spMkLst>
        </pc:spChg>
        <pc:spChg chg="add mod">
          <ac:chgData name="Piwcewicz, Bartosz" userId="bd6f8d47-8397-4943-b5ae-03786182a9df" providerId="ADAL" clId="{01753A73-53B6-49E2-97FB-B0A2F971F0D4}" dt="2025-06-09T06:41:29.671" v="3263" actId="1035"/>
          <ac:spMkLst>
            <pc:docMk/>
            <pc:sldMk cId="2958081018" sldId="292"/>
            <ac:spMk id="20" creationId="{D7B6F4B7-0091-8D71-7EDC-9806594C4A12}"/>
          </ac:spMkLst>
        </pc:spChg>
        <pc:spChg chg="add mod">
          <ac:chgData name="Piwcewicz, Bartosz" userId="bd6f8d47-8397-4943-b5ae-03786182a9df" providerId="ADAL" clId="{01753A73-53B6-49E2-97FB-B0A2F971F0D4}" dt="2025-06-09T06:41:29.671" v="3263" actId="1035"/>
          <ac:spMkLst>
            <pc:docMk/>
            <pc:sldMk cId="2958081018" sldId="292"/>
            <ac:spMk id="21" creationId="{CEA05530-E33F-3621-210E-709E308251D2}"/>
          </ac:spMkLst>
        </pc:spChg>
        <pc:spChg chg="add mod">
          <ac:chgData name="Piwcewicz, Bartosz" userId="bd6f8d47-8397-4943-b5ae-03786182a9df" providerId="ADAL" clId="{01753A73-53B6-49E2-97FB-B0A2F971F0D4}" dt="2025-06-09T06:39:57.166" v="3244" actId="14100"/>
          <ac:spMkLst>
            <pc:docMk/>
            <pc:sldMk cId="2958081018" sldId="292"/>
            <ac:spMk id="22" creationId="{AED90FF2-734B-40ED-6A78-4304075A3BE4}"/>
          </ac:spMkLst>
        </pc:spChg>
        <pc:spChg chg="add mod">
          <ac:chgData name="Piwcewicz, Bartosz" userId="bd6f8d47-8397-4943-b5ae-03786182a9df" providerId="ADAL" clId="{01753A73-53B6-49E2-97FB-B0A2F971F0D4}" dt="2025-06-09T06:41:29.671" v="3263" actId="1035"/>
          <ac:spMkLst>
            <pc:docMk/>
            <pc:sldMk cId="2958081018" sldId="292"/>
            <ac:spMk id="23" creationId="{13B72D38-EC2D-4A9E-7676-6F5B035B6D35}"/>
          </ac:spMkLst>
        </pc:spChg>
        <pc:spChg chg="add mod">
          <ac:chgData name="Piwcewicz, Bartosz" userId="bd6f8d47-8397-4943-b5ae-03786182a9df" providerId="ADAL" clId="{01753A73-53B6-49E2-97FB-B0A2F971F0D4}" dt="2025-06-09T06:41:29.671" v="3263" actId="1035"/>
          <ac:spMkLst>
            <pc:docMk/>
            <pc:sldMk cId="2958081018" sldId="292"/>
            <ac:spMk id="24" creationId="{66E37E0C-A1E1-B5FE-B88F-6981ED52D908}"/>
          </ac:spMkLst>
        </pc:spChg>
        <pc:spChg chg="add mod">
          <ac:chgData name="Piwcewicz, Bartosz" userId="bd6f8d47-8397-4943-b5ae-03786182a9df" providerId="ADAL" clId="{01753A73-53B6-49E2-97FB-B0A2F971F0D4}" dt="2025-06-09T06:39:57.166" v="3244" actId="14100"/>
          <ac:spMkLst>
            <pc:docMk/>
            <pc:sldMk cId="2958081018" sldId="292"/>
            <ac:spMk id="25" creationId="{F2C0CB4E-3D83-E03A-22A3-3B664766A8FB}"/>
          </ac:spMkLst>
        </pc:spChg>
        <pc:spChg chg="add mod">
          <ac:chgData name="Piwcewicz, Bartosz" userId="bd6f8d47-8397-4943-b5ae-03786182a9df" providerId="ADAL" clId="{01753A73-53B6-49E2-97FB-B0A2F971F0D4}" dt="2025-06-09T06:41:29.671" v="3263" actId="1035"/>
          <ac:spMkLst>
            <pc:docMk/>
            <pc:sldMk cId="2958081018" sldId="292"/>
            <ac:spMk id="26" creationId="{13ABC91A-F83A-2881-15FB-8800B15A07BB}"/>
          </ac:spMkLst>
        </pc:spChg>
        <pc:spChg chg="add mod">
          <ac:chgData name="Piwcewicz, Bartosz" userId="bd6f8d47-8397-4943-b5ae-03786182a9df" providerId="ADAL" clId="{01753A73-53B6-49E2-97FB-B0A2F971F0D4}" dt="2025-06-09T06:39:57.166" v="3244" actId="14100"/>
          <ac:spMkLst>
            <pc:docMk/>
            <pc:sldMk cId="2958081018" sldId="292"/>
            <ac:spMk id="27" creationId="{2293EF5B-6CB0-5D3C-9D16-2EA86C375AF1}"/>
          </ac:spMkLst>
        </pc:spChg>
        <pc:spChg chg="add mod">
          <ac:chgData name="Piwcewicz, Bartosz" userId="bd6f8d47-8397-4943-b5ae-03786182a9df" providerId="ADAL" clId="{01753A73-53B6-49E2-97FB-B0A2F971F0D4}" dt="2025-06-09T06:39:57.166" v="3244" actId="14100"/>
          <ac:spMkLst>
            <pc:docMk/>
            <pc:sldMk cId="2958081018" sldId="292"/>
            <ac:spMk id="28" creationId="{4B2FD603-1F8B-B9B8-2116-77D3D73ECC36}"/>
          </ac:spMkLst>
        </pc:spChg>
        <pc:spChg chg="add mod">
          <ac:chgData name="Piwcewicz, Bartosz" userId="bd6f8d47-8397-4943-b5ae-03786182a9df" providerId="ADAL" clId="{01753A73-53B6-49E2-97FB-B0A2F971F0D4}" dt="2025-06-09T06:39:57.166" v="3244" actId="14100"/>
          <ac:spMkLst>
            <pc:docMk/>
            <pc:sldMk cId="2958081018" sldId="292"/>
            <ac:spMk id="29" creationId="{384CBE15-8154-6D68-E81C-3299796E9206}"/>
          </ac:spMkLst>
        </pc:spChg>
        <pc:spChg chg="add mod">
          <ac:chgData name="Piwcewicz, Bartosz" userId="bd6f8d47-8397-4943-b5ae-03786182a9df" providerId="ADAL" clId="{01753A73-53B6-49E2-97FB-B0A2F971F0D4}" dt="2025-06-09T06:36:10.448" v="3100"/>
          <ac:spMkLst>
            <pc:docMk/>
            <pc:sldMk cId="2958081018" sldId="292"/>
            <ac:spMk id="30" creationId="{95DA6C06-F6DE-1492-92F0-BC4604DC8863}"/>
          </ac:spMkLst>
        </pc:spChg>
        <pc:spChg chg="add mod">
          <ac:chgData name="Piwcewicz, Bartosz" userId="bd6f8d47-8397-4943-b5ae-03786182a9df" providerId="ADAL" clId="{01753A73-53B6-49E2-97FB-B0A2F971F0D4}" dt="2025-06-09T06:40:43.103" v="3245"/>
          <ac:spMkLst>
            <pc:docMk/>
            <pc:sldMk cId="2958081018" sldId="292"/>
            <ac:spMk id="31" creationId="{9075C0D7-7432-044F-0D94-5AC76C9A5A92}"/>
          </ac:spMkLst>
        </pc:spChg>
        <pc:spChg chg="add mod">
          <ac:chgData name="Piwcewicz, Bartosz" userId="bd6f8d47-8397-4943-b5ae-03786182a9df" providerId="ADAL" clId="{01753A73-53B6-49E2-97FB-B0A2F971F0D4}" dt="2025-06-09T06:40:55.723" v="3246"/>
          <ac:spMkLst>
            <pc:docMk/>
            <pc:sldMk cId="2958081018" sldId="292"/>
            <ac:spMk id="32" creationId="{DA2DBFB2-F31C-E94D-B6D5-CD6E781FC932}"/>
          </ac:spMkLst>
        </pc:spChg>
        <pc:spChg chg="add mod">
          <ac:chgData name="Piwcewicz, Bartosz" userId="bd6f8d47-8397-4943-b5ae-03786182a9df" providerId="ADAL" clId="{01753A73-53B6-49E2-97FB-B0A2F971F0D4}" dt="2025-06-09T06:41:09.172" v="3247"/>
          <ac:spMkLst>
            <pc:docMk/>
            <pc:sldMk cId="2958081018" sldId="292"/>
            <ac:spMk id="33" creationId="{DEEAB1F6-D427-42DD-2A10-DCD74FB2570D}"/>
          </ac:spMkLst>
        </pc:spChg>
      </pc:sldChg>
      <pc:sldChg chg="addSp delSp modSp add mod">
        <pc:chgData name="Piwcewicz, Bartosz" userId="bd6f8d47-8397-4943-b5ae-03786182a9df" providerId="ADAL" clId="{01753A73-53B6-49E2-97FB-B0A2F971F0D4}" dt="2025-06-09T08:23:52.226" v="3968" actId="20577"/>
        <pc:sldMkLst>
          <pc:docMk/>
          <pc:sldMk cId="3786351262" sldId="293"/>
        </pc:sldMkLst>
        <pc:spChg chg="mod">
          <ac:chgData name="Piwcewicz, Bartosz" userId="bd6f8d47-8397-4943-b5ae-03786182a9df" providerId="ADAL" clId="{01753A73-53B6-49E2-97FB-B0A2F971F0D4}" dt="2025-06-09T08:21:47.748" v="3935" actId="20577"/>
          <ac:spMkLst>
            <pc:docMk/>
            <pc:sldMk cId="3786351262" sldId="293"/>
            <ac:spMk id="8" creationId="{481CB43C-C1EC-0D74-640A-7876BADE85F4}"/>
          </ac:spMkLst>
        </pc:spChg>
        <pc:graphicFrameChg chg="add mod modGraphic">
          <ac:chgData name="Piwcewicz, Bartosz" userId="bd6f8d47-8397-4943-b5ae-03786182a9df" providerId="ADAL" clId="{01753A73-53B6-49E2-97FB-B0A2F971F0D4}" dt="2025-06-09T08:23:52.226" v="3968" actId="20577"/>
          <ac:graphicFrameMkLst>
            <pc:docMk/>
            <pc:sldMk cId="3786351262" sldId="293"/>
            <ac:graphicFrameMk id="7" creationId="{DBD1F018-1785-58D2-7B81-2E963F166600}"/>
          </ac:graphicFrameMkLst>
        </pc:graphicFrameChg>
      </pc:sldChg>
      <pc:sldChg chg="add del">
        <pc:chgData name="Piwcewicz, Bartosz" userId="bd6f8d47-8397-4943-b5ae-03786182a9df" providerId="ADAL" clId="{01753A73-53B6-49E2-97FB-B0A2F971F0D4}" dt="2025-06-09T08:25:43.263" v="4005" actId="47"/>
        <pc:sldMkLst>
          <pc:docMk/>
          <pc:sldMk cId="2873304057" sldId="294"/>
        </pc:sldMkLst>
      </pc:sldChg>
      <pc:sldChg chg="delSp modSp add mod">
        <pc:chgData name="Piwcewicz, Bartosz" userId="bd6f8d47-8397-4943-b5ae-03786182a9df" providerId="ADAL" clId="{01753A73-53B6-49E2-97FB-B0A2F971F0D4}" dt="2025-06-09T08:30:06.446" v="4100" actId="1036"/>
        <pc:sldMkLst>
          <pc:docMk/>
          <pc:sldMk cId="715800958" sldId="295"/>
        </pc:sldMkLst>
        <pc:spChg chg="mod">
          <ac:chgData name="Piwcewicz, Bartosz" userId="bd6f8d47-8397-4943-b5ae-03786182a9df" providerId="ADAL" clId="{01753A73-53B6-49E2-97FB-B0A2F971F0D4}" dt="2025-06-09T08:25:58.737" v="4008" actId="20577"/>
          <ac:spMkLst>
            <pc:docMk/>
            <pc:sldMk cId="715800958" sldId="295"/>
            <ac:spMk id="2" creationId="{C1B40BE3-1D93-B9D0-2B05-71A21F58E2C4}"/>
          </ac:spMkLst>
        </pc:spChg>
        <pc:spChg chg="mod">
          <ac:chgData name="Piwcewicz, Bartosz" userId="bd6f8d47-8397-4943-b5ae-03786182a9df" providerId="ADAL" clId="{01753A73-53B6-49E2-97FB-B0A2F971F0D4}" dt="2025-06-09T08:30:06.446" v="4100" actId="1036"/>
          <ac:spMkLst>
            <pc:docMk/>
            <pc:sldMk cId="715800958" sldId="295"/>
            <ac:spMk id="8" creationId="{876640EC-D0C3-4CAD-8595-C53E8A2B6C9F}"/>
          </ac:spMkLst>
        </pc:spChg>
        <pc:spChg chg="mod">
          <ac:chgData name="Piwcewicz, Bartosz" userId="bd6f8d47-8397-4943-b5ae-03786182a9df" providerId="ADAL" clId="{01753A73-53B6-49E2-97FB-B0A2F971F0D4}" dt="2025-06-09T08:30:06.446" v="4100" actId="1036"/>
          <ac:spMkLst>
            <pc:docMk/>
            <pc:sldMk cId="715800958" sldId="295"/>
            <ac:spMk id="9" creationId="{878C7218-CBB5-8AD8-4EBA-9B2BD625AEB0}"/>
          </ac:spMkLst>
        </pc:spChg>
        <pc:spChg chg="mod">
          <ac:chgData name="Piwcewicz, Bartosz" userId="bd6f8d47-8397-4943-b5ae-03786182a9df" providerId="ADAL" clId="{01753A73-53B6-49E2-97FB-B0A2F971F0D4}" dt="2025-06-09T08:30:06.446" v="4100" actId="1036"/>
          <ac:spMkLst>
            <pc:docMk/>
            <pc:sldMk cId="715800958" sldId="295"/>
            <ac:spMk id="10" creationId="{59069F97-B170-42F9-8632-EF3EC43396BA}"/>
          </ac:spMkLst>
        </pc:spChg>
      </pc:sldChg>
      <pc:sldMasterChg chg="modSldLayout">
        <pc:chgData name="Piwcewicz, Bartosz" userId="bd6f8d47-8397-4943-b5ae-03786182a9df" providerId="ADAL" clId="{01753A73-53B6-49E2-97FB-B0A2F971F0D4}" dt="2025-06-09T10:27:18.082" v="4305"/>
        <pc:sldMasterMkLst>
          <pc:docMk/>
          <pc:sldMasterMk cId="2528825846" sldId="2147483648"/>
        </pc:sldMasterMkLst>
        <pc:sldLayoutChg chg="addSp delSp modSp mod">
          <pc:chgData name="Piwcewicz, Bartosz" userId="bd6f8d47-8397-4943-b5ae-03786182a9df" providerId="ADAL" clId="{01753A73-53B6-49E2-97FB-B0A2F971F0D4}" dt="2025-06-09T10:26:44.447" v="4303" actId="11529"/>
          <pc:sldLayoutMkLst>
            <pc:docMk/>
            <pc:sldMasterMk cId="2528825846" sldId="2147483648"/>
            <pc:sldLayoutMk cId="3858356905" sldId="2147483650"/>
          </pc:sldLayoutMkLst>
          <pc:spChg chg="add del">
            <ac:chgData name="Piwcewicz, Bartosz" userId="bd6f8d47-8397-4943-b5ae-03786182a9df" providerId="ADAL" clId="{01753A73-53B6-49E2-97FB-B0A2F971F0D4}" dt="2025-06-09T10:25:42.252" v="4297" actId="478"/>
            <ac:spMkLst>
              <pc:docMk/>
              <pc:sldMasterMk cId="2528825846" sldId="2147483648"/>
              <pc:sldLayoutMk cId="3858356905" sldId="2147483650"/>
              <ac:spMk id="3" creationId="{998F55B4-FD90-CD9B-E925-574003DE1A20}"/>
            </ac:spMkLst>
          </pc:spChg>
        </pc:sldLayoutChg>
        <pc:sldLayoutChg chg="setBg">
          <pc:chgData name="Piwcewicz, Bartosz" userId="bd6f8d47-8397-4943-b5ae-03786182a9df" providerId="ADAL" clId="{01753A73-53B6-49E2-97FB-B0A2F971F0D4}" dt="2025-06-09T10:27:18.082" v="4305"/>
          <pc:sldLayoutMkLst>
            <pc:docMk/>
            <pc:sldMasterMk cId="2528825846" sldId="2147483648"/>
            <pc:sldLayoutMk cId="640948037" sldId="2147483654"/>
          </pc:sldLayoutMkLst>
        </pc:sldLayoutChg>
      </pc:sldMasterChg>
    </pc:docChg>
  </pc:docChgLst>
  <pc:docChgLst>
    <pc:chgData name="Bryana Edwards" userId="cca7384f-2eea-4ee2-95f6-8bc717bb3520" providerId="ADAL" clId="{38D6B6F6-9490-4F32-9DE1-368EA3EE7A11}"/>
    <pc:docChg chg="undo custSel addSld delSld modSld addMainMaster delMainMaster modMainMaster">
      <pc:chgData name="Bryana Edwards" userId="cca7384f-2eea-4ee2-95f6-8bc717bb3520" providerId="ADAL" clId="{38D6B6F6-9490-4F32-9DE1-368EA3EE7A11}" dt="2024-12-17T00:54:02.460" v="110" actId="2696"/>
      <pc:docMkLst>
        <pc:docMk/>
      </pc:docMkLst>
      <pc:sldChg chg="modSp mod">
        <pc:chgData name="Bryana Edwards" userId="cca7384f-2eea-4ee2-95f6-8bc717bb3520" providerId="ADAL" clId="{38D6B6F6-9490-4F32-9DE1-368EA3EE7A11}" dt="2024-12-16T22:56:46.268" v="20" actId="20577"/>
        <pc:sldMkLst>
          <pc:docMk/>
          <pc:sldMk cId="3632900465" sldId="258"/>
        </pc:sldMkLst>
      </pc:sldChg>
      <pc:sldChg chg="modSp mod">
        <pc:chgData name="Bryana Edwards" userId="cca7384f-2eea-4ee2-95f6-8bc717bb3520" providerId="ADAL" clId="{38D6B6F6-9490-4F32-9DE1-368EA3EE7A11}" dt="2024-12-16T22:56:51.484" v="22" actId="20577"/>
        <pc:sldMkLst>
          <pc:docMk/>
          <pc:sldMk cId="3816633887" sldId="259"/>
        </pc:sldMkLst>
      </pc:sldChg>
      <pc:sldChg chg="modSp mod">
        <pc:chgData name="Bryana Edwards" userId="cca7384f-2eea-4ee2-95f6-8bc717bb3520" providerId="ADAL" clId="{38D6B6F6-9490-4F32-9DE1-368EA3EE7A11}" dt="2024-12-16T22:56:57.256" v="24" actId="20577"/>
        <pc:sldMkLst>
          <pc:docMk/>
          <pc:sldMk cId="3741999750" sldId="262"/>
        </pc:sldMkLst>
      </pc:sldChg>
      <pc:sldChg chg="modSp mod">
        <pc:chgData name="Bryana Edwards" userId="cca7384f-2eea-4ee2-95f6-8bc717bb3520" providerId="ADAL" clId="{38D6B6F6-9490-4F32-9DE1-368EA3EE7A11}" dt="2024-12-16T22:58:05.591" v="46" actId="20577"/>
        <pc:sldMkLst>
          <pc:docMk/>
          <pc:sldMk cId="219869242" sldId="263"/>
        </pc:sldMkLst>
      </pc:sldChg>
      <pc:sldChg chg="modSp mod">
        <pc:chgData name="Bryana Edwards" userId="cca7384f-2eea-4ee2-95f6-8bc717bb3520" providerId="ADAL" clId="{38D6B6F6-9490-4F32-9DE1-368EA3EE7A11}" dt="2024-12-16T22:57:05.324" v="26" actId="20577"/>
        <pc:sldMkLst>
          <pc:docMk/>
          <pc:sldMk cId="3819905855" sldId="264"/>
        </pc:sldMkLst>
      </pc:sldChg>
      <pc:sldChg chg="modSp mod">
        <pc:chgData name="Bryana Edwards" userId="cca7384f-2eea-4ee2-95f6-8bc717bb3520" providerId="ADAL" clId="{38D6B6F6-9490-4F32-9DE1-368EA3EE7A11}" dt="2024-12-16T22:57:16.376" v="30" actId="20577"/>
        <pc:sldMkLst>
          <pc:docMk/>
          <pc:sldMk cId="756841916" sldId="265"/>
        </pc:sldMkLst>
      </pc:sldChg>
      <pc:sldChg chg="modSp mod">
        <pc:chgData name="Bryana Edwards" userId="cca7384f-2eea-4ee2-95f6-8bc717bb3520" providerId="ADAL" clId="{38D6B6F6-9490-4F32-9DE1-368EA3EE7A11}" dt="2024-12-16T22:57:23.307" v="32" actId="20577"/>
        <pc:sldMkLst>
          <pc:docMk/>
          <pc:sldMk cId="855650988" sldId="266"/>
        </pc:sldMkLst>
      </pc:sldChg>
      <pc:sldChg chg="modSp mod">
        <pc:chgData name="Bryana Edwards" userId="cca7384f-2eea-4ee2-95f6-8bc717bb3520" providerId="ADAL" clId="{38D6B6F6-9490-4F32-9DE1-368EA3EE7A11}" dt="2024-12-16T22:57:26.759" v="34" actId="20577"/>
        <pc:sldMkLst>
          <pc:docMk/>
          <pc:sldMk cId="3497619502" sldId="267"/>
        </pc:sldMkLst>
      </pc:sldChg>
      <pc:sldChg chg="modSp mod">
        <pc:chgData name="Bryana Edwards" userId="cca7384f-2eea-4ee2-95f6-8bc717bb3520" providerId="ADAL" clId="{38D6B6F6-9490-4F32-9DE1-368EA3EE7A11}" dt="2024-12-16T22:57:30.587" v="36" actId="20577"/>
        <pc:sldMkLst>
          <pc:docMk/>
          <pc:sldMk cId="1111342547" sldId="268"/>
        </pc:sldMkLst>
      </pc:sldChg>
      <pc:sldChg chg="modSp mod">
        <pc:chgData name="Bryana Edwards" userId="cca7384f-2eea-4ee2-95f6-8bc717bb3520" providerId="ADAL" clId="{38D6B6F6-9490-4F32-9DE1-368EA3EE7A11}" dt="2024-12-16T22:57:37.591" v="38" actId="20577"/>
        <pc:sldMkLst>
          <pc:docMk/>
          <pc:sldMk cId="1886865076" sldId="269"/>
        </pc:sldMkLst>
      </pc:sldChg>
      <pc:sldChg chg="modSp mod">
        <pc:chgData name="Bryana Edwards" userId="cca7384f-2eea-4ee2-95f6-8bc717bb3520" providerId="ADAL" clId="{38D6B6F6-9490-4F32-9DE1-368EA3EE7A11}" dt="2024-12-16T22:57:42.375" v="40" actId="20577"/>
        <pc:sldMkLst>
          <pc:docMk/>
          <pc:sldMk cId="2519254022" sldId="270"/>
        </pc:sldMkLst>
      </pc:sldChg>
      <pc:sldChg chg="modSp mod">
        <pc:chgData name="Bryana Edwards" userId="cca7384f-2eea-4ee2-95f6-8bc717bb3520" providerId="ADAL" clId="{38D6B6F6-9490-4F32-9DE1-368EA3EE7A11}" dt="2024-12-16T22:57:52.712" v="42" actId="20577"/>
        <pc:sldMkLst>
          <pc:docMk/>
          <pc:sldMk cId="2776892849" sldId="271"/>
        </pc:sldMkLst>
      </pc:sldChg>
      <pc:sldChg chg="modSp mod">
        <pc:chgData name="Bryana Edwards" userId="cca7384f-2eea-4ee2-95f6-8bc717bb3520" providerId="ADAL" clId="{38D6B6F6-9490-4F32-9DE1-368EA3EE7A11}" dt="2024-12-16T22:57:58.026" v="44" actId="20577"/>
        <pc:sldMkLst>
          <pc:docMk/>
          <pc:sldMk cId="1102825540" sldId="272"/>
        </pc:sldMkLst>
      </pc:sldChg>
      <pc:sldChg chg="modSp mod">
        <pc:chgData name="Bryana Edwards" userId="cca7384f-2eea-4ee2-95f6-8bc717bb3520" providerId="ADAL" clId="{38D6B6F6-9490-4F32-9DE1-368EA3EE7A11}" dt="2024-12-16T22:58:11.273" v="48" actId="20577"/>
        <pc:sldMkLst>
          <pc:docMk/>
          <pc:sldMk cId="2451909520" sldId="273"/>
        </pc:sldMkLst>
      </pc:sldChg>
      <pc:sldChg chg="modSp mod">
        <pc:chgData name="Bryana Edwards" userId="cca7384f-2eea-4ee2-95f6-8bc717bb3520" providerId="ADAL" clId="{38D6B6F6-9490-4F32-9DE1-368EA3EE7A11}" dt="2024-12-16T22:56:19.371" v="10" actId="20577"/>
        <pc:sldMkLst>
          <pc:docMk/>
          <pc:sldMk cId="1012527225" sldId="275"/>
        </pc:sldMkLst>
      </pc:sldChg>
      <pc:sldChg chg="modSp mod">
        <pc:chgData name="Bryana Edwards" userId="cca7384f-2eea-4ee2-95f6-8bc717bb3520" providerId="ADAL" clId="{38D6B6F6-9490-4F32-9DE1-368EA3EE7A11}" dt="2024-12-16T22:57:11.417" v="28" actId="20577"/>
        <pc:sldMkLst>
          <pc:docMk/>
          <pc:sldMk cId="796535555" sldId="276"/>
        </pc:sldMkLst>
      </pc:sldChg>
      <pc:sldChg chg="modSp mod">
        <pc:chgData name="Bryana Edwards" userId="cca7384f-2eea-4ee2-95f6-8bc717bb3520" providerId="ADAL" clId="{38D6B6F6-9490-4F32-9DE1-368EA3EE7A11}" dt="2024-12-16T22:56:30.411" v="14" actId="20577"/>
        <pc:sldMkLst>
          <pc:docMk/>
          <pc:sldMk cId="3000071267" sldId="278"/>
        </pc:sldMkLst>
      </pc:sldChg>
      <pc:sldChg chg="modSp mod">
        <pc:chgData name="Bryana Edwards" userId="cca7384f-2eea-4ee2-95f6-8bc717bb3520" providerId="ADAL" clId="{38D6B6F6-9490-4F32-9DE1-368EA3EE7A11}" dt="2024-12-16T22:56:39.385" v="18" actId="20577"/>
        <pc:sldMkLst>
          <pc:docMk/>
          <pc:sldMk cId="1025641553" sldId="280"/>
        </pc:sldMkLst>
      </pc:sldChg>
      <pc:sldChg chg="new del">
        <pc:chgData name="Bryana Edwards" userId="cca7384f-2eea-4ee2-95f6-8bc717bb3520" providerId="ADAL" clId="{38D6B6F6-9490-4F32-9DE1-368EA3EE7A11}" dt="2024-12-17T00:46:19.820" v="98" actId="2696"/>
        <pc:sldMkLst>
          <pc:docMk/>
          <pc:sldMk cId="99785845" sldId="281"/>
        </pc:sldMkLst>
      </pc:sldChg>
      <pc:sldChg chg="new del">
        <pc:chgData name="Bryana Edwards" userId="cca7384f-2eea-4ee2-95f6-8bc717bb3520" providerId="ADAL" clId="{38D6B6F6-9490-4F32-9DE1-368EA3EE7A11}" dt="2024-12-17T00:44:03.689" v="92" actId="2696"/>
        <pc:sldMkLst>
          <pc:docMk/>
          <pc:sldMk cId="672104230" sldId="281"/>
        </pc:sldMkLst>
      </pc:sldChg>
      <pc:sldChg chg="new del">
        <pc:chgData name="Bryana Edwards" userId="cca7384f-2eea-4ee2-95f6-8bc717bb3520" providerId="ADAL" clId="{38D6B6F6-9490-4F32-9DE1-368EA3EE7A11}" dt="2024-12-17T00:53:47.085" v="109" actId="2696"/>
        <pc:sldMkLst>
          <pc:docMk/>
          <pc:sldMk cId="2508304327" sldId="281"/>
        </pc:sldMkLst>
      </pc:sldChg>
      <pc:sldChg chg="new del">
        <pc:chgData name="Bryana Edwards" userId="cca7384f-2eea-4ee2-95f6-8bc717bb3520" providerId="ADAL" clId="{38D6B6F6-9490-4F32-9DE1-368EA3EE7A11}" dt="2024-12-17T00:48:11.728" v="100" actId="2696"/>
        <pc:sldMkLst>
          <pc:docMk/>
          <pc:sldMk cId="3276890709" sldId="281"/>
        </pc:sldMkLst>
      </pc:sldChg>
      <pc:sldChg chg="new del">
        <pc:chgData name="Bryana Edwards" userId="cca7384f-2eea-4ee2-95f6-8bc717bb3520" providerId="ADAL" clId="{38D6B6F6-9490-4F32-9DE1-368EA3EE7A11}" dt="2024-12-17T00:51:44.454" v="103" actId="2696"/>
        <pc:sldMkLst>
          <pc:docMk/>
          <pc:sldMk cId="3464386795" sldId="281"/>
        </pc:sldMkLst>
      </pc:sldChg>
      <pc:sldMasterChg chg="modSp mod modSldLayout">
        <pc:chgData name="Bryana Edwards" userId="cca7384f-2eea-4ee2-95f6-8bc717bb3520" providerId="ADAL" clId="{38D6B6F6-9490-4F32-9DE1-368EA3EE7A11}" dt="2024-12-17T00:51:28.913" v="101" actId="6013"/>
        <pc:sldMasterMkLst>
          <pc:docMk/>
          <pc:sldMasterMk cId="2528825846" sldId="2147483648"/>
        </pc:sldMasterMkLst>
        <pc:sldLayoutChg chg="modSp mod">
          <pc:chgData name="Bryana Edwards" userId="cca7384f-2eea-4ee2-95f6-8bc717bb3520" providerId="ADAL" clId="{38D6B6F6-9490-4F32-9DE1-368EA3EE7A11}" dt="2024-12-17T00:45:29.208" v="94" actId="21"/>
          <pc:sldLayoutMkLst>
            <pc:docMk/>
            <pc:sldMasterMk cId="2528825846" sldId="2147483648"/>
            <pc:sldLayoutMk cId="280687114" sldId="2147483649"/>
          </pc:sldLayoutMkLst>
        </pc:sldLayoutChg>
        <pc:sldLayoutChg chg="modSp mod">
          <pc:chgData name="Bryana Edwards" userId="cca7384f-2eea-4ee2-95f6-8bc717bb3520" providerId="ADAL" clId="{38D6B6F6-9490-4F32-9DE1-368EA3EE7A11}" dt="2024-12-17T00:29:51.561" v="52" actId="20577"/>
          <pc:sldLayoutMkLst>
            <pc:docMk/>
            <pc:sldMasterMk cId="2528825846" sldId="2147483648"/>
            <pc:sldLayoutMk cId="3858356905" sldId="2147483650"/>
          </pc:sldLayoutMkLst>
        </pc:sldLayoutChg>
        <pc:sldLayoutChg chg="modSp mod">
          <pc:chgData name="Bryana Edwards" userId="cca7384f-2eea-4ee2-95f6-8bc717bb3520" providerId="ADAL" clId="{38D6B6F6-9490-4F32-9DE1-368EA3EE7A11}" dt="2024-12-17T00:35:57.170" v="86" actId="20577"/>
          <pc:sldLayoutMkLst>
            <pc:docMk/>
            <pc:sldMasterMk cId="2528825846" sldId="2147483648"/>
            <pc:sldLayoutMk cId="2710050014" sldId="2147483651"/>
          </pc:sldLayoutMkLst>
        </pc:sldLayoutChg>
        <pc:sldLayoutChg chg="modSp mod">
          <pc:chgData name="Bryana Edwards" userId="cca7384f-2eea-4ee2-95f6-8bc717bb3520" providerId="ADAL" clId="{38D6B6F6-9490-4F32-9DE1-368EA3EE7A11}" dt="2024-12-17T00:30:17.977" v="62" actId="20577"/>
          <pc:sldLayoutMkLst>
            <pc:docMk/>
            <pc:sldMasterMk cId="2528825846" sldId="2147483648"/>
            <pc:sldLayoutMk cId="1260304040" sldId="2147483652"/>
          </pc:sldLayoutMkLst>
        </pc:sldLayoutChg>
        <pc:sldLayoutChg chg="modSp mod">
          <pc:chgData name="Bryana Edwards" userId="cca7384f-2eea-4ee2-95f6-8bc717bb3520" providerId="ADAL" clId="{38D6B6F6-9490-4F32-9DE1-368EA3EE7A11}" dt="2024-12-17T00:30:07.405" v="58" actId="20577"/>
          <pc:sldLayoutMkLst>
            <pc:docMk/>
            <pc:sldMasterMk cId="2528825846" sldId="2147483648"/>
            <pc:sldLayoutMk cId="39119549" sldId="2147483653"/>
          </pc:sldLayoutMkLst>
        </pc:sldLayoutChg>
        <pc:sldLayoutChg chg="modSp mod">
          <pc:chgData name="Bryana Edwards" userId="cca7384f-2eea-4ee2-95f6-8bc717bb3520" providerId="ADAL" clId="{38D6B6F6-9490-4F32-9DE1-368EA3EE7A11}" dt="2024-12-17T00:29:56.268" v="54" actId="20577"/>
          <pc:sldLayoutMkLst>
            <pc:docMk/>
            <pc:sldMasterMk cId="2528825846" sldId="2147483648"/>
            <pc:sldLayoutMk cId="640948037" sldId="2147483654"/>
          </pc:sldLayoutMkLst>
        </pc:sldLayoutChg>
        <pc:sldLayoutChg chg="modSp mod">
          <pc:chgData name="Bryana Edwards" userId="cca7384f-2eea-4ee2-95f6-8bc717bb3520" providerId="ADAL" clId="{38D6B6F6-9490-4F32-9DE1-368EA3EE7A11}" dt="2024-12-17T00:30:11.566" v="60" actId="20577"/>
          <pc:sldLayoutMkLst>
            <pc:docMk/>
            <pc:sldMasterMk cId="2528825846" sldId="2147483648"/>
            <pc:sldLayoutMk cId="3052419243" sldId="2147483655"/>
          </pc:sldLayoutMkLst>
        </pc:sldLayoutChg>
        <pc:sldLayoutChg chg="modSp mod">
          <pc:chgData name="Bryana Edwards" userId="cca7384f-2eea-4ee2-95f6-8bc717bb3520" providerId="ADAL" clId="{38D6B6F6-9490-4F32-9DE1-368EA3EE7A11}" dt="2024-12-17T00:30:23.967" v="64" actId="20577"/>
          <pc:sldLayoutMkLst>
            <pc:docMk/>
            <pc:sldMasterMk cId="2528825846" sldId="2147483648"/>
            <pc:sldLayoutMk cId="3802847312" sldId="2147483656"/>
          </pc:sldLayoutMkLst>
        </pc:sldLayoutChg>
        <pc:sldLayoutChg chg="modSp mod">
          <pc:chgData name="Bryana Edwards" userId="cca7384f-2eea-4ee2-95f6-8bc717bb3520" providerId="ADAL" clId="{38D6B6F6-9490-4F32-9DE1-368EA3EE7A11}" dt="2024-12-17T00:30:33.326" v="66" actId="20577"/>
          <pc:sldLayoutMkLst>
            <pc:docMk/>
            <pc:sldMasterMk cId="2528825846" sldId="2147483648"/>
            <pc:sldLayoutMk cId="1247394899" sldId="2147483657"/>
          </pc:sldLayoutMkLst>
        </pc:sldLayoutChg>
        <pc:sldLayoutChg chg="modSp mod">
          <pc:chgData name="Bryana Edwards" userId="cca7384f-2eea-4ee2-95f6-8bc717bb3520" providerId="ADAL" clId="{38D6B6F6-9490-4F32-9DE1-368EA3EE7A11}" dt="2024-12-17T00:30:36.939" v="68" actId="20577"/>
          <pc:sldLayoutMkLst>
            <pc:docMk/>
            <pc:sldMasterMk cId="2528825846" sldId="2147483648"/>
            <pc:sldLayoutMk cId="3488098933" sldId="2147483658"/>
          </pc:sldLayoutMkLst>
        </pc:sldLayoutChg>
        <pc:sldLayoutChg chg="modSp mod">
          <pc:chgData name="Bryana Edwards" userId="cca7384f-2eea-4ee2-95f6-8bc717bb3520" providerId="ADAL" clId="{38D6B6F6-9490-4F32-9DE1-368EA3EE7A11}" dt="2024-12-17T00:30:41.129" v="70" actId="20577"/>
          <pc:sldLayoutMkLst>
            <pc:docMk/>
            <pc:sldMasterMk cId="2528825846" sldId="2147483648"/>
            <pc:sldLayoutMk cId="713542768" sldId="2147483659"/>
          </pc:sldLayoutMkLst>
        </pc:sldLayoutChg>
        <pc:sldLayoutChg chg="modSp mod">
          <pc:chgData name="Bryana Edwards" userId="cca7384f-2eea-4ee2-95f6-8bc717bb3520" providerId="ADAL" clId="{38D6B6F6-9490-4F32-9DE1-368EA3EE7A11}" dt="2024-12-17T00:30:47.992" v="72" actId="20577"/>
          <pc:sldLayoutMkLst>
            <pc:docMk/>
            <pc:sldMasterMk cId="2528825846" sldId="2147483648"/>
            <pc:sldLayoutMk cId="268639636" sldId="2147483660"/>
          </pc:sldLayoutMkLst>
        </pc:sldLayoutChg>
        <pc:sldLayoutChg chg="modSp mod">
          <pc:chgData name="Bryana Edwards" userId="cca7384f-2eea-4ee2-95f6-8bc717bb3520" providerId="ADAL" clId="{38D6B6F6-9490-4F32-9DE1-368EA3EE7A11}" dt="2024-12-17T00:30:51.885" v="74" actId="20577"/>
          <pc:sldLayoutMkLst>
            <pc:docMk/>
            <pc:sldMasterMk cId="2528825846" sldId="2147483648"/>
            <pc:sldLayoutMk cId="3915598426" sldId="2147483661"/>
          </pc:sldLayoutMkLst>
        </pc:sldLayoutChg>
        <pc:sldLayoutChg chg="modSp mod">
          <pc:chgData name="Bryana Edwards" userId="cca7384f-2eea-4ee2-95f6-8bc717bb3520" providerId="ADAL" clId="{38D6B6F6-9490-4F32-9DE1-368EA3EE7A11}" dt="2024-12-17T00:30:56.105" v="76" actId="20577"/>
          <pc:sldLayoutMkLst>
            <pc:docMk/>
            <pc:sldMasterMk cId="2528825846" sldId="2147483648"/>
            <pc:sldLayoutMk cId="1793876190" sldId="2147483662"/>
          </pc:sldLayoutMkLst>
        </pc:sldLayoutChg>
        <pc:sldLayoutChg chg="modSp mod">
          <pc:chgData name="Bryana Edwards" userId="cca7384f-2eea-4ee2-95f6-8bc717bb3520" providerId="ADAL" clId="{38D6B6F6-9490-4F32-9DE1-368EA3EE7A11}" dt="2024-12-17T00:31:06.314" v="80" actId="20577"/>
          <pc:sldLayoutMkLst>
            <pc:docMk/>
            <pc:sldMasterMk cId="2528825846" sldId="2147483648"/>
            <pc:sldLayoutMk cId="215291577" sldId="2147483663"/>
          </pc:sldLayoutMkLst>
        </pc:sldLayoutChg>
        <pc:sldLayoutChg chg="modSp mod">
          <pc:chgData name="Bryana Edwards" userId="cca7384f-2eea-4ee2-95f6-8bc717bb3520" providerId="ADAL" clId="{38D6B6F6-9490-4F32-9DE1-368EA3EE7A11}" dt="2024-12-17T00:37:00.561" v="90" actId="20577"/>
          <pc:sldLayoutMkLst>
            <pc:docMk/>
            <pc:sldMasterMk cId="2528825846" sldId="2147483648"/>
            <pc:sldLayoutMk cId="3624912917" sldId="2147483664"/>
          </pc:sldLayoutMkLst>
        </pc:sldLayoutChg>
        <pc:sldLayoutChg chg="modSp mod">
          <pc:chgData name="Bryana Edwards" userId="cca7384f-2eea-4ee2-95f6-8bc717bb3520" providerId="ADAL" clId="{38D6B6F6-9490-4F32-9DE1-368EA3EE7A11}" dt="2024-12-17T00:29:45.052" v="50" actId="20577"/>
          <pc:sldLayoutMkLst>
            <pc:docMk/>
            <pc:sldMasterMk cId="2528825846" sldId="2147483648"/>
            <pc:sldLayoutMk cId="1212921727" sldId="2147483665"/>
          </pc:sldLayoutMkLst>
        </pc:sldLayoutChg>
        <pc:sldLayoutChg chg="modSp mod">
          <pc:chgData name="Bryana Edwards" userId="cca7384f-2eea-4ee2-95f6-8bc717bb3520" providerId="ADAL" clId="{38D6B6F6-9490-4F32-9DE1-368EA3EE7A11}" dt="2024-12-17T00:30:02.010" v="56" actId="20577"/>
          <pc:sldLayoutMkLst>
            <pc:docMk/>
            <pc:sldMasterMk cId="2528825846" sldId="2147483648"/>
            <pc:sldLayoutMk cId="2416771255" sldId="2147483666"/>
          </pc:sldLayoutMkLst>
        </pc:sldLayoutChg>
        <pc:sldLayoutChg chg="modSp mod">
          <pc:chgData name="Bryana Edwards" userId="cca7384f-2eea-4ee2-95f6-8bc717bb3520" providerId="ADAL" clId="{38D6B6F6-9490-4F32-9DE1-368EA3EE7A11}" dt="2024-12-17T00:31:01.057" v="78" actId="20577"/>
          <pc:sldLayoutMkLst>
            <pc:docMk/>
            <pc:sldMasterMk cId="2528825846" sldId="2147483648"/>
            <pc:sldLayoutMk cId="3080733183" sldId="2147483667"/>
          </pc:sldLayoutMkLst>
        </pc:sldLayoutChg>
        <pc:sldLayoutChg chg="modSp mod">
          <pc:chgData name="Bryana Edwards" userId="cca7384f-2eea-4ee2-95f6-8bc717bb3520" providerId="ADAL" clId="{38D6B6F6-9490-4F32-9DE1-368EA3EE7A11}" dt="2024-12-17T00:36:56.258" v="88" actId="20577"/>
          <pc:sldLayoutMkLst>
            <pc:docMk/>
            <pc:sldMasterMk cId="2528825846" sldId="2147483648"/>
            <pc:sldLayoutMk cId="133451330" sldId="2147483668"/>
          </pc:sldLayoutMkLst>
        </pc:sldLayoutChg>
      </pc:sldMasterChg>
      <pc:sldMasterChg chg="delSp modSp new del mod addSldLayout">
        <pc:chgData name="Bryana Edwards" userId="cca7384f-2eea-4ee2-95f6-8bc717bb3520" providerId="ADAL" clId="{38D6B6F6-9490-4F32-9DE1-368EA3EE7A11}" dt="2024-12-17T00:54:02.460" v="110" actId="2696"/>
        <pc:sldMasterMkLst>
          <pc:docMk/>
          <pc:sldMasterMk cId="60045493" sldId="2147483669"/>
        </pc:sldMasterMkLst>
        <pc:sldLayoutChg chg="new replId">
          <pc:chgData name="Bryana Edwards" userId="cca7384f-2eea-4ee2-95f6-8bc717bb3520" providerId="ADAL" clId="{38D6B6F6-9490-4F32-9DE1-368EA3EE7A11}" dt="2024-12-17T00:52:05.365" v="104" actId="6938"/>
          <pc:sldLayoutMkLst>
            <pc:docMk/>
            <pc:sldMasterMk cId="60045493" sldId="2147483669"/>
            <pc:sldLayoutMk cId="3808549" sldId="2147483670"/>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865747894" sldId="2147483671"/>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7996905" sldId="2147483672"/>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65324058" sldId="2147483673"/>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226793977" sldId="2147483674"/>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575858152" sldId="2147483675"/>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160342637" sldId="2147483676"/>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1091848357" sldId="2147483677"/>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884319433" sldId="2147483678"/>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3764383390" sldId="2147483679"/>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693417328" sldId="21474836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2E2D8-EF5D-45A0-B276-4898E1E93BC7}"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AU"/>
        </a:p>
      </dgm:t>
    </dgm:pt>
    <dgm:pt modelId="{7D31B1FC-2042-4A72-B999-94E372588768}">
      <dgm:prSet phldrT="[Text]"/>
      <dgm:spPr>
        <a:solidFill>
          <a:schemeClr val="accent1">
            <a:lumMod val="50000"/>
          </a:schemeClr>
        </a:solidFill>
        <a:ln>
          <a:solidFill>
            <a:schemeClr val="accent1">
              <a:lumMod val="50000"/>
            </a:schemeClr>
          </a:solidFill>
        </a:ln>
      </dgm:spPr>
      <dgm:t>
        <a:bodyPr/>
        <a:lstStyle/>
        <a:p>
          <a:r>
            <a:rPr lang="en-AU" dirty="0"/>
            <a:t>1.</a:t>
          </a:r>
        </a:p>
      </dgm:t>
    </dgm:pt>
    <dgm:pt modelId="{1DB762A6-9494-4802-9A57-9C3BCD951F9F}" type="parTrans" cxnId="{A2141AC6-9FAA-49EC-96E0-59C2D956D2A1}">
      <dgm:prSet/>
      <dgm:spPr/>
      <dgm:t>
        <a:bodyPr/>
        <a:lstStyle/>
        <a:p>
          <a:endParaRPr lang="en-AU"/>
        </a:p>
      </dgm:t>
    </dgm:pt>
    <dgm:pt modelId="{A48223AD-4626-4F69-BD0F-4F995DA36068}" type="sibTrans" cxnId="{A2141AC6-9FAA-49EC-96E0-59C2D956D2A1}">
      <dgm:prSet/>
      <dgm:spPr/>
      <dgm:t>
        <a:bodyPr/>
        <a:lstStyle/>
        <a:p>
          <a:endParaRPr lang="en-AU"/>
        </a:p>
      </dgm:t>
    </dgm:pt>
    <dgm:pt modelId="{DB9155CD-DA09-4D94-815A-45E1282BB2F8}">
      <dgm:prSet phldrT="[Text]" custT="1"/>
      <dgm:spPr/>
      <dgm:t>
        <a:bodyPr/>
        <a:lstStyle/>
        <a:p>
          <a:r>
            <a:rPr lang="en-AU" sz="1800" b="1" kern="1200" dirty="0">
              <a:solidFill>
                <a:schemeClr val="accent3"/>
              </a:solidFill>
              <a:latin typeface="+mn-lt"/>
              <a:ea typeface="+mn-ea"/>
              <a:cs typeface="+mn-cs"/>
            </a:rPr>
            <a:t>Values-Led</a:t>
          </a:r>
        </a:p>
      </dgm:t>
    </dgm:pt>
    <dgm:pt modelId="{4C070F75-AD40-4A7E-B687-41F98395DA2A}" type="parTrans" cxnId="{BB51E954-2CE9-482A-9AB9-29B9BD0ACF52}">
      <dgm:prSet/>
      <dgm:spPr/>
      <dgm:t>
        <a:bodyPr/>
        <a:lstStyle/>
        <a:p>
          <a:endParaRPr lang="en-AU"/>
        </a:p>
      </dgm:t>
    </dgm:pt>
    <dgm:pt modelId="{3872267C-5509-42AC-9347-150E9ADAA1ED}" type="sibTrans" cxnId="{BB51E954-2CE9-482A-9AB9-29B9BD0ACF52}">
      <dgm:prSet/>
      <dgm:spPr/>
      <dgm:t>
        <a:bodyPr/>
        <a:lstStyle/>
        <a:p>
          <a:endParaRPr lang="en-AU"/>
        </a:p>
      </dgm:t>
    </dgm:pt>
    <dgm:pt modelId="{657CBAD8-892D-4687-AAB2-8E3F1D02C78B}">
      <dgm:prSet phldrT="[Text]" custT="1"/>
      <dgm:spPr/>
      <dgm:t>
        <a:bodyPr/>
        <a:lstStyle/>
        <a:p>
          <a:pPr>
            <a:buFont typeface="Wingdings" panose="05000000000000000000" pitchFamily="2" charset="2"/>
            <a:buChar char="§"/>
          </a:pPr>
          <a:r>
            <a:rPr lang="en-AU" sz="1400" kern="1200" dirty="0">
              <a:solidFill>
                <a:schemeClr val="accent3"/>
              </a:solidFill>
              <a:latin typeface="+mn-lt"/>
              <a:ea typeface="+mn-ea"/>
              <a:cs typeface="+mn-cs"/>
            </a:rPr>
            <a:t>Guided by KPMG's ethical standards</a:t>
          </a:r>
        </a:p>
      </dgm:t>
    </dgm:pt>
    <dgm:pt modelId="{8B445F10-1082-4713-A528-7326D95D4A9A}" type="parTrans" cxnId="{4BE220F1-3596-4182-B5C5-B9CE670B6893}">
      <dgm:prSet/>
      <dgm:spPr/>
      <dgm:t>
        <a:bodyPr/>
        <a:lstStyle/>
        <a:p>
          <a:endParaRPr lang="en-AU"/>
        </a:p>
      </dgm:t>
    </dgm:pt>
    <dgm:pt modelId="{BD15B8E3-8FE9-4E87-AACF-FC56182135D9}" type="sibTrans" cxnId="{4BE220F1-3596-4182-B5C5-B9CE670B6893}">
      <dgm:prSet/>
      <dgm:spPr/>
      <dgm:t>
        <a:bodyPr/>
        <a:lstStyle/>
        <a:p>
          <a:endParaRPr lang="en-AU"/>
        </a:p>
      </dgm:t>
    </dgm:pt>
    <dgm:pt modelId="{45CEC4C3-C2AA-4B39-95B1-B64CD9909A49}">
      <dgm:prSet phldrT="[Text]"/>
      <dgm:spPr>
        <a:solidFill>
          <a:schemeClr val="accent2">
            <a:lumMod val="90000"/>
            <a:lumOff val="10000"/>
          </a:schemeClr>
        </a:solidFill>
        <a:ln>
          <a:solidFill>
            <a:schemeClr val="accent2">
              <a:lumMod val="90000"/>
              <a:lumOff val="10000"/>
            </a:schemeClr>
          </a:solidFill>
        </a:ln>
      </dgm:spPr>
      <dgm:t>
        <a:bodyPr/>
        <a:lstStyle/>
        <a:p>
          <a:r>
            <a:rPr lang="en-AU" dirty="0"/>
            <a:t>2.</a:t>
          </a:r>
        </a:p>
      </dgm:t>
    </dgm:pt>
    <dgm:pt modelId="{DBC8A716-FD15-45FA-BAFD-A7DA98C92F6C}" type="parTrans" cxnId="{933EC456-235F-48DD-B325-FC0056A6D940}">
      <dgm:prSet/>
      <dgm:spPr/>
      <dgm:t>
        <a:bodyPr/>
        <a:lstStyle/>
        <a:p>
          <a:endParaRPr lang="en-AU"/>
        </a:p>
      </dgm:t>
    </dgm:pt>
    <dgm:pt modelId="{80187E27-EC22-4DFB-939F-A4B58355F488}" type="sibTrans" cxnId="{933EC456-235F-48DD-B325-FC0056A6D940}">
      <dgm:prSet/>
      <dgm:spPr/>
      <dgm:t>
        <a:bodyPr/>
        <a:lstStyle/>
        <a:p>
          <a:endParaRPr lang="en-AU"/>
        </a:p>
      </dgm:t>
    </dgm:pt>
    <dgm:pt modelId="{17E47E49-5E6A-4611-A0A2-57BB9DD1754D}">
      <dgm:prSet phldrT="[Text]" custT="1"/>
      <dgm:spPr/>
      <dgm:t>
        <a:bodyPr/>
        <a:lstStyle/>
        <a:p>
          <a:pPr marL="0" lvl="0" indent="0" algn="l" defTabSz="800100">
            <a:lnSpc>
              <a:spcPct val="90000"/>
            </a:lnSpc>
            <a:spcBef>
              <a:spcPct val="0"/>
            </a:spcBef>
            <a:spcAft>
              <a:spcPct val="35000"/>
            </a:spcAft>
            <a:buNone/>
          </a:pPr>
          <a:r>
            <a:rPr lang="en-AU" sz="1800" b="1" kern="1200" dirty="0">
              <a:solidFill>
                <a:srgbClr val="5B5B5B"/>
              </a:solidFill>
              <a:latin typeface="ABC Oracle"/>
              <a:ea typeface="+mn-ea"/>
              <a:cs typeface="+mn-cs"/>
            </a:rPr>
            <a:t>Human-Centric</a:t>
          </a:r>
        </a:p>
      </dgm:t>
    </dgm:pt>
    <dgm:pt modelId="{0F184091-C534-4EC8-8659-5C84047C10B8}" type="parTrans" cxnId="{CE07ABAF-C582-4239-8111-649E596F30BD}">
      <dgm:prSet/>
      <dgm:spPr/>
      <dgm:t>
        <a:bodyPr/>
        <a:lstStyle/>
        <a:p>
          <a:endParaRPr lang="en-AU"/>
        </a:p>
      </dgm:t>
    </dgm:pt>
    <dgm:pt modelId="{798D9FD2-B195-4563-ABBC-1E3D0F2186DD}" type="sibTrans" cxnId="{CE07ABAF-C582-4239-8111-649E596F30BD}">
      <dgm:prSet/>
      <dgm:spPr/>
      <dgm:t>
        <a:bodyPr/>
        <a:lstStyle/>
        <a:p>
          <a:endParaRPr lang="en-AU"/>
        </a:p>
      </dgm:t>
    </dgm:pt>
    <dgm:pt modelId="{6F234045-8CB7-4F02-BB6B-43B543537F26}">
      <dgm:prSet phldrT="[Text]" custT="1"/>
      <dgm:spPr/>
      <dgm:t>
        <a:bodyPr/>
        <a:lstStyle/>
        <a:p>
          <a:pPr>
            <a:buFont typeface="Wingdings" panose="05000000000000000000" pitchFamily="2" charset="2"/>
            <a:buChar char="§"/>
          </a:pPr>
          <a:r>
            <a:rPr lang="en-AU" sz="1400" kern="1200" dirty="0">
              <a:solidFill>
                <a:srgbClr val="5B5B5B"/>
              </a:solidFill>
              <a:latin typeface="ABC Oracle"/>
              <a:ea typeface="+mn-ea"/>
              <a:cs typeface="+mn-cs"/>
            </a:rPr>
            <a:t>Prioritising human impact</a:t>
          </a:r>
        </a:p>
      </dgm:t>
    </dgm:pt>
    <dgm:pt modelId="{08887C56-D547-4A3A-BE64-E228E540CE96}" type="parTrans" cxnId="{BFFE8FE4-5A24-463E-BBD0-95AAA98313D4}">
      <dgm:prSet/>
      <dgm:spPr/>
      <dgm:t>
        <a:bodyPr/>
        <a:lstStyle/>
        <a:p>
          <a:endParaRPr lang="en-AU"/>
        </a:p>
      </dgm:t>
    </dgm:pt>
    <dgm:pt modelId="{F9F0EDF4-8602-43BC-BC7D-2D7E700C5B80}" type="sibTrans" cxnId="{BFFE8FE4-5A24-463E-BBD0-95AAA98313D4}">
      <dgm:prSet/>
      <dgm:spPr/>
      <dgm:t>
        <a:bodyPr/>
        <a:lstStyle/>
        <a:p>
          <a:endParaRPr lang="en-AU"/>
        </a:p>
      </dgm:t>
    </dgm:pt>
    <dgm:pt modelId="{23EA1C94-EDDE-4ABE-AF31-DE39A243829C}">
      <dgm:prSet phldrT="[Text]"/>
      <dgm:spPr>
        <a:solidFill>
          <a:schemeClr val="accent3">
            <a:lumMod val="50000"/>
          </a:schemeClr>
        </a:solidFill>
        <a:ln>
          <a:solidFill>
            <a:schemeClr val="accent3">
              <a:lumMod val="50000"/>
            </a:schemeClr>
          </a:solidFill>
        </a:ln>
      </dgm:spPr>
      <dgm:t>
        <a:bodyPr/>
        <a:lstStyle/>
        <a:p>
          <a:r>
            <a:rPr lang="en-AU" dirty="0"/>
            <a:t>3.</a:t>
          </a:r>
        </a:p>
      </dgm:t>
    </dgm:pt>
    <dgm:pt modelId="{322C59E1-4988-4CAD-B74F-5E0116B47605}" type="parTrans" cxnId="{F04F20A8-C401-4960-8362-9524CA3E2D2E}">
      <dgm:prSet/>
      <dgm:spPr/>
      <dgm:t>
        <a:bodyPr/>
        <a:lstStyle/>
        <a:p>
          <a:endParaRPr lang="en-AU"/>
        </a:p>
      </dgm:t>
    </dgm:pt>
    <dgm:pt modelId="{517EC7E2-6664-4D21-85F1-6EA5D6033406}" type="sibTrans" cxnId="{F04F20A8-C401-4960-8362-9524CA3E2D2E}">
      <dgm:prSet/>
      <dgm:spPr/>
      <dgm:t>
        <a:bodyPr/>
        <a:lstStyle/>
        <a:p>
          <a:endParaRPr lang="en-AU"/>
        </a:p>
      </dgm:t>
    </dgm:pt>
    <dgm:pt modelId="{02E228EC-D41F-4E1D-A59F-3BB627149EA7}">
      <dgm:prSet phldrT="[Text]" custT="1"/>
      <dgm:spPr/>
      <dgm:t>
        <a:bodyPr/>
        <a:lstStyle/>
        <a:p>
          <a:pPr marL="0" lvl="0" indent="0" algn="l" defTabSz="800100">
            <a:lnSpc>
              <a:spcPct val="90000"/>
            </a:lnSpc>
            <a:spcBef>
              <a:spcPct val="0"/>
            </a:spcBef>
            <a:spcAft>
              <a:spcPct val="35000"/>
            </a:spcAft>
            <a:buNone/>
          </a:pPr>
          <a:r>
            <a:rPr lang="en-AU" sz="1800" b="1" kern="1200" dirty="0">
              <a:solidFill>
                <a:srgbClr val="5B5B5B"/>
              </a:solidFill>
              <a:latin typeface="ABC Oracle"/>
              <a:ea typeface="+mn-ea"/>
              <a:cs typeface="+mn-cs"/>
            </a:rPr>
            <a:t>Trustworthy</a:t>
          </a:r>
        </a:p>
      </dgm:t>
    </dgm:pt>
    <dgm:pt modelId="{BDD0C999-A72C-44EA-A37E-874D713105CA}" type="parTrans" cxnId="{744AA936-D813-4F68-AEB3-CC3ED89D7FA8}">
      <dgm:prSet/>
      <dgm:spPr/>
      <dgm:t>
        <a:bodyPr/>
        <a:lstStyle/>
        <a:p>
          <a:endParaRPr lang="en-AU"/>
        </a:p>
      </dgm:t>
    </dgm:pt>
    <dgm:pt modelId="{A5E591DC-1BBD-4EF1-BD3D-44FCE6CF5E72}" type="sibTrans" cxnId="{744AA936-D813-4F68-AEB3-CC3ED89D7FA8}">
      <dgm:prSet/>
      <dgm:spPr/>
      <dgm:t>
        <a:bodyPr/>
        <a:lstStyle/>
        <a:p>
          <a:endParaRPr lang="en-AU"/>
        </a:p>
      </dgm:t>
    </dgm:pt>
    <dgm:pt modelId="{84F09F83-C24A-4B09-B71F-FAEC6694A969}">
      <dgm:prSet phldrT="[Text]" custT="1"/>
      <dgm:spPr/>
      <dgm:t>
        <a:bodyPr/>
        <a:lstStyle/>
        <a:p>
          <a:pPr>
            <a:buFont typeface="Wingdings" panose="05000000000000000000" pitchFamily="2" charset="2"/>
            <a:buChar char="§"/>
          </a:pPr>
          <a:r>
            <a:rPr lang="en-AU" sz="1400" kern="1200" dirty="0">
              <a:solidFill>
                <a:srgbClr val="5B5B5B"/>
              </a:solidFill>
              <a:latin typeface="ABC Oracle"/>
              <a:ea typeface="+mn-ea"/>
              <a:cs typeface="+mn-cs"/>
            </a:rPr>
            <a:t>Ethical standards compliance</a:t>
          </a:r>
        </a:p>
      </dgm:t>
    </dgm:pt>
    <dgm:pt modelId="{BFAD0CCC-2576-494F-A43B-C9D5ECED5FFD}" type="parTrans" cxnId="{924A308F-18BB-43CB-83D3-42852D17BDC4}">
      <dgm:prSet/>
      <dgm:spPr/>
      <dgm:t>
        <a:bodyPr/>
        <a:lstStyle/>
        <a:p>
          <a:endParaRPr lang="en-AU"/>
        </a:p>
      </dgm:t>
    </dgm:pt>
    <dgm:pt modelId="{307CBE7D-E6F4-4A4E-BDDD-1C862DF56E14}" type="sibTrans" cxnId="{924A308F-18BB-43CB-83D3-42852D17BDC4}">
      <dgm:prSet/>
      <dgm:spPr/>
      <dgm:t>
        <a:bodyPr/>
        <a:lstStyle/>
        <a:p>
          <a:endParaRPr lang="en-AU"/>
        </a:p>
      </dgm:t>
    </dgm:pt>
    <dgm:pt modelId="{12758839-C554-4402-9276-57AA00063257}">
      <dgm:prSet custT="1"/>
      <dgm:spPr/>
      <dgm:t>
        <a:bodyPr/>
        <a:lstStyle/>
        <a:p>
          <a:pPr>
            <a:buFont typeface="Wingdings" panose="05000000000000000000" pitchFamily="2" charset="2"/>
            <a:buChar char="§"/>
          </a:pPr>
          <a:r>
            <a:rPr lang="en-AU" sz="1400" kern="1200" dirty="0">
              <a:solidFill>
                <a:schemeClr val="accent3"/>
              </a:solidFill>
              <a:latin typeface="+mn-lt"/>
              <a:ea typeface="+mn-ea"/>
              <a:cs typeface="+mn-cs"/>
            </a:rPr>
            <a:t>Open, inclusive culture</a:t>
          </a:r>
        </a:p>
      </dgm:t>
    </dgm:pt>
    <dgm:pt modelId="{58238399-3817-4D5B-BA25-D41FA987B8A7}" type="parTrans" cxnId="{8A8AEE88-17E9-4CD8-B31F-AD364961CB3B}">
      <dgm:prSet/>
      <dgm:spPr/>
      <dgm:t>
        <a:bodyPr/>
        <a:lstStyle/>
        <a:p>
          <a:endParaRPr lang="en-AU"/>
        </a:p>
      </dgm:t>
    </dgm:pt>
    <dgm:pt modelId="{ECC4E478-6E4F-46BC-B275-FA087B0D8B63}" type="sibTrans" cxnId="{8A8AEE88-17E9-4CD8-B31F-AD364961CB3B}">
      <dgm:prSet/>
      <dgm:spPr/>
      <dgm:t>
        <a:bodyPr/>
        <a:lstStyle/>
        <a:p>
          <a:endParaRPr lang="en-AU"/>
        </a:p>
      </dgm:t>
    </dgm:pt>
    <dgm:pt modelId="{25B3FF9B-07FE-441B-9C3E-9C8B3E3D99CA}">
      <dgm:prSet custT="1"/>
      <dgm:spPr/>
      <dgm:t>
        <a:bodyPr/>
        <a:lstStyle/>
        <a:p>
          <a:pPr>
            <a:buFont typeface="Wingdings" panose="05000000000000000000" pitchFamily="2" charset="2"/>
            <a:buChar char="§"/>
          </a:pPr>
          <a:r>
            <a:rPr lang="en-AU" sz="1400" kern="1200" dirty="0">
              <a:solidFill>
                <a:schemeClr val="accent3"/>
              </a:solidFill>
              <a:latin typeface="+mn-lt"/>
              <a:ea typeface="+mn-ea"/>
              <a:cs typeface="+mn-cs"/>
            </a:rPr>
            <a:t>Purpose-driven approach</a:t>
          </a:r>
        </a:p>
      </dgm:t>
    </dgm:pt>
    <dgm:pt modelId="{5833AEB1-9D2A-47B7-AEC2-72035B713327}" type="parTrans" cxnId="{9973585D-5C4D-4BEC-BC3C-8A72ECBD405E}">
      <dgm:prSet/>
      <dgm:spPr/>
      <dgm:t>
        <a:bodyPr/>
        <a:lstStyle/>
        <a:p>
          <a:endParaRPr lang="en-AU"/>
        </a:p>
      </dgm:t>
    </dgm:pt>
    <dgm:pt modelId="{F0F32AFE-0428-467B-AD48-D0F61E675100}" type="sibTrans" cxnId="{9973585D-5C4D-4BEC-BC3C-8A72ECBD405E}">
      <dgm:prSet/>
      <dgm:spPr/>
      <dgm:t>
        <a:bodyPr/>
        <a:lstStyle/>
        <a:p>
          <a:endParaRPr lang="en-AU"/>
        </a:p>
      </dgm:t>
    </dgm:pt>
    <dgm:pt modelId="{2EDB91EE-3B1E-4AA2-8A20-176544009089}">
      <dgm:prSet custT="1"/>
      <dgm:spPr/>
      <dgm:t>
        <a:bodyPr/>
        <a:lstStyle/>
        <a:p>
          <a:pPr>
            <a:buFont typeface="Wingdings" panose="05000000000000000000" pitchFamily="2" charset="2"/>
            <a:buChar char="§"/>
          </a:pPr>
          <a:r>
            <a:rPr lang="en-AU" sz="1400" kern="1200" dirty="0">
              <a:solidFill>
                <a:schemeClr val="accent3"/>
              </a:solidFill>
              <a:latin typeface="+mn-lt"/>
              <a:ea typeface="+mn-ea"/>
              <a:cs typeface="+mn-cs"/>
            </a:rPr>
            <a:t>Community-focused outcomes</a:t>
          </a:r>
        </a:p>
      </dgm:t>
    </dgm:pt>
    <dgm:pt modelId="{B3D6C49B-37C5-486B-BAB2-F3717486A4CD}" type="parTrans" cxnId="{C994EC8E-B3E4-4460-B02A-9D31FF1DFB2C}">
      <dgm:prSet/>
      <dgm:spPr/>
      <dgm:t>
        <a:bodyPr/>
        <a:lstStyle/>
        <a:p>
          <a:endParaRPr lang="en-AU"/>
        </a:p>
      </dgm:t>
    </dgm:pt>
    <dgm:pt modelId="{6E71AFC6-669E-47C7-A067-F13C677F8DA3}" type="sibTrans" cxnId="{C994EC8E-B3E4-4460-B02A-9D31FF1DFB2C}">
      <dgm:prSet/>
      <dgm:spPr/>
      <dgm:t>
        <a:bodyPr/>
        <a:lstStyle/>
        <a:p>
          <a:endParaRPr lang="en-AU"/>
        </a:p>
      </dgm:t>
    </dgm:pt>
    <dgm:pt modelId="{487FE91D-6331-4EC0-8B5B-7584DE0B3B8E}">
      <dgm:prSet custT="1"/>
      <dgm:spPr/>
      <dgm:t>
        <a:bodyPr/>
        <a:lstStyle/>
        <a:p>
          <a:pPr>
            <a:buFont typeface="Wingdings" panose="05000000000000000000" pitchFamily="2" charset="2"/>
            <a:buChar char="§"/>
          </a:pPr>
          <a:r>
            <a:rPr lang="en-AU" sz="1400" kern="1200" dirty="0">
              <a:solidFill>
                <a:srgbClr val="5B5B5B"/>
              </a:solidFill>
              <a:latin typeface="ABC Oracle"/>
              <a:ea typeface="+mn-ea"/>
              <a:cs typeface="+mn-cs"/>
            </a:rPr>
            <a:t>Empowering and augmenting capabilities</a:t>
          </a:r>
        </a:p>
      </dgm:t>
    </dgm:pt>
    <dgm:pt modelId="{60690F50-C115-4D14-BC6B-615855395DA1}" type="parTrans" cxnId="{7A5141CE-56FC-42F1-8B75-CB6072B70130}">
      <dgm:prSet/>
      <dgm:spPr/>
      <dgm:t>
        <a:bodyPr/>
        <a:lstStyle/>
        <a:p>
          <a:endParaRPr lang="en-AU"/>
        </a:p>
      </dgm:t>
    </dgm:pt>
    <dgm:pt modelId="{DE06F5E5-E734-4D88-BE7B-85BF9BB76268}" type="sibTrans" cxnId="{7A5141CE-56FC-42F1-8B75-CB6072B70130}">
      <dgm:prSet/>
      <dgm:spPr/>
      <dgm:t>
        <a:bodyPr/>
        <a:lstStyle/>
        <a:p>
          <a:endParaRPr lang="en-AU"/>
        </a:p>
      </dgm:t>
    </dgm:pt>
    <dgm:pt modelId="{C0E10632-2BB4-45E9-BF2A-52CD44827C42}">
      <dgm:prSet custT="1"/>
      <dgm:spPr/>
      <dgm:t>
        <a:bodyPr/>
        <a:lstStyle/>
        <a:p>
          <a:pPr>
            <a:buFont typeface="Wingdings" panose="05000000000000000000" pitchFamily="2" charset="2"/>
            <a:buChar char="§"/>
          </a:pPr>
          <a:r>
            <a:rPr lang="en-AU" sz="1400" kern="1200">
              <a:solidFill>
                <a:srgbClr val="5B5B5B"/>
              </a:solidFill>
              <a:latin typeface="ABC Oracle"/>
              <a:ea typeface="+mn-ea"/>
              <a:cs typeface="+mn-cs"/>
            </a:rPr>
            <a:t>Unleashing creativity</a:t>
          </a:r>
          <a:endParaRPr lang="en-AU" sz="1400" kern="1200" dirty="0">
            <a:solidFill>
              <a:srgbClr val="5B5B5B"/>
            </a:solidFill>
            <a:latin typeface="ABC Oracle"/>
            <a:ea typeface="+mn-ea"/>
            <a:cs typeface="+mn-cs"/>
          </a:endParaRPr>
        </a:p>
      </dgm:t>
    </dgm:pt>
    <dgm:pt modelId="{1EFBFF9C-2B45-469A-816C-28F026C73C16}" type="parTrans" cxnId="{A08DD0E7-1923-40CC-BDBA-3AA4D9D64AFF}">
      <dgm:prSet/>
      <dgm:spPr/>
      <dgm:t>
        <a:bodyPr/>
        <a:lstStyle/>
        <a:p>
          <a:endParaRPr lang="en-AU"/>
        </a:p>
      </dgm:t>
    </dgm:pt>
    <dgm:pt modelId="{90B17962-6375-4C09-8351-45A74ABDD3F5}" type="sibTrans" cxnId="{A08DD0E7-1923-40CC-BDBA-3AA4D9D64AFF}">
      <dgm:prSet/>
      <dgm:spPr/>
      <dgm:t>
        <a:bodyPr/>
        <a:lstStyle/>
        <a:p>
          <a:endParaRPr lang="en-AU"/>
        </a:p>
      </dgm:t>
    </dgm:pt>
    <dgm:pt modelId="{BEE84455-AE66-4487-A886-F0C8E14397D7}">
      <dgm:prSet custT="1"/>
      <dgm:spPr/>
      <dgm:t>
        <a:bodyPr/>
        <a:lstStyle/>
        <a:p>
          <a:pPr>
            <a:buFont typeface="Wingdings" panose="05000000000000000000" pitchFamily="2" charset="2"/>
            <a:buChar char="§"/>
          </a:pPr>
          <a:r>
            <a:rPr lang="en-AU" sz="1400" kern="1200" dirty="0">
              <a:solidFill>
                <a:srgbClr val="5B5B5B"/>
              </a:solidFill>
              <a:latin typeface="ABC Oracle"/>
              <a:ea typeface="+mn-ea"/>
              <a:cs typeface="+mn-cs"/>
            </a:rPr>
            <a:t>Improving productivity meaningfully</a:t>
          </a:r>
        </a:p>
      </dgm:t>
    </dgm:pt>
    <dgm:pt modelId="{E38E3E0B-32A6-4DF8-8F60-AE0C43580AB1}" type="parTrans" cxnId="{9ACC10AF-1E21-4024-A135-B9CE72A1BDB2}">
      <dgm:prSet/>
      <dgm:spPr/>
      <dgm:t>
        <a:bodyPr/>
        <a:lstStyle/>
        <a:p>
          <a:endParaRPr lang="en-AU"/>
        </a:p>
      </dgm:t>
    </dgm:pt>
    <dgm:pt modelId="{C9CE46BE-ED3B-4E14-8F43-F8FDB02C9E0A}" type="sibTrans" cxnId="{9ACC10AF-1E21-4024-A135-B9CE72A1BDB2}">
      <dgm:prSet/>
      <dgm:spPr/>
      <dgm:t>
        <a:bodyPr/>
        <a:lstStyle/>
        <a:p>
          <a:endParaRPr lang="en-AU"/>
        </a:p>
      </dgm:t>
    </dgm:pt>
    <dgm:pt modelId="{EFF387BD-8052-4DCE-B423-CE75165ACCB1}">
      <dgm:prSet custT="1"/>
      <dgm:spPr/>
      <dgm:t>
        <a:bodyPr/>
        <a:lstStyle/>
        <a:p>
          <a:pPr>
            <a:buFont typeface="Wingdings" panose="05000000000000000000" pitchFamily="2" charset="2"/>
            <a:buChar char="§"/>
          </a:pPr>
          <a:r>
            <a:rPr lang="en-AU" sz="1400" kern="1200" dirty="0">
              <a:solidFill>
                <a:srgbClr val="5B5B5B"/>
              </a:solidFill>
              <a:latin typeface="ABC Oracle"/>
              <a:ea typeface="+mn-ea"/>
              <a:cs typeface="+mn-cs"/>
            </a:rPr>
            <a:t>Privacy and data protection</a:t>
          </a:r>
        </a:p>
      </dgm:t>
    </dgm:pt>
    <dgm:pt modelId="{1E0AB26D-2F02-4C4C-A867-C3152F55A211}" type="parTrans" cxnId="{9BF0F164-5E60-4528-9ADE-0C7FFB4C0B6C}">
      <dgm:prSet/>
      <dgm:spPr/>
      <dgm:t>
        <a:bodyPr/>
        <a:lstStyle/>
        <a:p>
          <a:endParaRPr lang="en-AU"/>
        </a:p>
      </dgm:t>
    </dgm:pt>
    <dgm:pt modelId="{BDB2FBA9-DE4E-4B74-9401-C732C064A449}" type="sibTrans" cxnId="{9BF0F164-5E60-4528-9ADE-0C7FFB4C0B6C}">
      <dgm:prSet/>
      <dgm:spPr/>
      <dgm:t>
        <a:bodyPr/>
        <a:lstStyle/>
        <a:p>
          <a:endParaRPr lang="en-AU"/>
        </a:p>
      </dgm:t>
    </dgm:pt>
    <dgm:pt modelId="{4EC2B202-8333-4D43-9888-B288763A5DEB}">
      <dgm:prSet custT="1"/>
      <dgm:spPr/>
      <dgm:t>
        <a:bodyPr/>
        <a:lstStyle/>
        <a:p>
          <a:pPr>
            <a:buFont typeface="Wingdings" panose="05000000000000000000" pitchFamily="2" charset="2"/>
            <a:buChar char="§"/>
          </a:pPr>
          <a:r>
            <a:rPr lang="en-AU" sz="1400" kern="1200" dirty="0">
              <a:solidFill>
                <a:srgbClr val="5B5B5B"/>
              </a:solidFill>
              <a:latin typeface="ABC Oracle"/>
              <a:ea typeface="+mn-ea"/>
              <a:cs typeface="+mn-cs"/>
            </a:rPr>
            <a:t>Confidentiality arrangements</a:t>
          </a:r>
        </a:p>
      </dgm:t>
    </dgm:pt>
    <dgm:pt modelId="{8695EC4B-D2EA-464E-8189-E6878DED7AF2}" type="parTrans" cxnId="{768AF000-9688-4CD7-B22E-DC214CB4A610}">
      <dgm:prSet/>
      <dgm:spPr/>
      <dgm:t>
        <a:bodyPr/>
        <a:lstStyle/>
        <a:p>
          <a:endParaRPr lang="en-AU"/>
        </a:p>
      </dgm:t>
    </dgm:pt>
    <dgm:pt modelId="{DFC7AE00-A3EA-4D1A-BDC6-3E8A1FA98D78}" type="sibTrans" cxnId="{768AF000-9688-4CD7-B22E-DC214CB4A610}">
      <dgm:prSet/>
      <dgm:spPr/>
      <dgm:t>
        <a:bodyPr/>
        <a:lstStyle/>
        <a:p>
          <a:endParaRPr lang="en-AU"/>
        </a:p>
      </dgm:t>
    </dgm:pt>
    <dgm:pt modelId="{03F698B4-72AF-4CCC-945B-8BB1B20CCA13}">
      <dgm:prSet custT="1"/>
      <dgm:spPr/>
      <dgm:t>
        <a:bodyPr/>
        <a:lstStyle/>
        <a:p>
          <a:pPr>
            <a:buFont typeface="Wingdings" panose="05000000000000000000" pitchFamily="2" charset="2"/>
            <a:buChar char="§"/>
          </a:pPr>
          <a:r>
            <a:rPr lang="en-AU" sz="1400" kern="1200" dirty="0">
              <a:solidFill>
                <a:srgbClr val="5B5B5B"/>
              </a:solidFill>
              <a:latin typeface="ABC Oracle"/>
              <a:ea typeface="+mn-ea"/>
              <a:cs typeface="+mn-cs"/>
            </a:rPr>
            <a:t>Transparent operations</a:t>
          </a:r>
        </a:p>
      </dgm:t>
    </dgm:pt>
    <dgm:pt modelId="{8CB4B3BB-164B-400A-B629-7CB2CB720399}" type="parTrans" cxnId="{B1B93B8F-9FB9-4400-86AD-34E94B0F70B9}">
      <dgm:prSet/>
      <dgm:spPr/>
      <dgm:t>
        <a:bodyPr/>
        <a:lstStyle/>
        <a:p>
          <a:endParaRPr lang="en-AU"/>
        </a:p>
      </dgm:t>
    </dgm:pt>
    <dgm:pt modelId="{8D760D71-872C-4BE4-8C53-BC55C79277BB}" type="sibTrans" cxnId="{B1B93B8F-9FB9-4400-86AD-34E94B0F70B9}">
      <dgm:prSet/>
      <dgm:spPr/>
      <dgm:t>
        <a:bodyPr/>
        <a:lstStyle/>
        <a:p>
          <a:endParaRPr lang="en-AU"/>
        </a:p>
      </dgm:t>
    </dgm:pt>
    <dgm:pt modelId="{7A7236E8-403B-42D7-B84C-79F79E257C21}" type="pres">
      <dgm:prSet presAssocID="{CD02E2D8-EF5D-45A0-B276-4898E1E93BC7}" presName="Name0" presStyleCnt="0">
        <dgm:presLayoutVars>
          <dgm:chMax/>
          <dgm:chPref val="3"/>
          <dgm:dir/>
          <dgm:animOne val="branch"/>
          <dgm:animLvl val="lvl"/>
        </dgm:presLayoutVars>
      </dgm:prSet>
      <dgm:spPr/>
    </dgm:pt>
    <dgm:pt modelId="{CD8B5972-AE62-45DC-A7C8-AAEE892064B5}" type="pres">
      <dgm:prSet presAssocID="{7D31B1FC-2042-4A72-B999-94E372588768}" presName="composite" presStyleCnt="0"/>
      <dgm:spPr/>
    </dgm:pt>
    <dgm:pt modelId="{C78FF962-0848-49AF-9050-20F10246DE85}" type="pres">
      <dgm:prSet presAssocID="{7D31B1FC-2042-4A72-B999-94E372588768}" presName="FirstChild" presStyleLbl="revTx" presStyleIdx="0" presStyleCnt="6">
        <dgm:presLayoutVars>
          <dgm:chMax val="0"/>
          <dgm:chPref val="0"/>
          <dgm:bulletEnabled val="1"/>
        </dgm:presLayoutVars>
      </dgm:prSet>
      <dgm:spPr/>
    </dgm:pt>
    <dgm:pt modelId="{0FCBB240-319C-432B-8926-2AB11C01AC18}" type="pres">
      <dgm:prSet presAssocID="{7D31B1FC-2042-4A72-B999-94E372588768}" presName="Parent" presStyleLbl="alignNode1" presStyleIdx="0" presStyleCnt="3" custScaleY="78946" custLinFactNeighborY="10445">
        <dgm:presLayoutVars>
          <dgm:chMax val="3"/>
          <dgm:chPref val="3"/>
          <dgm:bulletEnabled val="1"/>
        </dgm:presLayoutVars>
      </dgm:prSet>
      <dgm:spPr/>
    </dgm:pt>
    <dgm:pt modelId="{16B2F998-9A2C-4F12-8F52-B36065A4E808}" type="pres">
      <dgm:prSet presAssocID="{7D31B1FC-2042-4A72-B999-94E372588768}" presName="Accent" presStyleLbl="parChTrans1D1" presStyleIdx="0" presStyleCnt="3"/>
      <dgm:spPr>
        <a:ln>
          <a:solidFill>
            <a:schemeClr val="accent1">
              <a:lumMod val="50000"/>
            </a:schemeClr>
          </a:solidFill>
        </a:ln>
      </dgm:spPr>
    </dgm:pt>
    <dgm:pt modelId="{2255B3F1-BC52-477F-87AE-15C5DA061711}" type="pres">
      <dgm:prSet presAssocID="{7D31B1FC-2042-4A72-B999-94E372588768}" presName="Child" presStyleLbl="revTx" presStyleIdx="1" presStyleCnt="6">
        <dgm:presLayoutVars>
          <dgm:chMax val="0"/>
          <dgm:chPref val="0"/>
          <dgm:bulletEnabled val="1"/>
        </dgm:presLayoutVars>
      </dgm:prSet>
      <dgm:spPr/>
    </dgm:pt>
    <dgm:pt modelId="{ADDE5B9A-8BE3-4BD6-BEA9-9F57E25FDD55}" type="pres">
      <dgm:prSet presAssocID="{A48223AD-4626-4F69-BD0F-4F995DA36068}" presName="sibTrans" presStyleCnt="0"/>
      <dgm:spPr/>
    </dgm:pt>
    <dgm:pt modelId="{59D1D6AB-4B77-470D-B31F-16B9304C6936}" type="pres">
      <dgm:prSet presAssocID="{45CEC4C3-C2AA-4B39-95B1-B64CD9909A49}" presName="composite" presStyleCnt="0"/>
      <dgm:spPr/>
    </dgm:pt>
    <dgm:pt modelId="{A88EE0AC-122A-48BF-84D4-FF39A98929A4}" type="pres">
      <dgm:prSet presAssocID="{45CEC4C3-C2AA-4B39-95B1-B64CD9909A49}" presName="FirstChild" presStyleLbl="revTx" presStyleIdx="2" presStyleCnt="6">
        <dgm:presLayoutVars>
          <dgm:chMax val="0"/>
          <dgm:chPref val="0"/>
          <dgm:bulletEnabled val="1"/>
        </dgm:presLayoutVars>
      </dgm:prSet>
      <dgm:spPr/>
    </dgm:pt>
    <dgm:pt modelId="{99A638DE-297B-4060-A751-48C69D453F64}" type="pres">
      <dgm:prSet presAssocID="{45CEC4C3-C2AA-4B39-95B1-B64CD9909A49}" presName="Parent" presStyleLbl="alignNode1" presStyleIdx="1" presStyleCnt="3" custScaleY="78946" custLinFactNeighborY="10445">
        <dgm:presLayoutVars>
          <dgm:chMax val="3"/>
          <dgm:chPref val="3"/>
          <dgm:bulletEnabled val="1"/>
        </dgm:presLayoutVars>
      </dgm:prSet>
      <dgm:spPr/>
    </dgm:pt>
    <dgm:pt modelId="{DAE833D2-8554-475E-891A-15984CEDC0F4}" type="pres">
      <dgm:prSet presAssocID="{45CEC4C3-C2AA-4B39-95B1-B64CD9909A49}" presName="Accent" presStyleLbl="parChTrans1D1" presStyleIdx="1" presStyleCnt="3"/>
      <dgm:spPr>
        <a:ln>
          <a:solidFill>
            <a:schemeClr val="accent2">
              <a:lumMod val="90000"/>
              <a:lumOff val="10000"/>
            </a:schemeClr>
          </a:solidFill>
        </a:ln>
      </dgm:spPr>
    </dgm:pt>
    <dgm:pt modelId="{938FE9B2-E0BC-4BDC-9D21-E8F15FB0B564}" type="pres">
      <dgm:prSet presAssocID="{45CEC4C3-C2AA-4B39-95B1-B64CD9909A49}" presName="Child" presStyleLbl="revTx" presStyleIdx="3" presStyleCnt="6">
        <dgm:presLayoutVars>
          <dgm:chMax val="0"/>
          <dgm:chPref val="0"/>
          <dgm:bulletEnabled val="1"/>
        </dgm:presLayoutVars>
      </dgm:prSet>
      <dgm:spPr/>
    </dgm:pt>
    <dgm:pt modelId="{456F0BB2-0ACA-4640-A962-BFB5D6C6C7EA}" type="pres">
      <dgm:prSet presAssocID="{80187E27-EC22-4DFB-939F-A4B58355F488}" presName="sibTrans" presStyleCnt="0"/>
      <dgm:spPr/>
    </dgm:pt>
    <dgm:pt modelId="{1B5F17D0-C430-4819-B7B8-CE7390E1D092}" type="pres">
      <dgm:prSet presAssocID="{23EA1C94-EDDE-4ABE-AF31-DE39A243829C}" presName="composite" presStyleCnt="0"/>
      <dgm:spPr/>
    </dgm:pt>
    <dgm:pt modelId="{9DB50640-8550-4063-8150-59513EB42D15}" type="pres">
      <dgm:prSet presAssocID="{23EA1C94-EDDE-4ABE-AF31-DE39A243829C}" presName="FirstChild" presStyleLbl="revTx" presStyleIdx="4" presStyleCnt="6">
        <dgm:presLayoutVars>
          <dgm:chMax val="0"/>
          <dgm:chPref val="0"/>
          <dgm:bulletEnabled val="1"/>
        </dgm:presLayoutVars>
      </dgm:prSet>
      <dgm:spPr/>
    </dgm:pt>
    <dgm:pt modelId="{D396C4C7-E210-443C-8193-568C8993EAC7}" type="pres">
      <dgm:prSet presAssocID="{23EA1C94-EDDE-4ABE-AF31-DE39A243829C}" presName="Parent" presStyleLbl="alignNode1" presStyleIdx="2" presStyleCnt="3" custScaleY="78946" custLinFactNeighborY="10445">
        <dgm:presLayoutVars>
          <dgm:chMax val="3"/>
          <dgm:chPref val="3"/>
          <dgm:bulletEnabled val="1"/>
        </dgm:presLayoutVars>
      </dgm:prSet>
      <dgm:spPr/>
    </dgm:pt>
    <dgm:pt modelId="{600723F0-418E-4D67-A4DA-7F6273067333}" type="pres">
      <dgm:prSet presAssocID="{23EA1C94-EDDE-4ABE-AF31-DE39A243829C}" presName="Accent" presStyleLbl="parChTrans1D1" presStyleIdx="2" presStyleCnt="3"/>
      <dgm:spPr>
        <a:ln>
          <a:solidFill>
            <a:schemeClr val="accent3">
              <a:lumMod val="50000"/>
            </a:schemeClr>
          </a:solidFill>
        </a:ln>
      </dgm:spPr>
    </dgm:pt>
    <dgm:pt modelId="{87A806F0-038E-4029-826D-6F95964541B6}" type="pres">
      <dgm:prSet presAssocID="{23EA1C94-EDDE-4ABE-AF31-DE39A243829C}" presName="Child" presStyleLbl="revTx" presStyleIdx="5" presStyleCnt="6">
        <dgm:presLayoutVars>
          <dgm:chMax val="0"/>
          <dgm:chPref val="0"/>
          <dgm:bulletEnabled val="1"/>
        </dgm:presLayoutVars>
      </dgm:prSet>
      <dgm:spPr/>
    </dgm:pt>
  </dgm:ptLst>
  <dgm:cxnLst>
    <dgm:cxn modelId="{768AF000-9688-4CD7-B22E-DC214CB4A610}" srcId="{23EA1C94-EDDE-4ABE-AF31-DE39A243829C}" destId="{4EC2B202-8333-4D43-9888-B288763A5DEB}" srcOrd="3" destOrd="0" parTransId="{8695EC4B-D2EA-464E-8189-E6878DED7AF2}" sibTransId="{DFC7AE00-A3EA-4D1A-BDC6-3E8A1FA98D78}"/>
    <dgm:cxn modelId="{3FD83D03-B503-4709-8626-2CA3E9F0CC3A}" type="presOf" srcId="{84F09F83-C24A-4B09-B71F-FAEC6694A969}" destId="{87A806F0-038E-4029-826D-6F95964541B6}" srcOrd="0" destOrd="0" presId="urn:microsoft.com/office/officeart/2011/layout/TabList"/>
    <dgm:cxn modelId="{42C3FA26-5EBA-46F7-B1BF-AFF16242C273}" type="presOf" srcId="{C0E10632-2BB4-45E9-BF2A-52CD44827C42}" destId="{938FE9B2-E0BC-4BDC-9D21-E8F15FB0B564}" srcOrd="0" destOrd="2" presId="urn:microsoft.com/office/officeart/2011/layout/TabList"/>
    <dgm:cxn modelId="{E11D0D31-394F-4827-B187-0B243584FFB1}" type="presOf" srcId="{7D31B1FC-2042-4A72-B999-94E372588768}" destId="{0FCBB240-319C-432B-8926-2AB11C01AC18}" srcOrd="0" destOrd="0" presId="urn:microsoft.com/office/officeart/2011/layout/TabList"/>
    <dgm:cxn modelId="{C45F2434-A42B-496D-A5D0-B4E2CB686E83}" type="presOf" srcId="{6F234045-8CB7-4F02-BB6B-43B543537F26}" destId="{938FE9B2-E0BC-4BDC-9D21-E8F15FB0B564}" srcOrd="0" destOrd="0" presId="urn:microsoft.com/office/officeart/2011/layout/TabList"/>
    <dgm:cxn modelId="{51008334-9AD5-47B1-99D5-2212FBA0AB4D}" type="presOf" srcId="{03F698B4-72AF-4CCC-945B-8BB1B20CCA13}" destId="{87A806F0-038E-4029-826D-6F95964541B6}" srcOrd="0" destOrd="3" presId="urn:microsoft.com/office/officeart/2011/layout/TabList"/>
    <dgm:cxn modelId="{744AA936-D813-4F68-AEB3-CC3ED89D7FA8}" srcId="{23EA1C94-EDDE-4ABE-AF31-DE39A243829C}" destId="{02E228EC-D41F-4E1D-A59F-3BB627149EA7}" srcOrd="0" destOrd="0" parTransId="{BDD0C999-A72C-44EA-A37E-874D713105CA}" sibTransId="{A5E591DC-1BBD-4EF1-BD3D-44FCE6CF5E72}"/>
    <dgm:cxn modelId="{C087133A-9085-4B87-9643-718693523BFA}" type="presOf" srcId="{45CEC4C3-C2AA-4B39-95B1-B64CD9909A49}" destId="{99A638DE-297B-4060-A751-48C69D453F64}" srcOrd="0" destOrd="0" presId="urn:microsoft.com/office/officeart/2011/layout/TabList"/>
    <dgm:cxn modelId="{F5CE2F5D-3AFF-4049-9204-420E4370EBB9}" type="presOf" srcId="{DB9155CD-DA09-4D94-815A-45E1282BB2F8}" destId="{C78FF962-0848-49AF-9050-20F10246DE85}" srcOrd="0" destOrd="0" presId="urn:microsoft.com/office/officeart/2011/layout/TabList"/>
    <dgm:cxn modelId="{9973585D-5C4D-4BEC-BC3C-8A72ECBD405E}" srcId="{7D31B1FC-2042-4A72-B999-94E372588768}" destId="{25B3FF9B-07FE-441B-9C3E-9C8B3E3D99CA}" srcOrd="3" destOrd="0" parTransId="{5833AEB1-9D2A-47B7-AEC2-72035B713327}" sibTransId="{F0F32AFE-0428-467B-AD48-D0F61E675100}"/>
    <dgm:cxn modelId="{1223C741-EA05-4A5D-9225-C4D8F6A61474}" type="presOf" srcId="{657CBAD8-892D-4687-AAB2-8E3F1D02C78B}" destId="{2255B3F1-BC52-477F-87AE-15C5DA061711}" srcOrd="0" destOrd="0" presId="urn:microsoft.com/office/officeart/2011/layout/TabList"/>
    <dgm:cxn modelId="{9BF0F164-5E60-4528-9ADE-0C7FFB4C0B6C}" srcId="{23EA1C94-EDDE-4ABE-AF31-DE39A243829C}" destId="{EFF387BD-8052-4DCE-B423-CE75165ACCB1}" srcOrd="2" destOrd="0" parTransId="{1E0AB26D-2F02-4C4C-A867-C3152F55A211}" sibTransId="{BDB2FBA9-DE4E-4B74-9401-C732C064A449}"/>
    <dgm:cxn modelId="{D53B554A-1812-4F62-B696-CBE3F829E6B0}" type="presOf" srcId="{4EC2B202-8333-4D43-9888-B288763A5DEB}" destId="{87A806F0-038E-4029-826D-6F95964541B6}" srcOrd="0" destOrd="2" presId="urn:microsoft.com/office/officeart/2011/layout/TabList"/>
    <dgm:cxn modelId="{2FFD016F-4865-4FA5-B332-9D2212E59BBC}" type="presOf" srcId="{17E47E49-5E6A-4611-A0A2-57BB9DD1754D}" destId="{A88EE0AC-122A-48BF-84D4-FF39A98929A4}" srcOrd="0" destOrd="0" presId="urn:microsoft.com/office/officeart/2011/layout/TabList"/>
    <dgm:cxn modelId="{BB51E954-2CE9-482A-9AB9-29B9BD0ACF52}" srcId="{7D31B1FC-2042-4A72-B999-94E372588768}" destId="{DB9155CD-DA09-4D94-815A-45E1282BB2F8}" srcOrd="0" destOrd="0" parTransId="{4C070F75-AD40-4A7E-B687-41F98395DA2A}" sibTransId="{3872267C-5509-42AC-9347-150E9ADAA1ED}"/>
    <dgm:cxn modelId="{933EC456-235F-48DD-B325-FC0056A6D940}" srcId="{CD02E2D8-EF5D-45A0-B276-4898E1E93BC7}" destId="{45CEC4C3-C2AA-4B39-95B1-B64CD9909A49}" srcOrd="1" destOrd="0" parTransId="{DBC8A716-FD15-45FA-BAFD-A7DA98C92F6C}" sibTransId="{80187E27-EC22-4DFB-939F-A4B58355F488}"/>
    <dgm:cxn modelId="{3B385788-362E-457F-A676-B72AA1E02A53}" type="presOf" srcId="{BEE84455-AE66-4487-A886-F0C8E14397D7}" destId="{938FE9B2-E0BC-4BDC-9D21-E8F15FB0B564}" srcOrd="0" destOrd="3" presId="urn:microsoft.com/office/officeart/2011/layout/TabList"/>
    <dgm:cxn modelId="{8A8AEE88-17E9-4CD8-B31F-AD364961CB3B}" srcId="{7D31B1FC-2042-4A72-B999-94E372588768}" destId="{12758839-C554-4402-9276-57AA00063257}" srcOrd="2" destOrd="0" parTransId="{58238399-3817-4D5B-BA25-D41FA987B8A7}" sibTransId="{ECC4E478-6E4F-46BC-B275-FA087B0D8B63}"/>
    <dgm:cxn modelId="{C994EC8E-B3E4-4460-B02A-9D31FF1DFB2C}" srcId="{7D31B1FC-2042-4A72-B999-94E372588768}" destId="{2EDB91EE-3B1E-4AA2-8A20-176544009089}" srcOrd="4" destOrd="0" parTransId="{B3D6C49B-37C5-486B-BAB2-F3717486A4CD}" sibTransId="{6E71AFC6-669E-47C7-A067-F13C677F8DA3}"/>
    <dgm:cxn modelId="{924A308F-18BB-43CB-83D3-42852D17BDC4}" srcId="{23EA1C94-EDDE-4ABE-AF31-DE39A243829C}" destId="{84F09F83-C24A-4B09-B71F-FAEC6694A969}" srcOrd="1" destOrd="0" parTransId="{BFAD0CCC-2576-494F-A43B-C9D5ECED5FFD}" sibTransId="{307CBE7D-E6F4-4A4E-BDDD-1C862DF56E14}"/>
    <dgm:cxn modelId="{B1B93B8F-9FB9-4400-86AD-34E94B0F70B9}" srcId="{23EA1C94-EDDE-4ABE-AF31-DE39A243829C}" destId="{03F698B4-72AF-4CCC-945B-8BB1B20CCA13}" srcOrd="4" destOrd="0" parTransId="{8CB4B3BB-164B-400A-B629-7CB2CB720399}" sibTransId="{8D760D71-872C-4BE4-8C53-BC55C79277BB}"/>
    <dgm:cxn modelId="{685FCE94-A952-4A11-BC0C-4F9DC9A02A0C}" type="presOf" srcId="{25B3FF9B-07FE-441B-9C3E-9C8B3E3D99CA}" destId="{2255B3F1-BC52-477F-87AE-15C5DA061711}" srcOrd="0" destOrd="2" presId="urn:microsoft.com/office/officeart/2011/layout/TabList"/>
    <dgm:cxn modelId="{0E049098-287C-4D16-9F89-C059F1A772A9}" type="presOf" srcId="{23EA1C94-EDDE-4ABE-AF31-DE39A243829C}" destId="{D396C4C7-E210-443C-8193-568C8993EAC7}" srcOrd="0" destOrd="0" presId="urn:microsoft.com/office/officeart/2011/layout/TabList"/>
    <dgm:cxn modelId="{F04F20A8-C401-4960-8362-9524CA3E2D2E}" srcId="{CD02E2D8-EF5D-45A0-B276-4898E1E93BC7}" destId="{23EA1C94-EDDE-4ABE-AF31-DE39A243829C}" srcOrd="2" destOrd="0" parTransId="{322C59E1-4988-4CAD-B74F-5E0116B47605}" sibTransId="{517EC7E2-6664-4D21-85F1-6EA5D6033406}"/>
    <dgm:cxn modelId="{855AB1AD-9AF0-436F-9B4F-D87462BD97D0}" type="presOf" srcId="{EFF387BD-8052-4DCE-B423-CE75165ACCB1}" destId="{87A806F0-038E-4029-826D-6F95964541B6}" srcOrd="0" destOrd="1" presId="urn:microsoft.com/office/officeart/2011/layout/TabList"/>
    <dgm:cxn modelId="{9ACC10AF-1E21-4024-A135-B9CE72A1BDB2}" srcId="{45CEC4C3-C2AA-4B39-95B1-B64CD9909A49}" destId="{BEE84455-AE66-4487-A886-F0C8E14397D7}" srcOrd="4" destOrd="0" parTransId="{E38E3E0B-32A6-4DF8-8F60-AE0C43580AB1}" sibTransId="{C9CE46BE-ED3B-4E14-8F43-F8FDB02C9E0A}"/>
    <dgm:cxn modelId="{CE07ABAF-C582-4239-8111-649E596F30BD}" srcId="{45CEC4C3-C2AA-4B39-95B1-B64CD9909A49}" destId="{17E47E49-5E6A-4611-A0A2-57BB9DD1754D}" srcOrd="0" destOrd="0" parTransId="{0F184091-C534-4EC8-8659-5C84047C10B8}" sibTransId="{798D9FD2-B195-4563-ABBC-1E3D0F2186DD}"/>
    <dgm:cxn modelId="{B913B5BD-FA52-4726-B646-4120059383F6}" type="presOf" srcId="{CD02E2D8-EF5D-45A0-B276-4898E1E93BC7}" destId="{7A7236E8-403B-42D7-B84C-79F79E257C21}" srcOrd="0" destOrd="0" presId="urn:microsoft.com/office/officeart/2011/layout/TabList"/>
    <dgm:cxn modelId="{A2141AC6-9FAA-49EC-96E0-59C2D956D2A1}" srcId="{CD02E2D8-EF5D-45A0-B276-4898E1E93BC7}" destId="{7D31B1FC-2042-4A72-B999-94E372588768}" srcOrd="0" destOrd="0" parTransId="{1DB762A6-9494-4802-9A57-9C3BCD951F9F}" sibTransId="{A48223AD-4626-4F69-BD0F-4F995DA36068}"/>
    <dgm:cxn modelId="{4F0BBCC8-6C68-4FBC-B7FD-A42CD7F51D14}" type="presOf" srcId="{02E228EC-D41F-4E1D-A59F-3BB627149EA7}" destId="{9DB50640-8550-4063-8150-59513EB42D15}" srcOrd="0" destOrd="0" presId="urn:microsoft.com/office/officeart/2011/layout/TabList"/>
    <dgm:cxn modelId="{7A5141CE-56FC-42F1-8B75-CB6072B70130}" srcId="{45CEC4C3-C2AA-4B39-95B1-B64CD9909A49}" destId="{487FE91D-6331-4EC0-8B5B-7584DE0B3B8E}" srcOrd="2" destOrd="0" parTransId="{60690F50-C115-4D14-BC6B-615855395DA1}" sibTransId="{DE06F5E5-E734-4D88-BE7B-85BF9BB76268}"/>
    <dgm:cxn modelId="{A18C98D7-9BF4-47F5-A742-774261C05A5F}" type="presOf" srcId="{2EDB91EE-3B1E-4AA2-8A20-176544009089}" destId="{2255B3F1-BC52-477F-87AE-15C5DA061711}" srcOrd="0" destOrd="3" presId="urn:microsoft.com/office/officeart/2011/layout/TabList"/>
    <dgm:cxn modelId="{BFFE8FE4-5A24-463E-BBD0-95AAA98313D4}" srcId="{45CEC4C3-C2AA-4B39-95B1-B64CD9909A49}" destId="{6F234045-8CB7-4F02-BB6B-43B543537F26}" srcOrd="1" destOrd="0" parTransId="{08887C56-D547-4A3A-BE64-E228E540CE96}" sibTransId="{F9F0EDF4-8602-43BC-BC7D-2D7E700C5B80}"/>
    <dgm:cxn modelId="{F5A375E5-CCED-4A48-AF4D-1E1BA3340EBD}" type="presOf" srcId="{487FE91D-6331-4EC0-8B5B-7584DE0B3B8E}" destId="{938FE9B2-E0BC-4BDC-9D21-E8F15FB0B564}" srcOrd="0" destOrd="1" presId="urn:microsoft.com/office/officeart/2011/layout/TabList"/>
    <dgm:cxn modelId="{A08DD0E7-1923-40CC-BDBA-3AA4D9D64AFF}" srcId="{45CEC4C3-C2AA-4B39-95B1-B64CD9909A49}" destId="{C0E10632-2BB4-45E9-BF2A-52CD44827C42}" srcOrd="3" destOrd="0" parTransId="{1EFBFF9C-2B45-469A-816C-28F026C73C16}" sibTransId="{90B17962-6375-4C09-8351-45A74ABDD3F5}"/>
    <dgm:cxn modelId="{40758FEF-4C77-4731-97D0-435E60284BA7}" type="presOf" srcId="{12758839-C554-4402-9276-57AA00063257}" destId="{2255B3F1-BC52-477F-87AE-15C5DA061711}" srcOrd="0" destOrd="1" presId="urn:microsoft.com/office/officeart/2011/layout/TabList"/>
    <dgm:cxn modelId="{4BE220F1-3596-4182-B5C5-B9CE670B6893}" srcId="{7D31B1FC-2042-4A72-B999-94E372588768}" destId="{657CBAD8-892D-4687-AAB2-8E3F1D02C78B}" srcOrd="1" destOrd="0" parTransId="{8B445F10-1082-4713-A528-7326D95D4A9A}" sibTransId="{BD15B8E3-8FE9-4E87-AACF-FC56182135D9}"/>
    <dgm:cxn modelId="{ED25A87F-E646-446A-892B-5EE7D7FB72D7}" type="presParOf" srcId="{7A7236E8-403B-42D7-B84C-79F79E257C21}" destId="{CD8B5972-AE62-45DC-A7C8-AAEE892064B5}" srcOrd="0" destOrd="0" presId="urn:microsoft.com/office/officeart/2011/layout/TabList"/>
    <dgm:cxn modelId="{D087B2BC-402C-4823-BE3F-E4106BF7673A}" type="presParOf" srcId="{CD8B5972-AE62-45DC-A7C8-AAEE892064B5}" destId="{C78FF962-0848-49AF-9050-20F10246DE85}" srcOrd="0" destOrd="0" presId="urn:microsoft.com/office/officeart/2011/layout/TabList"/>
    <dgm:cxn modelId="{3594239E-CEA2-4910-86BB-066A7B3389FB}" type="presParOf" srcId="{CD8B5972-AE62-45DC-A7C8-AAEE892064B5}" destId="{0FCBB240-319C-432B-8926-2AB11C01AC18}" srcOrd="1" destOrd="0" presId="urn:microsoft.com/office/officeart/2011/layout/TabList"/>
    <dgm:cxn modelId="{947AEEA5-3E45-40D0-BEB6-67F3AE36ED82}" type="presParOf" srcId="{CD8B5972-AE62-45DC-A7C8-AAEE892064B5}" destId="{16B2F998-9A2C-4F12-8F52-B36065A4E808}" srcOrd="2" destOrd="0" presId="urn:microsoft.com/office/officeart/2011/layout/TabList"/>
    <dgm:cxn modelId="{E1E7BE04-C7D3-4295-A91C-45F39A9D23EB}" type="presParOf" srcId="{7A7236E8-403B-42D7-B84C-79F79E257C21}" destId="{2255B3F1-BC52-477F-87AE-15C5DA061711}" srcOrd="1" destOrd="0" presId="urn:microsoft.com/office/officeart/2011/layout/TabList"/>
    <dgm:cxn modelId="{1329B465-9764-46EA-A67E-7C37E7D72040}" type="presParOf" srcId="{7A7236E8-403B-42D7-B84C-79F79E257C21}" destId="{ADDE5B9A-8BE3-4BD6-BEA9-9F57E25FDD55}" srcOrd="2" destOrd="0" presId="urn:microsoft.com/office/officeart/2011/layout/TabList"/>
    <dgm:cxn modelId="{BC77C265-B82A-44BF-AA73-B907E241CE06}" type="presParOf" srcId="{7A7236E8-403B-42D7-B84C-79F79E257C21}" destId="{59D1D6AB-4B77-470D-B31F-16B9304C6936}" srcOrd="3" destOrd="0" presId="urn:microsoft.com/office/officeart/2011/layout/TabList"/>
    <dgm:cxn modelId="{39A0D593-6F37-4904-AFCA-0AD6FD7D348D}" type="presParOf" srcId="{59D1D6AB-4B77-470D-B31F-16B9304C6936}" destId="{A88EE0AC-122A-48BF-84D4-FF39A98929A4}" srcOrd="0" destOrd="0" presId="urn:microsoft.com/office/officeart/2011/layout/TabList"/>
    <dgm:cxn modelId="{6115BF6A-D922-4B9D-9823-76CD6BF498DF}" type="presParOf" srcId="{59D1D6AB-4B77-470D-B31F-16B9304C6936}" destId="{99A638DE-297B-4060-A751-48C69D453F64}" srcOrd="1" destOrd="0" presId="urn:microsoft.com/office/officeart/2011/layout/TabList"/>
    <dgm:cxn modelId="{8AB08F14-7192-41D7-A711-9FF3549B53C1}" type="presParOf" srcId="{59D1D6AB-4B77-470D-B31F-16B9304C6936}" destId="{DAE833D2-8554-475E-891A-15984CEDC0F4}" srcOrd="2" destOrd="0" presId="urn:microsoft.com/office/officeart/2011/layout/TabList"/>
    <dgm:cxn modelId="{82065B8B-F1AD-4C89-B8C4-76B1DC4AF68C}" type="presParOf" srcId="{7A7236E8-403B-42D7-B84C-79F79E257C21}" destId="{938FE9B2-E0BC-4BDC-9D21-E8F15FB0B564}" srcOrd="4" destOrd="0" presId="urn:microsoft.com/office/officeart/2011/layout/TabList"/>
    <dgm:cxn modelId="{95333CCD-C0FD-4A1F-91AC-3CE946F9BBC9}" type="presParOf" srcId="{7A7236E8-403B-42D7-B84C-79F79E257C21}" destId="{456F0BB2-0ACA-4640-A962-BFB5D6C6C7EA}" srcOrd="5" destOrd="0" presId="urn:microsoft.com/office/officeart/2011/layout/TabList"/>
    <dgm:cxn modelId="{8F1B482D-F395-4E5A-A043-7D278752DB52}" type="presParOf" srcId="{7A7236E8-403B-42D7-B84C-79F79E257C21}" destId="{1B5F17D0-C430-4819-B7B8-CE7390E1D092}" srcOrd="6" destOrd="0" presId="urn:microsoft.com/office/officeart/2011/layout/TabList"/>
    <dgm:cxn modelId="{D19FAE4E-7E82-4E3C-84E1-17F2925C1CA4}" type="presParOf" srcId="{1B5F17D0-C430-4819-B7B8-CE7390E1D092}" destId="{9DB50640-8550-4063-8150-59513EB42D15}" srcOrd="0" destOrd="0" presId="urn:microsoft.com/office/officeart/2011/layout/TabList"/>
    <dgm:cxn modelId="{352843FD-DA5C-4796-9236-5E7FD3F81EED}" type="presParOf" srcId="{1B5F17D0-C430-4819-B7B8-CE7390E1D092}" destId="{D396C4C7-E210-443C-8193-568C8993EAC7}" srcOrd="1" destOrd="0" presId="urn:microsoft.com/office/officeart/2011/layout/TabList"/>
    <dgm:cxn modelId="{5592604F-1DA2-4558-B0E3-58EC47D63B83}" type="presParOf" srcId="{1B5F17D0-C430-4819-B7B8-CE7390E1D092}" destId="{600723F0-418E-4D67-A4DA-7F6273067333}" srcOrd="2" destOrd="0" presId="urn:microsoft.com/office/officeart/2011/layout/TabList"/>
    <dgm:cxn modelId="{26E9F2F2-2919-4B3A-A5B0-163B503886C2}" type="presParOf" srcId="{7A7236E8-403B-42D7-B84C-79F79E257C21}" destId="{87A806F0-038E-4029-826D-6F95964541B6}"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D66BC-438D-4D2E-9AF7-94D5D4CA77A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AU"/>
        </a:p>
      </dgm:t>
    </dgm:pt>
    <dgm:pt modelId="{1A16D6BC-6A4C-4057-8ED9-4EC8A851AD3D}">
      <dgm:prSet phldrT="[Text]"/>
      <dgm:spPr/>
      <dgm:t>
        <a:bodyPr/>
        <a:lstStyle/>
        <a:p>
          <a:r>
            <a:rPr lang="en-AU" dirty="0"/>
            <a:t>Getting Started:    The First 90 Days</a:t>
          </a:r>
        </a:p>
      </dgm:t>
    </dgm:pt>
    <dgm:pt modelId="{2A9C01A6-EDAA-4EFF-A744-1CE7ECF90EB3}" type="parTrans" cxnId="{2CA6F7E2-C55A-4E20-B17F-622FC8C660E2}">
      <dgm:prSet/>
      <dgm:spPr/>
      <dgm:t>
        <a:bodyPr/>
        <a:lstStyle/>
        <a:p>
          <a:endParaRPr lang="en-AU"/>
        </a:p>
      </dgm:t>
    </dgm:pt>
    <dgm:pt modelId="{93226A77-E4A0-4809-994D-1C8BABCB50C7}" type="sibTrans" cxnId="{2CA6F7E2-C55A-4E20-B17F-622FC8C660E2}">
      <dgm:prSet/>
      <dgm:spPr/>
      <dgm:t>
        <a:bodyPr/>
        <a:lstStyle/>
        <a:p>
          <a:endParaRPr lang="en-AU"/>
        </a:p>
      </dgm:t>
    </dgm:pt>
    <dgm:pt modelId="{3ECFF231-FAED-4DD8-8D38-D31F1F0B69CE}">
      <dgm:prSet phldrT="[Tex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Assess Current State: Conduct AI readiness evaluation</a:t>
          </a:r>
        </a:p>
      </dgm:t>
    </dgm:pt>
    <dgm:pt modelId="{959D0705-FB77-4B45-8854-02962E972D47}" type="parTrans" cxnId="{3EE6A966-2F7E-4DEB-946B-FBDC1D78F6C1}">
      <dgm:prSet/>
      <dgm:spPr/>
      <dgm:t>
        <a:bodyPr/>
        <a:lstStyle/>
        <a:p>
          <a:endParaRPr lang="en-AU"/>
        </a:p>
      </dgm:t>
    </dgm:pt>
    <dgm:pt modelId="{D0A13F08-AE27-484B-904B-0297F22BE3C7}" type="sibTrans" cxnId="{3EE6A966-2F7E-4DEB-946B-FBDC1D78F6C1}">
      <dgm:prSet/>
      <dgm:spPr/>
      <dgm:t>
        <a:bodyPr/>
        <a:lstStyle/>
        <a:p>
          <a:endParaRPr lang="en-AU"/>
        </a:p>
      </dgm:t>
    </dgm:pt>
    <dgm:pt modelId="{D3CBAD0E-0141-4286-8137-A176BC2F79AA}">
      <dgm:prSet phldrT="[Text]"/>
      <dgm:spPr/>
      <dgm:t>
        <a:bodyPr/>
        <a:lstStyle/>
        <a:p>
          <a:r>
            <a:rPr lang="en-AU" dirty="0"/>
            <a:t>Building Momentum: Months 4-12</a:t>
          </a:r>
        </a:p>
      </dgm:t>
    </dgm:pt>
    <dgm:pt modelId="{C4913819-BAE3-40AC-B97D-F8C69A66A63A}" type="parTrans" cxnId="{AF58CC22-F874-4AFC-92EB-61A49DDF35FD}">
      <dgm:prSet/>
      <dgm:spPr/>
      <dgm:t>
        <a:bodyPr/>
        <a:lstStyle/>
        <a:p>
          <a:endParaRPr lang="en-AU"/>
        </a:p>
      </dgm:t>
    </dgm:pt>
    <dgm:pt modelId="{13D6C64E-61A9-4311-865B-5BD5EC6DA487}" type="sibTrans" cxnId="{AF58CC22-F874-4AFC-92EB-61A49DDF35FD}">
      <dgm:prSet/>
      <dgm:spPr/>
      <dgm:t>
        <a:bodyPr/>
        <a:lstStyle/>
        <a:p>
          <a:endParaRPr lang="en-AU"/>
        </a:p>
      </dgm:t>
    </dgm:pt>
    <dgm:pt modelId="{24BD8C26-8E1B-4610-A038-74D08F69E824}">
      <dgm:prSet phldrT="[Tex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Scale Successful Pilots: Expand proven use cases</a:t>
          </a:r>
        </a:p>
      </dgm:t>
    </dgm:pt>
    <dgm:pt modelId="{5413B894-6D39-4B33-87B9-BB6CBC2D9BD6}" type="parTrans" cxnId="{4325CEEE-2511-4E6F-9677-2D46B69DA704}">
      <dgm:prSet/>
      <dgm:spPr/>
      <dgm:t>
        <a:bodyPr/>
        <a:lstStyle/>
        <a:p>
          <a:endParaRPr lang="en-AU"/>
        </a:p>
      </dgm:t>
    </dgm:pt>
    <dgm:pt modelId="{0BB4A171-2E8B-4B8D-A873-80D553E6E552}" type="sibTrans" cxnId="{4325CEEE-2511-4E6F-9677-2D46B69DA704}">
      <dgm:prSet/>
      <dgm:spPr/>
      <dgm:t>
        <a:bodyPr/>
        <a:lstStyle/>
        <a:p>
          <a:endParaRPr lang="en-AU"/>
        </a:p>
      </dgm:t>
    </dgm:pt>
    <dgm:pt modelId="{7ED096F0-EBCD-442E-A937-01422F4E6B24}">
      <dgm:prSet phldrT="[Text]"/>
      <dgm:spPr/>
      <dgm:t>
        <a:bodyPr/>
        <a:lstStyle/>
        <a:p>
          <a:r>
            <a:rPr lang="en-AU" dirty="0"/>
            <a:t>Achieving Excellence: Year 2+</a:t>
          </a:r>
        </a:p>
      </dgm:t>
    </dgm:pt>
    <dgm:pt modelId="{E878247E-72C2-4E0E-9ACB-8A4F22521F57}" type="parTrans" cxnId="{D059DAB6-4EBA-464F-9508-0FDDBEEEA597}">
      <dgm:prSet/>
      <dgm:spPr/>
      <dgm:t>
        <a:bodyPr/>
        <a:lstStyle/>
        <a:p>
          <a:endParaRPr lang="en-AU"/>
        </a:p>
      </dgm:t>
    </dgm:pt>
    <dgm:pt modelId="{2C470E6A-BF9D-47E6-A896-1E76DC4BF485}" type="sibTrans" cxnId="{D059DAB6-4EBA-464F-9508-0FDDBEEEA597}">
      <dgm:prSet/>
      <dgm:spPr/>
      <dgm:t>
        <a:bodyPr/>
        <a:lstStyle/>
        <a:p>
          <a:endParaRPr lang="en-AU"/>
        </a:p>
      </dgm:t>
    </dgm:pt>
    <dgm:pt modelId="{75578CAC-902A-45CF-A005-BC05F3D866EF}">
      <dgm:prSet phldrT="[Tex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Pursue Certification: Consider ISO 42001 or equivalent standards</a:t>
          </a:r>
        </a:p>
      </dgm:t>
    </dgm:pt>
    <dgm:pt modelId="{064288FF-8A7A-4C3E-85F0-CF291C44FD9F}" type="parTrans" cxnId="{59F13803-5F2A-4755-BA7E-506EB8B8784F}">
      <dgm:prSet/>
      <dgm:spPr/>
      <dgm:t>
        <a:bodyPr/>
        <a:lstStyle/>
        <a:p>
          <a:endParaRPr lang="en-AU"/>
        </a:p>
      </dgm:t>
    </dgm:pt>
    <dgm:pt modelId="{A9730BD8-413D-4AB1-A181-69852893FB2D}" type="sibTrans" cxnId="{59F13803-5F2A-4755-BA7E-506EB8B8784F}">
      <dgm:prSet/>
      <dgm:spPr/>
      <dgm:t>
        <a:bodyPr/>
        <a:lstStyle/>
        <a:p>
          <a:endParaRPr lang="en-AU"/>
        </a:p>
      </dgm:t>
    </dgm:pt>
    <dgm:pt modelId="{603F53D1-5787-4F28-B029-6851DB9209A4}">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Establish Governance: Form AI oversight committee</a:t>
          </a:r>
        </a:p>
      </dgm:t>
    </dgm:pt>
    <dgm:pt modelId="{5E95270B-524C-4DA5-83F2-78B6E346111D}" type="parTrans" cxnId="{EA2B66E4-DF44-4095-90CE-B05D65919369}">
      <dgm:prSet/>
      <dgm:spPr/>
      <dgm:t>
        <a:bodyPr/>
        <a:lstStyle/>
        <a:p>
          <a:endParaRPr lang="en-AU"/>
        </a:p>
      </dgm:t>
    </dgm:pt>
    <dgm:pt modelId="{1CC6A16A-7E74-4D11-BD41-9EC2360B0DD3}" type="sibTrans" cxnId="{EA2B66E4-DF44-4095-90CE-B05D65919369}">
      <dgm:prSet/>
      <dgm:spPr/>
      <dgm:t>
        <a:bodyPr/>
        <a:lstStyle/>
        <a:p>
          <a:endParaRPr lang="en-AU"/>
        </a:p>
      </dgm:t>
    </dgm:pt>
    <dgm:pt modelId="{6B2C3D70-92DD-4EB9-BD37-17B8D24D1C9B}">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Start Small: Pilot with low-risk, high-value use cases</a:t>
          </a:r>
        </a:p>
      </dgm:t>
    </dgm:pt>
    <dgm:pt modelId="{3B0F7FCD-FF60-47B5-B2EB-EF61E8C052D6}" type="parTrans" cxnId="{106D04FE-A1DC-4EA6-9930-B28A18CEB26D}">
      <dgm:prSet/>
      <dgm:spPr/>
      <dgm:t>
        <a:bodyPr/>
        <a:lstStyle/>
        <a:p>
          <a:endParaRPr lang="en-AU"/>
        </a:p>
      </dgm:t>
    </dgm:pt>
    <dgm:pt modelId="{7FB6B133-9159-416C-953A-423DD353DCFB}" type="sibTrans" cxnId="{106D04FE-A1DC-4EA6-9930-B28A18CEB26D}">
      <dgm:prSet/>
      <dgm:spPr/>
      <dgm:t>
        <a:bodyPr/>
        <a:lstStyle/>
        <a:p>
          <a:endParaRPr lang="en-AU"/>
        </a:p>
      </dgm:t>
    </dgm:pt>
    <dgm:pt modelId="{8447BE68-0A37-428A-BF4C-3DBBF623D5CF}">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Engage Stakeholders:  Transparent communication about AI strategy</a:t>
          </a:r>
        </a:p>
      </dgm:t>
    </dgm:pt>
    <dgm:pt modelId="{2D0BF876-2997-457E-8515-C8FAB480F0EB}" type="parTrans" cxnId="{A5587C4B-6A1F-4CB1-8B06-7BF4B34A9F00}">
      <dgm:prSet/>
      <dgm:spPr/>
      <dgm:t>
        <a:bodyPr/>
        <a:lstStyle/>
        <a:p>
          <a:endParaRPr lang="en-AU"/>
        </a:p>
      </dgm:t>
    </dgm:pt>
    <dgm:pt modelId="{93D3FBBA-C15B-4814-8596-126B83F2FAED}" type="sibTrans" cxnId="{A5587C4B-6A1F-4CB1-8B06-7BF4B34A9F00}">
      <dgm:prSet/>
      <dgm:spPr/>
      <dgm:t>
        <a:bodyPr/>
        <a:lstStyle/>
        <a:p>
          <a:endParaRPr lang="en-AU"/>
        </a:p>
      </dgm:t>
    </dgm:pt>
    <dgm:pt modelId="{BF371A0D-8253-480E-8005-52E178D0F9F0}">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Invest in Training:  Build organisational AI literacy</a:t>
          </a:r>
        </a:p>
      </dgm:t>
    </dgm:pt>
    <dgm:pt modelId="{1DDF7A3B-5F22-43BE-9223-EF028F94CD97}" type="parTrans" cxnId="{F9A2122E-6866-4E9B-AF4E-C5465AB36940}">
      <dgm:prSet/>
      <dgm:spPr/>
      <dgm:t>
        <a:bodyPr/>
        <a:lstStyle/>
        <a:p>
          <a:endParaRPr lang="en-AU"/>
        </a:p>
      </dgm:t>
    </dgm:pt>
    <dgm:pt modelId="{5F3BA891-8D05-4435-8FA1-F20302A8CD6D}" type="sibTrans" cxnId="{F9A2122E-6866-4E9B-AF4E-C5465AB36940}">
      <dgm:prSet/>
      <dgm:spPr/>
      <dgm:t>
        <a:bodyPr/>
        <a:lstStyle/>
        <a:p>
          <a:endParaRPr lang="en-AU"/>
        </a:p>
      </dgm:t>
    </dgm:pt>
    <dgm:pt modelId="{4AD789C9-11D2-49BD-8D6F-26D41281059F}">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Develop Policies: Create AI-specific governance frameworks</a:t>
          </a:r>
        </a:p>
      </dgm:t>
    </dgm:pt>
    <dgm:pt modelId="{A80A2D1C-8457-4A34-B003-02DBFCCD158F}" type="parTrans" cxnId="{F2A1A164-1EEC-4829-9186-3409BE1DFB05}">
      <dgm:prSet/>
      <dgm:spPr/>
      <dgm:t>
        <a:bodyPr/>
        <a:lstStyle/>
        <a:p>
          <a:endParaRPr lang="en-AU"/>
        </a:p>
      </dgm:t>
    </dgm:pt>
    <dgm:pt modelId="{5FC965E8-70E5-4955-A5E7-D44FC39301F5}" type="sibTrans" cxnId="{F2A1A164-1EEC-4829-9186-3409BE1DFB05}">
      <dgm:prSet/>
      <dgm:spPr/>
      <dgm:t>
        <a:bodyPr/>
        <a:lstStyle/>
        <a:p>
          <a:endParaRPr lang="en-AU"/>
        </a:p>
      </dgm:t>
    </dgm:pt>
    <dgm:pt modelId="{7F32B793-6030-423B-894A-3D4920A9B026}">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Enhance Security: Implement robust data protection measures</a:t>
          </a:r>
        </a:p>
      </dgm:t>
    </dgm:pt>
    <dgm:pt modelId="{D442D94D-F195-4027-9C17-5E54F445D0AE}" type="parTrans" cxnId="{71544B00-442F-495B-96D8-61A008EB0F9F}">
      <dgm:prSet/>
      <dgm:spPr/>
      <dgm:t>
        <a:bodyPr/>
        <a:lstStyle/>
        <a:p>
          <a:endParaRPr lang="en-AU"/>
        </a:p>
      </dgm:t>
    </dgm:pt>
    <dgm:pt modelId="{09125325-9352-4ACC-A8AF-581D01DFC312}" type="sibTrans" cxnId="{71544B00-442F-495B-96D8-61A008EB0F9F}">
      <dgm:prSet/>
      <dgm:spPr/>
      <dgm:t>
        <a:bodyPr/>
        <a:lstStyle/>
        <a:p>
          <a:endParaRPr lang="en-AU"/>
        </a:p>
      </dgm:t>
    </dgm:pt>
    <dgm:pt modelId="{E8138769-77C8-473B-BA87-CD1ADD14F306}">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Measure Impact: Establish metrics and monitoring systems</a:t>
          </a:r>
        </a:p>
      </dgm:t>
    </dgm:pt>
    <dgm:pt modelId="{4D348C40-3E46-40C5-B0CA-D242E340AF60}" type="parTrans" cxnId="{6B27A21D-E87A-494E-AB96-DBD1F86DD665}">
      <dgm:prSet/>
      <dgm:spPr/>
      <dgm:t>
        <a:bodyPr/>
        <a:lstStyle/>
        <a:p>
          <a:endParaRPr lang="en-AU"/>
        </a:p>
      </dgm:t>
    </dgm:pt>
    <dgm:pt modelId="{993F56C8-1042-44F8-808C-13367705717B}" type="sibTrans" cxnId="{6B27A21D-E87A-494E-AB96-DBD1F86DD665}">
      <dgm:prSet/>
      <dgm:spPr/>
      <dgm:t>
        <a:bodyPr/>
        <a:lstStyle/>
        <a:p>
          <a:endParaRPr lang="en-AU"/>
        </a:p>
      </dgm:t>
    </dgm:pt>
    <dgm:pt modelId="{34C7538A-5204-465D-9E48-F7ACEFA8EE41}">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Prepare for Regulation: Align with emerging standards</a:t>
          </a:r>
        </a:p>
      </dgm:t>
    </dgm:pt>
    <dgm:pt modelId="{C04884E0-B526-4FEF-AEB9-E764516B8ED9}" type="parTrans" cxnId="{AF9D2AD2-4758-49F3-A567-3DD4802BE4B3}">
      <dgm:prSet/>
      <dgm:spPr/>
      <dgm:t>
        <a:bodyPr/>
        <a:lstStyle/>
        <a:p>
          <a:endParaRPr lang="en-AU"/>
        </a:p>
      </dgm:t>
    </dgm:pt>
    <dgm:pt modelId="{ED8E4FC2-672B-4A8A-A56D-28CC9FBD6A7D}" type="sibTrans" cxnId="{AF9D2AD2-4758-49F3-A567-3DD4802BE4B3}">
      <dgm:prSet/>
      <dgm:spPr/>
      <dgm:t>
        <a:bodyPr/>
        <a:lstStyle/>
        <a:p>
          <a:endParaRPr lang="en-AU"/>
        </a:p>
      </dgm:t>
    </dgm:pt>
    <dgm:pt modelId="{141203BE-747C-4F0F-9268-F060D948F999}">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Innovate Continuously: Develop custom AI solutions</a:t>
          </a:r>
        </a:p>
      </dgm:t>
    </dgm:pt>
    <dgm:pt modelId="{4300B86B-7EF1-4A49-B8D8-C459DD5BB066}" type="parTrans" cxnId="{1173E14B-9E41-40C9-B1F9-0EE09D52743B}">
      <dgm:prSet/>
      <dgm:spPr/>
      <dgm:t>
        <a:bodyPr/>
        <a:lstStyle/>
        <a:p>
          <a:endParaRPr lang="en-AU"/>
        </a:p>
      </dgm:t>
    </dgm:pt>
    <dgm:pt modelId="{F44DAC45-5B23-4822-88B9-71FE0FC64364}" type="sibTrans" cxnId="{1173E14B-9E41-40C9-B1F9-0EE09D52743B}">
      <dgm:prSet/>
      <dgm:spPr/>
      <dgm:t>
        <a:bodyPr/>
        <a:lstStyle/>
        <a:p>
          <a:endParaRPr lang="en-AU"/>
        </a:p>
      </dgm:t>
    </dgm:pt>
    <dgm:pt modelId="{2B282D1B-29E5-489C-8C21-0DD0846AD4FA}">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Share Learnings: Contribute to industry best practices</a:t>
          </a:r>
        </a:p>
      </dgm:t>
    </dgm:pt>
    <dgm:pt modelId="{05DB2821-EEAA-4BA5-B97D-B8C55A52B711}" type="parTrans" cxnId="{C2647BFD-049E-4FCE-BBA4-ED37BA4E1DCC}">
      <dgm:prSet/>
      <dgm:spPr/>
      <dgm:t>
        <a:bodyPr/>
        <a:lstStyle/>
        <a:p>
          <a:endParaRPr lang="en-AU"/>
        </a:p>
      </dgm:t>
    </dgm:pt>
    <dgm:pt modelId="{CEF4851E-8069-49D8-82B0-D93F3B733404}" type="sibTrans" cxnId="{C2647BFD-049E-4FCE-BBA4-ED37BA4E1DCC}">
      <dgm:prSet/>
      <dgm:spPr/>
      <dgm:t>
        <a:bodyPr/>
        <a:lstStyle/>
        <a:p>
          <a:endParaRPr lang="en-AU"/>
        </a:p>
      </dgm:t>
    </dgm:pt>
    <dgm:pt modelId="{C1244BC8-40A1-49D9-A625-C205FA45D898}">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Transform Culture: Embed AI thinking across organisation</a:t>
          </a:r>
        </a:p>
      </dgm:t>
    </dgm:pt>
    <dgm:pt modelId="{4726DFEC-BCB3-454F-99B9-FB8A69F0C79E}" type="parTrans" cxnId="{1F1EC701-E430-4818-9AC1-B9F94BBD9B2F}">
      <dgm:prSet/>
      <dgm:spPr/>
      <dgm:t>
        <a:bodyPr/>
        <a:lstStyle/>
        <a:p>
          <a:endParaRPr lang="en-AU"/>
        </a:p>
      </dgm:t>
    </dgm:pt>
    <dgm:pt modelId="{C64E7791-0CC5-49D8-A2D6-A61A4FE2B123}" type="sibTrans" cxnId="{1F1EC701-E430-4818-9AC1-B9F94BBD9B2F}">
      <dgm:prSet/>
      <dgm:spPr/>
      <dgm:t>
        <a:bodyPr/>
        <a:lstStyle/>
        <a:p>
          <a:endParaRPr lang="en-AU"/>
        </a:p>
      </dgm:t>
    </dgm:pt>
    <dgm:pt modelId="{CE2C874B-D674-4AC2-8265-EF9184079288}">
      <dgm:prSet custT="1"/>
      <dgm:spPr/>
      <dgm:t>
        <a:bodyPr lIns="36000" tIns="36000" rIns="36000" bIns="36000"/>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Lead Market: Become recognised AI implementation leader</a:t>
          </a:r>
        </a:p>
      </dgm:t>
    </dgm:pt>
    <dgm:pt modelId="{9EEF1C77-43D4-497C-A548-FEE520712C30}" type="parTrans" cxnId="{BACECD52-01BA-436B-B77B-E5CE1B3EE665}">
      <dgm:prSet/>
      <dgm:spPr/>
    </dgm:pt>
    <dgm:pt modelId="{A2AB88CE-0154-4464-BC94-BE2959C88052}" type="sibTrans" cxnId="{BACECD52-01BA-436B-B77B-E5CE1B3EE665}">
      <dgm:prSet/>
      <dgm:spPr/>
    </dgm:pt>
    <dgm:pt modelId="{02CFF242-3210-4431-A0BE-FA526015E8A2}" type="pres">
      <dgm:prSet presAssocID="{32BD66BC-438D-4D2E-9AF7-94D5D4CA77AB}" presName="linearFlow" presStyleCnt="0">
        <dgm:presLayoutVars>
          <dgm:dir/>
          <dgm:animLvl val="lvl"/>
          <dgm:resizeHandles val="exact"/>
        </dgm:presLayoutVars>
      </dgm:prSet>
      <dgm:spPr/>
    </dgm:pt>
    <dgm:pt modelId="{80306E5A-E098-4EB2-B886-E98D0EA35630}" type="pres">
      <dgm:prSet presAssocID="{1A16D6BC-6A4C-4057-8ED9-4EC8A851AD3D}" presName="composite" presStyleCnt="0"/>
      <dgm:spPr/>
    </dgm:pt>
    <dgm:pt modelId="{E5314559-0245-4242-86FA-C9716258DB7F}" type="pres">
      <dgm:prSet presAssocID="{1A16D6BC-6A4C-4057-8ED9-4EC8A851AD3D}" presName="parTx" presStyleLbl="node1" presStyleIdx="0" presStyleCnt="3">
        <dgm:presLayoutVars>
          <dgm:chMax val="0"/>
          <dgm:chPref val="0"/>
          <dgm:bulletEnabled val="1"/>
        </dgm:presLayoutVars>
      </dgm:prSet>
      <dgm:spPr/>
    </dgm:pt>
    <dgm:pt modelId="{69FB53AD-4416-4420-A2A9-77CFF1A3D855}" type="pres">
      <dgm:prSet presAssocID="{1A16D6BC-6A4C-4057-8ED9-4EC8A851AD3D}" presName="parSh" presStyleLbl="node1" presStyleIdx="0" presStyleCnt="3"/>
      <dgm:spPr/>
    </dgm:pt>
    <dgm:pt modelId="{AF6AD281-559B-48C0-B3AE-8D8A95C4B8B5}" type="pres">
      <dgm:prSet presAssocID="{1A16D6BC-6A4C-4057-8ED9-4EC8A851AD3D}" presName="desTx" presStyleLbl="fgAcc1" presStyleIdx="0" presStyleCnt="3">
        <dgm:presLayoutVars>
          <dgm:bulletEnabled val="1"/>
        </dgm:presLayoutVars>
      </dgm:prSet>
      <dgm:spPr/>
    </dgm:pt>
    <dgm:pt modelId="{4D8E1063-D274-40FC-B773-6D71EB2D685B}" type="pres">
      <dgm:prSet presAssocID="{93226A77-E4A0-4809-994D-1C8BABCB50C7}" presName="sibTrans" presStyleLbl="sibTrans2D1" presStyleIdx="0" presStyleCnt="2"/>
      <dgm:spPr/>
    </dgm:pt>
    <dgm:pt modelId="{0682F30D-6EF4-4EF4-BCE0-8A45B547A2C6}" type="pres">
      <dgm:prSet presAssocID="{93226A77-E4A0-4809-994D-1C8BABCB50C7}" presName="connTx" presStyleLbl="sibTrans2D1" presStyleIdx="0" presStyleCnt="2"/>
      <dgm:spPr/>
    </dgm:pt>
    <dgm:pt modelId="{6BF0DAFA-A67B-4647-83E9-BA91AB654D26}" type="pres">
      <dgm:prSet presAssocID="{D3CBAD0E-0141-4286-8137-A176BC2F79AA}" presName="composite" presStyleCnt="0"/>
      <dgm:spPr/>
    </dgm:pt>
    <dgm:pt modelId="{66810E3B-FFB8-4FC9-B12F-19E95C776241}" type="pres">
      <dgm:prSet presAssocID="{D3CBAD0E-0141-4286-8137-A176BC2F79AA}" presName="parTx" presStyleLbl="node1" presStyleIdx="0" presStyleCnt="3">
        <dgm:presLayoutVars>
          <dgm:chMax val="0"/>
          <dgm:chPref val="0"/>
          <dgm:bulletEnabled val="1"/>
        </dgm:presLayoutVars>
      </dgm:prSet>
      <dgm:spPr/>
    </dgm:pt>
    <dgm:pt modelId="{2225C815-760B-4A67-BC28-F2CBBD1E5F41}" type="pres">
      <dgm:prSet presAssocID="{D3CBAD0E-0141-4286-8137-A176BC2F79AA}" presName="parSh" presStyleLbl="node1" presStyleIdx="1" presStyleCnt="3"/>
      <dgm:spPr/>
    </dgm:pt>
    <dgm:pt modelId="{F1257F99-3C14-430B-98C6-D1DE8BB79F50}" type="pres">
      <dgm:prSet presAssocID="{D3CBAD0E-0141-4286-8137-A176BC2F79AA}" presName="desTx" presStyleLbl="fgAcc1" presStyleIdx="1" presStyleCnt="3">
        <dgm:presLayoutVars>
          <dgm:bulletEnabled val="1"/>
        </dgm:presLayoutVars>
      </dgm:prSet>
      <dgm:spPr/>
    </dgm:pt>
    <dgm:pt modelId="{F1FDDD96-51CA-4ED0-8A30-3CD17CF461CA}" type="pres">
      <dgm:prSet presAssocID="{13D6C64E-61A9-4311-865B-5BD5EC6DA487}" presName="sibTrans" presStyleLbl="sibTrans2D1" presStyleIdx="1" presStyleCnt="2"/>
      <dgm:spPr/>
    </dgm:pt>
    <dgm:pt modelId="{D4809BBC-AF06-4E55-9386-7FCA02AA1E02}" type="pres">
      <dgm:prSet presAssocID="{13D6C64E-61A9-4311-865B-5BD5EC6DA487}" presName="connTx" presStyleLbl="sibTrans2D1" presStyleIdx="1" presStyleCnt="2"/>
      <dgm:spPr/>
    </dgm:pt>
    <dgm:pt modelId="{44910B3C-3F0B-4045-B8BA-9CE11355B130}" type="pres">
      <dgm:prSet presAssocID="{7ED096F0-EBCD-442E-A937-01422F4E6B24}" presName="composite" presStyleCnt="0"/>
      <dgm:spPr/>
    </dgm:pt>
    <dgm:pt modelId="{14195585-D02B-46B6-AAE7-62CFD27611A9}" type="pres">
      <dgm:prSet presAssocID="{7ED096F0-EBCD-442E-A937-01422F4E6B24}" presName="parTx" presStyleLbl="node1" presStyleIdx="1" presStyleCnt="3">
        <dgm:presLayoutVars>
          <dgm:chMax val="0"/>
          <dgm:chPref val="0"/>
          <dgm:bulletEnabled val="1"/>
        </dgm:presLayoutVars>
      </dgm:prSet>
      <dgm:spPr/>
    </dgm:pt>
    <dgm:pt modelId="{5FB0386D-FC37-4CED-A66B-1B930A12CDDA}" type="pres">
      <dgm:prSet presAssocID="{7ED096F0-EBCD-442E-A937-01422F4E6B24}" presName="parSh" presStyleLbl="node1" presStyleIdx="2" presStyleCnt="3"/>
      <dgm:spPr/>
    </dgm:pt>
    <dgm:pt modelId="{075AA1B4-E44F-4B23-85BC-2E532758094D}" type="pres">
      <dgm:prSet presAssocID="{7ED096F0-EBCD-442E-A937-01422F4E6B24}" presName="desTx" presStyleLbl="fgAcc1" presStyleIdx="2" presStyleCnt="3">
        <dgm:presLayoutVars>
          <dgm:bulletEnabled val="1"/>
        </dgm:presLayoutVars>
      </dgm:prSet>
      <dgm:spPr/>
    </dgm:pt>
  </dgm:ptLst>
  <dgm:cxnLst>
    <dgm:cxn modelId="{71544B00-442F-495B-96D8-61A008EB0F9F}" srcId="{D3CBAD0E-0141-4286-8137-A176BC2F79AA}" destId="{7F32B793-6030-423B-894A-3D4920A9B026}" srcOrd="2" destOrd="0" parTransId="{D442D94D-F195-4027-9C17-5E54F445D0AE}" sibTransId="{09125325-9352-4ACC-A8AF-581D01DFC312}"/>
    <dgm:cxn modelId="{1F1EC701-E430-4818-9AC1-B9F94BBD9B2F}" srcId="{7ED096F0-EBCD-442E-A937-01422F4E6B24}" destId="{C1244BC8-40A1-49D9-A625-C205FA45D898}" srcOrd="3" destOrd="0" parTransId="{4726DFEC-BCB3-454F-99B9-FB8A69F0C79E}" sibTransId="{C64E7791-0CC5-49D8-A2D6-A61A4FE2B123}"/>
    <dgm:cxn modelId="{59F13803-5F2A-4755-BA7E-506EB8B8784F}" srcId="{7ED096F0-EBCD-442E-A937-01422F4E6B24}" destId="{75578CAC-902A-45CF-A005-BC05F3D866EF}" srcOrd="0" destOrd="0" parTransId="{064288FF-8A7A-4C3E-85F0-CF291C44FD9F}" sibTransId="{A9730BD8-413D-4AB1-A181-69852893FB2D}"/>
    <dgm:cxn modelId="{1FEF1E0B-826E-4C37-9EFA-23FF7CB799B8}" type="presOf" srcId="{93226A77-E4A0-4809-994D-1C8BABCB50C7}" destId="{0682F30D-6EF4-4EF4-BCE0-8A45B547A2C6}" srcOrd="1" destOrd="0" presId="urn:microsoft.com/office/officeart/2005/8/layout/process3"/>
    <dgm:cxn modelId="{9E419816-368A-4AD4-8C95-6BE4F2FE9F64}" type="presOf" srcId="{603F53D1-5787-4F28-B029-6851DB9209A4}" destId="{AF6AD281-559B-48C0-B3AE-8D8A95C4B8B5}" srcOrd="0" destOrd="1" presId="urn:microsoft.com/office/officeart/2005/8/layout/process3"/>
    <dgm:cxn modelId="{6B27A21D-E87A-494E-AB96-DBD1F86DD665}" srcId="{D3CBAD0E-0141-4286-8137-A176BC2F79AA}" destId="{E8138769-77C8-473B-BA87-CD1ADD14F306}" srcOrd="3" destOrd="0" parTransId="{4D348C40-3E46-40C5-B0CA-D242E340AF60}" sibTransId="{993F56C8-1042-44F8-808C-13367705717B}"/>
    <dgm:cxn modelId="{AF58CC22-F874-4AFC-92EB-61A49DDF35FD}" srcId="{32BD66BC-438D-4D2E-9AF7-94D5D4CA77AB}" destId="{D3CBAD0E-0141-4286-8137-A176BC2F79AA}" srcOrd="1" destOrd="0" parTransId="{C4913819-BAE3-40AC-B97D-F8C69A66A63A}" sibTransId="{13D6C64E-61A9-4311-865B-5BD5EC6DA487}"/>
    <dgm:cxn modelId="{F9A2122E-6866-4E9B-AF4E-C5465AB36940}" srcId="{1A16D6BC-6A4C-4057-8ED9-4EC8A851AD3D}" destId="{BF371A0D-8253-480E-8005-52E178D0F9F0}" srcOrd="4" destOrd="0" parTransId="{1DDF7A3B-5F22-43BE-9223-EF028F94CD97}" sibTransId="{5F3BA891-8D05-4435-8FA1-F20302A8CD6D}"/>
    <dgm:cxn modelId="{CC5DC033-70DD-4097-80C2-7D6EAA710049}" type="presOf" srcId="{7ED096F0-EBCD-442E-A937-01422F4E6B24}" destId="{5FB0386D-FC37-4CED-A66B-1B930A12CDDA}" srcOrd="1" destOrd="0" presId="urn:microsoft.com/office/officeart/2005/8/layout/process3"/>
    <dgm:cxn modelId="{F2A1A164-1EEC-4829-9186-3409BE1DFB05}" srcId="{D3CBAD0E-0141-4286-8137-A176BC2F79AA}" destId="{4AD789C9-11D2-49BD-8D6F-26D41281059F}" srcOrd="1" destOrd="0" parTransId="{A80A2D1C-8457-4A34-B003-02DBFCCD158F}" sibTransId="{5FC965E8-70E5-4955-A5E7-D44FC39301F5}"/>
    <dgm:cxn modelId="{3EE6A966-2F7E-4DEB-946B-FBDC1D78F6C1}" srcId="{1A16D6BC-6A4C-4057-8ED9-4EC8A851AD3D}" destId="{3ECFF231-FAED-4DD8-8D38-D31F1F0B69CE}" srcOrd="0" destOrd="0" parTransId="{959D0705-FB77-4B45-8854-02962E972D47}" sibTransId="{D0A13F08-AE27-484B-904B-0297F22BE3C7}"/>
    <dgm:cxn modelId="{97D5B769-911C-43EC-8452-C710A9E8A9E1}" type="presOf" srcId="{2B282D1B-29E5-489C-8C21-0DD0846AD4FA}" destId="{075AA1B4-E44F-4B23-85BC-2E532758094D}" srcOrd="0" destOrd="2" presId="urn:microsoft.com/office/officeart/2005/8/layout/process3"/>
    <dgm:cxn modelId="{C48CB969-0569-4A36-AA64-E15118DCA5AF}" type="presOf" srcId="{75578CAC-902A-45CF-A005-BC05F3D866EF}" destId="{075AA1B4-E44F-4B23-85BC-2E532758094D}" srcOrd="0" destOrd="0" presId="urn:microsoft.com/office/officeart/2005/8/layout/process3"/>
    <dgm:cxn modelId="{A5587C4B-6A1F-4CB1-8B06-7BF4B34A9F00}" srcId="{1A16D6BC-6A4C-4057-8ED9-4EC8A851AD3D}" destId="{8447BE68-0A37-428A-BF4C-3DBBF623D5CF}" srcOrd="3" destOrd="0" parTransId="{2D0BF876-2997-457E-8515-C8FAB480F0EB}" sibTransId="{93D3FBBA-C15B-4814-8596-126B83F2FAED}"/>
    <dgm:cxn modelId="{1173E14B-9E41-40C9-B1F9-0EE09D52743B}" srcId="{7ED096F0-EBCD-442E-A937-01422F4E6B24}" destId="{141203BE-747C-4F0F-9268-F060D948F999}" srcOrd="1" destOrd="0" parTransId="{4300B86B-7EF1-4A49-B8D8-C459DD5BB066}" sibTransId="{F44DAC45-5B23-4822-88B9-71FE0FC64364}"/>
    <dgm:cxn modelId="{3D4C7E6C-8CE1-4C67-8599-7FC0D196A7EE}" type="presOf" srcId="{13D6C64E-61A9-4311-865B-5BD5EC6DA487}" destId="{D4809BBC-AF06-4E55-9386-7FCA02AA1E02}" srcOrd="1" destOrd="0" presId="urn:microsoft.com/office/officeart/2005/8/layout/process3"/>
    <dgm:cxn modelId="{3E515950-1267-475F-99C2-678D1FA22F8A}" type="presOf" srcId="{4AD789C9-11D2-49BD-8D6F-26D41281059F}" destId="{F1257F99-3C14-430B-98C6-D1DE8BB79F50}" srcOrd="0" destOrd="1" presId="urn:microsoft.com/office/officeart/2005/8/layout/process3"/>
    <dgm:cxn modelId="{BACECD52-01BA-436B-B77B-E5CE1B3EE665}" srcId="{7ED096F0-EBCD-442E-A937-01422F4E6B24}" destId="{CE2C874B-D674-4AC2-8265-EF9184079288}" srcOrd="4" destOrd="0" parTransId="{9EEF1C77-43D4-497C-A548-FEE520712C30}" sibTransId="{A2AB88CE-0154-4464-BC94-BE2959C88052}"/>
    <dgm:cxn modelId="{614BE272-53B9-4994-8975-6CA90BE670CB}" type="presOf" srcId="{7F32B793-6030-423B-894A-3D4920A9B026}" destId="{F1257F99-3C14-430B-98C6-D1DE8BB79F50}" srcOrd="0" destOrd="2" presId="urn:microsoft.com/office/officeart/2005/8/layout/process3"/>
    <dgm:cxn modelId="{317DD953-236B-4778-A671-74000FD549CE}" type="presOf" srcId="{93226A77-E4A0-4809-994D-1C8BABCB50C7}" destId="{4D8E1063-D274-40FC-B773-6D71EB2D685B}" srcOrd="0" destOrd="0" presId="urn:microsoft.com/office/officeart/2005/8/layout/process3"/>
    <dgm:cxn modelId="{7C24A084-24D3-4B11-87D2-349D774B32E3}" type="presOf" srcId="{CE2C874B-D674-4AC2-8265-EF9184079288}" destId="{075AA1B4-E44F-4B23-85BC-2E532758094D}" srcOrd="0" destOrd="4" presId="urn:microsoft.com/office/officeart/2005/8/layout/process3"/>
    <dgm:cxn modelId="{0EA94288-5F3B-42B6-BD6F-787C6874C3A7}" type="presOf" srcId="{34C7538A-5204-465D-9E48-F7ACEFA8EE41}" destId="{F1257F99-3C14-430B-98C6-D1DE8BB79F50}" srcOrd="0" destOrd="4" presId="urn:microsoft.com/office/officeart/2005/8/layout/process3"/>
    <dgm:cxn modelId="{D92D548B-DC32-47B7-9077-E46634C3A976}" type="presOf" srcId="{32BD66BC-438D-4D2E-9AF7-94D5D4CA77AB}" destId="{02CFF242-3210-4431-A0BE-FA526015E8A2}" srcOrd="0" destOrd="0" presId="urn:microsoft.com/office/officeart/2005/8/layout/process3"/>
    <dgm:cxn modelId="{314E2F96-7653-4E8A-9F07-796519C6590E}" type="presOf" srcId="{BF371A0D-8253-480E-8005-52E178D0F9F0}" destId="{AF6AD281-559B-48C0-B3AE-8D8A95C4B8B5}" srcOrd="0" destOrd="4" presId="urn:microsoft.com/office/officeart/2005/8/layout/process3"/>
    <dgm:cxn modelId="{2C5418A3-16A0-42B4-82A7-E44123C809DF}" type="presOf" srcId="{C1244BC8-40A1-49D9-A625-C205FA45D898}" destId="{075AA1B4-E44F-4B23-85BC-2E532758094D}" srcOrd="0" destOrd="3" presId="urn:microsoft.com/office/officeart/2005/8/layout/process3"/>
    <dgm:cxn modelId="{E2B28AAF-D60F-4BE3-BEA8-56B19943E236}" type="presOf" srcId="{D3CBAD0E-0141-4286-8137-A176BC2F79AA}" destId="{66810E3B-FFB8-4FC9-B12F-19E95C776241}" srcOrd="0" destOrd="0" presId="urn:microsoft.com/office/officeart/2005/8/layout/process3"/>
    <dgm:cxn modelId="{D059DAB6-4EBA-464F-9508-0FDDBEEEA597}" srcId="{32BD66BC-438D-4D2E-9AF7-94D5D4CA77AB}" destId="{7ED096F0-EBCD-442E-A937-01422F4E6B24}" srcOrd="2" destOrd="0" parTransId="{E878247E-72C2-4E0E-9ACB-8A4F22521F57}" sibTransId="{2C470E6A-BF9D-47E6-A896-1E76DC4BF485}"/>
    <dgm:cxn modelId="{A1AF0FB8-6954-4F20-817F-B707794DAE38}" type="presOf" srcId="{13D6C64E-61A9-4311-865B-5BD5EC6DA487}" destId="{F1FDDD96-51CA-4ED0-8A30-3CD17CF461CA}" srcOrd="0" destOrd="0" presId="urn:microsoft.com/office/officeart/2005/8/layout/process3"/>
    <dgm:cxn modelId="{DE98F7CB-AECE-4E97-A673-5E96261198DE}" type="presOf" srcId="{D3CBAD0E-0141-4286-8137-A176BC2F79AA}" destId="{2225C815-760B-4A67-BC28-F2CBBD1E5F41}" srcOrd="1" destOrd="0" presId="urn:microsoft.com/office/officeart/2005/8/layout/process3"/>
    <dgm:cxn modelId="{AF9D2AD2-4758-49F3-A567-3DD4802BE4B3}" srcId="{D3CBAD0E-0141-4286-8137-A176BC2F79AA}" destId="{34C7538A-5204-465D-9E48-F7ACEFA8EE41}" srcOrd="4" destOrd="0" parTransId="{C04884E0-B526-4FEF-AEB9-E764516B8ED9}" sibTransId="{ED8E4FC2-672B-4A8A-A56D-28CC9FBD6A7D}"/>
    <dgm:cxn modelId="{AAB597D6-5792-40D0-9E10-C41DD667973E}" type="presOf" srcId="{1A16D6BC-6A4C-4057-8ED9-4EC8A851AD3D}" destId="{69FB53AD-4416-4420-A2A9-77CFF1A3D855}" srcOrd="1" destOrd="0" presId="urn:microsoft.com/office/officeart/2005/8/layout/process3"/>
    <dgm:cxn modelId="{13A5D3E0-8F01-452D-AB8E-98B0ED97A6DD}" type="presOf" srcId="{8447BE68-0A37-428A-BF4C-3DBBF623D5CF}" destId="{AF6AD281-559B-48C0-B3AE-8D8A95C4B8B5}" srcOrd="0" destOrd="3" presId="urn:microsoft.com/office/officeart/2005/8/layout/process3"/>
    <dgm:cxn modelId="{87B3C5E1-3CA9-4393-B268-B557578D68BF}" type="presOf" srcId="{3ECFF231-FAED-4DD8-8D38-D31F1F0B69CE}" destId="{AF6AD281-559B-48C0-B3AE-8D8A95C4B8B5}" srcOrd="0" destOrd="0" presId="urn:microsoft.com/office/officeart/2005/8/layout/process3"/>
    <dgm:cxn modelId="{2CA6F7E2-C55A-4E20-B17F-622FC8C660E2}" srcId="{32BD66BC-438D-4D2E-9AF7-94D5D4CA77AB}" destId="{1A16D6BC-6A4C-4057-8ED9-4EC8A851AD3D}" srcOrd="0" destOrd="0" parTransId="{2A9C01A6-EDAA-4EFF-A744-1CE7ECF90EB3}" sibTransId="{93226A77-E4A0-4809-994D-1C8BABCB50C7}"/>
    <dgm:cxn modelId="{EA2B66E4-DF44-4095-90CE-B05D65919369}" srcId="{1A16D6BC-6A4C-4057-8ED9-4EC8A851AD3D}" destId="{603F53D1-5787-4F28-B029-6851DB9209A4}" srcOrd="1" destOrd="0" parTransId="{5E95270B-524C-4DA5-83F2-78B6E346111D}" sibTransId="{1CC6A16A-7E74-4D11-BD41-9EC2360B0DD3}"/>
    <dgm:cxn modelId="{51BA76E4-5E22-4C31-B251-E9840A655CB6}" type="presOf" srcId="{7ED096F0-EBCD-442E-A937-01422F4E6B24}" destId="{14195585-D02B-46B6-AAE7-62CFD27611A9}" srcOrd="0" destOrd="0" presId="urn:microsoft.com/office/officeart/2005/8/layout/process3"/>
    <dgm:cxn modelId="{EB3487E9-2C43-4FCF-8027-E12B4DFB39D2}" type="presOf" srcId="{6B2C3D70-92DD-4EB9-BD37-17B8D24D1C9B}" destId="{AF6AD281-559B-48C0-B3AE-8D8A95C4B8B5}" srcOrd="0" destOrd="2" presId="urn:microsoft.com/office/officeart/2005/8/layout/process3"/>
    <dgm:cxn modelId="{703F3DEB-A587-46DA-8193-1E75B7122892}" type="presOf" srcId="{1A16D6BC-6A4C-4057-8ED9-4EC8A851AD3D}" destId="{E5314559-0245-4242-86FA-C9716258DB7F}" srcOrd="0" destOrd="0" presId="urn:microsoft.com/office/officeart/2005/8/layout/process3"/>
    <dgm:cxn modelId="{4325CEEE-2511-4E6F-9677-2D46B69DA704}" srcId="{D3CBAD0E-0141-4286-8137-A176BC2F79AA}" destId="{24BD8C26-8E1B-4610-A038-74D08F69E824}" srcOrd="0" destOrd="0" parTransId="{5413B894-6D39-4B33-87B9-BB6CBC2D9BD6}" sibTransId="{0BB4A171-2E8B-4B8D-A873-80D553E6E552}"/>
    <dgm:cxn modelId="{14649EF4-17EC-43ED-AF5F-B4280BCA1221}" type="presOf" srcId="{141203BE-747C-4F0F-9268-F060D948F999}" destId="{075AA1B4-E44F-4B23-85BC-2E532758094D}" srcOrd="0" destOrd="1" presId="urn:microsoft.com/office/officeart/2005/8/layout/process3"/>
    <dgm:cxn modelId="{8D8F42F5-8533-4919-BA7C-18A4DA320C53}" type="presOf" srcId="{E8138769-77C8-473B-BA87-CD1ADD14F306}" destId="{F1257F99-3C14-430B-98C6-D1DE8BB79F50}" srcOrd="0" destOrd="3" presId="urn:microsoft.com/office/officeart/2005/8/layout/process3"/>
    <dgm:cxn modelId="{A66B7BFB-8D25-4658-B60C-7A85D33B7F82}" type="presOf" srcId="{24BD8C26-8E1B-4610-A038-74D08F69E824}" destId="{F1257F99-3C14-430B-98C6-D1DE8BB79F50}" srcOrd="0" destOrd="0" presId="urn:microsoft.com/office/officeart/2005/8/layout/process3"/>
    <dgm:cxn modelId="{C2647BFD-049E-4FCE-BBA4-ED37BA4E1DCC}" srcId="{7ED096F0-EBCD-442E-A937-01422F4E6B24}" destId="{2B282D1B-29E5-489C-8C21-0DD0846AD4FA}" srcOrd="2" destOrd="0" parTransId="{05DB2821-EEAA-4BA5-B97D-B8C55A52B711}" sibTransId="{CEF4851E-8069-49D8-82B0-D93F3B733404}"/>
    <dgm:cxn modelId="{106D04FE-A1DC-4EA6-9930-B28A18CEB26D}" srcId="{1A16D6BC-6A4C-4057-8ED9-4EC8A851AD3D}" destId="{6B2C3D70-92DD-4EB9-BD37-17B8D24D1C9B}" srcOrd="2" destOrd="0" parTransId="{3B0F7FCD-FF60-47B5-B2EB-EF61E8C052D6}" sibTransId="{7FB6B133-9159-416C-953A-423DD353DCFB}"/>
    <dgm:cxn modelId="{036E106B-FC59-4B1A-A2ED-9641512F3162}" type="presParOf" srcId="{02CFF242-3210-4431-A0BE-FA526015E8A2}" destId="{80306E5A-E098-4EB2-B886-E98D0EA35630}" srcOrd="0" destOrd="0" presId="urn:microsoft.com/office/officeart/2005/8/layout/process3"/>
    <dgm:cxn modelId="{7B3BE03F-C1D5-40B0-8232-5EB279A70B97}" type="presParOf" srcId="{80306E5A-E098-4EB2-B886-E98D0EA35630}" destId="{E5314559-0245-4242-86FA-C9716258DB7F}" srcOrd="0" destOrd="0" presId="urn:microsoft.com/office/officeart/2005/8/layout/process3"/>
    <dgm:cxn modelId="{C3E26AB2-F153-431A-9AB3-52243F89F00C}" type="presParOf" srcId="{80306E5A-E098-4EB2-B886-E98D0EA35630}" destId="{69FB53AD-4416-4420-A2A9-77CFF1A3D855}" srcOrd="1" destOrd="0" presId="urn:microsoft.com/office/officeart/2005/8/layout/process3"/>
    <dgm:cxn modelId="{57AE4202-1EB7-4D9A-B662-FB430E945831}" type="presParOf" srcId="{80306E5A-E098-4EB2-B886-E98D0EA35630}" destId="{AF6AD281-559B-48C0-B3AE-8D8A95C4B8B5}" srcOrd="2" destOrd="0" presId="urn:microsoft.com/office/officeart/2005/8/layout/process3"/>
    <dgm:cxn modelId="{115C44BF-FB99-4A38-AC94-AAD175DE0C57}" type="presParOf" srcId="{02CFF242-3210-4431-A0BE-FA526015E8A2}" destId="{4D8E1063-D274-40FC-B773-6D71EB2D685B}" srcOrd="1" destOrd="0" presId="urn:microsoft.com/office/officeart/2005/8/layout/process3"/>
    <dgm:cxn modelId="{5D5866E0-9333-4EE1-B706-76F297E60919}" type="presParOf" srcId="{4D8E1063-D274-40FC-B773-6D71EB2D685B}" destId="{0682F30D-6EF4-4EF4-BCE0-8A45B547A2C6}" srcOrd="0" destOrd="0" presId="urn:microsoft.com/office/officeart/2005/8/layout/process3"/>
    <dgm:cxn modelId="{A375AAD2-26E6-4F62-8BCB-B828E5FCD9E7}" type="presParOf" srcId="{02CFF242-3210-4431-A0BE-FA526015E8A2}" destId="{6BF0DAFA-A67B-4647-83E9-BA91AB654D26}" srcOrd="2" destOrd="0" presId="urn:microsoft.com/office/officeart/2005/8/layout/process3"/>
    <dgm:cxn modelId="{368F8012-A029-4EB7-ACF5-C58200A96F4C}" type="presParOf" srcId="{6BF0DAFA-A67B-4647-83E9-BA91AB654D26}" destId="{66810E3B-FFB8-4FC9-B12F-19E95C776241}" srcOrd="0" destOrd="0" presId="urn:microsoft.com/office/officeart/2005/8/layout/process3"/>
    <dgm:cxn modelId="{BB02CA3F-5073-40CD-B0E3-201FBB7CEFF3}" type="presParOf" srcId="{6BF0DAFA-A67B-4647-83E9-BA91AB654D26}" destId="{2225C815-760B-4A67-BC28-F2CBBD1E5F41}" srcOrd="1" destOrd="0" presId="urn:microsoft.com/office/officeart/2005/8/layout/process3"/>
    <dgm:cxn modelId="{AEC2BB32-1AB9-456D-8B7F-B5E759CF953B}" type="presParOf" srcId="{6BF0DAFA-A67B-4647-83E9-BA91AB654D26}" destId="{F1257F99-3C14-430B-98C6-D1DE8BB79F50}" srcOrd="2" destOrd="0" presId="urn:microsoft.com/office/officeart/2005/8/layout/process3"/>
    <dgm:cxn modelId="{EC23ED3E-8DE7-4080-8CB8-EDC940182E9F}" type="presParOf" srcId="{02CFF242-3210-4431-A0BE-FA526015E8A2}" destId="{F1FDDD96-51CA-4ED0-8A30-3CD17CF461CA}" srcOrd="3" destOrd="0" presId="urn:microsoft.com/office/officeart/2005/8/layout/process3"/>
    <dgm:cxn modelId="{B56EB435-A3D6-4A3A-96C5-EBE9185B2989}" type="presParOf" srcId="{F1FDDD96-51CA-4ED0-8A30-3CD17CF461CA}" destId="{D4809BBC-AF06-4E55-9386-7FCA02AA1E02}" srcOrd="0" destOrd="0" presId="urn:microsoft.com/office/officeart/2005/8/layout/process3"/>
    <dgm:cxn modelId="{0001A372-1573-4127-82D8-EC3674604340}" type="presParOf" srcId="{02CFF242-3210-4431-A0BE-FA526015E8A2}" destId="{44910B3C-3F0B-4045-B8BA-9CE11355B130}" srcOrd="4" destOrd="0" presId="urn:microsoft.com/office/officeart/2005/8/layout/process3"/>
    <dgm:cxn modelId="{58FCD314-0A45-4978-94FA-C8F398C5EF9C}" type="presParOf" srcId="{44910B3C-3F0B-4045-B8BA-9CE11355B130}" destId="{14195585-D02B-46B6-AAE7-62CFD27611A9}" srcOrd="0" destOrd="0" presId="urn:microsoft.com/office/officeart/2005/8/layout/process3"/>
    <dgm:cxn modelId="{8F9A2F83-9273-436A-900B-E566317F7A59}" type="presParOf" srcId="{44910B3C-3F0B-4045-B8BA-9CE11355B130}" destId="{5FB0386D-FC37-4CED-A66B-1B930A12CDDA}" srcOrd="1" destOrd="0" presId="urn:microsoft.com/office/officeart/2005/8/layout/process3"/>
    <dgm:cxn modelId="{20DF167B-828C-4993-8105-7780FE4E886B}" type="presParOf" srcId="{44910B3C-3F0B-4045-B8BA-9CE11355B130}" destId="{075AA1B4-E44F-4B23-85BC-2E532758094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723F0-418E-4D67-A4DA-7F6273067333}">
      <dsp:nvSpPr>
        <dsp:cNvPr id="0" name=""/>
        <dsp:cNvSpPr/>
      </dsp:nvSpPr>
      <dsp:spPr>
        <a:xfrm>
          <a:off x="0" y="3058352"/>
          <a:ext cx="4038425" cy="0"/>
        </a:xfrm>
        <a:prstGeom prst="line">
          <a:avLst/>
        </a:prstGeom>
        <a:noFill/>
        <a:ln w="1270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AE833D2-8554-475E-891A-15984CEDC0F4}">
      <dsp:nvSpPr>
        <dsp:cNvPr id="0" name=""/>
        <dsp:cNvSpPr/>
      </dsp:nvSpPr>
      <dsp:spPr>
        <a:xfrm>
          <a:off x="0" y="1744741"/>
          <a:ext cx="4038425" cy="0"/>
        </a:xfrm>
        <a:prstGeom prst="line">
          <a:avLst/>
        </a:prstGeom>
        <a:noFill/>
        <a:ln w="12700" cap="flat" cmpd="sng" algn="ctr">
          <a:solidFill>
            <a:schemeClr val="accent2">
              <a:lumMod val="90000"/>
              <a:lumOff val="10000"/>
            </a:schemeClr>
          </a:solidFill>
          <a:prstDash val="solid"/>
          <a:miter lim="800000"/>
        </a:ln>
        <a:effectLst/>
      </dsp:spPr>
      <dsp:style>
        <a:lnRef idx="2">
          <a:scrgbClr r="0" g="0" b="0"/>
        </a:lnRef>
        <a:fillRef idx="0">
          <a:scrgbClr r="0" g="0" b="0"/>
        </a:fillRef>
        <a:effectRef idx="0">
          <a:scrgbClr r="0" g="0" b="0"/>
        </a:effectRef>
        <a:fontRef idx="minor"/>
      </dsp:style>
    </dsp:sp>
    <dsp:sp modelId="{16B2F998-9A2C-4F12-8F52-B36065A4E808}">
      <dsp:nvSpPr>
        <dsp:cNvPr id="0" name=""/>
        <dsp:cNvSpPr/>
      </dsp:nvSpPr>
      <dsp:spPr>
        <a:xfrm>
          <a:off x="0" y="431130"/>
          <a:ext cx="4038425" cy="0"/>
        </a:xfrm>
        <a:prstGeom prst="line">
          <a:avLst/>
        </a:pr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78FF962-0848-49AF-9050-20F10246DE85}">
      <dsp:nvSpPr>
        <dsp:cNvPr id="0" name=""/>
        <dsp:cNvSpPr/>
      </dsp:nvSpPr>
      <dsp:spPr>
        <a:xfrm>
          <a:off x="1049990" y="480"/>
          <a:ext cx="2988434" cy="430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AU" sz="1800" b="1" kern="1200" dirty="0">
              <a:solidFill>
                <a:schemeClr val="accent3"/>
              </a:solidFill>
              <a:latin typeface="+mn-lt"/>
              <a:ea typeface="+mn-ea"/>
              <a:cs typeface="+mn-cs"/>
            </a:rPr>
            <a:t>Values-Led</a:t>
          </a:r>
        </a:p>
      </dsp:txBody>
      <dsp:txXfrm>
        <a:off x="1049990" y="480"/>
        <a:ext cx="2988434" cy="430649"/>
      </dsp:txXfrm>
    </dsp:sp>
    <dsp:sp modelId="{0FCBB240-319C-432B-8926-2AB11C01AC18}">
      <dsp:nvSpPr>
        <dsp:cNvPr id="0" name=""/>
        <dsp:cNvSpPr/>
      </dsp:nvSpPr>
      <dsp:spPr>
        <a:xfrm>
          <a:off x="0" y="90796"/>
          <a:ext cx="1049990" cy="339980"/>
        </a:xfrm>
        <a:prstGeom prst="round2SameRect">
          <a:avLst>
            <a:gd name="adj1" fmla="val 16670"/>
            <a:gd name="adj2" fmla="val 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AU" sz="1800" kern="1200" dirty="0"/>
            <a:t>1.</a:t>
          </a:r>
        </a:p>
      </dsp:txBody>
      <dsp:txXfrm>
        <a:off x="16599" y="107395"/>
        <a:ext cx="1016792" cy="323381"/>
      </dsp:txXfrm>
    </dsp:sp>
    <dsp:sp modelId="{2255B3F1-BC52-477F-87AE-15C5DA061711}">
      <dsp:nvSpPr>
        <dsp:cNvPr id="0" name=""/>
        <dsp:cNvSpPr/>
      </dsp:nvSpPr>
      <dsp:spPr>
        <a:xfrm>
          <a:off x="0" y="431130"/>
          <a:ext cx="4038425" cy="86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chemeClr val="accent3"/>
              </a:solidFill>
              <a:latin typeface="+mn-lt"/>
              <a:ea typeface="+mn-ea"/>
              <a:cs typeface="+mn-cs"/>
            </a:rPr>
            <a:t>Guided by KPMG's ethical standards</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chemeClr val="accent3"/>
              </a:solidFill>
              <a:latin typeface="+mn-lt"/>
              <a:ea typeface="+mn-ea"/>
              <a:cs typeface="+mn-cs"/>
            </a:rPr>
            <a:t>Open, inclusive culture</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chemeClr val="accent3"/>
              </a:solidFill>
              <a:latin typeface="+mn-lt"/>
              <a:ea typeface="+mn-ea"/>
              <a:cs typeface="+mn-cs"/>
            </a:rPr>
            <a:t>Purpose-driven approach</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chemeClr val="accent3"/>
              </a:solidFill>
              <a:latin typeface="+mn-lt"/>
              <a:ea typeface="+mn-ea"/>
              <a:cs typeface="+mn-cs"/>
            </a:rPr>
            <a:t>Community-focused outcomes</a:t>
          </a:r>
        </a:p>
      </dsp:txBody>
      <dsp:txXfrm>
        <a:off x="0" y="431130"/>
        <a:ext cx="4038425" cy="861428"/>
      </dsp:txXfrm>
    </dsp:sp>
    <dsp:sp modelId="{A88EE0AC-122A-48BF-84D4-FF39A98929A4}">
      <dsp:nvSpPr>
        <dsp:cNvPr id="0" name=""/>
        <dsp:cNvSpPr/>
      </dsp:nvSpPr>
      <dsp:spPr>
        <a:xfrm>
          <a:off x="1049990" y="1314091"/>
          <a:ext cx="2988434" cy="430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AU" sz="1800" b="1" kern="1200" dirty="0">
              <a:solidFill>
                <a:srgbClr val="5B5B5B"/>
              </a:solidFill>
              <a:latin typeface="ABC Oracle"/>
              <a:ea typeface="+mn-ea"/>
              <a:cs typeface="+mn-cs"/>
            </a:rPr>
            <a:t>Human-Centric</a:t>
          </a:r>
        </a:p>
      </dsp:txBody>
      <dsp:txXfrm>
        <a:off x="1049990" y="1314091"/>
        <a:ext cx="2988434" cy="430649"/>
      </dsp:txXfrm>
    </dsp:sp>
    <dsp:sp modelId="{99A638DE-297B-4060-A751-48C69D453F64}">
      <dsp:nvSpPr>
        <dsp:cNvPr id="0" name=""/>
        <dsp:cNvSpPr/>
      </dsp:nvSpPr>
      <dsp:spPr>
        <a:xfrm>
          <a:off x="0" y="1404407"/>
          <a:ext cx="1049990" cy="339980"/>
        </a:xfrm>
        <a:prstGeom prst="round2SameRect">
          <a:avLst>
            <a:gd name="adj1" fmla="val 16670"/>
            <a:gd name="adj2" fmla="val 0"/>
          </a:avLst>
        </a:prstGeom>
        <a:solidFill>
          <a:schemeClr val="accent2">
            <a:lumMod val="90000"/>
            <a:lumOff val="10000"/>
          </a:schemeClr>
        </a:solidFill>
        <a:ln w="12700" cap="flat" cmpd="sng" algn="ctr">
          <a:solidFill>
            <a:schemeClr val="accent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AU" sz="1800" kern="1200" dirty="0"/>
            <a:t>2.</a:t>
          </a:r>
        </a:p>
      </dsp:txBody>
      <dsp:txXfrm>
        <a:off x="16599" y="1421006"/>
        <a:ext cx="1016792" cy="323381"/>
      </dsp:txXfrm>
    </dsp:sp>
    <dsp:sp modelId="{938FE9B2-E0BC-4BDC-9D21-E8F15FB0B564}">
      <dsp:nvSpPr>
        <dsp:cNvPr id="0" name=""/>
        <dsp:cNvSpPr/>
      </dsp:nvSpPr>
      <dsp:spPr>
        <a:xfrm>
          <a:off x="0" y="1744741"/>
          <a:ext cx="4038425" cy="86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rgbClr val="5B5B5B"/>
              </a:solidFill>
              <a:latin typeface="ABC Oracle"/>
              <a:ea typeface="+mn-ea"/>
              <a:cs typeface="+mn-cs"/>
            </a:rPr>
            <a:t>Prioritising human impact</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rgbClr val="5B5B5B"/>
              </a:solidFill>
              <a:latin typeface="ABC Oracle"/>
              <a:ea typeface="+mn-ea"/>
              <a:cs typeface="+mn-cs"/>
            </a:rPr>
            <a:t>Empowering and augmenting capabilities</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a:solidFill>
                <a:srgbClr val="5B5B5B"/>
              </a:solidFill>
              <a:latin typeface="ABC Oracle"/>
              <a:ea typeface="+mn-ea"/>
              <a:cs typeface="+mn-cs"/>
            </a:rPr>
            <a:t>Unleashing creativity</a:t>
          </a:r>
          <a:endParaRPr lang="en-AU" sz="1400" kern="1200" dirty="0">
            <a:solidFill>
              <a:srgbClr val="5B5B5B"/>
            </a:solidFill>
            <a:latin typeface="ABC Oracle"/>
            <a:ea typeface="+mn-ea"/>
            <a:cs typeface="+mn-cs"/>
          </a:endParaRP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rgbClr val="5B5B5B"/>
              </a:solidFill>
              <a:latin typeface="ABC Oracle"/>
              <a:ea typeface="+mn-ea"/>
              <a:cs typeface="+mn-cs"/>
            </a:rPr>
            <a:t>Improving productivity meaningfully</a:t>
          </a:r>
        </a:p>
      </dsp:txBody>
      <dsp:txXfrm>
        <a:off x="0" y="1744741"/>
        <a:ext cx="4038425" cy="861428"/>
      </dsp:txXfrm>
    </dsp:sp>
    <dsp:sp modelId="{9DB50640-8550-4063-8150-59513EB42D15}">
      <dsp:nvSpPr>
        <dsp:cNvPr id="0" name=""/>
        <dsp:cNvSpPr/>
      </dsp:nvSpPr>
      <dsp:spPr>
        <a:xfrm>
          <a:off x="1049990" y="2627702"/>
          <a:ext cx="2988434" cy="430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AU" sz="1800" b="1" kern="1200" dirty="0">
              <a:solidFill>
                <a:srgbClr val="5B5B5B"/>
              </a:solidFill>
              <a:latin typeface="ABC Oracle"/>
              <a:ea typeface="+mn-ea"/>
              <a:cs typeface="+mn-cs"/>
            </a:rPr>
            <a:t>Trustworthy</a:t>
          </a:r>
        </a:p>
      </dsp:txBody>
      <dsp:txXfrm>
        <a:off x="1049990" y="2627702"/>
        <a:ext cx="2988434" cy="430649"/>
      </dsp:txXfrm>
    </dsp:sp>
    <dsp:sp modelId="{D396C4C7-E210-443C-8193-568C8993EAC7}">
      <dsp:nvSpPr>
        <dsp:cNvPr id="0" name=""/>
        <dsp:cNvSpPr/>
      </dsp:nvSpPr>
      <dsp:spPr>
        <a:xfrm>
          <a:off x="0" y="2718018"/>
          <a:ext cx="1049990" cy="339980"/>
        </a:xfrm>
        <a:prstGeom prst="round2SameRect">
          <a:avLst>
            <a:gd name="adj1" fmla="val 16670"/>
            <a:gd name="adj2" fmla="val 0"/>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AU" sz="1800" kern="1200" dirty="0"/>
            <a:t>3.</a:t>
          </a:r>
        </a:p>
      </dsp:txBody>
      <dsp:txXfrm>
        <a:off x="16599" y="2734617"/>
        <a:ext cx="1016792" cy="323381"/>
      </dsp:txXfrm>
    </dsp:sp>
    <dsp:sp modelId="{87A806F0-038E-4029-826D-6F95964541B6}">
      <dsp:nvSpPr>
        <dsp:cNvPr id="0" name=""/>
        <dsp:cNvSpPr/>
      </dsp:nvSpPr>
      <dsp:spPr>
        <a:xfrm>
          <a:off x="0" y="3058352"/>
          <a:ext cx="4038425" cy="86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rgbClr val="5B5B5B"/>
              </a:solidFill>
              <a:latin typeface="ABC Oracle"/>
              <a:ea typeface="+mn-ea"/>
              <a:cs typeface="+mn-cs"/>
            </a:rPr>
            <a:t>Ethical standards compliance</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rgbClr val="5B5B5B"/>
              </a:solidFill>
              <a:latin typeface="ABC Oracle"/>
              <a:ea typeface="+mn-ea"/>
              <a:cs typeface="+mn-cs"/>
            </a:rPr>
            <a:t>Privacy and data protection</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rgbClr val="5B5B5B"/>
              </a:solidFill>
              <a:latin typeface="ABC Oracle"/>
              <a:ea typeface="+mn-ea"/>
              <a:cs typeface="+mn-cs"/>
            </a:rPr>
            <a:t>Confidentiality arrangements</a:t>
          </a:r>
        </a:p>
        <a:p>
          <a:pPr marL="114300" lvl="1" indent="-114300" algn="l" defTabSz="622300">
            <a:lnSpc>
              <a:spcPct val="90000"/>
            </a:lnSpc>
            <a:spcBef>
              <a:spcPct val="0"/>
            </a:spcBef>
            <a:spcAft>
              <a:spcPct val="15000"/>
            </a:spcAft>
            <a:buFont typeface="Wingdings" panose="05000000000000000000" pitchFamily="2" charset="2"/>
            <a:buChar char="§"/>
          </a:pPr>
          <a:r>
            <a:rPr lang="en-AU" sz="1400" kern="1200" dirty="0">
              <a:solidFill>
                <a:srgbClr val="5B5B5B"/>
              </a:solidFill>
              <a:latin typeface="ABC Oracle"/>
              <a:ea typeface="+mn-ea"/>
              <a:cs typeface="+mn-cs"/>
            </a:rPr>
            <a:t>Transparent operations</a:t>
          </a:r>
        </a:p>
      </dsp:txBody>
      <dsp:txXfrm>
        <a:off x="0" y="3058352"/>
        <a:ext cx="4038425" cy="861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B53AD-4416-4420-A2A9-77CFF1A3D855}">
      <dsp:nvSpPr>
        <dsp:cNvPr id="0" name=""/>
        <dsp:cNvSpPr/>
      </dsp:nvSpPr>
      <dsp:spPr>
        <a:xfrm>
          <a:off x="5540" y="55850"/>
          <a:ext cx="2519393" cy="1167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AU" sz="2000" kern="1200" dirty="0"/>
            <a:t>Getting Started:    The First 90 Days</a:t>
          </a:r>
        </a:p>
      </dsp:txBody>
      <dsp:txXfrm>
        <a:off x="5540" y="55850"/>
        <a:ext cx="2519393" cy="778386"/>
      </dsp:txXfrm>
    </dsp:sp>
    <dsp:sp modelId="{AF6AD281-559B-48C0-B3AE-8D8A95C4B8B5}">
      <dsp:nvSpPr>
        <dsp:cNvPr id="0" name=""/>
        <dsp:cNvSpPr/>
      </dsp:nvSpPr>
      <dsp:spPr>
        <a:xfrm>
          <a:off x="521561" y="834236"/>
          <a:ext cx="2519393" cy="336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Assess Current State: Conduct AI readiness evaluation</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Establish Governance: Form AI oversight committee</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Start Small: Pilot with low-risk, high-value use cases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Engage Stakeholders:  Transparent communication about AI strategy</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Invest in Training:  Build organisational AI literacy</a:t>
          </a:r>
        </a:p>
      </dsp:txBody>
      <dsp:txXfrm>
        <a:off x="595352" y="908027"/>
        <a:ext cx="2371811" cy="3218418"/>
      </dsp:txXfrm>
    </dsp:sp>
    <dsp:sp modelId="{4D8E1063-D274-40FC-B773-6D71EB2D685B}">
      <dsp:nvSpPr>
        <dsp:cNvPr id="0" name=""/>
        <dsp:cNvSpPr/>
      </dsp:nvSpPr>
      <dsp:spPr>
        <a:xfrm>
          <a:off x="2906865" y="131415"/>
          <a:ext cx="809693" cy="6272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a:off x="2906865" y="256866"/>
        <a:ext cx="621516" cy="376354"/>
      </dsp:txXfrm>
    </dsp:sp>
    <dsp:sp modelId="{2225C815-760B-4A67-BC28-F2CBBD1E5F41}">
      <dsp:nvSpPr>
        <dsp:cNvPr id="0" name=""/>
        <dsp:cNvSpPr/>
      </dsp:nvSpPr>
      <dsp:spPr>
        <a:xfrm>
          <a:off x="4052657" y="55850"/>
          <a:ext cx="2519393" cy="1167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AU" sz="2000" kern="1200" dirty="0"/>
            <a:t>Building Momentum: Months 4-12</a:t>
          </a:r>
        </a:p>
      </dsp:txBody>
      <dsp:txXfrm>
        <a:off x="4052657" y="55850"/>
        <a:ext cx="2519393" cy="778386"/>
      </dsp:txXfrm>
    </dsp:sp>
    <dsp:sp modelId="{F1257F99-3C14-430B-98C6-D1DE8BB79F50}">
      <dsp:nvSpPr>
        <dsp:cNvPr id="0" name=""/>
        <dsp:cNvSpPr/>
      </dsp:nvSpPr>
      <dsp:spPr>
        <a:xfrm>
          <a:off x="4568678" y="834236"/>
          <a:ext cx="2519393" cy="336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Scale Successful Pilots: Expand proven use cases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Develop Policies: Create AI-specific governance frameworks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Enhance Security: Implement robust data protection measures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Measure Impact: Establish metrics and monitoring systems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Prepare for Regulation: Align with emerging standards</a:t>
          </a:r>
        </a:p>
      </dsp:txBody>
      <dsp:txXfrm>
        <a:off x="4642469" y="908027"/>
        <a:ext cx="2371811" cy="3218418"/>
      </dsp:txXfrm>
    </dsp:sp>
    <dsp:sp modelId="{F1FDDD96-51CA-4ED0-8A30-3CD17CF461CA}">
      <dsp:nvSpPr>
        <dsp:cNvPr id="0" name=""/>
        <dsp:cNvSpPr/>
      </dsp:nvSpPr>
      <dsp:spPr>
        <a:xfrm>
          <a:off x="6953981" y="131415"/>
          <a:ext cx="809693" cy="6272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p>
      </dsp:txBody>
      <dsp:txXfrm>
        <a:off x="6953981" y="256866"/>
        <a:ext cx="621516" cy="376354"/>
      </dsp:txXfrm>
    </dsp:sp>
    <dsp:sp modelId="{5FB0386D-FC37-4CED-A66B-1B930A12CDDA}">
      <dsp:nvSpPr>
        <dsp:cNvPr id="0" name=""/>
        <dsp:cNvSpPr/>
      </dsp:nvSpPr>
      <dsp:spPr>
        <a:xfrm>
          <a:off x="8099774" y="55850"/>
          <a:ext cx="2519393" cy="1167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AU" sz="2000" kern="1200" dirty="0"/>
            <a:t>Achieving Excellence: Year 2+</a:t>
          </a:r>
        </a:p>
      </dsp:txBody>
      <dsp:txXfrm>
        <a:off x="8099774" y="55850"/>
        <a:ext cx="2519393" cy="778386"/>
      </dsp:txXfrm>
    </dsp:sp>
    <dsp:sp modelId="{075AA1B4-E44F-4B23-85BC-2E532758094D}">
      <dsp:nvSpPr>
        <dsp:cNvPr id="0" name=""/>
        <dsp:cNvSpPr/>
      </dsp:nvSpPr>
      <dsp:spPr>
        <a:xfrm>
          <a:off x="8615794" y="834236"/>
          <a:ext cx="2519393" cy="336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Pursue Certification: Consider ISO 42001 or equivalent standards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Innovate Continuously: Develop custom AI solutions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Share Learnings: Contribute to industry best practices</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Transform Culture: Embed AI thinking across organisation</a:t>
          </a:r>
        </a:p>
        <a:p>
          <a:pPr marL="144000" lvl="1" indent="-144000" algn="l" defTabSz="444500">
            <a:lnSpc>
              <a:spcPct val="100000"/>
            </a:lnSpc>
            <a:spcBef>
              <a:spcPct val="0"/>
            </a:spcBef>
            <a:spcAft>
              <a:spcPts val="600"/>
            </a:spcAft>
            <a:buChar char="•"/>
          </a:pPr>
          <a:r>
            <a:rPr lang="en-AU" sz="1400" kern="1200" dirty="0">
              <a:solidFill>
                <a:srgbClr val="000000">
                  <a:hueOff val="0"/>
                  <a:satOff val="0"/>
                  <a:lumOff val="0"/>
                  <a:alphaOff val="0"/>
                </a:srgbClr>
              </a:solidFill>
              <a:latin typeface="ABC Oracle"/>
              <a:ea typeface="+mn-ea"/>
              <a:cs typeface="+mn-cs"/>
            </a:rPr>
            <a:t>Lead Market: Become recognised AI implementation leader</a:t>
          </a:r>
        </a:p>
      </dsp:txBody>
      <dsp:txXfrm>
        <a:off x="8689585" y="908027"/>
        <a:ext cx="2371811" cy="321841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rgbClr val="0C23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4" y="2289879"/>
            <a:ext cx="5781678" cy="886673"/>
          </a:xfrm>
        </p:spPr>
        <p:txBody>
          <a:bodyPr/>
          <a:lstStyle/>
          <a:p>
            <a:r>
              <a:rPr lang="en-US" dirty="0"/>
              <a:t>Client Zero for AI: our journey and experience</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US" dirty="0"/>
              <a:t>Bartosz Piwcewicz</a:t>
            </a:r>
          </a:p>
          <a:p>
            <a:r>
              <a:rPr lang="en-US" dirty="0"/>
              <a:t>11 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E517-26CE-DACC-44D7-395DB2479C8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12322BC-49CF-C239-7C52-D6E9A9664F2E}"/>
              </a:ext>
            </a:extLst>
          </p:cNvPr>
          <p:cNvSpPr>
            <a:spLocks noGrp="1"/>
          </p:cNvSpPr>
          <p:nvPr>
            <p:ph type="title"/>
          </p:nvPr>
        </p:nvSpPr>
        <p:spPr>
          <a:xfrm>
            <a:off x="326849" y="288389"/>
            <a:ext cx="6301358" cy="1232435"/>
          </a:xfrm>
        </p:spPr>
        <p:txBody>
          <a:bodyPr/>
          <a:lstStyle/>
          <a:p>
            <a:r>
              <a:rPr lang="en-AU" dirty="0"/>
              <a:t>Next steps: where we’re heading</a:t>
            </a:r>
            <a:endParaRPr lang="en-US" dirty="0"/>
          </a:p>
        </p:txBody>
      </p:sp>
      <p:sp>
        <p:nvSpPr>
          <p:cNvPr id="9" name="Content Placeholder 8">
            <a:extLst>
              <a:ext uri="{FF2B5EF4-FFF2-40B4-BE49-F238E27FC236}">
                <a16:creationId xmlns:a16="http://schemas.microsoft.com/office/drawing/2014/main" id="{340AAEA5-9285-A468-4049-97EF2BDC916B}"/>
              </a:ext>
            </a:extLst>
          </p:cNvPr>
          <p:cNvSpPr>
            <a:spLocks noGrp="1"/>
          </p:cNvSpPr>
          <p:nvPr>
            <p:ph idx="1"/>
          </p:nvPr>
        </p:nvSpPr>
        <p:spPr>
          <a:xfrm>
            <a:off x="352423" y="1493113"/>
            <a:ext cx="7696202" cy="3116987"/>
          </a:xfrm>
        </p:spPr>
        <p:txBody>
          <a:bodyPr/>
          <a:lstStyle/>
          <a:p>
            <a:pPr marL="285750" indent="-285750">
              <a:lnSpc>
                <a:spcPct val="200000"/>
              </a:lnSpc>
              <a:spcBef>
                <a:spcPts val="0"/>
              </a:spcBef>
              <a:buFont typeface="Arial" panose="020B0604020202020204" pitchFamily="34" charset="0"/>
              <a:buChar char="•"/>
            </a:pPr>
            <a:r>
              <a:rPr lang="en-AU" sz="1600" dirty="0">
                <a:solidFill>
                  <a:schemeClr val="accent1">
                    <a:lumMod val="50000"/>
                  </a:schemeClr>
                </a:solidFill>
              </a:rPr>
              <a:t>Continue transforming our business and how we deliver our services and products</a:t>
            </a:r>
          </a:p>
          <a:p>
            <a:pPr marL="285750" indent="-285750">
              <a:lnSpc>
                <a:spcPct val="200000"/>
              </a:lnSpc>
              <a:spcBef>
                <a:spcPts val="0"/>
              </a:spcBef>
              <a:buFont typeface="Arial" panose="020B0604020202020204" pitchFamily="34" charset="0"/>
              <a:buChar char="•"/>
            </a:pPr>
            <a:r>
              <a:rPr lang="en-AU" sz="1600" dirty="0">
                <a:solidFill>
                  <a:schemeClr val="accent1">
                    <a:lumMod val="50000"/>
                  </a:schemeClr>
                </a:solidFill>
              </a:rPr>
              <a:t>Add more specialised AI applications for specific domains and industries</a:t>
            </a:r>
          </a:p>
          <a:p>
            <a:pPr marL="285750" indent="-285750">
              <a:lnSpc>
                <a:spcPct val="200000"/>
              </a:lnSpc>
              <a:spcBef>
                <a:spcPts val="0"/>
              </a:spcBef>
              <a:buFont typeface="Arial" panose="020B0604020202020204" pitchFamily="34" charset="0"/>
              <a:buChar char="•"/>
            </a:pPr>
            <a:r>
              <a:rPr lang="en-AU" sz="1600" dirty="0">
                <a:solidFill>
                  <a:schemeClr val="accent1">
                    <a:lumMod val="50000"/>
                  </a:schemeClr>
                </a:solidFill>
              </a:rPr>
              <a:t>Expand our autonomous AI systems (i.e. agentic AI) with human oversight</a:t>
            </a:r>
          </a:p>
          <a:p>
            <a:pPr marL="285750" indent="-285750">
              <a:lnSpc>
                <a:spcPct val="200000"/>
              </a:lnSpc>
              <a:spcBef>
                <a:spcPts val="0"/>
              </a:spcBef>
              <a:buFont typeface="Arial" panose="020B0604020202020204" pitchFamily="34" charset="0"/>
              <a:buChar char="•"/>
            </a:pPr>
            <a:r>
              <a:rPr lang="en-AU" sz="1600" dirty="0">
                <a:solidFill>
                  <a:schemeClr val="accent1">
                    <a:lumMod val="50000"/>
                  </a:schemeClr>
                </a:solidFill>
              </a:rPr>
              <a:t>Create fully integrated AI-augmented workforce</a:t>
            </a:r>
          </a:p>
        </p:txBody>
      </p:sp>
      <p:sp>
        <p:nvSpPr>
          <p:cNvPr id="4" name="Slide Number Placeholder 3">
            <a:extLst>
              <a:ext uri="{FF2B5EF4-FFF2-40B4-BE49-F238E27FC236}">
                <a16:creationId xmlns:a16="http://schemas.microsoft.com/office/drawing/2014/main" id="{2BF5131E-27FF-4542-3ABD-DC35E9EB5D9A}"/>
              </a:ext>
            </a:extLst>
          </p:cNvPr>
          <p:cNvSpPr>
            <a:spLocks noGrp="1"/>
          </p:cNvSpPr>
          <p:nvPr>
            <p:ph type="sldNum" sz="quarter" idx="12"/>
          </p:nvPr>
        </p:nvSpPr>
        <p:spPr/>
        <p:txBody>
          <a:bodyPr/>
          <a:lstStyle/>
          <a:p>
            <a:fld id="{741AFF56-1126-4107-9C02-BC0EFBF16431}" type="slidenum">
              <a:rPr lang="en-GB" smtClean="0"/>
              <a:pPr/>
              <a:t>10</a:t>
            </a:fld>
            <a:endParaRPr lang="en-GB" dirty="0"/>
          </a:p>
        </p:txBody>
      </p:sp>
      <p:sp>
        <p:nvSpPr>
          <p:cNvPr id="2" name="Footer Placeholder 4">
            <a:extLst>
              <a:ext uri="{FF2B5EF4-FFF2-40B4-BE49-F238E27FC236}">
                <a16:creationId xmlns:a16="http://schemas.microsoft.com/office/drawing/2014/main" id="{D0A86203-83E6-ADC7-9EF6-CCD8605C3D2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7" name="Oval 6">
            <a:extLst>
              <a:ext uri="{FF2B5EF4-FFF2-40B4-BE49-F238E27FC236}">
                <a16:creationId xmlns:a16="http://schemas.microsoft.com/office/drawing/2014/main" id="{C9B60F24-D101-38D3-00FA-87A5C1D93458}"/>
              </a:ext>
            </a:extLst>
          </p:cNvPr>
          <p:cNvSpPr/>
          <p:nvPr/>
        </p:nvSpPr>
        <p:spPr>
          <a:xfrm>
            <a:off x="326849" y="1724025"/>
            <a:ext cx="144000" cy="1440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636AD84C-9369-C8B6-2873-0AB5BDC717E7}"/>
              </a:ext>
            </a:extLst>
          </p:cNvPr>
          <p:cNvSpPr/>
          <p:nvPr/>
        </p:nvSpPr>
        <p:spPr>
          <a:xfrm>
            <a:off x="326849" y="2289275"/>
            <a:ext cx="144000" cy="1440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7A0AD13A-A666-EB57-0379-72EDFB37F698}"/>
              </a:ext>
            </a:extLst>
          </p:cNvPr>
          <p:cNvSpPr/>
          <p:nvPr/>
        </p:nvSpPr>
        <p:spPr>
          <a:xfrm>
            <a:off x="326849" y="2846337"/>
            <a:ext cx="144000" cy="1440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A45032DF-080A-C335-AD90-14A540946A22}"/>
              </a:ext>
            </a:extLst>
          </p:cNvPr>
          <p:cNvSpPr/>
          <p:nvPr/>
        </p:nvSpPr>
        <p:spPr>
          <a:xfrm>
            <a:off x="326849" y="3416300"/>
            <a:ext cx="144000" cy="1440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0699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80F1F-7A11-4EBD-169A-D8ACCC68CF8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81CB43C-C1EC-0D74-640A-7876BADE85F4}"/>
              </a:ext>
            </a:extLst>
          </p:cNvPr>
          <p:cNvSpPr>
            <a:spLocks noGrp="1"/>
          </p:cNvSpPr>
          <p:nvPr>
            <p:ph type="title"/>
          </p:nvPr>
        </p:nvSpPr>
        <p:spPr>
          <a:xfrm>
            <a:off x="326848" y="288389"/>
            <a:ext cx="10950752" cy="1232435"/>
          </a:xfrm>
        </p:spPr>
        <p:txBody>
          <a:bodyPr/>
          <a:lstStyle/>
          <a:p>
            <a:r>
              <a:rPr lang="en-AU" dirty="0"/>
              <a:t>A potential approach if your organisation is starting the journey </a:t>
            </a:r>
            <a:endParaRPr lang="en-US" dirty="0"/>
          </a:p>
        </p:txBody>
      </p:sp>
      <p:sp>
        <p:nvSpPr>
          <p:cNvPr id="4" name="Slide Number Placeholder 3">
            <a:extLst>
              <a:ext uri="{FF2B5EF4-FFF2-40B4-BE49-F238E27FC236}">
                <a16:creationId xmlns:a16="http://schemas.microsoft.com/office/drawing/2014/main" id="{7990FC9D-E9C3-A69A-32B5-F865590F53A5}"/>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2" name="Footer Placeholder 4">
            <a:extLst>
              <a:ext uri="{FF2B5EF4-FFF2-40B4-BE49-F238E27FC236}">
                <a16:creationId xmlns:a16="http://schemas.microsoft.com/office/drawing/2014/main" id="{162296E2-2FE4-0A4A-2B09-0A5A0B16BB2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aphicFrame>
        <p:nvGraphicFramePr>
          <p:cNvPr id="7" name="Content Placeholder 6">
            <a:extLst>
              <a:ext uri="{FF2B5EF4-FFF2-40B4-BE49-F238E27FC236}">
                <a16:creationId xmlns:a16="http://schemas.microsoft.com/office/drawing/2014/main" id="{DBD1F018-1785-58D2-7B81-2E963F166600}"/>
              </a:ext>
            </a:extLst>
          </p:cNvPr>
          <p:cNvGraphicFramePr>
            <a:graphicFrameLocks noGrp="1"/>
          </p:cNvGraphicFramePr>
          <p:nvPr>
            <p:ph idx="13"/>
            <p:extLst>
              <p:ext uri="{D42A27DB-BD31-4B8C-83A1-F6EECF244321}">
                <p14:modId xmlns:p14="http://schemas.microsoft.com/office/powerpoint/2010/main" val="1277389138"/>
              </p:ext>
            </p:extLst>
          </p:nvPr>
        </p:nvGraphicFramePr>
        <p:xfrm>
          <a:off x="326847" y="1493838"/>
          <a:ext cx="11140729" cy="42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35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79D2E-35C9-DA85-7B96-937329E6D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40BE3-1D93-B9D0-2B05-71A21F58E2C4}"/>
              </a:ext>
            </a:extLst>
          </p:cNvPr>
          <p:cNvSpPr>
            <a:spLocks noGrp="1"/>
          </p:cNvSpPr>
          <p:nvPr>
            <p:ph type="title"/>
          </p:nvPr>
        </p:nvSpPr>
        <p:spPr/>
        <p:txBody>
          <a:bodyPr/>
          <a:lstStyle/>
          <a:p>
            <a:r>
              <a:rPr lang="en-AU" dirty="0"/>
              <a:t>Key success factors</a:t>
            </a:r>
            <a:endParaRPr lang="en-US" dirty="0"/>
          </a:p>
        </p:txBody>
      </p:sp>
      <p:sp>
        <p:nvSpPr>
          <p:cNvPr id="4" name="Slide Number Placeholder 3">
            <a:extLst>
              <a:ext uri="{FF2B5EF4-FFF2-40B4-BE49-F238E27FC236}">
                <a16:creationId xmlns:a16="http://schemas.microsoft.com/office/drawing/2014/main" id="{DB3918F8-85B5-92BB-50F6-A9CF311EF5F8}"/>
              </a:ext>
            </a:extLst>
          </p:cNvPr>
          <p:cNvSpPr>
            <a:spLocks noGrp="1"/>
          </p:cNvSpPr>
          <p:nvPr>
            <p:ph type="sldNum" sz="quarter" idx="12"/>
          </p:nvPr>
        </p:nvSpPr>
        <p:spPr/>
        <p:txBody>
          <a:bodyPr/>
          <a:lstStyle/>
          <a:p>
            <a:fld id="{741AFF56-1126-4107-9C02-BC0EFBF16431}" type="slidenum">
              <a:rPr lang="en-GB" smtClean="0"/>
              <a:t>12</a:t>
            </a:fld>
            <a:endParaRPr lang="en-GB" dirty="0"/>
          </a:p>
        </p:txBody>
      </p:sp>
      <p:sp>
        <p:nvSpPr>
          <p:cNvPr id="5" name="Footer Placeholder 4">
            <a:extLst>
              <a:ext uri="{FF2B5EF4-FFF2-40B4-BE49-F238E27FC236}">
                <a16:creationId xmlns:a16="http://schemas.microsoft.com/office/drawing/2014/main" id="{481E0259-DBC8-AA7E-BBF2-7BD59235E9A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8" name="TextBox 7">
            <a:extLst>
              <a:ext uri="{FF2B5EF4-FFF2-40B4-BE49-F238E27FC236}">
                <a16:creationId xmlns:a16="http://schemas.microsoft.com/office/drawing/2014/main" id="{876640EC-D0C3-4CAD-8595-C53E8A2B6C9F}"/>
              </a:ext>
            </a:extLst>
          </p:cNvPr>
          <p:cNvSpPr txBox="1"/>
          <p:nvPr/>
        </p:nvSpPr>
        <p:spPr>
          <a:xfrm>
            <a:off x="731838" y="1882775"/>
            <a:ext cx="3420000" cy="2727325"/>
          </a:xfrm>
          <a:prstGeom prst="rect">
            <a:avLst/>
          </a:prstGeom>
          <a:solidFill>
            <a:schemeClr val="accent1"/>
          </a:solidFill>
          <a:effectLst>
            <a:outerShdw blurRad="50800" dist="38100" dir="2700000" algn="tl" rotWithShape="0">
              <a:prstClr val="black">
                <a:alpha val="40000"/>
              </a:prstClr>
            </a:outerShdw>
          </a:effectLst>
        </p:spPr>
        <p:txBody>
          <a:bodyPr wrap="square" lIns="72000" tIns="72000" rIns="72000" bIns="72000" rtlCol="0">
            <a:noAutofit/>
          </a:bodyPr>
          <a:lstStyle/>
          <a:p>
            <a:pPr defTabSz="914400">
              <a:lnSpc>
                <a:spcPct val="110000"/>
              </a:lnSpc>
              <a:spcAft>
                <a:spcPts val="1200"/>
              </a:spcAft>
              <a:defRPr/>
            </a:pPr>
            <a:r>
              <a:rPr lang="en-GB" b="1" dirty="0">
                <a:solidFill>
                  <a:schemeClr val="bg1"/>
                </a:solidFill>
              </a:rPr>
              <a:t>Technical Excellence</a:t>
            </a:r>
            <a:endParaRPr lang="en-AU" b="1" dirty="0">
              <a:solidFill>
                <a:schemeClr val="bg1"/>
              </a:solidFill>
            </a:endParaRPr>
          </a:p>
          <a:p>
            <a:pPr marL="171450" indent="-171450">
              <a:lnSpc>
                <a:spcPct val="110000"/>
              </a:lnSpc>
              <a:spcAft>
                <a:spcPts val="600"/>
              </a:spcAft>
              <a:buFont typeface="Arial" panose="020B0604020202020204" pitchFamily="34" charset="0"/>
              <a:buChar char="•"/>
              <a:defRPr/>
            </a:pPr>
            <a:r>
              <a:rPr lang="en-AU" sz="1400" b="1" dirty="0">
                <a:solidFill>
                  <a:schemeClr val="bg1"/>
                </a:solidFill>
              </a:rPr>
              <a:t>Secure Infrastructure:</a:t>
            </a:r>
            <a:r>
              <a:rPr lang="en-AU" sz="1400" dirty="0">
                <a:solidFill>
                  <a:schemeClr val="bg1"/>
                </a:solidFill>
              </a:rPr>
              <a:t> Protection without hindering innovation</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Quality Data: </a:t>
            </a:r>
            <a:r>
              <a:rPr lang="en-AU" sz="1400" dirty="0">
                <a:solidFill>
                  <a:schemeClr val="bg1"/>
                </a:solidFill>
              </a:rPr>
              <a:t>Clean, representative, well-governed datasets</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Scalable Architecture: </a:t>
            </a:r>
            <a:r>
              <a:rPr lang="en-AU" sz="1400" dirty="0">
                <a:solidFill>
                  <a:schemeClr val="bg1"/>
                </a:solidFill>
              </a:rPr>
              <a:t>Systems that grow with demand</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Integration Capability: </a:t>
            </a:r>
            <a:r>
              <a:rPr lang="en-AU" sz="1400" dirty="0">
                <a:solidFill>
                  <a:schemeClr val="bg1"/>
                </a:solidFill>
              </a:rPr>
              <a:t>Seamless workflow incorporation</a:t>
            </a:r>
          </a:p>
        </p:txBody>
      </p:sp>
      <p:sp>
        <p:nvSpPr>
          <p:cNvPr id="9" name="TextBox 8">
            <a:extLst>
              <a:ext uri="{FF2B5EF4-FFF2-40B4-BE49-F238E27FC236}">
                <a16:creationId xmlns:a16="http://schemas.microsoft.com/office/drawing/2014/main" id="{878C7218-CBB5-8AD8-4EBA-9B2BD625AEB0}"/>
              </a:ext>
            </a:extLst>
          </p:cNvPr>
          <p:cNvSpPr txBox="1"/>
          <p:nvPr/>
        </p:nvSpPr>
        <p:spPr>
          <a:xfrm>
            <a:off x="4404283" y="1882775"/>
            <a:ext cx="3420000" cy="2727325"/>
          </a:xfrm>
          <a:prstGeom prst="rect">
            <a:avLst/>
          </a:prstGeom>
          <a:solidFill>
            <a:schemeClr val="accent2"/>
          </a:solidFill>
          <a:effectLst>
            <a:outerShdw blurRad="50800" dist="38100" dir="2700000" algn="tl" rotWithShape="0">
              <a:prstClr val="black">
                <a:alpha val="40000"/>
              </a:prstClr>
            </a:outerShdw>
          </a:effectLst>
        </p:spPr>
        <p:txBody>
          <a:bodyPr wrap="square" lIns="72000" tIns="72000" rIns="72000" bIns="72000" rtlCol="0">
            <a:noAutofit/>
          </a:bodyPr>
          <a:lstStyle/>
          <a:p>
            <a:pPr defTabSz="914400">
              <a:lnSpc>
                <a:spcPct val="110000"/>
              </a:lnSpc>
              <a:spcAft>
                <a:spcPts val="1200"/>
              </a:spcAft>
              <a:defRPr/>
            </a:pPr>
            <a:r>
              <a:rPr lang="en-GB" b="1" dirty="0">
                <a:solidFill>
                  <a:schemeClr val="bg1"/>
                </a:solidFill>
              </a:rPr>
              <a:t>Organisational Readiness</a:t>
            </a:r>
            <a:endParaRPr lang="en-AU" b="1" dirty="0">
              <a:solidFill>
                <a:schemeClr val="bg1"/>
              </a:solidFill>
            </a:endParaRPr>
          </a:p>
          <a:p>
            <a:pPr marL="171450" indent="-171450">
              <a:lnSpc>
                <a:spcPct val="110000"/>
              </a:lnSpc>
              <a:spcAft>
                <a:spcPts val="600"/>
              </a:spcAft>
              <a:buFont typeface="Arial" panose="020B0604020202020204" pitchFamily="34" charset="0"/>
              <a:buChar char="•"/>
              <a:defRPr/>
            </a:pPr>
            <a:r>
              <a:rPr lang="en-AU" sz="1400" b="1" dirty="0">
                <a:solidFill>
                  <a:schemeClr val="bg1"/>
                </a:solidFill>
              </a:rPr>
              <a:t>Leadership Commitment:</a:t>
            </a:r>
            <a:r>
              <a:rPr lang="en-AU" sz="1400" dirty="0">
                <a:solidFill>
                  <a:schemeClr val="bg1"/>
                </a:solidFill>
              </a:rPr>
              <a:t> Visible, consistent executive support</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Change Management: </a:t>
            </a:r>
            <a:r>
              <a:rPr lang="en-AU" sz="1400" dirty="0">
                <a:solidFill>
                  <a:schemeClr val="bg1"/>
                </a:solidFill>
              </a:rPr>
              <a:t>Structured approach to cultural transformation</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Skills Development:</a:t>
            </a:r>
            <a:r>
              <a:rPr lang="en-AU" sz="1400" dirty="0">
                <a:solidFill>
                  <a:schemeClr val="bg1"/>
                </a:solidFill>
              </a:rPr>
              <a:t> Comprehensive training and upskilling programs</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Performance Metrics:</a:t>
            </a:r>
            <a:r>
              <a:rPr lang="en-AU" sz="1400" dirty="0">
                <a:solidFill>
                  <a:schemeClr val="bg1"/>
                </a:solidFill>
              </a:rPr>
              <a:t> Clear measurement and accountability systems</a:t>
            </a:r>
          </a:p>
        </p:txBody>
      </p:sp>
      <p:sp>
        <p:nvSpPr>
          <p:cNvPr id="10" name="TextBox 9">
            <a:extLst>
              <a:ext uri="{FF2B5EF4-FFF2-40B4-BE49-F238E27FC236}">
                <a16:creationId xmlns:a16="http://schemas.microsoft.com/office/drawing/2014/main" id="{59069F97-B170-42F9-8632-EF3EC43396BA}"/>
              </a:ext>
            </a:extLst>
          </p:cNvPr>
          <p:cNvSpPr txBox="1"/>
          <p:nvPr/>
        </p:nvSpPr>
        <p:spPr>
          <a:xfrm>
            <a:off x="8076729" y="1882775"/>
            <a:ext cx="3420000" cy="2727325"/>
          </a:xfrm>
          <a:prstGeom prst="rect">
            <a:avLst/>
          </a:prstGeom>
          <a:solidFill>
            <a:schemeClr val="accent3"/>
          </a:solidFill>
          <a:effectLst>
            <a:outerShdw blurRad="50800" dist="38100" dir="2700000" algn="tl" rotWithShape="0">
              <a:prstClr val="black">
                <a:alpha val="40000"/>
              </a:prstClr>
            </a:outerShdw>
          </a:effectLst>
        </p:spPr>
        <p:txBody>
          <a:bodyPr wrap="square" lIns="72000" tIns="72000" rIns="72000" bIns="72000" rtlCol="0">
            <a:noAutofit/>
          </a:bodyPr>
          <a:lstStyle/>
          <a:p>
            <a:pPr>
              <a:lnSpc>
                <a:spcPct val="110000"/>
              </a:lnSpc>
              <a:spcAft>
                <a:spcPts val="300"/>
              </a:spcAft>
              <a:defRPr/>
            </a:pPr>
            <a:r>
              <a:rPr lang="en-AU" b="1" dirty="0">
                <a:solidFill>
                  <a:schemeClr val="bg1"/>
                </a:solidFill>
              </a:rPr>
              <a:t>Risk Management</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Proactive Governance: </a:t>
            </a:r>
            <a:r>
              <a:rPr lang="en-AU" sz="1400" dirty="0">
                <a:solidFill>
                  <a:schemeClr val="bg1"/>
                </a:solidFill>
              </a:rPr>
              <a:t>Anticipate and address challenges early</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Regulatory Compliance: </a:t>
            </a:r>
            <a:r>
              <a:rPr lang="en-AU" sz="1400" dirty="0">
                <a:solidFill>
                  <a:schemeClr val="bg1"/>
                </a:solidFill>
              </a:rPr>
              <a:t>Stay ahead of evolving requirements</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Ethical Considerations: </a:t>
            </a:r>
            <a:r>
              <a:rPr lang="en-AU" sz="1400" dirty="0">
                <a:solidFill>
                  <a:schemeClr val="bg1"/>
                </a:solidFill>
              </a:rPr>
              <a:t>Embed responsible AI principles</a:t>
            </a:r>
          </a:p>
          <a:p>
            <a:pPr marL="171450" indent="-171450">
              <a:lnSpc>
                <a:spcPct val="110000"/>
              </a:lnSpc>
              <a:spcAft>
                <a:spcPts val="600"/>
              </a:spcAft>
              <a:buFont typeface="Arial" panose="020B0604020202020204" pitchFamily="34" charset="0"/>
              <a:buChar char="•"/>
              <a:defRPr/>
            </a:pPr>
            <a:r>
              <a:rPr lang="en-AU" sz="1400" b="1" dirty="0">
                <a:solidFill>
                  <a:schemeClr val="bg1"/>
                </a:solidFill>
              </a:rPr>
              <a:t>Continuous Monitoring: </a:t>
            </a:r>
            <a:r>
              <a:rPr lang="en-AU" sz="1400" dirty="0">
                <a:solidFill>
                  <a:schemeClr val="bg1"/>
                </a:solidFill>
              </a:rPr>
              <a:t>Regular assessment and improvement</a:t>
            </a:r>
          </a:p>
          <a:p>
            <a:pPr marL="171450" indent="-171450">
              <a:lnSpc>
                <a:spcPct val="110000"/>
              </a:lnSpc>
              <a:spcAft>
                <a:spcPts val="600"/>
              </a:spcAft>
              <a:buFont typeface="Arial" panose="020B0604020202020204" pitchFamily="34" charset="0"/>
              <a:buChar char="•"/>
              <a:defRPr/>
            </a:pPr>
            <a:endParaRPr lang="en-AU" sz="1400" dirty="0">
              <a:solidFill>
                <a:schemeClr val="bg1"/>
              </a:solidFill>
            </a:endParaRPr>
          </a:p>
        </p:txBody>
      </p:sp>
    </p:spTree>
    <p:extLst>
      <p:ext uri="{BB962C8B-B14F-4D97-AF65-F5344CB8AC3E}">
        <p14:creationId xmlns:p14="http://schemas.microsoft.com/office/powerpoint/2010/main" val="71580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CA283-9349-D860-34F3-559E193D8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79B0B-217B-DB1B-DC10-467447E5C93C}"/>
              </a:ext>
            </a:extLst>
          </p:cNvPr>
          <p:cNvSpPr>
            <a:spLocks noGrp="1"/>
          </p:cNvSpPr>
          <p:nvPr>
            <p:ph type="title"/>
          </p:nvPr>
        </p:nvSpPr>
        <p:spPr/>
        <p:txBody>
          <a:bodyPr/>
          <a:lstStyle/>
          <a:p>
            <a:r>
              <a:rPr lang="en-US" dirty="0"/>
              <a:t>Parting thought…</a:t>
            </a:r>
          </a:p>
        </p:txBody>
      </p:sp>
      <p:sp>
        <p:nvSpPr>
          <p:cNvPr id="5" name="Footer Placeholder 4">
            <a:extLst>
              <a:ext uri="{FF2B5EF4-FFF2-40B4-BE49-F238E27FC236}">
                <a16:creationId xmlns:a16="http://schemas.microsoft.com/office/drawing/2014/main" id="{9B3506AA-656D-358E-E7AD-4EAC7C2F402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
        <p:nvSpPr>
          <p:cNvPr id="9" name="TextBox 8">
            <a:extLst>
              <a:ext uri="{FF2B5EF4-FFF2-40B4-BE49-F238E27FC236}">
                <a16:creationId xmlns:a16="http://schemas.microsoft.com/office/drawing/2014/main" id="{E5195C9A-0B40-B0AE-4A7F-152313E8F44A}"/>
              </a:ext>
            </a:extLst>
          </p:cNvPr>
          <p:cNvSpPr txBox="1"/>
          <p:nvPr/>
        </p:nvSpPr>
        <p:spPr>
          <a:xfrm>
            <a:off x="1128713" y="3559860"/>
            <a:ext cx="9934575" cy="707886"/>
          </a:xfrm>
          <a:prstGeom prst="rect">
            <a:avLst/>
          </a:prstGeom>
          <a:noFill/>
        </p:spPr>
        <p:txBody>
          <a:bodyPr wrap="square">
            <a:spAutoFit/>
          </a:bodyPr>
          <a:lstStyle/>
          <a:p>
            <a:r>
              <a:rPr lang="en-AU" sz="2000" b="1" dirty="0">
                <a:solidFill>
                  <a:schemeClr val="bg1"/>
                </a:solidFill>
                <a:effectLst/>
                <a:latin typeface="+mj-lt"/>
                <a:ea typeface="Times New Roman" panose="02020603050405020304" pitchFamily="18" charset="0"/>
                <a:cs typeface="Aptos" panose="020B0004020202020204" pitchFamily="34" charset="0"/>
              </a:rPr>
              <a:t>The future belongs to organisations that can harness AI responsibly and effectively. </a:t>
            </a:r>
          </a:p>
          <a:p>
            <a:r>
              <a:rPr lang="en-AU" sz="2000" b="1">
                <a:solidFill>
                  <a:schemeClr val="bg1"/>
                </a:solidFill>
                <a:effectLst/>
                <a:latin typeface="+mj-lt"/>
                <a:ea typeface="Times New Roman" panose="02020603050405020304" pitchFamily="18" charset="0"/>
                <a:cs typeface="Aptos" panose="020B0004020202020204" pitchFamily="34" charset="0"/>
              </a:rPr>
              <a:t>Let’s be </a:t>
            </a:r>
            <a:r>
              <a:rPr lang="en-AU" sz="2000" b="1" dirty="0">
                <a:solidFill>
                  <a:schemeClr val="bg1"/>
                </a:solidFill>
                <a:effectLst/>
                <a:latin typeface="+mj-lt"/>
                <a:ea typeface="Times New Roman" panose="02020603050405020304" pitchFamily="18" charset="0"/>
                <a:cs typeface="Aptos" panose="020B0004020202020204" pitchFamily="34" charset="0"/>
              </a:rPr>
              <a:t>involved in this conversation and shape it.</a:t>
            </a:r>
            <a:endParaRPr lang="en-AU" sz="2000" b="1" dirty="0">
              <a:solidFill>
                <a:schemeClr val="bg1"/>
              </a:solidFill>
              <a:latin typeface="+mj-lt"/>
            </a:endParaRPr>
          </a:p>
        </p:txBody>
      </p:sp>
      <p:pic>
        <p:nvPicPr>
          <p:cNvPr id="11" name="Picture 10">
            <a:extLst>
              <a:ext uri="{FF2B5EF4-FFF2-40B4-BE49-F238E27FC236}">
                <a16:creationId xmlns:a16="http://schemas.microsoft.com/office/drawing/2014/main" id="{DC624619-7530-E84E-2DCE-75C7D7724435}"/>
              </a:ext>
            </a:extLst>
          </p:cNvPr>
          <p:cNvPicPr>
            <a:picLocks noChangeAspect="1"/>
          </p:cNvPicPr>
          <p:nvPr/>
        </p:nvPicPr>
        <p:blipFill>
          <a:blip r:embed="rId2"/>
          <a:stretch>
            <a:fillRect/>
          </a:stretch>
        </p:blipFill>
        <p:spPr>
          <a:xfrm>
            <a:off x="0" y="-2962"/>
            <a:ext cx="12192000" cy="2291924"/>
          </a:xfrm>
          <a:prstGeom prst="rect">
            <a:avLst/>
          </a:prstGeom>
        </p:spPr>
      </p:pic>
      <p:sp>
        <p:nvSpPr>
          <p:cNvPr id="13" name="TextBox 12">
            <a:extLst>
              <a:ext uri="{FF2B5EF4-FFF2-40B4-BE49-F238E27FC236}">
                <a16:creationId xmlns:a16="http://schemas.microsoft.com/office/drawing/2014/main" id="{3A94838B-C16A-6317-C90E-77BD6BDF9093}"/>
              </a:ext>
            </a:extLst>
          </p:cNvPr>
          <p:cNvSpPr txBox="1"/>
          <p:nvPr/>
        </p:nvSpPr>
        <p:spPr>
          <a:xfrm>
            <a:off x="7843740" y="5940484"/>
            <a:ext cx="4348260" cy="261610"/>
          </a:xfrm>
          <a:prstGeom prst="rect">
            <a:avLst/>
          </a:prstGeom>
          <a:noFill/>
        </p:spPr>
        <p:txBody>
          <a:bodyPr wrap="square">
            <a:spAutoFit/>
          </a:bodyPr>
          <a:lstStyle/>
          <a:p>
            <a:r>
              <a:rPr lang="en-AU" sz="1100" b="0" i="0" dirty="0">
                <a:solidFill>
                  <a:schemeClr val="bg1"/>
                </a:solidFill>
                <a:effectLst/>
                <a:latin typeface="+mj-lt"/>
              </a:rPr>
              <a:t>* Statistics for Australian CEOs from the KPMG Global CEO Outlook 2024</a:t>
            </a:r>
            <a:endParaRPr lang="en-AU" sz="1100" dirty="0">
              <a:solidFill>
                <a:schemeClr val="bg1"/>
              </a:solidFill>
              <a:latin typeface="+mj-lt"/>
            </a:endParaRPr>
          </a:p>
        </p:txBody>
      </p:sp>
      <p:sp>
        <p:nvSpPr>
          <p:cNvPr id="15" name="Slide Number Placeholder 3">
            <a:extLst>
              <a:ext uri="{FF2B5EF4-FFF2-40B4-BE49-F238E27FC236}">
                <a16:creationId xmlns:a16="http://schemas.microsoft.com/office/drawing/2014/main" id="{BE2E46DA-4E91-8D5C-52A5-DA3A3C254C64}"/>
              </a:ext>
            </a:extLst>
          </p:cNvPr>
          <p:cNvSpPr txBox="1">
            <a:spLocks/>
          </p:cNvSpPr>
          <p:nvPr/>
        </p:nvSpPr>
        <p:spPr>
          <a:xfrm>
            <a:off x="11467577" y="6400800"/>
            <a:ext cx="416447" cy="186484"/>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1AFF56-1126-4107-9C02-BC0EFBF16431}" type="slidenum">
              <a:rPr lang="en-GB" sz="1000" smtClean="0">
                <a:solidFill>
                  <a:schemeClr val="bg1"/>
                </a:solidFill>
                <a:latin typeface="ABC Oracle Medium" panose="020B0504040202060203"/>
              </a:rPr>
              <a:pPr algn="r"/>
              <a:t>13</a:t>
            </a:fld>
            <a:endParaRPr lang="en-GB" sz="1000" dirty="0">
              <a:solidFill>
                <a:schemeClr val="bg1"/>
              </a:solidFill>
              <a:latin typeface="ABC Oracle Medium" panose="020B0504040202060203"/>
            </a:endParaRPr>
          </a:p>
        </p:txBody>
      </p:sp>
      <p:cxnSp>
        <p:nvCxnSpPr>
          <p:cNvPr id="17" name="Straight Connector 16">
            <a:extLst>
              <a:ext uri="{FF2B5EF4-FFF2-40B4-BE49-F238E27FC236}">
                <a16:creationId xmlns:a16="http://schemas.microsoft.com/office/drawing/2014/main" id="{2FCD3077-CE9A-A06A-049D-35905A953CBD}"/>
              </a:ext>
            </a:extLst>
          </p:cNvPr>
          <p:cNvCxnSpPr>
            <a:cxnSpLocks/>
          </p:cNvCxnSpPr>
          <p:nvPr/>
        </p:nvCxnSpPr>
        <p:spPr>
          <a:xfrm>
            <a:off x="1056000" y="3009900"/>
            <a:ext cx="100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95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2A436-9A8D-AF35-26F5-9DC7503559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218346-3057-B694-F7B7-10DB92101765}"/>
              </a:ext>
            </a:extLst>
          </p:cNvPr>
          <p:cNvSpPr>
            <a:spLocks noGrp="1"/>
          </p:cNvSpPr>
          <p:nvPr>
            <p:ph type="sldNum" sz="quarter" idx="12"/>
          </p:nvPr>
        </p:nvSpPr>
        <p:spPr/>
        <p:txBody>
          <a:bodyPr/>
          <a:lstStyle/>
          <a:p>
            <a:fld id="{741AFF56-1126-4107-9C02-BC0EFBF16431}" type="slidenum">
              <a:rPr lang="en-GB" smtClean="0"/>
              <a:pPr/>
              <a:t>2</a:t>
            </a:fld>
            <a:endParaRPr lang="en-GB" dirty="0"/>
          </a:p>
        </p:txBody>
      </p:sp>
      <p:sp>
        <p:nvSpPr>
          <p:cNvPr id="2" name="Footer Placeholder 4">
            <a:extLst>
              <a:ext uri="{FF2B5EF4-FFF2-40B4-BE49-F238E27FC236}">
                <a16:creationId xmlns:a16="http://schemas.microsoft.com/office/drawing/2014/main" id="{F1B68DB0-E603-7C2E-3685-77BE33F62A7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5" name="Picture 4">
            <a:extLst>
              <a:ext uri="{FF2B5EF4-FFF2-40B4-BE49-F238E27FC236}">
                <a16:creationId xmlns:a16="http://schemas.microsoft.com/office/drawing/2014/main" id="{F8082CE1-1952-0606-C786-93E1B9D7BC4B}"/>
              </a:ext>
            </a:extLst>
          </p:cNvPr>
          <p:cNvPicPr>
            <a:picLocks noChangeAspect="1"/>
          </p:cNvPicPr>
          <p:nvPr/>
        </p:nvPicPr>
        <p:blipFill>
          <a:blip r:embed="rId2"/>
          <a:stretch>
            <a:fillRect/>
          </a:stretch>
        </p:blipFill>
        <p:spPr>
          <a:xfrm>
            <a:off x="6512720" y="1728084"/>
            <a:ext cx="4954857" cy="4000728"/>
          </a:xfrm>
          <a:prstGeom prst="rect">
            <a:avLst/>
          </a:prstGeom>
        </p:spPr>
      </p:pic>
      <p:sp>
        <p:nvSpPr>
          <p:cNvPr id="7" name="TextBox 6">
            <a:extLst>
              <a:ext uri="{FF2B5EF4-FFF2-40B4-BE49-F238E27FC236}">
                <a16:creationId xmlns:a16="http://schemas.microsoft.com/office/drawing/2014/main" id="{CA74AC2A-26C2-A9CF-1CB5-94B7304A8932}"/>
              </a:ext>
            </a:extLst>
          </p:cNvPr>
          <p:cNvSpPr txBox="1"/>
          <p:nvPr/>
        </p:nvSpPr>
        <p:spPr>
          <a:xfrm>
            <a:off x="215320" y="727744"/>
            <a:ext cx="11761361" cy="523220"/>
          </a:xfrm>
          <a:prstGeom prst="rect">
            <a:avLst/>
          </a:prstGeom>
          <a:noFill/>
        </p:spPr>
        <p:txBody>
          <a:bodyPr wrap="square">
            <a:spAutoFit/>
          </a:bodyPr>
          <a:lstStyle/>
          <a:p>
            <a:pPr algn="ctr"/>
            <a:r>
              <a:rPr lang="en-AU" sz="2800" b="1" dirty="0">
                <a:solidFill>
                  <a:srgbClr val="7030A0"/>
                </a:solidFill>
                <a:effectLst/>
                <a:latin typeface="+mj-lt"/>
                <a:ea typeface="Times New Roman" panose="02020603050405020304" pitchFamily="18" charset="0"/>
                <a:cs typeface="Aptos" panose="020B0004020202020204" pitchFamily="34" charset="0"/>
              </a:rPr>
              <a:t>"We will be the first company in the world to achieve ISO 42001 certification."</a:t>
            </a:r>
            <a:endParaRPr lang="en-AU" sz="2800" b="1" dirty="0">
              <a:solidFill>
                <a:srgbClr val="7030A0"/>
              </a:solidFill>
              <a:latin typeface="+mj-lt"/>
            </a:endParaRPr>
          </a:p>
        </p:txBody>
      </p:sp>
      <p:sp>
        <p:nvSpPr>
          <p:cNvPr id="12" name="TextBox 11">
            <a:extLst>
              <a:ext uri="{FF2B5EF4-FFF2-40B4-BE49-F238E27FC236}">
                <a16:creationId xmlns:a16="http://schemas.microsoft.com/office/drawing/2014/main" id="{AAE50EC0-86AD-8518-700C-93B3A1B78B25}"/>
              </a:ext>
            </a:extLst>
          </p:cNvPr>
          <p:cNvSpPr txBox="1"/>
          <p:nvPr/>
        </p:nvSpPr>
        <p:spPr>
          <a:xfrm>
            <a:off x="724423" y="5167865"/>
            <a:ext cx="5561014" cy="589072"/>
          </a:xfrm>
          <a:prstGeom prst="rect">
            <a:avLst/>
          </a:prstGeom>
          <a:noFill/>
        </p:spPr>
        <p:txBody>
          <a:bodyPr wrap="square">
            <a:spAutoFit/>
          </a:bodyPr>
          <a:lstStyle/>
          <a:p>
            <a:pPr algn="r">
              <a:lnSpc>
                <a:spcPct val="150000"/>
              </a:lnSpc>
            </a:pPr>
            <a:r>
              <a:rPr lang="en-AU" sz="2400" b="1" dirty="0">
                <a:solidFill>
                  <a:schemeClr val="accent1">
                    <a:lumMod val="50000"/>
                  </a:schemeClr>
                </a:solidFill>
                <a:effectLst/>
                <a:latin typeface="+mj-lt"/>
                <a:ea typeface="Times New Roman" panose="02020603050405020304" pitchFamily="18" charset="0"/>
                <a:cs typeface="Aptos" panose="020B0004020202020204" pitchFamily="34" charset="0"/>
              </a:rPr>
              <a:t>By October 2024, we made it reality.</a:t>
            </a:r>
            <a:endParaRPr lang="en-AU" sz="2400" b="1" dirty="0">
              <a:solidFill>
                <a:schemeClr val="accent1">
                  <a:lumMod val="50000"/>
                </a:schemeClr>
              </a:solidFill>
              <a:latin typeface="+mj-lt"/>
            </a:endParaRPr>
          </a:p>
        </p:txBody>
      </p:sp>
      <p:sp>
        <p:nvSpPr>
          <p:cNvPr id="13" name="TextBox 12">
            <a:extLst>
              <a:ext uri="{FF2B5EF4-FFF2-40B4-BE49-F238E27FC236}">
                <a16:creationId xmlns:a16="http://schemas.microsoft.com/office/drawing/2014/main" id="{7C0D883E-EF5F-A68C-51FE-1A165369420C}"/>
              </a:ext>
            </a:extLst>
          </p:cNvPr>
          <p:cNvSpPr txBox="1"/>
          <p:nvPr/>
        </p:nvSpPr>
        <p:spPr>
          <a:xfrm>
            <a:off x="724423" y="4715745"/>
            <a:ext cx="5561014" cy="464871"/>
          </a:xfrm>
          <a:prstGeom prst="rect">
            <a:avLst/>
          </a:prstGeom>
          <a:noFill/>
        </p:spPr>
        <p:txBody>
          <a:bodyPr wrap="square">
            <a:spAutoFit/>
          </a:bodyPr>
          <a:lstStyle/>
          <a:p>
            <a:pPr algn="r">
              <a:lnSpc>
                <a:spcPct val="150000"/>
              </a:lnSpc>
            </a:pPr>
            <a:r>
              <a:rPr lang="en-AU" b="1" dirty="0">
                <a:solidFill>
                  <a:schemeClr val="accent3"/>
                </a:solidFill>
              </a:rPr>
              <a:t>That was our ambitious goal in February 2024. </a:t>
            </a:r>
          </a:p>
        </p:txBody>
      </p:sp>
    </p:spTree>
    <p:extLst>
      <p:ext uri="{BB962C8B-B14F-4D97-AF65-F5344CB8AC3E}">
        <p14:creationId xmlns:p14="http://schemas.microsoft.com/office/powerpoint/2010/main" val="122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EC3F-9E42-3556-D250-A9CB7EA541E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6279B1A-72B2-5A4A-2E5F-FDFD9242C0F8}"/>
              </a:ext>
            </a:extLst>
          </p:cNvPr>
          <p:cNvSpPr>
            <a:spLocks noGrp="1"/>
          </p:cNvSpPr>
          <p:nvPr>
            <p:ph type="title"/>
          </p:nvPr>
        </p:nvSpPr>
        <p:spPr/>
        <p:txBody>
          <a:bodyPr/>
          <a:lstStyle/>
          <a:p>
            <a:r>
              <a:rPr lang="en-US" dirty="0"/>
              <a:t>Page heading</a:t>
            </a:r>
          </a:p>
        </p:txBody>
      </p:sp>
      <p:sp>
        <p:nvSpPr>
          <p:cNvPr id="4" name="Slide Number Placeholder 3">
            <a:extLst>
              <a:ext uri="{FF2B5EF4-FFF2-40B4-BE49-F238E27FC236}">
                <a16:creationId xmlns:a16="http://schemas.microsoft.com/office/drawing/2014/main" id="{B6C913E8-6ADA-F433-7002-79EB8C8F2474}"/>
              </a:ext>
            </a:extLst>
          </p:cNvPr>
          <p:cNvSpPr>
            <a:spLocks noGrp="1"/>
          </p:cNvSpPr>
          <p:nvPr>
            <p:ph type="sldNum" sz="quarter" idx="12"/>
          </p:nvPr>
        </p:nvSpPr>
        <p:spPr/>
        <p:txBody>
          <a:bodyPr/>
          <a:lstStyle/>
          <a:p>
            <a:fld id="{741AFF56-1126-4107-9C02-BC0EFBF16431}" type="slidenum">
              <a:rPr lang="en-GB" smtClean="0"/>
              <a:pPr/>
              <a:t>3</a:t>
            </a:fld>
            <a:endParaRPr lang="en-GB" dirty="0"/>
          </a:p>
        </p:txBody>
      </p:sp>
      <p:sp>
        <p:nvSpPr>
          <p:cNvPr id="2" name="Footer Placeholder 4">
            <a:extLst>
              <a:ext uri="{FF2B5EF4-FFF2-40B4-BE49-F238E27FC236}">
                <a16:creationId xmlns:a16="http://schemas.microsoft.com/office/drawing/2014/main" id="{8A1B014F-2B45-4100-1270-034B9DDCE2B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pSp>
        <p:nvGrpSpPr>
          <p:cNvPr id="5" name="Group 4">
            <a:extLst>
              <a:ext uri="{FF2B5EF4-FFF2-40B4-BE49-F238E27FC236}">
                <a16:creationId xmlns:a16="http://schemas.microsoft.com/office/drawing/2014/main" id="{5593415B-5A0A-A5DC-3265-89C1950EE99F}"/>
              </a:ext>
            </a:extLst>
          </p:cNvPr>
          <p:cNvGrpSpPr/>
          <p:nvPr/>
        </p:nvGrpSpPr>
        <p:grpSpPr>
          <a:xfrm>
            <a:off x="0" y="0"/>
            <a:ext cx="12204000" cy="6858000"/>
            <a:chOff x="0" y="0"/>
            <a:chExt cx="12204000" cy="6858000"/>
          </a:xfrm>
        </p:grpSpPr>
        <p:pic>
          <p:nvPicPr>
            <p:cNvPr id="11" name="Picture 10">
              <a:extLst>
                <a:ext uri="{FF2B5EF4-FFF2-40B4-BE49-F238E27FC236}">
                  <a16:creationId xmlns:a16="http://schemas.microsoft.com/office/drawing/2014/main" id="{FE647214-8E6C-9259-3327-50421E96937F}"/>
                </a:ext>
              </a:extLst>
            </p:cNvPr>
            <p:cNvPicPr>
              <a:picLocks noChangeAspect="1"/>
            </p:cNvPicPr>
            <p:nvPr/>
          </p:nvPicPr>
          <p:blipFill>
            <a:blip r:embed="rId2"/>
            <a:srcRect l="590" r="-99" b="6031"/>
            <a:stretch/>
          </p:blipFill>
          <p:spPr>
            <a:xfrm>
              <a:off x="0" y="0"/>
              <a:ext cx="12204000" cy="6482244"/>
            </a:xfrm>
            <a:prstGeom prst="rect">
              <a:avLst/>
            </a:prstGeom>
          </p:spPr>
        </p:pic>
        <p:sp>
          <p:nvSpPr>
            <p:cNvPr id="3" name="Rectangle 2">
              <a:extLst>
                <a:ext uri="{FF2B5EF4-FFF2-40B4-BE49-F238E27FC236}">
                  <a16:creationId xmlns:a16="http://schemas.microsoft.com/office/drawing/2014/main" id="{2132787F-22D3-C3EB-4DC6-BB0AA8B22196}"/>
                </a:ext>
              </a:extLst>
            </p:cNvPr>
            <p:cNvSpPr/>
            <p:nvPr/>
          </p:nvSpPr>
          <p:spPr>
            <a:xfrm>
              <a:off x="0" y="6454800"/>
              <a:ext cx="12192000" cy="403200"/>
            </a:xfrm>
            <a:prstGeom prst="rect">
              <a:avLst/>
            </a:prstGeom>
            <a:gradFill>
              <a:gsLst>
                <a:gs pos="22000">
                  <a:srgbClr val="091635"/>
                </a:gs>
                <a:gs pos="67000">
                  <a:srgbClr val="1B1173"/>
                </a:gs>
                <a:gs pos="100000">
                  <a:srgbClr val="451592"/>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51704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AU" dirty="0"/>
              <a:t>The journey: three distinct phases</a:t>
            </a:r>
            <a:endParaRPr lang="en-US" dirty="0"/>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4</a:t>
            </a:fld>
            <a:endParaRPr lang="en-GB"/>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8" name="TextBox 7">
            <a:extLst>
              <a:ext uri="{FF2B5EF4-FFF2-40B4-BE49-F238E27FC236}">
                <a16:creationId xmlns:a16="http://schemas.microsoft.com/office/drawing/2014/main" id="{FBD6466A-DB45-3D1C-10AF-01204B04F238}"/>
              </a:ext>
            </a:extLst>
          </p:cNvPr>
          <p:cNvSpPr txBox="1"/>
          <p:nvPr/>
        </p:nvSpPr>
        <p:spPr>
          <a:xfrm>
            <a:off x="731838" y="1244600"/>
            <a:ext cx="3420000" cy="4546600"/>
          </a:xfrm>
          <a:prstGeom prst="rect">
            <a:avLst/>
          </a:prstGeom>
          <a:solidFill>
            <a:schemeClr val="accent1"/>
          </a:solidFill>
          <a:effectLst>
            <a:outerShdw blurRad="50800" dist="38100" dir="2700000" algn="tl" rotWithShape="0">
              <a:prstClr val="black">
                <a:alpha val="40000"/>
              </a:prstClr>
            </a:outerShdw>
          </a:effectLst>
        </p:spPr>
        <p:txBody>
          <a:bodyPr wrap="square" lIns="72000" tIns="72000" rIns="72000" bIns="72000" rtlCol="0">
            <a:noAutofit/>
          </a:bodyPr>
          <a:lstStyle/>
          <a:p>
            <a:pPr defTabSz="914400">
              <a:lnSpc>
                <a:spcPct val="110000"/>
              </a:lnSpc>
              <a:spcAft>
                <a:spcPts val="300"/>
              </a:spcAft>
              <a:defRPr/>
            </a:pPr>
            <a:r>
              <a:rPr lang="en-GB" b="1" dirty="0">
                <a:solidFill>
                  <a:schemeClr val="bg1"/>
                </a:solidFill>
              </a:rPr>
              <a:t>Phase 1 - </a:t>
            </a:r>
            <a:r>
              <a:rPr lang="en-AU" b="1" dirty="0">
                <a:solidFill>
                  <a:schemeClr val="bg1"/>
                </a:solidFill>
              </a:rPr>
              <a:t>Phase 1: Emergency Response (March 2023)</a:t>
            </a:r>
          </a:p>
          <a:p>
            <a:pPr defTabSz="914400">
              <a:lnSpc>
                <a:spcPct val="110000"/>
              </a:lnSpc>
              <a:spcBef>
                <a:spcPts val="1200"/>
              </a:spcBef>
              <a:spcAft>
                <a:spcPts val="300"/>
              </a:spcAft>
              <a:defRPr/>
            </a:pPr>
            <a:r>
              <a:rPr lang="en-AU" sz="1500" b="1" dirty="0">
                <a:solidFill>
                  <a:schemeClr val="bg1"/>
                </a:solidFill>
              </a:rPr>
              <a:t>The Challenge:</a:t>
            </a:r>
            <a:r>
              <a:rPr lang="en-AU" sz="1500" dirty="0">
                <a:solidFill>
                  <a:schemeClr val="bg1"/>
                </a:solidFill>
              </a:rPr>
              <a:t> ChatGPT launched, security blocked access, media attention</a:t>
            </a:r>
          </a:p>
          <a:p>
            <a:pPr defTabSz="914400">
              <a:lnSpc>
                <a:spcPct val="110000"/>
              </a:lnSpc>
              <a:spcBef>
                <a:spcPts val="1200"/>
              </a:spcBef>
              <a:spcAft>
                <a:spcPts val="300"/>
              </a:spcAft>
              <a:defRPr/>
            </a:pPr>
            <a:r>
              <a:rPr lang="en-AU" sz="1500" b="1" dirty="0">
                <a:solidFill>
                  <a:schemeClr val="bg1"/>
                </a:solidFill>
              </a:rPr>
              <a:t>Our Response:</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Leveraged Microsoft partnership for secure version</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Launched </a:t>
            </a:r>
            <a:r>
              <a:rPr lang="en-AU" sz="1400" dirty="0" err="1">
                <a:solidFill>
                  <a:schemeClr val="bg1"/>
                </a:solidFill>
              </a:rPr>
              <a:t>KymChat</a:t>
            </a:r>
            <a:r>
              <a:rPr lang="en-AU" sz="1400" dirty="0">
                <a:solidFill>
                  <a:schemeClr val="bg1"/>
                </a:solidFill>
              </a:rPr>
              <a:t> internally in weeks, not months</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Moved from denial to deployment in record time</a:t>
            </a:r>
          </a:p>
          <a:p>
            <a:pPr defTabSz="914400">
              <a:lnSpc>
                <a:spcPct val="110000"/>
              </a:lnSpc>
              <a:spcBef>
                <a:spcPts val="1200"/>
              </a:spcBef>
              <a:spcAft>
                <a:spcPts val="300"/>
              </a:spcAft>
              <a:defRPr/>
            </a:pPr>
            <a:r>
              <a:rPr lang="en-AU" sz="1500" b="1" dirty="0">
                <a:solidFill>
                  <a:schemeClr val="bg1"/>
                </a:solidFill>
              </a:rPr>
              <a:t>Lesson Learned: </a:t>
            </a:r>
            <a:r>
              <a:rPr lang="en-AU" sz="1500" dirty="0">
                <a:solidFill>
                  <a:schemeClr val="bg1"/>
                </a:solidFill>
              </a:rPr>
              <a:t>Speed matters, but security can't be compromised</a:t>
            </a:r>
            <a:endParaRPr lang="en-GB" sz="1000" dirty="0">
              <a:solidFill>
                <a:schemeClr val="bg1"/>
              </a:solidFill>
            </a:endParaRPr>
          </a:p>
        </p:txBody>
      </p:sp>
      <p:sp>
        <p:nvSpPr>
          <p:cNvPr id="10" name="TextBox 9">
            <a:extLst>
              <a:ext uri="{FF2B5EF4-FFF2-40B4-BE49-F238E27FC236}">
                <a16:creationId xmlns:a16="http://schemas.microsoft.com/office/drawing/2014/main" id="{AA33CE04-FAE3-1412-ED74-AF258991D26D}"/>
              </a:ext>
            </a:extLst>
          </p:cNvPr>
          <p:cNvSpPr txBox="1"/>
          <p:nvPr/>
        </p:nvSpPr>
        <p:spPr>
          <a:xfrm>
            <a:off x="8076729" y="1244600"/>
            <a:ext cx="3420000" cy="4546600"/>
          </a:xfrm>
          <a:prstGeom prst="rect">
            <a:avLst/>
          </a:prstGeom>
          <a:solidFill>
            <a:schemeClr val="accent3"/>
          </a:solidFill>
          <a:effectLst>
            <a:outerShdw blurRad="50800" dist="38100" dir="2700000" algn="tl" rotWithShape="0">
              <a:prstClr val="black">
                <a:alpha val="40000"/>
              </a:prstClr>
            </a:outerShdw>
          </a:effectLst>
        </p:spPr>
        <p:txBody>
          <a:bodyPr wrap="square" lIns="72000" tIns="72000" rIns="72000" bIns="72000" rtlCol="0">
            <a:noAutofit/>
          </a:bodyPr>
          <a:lstStyle/>
          <a:p>
            <a:pPr>
              <a:lnSpc>
                <a:spcPct val="110000"/>
              </a:lnSpc>
              <a:spcAft>
                <a:spcPts val="300"/>
              </a:spcAft>
              <a:defRPr/>
            </a:pPr>
            <a:r>
              <a:rPr lang="en-AU" b="1" dirty="0">
                <a:solidFill>
                  <a:schemeClr val="bg1"/>
                </a:solidFill>
              </a:rPr>
              <a:t>Phase 3: Certification Excellence (February - October 2024)</a:t>
            </a:r>
          </a:p>
          <a:p>
            <a:pPr>
              <a:lnSpc>
                <a:spcPct val="110000"/>
              </a:lnSpc>
              <a:spcBef>
                <a:spcPts val="1200"/>
              </a:spcBef>
              <a:spcAft>
                <a:spcPts val="300"/>
              </a:spcAft>
              <a:defRPr/>
            </a:pPr>
            <a:r>
              <a:rPr lang="en-AU" sz="1500" b="1" dirty="0">
                <a:solidFill>
                  <a:schemeClr val="bg1"/>
                </a:solidFill>
              </a:rPr>
              <a:t>The Commitment:</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Formed dedicated team for ISO 42001 certification</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Comprehensive audit of AI governance</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Integration of Trusted AI principles into daily operations</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World-first achievement in October 2024</a:t>
            </a:r>
          </a:p>
        </p:txBody>
      </p:sp>
      <p:grpSp>
        <p:nvGrpSpPr>
          <p:cNvPr id="24" name="Group 23">
            <a:extLst>
              <a:ext uri="{FF2B5EF4-FFF2-40B4-BE49-F238E27FC236}">
                <a16:creationId xmlns:a16="http://schemas.microsoft.com/office/drawing/2014/main" id="{23502BFF-0CD9-9D42-2365-97C82E5ECC1B}"/>
              </a:ext>
            </a:extLst>
          </p:cNvPr>
          <p:cNvGrpSpPr/>
          <p:nvPr/>
        </p:nvGrpSpPr>
        <p:grpSpPr>
          <a:xfrm>
            <a:off x="4404283" y="1244600"/>
            <a:ext cx="3420000" cy="4546600"/>
            <a:chOff x="4404283" y="1244600"/>
            <a:chExt cx="3420000" cy="4546600"/>
          </a:xfrm>
        </p:grpSpPr>
        <p:sp>
          <p:nvSpPr>
            <p:cNvPr id="9" name="TextBox 8">
              <a:extLst>
                <a:ext uri="{FF2B5EF4-FFF2-40B4-BE49-F238E27FC236}">
                  <a16:creationId xmlns:a16="http://schemas.microsoft.com/office/drawing/2014/main" id="{D1B242E0-C1A7-BAA8-18BC-C7C6529F9FFC}"/>
                </a:ext>
              </a:extLst>
            </p:cNvPr>
            <p:cNvSpPr txBox="1"/>
            <p:nvPr/>
          </p:nvSpPr>
          <p:spPr>
            <a:xfrm>
              <a:off x="4404283" y="1244600"/>
              <a:ext cx="3420000" cy="4546600"/>
            </a:xfrm>
            <a:prstGeom prst="rect">
              <a:avLst/>
            </a:prstGeom>
            <a:solidFill>
              <a:schemeClr val="accent2"/>
            </a:solidFill>
            <a:effectLst>
              <a:outerShdw blurRad="50800" dist="38100" dir="2700000" algn="tl" rotWithShape="0">
                <a:prstClr val="black">
                  <a:alpha val="40000"/>
                </a:prstClr>
              </a:outerShdw>
            </a:effectLst>
          </p:spPr>
          <p:txBody>
            <a:bodyPr wrap="square" lIns="72000" tIns="72000" rIns="72000" bIns="72000" rtlCol="0">
              <a:noAutofit/>
            </a:bodyPr>
            <a:lstStyle/>
            <a:p>
              <a:pPr>
                <a:lnSpc>
                  <a:spcPct val="110000"/>
                </a:lnSpc>
                <a:spcAft>
                  <a:spcPts val="300"/>
                </a:spcAft>
                <a:defRPr/>
              </a:pPr>
              <a:r>
                <a:rPr lang="en-AU" b="1" dirty="0">
                  <a:solidFill>
                    <a:schemeClr val="bg1"/>
                  </a:solidFill>
                </a:rPr>
                <a:t>Phase 2: Strategic Scaling (July 2023 - June 2024)</a:t>
              </a:r>
            </a:p>
            <a:p>
              <a:pPr defTabSz="914400">
                <a:lnSpc>
                  <a:spcPct val="110000"/>
                </a:lnSpc>
                <a:spcBef>
                  <a:spcPts val="1200"/>
                </a:spcBef>
                <a:spcAft>
                  <a:spcPts val="300"/>
                </a:spcAft>
                <a:defRPr/>
              </a:pPr>
              <a:r>
                <a:rPr lang="en-AU" sz="1500" b="1" dirty="0">
                  <a:solidFill>
                    <a:schemeClr val="bg1"/>
                  </a:solidFill>
                </a:rPr>
                <a:t>The Evolution:</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Extended </a:t>
              </a:r>
              <a:r>
                <a:rPr lang="en-AU" sz="1400" dirty="0" err="1">
                  <a:solidFill>
                    <a:schemeClr val="bg1"/>
                  </a:solidFill>
                </a:rPr>
                <a:t>KymChat</a:t>
              </a:r>
              <a:r>
                <a:rPr lang="en-AU" sz="1400" dirty="0">
                  <a:solidFill>
                    <a:schemeClr val="bg1"/>
                  </a:solidFill>
                </a:rPr>
                <a:t> to clients (July 2023)</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Developed </a:t>
              </a:r>
              <a:r>
                <a:rPr lang="en-AU" sz="1400" dirty="0" err="1">
                  <a:solidFill>
                    <a:schemeClr val="bg1"/>
                  </a:solidFill>
                </a:rPr>
                <a:t>KymTax</a:t>
              </a:r>
              <a:r>
                <a:rPr lang="en-AU" sz="1400" dirty="0">
                  <a:solidFill>
                    <a:schemeClr val="bg1"/>
                  </a:solidFill>
                </a:rPr>
                <a:t> for tax specialists (June 2024)</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Built Trusted AI framework and governance</a:t>
              </a:r>
            </a:p>
            <a:p>
              <a:pPr marL="171450" indent="-171450">
                <a:lnSpc>
                  <a:spcPct val="110000"/>
                </a:lnSpc>
                <a:spcAft>
                  <a:spcPts val="600"/>
                </a:spcAft>
                <a:buFont typeface="Arial" panose="020B0604020202020204" pitchFamily="34" charset="0"/>
                <a:buChar char="•"/>
                <a:defRPr/>
              </a:pPr>
              <a:r>
                <a:rPr lang="en-AU" sz="1400" dirty="0">
                  <a:solidFill>
                    <a:schemeClr val="bg1"/>
                  </a:solidFill>
                </a:rPr>
                <a:t>Achieved near 100% employee participation</a:t>
              </a:r>
            </a:p>
            <a:p>
              <a:pPr defTabSz="914400">
                <a:lnSpc>
                  <a:spcPct val="110000"/>
                </a:lnSpc>
                <a:spcBef>
                  <a:spcPts val="1200"/>
                </a:spcBef>
                <a:spcAft>
                  <a:spcPts val="300"/>
                </a:spcAft>
                <a:defRPr/>
              </a:pPr>
              <a:r>
                <a:rPr lang="en-AU" sz="1500" b="1" dirty="0">
                  <a:solidFill>
                    <a:schemeClr val="bg1"/>
                  </a:solidFill>
                </a:rPr>
                <a:t>Key Metrics:</a:t>
              </a:r>
            </a:p>
            <a:p>
              <a:pPr defTabSz="914400">
                <a:lnSpc>
                  <a:spcPct val="110000"/>
                </a:lnSpc>
                <a:spcAft>
                  <a:spcPts val="300"/>
                </a:spcAft>
                <a:defRPr/>
              </a:pPr>
              <a:endParaRPr lang="en-AU" sz="1500" dirty="0">
                <a:solidFill>
                  <a:schemeClr val="bg1"/>
                </a:solidFill>
              </a:endParaRPr>
            </a:p>
          </p:txBody>
        </p:sp>
        <p:pic>
          <p:nvPicPr>
            <p:cNvPr id="23" name="Picture 22">
              <a:extLst>
                <a:ext uri="{FF2B5EF4-FFF2-40B4-BE49-F238E27FC236}">
                  <a16:creationId xmlns:a16="http://schemas.microsoft.com/office/drawing/2014/main" id="{79A69A88-6CFD-CDD8-2C41-93ACC9B0D158}"/>
                </a:ext>
              </a:extLst>
            </p:cNvPr>
            <p:cNvPicPr>
              <a:picLocks noChangeAspect="1"/>
            </p:cNvPicPr>
            <p:nvPr/>
          </p:nvPicPr>
          <p:blipFill>
            <a:blip r:embed="rId2"/>
            <a:stretch>
              <a:fillRect/>
            </a:stretch>
          </p:blipFill>
          <p:spPr>
            <a:xfrm>
              <a:off x="4462210" y="4799674"/>
              <a:ext cx="3267579" cy="912679"/>
            </a:xfrm>
            <a:prstGeom prst="rect">
              <a:avLst/>
            </a:prstGeom>
          </p:spPr>
        </p:pic>
      </p:grpSp>
    </p:spTree>
    <p:extLst>
      <p:ext uri="{BB962C8B-B14F-4D97-AF65-F5344CB8AC3E}">
        <p14:creationId xmlns:p14="http://schemas.microsoft.com/office/powerpoint/2010/main" val="15564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p:txBody>
          <a:bodyPr/>
          <a:lstStyle/>
          <a:p>
            <a:r>
              <a:rPr lang="en-US" dirty="0"/>
              <a:t>Our "Client Zero" philosophy</a:t>
            </a:r>
          </a:p>
        </p:txBody>
      </p:sp>
      <p:sp>
        <p:nvSpPr>
          <p:cNvPr id="9" name="Content Placeholder 8">
            <a:extLst>
              <a:ext uri="{FF2B5EF4-FFF2-40B4-BE49-F238E27FC236}">
                <a16:creationId xmlns:a16="http://schemas.microsoft.com/office/drawing/2014/main" id="{03F525DC-3DB9-4706-9516-93529F7A30F9}"/>
              </a:ext>
            </a:extLst>
          </p:cNvPr>
          <p:cNvSpPr>
            <a:spLocks noGrp="1"/>
          </p:cNvSpPr>
          <p:nvPr>
            <p:ph idx="1"/>
          </p:nvPr>
        </p:nvSpPr>
        <p:spPr>
          <a:xfrm>
            <a:off x="352423" y="1493113"/>
            <a:ext cx="5378236" cy="4256334"/>
          </a:xfrm>
        </p:spPr>
        <p:txBody>
          <a:bodyPr/>
          <a:lstStyle/>
          <a:p>
            <a:pPr>
              <a:spcBef>
                <a:spcPts val="0"/>
              </a:spcBef>
            </a:pPr>
            <a:r>
              <a:rPr lang="en-AU" sz="1800" b="1" dirty="0"/>
              <a:t>Why "Client Zero"?</a:t>
            </a:r>
          </a:p>
          <a:p>
            <a:pPr marL="285750" indent="-285750">
              <a:spcBef>
                <a:spcPts val="0"/>
              </a:spcBef>
              <a:buFont typeface="Arial" panose="020B0604020202020204" pitchFamily="34" charset="0"/>
              <a:buChar char="•"/>
            </a:pPr>
            <a:r>
              <a:rPr lang="en-AU" sz="1500" dirty="0"/>
              <a:t>We use ourselves as the testing ground for AI solutions</a:t>
            </a:r>
          </a:p>
          <a:p>
            <a:pPr marL="285750" indent="-285750">
              <a:spcBef>
                <a:spcPts val="0"/>
              </a:spcBef>
              <a:buFont typeface="Arial" panose="020B0604020202020204" pitchFamily="34" charset="0"/>
              <a:buChar char="•"/>
            </a:pPr>
            <a:r>
              <a:rPr lang="en-AU" sz="1500" dirty="0"/>
              <a:t>Every tool we deploy internally becomes a case study for clients</a:t>
            </a:r>
          </a:p>
          <a:p>
            <a:pPr marL="285750" indent="-285750">
              <a:spcBef>
                <a:spcPts val="0"/>
              </a:spcBef>
              <a:buFont typeface="Arial" panose="020B0604020202020204" pitchFamily="34" charset="0"/>
              <a:buChar char="•"/>
            </a:pPr>
            <a:r>
              <a:rPr lang="en-AU" sz="1500" dirty="0"/>
              <a:t>We "walk the talk" before advising others</a:t>
            </a:r>
          </a:p>
          <a:p>
            <a:pPr marL="285750" indent="-285750">
              <a:spcBef>
                <a:spcPts val="0"/>
              </a:spcBef>
              <a:buFont typeface="Arial" panose="020B0604020202020204" pitchFamily="34" charset="0"/>
              <a:buChar char="•"/>
            </a:pPr>
            <a:r>
              <a:rPr lang="en-AU" sz="1500" dirty="0"/>
              <a:t>Our lessons learned become client value propositions</a:t>
            </a:r>
          </a:p>
          <a:p>
            <a:pPr>
              <a:spcBef>
                <a:spcPts val="0"/>
              </a:spcBef>
            </a:pPr>
            <a:endParaRPr lang="en-AU" dirty="0"/>
          </a:p>
          <a:p>
            <a:pPr>
              <a:spcBef>
                <a:spcPts val="0"/>
              </a:spcBef>
            </a:pPr>
            <a:r>
              <a:rPr lang="en-AU" sz="1800" b="1" dirty="0"/>
              <a:t>The Human-Centric Approach</a:t>
            </a:r>
          </a:p>
          <a:p>
            <a:pPr>
              <a:spcBef>
                <a:spcPts val="0"/>
              </a:spcBef>
            </a:pPr>
            <a:r>
              <a:rPr lang="en-AU" sz="1500" b="1" dirty="0">
                <a:solidFill>
                  <a:schemeClr val="accent1"/>
                </a:solidFill>
              </a:rPr>
              <a:t>Core Principle: </a:t>
            </a:r>
            <a:r>
              <a:rPr lang="en-AU" sz="1500" dirty="0"/>
              <a:t>AI augments, never replaces human capabilities</a:t>
            </a:r>
          </a:p>
          <a:p>
            <a:pPr>
              <a:spcBef>
                <a:spcPts val="0"/>
              </a:spcBef>
            </a:pPr>
            <a:endParaRPr lang="en-AU" dirty="0"/>
          </a:p>
          <a:p>
            <a:pPr>
              <a:spcBef>
                <a:spcPts val="0"/>
              </a:spcBef>
            </a:pPr>
            <a:endParaRPr lang="en-AU" dirty="0"/>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5</a:t>
            </a:fld>
            <a:endParaRPr lang="en-GB" dirty="0"/>
          </a:p>
        </p:txBody>
      </p:sp>
      <p:sp>
        <p:nvSpPr>
          <p:cNvPr id="10" name="Content Placeholder 9">
            <a:extLst>
              <a:ext uri="{FF2B5EF4-FFF2-40B4-BE49-F238E27FC236}">
                <a16:creationId xmlns:a16="http://schemas.microsoft.com/office/drawing/2014/main" id="{13B768C8-CC6B-52DA-D1F2-413B5638908E}"/>
              </a:ext>
            </a:extLst>
          </p:cNvPr>
          <p:cNvSpPr>
            <a:spLocks noGrp="1"/>
          </p:cNvSpPr>
          <p:nvPr>
            <p:ph idx="13"/>
          </p:nvPr>
        </p:nvSpPr>
        <p:spPr>
          <a:xfrm>
            <a:off x="6391274" y="1493112"/>
            <a:ext cx="4810125" cy="2412137"/>
          </a:xfrm>
          <a:solidFill>
            <a:srgbClr val="002060"/>
          </a:solidFill>
          <a:effectLst>
            <a:outerShdw blurRad="50800" dist="38100" dir="2700000" algn="tl" rotWithShape="0">
              <a:prstClr val="black">
                <a:alpha val="40000"/>
              </a:prstClr>
            </a:outerShdw>
          </a:effectLst>
        </p:spPr>
        <p:txBody>
          <a:bodyPr lIns="72000" tIns="72000" rIns="72000" bIns="72000" anchor="t"/>
          <a:lstStyle/>
          <a:p>
            <a:pPr>
              <a:spcBef>
                <a:spcPts val="0"/>
              </a:spcBef>
            </a:pPr>
            <a:r>
              <a:rPr lang="en-AU" sz="1600" dirty="0">
                <a:solidFill>
                  <a:schemeClr val="accent1">
                    <a:lumMod val="20000"/>
                    <a:lumOff val="80000"/>
                  </a:schemeClr>
                </a:solidFill>
              </a:rPr>
              <a:t>Evidence in Action:</a:t>
            </a:r>
          </a:p>
          <a:p>
            <a:pPr>
              <a:spcBef>
                <a:spcPts val="0"/>
              </a:spcBef>
            </a:pPr>
            <a:endParaRPr lang="en-AU" sz="1100" dirty="0">
              <a:solidFill>
                <a:schemeClr val="bg1"/>
              </a:solidFill>
            </a:endParaRPr>
          </a:p>
          <a:p>
            <a:pPr>
              <a:spcBef>
                <a:spcPts val="0"/>
              </a:spcBef>
            </a:pPr>
            <a:r>
              <a:rPr lang="en-AU" sz="3600" b="1" dirty="0">
                <a:solidFill>
                  <a:srgbClr val="00B0F0"/>
                </a:solidFill>
              </a:rPr>
              <a:t>76%</a:t>
            </a:r>
            <a:r>
              <a:rPr lang="en-AU" sz="1600" dirty="0">
                <a:solidFill>
                  <a:srgbClr val="00B0F0"/>
                </a:solidFill>
              </a:rPr>
              <a:t> </a:t>
            </a:r>
            <a:r>
              <a:rPr lang="en-AU" sz="1600" dirty="0">
                <a:solidFill>
                  <a:schemeClr val="accent1">
                    <a:lumMod val="20000"/>
                    <a:lumOff val="80000"/>
                  </a:schemeClr>
                </a:solidFill>
              </a:rPr>
              <a:t>of CEOs believe AI won't impact staff levels</a:t>
            </a:r>
          </a:p>
          <a:p>
            <a:pPr>
              <a:spcBef>
                <a:spcPts val="0"/>
              </a:spcBef>
            </a:pPr>
            <a:endParaRPr lang="en-AU" sz="600" dirty="0">
              <a:solidFill>
                <a:schemeClr val="bg1"/>
              </a:solidFill>
            </a:endParaRPr>
          </a:p>
          <a:p>
            <a:pPr marL="285750" indent="-285750">
              <a:spcBef>
                <a:spcPts val="0"/>
              </a:spcBef>
              <a:buClr>
                <a:schemeClr val="accent1">
                  <a:lumMod val="20000"/>
                  <a:lumOff val="80000"/>
                </a:schemeClr>
              </a:buClr>
              <a:buFont typeface="Arial" panose="020B0604020202020204" pitchFamily="34" charset="0"/>
              <a:buChar char="•"/>
            </a:pPr>
            <a:r>
              <a:rPr lang="en-AU" sz="1600" dirty="0">
                <a:solidFill>
                  <a:schemeClr val="accent1">
                    <a:lumMod val="20000"/>
                    <a:lumOff val="80000"/>
                  </a:schemeClr>
                </a:solidFill>
              </a:rPr>
              <a:t>Focus on freeing people for higher-value work</a:t>
            </a:r>
          </a:p>
          <a:p>
            <a:pPr marL="285750" indent="-285750">
              <a:spcBef>
                <a:spcPts val="0"/>
              </a:spcBef>
              <a:buClr>
                <a:schemeClr val="accent1">
                  <a:lumMod val="20000"/>
                  <a:lumOff val="80000"/>
                </a:schemeClr>
              </a:buClr>
              <a:buFont typeface="Arial" panose="020B0604020202020204" pitchFamily="34" charset="0"/>
              <a:buChar char="•"/>
            </a:pPr>
            <a:r>
              <a:rPr lang="en-AU" sz="1600" dirty="0">
                <a:solidFill>
                  <a:schemeClr val="accent1">
                    <a:lumMod val="20000"/>
                    <a:lumOff val="80000"/>
                  </a:schemeClr>
                </a:solidFill>
              </a:rPr>
              <a:t>Emphasis on creativity and strategic thinking</a:t>
            </a:r>
          </a:p>
          <a:p>
            <a:pPr marL="285750" indent="-285750">
              <a:spcBef>
                <a:spcPts val="0"/>
              </a:spcBef>
              <a:buClr>
                <a:schemeClr val="accent1">
                  <a:lumMod val="20000"/>
                  <a:lumOff val="80000"/>
                </a:schemeClr>
              </a:buClr>
              <a:buFont typeface="Arial" panose="020B0604020202020204" pitchFamily="34" charset="0"/>
              <a:buChar char="•"/>
            </a:pPr>
            <a:r>
              <a:rPr lang="en-AU" sz="1600" dirty="0">
                <a:solidFill>
                  <a:schemeClr val="accent1">
                    <a:lumMod val="20000"/>
                    <a:lumOff val="80000"/>
                  </a:schemeClr>
                </a:solidFill>
              </a:rPr>
              <a:t>Continuous upskilling and adaptation</a:t>
            </a:r>
            <a:endParaRPr lang="en-US" sz="1600" dirty="0">
              <a:solidFill>
                <a:schemeClr val="accent1">
                  <a:lumMod val="20000"/>
                  <a:lumOff val="80000"/>
                </a:schemeClr>
              </a:solidFill>
            </a:endParaRPr>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5" name="TextBox 4">
            <a:extLst>
              <a:ext uri="{FF2B5EF4-FFF2-40B4-BE49-F238E27FC236}">
                <a16:creationId xmlns:a16="http://schemas.microsoft.com/office/drawing/2014/main" id="{D7EAE14C-07F9-5952-4926-B409B2D17DE7}"/>
              </a:ext>
            </a:extLst>
          </p:cNvPr>
          <p:cNvSpPr txBox="1"/>
          <p:nvPr/>
        </p:nvSpPr>
        <p:spPr>
          <a:xfrm>
            <a:off x="6628207" y="4070083"/>
            <a:ext cx="4336257" cy="253916"/>
          </a:xfrm>
          <a:prstGeom prst="rect">
            <a:avLst/>
          </a:prstGeom>
          <a:noFill/>
        </p:spPr>
        <p:txBody>
          <a:bodyPr wrap="square">
            <a:spAutoFit/>
          </a:bodyPr>
          <a:lstStyle/>
          <a:p>
            <a:r>
              <a:rPr lang="en-AU" sz="1050" dirty="0">
                <a:solidFill>
                  <a:schemeClr val="accent3"/>
                </a:solidFill>
              </a:rPr>
              <a:t>* Statistics for Australian CEOs from the KPMG Global CEO Outlook 2024</a:t>
            </a:r>
          </a:p>
        </p:txBody>
      </p:sp>
    </p:spTree>
    <p:extLst>
      <p:ext uri="{BB962C8B-B14F-4D97-AF65-F5344CB8AC3E}">
        <p14:creationId xmlns:p14="http://schemas.microsoft.com/office/powerpoint/2010/main" val="381990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F0C63-63BD-E223-A0AE-777B05AFB52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3D5386D-F42E-20FF-D25C-2D33251D753B}"/>
              </a:ext>
            </a:extLst>
          </p:cNvPr>
          <p:cNvSpPr>
            <a:spLocks noGrp="1"/>
          </p:cNvSpPr>
          <p:nvPr>
            <p:ph type="title"/>
          </p:nvPr>
        </p:nvSpPr>
        <p:spPr/>
        <p:txBody>
          <a:bodyPr/>
          <a:lstStyle/>
          <a:p>
            <a:r>
              <a:rPr lang="en-US" dirty="0"/>
              <a:t>Breakthrough use cases</a:t>
            </a:r>
          </a:p>
        </p:txBody>
      </p:sp>
      <p:sp>
        <p:nvSpPr>
          <p:cNvPr id="9" name="Content Placeholder 8">
            <a:extLst>
              <a:ext uri="{FF2B5EF4-FFF2-40B4-BE49-F238E27FC236}">
                <a16:creationId xmlns:a16="http://schemas.microsoft.com/office/drawing/2014/main" id="{E59BBB67-6E61-1139-9162-BB9CC07AD6E3}"/>
              </a:ext>
            </a:extLst>
          </p:cNvPr>
          <p:cNvSpPr>
            <a:spLocks noGrp="1"/>
          </p:cNvSpPr>
          <p:nvPr>
            <p:ph idx="1"/>
          </p:nvPr>
        </p:nvSpPr>
        <p:spPr>
          <a:xfrm>
            <a:off x="352423" y="1493113"/>
            <a:ext cx="3600000" cy="4032000"/>
          </a:xfrm>
          <a:solidFill>
            <a:srgbClr val="0070C0"/>
          </a:solidFill>
          <a:effectLst>
            <a:outerShdw blurRad="50800" dist="38100" dir="2700000" algn="tl" rotWithShape="0">
              <a:prstClr val="black">
                <a:alpha val="40000"/>
              </a:prstClr>
            </a:outerShdw>
          </a:effectLst>
        </p:spPr>
        <p:txBody>
          <a:bodyPr lIns="72000" tIns="72000" rIns="72000" bIns="72000"/>
          <a:lstStyle/>
          <a:p>
            <a:pPr>
              <a:spcBef>
                <a:spcPts val="0"/>
              </a:spcBef>
            </a:pPr>
            <a:r>
              <a:rPr lang="en-AU" sz="1800" b="1" dirty="0" err="1">
                <a:solidFill>
                  <a:schemeClr val="bg1"/>
                </a:solidFill>
              </a:rPr>
              <a:t>KymChat</a:t>
            </a:r>
            <a:r>
              <a:rPr lang="en-AU" sz="1800" b="1" dirty="0">
                <a:solidFill>
                  <a:schemeClr val="bg1"/>
                </a:solidFill>
              </a:rPr>
              <a:t>: </a:t>
            </a:r>
          </a:p>
          <a:p>
            <a:pPr>
              <a:spcBef>
                <a:spcPts val="0"/>
              </a:spcBef>
            </a:pPr>
            <a:r>
              <a:rPr lang="en-AU" sz="1800" b="1" dirty="0">
                <a:solidFill>
                  <a:schemeClr val="bg1"/>
                </a:solidFill>
              </a:rPr>
              <a:t>Our Foundation AI Agent</a:t>
            </a:r>
          </a:p>
          <a:p>
            <a:pPr>
              <a:spcBef>
                <a:spcPts val="600"/>
              </a:spcBef>
            </a:pPr>
            <a:r>
              <a:rPr lang="en-AU" sz="1500" b="1" dirty="0">
                <a:solidFill>
                  <a:schemeClr val="bg1"/>
                </a:solidFill>
              </a:rPr>
              <a:t>Business Impact:</a:t>
            </a:r>
          </a:p>
          <a:p>
            <a:pPr marL="285750" indent="-285750">
              <a:spcBef>
                <a:spcPts val="0"/>
              </a:spcBef>
              <a:buFont typeface="Arial" panose="020B0604020202020204" pitchFamily="34" charset="0"/>
              <a:buChar char="•"/>
            </a:pPr>
            <a:r>
              <a:rPr lang="en-AU" dirty="0">
                <a:solidFill>
                  <a:schemeClr val="bg1"/>
                </a:solidFill>
              </a:rPr>
              <a:t>Rapid document analysis and summarisation</a:t>
            </a:r>
          </a:p>
          <a:p>
            <a:pPr marL="285750" indent="-285750">
              <a:spcBef>
                <a:spcPts val="0"/>
              </a:spcBef>
              <a:buFont typeface="Arial" panose="020B0604020202020204" pitchFamily="34" charset="0"/>
              <a:buChar char="•"/>
            </a:pPr>
            <a:r>
              <a:rPr lang="en-AU" dirty="0">
                <a:solidFill>
                  <a:schemeClr val="bg1"/>
                </a:solidFill>
              </a:rPr>
              <a:t>Client communication drafting</a:t>
            </a:r>
          </a:p>
          <a:p>
            <a:pPr marL="285750" indent="-285750">
              <a:spcBef>
                <a:spcPts val="0"/>
              </a:spcBef>
              <a:buFont typeface="Arial" panose="020B0604020202020204" pitchFamily="34" charset="0"/>
              <a:buChar char="•"/>
            </a:pPr>
            <a:r>
              <a:rPr lang="en-AU" dirty="0">
                <a:solidFill>
                  <a:schemeClr val="bg1"/>
                </a:solidFill>
              </a:rPr>
              <a:t>Research acceleration</a:t>
            </a:r>
          </a:p>
          <a:p>
            <a:pPr marL="285750" indent="-285750">
              <a:spcBef>
                <a:spcPts val="0"/>
              </a:spcBef>
              <a:buFont typeface="Arial" panose="020B0604020202020204" pitchFamily="34" charset="0"/>
              <a:buChar char="•"/>
            </a:pPr>
            <a:r>
              <a:rPr lang="en-AU" dirty="0">
                <a:solidFill>
                  <a:schemeClr val="bg1"/>
                </a:solidFill>
              </a:rPr>
              <a:t>Knowledge management enhancement</a:t>
            </a:r>
          </a:p>
          <a:p>
            <a:pPr>
              <a:spcBef>
                <a:spcPts val="600"/>
              </a:spcBef>
            </a:pPr>
            <a:r>
              <a:rPr lang="en-AU" sz="1500" b="1" dirty="0">
                <a:solidFill>
                  <a:schemeClr val="bg1"/>
                </a:solidFill>
              </a:rPr>
              <a:t>Security Features:</a:t>
            </a:r>
          </a:p>
          <a:p>
            <a:pPr marL="285750" indent="-285750">
              <a:spcBef>
                <a:spcPts val="0"/>
              </a:spcBef>
              <a:buFont typeface="Arial" panose="020B0604020202020204" pitchFamily="34" charset="0"/>
              <a:buChar char="•"/>
            </a:pPr>
            <a:r>
              <a:rPr lang="en-AU" dirty="0">
                <a:solidFill>
                  <a:schemeClr val="bg1"/>
                </a:solidFill>
              </a:rPr>
              <a:t>Data never leaves KPMG environment</a:t>
            </a:r>
          </a:p>
          <a:p>
            <a:pPr marL="285750" indent="-285750">
              <a:spcBef>
                <a:spcPts val="0"/>
              </a:spcBef>
              <a:buFont typeface="Arial" panose="020B0604020202020204" pitchFamily="34" charset="0"/>
              <a:buChar char="•"/>
            </a:pPr>
            <a:r>
              <a:rPr lang="en-AU" dirty="0">
                <a:solidFill>
                  <a:schemeClr val="bg1"/>
                </a:solidFill>
              </a:rPr>
              <a:t>Full audit trail</a:t>
            </a:r>
          </a:p>
          <a:p>
            <a:pPr marL="285750" indent="-285750">
              <a:spcBef>
                <a:spcPts val="0"/>
              </a:spcBef>
              <a:buFont typeface="Arial" panose="020B0604020202020204" pitchFamily="34" charset="0"/>
              <a:buChar char="•"/>
            </a:pPr>
            <a:r>
              <a:rPr lang="en-AU" dirty="0">
                <a:solidFill>
                  <a:schemeClr val="bg1"/>
                </a:solidFill>
              </a:rPr>
              <a:t>Role-based access controls</a:t>
            </a:r>
          </a:p>
          <a:p>
            <a:pPr marL="285750" indent="-285750">
              <a:spcBef>
                <a:spcPts val="0"/>
              </a:spcBef>
              <a:buFont typeface="Arial" panose="020B0604020202020204" pitchFamily="34" charset="0"/>
              <a:buChar char="•"/>
            </a:pPr>
            <a:r>
              <a:rPr lang="en-AU" dirty="0">
                <a:solidFill>
                  <a:schemeClr val="bg1"/>
                </a:solidFill>
              </a:rPr>
              <a:t>Compliance with privacy regulations</a:t>
            </a:r>
          </a:p>
        </p:txBody>
      </p:sp>
      <p:sp>
        <p:nvSpPr>
          <p:cNvPr id="4" name="Slide Number Placeholder 3">
            <a:extLst>
              <a:ext uri="{FF2B5EF4-FFF2-40B4-BE49-F238E27FC236}">
                <a16:creationId xmlns:a16="http://schemas.microsoft.com/office/drawing/2014/main" id="{6771EB56-F6C4-C99F-65BF-C72519260E64}"/>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2" name="Footer Placeholder 4">
            <a:extLst>
              <a:ext uri="{FF2B5EF4-FFF2-40B4-BE49-F238E27FC236}">
                <a16:creationId xmlns:a16="http://schemas.microsoft.com/office/drawing/2014/main" id="{BCCBAB28-7AAD-34D6-F40A-B4D5856F3BA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1" name="Content Placeholder 9">
            <a:extLst>
              <a:ext uri="{FF2B5EF4-FFF2-40B4-BE49-F238E27FC236}">
                <a16:creationId xmlns:a16="http://schemas.microsoft.com/office/drawing/2014/main" id="{3F96D9BB-B38A-A2A0-529D-E74DF06EDAC8}"/>
              </a:ext>
            </a:extLst>
          </p:cNvPr>
          <p:cNvSpPr>
            <a:spLocks noGrp="1"/>
          </p:cNvSpPr>
          <p:nvPr>
            <p:ph idx="13"/>
          </p:nvPr>
        </p:nvSpPr>
        <p:spPr>
          <a:xfrm>
            <a:off x="8629350" y="1493113"/>
            <a:ext cx="2916000" cy="2700000"/>
          </a:xfrm>
          <a:solidFill>
            <a:schemeClr val="bg1">
              <a:lumMod val="95000"/>
            </a:schemeClr>
          </a:solidFill>
          <a:effectLst>
            <a:outerShdw blurRad="50800" dist="38100" dir="2700000" algn="tl" rotWithShape="0">
              <a:prstClr val="black">
                <a:alpha val="40000"/>
              </a:prstClr>
            </a:outerShdw>
          </a:effectLst>
        </p:spPr>
        <p:txBody>
          <a:bodyPr lIns="72000" tIns="72000" rIns="72000" bIns="72000" anchor="t"/>
          <a:lstStyle/>
          <a:p>
            <a:pPr>
              <a:spcBef>
                <a:spcPts val="0"/>
              </a:spcBef>
            </a:pPr>
            <a:r>
              <a:rPr lang="en-AU" sz="1800" b="1" dirty="0">
                <a:solidFill>
                  <a:schemeClr val="accent1"/>
                </a:solidFill>
              </a:rPr>
              <a:t>Microsoft Copilot Integration</a:t>
            </a:r>
          </a:p>
          <a:p>
            <a:pPr>
              <a:spcBef>
                <a:spcPts val="0"/>
              </a:spcBef>
            </a:pPr>
            <a:r>
              <a:rPr lang="en-AU" sz="3600" b="1" dirty="0">
                <a:solidFill>
                  <a:srgbClr val="00B050"/>
                </a:solidFill>
              </a:rPr>
              <a:t>42%</a:t>
            </a:r>
            <a:r>
              <a:rPr lang="en-AU" sz="1600" dirty="0">
                <a:solidFill>
                  <a:schemeClr val="accent1"/>
                </a:solidFill>
              </a:rPr>
              <a:t> </a:t>
            </a:r>
            <a:r>
              <a:rPr lang="en-AU" dirty="0">
                <a:solidFill>
                  <a:schemeClr val="accent1"/>
                </a:solidFill>
              </a:rPr>
              <a:t>improvement in administrative efficiency</a:t>
            </a:r>
            <a:endParaRPr lang="en-AU" sz="1500" dirty="0">
              <a:solidFill>
                <a:schemeClr val="accent1"/>
              </a:solidFill>
            </a:endParaRPr>
          </a:p>
          <a:p>
            <a:pPr>
              <a:spcBef>
                <a:spcPts val="0"/>
              </a:spcBef>
            </a:pPr>
            <a:endParaRPr lang="en-AU" sz="1500" dirty="0">
              <a:solidFill>
                <a:schemeClr val="accent1"/>
              </a:solidFill>
            </a:endParaRPr>
          </a:p>
          <a:p>
            <a:pPr marL="285750" indent="-285750">
              <a:spcBef>
                <a:spcPts val="0"/>
              </a:spcBef>
              <a:buClr>
                <a:schemeClr val="accent1"/>
              </a:buClr>
              <a:buFont typeface="Arial" panose="020B0604020202020204" pitchFamily="34" charset="0"/>
              <a:buChar char="•"/>
            </a:pPr>
            <a:r>
              <a:rPr lang="en-AU" dirty="0">
                <a:solidFill>
                  <a:schemeClr val="accent1"/>
                </a:solidFill>
              </a:rPr>
              <a:t>Automated meeting summaries</a:t>
            </a:r>
          </a:p>
          <a:p>
            <a:pPr marL="285750" indent="-285750">
              <a:spcBef>
                <a:spcPts val="0"/>
              </a:spcBef>
              <a:buClr>
                <a:schemeClr val="accent1"/>
              </a:buClr>
              <a:buFont typeface="Arial" panose="020B0604020202020204" pitchFamily="34" charset="0"/>
              <a:buChar char="•"/>
            </a:pPr>
            <a:r>
              <a:rPr lang="en-AU" dirty="0">
                <a:solidFill>
                  <a:schemeClr val="accent1"/>
                </a:solidFill>
              </a:rPr>
              <a:t>Document consolidation</a:t>
            </a:r>
          </a:p>
          <a:p>
            <a:pPr marL="285750" indent="-285750">
              <a:spcBef>
                <a:spcPts val="0"/>
              </a:spcBef>
              <a:buClr>
                <a:schemeClr val="accent1"/>
              </a:buClr>
              <a:buFont typeface="Arial" panose="020B0604020202020204" pitchFamily="34" charset="0"/>
              <a:buChar char="•"/>
            </a:pPr>
            <a:r>
              <a:rPr lang="en-AU" dirty="0">
                <a:solidFill>
                  <a:schemeClr val="accent1"/>
                </a:solidFill>
              </a:rPr>
              <a:t>Enhanced collaboration workflows</a:t>
            </a:r>
          </a:p>
        </p:txBody>
      </p:sp>
      <p:pic>
        <p:nvPicPr>
          <p:cNvPr id="14" name="Picture 13">
            <a:extLst>
              <a:ext uri="{FF2B5EF4-FFF2-40B4-BE49-F238E27FC236}">
                <a16:creationId xmlns:a16="http://schemas.microsoft.com/office/drawing/2014/main" id="{4F4D450B-D45A-5309-BFBA-E62A2FAB1334}"/>
              </a:ext>
            </a:extLst>
          </p:cNvPr>
          <p:cNvPicPr>
            <a:picLocks noChangeAspect="1"/>
          </p:cNvPicPr>
          <p:nvPr/>
        </p:nvPicPr>
        <p:blipFill>
          <a:blip r:embed="rId2"/>
          <a:stretch>
            <a:fillRect/>
          </a:stretch>
        </p:blipFill>
        <p:spPr>
          <a:xfrm>
            <a:off x="2901631" y="1532462"/>
            <a:ext cx="1017335" cy="756000"/>
          </a:xfrm>
          <a:prstGeom prst="rect">
            <a:avLst/>
          </a:prstGeom>
          <a:ln>
            <a:solidFill>
              <a:srgbClr val="FFFFFF"/>
            </a:solidFill>
          </a:ln>
        </p:spPr>
      </p:pic>
      <p:grpSp>
        <p:nvGrpSpPr>
          <p:cNvPr id="17" name="Group 16">
            <a:extLst>
              <a:ext uri="{FF2B5EF4-FFF2-40B4-BE49-F238E27FC236}">
                <a16:creationId xmlns:a16="http://schemas.microsoft.com/office/drawing/2014/main" id="{F17F838D-63F4-E970-A5DB-E2EDB5DDFFB1}"/>
              </a:ext>
            </a:extLst>
          </p:cNvPr>
          <p:cNvGrpSpPr/>
          <p:nvPr/>
        </p:nvGrpSpPr>
        <p:grpSpPr>
          <a:xfrm>
            <a:off x="4148886" y="1493113"/>
            <a:ext cx="4284000" cy="4428000"/>
            <a:chOff x="4148886" y="1493113"/>
            <a:chExt cx="4284000" cy="4428000"/>
          </a:xfrm>
        </p:grpSpPr>
        <p:sp>
          <p:nvSpPr>
            <p:cNvPr id="6" name="Content Placeholder 8">
              <a:extLst>
                <a:ext uri="{FF2B5EF4-FFF2-40B4-BE49-F238E27FC236}">
                  <a16:creationId xmlns:a16="http://schemas.microsoft.com/office/drawing/2014/main" id="{C22895EA-2F7C-DE1D-20E8-38729269D281}"/>
                </a:ext>
              </a:extLst>
            </p:cNvPr>
            <p:cNvSpPr txBox="1">
              <a:spLocks/>
            </p:cNvSpPr>
            <p:nvPr/>
          </p:nvSpPr>
          <p:spPr>
            <a:xfrm>
              <a:off x="4148886" y="1493113"/>
              <a:ext cx="4284000" cy="4428000"/>
            </a:xfrm>
            <a:prstGeom prst="rect">
              <a:avLst/>
            </a:prstGeom>
            <a:solidFill>
              <a:srgbClr val="002060"/>
            </a:solidFill>
            <a:effectLst>
              <a:outerShdw blurRad="50800" dist="38100" dir="2700000" algn="tl" rotWithShape="0">
                <a:prstClr val="black">
                  <a:alpha val="40000"/>
                </a:prstClr>
              </a:outerShdw>
            </a:effectLst>
          </p:spPr>
          <p:txBody>
            <a:bodyPr vert="horz" lIns="72000" tIns="72000" rIns="72000" bIns="7200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AU" sz="1800" b="1" dirty="0" err="1">
                  <a:solidFill>
                    <a:schemeClr val="bg1"/>
                  </a:solidFill>
                </a:rPr>
                <a:t>KymTax</a:t>
              </a:r>
              <a:r>
                <a:rPr lang="en-AU" sz="1800" b="1" dirty="0">
                  <a:solidFill>
                    <a:schemeClr val="bg1"/>
                  </a:solidFill>
                </a:rPr>
                <a:t>: </a:t>
              </a:r>
            </a:p>
            <a:p>
              <a:pPr>
                <a:spcBef>
                  <a:spcPts val="0"/>
                </a:spcBef>
              </a:pPr>
              <a:r>
                <a:rPr lang="en-AU" sz="1800" b="1" dirty="0">
                  <a:solidFill>
                    <a:schemeClr val="bg1"/>
                  </a:solidFill>
                </a:rPr>
                <a:t>Specialised AI for Tax Services</a:t>
              </a:r>
              <a:endParaRPr lang="en-AU" sz="1500" dirty="0">
                <a:solidFill>
                  <a:schemeClr val="bg1"/>
                </a:solidFill>
              </a:endParaRPr>
            </a:p>
            <a:p>
              <a:pPr>
                <a:spcBef>
                  <a:spcPts val="600"/>
                </a:spcBef>
              </a:pPr>
              <a:r>
                <a:rPr lang="en-AU" sz="1500" b="1" dirty="0">
                  <a:solidFill>
                    <a:schemeClr val="bg1"/>
                  </a:solidFill>
                </a:rPr>
                <a:t>Innovation: </a:t>
              </a:r>
              <a:r>
                <a:rPr lang="en-AU" dirty="0">
                  <a:solidFill>
                    <a:schemeClr val="bg1"/>
                  </a:solidFill>
                </a:rPr>
                <a:t>One of the first generative AI applications globally for tax services</a:t>
              </a:r>
              <a:endParaRPr lang="en-AU" sz="1500" dirty="0">
                <a:solidFill>
                  <a:schemeClr val="bg1"/>
                </a:solidFill>
              </a:endParaRPr>
            </a:p>
            <a:p>
              <a:pPr>
                <a:spcBef>
                  <a:spcPts val="600"/>
                </a:spcBef>
              </a:pPr>
              <a:r>
                <a:rPr lang="en-AU" sz="1500" b="1" dirty="0">
                  <a:solidFill>
                    <a:schemeClr val="bg1"/>
                  </a:solidFill>
                </a:rPr>
                <a:t>Capabilities:</a:t>
              </a:r>
            </a:p>
            <a:p>
              <a:pPr marL="285750" indent="-285750">
                <a:spcBef>
                  <a:spcPts val="0"/>
                </a:spcBef>
                <a:buFont typeface="Arial" panose="020B0604020202020204" pitchFamily="34" charset="0"/>
                <a:buChar char="•"/>
              </a:pPr>
              <a:r>
                <a:rPr lang="en-AU" dirty="0">
                  <a:solidFill>
                    <a:schemeClr val="bg1"/>
                  </a:solidFill>
                </a:rPr>
                <a:t>Research tool combining internal knowledge base</a:t>
              </a:r>
            </a:p>
            <a:p>
              <a:pPr marL="285750" indent="-285750">
                <a:spcBef>
                  <a:spcPts val="0"/>
                </a:spcBef>
                <a:buFont typeface="Arial" panose="020B0604020202020204" pitchFamily="34" charset="0"/>
                <a:buChar char="•"/>
              </a:pPr>
              <a:r>
                <a:rPr lang="en-AU" dirty="0">
                  <a:solidFill>
                    <a:schemeClr val="bg1"/>
                  </a:solidFill>
                </a:rPr>
                <a:t>Content generation for client advice</a:t>
              </a:r>
            </a:p>
            <a:p>
              <a:pPr marL="285750" indent="-285750">
                <a:spcBef>
                  <a:spcPts val="0"/>
                </a:spcBef>
                <a:buFont typeface="Arial" panose="020B0604020202020204" pitchFamily="34" charset="0"/>
                <a:buChar char="•"/>
              </a:pPr>
              <a:r>
                <a:rPr lang="en-AU" dirty="0">
                  <a:solidFill>
                    <a:schemeClr val="bg1"/>
                  </a:solidFill>
                </a:rPr>
                <a:t>Real-time regulatory updates integration</a:t>
              </a:r>
            </a:p>
            <a:p>
              <a:pPr marL="285750" indent="-285750">
                <a:spcBef>
                  <a:spcPts val="0"/>
                </a:spcBef>
                <a:buFont typeface="Arial" panose="020B0604020202020204" pitchFamily="34" charset="0"/>
                <a:buChar char="•"/>
              </a:pPr>
              <a:r>
                <a:rPr lang="en-AU" dirty="0">
                  <a:solidFill>
                    <a:schemeClr val="bg1"/>
                  </a:solidFill>
                </a:rPr>
                <a:t>Precedent and training guide analysis</a:t>
              </a:r>
            </a:p>
            <a:p>
              <a:pPr>
                <a:spcBef>
                  <a:spcPts val="600"/>
                </a:spcBef>
              </a:pPr>
              <a:r>
                <a:rPr lang="en-AU" sz="1500" b="1" dirty="0">
                  <a:solidFill>
                    <a:schemeClr val="bg1"/>
                  </a:solidFill>
                </a:rPr>
                <a:t>Value Proposition:</a:t>
              </a:r>
            </a:p>
            <a:p>
              <a:pPr marL="285750" indent="-285750">
                <a:spcBef>
                  <a:spcPts val="0"/>
                </a:spcBef>
                <a:buFont typeface="Arial" panose="020B0604020202020204" pitchFamily="34" charset="0"/>
                <a:buChar char="•"/>
              </a:pPr>
              <a:r>
                <a:rPr lang="en-AU" dirty="0">
                  <a:solidFill>
                    <a:schemeClr val="bg1"/>
                  </a:solidFill>
                </a:rPr>
                <a:t>Reduced research time by 60%</a:t>
              </a:r>
            </a:p>
            <a:p>
              <a:pPr marL="285750" indent="-285750">
                <a:spcBef>
                  <a:spcPts val="0"/>
                </a:spcBef>
                <a:buFont typeface="Arial" panose="020B0604020202020204" pitchFamily="34" charset="0"/>
                <a:buChar char="•"/>
              </a:pPr>
              <a:r>
                <a:rPr lang="en-AU" dirty="0">
                  <a:solidFill>
                    <a:schemeClr val="bg1"/>
                  </a:solidFill>
                </a:rPr>
                <a:t>Enhanced advice quality</a:t>
              </a:r>
            </a:p>
            <a:p>
              <a:pPr marL="285750" indent="-285750">
                <a:spcBef>
                  <a:spcPts val="0"/>
                </a:spcBef>
                <a:buFont typeface="Arial" panose="020B0604020202020204" pitchFamily="34" charset="0"/>
                <a:buChar char="•"/>
              </a:pPr>
              <a:r>
                <a:rPr lang="en-AU" dirty="0">
                  <a:solidFill>
                    <a:schemeClr val="bg1"/>
                  </a:solidFill>
                </a:rPr>
                <a:t>Always current with latest developments</a:t>
              </a:r>
            </a:p>
            <a:p>
              <a:pPr marL="285750" indent="-285750">
                <a:spcBef>
                  <a:spcPts val="0"/>
                </a:spcBef>
                <a:buFont typeface="Arial" panose="020B0604020202020204" pitchFamily="34" charset="0"/>
                <a:buChar char="•"/>
              </a:pPr>
              <a:r>
                <a:rPr lang="en-AU" dirty="0">
                  <a:solidFill>
                    <a:schemeClr val="bg1"/>
                  </a:solidFill>
                </a:rPr>
                <a:t>Personal research assistant for each tax professional</a:t>
              </a:r>
            </a:p>
            <a:p>
              <a:pPr marL="285750" indent="-285750">
                <a:spcBef>
                  <a:spcPts val="0"/>
                </a:spcBef>
                <a:buFont typeface="Arial" panose="020B0604020202020204" pitchFamily="34" charset="0"/>
                <a:buChar char="•"/>
              </a:pPr>
              <a:endParaRPr lang="en-AU" sz="1500" dirty="0">
                <a:solidFill>
                  <a:schemeClr val="bg1"/>
                </a:solidFill>
              </a:endParaRPr>
            </a:p>
          </p:txBody>
        </p:sp>
        <p:pic>
          <p:nvPicPr>
            <p:cNvPr id="16" name="Picture 15">
              <a:extLst>
                <a:ext uri="{FF2B5EF4-FFF2-40B4-BE49-F238E27FC236}">
                  <a16:creationId xmlns:a16="http://schemas.microsoft.com/office/drawing/2014/main" id="{7C4D1673-C318-AABF-264A-97675CB529DB}"/>
                </a:ext>
              </a:extLst>
            </p:cNvPr>
            <p:cNvPicPr>
              <a:picLocks noChangeAspect="1"/>
            </p:cNvPicPr>
            <p:nvPr/>
          </p:nvPicPr>
          <p:blipFill>
            <a:blip r:embed="rId3"/>
            <a:stretch>
              <a:fillRect/>
            </a:stretch>
          </p:blipFill>
          <p:spPr>
            <a:xfrm>
              <a:off x="7454865" y="1532462"/>
              <a:ext cx="947041" cy="756000"/>
            </a:xfrm>
            <a:prstGeom prst="rect">
              <a:avLst/>
            </a:prstGeom>
          </p:spPr>
        </p:pic>
      </p:grpSp>
    </p:spTree>
    <p:extLst>
      <p:ext uri="{BB962C8B-B14F-4D97-AF65-F5344CB8AC3E}">
        <p14:creationId xmlns:p14="http://schemas.microsoft.com/office/powerpoint/2010/main" val="284698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4064-4714-933B-B01A-674DED87166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8722335-031F-F4F0-11BA-961BF2DBAE3D}"/>
              </a:ext>
            </a:extLst>
          </p:cNvPr>
          <p:cNvSpPr>
            <a:spLocks noGrp="1"/>
          </p:cNvSpPr>
          <p:nvPr>
            <p:ph type="title"/>
          </p:nvPr>
        </p:nvSpPr>
        <p:spPr>
          <a:xfrm>
            <a:off x="326848" y="288389"/>
            <a:ext cx="7664627" cy="1232435"/>
          </a:xfrm>
        </p:spPr>
        <p:txBody>
          <a:bodyPr/>
          <a:lstStyle/>
          <a:p>
            <a:r>
              <a:rPr lang="en-AU" dirty="0"/>
              <a:t>The Trusted AI framework: our foundation</a:t>
            </a:r>
            <a:endParaRPr lang="en-US" dirty="0"/>
          </a:p>
        </p:txBody>
      </p:sp>
      <p:sp>
        <p:nvSpPr>
          <p:cNvPr id="9" name="Content Placeholder 8">
            <a:extLst>
              <a:ext uri="{FF2B5EF4-FFF2-40B4-BE49-F238E27FC236}">
                <a16:creationId xmlns:a16="http://schemas.microsoft.com/office/drawing/2014/main" id="{59C9B142-795E-96C9-177D-E3846E16A7BE}"/>
              </a:ext>
            </a:extLst>
          </p:cNvPr>
          <p:cNvSpPr>
            <a:spLocks noGrp="1"/>
          </p:cNvSpPr>
          <p:nvPr>
            <p:ph idx="1"/>
          </p:nvPr>
        </p:nvSpPr>
        <p:spPr>
          <a:xfrm>
            <a:off x="352423" y="1302613"/>
            <a:ext cx="5378236" cy="421412"/>
          </a:xfrm>
        </p:spPr>
        <p:txBody>
          <a:bodyPr/>
          <a:lstStyle/>
          <a:p>
            <a:pPr>
              <a:spcBef>
                <a:spcPts val="0"/>
              </a:spcBef>
            </a:pPr>
            <a:r>
              <a:rPr lang="en-AU" sz="1800" b="1" dirty="0"/>
              <a:t>Three Core Principles:</a:t>
            </a:r>
          </a:p>
          <a:p>
            <a:pPr>
              <a:spcBef>
                <a:spcPts val="0"/>
              </a:spcBef>
            </a:pPr>
            <a:endParaRPr lang="en-AU" dirty="0"/>
          </a:p>
        </p:txBody>
      </p:sp>
      <p:sp>
        <p:nvSpPr>
          <p:cNvPr id="4" name="Slide Number Placeholder 3">
            <a:extLst>
              <a:ext uri="{FF2B5EF4-FFF2-40B4-BE49-F238E27FC236}">
                <a16:creationId xmlns:a16="http://schemas.microsoft.com/office/drawing/2014/main" id="{924C44E6-564B-72D2-7F6E-8EBC361A5642}"/>
              </a:ext>
            </a:extLst>
          </p:cNvPr>
          <p:cNvSpPr>
            <a:spLocks noGrp="1"/>
          </p:cNvSpPr>
          <p:nvPr>
            <p:ph type="sldNum" sz="quarter" idx="12"/>
          </p:nvPr>
        </p:nvSpPr>
        <p:spPr/>
        <p:txBody>
          <a:bodyPr/>
          <a:lstStyle/>
          <a:p>
            <a:fld id="{741AFF56-1126-4107-9C02-BC0EFBF16431}" type="slidenum">
              <a:rPr lang="en-GB" smtClean="0"/>
              <a:pPr/>
              <a:t>7</a:t>
            </a:fld>
            <a:endParaRPr lang="en-GB" dirty="0"/>
          </a:p>
        </p:txBody>
      </p:sp>
      <p:sp>
        <p:nvSpPr>
          <p:cNvPr id="2" name="Footer Placeholder 4">
            <a:extLst>
              <a:ext uri="{FF2B5EF4-FFF2-40B4-BE49-F238E27FC236}">
                <a16:creationId xmlns:a16="http://schemas.microsoft.com/office/drawing/2014/main" id="{7104C4C0-736A-D17C-4425-956731C0457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aphicFrame>
        <p:nvGraphicFramePr>
          <p:cNvPr id="3" name="Diagram 2">
            <a:extLst>
              <a:ext uri="{FF2B5EF4-FFF2-40B4-BE49-F238E27FC236}">
                <a16:creationId xmlns:a16="http://schemas.microsoft.com/office/drawing/2014/main" id="{41DB218C-5F33-860B-151E-3FB84B6BF8BD}"/>
              </a:ext>
            </a:extLst>
          </p:cNvPr>
          <p:cNvGraphicFramePr/>
          <p:nvPr>
            <p:extLst>
              <p:ext uri="{D42A27DB-BD31-4B8C-83A1-F6EECF244321}">
                <p14:modId xmlns:p14="http://schemas.microsoft.com/office/powerpoint/2010/main" val="2263816080"/>
              </p:ext>
            </p:extLst>
          </p:nvPr>
        </p:nvGraphicFramePr>
        <p:xfrm>
          <a:off x="593723" y="1718198"/>
          <a:ext cx="4038425" cy="392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F9A7FB9A-3AE8-B752-425C-E72D6ACF8003}"/>
              </a:ext>
            </a:extLst>
          </p:cNvPr>
          <p:cNvPicPr>
            <a:picLocks noChangeAspect="1"/>
          </p:cNvPicPr>
          <p:nvPr/>
        </p:nvPicPr>
        <p:blipFill>
          <a:blip r:embed="rId7"/>
          <a:srcRect l="7697" t="1436" r="4044" b="1667"/>
          <a:stretch/>
        </p:blipFill>
        <p:spPr>
          <a:xfrm>
            <a:off x="6277066" y="1653166"/>
            <a:ext cx="4382619" cy="4392000"/>
          </a:xfrm>
          <a:prstGeom prst="rect">
            <a:avLst/>
          </a:prstGeom>
        </p:spPr>
      </p:pic>
      <p:sp>
        <p:nvSpPr>
          <p:cNvPr id="12" name="Content Placeholder 8">
            <a:extLst>
              <a:ext uri="{FF2B5EF4-FFF2-40B4-BE49-F238E27FC236}">
                <a16:creationId xmlns:a16="http://schemas.microsoft.com/office/drawing/2014/main" id="{A81902F4-F185-916E-C74D-9D06DD7B6E44}"/>
              </a:ext>
            </a:extLst>
          </p:cNvPr>
          <p:cNvSpPr txBox="1">
            <a:spLocks/>
          </p:cNvSpPr>
          <p:nvPr/>
        </p:nvSpPr>
        <p:spPr>
          <a:xfrm>
            <a:off x="6277066" y="1302613"/>
            <a:ext cx="4392000" cy="4214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AU" sz="1800" b="1" dirty="0"/>
              <a:t>Ten Ethical Pillars:</a:t>
            </a:r>
          </a:p>
          <a:p>
            <a:pPr>
              <a:spcBef>
                <a:spcPts val="0"/>
              </a:spcBef>
            </a:pPr>
            <a:endParaRPr lang="en-AU" dirty="0"/>
          </a:p>
        </p:txBody>
      </p:sp>
    </p:spTree>
    <p:extLst>
      <p:ext uri="{BB962C8B-B14F-4D97-AF65-F5344CB8AC3E}">
        <p14:creationId xmlns:p14="http://schemas.microsoft.com/office/powerpoint/2010/main" val="151636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C34D-A78D-D9D9-7375-999C065352F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E6E13CF-6FAF-8DBF-9CF3-9AE4B537C11D}"/>
              </a:ext>
            </a:extLst>
          </p:cNvPr>
          <p:cNvSpPr>
            <a:spLocks noGrp="1"/>
          </p:cNvSpPr>
          <p:nvPr>
            <p:ph type="title"/>
          </p:nvPr>
        </p:nvSpPr>
        <p:spPr>
          <a:xfrm>
            <a:off x="326849" y="288389"/>
            <a:ext cx="6045376" cy="1232435"/>
          </a:xfrm>
        </p:spPr>
        <p:txBody>
          <a:bodyPr/>
          <a:lstStyle/>
          <a:p>
            <a:r>
              <a:rPr lang="en-AU" dirty="0"/>
              <a:t>Governance: the secret to success</a:t>
            </a:r>
            <a:endParaRPr lang="en-US" dirty="0"/>
          </a:p>
        </p:txBody>
      </p:sp>
      <p:sp>
        <p:nvSpPr>
          <p:cNvPr id="9" name="Content Placeholder 8">
            <a:extLst>
              <a:ext uri="{FF2B5EF4-FFF2-40B4-BE49-F238E27FC236}">
                <a16:creationId xmlns:a16="http://schemas.microsoft.com/office/drawing/2014/main" id="{9DBBA7AA-45E4-4892-7438-5F370CC32C03}"/>
              </a:ext>
            </a:extLst>
          </p:cNvPr>
          <p:cNvSpPr>
            <a:spLocks noGrp="1"/>
          </p:cNvSpPr>
          <p:nvPr>
            <p:ph idx="1"/>
          </p:nvPr>
        </p:nvSpPr>
        <p:spPr>
          <a:xfrm>
            <a:off x="352423" y="1724025"/>
            <a:ext cx="11115154" cy="4025422"/>
          </a:xfrm>
        </p:spPr>
        <p:txBody>
          <a:bodyPr numCol="3"/>
          <a:lstStyle/>
          <a:p>
            <a:pPr>
              <a:spcBef>
                <a:spcPts val="0"/>
              </a:spcBef>
            </a:pPr>
            <a:r>
              <a:rPr lang="en-AU" b="1" dirty="0">
                <a:solidFill>
                  <a:schemeClr val="accent1"/>
                </a:solidFill>
              </a:rPr>
              <a:t>1. Leadership &amp; Accountability</a:t>
            </a:r>
          </a:p>
          <a:p>
            <a:pPr marL="285750" indent="-285750">
              <a:spcBef>
                <a:spcPts val="0"/>
              </a:spcBef>
              <a:spcAft>
                <a:spcPts val="300"/>
              </a:spcAft>
              <a:buFont typeface="Arial" panose="020B0604020202020204" pitchFamily="34" charset="0"/>
              <a:buChar char="•"/>
            </a:pPr>
            <a:r>
              <a:rPr lang="en-AU" dirty="0"/>
              <a:t>Board Level: Risk appetite, strategic alignment, oversight responsibilities</a:t>
            </a:r>
          </a:p>
          <a:p>
            <a:pPr marL="285750" indent="-285750">
              <a:spcBef>
                <a:spcPts val="0"/>
              </a:spcBef>
              <a:spcAft>
                <a:spcPts val="300"/>
              </a:spcAft>
              <a:buFont typeface="Arial" panose="020B0604020202020204" pitchFamily="34" charset="0"/>
              <a:buChar char="•"/>
            </a:pPr>
            <a:r>
              <a:rPr lang="en-AU" dirty="0"/>
              <a:t>C-Suite: Strategy development, cross-organisational collaboration, culture modelling</a:t>
            </a:r>
          </a:p>
          <a:p>
            <a:pPr marL="285750" indent="-285750">
              <a:spcBef>
                <a:spcPts val="0"/>
              </a:spcBef>
              <a:spcAft>
                <a:spcPts val="300"/>
              </a:spcAft>
              <a:buFont typeface="Arial" panose="020B0604020202020204" pitchFamily="34" charset="0"/>
              <a:buChar char="•"/>
            </a:pPr>
            <a:r>
              <a:rPr lang="en-AU" dirty="0"/>
              <a:t>Management: Implementation, capability building, integrated risk management</a:t>
            </a:r>
          </a:p>
          <a:p>
            <a:pPr>
              <a:spcBef>
                <a:spcPts val="600"/>
              </a:spcBef>
              <a:spcAft>
                <a:spcPts val="300"/>
              </a:spcAft>
            </a:pPr>
            <a:r>
              <a:rPr lang="en-AU" b="1" dirty="0">
                <a:solidFill>
                  <a:schemeClr val="accent1"/>
                </a:solidFill>
              </a:rPr>
              <a:t>2. Policies &amp; Standards</a:t>
            </a:r>
          </a:p>
          <a:p>
            <a:pPr marL="285750" indent="-285750">
              <a:spcBef>
                <a:spcPts val="0"/>
              </a:spcBef>
              <a:spcAft>
                <a:spcPts val="300"/>
              </a:spcAft>
              <a:buFont typeface="Arial" panose="020B0604020202020204" pitchFamily="34" charset="0"/>
              <a:buChar char="•"/>
            </a:pPr>
            <a:r>
              <a:rPr lang="en-AU" dirty="0"/>
              <a:t>Ethical use principles</a:t>
            </a:r>
          </a:p>
          <a:p>
            <a:pPr marL="285750" indent="-285750">
              <a:spcBef>
                <a:spcPts val="0"/>
              </a:spcBef>
              <a:spcAft>
                <a:spcPts val="300"/>
              </a:spcAft>
              <a:buFont typeface="Arial" panose="020B0604020202020204" pitchFamily="34" charset="0"/>
              <a:buChar char="•"/>
            </a:pPr>
            <a:r>
              <a:rPr lang="en-AU" dirty="0"/>
              <a:t>Data lifecycle management</a:t>
            </a:r>
          </a:p>
          <a:p>
            <a:pPr marL="285750" indent="-285750">
              <a:spcBef>
                <a:spcPts val="0"/>
              </a:spcBef>
              <a:spcAft>
                <a:spcPts val="300"/>
              </a:spcAft>
              <a:buFont typeface="Arial" panose="020B0604020202020204" pitchFamily="34" charset="0"/>
              <a:buChar char="•"/>
            </a:pPr>
            <a:r>
              <a:rPr lang="en-AU" dirty="0"/>
              <a:t>Existing policy alignment with AI considerations</a:t>
            </a:r>
          </a:p>
          <a:p>
            <a:pPr marL="285750" indent="-285750">
              <a:spcBef>
                <a:spcPts val="0"/>
              </a:spcBef>
              <a:spcAft>
                <a:spcPts val="300"/>
              </a:spcAft>
              <a:buFont typeface="Arial" panose="020B0604020202020204" pitchFamily="34" charset="0"/>
              <a:buChar char="•"/>
            </a:pPr>
            <a:r>
              <a:rPr lang="en-AU" dirty="0"/>
              <a:t>Transparency and explainability requirements</a:t>
            </a:r>
          </a:p>
          <a:p>
            <a:pPr>
              <a:spcBef>
                <a:spcPts val="600"/>
              </a:spcBef>
              <a:spcAft>
                <a:spcPts val="300"/>
              </a:spcAft>
            </a:pPr>
            <a:r>
              <a:rPr lang="en-AU" b="1" dirty="0">
                <a:solidFill>
                  <a:schemeClr val="accent1"/>
                </a:solidFill>
              </a:rPr>
              <a:t>3. Risk Management</a:t>
            </a:r>
          </a:p>
          <a:p>
            <a:pPr marL="285750" indent="-285750">
              <a:spcBef>
                <a:spcPts val="0"/>
              </a:spcBef>
              <a:spcAft>
                <a:spcPts val="300"/>
              </a:spcAft>
              <a:buFont typeface="Arial" panose="020B0604020202020204" pitchFamily="34" charset="0"/>
              <a:buChar char="•"/>
            </a:pPr>
            <a:r>
              <a:rPr lang="en-AU" dirty="0"/>
              <a:t>Privacy impact assessments</a:t>
            </a:r>
          </a:p>
          <a:p>
            <a:pPr marL="285750" indent="-285750">
              <a:spcBef>
                <a:spcPts val="0"/>
              </a:spcBef>
              <a:spcAft>
                <a:spcPts val="300"/>
              </a:spcAft>
              <a:buFont typeface="Arial" panose="020B0604020202020204" pitchFamily="34" charset="0"/>
              <a:buChar char="•"/>
            </a:pPr>
            <a:r>
              <a:rPr lang="en-AU" dirty="0"/>
              <a:t>Security risk evaluations</a:t>
            </a:r>
          </a:p>
          <a:p>
            <a:pPr marL="285750" indent="-285750">
              <a:spcBef>
                <a:spcPts val="0"/>
              </a:spcBef>
              <a:spcAft>
                <a:spcPts val="300"/>
              </a:spcAft>
              <a:buFont typeface="Arial" panose="020B0604020202020204" pitchFamily="34" charset="0"/>
              <a:buChar char="•"/>
            </a:pPr>
            <a:r>
              <a:rPr lang="en-AU" dirty="0"/>
              <a:t>Vendor management protocols</a:t>
            </a:r>
          </a:p>
          <a:p>
            <a:pPr marL="285750" indent="-285750">
              <a:spcBef>
                <a:spcPts val="0"/>
              </a:spcBef>
              <a:spcAft>
                <a:spcPts val="300"/>
              </a:spcAft>
              <a:buFont typeface="Arial" panose="020B0604020202020204" pitchFamily="34" charset="0"/>
              <a:buChar char="•"/>
            </a:pPr>
            <a:r>
              <a:rPr lang="en-AU" dirty="0"/>
              <a:t>Escalation and challenge processes</a:t>
            </a:r>
          </a:p>
          <a:p>
            <a:pPr>
              <a:spcBef>
                <a:spcPts val="600"/>
              </a:spcBef>
              <a:spcAft>
                <a:spcPts val="300"/>
              </a:spcAft>
            </a:pPr>
            <a:r>
              <a:rPr lang="en-AU" b="1" dirty="0">
                <a:solidFill>
                  <a:schemeClr val="accent1"/>
                </a:solidFill>
              </a:rPr>
              <a:t>4. Data Governance</a:t>
            </a:r>
          </a:p>
          <a:p>
            <a:pPr marL="285750" indent="-285750">
              <a:spcBef>
                <a:spcPts val="0"/>
              </a:spcBef>
              <a:spcAft>
                <a:spcPts val="300"/>
              </a:spcAft>
              <a:buFont typeface="Arial" panose="020B0604020202020204" pitchFamily="34" charset="0"/>
              <a:buChar char="•"/>
            </a:pPr>
            <a:r>
              <a:rPr lang="en-AU" dirty="0"/>
              <a:t>Quality assurance throughout AI lifecycle</a:t>
            </a:r>
          </a:p>
          <a:p>
            <a:pPr marL="285750" indent="-285750">
              <a:spcBef>
                <a:spcPts val="0"/>
              </a:spcBef>
              <a:spcAft>
                <a:spcPts val="300"/>
              </a:spcAft>
              <a:buFont typeface="Arial" panose="020B0604020202020204" pitchFamily="34" charset="0"/>
              <a:buChar char="•"/>
            </a:pPr>
            <a:r>
              <a:rPr lang="en-AU" dirty="0"/>
              <a:t>Security protocols</a:t>
            </a:r>
          </a:p>
          <a:p>
            <a:pPr marL="285750" indent="-285750">
              <a:spcBef>
                <a:spcPts val="0"/>
              </a:spcBef>
              <a:spcAft>
                <a:spcPts val="300"/>
              </a:spcAft>
              <a:buFont typeface="Arial" panose="020B0604020202020204" pitchFamily="34" charset="0"/>
              <a:buChar char="•"/>
            </a:pPr>
            <a:r>
              <a:rPr lang="en-AU" dirty="0"/>
              <a:t>Ethical data use compliance</a:t>
            </a:r>
          </a:p>
          <a:p>
            <a:pPr marL="285750" indent="-285750">
              <a:spcBef>
                <a:spcPts val="0"/>
              </a:spcBef>
              <a:spcAft>
                <a:spcPts val="300"/>
              </a:spcAft>
              <a:buFont typeface="Arial" panose="020B0604020202020204" pitchFamily="34" charset="0"/>
              <a:buChar char="•"/>
            </a:pPr>
            <a:r>
              <a:rPr lang="en-AU" dirty="0"/>
              <a:t>Regulatory alignment</a:t>
            </a:r>
          </a:p>
          <a:p>
            <a:pPr>
              <a:spcBef>
                <a:spcPts val="600"/>
              </a:spcBef>
              <a:spcAft>
                <a:spcPts val="300"/>
              </a:spcAft>
            </a:pPr>
            <a:r>
              <a:rPr lang="en-AU" b="1" dirty="0">
                <a:solidFill>
                  <a:schemeClr val="accent1"/>
                </a:solidFill>
              </a:rPr>
              <a:t>5. Cross-Functional Collaboration</a:t>
            </a:r>
          </a:p>
          <a:p>
            <a:pPr marL="285750" indent="-285750">
              <a:spcBef>
                <a:spcPts val="0"/>
              </a:spcBef>
              <a:spcAft>
                <a:spcPts val="300"/>
              </a:spcAft>
              <a:buFont typeface="Arial" panose="020B0604020202020204" pitchFamily="34" charset="0"/>
              <a:buChar char="•"/>
            </a:pPr>
            <a:r>
              <a:rPr lang="en-AU" dirty="0"/>
              <a:t>Diverse expertise integration</a:t>
            </a:r>
          </a:p>
          <a:p>
            <a:pPr marL="285750" indent="-285750">
              <a:spcBef>
                <a:spcPts val="0"/>
              </a:spcBef>
              <a:spcAft>
                <a:spcPts val="300"/>
              </a:spcAft>
              <a:buFont typeface="Arial" panose="020B0604020202020204" pitchFamily="34" charset="0"/>
              <a:buChar char="•"/>
            </a:pPr>
            <a:r>
              <a:rPr lang="en-AU" dirty="0"/>
              <a:t>Regular interdisciplinary meetings</a:t>
            </a:r>
          </a:p>
          <a:p>
            <a:pPr marL="285750" indent="-285750">
              <a:spcBef>
                <a:spcPts val="0"/>
              </a:spcBef>
              <a:spcAft>
                <a:spcPts val="300"/>
              </a:spcAft>
              <a:buFont typeface="Arial" panose="020B0604020202020204" pitchFamily="34" charset="0"/>
              <a:buChar char="•"/>
            </a:pPr>
            <a:r>
              <a:rPr lang="en-AU" dirty="0"/>
              <a:t>Shared ownership and accountability</a:t>
            </a:r>
          </a:p>
          <a:p>
            <a:pPr marL="285750" indent="-285750">
              <a:spcBef>
                <a:spcPts val="0"/>
              </a:spcBef>
              <a:spcAft>
                <a:spcPts val="300"/>
              </a:spcAft>
              <a:buFont typeface="Arial" panose="020B0604020202020204" pitchFamily="34" charset="0"/>
              <a:buChar char="•"/>
            </a:pPr>
            <a:r>
              <a:rPr lang="en-AU" dirty="0"/>
              <a:t>External independent expert engagement</a:t>
            </a:r>
          </a:p>
          <a:p>
            <a:pPr>
              <a:spcBef>
                <a:spcPts val="600"/>
              </a:spcBef>
              <a:spcAft>
                <a:spcPts val="300"/>
              </a:spcAft>
            </a:pPr>
            <a:r>
              <a:rPr lang="en-AU" b="1" dirty="0">
                <a:solidFill>
                  <a:schemeClr val="accent1"/>
                </a:solidFill>
              </a:rPr>
              <a:t>6. Supporting Infrastructure</a:t>
            </a:r>
          </a:p>
          <a:p>
            <a:pPr marL="285750" indent="-285750">
              <a:spcBef>
                <a:spcPts val="0"/>
              </a:spcBef>
              <a:spcAft>
                <a:spcPts val="300"/>
              </a:spcAft>
              <a:buFont typeface="Arial" panose="020B0604020202020204" pitchFamily="34" charset="0"/>
              <a:buChar char="•"/>
            </a:pPr>
            <a:r>
              <a:rPr lang="en-AU" dirty="0"/>
              <a:t>AI system inventories</a:t>
            </a:r>
          </a:p>
          <a:p>
            <a:pPr marL="285750" indent="-285750">
              <a:spcBef>
                <a:spcPts val="0"/>
              </a:spcBef>
              <a:spcAft>
                <a:spcPts val="300"/>
              </a:spcAft>
              <a:buFont typeface="Arial" panose="020B0604020202020204" pitchFamily="34" charset="0"/>
              <a:buChar char="•"/>
            </a:pPr>
            <a:r>
              <a:rPr lang="en-AU" dirty="0"/>
              <a:t>Robust data governance platforms</a:t>
            </a:r>
          </a:p>
          <a:p>
            <a:pPr marL="285750" indent="-285750">
              <a:spcBef>
                <a:spcPts val="0"/>
              </a:spcBef>
              <a:spcAft>
                <a:spcPts val="300"/>
              </a:spcAft>
              <a:buFont typeface="Arial" panose="020B0604020202020204" pitchFamily="34" charset="0"/>
              <a:buChar char="•"/>
            </a:pPr>
            <a:r>
              <a:rPr lang="en-AU" dirty="0"/>
              <a:t>Cyber security policy evaluation</a:t>
            </a:r>
          </a:p>
          <a:p>
            <a:pPr marL="285750" indent="-285750">
              <a:spcBef>
                <a:spcPts val="0"/>
              </a:spcBef>
              <a:spcAft>
                <a:spcPts val="300"/>
              </a:spcAft>
              <a:buFont typeface="Arial" panose="020B0604020202020204" pitchFamily="34" charset="0"/>
              <a:buChar char="•"/>
            </a:pPr>
            <a:r>
              <a:rPr lang="en-AU" dirty="0"/>
              <a:t>Legacy system modernisation</a:t>
            </a:r>
          </a:p>
          <a:p>
            <a:pPr>
              <a:spcBef>
                <a:spcPts val="600"/>
              </a:spcBef>
              <a:spcAft>
                <a:spcPts val="300"/>
              </a:spcAft>
            </a:pPr>
            <a:r>
              <a:rPr lang="en-AU" b="1" dirty="0">
                <a:solidFill>
                  <a:schemeClr val="accent1"/>
                </a:solidFill>
              </a:rPr>
              <a:t>7. Culture, Training &amp; Awareness</a:t>
            </a:r>
          </a:p>
          <a:p>
            <a:pPr marL="285750" indent="-285750">
              <a:spcBef>
                <a:spcPts val="0"/>
              </a:spcBef>
              <a:spcAft>
                <a:spcPts val="300"/>
              </a:spcAft>
              <a:buFont typeface="Arial" panose="020B0604020202020204" pitchFamily="34" charset="0"/>
              <a:buChar char="•"/>
            </a:pPr>
            <a:r>
              <a:rPr lang="en-AU" dirty="0"/>
              <a:t>Ethics-committed culture</a:t>
            </a:r>
          </a:p>
          <a:p>
            <a:pPr marL="285750" indent="-285750">
              <a:spcBef>
                <a:spcPts val="0"/>
              </a:spcBef>
              <a:spcAft>
                <a:spcPts val="300"/>
              </a:spcAft>
              <a:buFont typeface="Arial" panose="020B0604020202020204" pitchFamily="34" charset="0"/>
              <a:buChar char="•"/>
            </a:pPr>
            <a:r>
              <a:rPr lang="en-AU" dirty="0"/>
              <a:t>Comprehensive training programs</a:t>
            </a:r>
          </a:p>
          <a:p>
            <a:pPr marL="285750" indent="-285750">
              <a:spcBef>
                <a:spcPts val="0"/>
              </a:spcBef>
              <a:spcAft>
                <a:spcPts val="300"/>
              </a:spcAft>
              <a:buFont typeface="Arial" panose="020B0604020202020204" pitchFamily="34" charset="0"/>
              <a:buChar char="•"/>
            </a:pPr>
            <a:r>
              <a:rPr lang="en-AU" dirty="0"/>
              <a:t>Role-specific AI education</a:t>
            </a:r>
          </a:p>
          <a:p>
            <a:pPr marL="285750" indent="-285750">
              <a:spcBef>
                <a:spcPts val="0"/>
              </a:spcBef>
              <a:spcAft>
                <a:spcPts val="300"/>
              </a:spcAft>
              <a:buFont typeface="Arial" panose="020B0604020202020204" pitchFamily="34" charset="0"/>
              <a:buChar char="•"/>
            </a:pPr>
            <a:r>
              <a:rPr lang="en-AU" dirty="0"/>
              <a:t>Continuous improvement mindset</a:t>
            </a:r>
          </a:p>
          <a:p>
            <a:pPr>
              <a:spcBef>
                <a:spcPts val="600"/>
              </a:spcBef>
              <a:spcAft>
                <a:spcPts val="300"/>
              </a:spcAft>
            </a:pPr>
            <a:r>
              <a:rPr lang="en-AU" b="1" dirty="0">
                <a:solidFill>
                  <a:schemeClr val="accent1"/>
                </a:solidFill>
              </a:rPr>
              <a:t>8. Continuous Evaluation</a:t>
            </a:r>
          </a:p>
          <a:p>
            <a:pPr marL="285750" indent="-285750">
              <a:spcBef>
                <a:spcPts val="0"/>
              </a:spcBef>
              <a:spcAft>
                <a:spcPts val="300"/>
              </a:spcAft>
              <a:buFont typeface="Arial" panose="020B0604020202020204" pitchFamily="34" charset="0"/>
              <a:buChar char="•"/>
            </a:pPr>
            <a:r>
              <a:rPr lang="en-AU" dirty="0"/>
              <a:t>Regular effectiveness assessments</a:t>
            </a:r>
          </a:p>
          <a:p>
            <a:pPr marL="285750" indent="-285750">
              <a:spcBef>
                <a:spcPts val="0"/>
              </a:spcBef>
              <a:spcAft>
                <a:spcPts val="300"/>
              </a:spcAft>
              <a:buFont typeface="Arial" panose="020B0604020202020204" pitchFamily="34" charset="0"/>
              <a:buChar char="•"/>
            </a:pPr>
            <a:r>
              <a:rPr lang="en-AU" dirty="0"/>
              <a:t>Stakeholder engagement</a:t>
            </a:r>
          </a:p>
          <a:p>
            <a:pPr marL="285750" indent="-285750">
              <a:spcBef>
                <a:spcPts val="0"/>
              </a:spcBef>
              <a:spcAft>
                <a:spcPts val="300"/>
              </a:spcAft>
              <a:buFont typeface="Arial" panose="020B0604020202020204" pitchFamily="34" charset="0"/>
              <a:buChar char="•"/>
            </a:pPr>
            <a:r>
              <a:rPr lang="en-AU" dirty="0"/>
              <a:t>Performance monitoring against metrics</a:t>
            </a:r>
          </a:p>
          <a:p>
            <a:pPr marL="285750" indent="-285750">
              <a:spcBef>
                <a:spcPts val="0"/>
              </a:spcBef>
              <a:spcAft>
                <a:spcPts val="300"/>
              </a:spcAft>
              <a:buFont typeface="Arial" panose="020B0604020202020204" pitchFamily="34" charset="0"/>
              <a:buChar char="•"/>
            </a:pPr>
            <a:r>
              <a:rPr lang="en-AU" dirty="0"/>
              <a:t>Regulatory alignment reviews</a:t>
            </a:r>
          </a:p>
          <a:p>
            <a:pPr>
              <a:spcBef>
                <a:spcPts val="0"/>
              </a:spcBef>
            </a:pPr>
            <a:endParaRPr lang="en-AU" sz="1200" dirty="0"/>
          </a:p>
        </p:txBody>
      </p:sp>
      <p:sp>
        <p:nvSpPr>
          <p:cNvPr id="4" name="Slide Number Placeholder 3">
            <a:extLst>
              <a:ext uri="{FF2B5EF4-FFF2-40B4-BE49-F238E27FC236}">
                <a16:creationId xmlns:a16="http://schemas.microsoft.com/office/drawing/2014/main" id="{9360DF55-CABB-D243-0F24-1CC54BB55E1A}"/>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2" name="Footer Placeholder 4">
            <a:extLst>
              <a:ext uri="{FF2B5EF4-FFF2-40B4-BE49-F238E27FC236}">
                <a16:creationId xmlns:a16="http://schemas.microsoft.com/office/drawing/2014/main" id="{95FC68CA-4AAF-4FB4-9CE4-0A6B5B86260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7" name="Content Placeholder 8">
            <a:extLst>
              <a:ext uri="{FF2B5EF4-FFF2-40B4-BE49-F238E27FC236}">
                <a16:creationId xmlns:a16="http://schemas.microsoft.com/office/drawing/2014/main" id="{B3848B86-4F1F-7B8F-98BF-29CDCDD59884}"/>
              </a:ext>
            </a:extLst>
          </p:cNvPr>
          <p:cNvSpPr txBox="1">
            <a:spLocks/>
          </p:cNvSpPr>
          <p:nvPr/>
        </p:nvSpPr>
        <p:spPr>
          <a:xfrm>
            <a:off x="352423" y="1302613"/>
            <a:ext cx="5378236" cy="4214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AU" sz="1800" b="1" dirty="0">
                <a:solidFill>
                  <a:schemeClr val="accent1">
                    <a:lumMod val="50000"/>
                  </a:schemeClr>
                </a:solidFill>
              </a:rPr>
              <a:t>Eight-Element Governance Framework</a:t>
            </a:r>
          </a:p>
        </p:txBody>
      </p:sp>
    </p:spTree>
    <p:extLst>
      <p:ext uri="{BB962C8B-B14F-4D97-AF65-F5344CB8AC3E}">
        <p14:creationId xmlns:p14="http://schemas.microsoft.com/office/powerpoint/2010/main" val="381427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643BF-D2BB-6846-C067-4E57906805E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6C2AC53-5CCF-8FE7-D586-63D0495E903F}"/>
              </a:ext>
            </a:extLst>
          </p:cNvPr>
          <p:cNvSpPr>
            <a:spLocks noGrp="1"/>
          </p:cNvSpPr>
          <p:nvPr>
            <p:ph type="title"/>
          </p:nvPr>
        </p:nvSpPr>
        <p:spPr>
          <a:xfrm>
            <a:off x="326848" y="288389"/>
            <a:ext cx="6588301" cy="1232435"/>
          </a:xfrm>
        </p:spPr>
        <p:txBody>
          <a:bodyPr/>
          <a:lstStyle/>
          <a:p>
            <a:r>
              <a:rPr lang="en-AU" dirty="0"/>
              <a:t>Lessons learned: the hard-won insights</a:t>
            </a:r>
            <a:endParaRPr lang="en-US" dirty="0"/>
          </a:p>
        </p:txBody>
      </p:sp>
      <p:sp>
        <p:nvSpPr>
          <p:cNvPr id="4" name="Slide Number Placeholder 3">
            <a:extLst>
              <a:ext uri="{FF2B5EF4-FFF2-40B4-BE49-F238E27FC236}">
                <a16:creationId xmlns:a16="http://schemas.microsoft.com/office/drawing/2014/main" id="{15FBCA4A-B8EA-832C-FF28-35DA1ADDD956}"/>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pPr/>
              <a:t>9</a:t>
            </a:fld>
            <a:endParaRPr lang="en-GB" dirty="0"/>
          </a:p>
        </p:txBody>
      </p:sp>
      <p:sp>
        <p:nvSpPr>
          <p:cNvPr id="2" name="Footer Placeholder 4">
            <a:extLst>
              <a:ext uri="{FF2B5EF4-FFF2-40B4-BE49-F238E27FC236}">
                <a16:creationId xmlns:a16="http://schemas.microsoft.com/office/drawing/2014/main" id="{F80ECA05-27E9-9ADA-DE39-CE723276B4A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3" name="Key features">
            <a:extLst>
              <a:ext uri="{FF2B5EF4-FFF2-40B4-BE49-F238E27FC236}">
                <a16:creationId xmlns:a16="http://schemas.microsoft.com/office/drawing/2014/main" id="{E17D422A-2BBB-DD94-59C1-17D264B724BB}"/>
              </a:ext>
            </a:extLst>
          </p:cNvPr>
          <p:cNvSpPr txBox="1"/>
          <p:nvPr/>
        </p:nvSpPr>
        <p:spPr>
          <a:xfrm>
            <a:off x="345213" y="2050608"/>
            <a:ext cx="3492000" cy="576000"/>
          </a:xfrm>
          <a:prstGeom prst="roundRect">
            <a:avLst>
              <a:gd name="adj" fmla="val 50000"/>
            </a:avLst>
          </a:prstGeom>
          <a:gradFill>
            <a:gsLst>
              <a:gs pos="100000">
                <a:schemeClr val="accent1">
                  <a:shade val="30000"/>
                  <a:satMod val="115000"/>
                </a:schemeClr>
              </a:gs>
              <a:gs pos="100000">
                <a:schemeClr val="accent1">
                  <a:shade val="67500"/>
                  <a:satMod val="115000"/>
                </a:schemeClr>
              </a:gs>
              <a:gs pos="100000">
                <a:schemeClr val="accent1">
                  <a:shade val="100000"/>
                  <a:satMod val="115000"/>
                </a:schemeClr>
              </a:gs>
            </a:gsLst>
            <a:lin ang="10800000" scaled="1"/>
          </a:gradFill>
          <a:ln w="12700">
            <a:miter lim="400000"/>
          </a:ln>
          <a:extLst>
            <a:ext uri="{C572A759-6A51-4108-AA02-DFA0A04FC94B}"/>
          </a:extLst>
        </p:spPr>
        <p:txBody>
          <a:bodyPr wrap="square" lIns="36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b="1" dirty="0">
                <a:solidFill>
                  <a:schemeClr val="bg1"/>
                </a:solidFill>
                <a:latin typeface="+mj-lt"/>
              </a:rPr>
              <a:t>1. Start with Security, Scale with Confidence</a:t>
            </a:r>
            <a:endParaRPr lang="en-AU" sz="1600" b="1" kern="0" dirty="0">
              <a:solidFill>
                <a:schemeClr val="bg1"/>
              </a:solidFill>
              <a:latin typeface="+mj-lt"/>
            </a:endParaRPr>
          </a:p>
        </p:txBody>
      </p:sp>
      <p:sp>
        <p:nvSpPr>
          <p:cNvPr id="6" name="Key features">
            <a:extLst>
              <a:ext uri="{FF2B5EF4-FFF2-40B4-BE49-F238E27FC236}">
                <a16:creationId xmlns:a16="http://schemas.microsoft.com/office/drawing/2014/main" id="{C16FA017-B044-DCEB-19D2-876B799F939E}"/>
              </a:ext>
            </a:extLst>
          </p:cNvPr>
          <p:cNvSpPr txBox="1"/>
          <p:nvPr/>
        </p:nvSpPr>
        <p:spPr>
          <a:xfrm>
            <a:off x="340649" y="2756899"/>
            <a:ext cx="3492000" cy="576000"/>
          </a:xfrm>
          <a:prstGeom prst="roundRect">
            <a:avLst>
              <a:gd name="adj" fmla="val 50000"/>
            </a:avLst>
          </a:prstGeom>
          <a:gradFill flip="none" rotWithShape="1">
            <a:gsLst>
              <a:gs pos="100000">
                <a:srgbClr val="00B8F5">
                  <a:shade val="30000"/>
                  <a:satMod val="115000"/>
                </a:srgbClr>
              </a:gs>
              <a:gs pos="100000">
                <a:srgbClr val="00B8F5">
                  <a:shade val="67500"/>
                  <a:satMod val="115000"/>
                </a:srgbClr>
              </a:gs>
              <a:gs pos="100000">
                <a:srgbClr val="00B8F5">
                  <a:shade val="100000"/>
                  <a:satMod val="115000"/>
                </a:srgbClr>
              </a:gs>
            </a:gsLst>
            <a:lin ang="10800000" scaled="1"/>
            <a:tileRect/>
          </a:gradFill>
          <a:ln w="12700">
            <a:miter lim="400000"/>
          </a:ln>
          <a:extLst>
            <a:ext uri="{C572A759-6A51-4108-AA02-DFA0A04FC94B}"/>
          </a:extLst>
        </p:spPr>
        <p:txBody>
          <a:bodyPr wrap="square" lIns="36000" tIns="0" rIns="0" bIns="0" anchor="ctr">
            <a:sp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b="1" kern="0" dirty="0">
                <a:solidFill>
                  <a:schemeClr val="bg1"/>
                </a:solidFill>
                <a:latin typeface="+mj-lt"/>
              </a:rPr>
              <a:t>2. Accuracy Requires Investment</a:t>
            </a:r>
          </a:p>
        </p:txBody>
      </p:sp>
      <p:sp>
        <p:nvSpPr>
          <p:cNvPr id="7" name="Key features">
            <a:extLst>
              <a:ext uri="{FF2B5EF4-FFF2-40B4-BE49-F238E27FC236}">
                <a16:creationId xmlns:a16="http://schemas.microsoft.com/office/drawing/2014/main" id="{CEB885CB-A9AA-0D49-C74A-CAF1230E9A57}"/>
              </a:ext>
            </a:extLst>
          </p:cNvPr>
          <p:cNvSpPr txBox="1"/>
          <p:nvPr/>
        </p:nvSpPr>
        <p:spPr>
          <a:xfrm>
            <a:off x="340649" y="3463190"/>
            <a:ext cx="3492000" cy="576000"/>
          </a:xfrm>
          <a:prstGeom prst="roundRect">
            <a:avLst>
              <a:gd name="adj" fmla="val 50000"/>
            </a:avLst>
          </a:prstGeom>
          <a:gradFill flip="none" rotWithShape="1">
            <a:gsLst>
              <a:gs pos="100000">
                <a:srgbClr val="7213EA">
                  <a:shade val="30000"/>
                  <a:satMod val="115000"/>
                </a:srgbClr>
              </a:gs>
              <a:gs pos="100000">
                <a:srgbClr val="7213EA">
                  <a:shade val="67500"/>
                  <a:satMod val="115000"/>
                </a:srgbClr>
              </a:gs>
              <a:gs pos="100000">
                <a:srgbClr val="7213EA">
                  <a:shade val="100000"/>
                  <a:satMod val="115000"/>
                </a:srgbClr>
              </a:gs>
            </a:gsLst>
            <a:lin ang="10800000" scaled="1"/>
            <a:tileRect/>
          </a:gradFill>
          <a:ln w="12700">
            <a:miter lim="400000"/>
          </a:ln>
          <a:extLst>
            <a:ext uri="{C572A759-6A51-4108-AA02-DFA0A04FC94B}"/>
          </a:extLst>
        </p:spPr>
        <p:txBody>
          <a:bodyPr wrap="square" lIns="36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b="1" dirty="0">
                <a:solidFill>
                  <a:schemeClr val="bg1"/>
                </a:solidFill>
                <a:latin typeface="+mj-lt"/>
              </a:rPr>
              <a:t>3. Culture Change is Everything</a:t>
            </a:r>
            <a:endParaRPr lang="en-AU" sz="1200" b="1" kern="0" dirty="0">
              <a:solidFill>
                <a:schemeClr val="bg1"/>
              </a:solidFill>
              <a:latin typeface="+mj-lt"/>
            </a:endParaRPr>
          </a:p>
        </p:txBody>
      </p:sp>
      <p:sp>
        <p:nvSpPr>
          <p:cNvPr id="9" name="Key features">
            <a:extLst>
              <a:ext uri="{FF2B5EF4-FFF2-40B4-BE49-F238E27FC236}">
                <a16:creationId xmlns:a16="http://schemas.microsoft.com/office/drawing/2014/main" id="{CC590385-5DD3-76E7-36D9-284713B2E4E0}"/>
              </a:ext>
            </a:extLst>
          </p:cNvPr>
          <p:cNvSpPr txBox="1"/>
          <p:nvPr/>
        </p:nvSpPr>
        <p:spPr>
          <a:xfrm>
            <a:off x="342609" y="4875773"/>
            <a:ext cx="3492000" cy="576000"/>
          </a:xfrm>
          <a:prstGeom prst="roundRect">
            <a:avLst>
              <a:gd name="adj" fmla="val 50000"/>
            </a:avLst>
          </a:prstGeom>
          <a:gradFill flip="none" rotWithShape="1">
            <a:gsLst>
              <a:gs pos="100000">
                <a:srgbClr val="00C0AE">
                  <a:shade val="30000"/>
                  <a:satMod val="115000"/>
                </a:srgbClr>
              </a:gs>
              <a:gs pos="100000">
                <a:srgbClr val="00C0AE">
                  <a:shade val="67500"/>
                  <a:satMod val="115000"/>
                </a:srgbClr>
              </a:gs>
              <a:gs pos="100000">
                <a:srgbClr val="00C0AE">
                  <a:shade val="100000"/>
                  <a:satMod val="115000"/>
                </a:srgbClr>
              </a:gs>
            </a:gsLst>
            <a:lin ang="10800000" scaled="1"/>
            <a:tileRect/>
          </a:gradFill>
          <a:ln w="12700">
            <a:miter lim="400000"/>
          </a:ln>
          <a:extLst>
            <a:ext uri="{C572A759-6A51-4108-AA02-DFA0A04FC94B}"/>
          </a:extLst>
        </p:spPr>
        <p:txBody>
          <a:bodyPr wrap="square" lIns="36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b="1" dirty="0">
                <a:solidFill>
                  <a:schemeClr val="bg1"/>
                </a:solidFill>
                <a:latin typeface="+mj-lt"/>
              </a:rPr>
              <a:t>5. Specialisation Drives Value</a:t>
            </a:r>
            <a:endParaRPr lang="en-AU" sz="1200" b="1" kern="0" dirty="0">
              <a:solidFill>
                <a:schemeClr val="bg1"/>
              </a:solidFill>
              <a:latin typeface="+mj-lt"/>
            </a:endParaRPr>
          </a:p>
        </p:txBody>
      </p:sp>
      <p:sp>
        <p:nvSpPr>
          <p:cNvPr id="10" name="Key features">
            <a:extLst>
              <a:ext uri="{FF2B5EF4-FFF2-40B4-BE49-F238E27FC236}">
                <a16:creationId xmlns:a16="http://schemas.microsoft.com/office/drawing/2014/main" id="{48A171FD-1342-1D75-27AC-28D5D3F8F489}"/>
              </a:ext>
            </a:extLst>
          </p:cNvPr>
          <p:cNvSpPr txBox="1"/>
          <p:nvPr/>
        </p:nvSpPr>
        <p:spPr>
          <a:xfrm>
            <a:off x="326848" y="4169481"/>
            <a:ext cx="3492000" cy="576000"/>
          </a:xfrm>
          <a:prstGeom prst="roundRect">
            <a:avLst>
              <a:gd name="adj" fmla="val 50000"/>
            </a:avLst>
          </a:prstGeom>
          <a:gradFill flip="none" rotWithShape="1">
            <a:gsLst>
              <a:gs pos="100000">
                <a:srgbClr val="B497FF">
                  <a:shade val="30000"/>
                  <a:satMod val="115000"/>
                </a:srgbClr>
              </a:gs>
              <a:gs pos="100000">
                <a:srgbClr val="B497FF">
                  <a:shade val="67500"/>
                  <a:satMod val="115000"/>
                </a:srgbClr>
              </a:gs>
              <a:gs pos="100000">
                <a:srgbClr val="B497FF">
                  <a:shade val="100000"/>
                  <a:satMod val="115000"/>
                </a:srgbClr>
              </a:gs>
            </a:gsLst>
            <a:lin ang="10800000" scaled="1"/>
            <a:tileRect/>
          </a:gradFill>
          <a:ln w="12700">
            <a:miter lim="400000"/>
          </a:ln>
          <a:extLst>
            <a:ext uri="{C572A759-6A51-4108-AA02-DFA0A04FC94B}"/>
          </a:extLst>
        </p:spPr>
        <p:txBody>
          <a:bodyPr wrap="square" lIns="36000" tIns="0" rIns="0" bIns="0" anchor="ctr">
            <a:sp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b="1" kern="0" dirty="0">
                <a:solidFill>
                  <a:schemeClr val="bg1"/>
                </a:solidFill>
                <a:latin typeface="+mj-lt"/>
              </a:rPr>
              <a:t>4. Governance Must Evolve</a:t>
            </a:r>
          </a:p>
        </p:txBody>
      </p:sp>
      <p:sp>
        <p:nvSpPr>
          <p:cNvPr id="15" name="Content Placeholder 8">
            <a:extLst>
              <a:ext uri="{FF2B5EF4-FFF2-40B4-BE49-F238E27FC236}">
                <a16:creationId xmlns:a16="http://schemas.microsoft.com/office/drawing/2014/main" id="{74A9B65E-FAB6-B0EC-CCC1-2F85EB5CAA5D}"/>
              </a:ext>
            </a:extLst>
          </p:cNvPr>
          <p:cNvSpPr>
            <a:spLocks noGrp="1"/>
          </p:cNvSpPr>
          <p:nvPr>
            <p:ph idx="1"/>
          </p:nvPr>
        </p:nvSpPr>
        <p:spPr>
          <a:xfrm>
            <a:off x="340650" y="1474063"/>
            <a:ext cx="3492000" cy="288000"/>
          </a:xfrm>
        </p:spPr>
        <p:txBody>
          <a:bodyPr/>
          <a:lstStyle/>
          <a:p>
            <a:pPr>
              <a:spcBef>
                <a:spcPts val="0"/>
              </a:spcBef>
            </a:pPr>
            <a:r>
              <a:rPr lang="en-AU" sz="1800" b="1" dirty="0"/>
              <a:t>Lesson</a:t>
            </a:r>
          </a:p>
          <a:p>
            <a:pPr>
              <a:spcBef>
                <a:spcPts val="0"/>
              </a:spcBef>
            </a:pPr>
            <a:endParaRPr lang="en-AU" dirty="0"/>
          </a:p>
        </p:txBody>
      </p:sp>
      <p:sp>
        <p:nvSpPr>
          <p:cNvPr id="16" name="Content Placeholder 8">
            <a:extLst>
              <a:ext uri="{FF2B5EF4-FFF2-40B4-BE49-F238E27FC236}">
                <a16:creationId xmlns:a16="http://schemas.microsoft.com/office/drawing/2014/main" id="{A9B268D7-8F5D-5BF0-D42C-87AA88966209}"/>
              </a:ext>
            </a:extLst>
          </p:cNvPr>
          <p:cNvSpPr txBox="1">
            <a:spLocks/>
          </p:cNvSpPr>
          <p:nvPr/>
        </p:nvSpPr>
        <p:spPr>
          <a:xfrm>
            <a:off x="4556167" y="1474063"/>
            <a:ext cx="1800000" cy="28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AU" sz="1800" b="1" dirty="0"/>
              <a:t>Challenge</a:t>
            </a:r>
          </a:p>
          <a:p>
            <a:pPr algn="ctr">
              <a:spcBef>
                <a:spcPts val="0"/>
              </a:spcBef>
            </a:pPr>
            <a:endParaRPr lang="en-AU" dirty="0"/>
          </a:p>
        </p:txBody>
      </p:sp>
      <p:sp>
        <p:nvSpPr>
          <p:cNvPr id="17" name="Content Placeholder 8">
            <a:extLst>
              <a:ext uri="{FF2B5EF4-FFF2-40B4-BE49-F238E27FC236}">
                <a16:creationId xmlns:a16="http://schemas.microsoft.com/office/drawing/2014/main" id="{FF05FF56-09CB-4223-74A2-A706301DF8E1}"/>
              </a:ext>
            </a:extLst>
          </p:cNvPr>
          <p:cNvSpPr txBox="1">
            <a:spLocks/>
          </p:cNvSpPr>
          <p:nvPr/>
        </p:nvSpPr>
        <p:spPr>
          <a:xfrm>
            <a:off x="6944161" y="1474063"/>
            <a:ext cx="1800000" cy="28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AU" sz="1800" b="1" dirty="0"/>
              <a:t>Solution</a:t>
            </a:r>
          </a:p>
          <a:p>
            <a:pPr algn="ctr">
              <a:spcBef>
                <a:spcPts val="0"/>
              </a:spcBef>
            </a:pPr>
            <a:endParaRPr lang="en-AU" dirty="0"/>
          </a:p>
        </p:txBody>
      </p:sp>
      <p:sp>
        <p:nvSpPr>
          <p:cNvPr id="18" name="Content Placeholder 8">
            <a:extLst>
              <a:ext uri="{FF2B5EF4-FFF2-40B4-BE49-F238E27FC236}">
                <a16:creationId xmlns:a16="http://schemas.microsoft.com/office/drawing/2014/main" id="{ACFA625A-76A5-C1B0-E470-E25E17013E4C}"/>
              </a:ext>
            </a:extLst>
          </p:cNvPr>
          <p:cNvSpPr txBox="1">
            <a:spLocks/>
          </p:cNvSpPr>
          <p:nvPr/>
        </p:nvSpPr>
        <p:spPr>
          <a:xfrm>
            <a:off x="9332155" y="1474063"/>
            <a:ext cx="1800000" cy="28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AU" sz="1800" b="1" dirty="0"/>
              <a:t>Outcome</a:t>
            </a:r>
          </a:p>
          <a:p>
            <a:pPr algn="ctr">
              <a:spcBef>
                <a:spcPts val="0"/>
              </a:spcBef>
            </a:pPr>
            <a:endParaRPr lang="en-AU" dirty="0"/>
          </a:p>
        </p:txBody>
      </p:sp>
      <p:sp>
        <p:nvSpPr>
          <p:cNvPr id="19" name="Key features">
            <a:extLst>
              <a:ext uri="{FF2B5EF4-FFF2-40B4-BE49-F238E27FC236}">
                <a16:creationId xmlns:a16="http://schemas.microsoft.com/office/drawing/2014/main" id="{CE82E280-6D20-CC0E-53BF-243485083EB3}"/>
              </a:ext>
            </a:extLst>
          </p:cNvPr>
          <p:cNvSpPr txBox="1"/>
          <p:nvPr/>
        </p:nvSpPr>
        <p:spPr>
          <a:xfrm>
            <a:off x="4328174" y="2050608"/>
            <a:ext cx="2255987" cy="576000"/>
          </a:xfrm>
          <a:prstGeom prst="roundRect">
            <a:avLst>
              <a:gd name="adj" fmla="val 50000"/>
            </a:avLst>
          </a:prstGeom>
          <a:solidFill>
            <a:srgbClr val="1E49E2"/>
          </a:soli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Balancing innovation speed with security requirements</a:t>
            </a:r>
            <a:endParaRPr lang="en-AU" sz="1600" b="1" kern="0" cap="none" dirty="0">
              <a:solidFill>
                <a:schemeClr val="bg1"/>
              </a:solidFill>
              <a:latin typeface="+mn-lt"/>
            </a:endParaRPr>
          </a:p>
        </p:txBody>
      </p:sp>
      <p:sp>
        <p:nvSpPr>
          <p:cNvPr id="20" name="Key features">
            <a:extLst>
              <a:ext uri="{FF2B5EF4-FFF2-40B4-BE49-F238E27FC236}">
                <a16:creationId xmlns:a16="http://schemas.microsoft.com/office/drawing/2014/main" id="{D7B6F4B7-0091-8D71-7EDC-9806594C4A12}"/>
              </a:ext>
            </a:extLst>
          </p:cNvPr>
          <p:cNvSpPr txBox="1"/>
          <p:nvPr/>
        </p:nvSpPr>
        <p:spPr>
          <a:xfrm>
            <a:off x="6716168" y="2050608"/>
            <a:ext cx="2255987" cy="576000"/>
          </a:xfrm>
          <a:prstGeom prst="roundRect">
            <a:avLst>
              <a:gd name="adj" fmla="val 50000"/>
            </a:avLst>
          </a:prstGeom>
          <a:gradFill flip="none" rotWithShape="1">
            <a:gsLst>
              <a:gs pos="100000">
                <a:srgbClr val="1E49E2">
                  <a:shade val="30000"/>
                  <a:satMod val="115000"/>
                </a:srgbClr>
              </a:gs>
              <a:gs pos="50000">
                <a:srgbClr val="1E49E2">
                  <a:shade val="67500"/>
                  <a:satMod val="115000"/>
                </a:srgbClr>
              </a:gs>
              <a:gs pos="0">
                <a:srgbClr val="1E49E2">
                  <a:shade val="100000"/>
                  <a:satMod val="115000"/>
                </a:srgbClr>
              </a:gs>
            </a:gsLst>
            <a:lin ang="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Leverage existing partnerships and infrastructure</a:t>
            </a:r>
            <a:endParaRPr lang="en-AU" sz="1600" b="1" kern="0" cap="none" dirty="0">
              <a:solidFill>
                <a:schemeClr val="bg1"/>
              </a:solidFill>
              <a:latin typeface="+mn-lt"/>
            </a:endParaRPr>
          </a:p>
        </p:txBody>
      </p:sp>
      <p:sp>
        <p:nvSpPr>
          <p:cNvPr id="21" name="Key features">
            <a:extLst>
              <a:ext uri="{FF2B5EF4-FFF2-40B4-BE49-F238E27FC236}">
                <a16:creationId xmlns:a16="http://schemas.microsoft.com/office/drawing/2014/main" id="{CEA05530-E33F-3621-210E-709E308251D2}"/>
              </a:ext>
            </a:extLst>
          </p:cNvPr>
          <p:cNvSpPr txBox="1"/>
          <p:nvPr/>
        </p:nvSpPr>
        <p:spPr>
          <a:xfrm>
            <a:off x="9104162" y="2050608"/>
            <a:ext cx="2255987" cy="576000"/>
          </a:xfrm>
          <a:prstGeom prst="roundRect">
            <a:avLst>
              <a:gd name="adj" fmla="val 50000"/>
            </a:avLst>
          </a:prstGeom>
          <a:gradFill flip="none" rotWithShape="1">
            <a:gsLst>
              <a:gs pos="100000">
                <a:srgbClr val="1E49E2">
                  <a:shade val="30000"/>
                  <a:satMod val="115000"/>
                </a:srgbClr>
              </a:gs>
              <a:gs pos="100000">
                <a:srgbClr val="1E49E2">
                  <a:shade val="67500"/>
                  <a:satMod val="115000"/>
                </a:srgbClr>
              </a:gs>
              <a:gs pos="100000">
                <a:srgbClr val="1E49E2">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Secure deployment in weeks, not months</a:t>
            </a:r>
            <a:endParaRPr lang="en-AU" sz="1600" b="1" kern="0" cap="none" dirty="0">
              <a:solidFill>
                <a:schemeClr val="bg1"/>
              </a:solidFill>
              <a:latin typeface="+mn-lt"/>
            </a:endParaRPr>
          </a:p>
        </p:txBody>
      </p:sp>
      <p:sp>
        <p:nvSpPr>
          <p:cNvPr id="22" name="Key features">
            <a:extLst>
              <a:ext uri="{FF2B5EF4-FFF2-40B4-BE49-F238E27FC236}">
                <a16:creationId xmlns:a16="http://schemas.microsoft.com/office/drawing/2014/main" id="{AED90FF2-734B-40ED-6A78-4304075A3BE4}"/>
              </a:ext>
            </a:extLst>
          </p:cNvPr>
          <p:cNvSpPr txBox="1"/>
          <p:nvPr/>
        </p:nvSpPr>
        <p:spPr>
          <a:xfrm>
            <a:off x="4328174" y="2761073"/>
            <a:ext cx="2255987" cy="576000"/>
          </a:xfrm>
          <a:prstGeom prst="roundRect">
            <a:avLst>
              <a:gd name="adj" fmla="val 50000"/>
            </a:avLst>
          </a:prstGeom>
          <a:solidFill>
            <a:srgbClr val="00B8F5"/>
          </a:soli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Initial 60% accuracy rate was insufficient</a:t>
            </a:r>
            <a:endParaRPr lang="en-AU" sz="1600" b="1" kern="0" cap="none" dirty="0">
              <a:solidFill>
                <a:schemeClr val="bg1"/>
              </a:solidFill>
              <a:latin typeface="+mn-lt"/>
            </a:endParaRPr>
          </a:p>
        </p:txBody>
      </p:sp>
      <p:sp>
        <p:nvSpPr>
          <p:cNvPr id="23" name="Key features">
            <a:extLst>
              <a:ext uri="{FF2B5EF4-FFF2-40B4-BE49-F238E27FC236}">
                <a16:creationId xmlns:a16="http://schemas.microsoft.com/office/drawing/2014/main" id="{13B72D38-EC2D-4A9E-7676-6F5B035B6D35}"/>
              </a:ext>
            </a:extLst>
          </p:cNvPr>
          <p:cNvSpPr txBox="1"/>
          <p:nvPr/>
        </p:nvSpPr>
        <p:spPr>
          <a:xfrm>
            <a:off x="6716168" y="2761073"/>
            <a:ext cx="2255987" cy="576000"/>
          </a:xfrm>
          <a:prstGeom prst="roundRect">
            <a:avLst>
              <a:gd name="adj" fmla="val 50000"/>
            </a:avLst>
          </a:prstGeom>
          <a:gradFill flip="none" rotWithShape="1">
            <a:gsLst>
              <a:gs pos="0">
                <a:srgbClr val="00B8F5">
                  <a:shade val="30000"/>
                  <a:satMod val="115000"/>
                </a:srgbClr>
              </a:gs>
              <a:gs pos="50000">
                <a:srgbClr val="00B8F5">
                  <a:shade val="67500"/>
                  <a:satMod val="115000"/>
                </a:srgbClr>
              </a:gs>
              <a:gs pos="100000">
                <a:srgbClr val="00B8F5">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Develop curated datasets and custom libraries</a:t>
            </a:r>
            <a:endParaRPr lang="en-AU" sz="1600" b="1" kern="0" cap="none" dirty="0">
              <a:solidFill>
                <a:schemeClr val="bg1"/>
              </a:solidFill>
              <a:latin typeface="+mn-lt"/>
            </a:endParaRPr>
          </a:p>
        </p:txBody>
      </p:sp>
      <p:sp>
        <p:nvSpPr>
          <p:cNvPr id="24" name="Key features">
            <a:extLst>
              <a:ext uri="{FF2B5EF4-FFF2-40B4-BE49-F238E27FC236}">
                <a16:creationId xmlns:a16="http://schemas.microsoft.com/office/drawing/2014/main" id="{66E37E0C-A1E1-B5FE-B88F-6981ED52D908}"/>
              </a:ext>
            </a:extLst>
          </p:cNvPr>
          <p:cNvSpPr txBox="1"/>
          <p:nvPr/>
        </p:nvSpPr>
        <p:spPr>
          <a:xfrm>
            <a:off x="9104162" y="2761073"/>
            <a:ext cx="2255987" cy="576000"/>
          </a:xfrm>
          <a:prstGeom prst="roundRect">
            <a:avLst>
              <a:gd name="adj" fmla="val 50000"/>
            </a:avLst>
          </a:prstGeom>
          <a:gradFill flip="none" rotWithShape="1">
            <a:gsLst>
              <a:gs pos="100000">
                <a:srgbClr val="00B8F5">
                  <a:shade val="30000"/>
                  <a:satMod val="115000"/>
                </a:srgbClr>
              </a:gs>
              <a:gs pos="100000">
                <a:srgbClr val="00B8F5">
                  <a:shade val="67500"/>
                  <a:satMod val="115000"/>
                </a:srgbClr>
              </a:gs>
              <a:gs pos="100000">
                <a:srgbClr val="00B8F5">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Achieved 94% accuracy through dedicated effort</a:t>
            </a:r>
            <a:endParaRPr lang="en-AU" sz="1600" b="1" kern="0" cap="none" dirty="0">
              <a:solidFill>
                <a:schemeClr val="bg1"/>
              </a:solidFill>
              <a:latin typeface="+mn-lt"/>
            </a:endParaRPr>
          </a:p>
        </p:txBody>
      </p:sp>
      <p:sp>
        <p:nvSpPr>
          <p:cNvPr id="25" name="Key features">
            <a:extLst>
              <a:ext uri="{FF2B5EF4-FFF2-40B4-BE49-F238E27FC236}">
                <a16:creationId xmlns:a16="http://schemas.microsoft.com/office/drawing/2014/main" id="{F2C0CB4E-3D83-E03A-22A3-3B664766A8FB}"/>
              </a:ext>
            </a:extLst>
          </p:cNvPr>
          <p:cNvSpPr txBox="1"/>
          <p:nvPr/>
        </p:nvSpPr>
        <p:spPr>
          <a:xfrm>
            <a:off x="4328174" y="3462212"/>
            <a:ext cx="2255987" cy="576000"/>
          </a:xfrm>
          <a:prstGeom prst="roundRect">
            <a:avLst>
              <a:gd name="adj" fmla="val 50000"/>
            </a:avLst>
          </a:prstGeom>
          <a:solidFill>
            <a:srgbClr val="7213EA"/>
          </a:soli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Employee resistance and job security concerns</a:t>
            </a:r>
            <a:endParaRPr lang="en-AU" sz="1600" b="1" kern="0" cap="none" dirty="0">
              <a:solidFill>
                <a:schemeClr val="bg1"/>
              </a:solidFill>
              <a:latin typeface="+mn-lt"/>
            </a:endParaRPr>
          </a:p>
        </p:txBody>
      </p:sp>
      <p:sp>
        <p:nvSpPr>
          <p:cNvPr id="26" name="Key features">
            <a:extLst>
              <a:ext uri="{FF2B5EF4-FFF2-40B4-BE49-F238E27FC236}">
                <a16:creationId xmlns:a16="http://schemas.microsoft.com/office/drawing/2014/main" id="{13ABC91A-F83A-2881-15FB-8800B15A07BB}"/>
              </a:ext>
            </a:extLst>
          </p:cNvPr>
          <p:cNvSpPr txBox="1"/>
          <p:nvPr/>
        </p:nvSpPr>
        <p:spPr>
          <a:xfrm>
            <a:off x="6716168" y="3462212"/>
            <a:ext cx="2255987" cy="576000"/>
          </a:xfrm>
          <a:prstGeom prst="roundRect">
            <a:avLst>
              <a:gd name="adj" fmla="val 50000"/>
            </a:avLst>
          </a:prstGeom>
          <a:gradFill flip="none" rotWithShape="1">
            <a:gsLst>
              <a:gs pos="0">
                <a:srgbClr val="7213EA">
                  <a:shade val="30000"/>
                  <a:satMod val="115000"/>
                </a:srgbClr>
              </a:gs>
              <a:gs pos="50000">
                <a:srgbClr val="7213EA">
                  <a:shade val="67500"/>
                  <a:satMod val="115000"/>
                </a:srgbClr>
              </a:gs>
              <a:gs pos="100000">
                <a:srgbClr val="7213EA">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Transparent communication, hands-on experimentation, leadership modelling</a:t>
            </a:r>
            <a:endParaRPr lang="en-AU" sz="1600" b="1" kern="0" cap="none" dirty="0">
              <a:solidFill>
                <a:schemeClr val="bg1"/>
              </a:solidFill>
              <a:latin typeface="+mn-lt"/>
            </a:endParaRPr>
          </a:p>
        </p:txBody>
      </p:sp>
      <p:sp>
        <p:nvSpPr>
          <p:cNvPr id="27" name="Key features">
            <a:extLst>
              <a:ext uri="{FF2B5EF4-FFF2-40B4-BE49-F238E27FC236}">
                <a16:creationId xmlns:a16="http://schemas.microsoft.com/office/drawing/2014/main" id="{2293EF5B-6CB0-5D3C-9D16-2EA86C375AF1}"/>
              </a:ext>
            </a:extLst>
          </p:cNvPr>
          <p:cNvSpPr txBox="1"/>
          <p:nvPr/>
        </p:nvSpPr>
        <p:spPr>
          <a:xfrm>
            <a:off x="9104162" y="3462212"/>
            <a:ext cx="2255987" cy="576000"/>
          </a:xfrm>
          <a:prstGeom prst="roundRect">
            <a:avLst>
              <a:gd name="adj" fmla="val 50000"/>
            </a:avLst>
          </a:prstGeom>
          <a:gradFill flip="none" rotWithShape="1">
            <a:gsLst>
              <a:gs pos="100000">
                <a:srgbClr val="7213EA">
                  <a:shade val="30000"/>
                  <a:satMod val="115000"/>
                </a:srgbClr>
              </a:gs>
              <a:gs pos="100000">
                <a:srgbClr val="7213EA">
                  <a:shade val="67500"/>
                  <a:satMod val="115000"/>
                </a:srgbClr>
              </a:gs>
              <a:gs pos="100000">
                <a:srgbClr val="7213EA">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Near 100% participation rates</a:t>
            </a:r>
            <a:endParaRPr lang="en-AU" sz="1600" b="1" kern="0" cap="none" dirty="0">
              <a:solidFill>
                <a:schemeClr val="bg1"/>
              </a:solidFill>
              <a:latin typeface="+mn-lt"/>
            </a:endParaRPr>
          </a:p>
        </p:txBody>
      </p:sp>
      <p:sp>
        <p:nvSpPr>
          <p:cNvPr id="28" name="Key features">
            <a:extLst>
              <a:ext uri="{FF2B5EF4-FFF2-40B4-BE49-F238E27FC236}">
                <a16:creationId xmlns:a16="http://schemas.microsoft.com/office/drawing/2014/main" id="{4B2FD603-1F8B-B9B8-2116-77D3D73ECC36}"/>
              </a:ext>
            </a:extLst>
          </p:cNvPr>
          <p:cNvSpPr txBox="1"/>
          <p:nvPr/>
        </p:nvSpPr>
        <p:spPr>
          <a:xfrm>
            <a:off x="4328174" y="4169481"/>
            <a:ext cx="2255987" cy="576000"/>
          </a:xfrm>
          <a:prstGeom prst="roundRect">
            <a:avLst>
              <a:gd name="adj" fmla="val 50000"/>
            </a:avLst>
          </a:prstGeom>
          <a:solidFill>
            <a:srgbClr val="B497FF"/>
          </a:soli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Traditional risk frameworks inadequate for AI</a:t>
            </a:r>
          </a:p>
        </p:txBody>
      </p:sp>
      <p:sp>
        <p:nvSpPr>
          <p:cNvPr id="29" name="Key features">
            <a:extLst>
              <a:ext uri="{FF2B5EF4-FFF2-40B4-BE49-F238E27FC236}">
                <a16:creationId xmlns:a16="http://schemas.microsoft.com/office/drawing/2014/main" id="{384CBE15-8154-6D68-E81C-3299796E9206}"/>
              </a:ext>
            </a:extLst>
          </p:cNvPr>
          <p:cNvSpPr txBox="1"/>
          <p:nvPr/>
        </p:nvSpPr>
        <p:spPr>
          <a:xfrm>
            <a:off x="6716168" y="4169481"/>
            <a:ext cx="2255987" cy="576000"/>
          </a:xfrm>
          <a:prstGeom prst="roundRect">
            <a:avLst>
              <a:gd name="adj" fmla="val 50000"/>
            </a:avLst>
          </a:prstGeom>
          <a:gradFill flip="none" rotWithShape="1">
            <a:gsLst>
              <a:gs pos="0">
                <a:srgbClr val="B497FF">
                  <a:shade val="30000"/>
                  <a:satMod val="115000"/>
                </a:srgbClr>
              </a:gs>
              <a:gs pos="50000">
                <a:srgbClr val="B497FF">
                  <a:shade val="67500"/>
                  <a:satMod val="115000"/>
                </a:srgbClr>
              </a:gs>
              <a:gs pos="100000">
                <a:srgbClr val="B497FF">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Develop AI-specific governance structures</a:t>
            </a:r>
          </a:p>
        </p:txBody>
      </p:sp>
      <p:sp>
        <p:nvSpPr>
          <p:cNvPr id="30" name="Key features">
            <a:extLst>
              <a:ext uri="{FF2B5EF4-FFF2-40B4-BE49-F238E27FC236}">
                <a16:creationId xmlns:a16="http://schemas.microsoft.com/office/drawing/2014/main" id="{95DA6C06-F6DE-1492-92F0-BC4604DC8863}"/>
              </a:ext>
            </a:extLst>
          </p:cNvPr>
          <p:cNvSpPr txBox="1"/>
          <p:nvPr/>
        </p:nvSpPr>
        <p:spPr>
          <a:xfrm>
            <a:off x="9104162" y="4169481"/>
            <a:ext cx="2255987" cy="576000"/>
          </a:xfrm>
          <a:prstGeom prst="roundRect">
            <a:avLst>
              <a:gd name="adj" fmla="val 50000"/>
            </a:avLst>
          </a:prstGeom>
          <a:gradFill flip="none" rotWithShape="1">
            <a:gsLst>
              <a:gs pos="100000">
                <a:srgbClr val="B497FF">
                  <a:shade val="30000"/>
                  <a:satMod val="115000"/>
                </a:srgbClr>
              </a:gs>
              <a:gs pos="100000">
                <a:srgbClr val="B497FF">
                  <a:shade val="67500"/>
                  <a:satMod val="115000"/>
                </a:srgbClr>
              </a:gs>
              <a:gs pos="100000">
                <a:srgbClr val="B497FF">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World-first ISO 42001 certification</a:t>
            </a:r>
          </a:p>
        </p:txBody>
      </p:sp>
      <p:sp>
        <p:nvSpPr>
          <p:cNvPr id="31" name="Key features">
            <a:extLst>
              <a:ext uri="{FF2B5EF4-FFF2-40B4-BE49-F238E27FC236}">
                <a16:creationId xmlns:a16="http://schemas.microsoft.com/office/drawing/2014/main" id="{9075C0D7-7432-044F-0D94-5AC76C9A5A92}"/>
              </a:ext>
            </a:extLst>
          </p:cNvPr>
          <p:cNvSpPr txBox="1"/>
          <p:nvPr/>
        </p:nvSpPr>
        <p:spPr>
          <a:xfrm>
            <a:off x="4328174" y="4873816"/>
            <a:ext cx="2255987" cy="576000"/>
          </a:xfrm>
          <a:prstGeom prst="roundRect">
            <a:avLst>
              <a:gd name="adj" fmla="val 50000"/>
            </a:avLst>
          </a:prstGeom>
          <a:solidFill>
            <a:srgbClr val="00C0AE"/>
          </a:soli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Generic AI tools provide limited business value</a:t>
            </a:r>
          </a:p>
        </p:txBody>
      </p:sp>
      <p:sp>
        <p:nvSpPr>
          <p:cNvPr id="32" name="Key features">
            <a:extLst>
              <a:ext uri="{FF2B5EF4-FFF2-40B4-BE49-F238E27FC236}">
                <a16:creationId xmlns:a16="http://schemas.microsoft.com/office/drawing/2014/main" id="{DA2DBFB2-F31C-E94D-B6D5-CD6E781FC932}"/>
              </a:ext>
            </a:extLst>
          </p:cNvPr>
          <p:cNvSpPr txBox="1"/>
          <p:nvPr/>
        </p:nvSpPr>
        <p:spPr>
          <a:xfrm>
            <a:off x="6716168" y="4873816"/>
            <a:ext cx="2255987" cy="576000"/>
          </a:xfrm>
          <a:prstGeom prst="roundRect">
            <a:avLst>
              <a:gd name="adj" fmla="val 50000"/>
            </a:avLst>
          </a:prstGeom>
          <a:gradFill flip="none" rotWithShape="1">
            <a:gsLst>
              <a:gs pos="0">
                <a:srgbClr val="00C0AE">
                  <a:shade val="30000"/>
                  <a:satMod val="115000"/>
                </a:srgbClr>
              </a:gs>
              <a:gs pos="50000">
                <a:srgbClr val="00C0AE">
                  <a:shade val="67500"/>
                  <a:satMod val="115000"/>
                </a:srgbClr>
              </a:gs>
              <a:gs pos="100000">
                <a:srgbClr val="00C0AE">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Develop purpose-built applications like </a:t>
            </a:r>
            <a:r>
              <a:rPr lang="en-AU" sz="1200" cap="none" dirty="0" err="1">
                <a:solidFill>
                  <a:schemeClr val="bg1"/>
                </a:solidFill>
                <a:latin typeface="+mn-lt"/>
              </a:rPr>
              <a:t>KymTax</a:t>
            </a:r>
            <a:endParaRPr lang="en-AU" sz="1200" cap="none" dirty="0">
              <a:solidFill>
                <a:schemeClr val="bg1"/>
              </a:solidFill>
              <a:latin typeface="+mn-lt"/>
            </a:endParaRPr>
          </a:p>
        </p:txBody>
      </p:sp>
      <p:sp>
        <p:nvSpPr>
          <p:cNvPr id="33" name="Key features">
            <a:extLst>
              <a:ext uri="{FF2B5EF4-FFF2-40B4-BE49-F238E27FC236}">
                <a16:creationId xmlns:a16="http://schemas.microsoft.com/office/drawing/2014/main" id="{DEEAB1F6-D427-42DD-2A10-DCD74FB2570D}"/>
              </a:ext>
            </a:extLst>
          </p:cNvPr>
          <p:cNvSpPr txBox="1"/>
          <p:nvPr/>
        </p:nvSpPr>
        <p:spPr>
          <a:xfrm>
            <a:off x="9104162" y="4873816"/>
            <a:ext cx="2255987" cy="576000"/>
          </a:xfrm>
          <a:prstGeom prst="roundRect">
            <a:avLst>
              <a:gd name="adj" fmla="val 50000"/>
            </a:avLst>
          </a:prstGeom>
          <a:gradFill flip="none" rotWithShape="1">
            <a:gsLst>
              <a:gs pos="100000">
                <a:srgbClr val="00C0AE">
                  <a:shade val="30000"/>
                  <a:satMod val="115000"/>
                </a:srgbClr>
              </a:gs>
              <a:gs pos="100000">
                <a:srgbClr val="00C0AE">
                  <a:shade val="67500"/>
                  <a:satMod val="115000"/>
                </a:srgbClr>
              </a:gs>
              <a:gs pos="100000">
                <a:srgbClr val="00C0AE">
                  <a:shade val="100000"/>
                  <a:satMod val="115000"/>
                </a:srgbClr>
              </a:gs>
            </a:gsLst>
            <a:lin ang="10800000" scaled="1"/>
            <a:tileRect/>
          </a:gradFill>
          <a:ln w="12700">
            <a:miter lim="400000"/>
          </a:ln>
          <a:extLst>
            <a:ext uri="{C572A759-6A51-4108-AA02-DFA0A04FC94B}"/>
          </a:extLst>
        </p:spPr>
        <p:txBody>
          <a:bodyPr wrap="square" lIns="144000" tIns="0" rIns="0" bIns="0" anchor="ctr" anchorCtr="0">
            <a:noAutofit/>
          </a:bodyPr>
          <a:lstStyle>
            <a:lvl1pPr algn="l" defTabSz="2438400">
              <a:lnSpc>
                <a:spcPct val="70000"/>
              </a:lnSpc>
              <a:defRPr sz="2400" b="0" cap="all">
                <a:solidFill>
                  <a:srgbClr val="000000"/>
                </a:solidFill>
                <a:latin typeface="Futura Bold"/>
                <a:ea typeface="Futura Bold"/>
                <a:cs typeface="Futura Bold"/>
                <a:sym typeface="Futura Bold"/>
              </a:defRPr>
            </a:lvl1pPr>
          </a:lstStyle>
          <a:p>
            <a:pPr defTabSz="1828800" hangingPunct="0">
              <a:lnSpc>
                <a:spcPct val="100000"/>
              </a:lnSpc>
              <a:defRPr/>
            </a:pPr>
            <a:r>
              <a:rPr lang="en-AU" sz="1200" cap="none" dirty="0">
                <a:solidFill>
                  <a:schemeClr val="bg1"/>
                </a:solidFill>
                <a:latin typeface="+mn-lt"/>
              </a:rPr>
              <a:t>Significant productivity gains and service enhancement</a:t>
            </a:r>
          </a:p>
        </p:txBody>
      </p:sp>
    </p:spTree>
    <p:extLst>
      <p:ext uri="{BB962C8B-B14F-4D97-AF65-F5344CB8AC3E}">
        <p14:creationId xmlns:p14="http://schemas.microsoft.com/office/powerpoint/2010/main" val="29580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32</Value>
      <Value>97</Value>
      <Value>29</Value>
      <Value>44</Value>
      <Value>40</Value>
      <Value>24</Value>
      <Value>23</Value>
      <Value>21</Value>
      <Value>38</Value>
      <Value>27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KPMG has been on a journey to implement AI within our business for over the last two years. We recently achieved a significant milestone in our AI journey – we have become the first company in the World to receive ISO 42001 certification. As part of this journey, we have developed and implemented governance frameworks and policies, transformed our business processes, trained our staff and developed technology solutions that leverage AI to support our business and our clients. We will share the different phases that we have gone through, lessons learnt on the way, use cases implemented and where we see next steps for our journey.</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Info xmlns="http://schemas.microsoft.com/office/infopath/2007/PartnerControls">
          <TermName xmlns="http://schemas.microsoft.com/office/infopath/2007/PartnerControls">Climate and Sustainability</TermName>
          <TermId xmlns="http://schemas.microsoft.com/office/infopath/2007/PartnerControls">c8891243-3451-46d5-a28d-dc107004171e</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f3abe471-2fcd-5a72-aeac-a666dc09f7ee</CMS_x0020_Document_x0020_ID>
    <Created-Date xmlns="b9043e53-a078-4fe1-9a97-1dc890974721">2025-06-10T14:00:00+00:00</Created-Date>
    <wic_System_Copyright xmlns="http://schemas.microsoft.com/sharepoint/v3/fields" xsi:nil="true"/>
    <new-release-expiry xmlns="b9043e53-a078-4fe1-9a97-1dc890974721" xsi:nil="true"/>
    <_dlc_DocId xmlns="7c09f450-3099-4ab0-9797-308ed8a26daf">CE6YYQN64SX3-786882053-16229</_dlc_DocId>
    <_dlc_DocIdUrl xmlns="7c09f450-3099-4ab0-9797-308ed8a26daf">
      <Url>https://actuaries.sharepoint.com/sites/DMS/_layouts/15/DocIdRedir.aspx?ID=CE6YYQN64SX3-786882053-16229</Url>
      <Description>CE6YYQN64SX3-786882053-16229</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1511FDD-8D58-411B-AE5C-EACF2B90C111}"/>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23A7F36D-13F6-4DF0-A1FA-99BF5BE8352E}">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4.xml><?xml version="1.0" encoding="utf-8"?>
<ds:datastoreItem xmlns:ds="http://schemas.openxmlformats.org/officeDocument/2006/customXml" ds:itemID="{8ED7BED8-3472-4906-AB26-8CE6443E5E24}"/>
</file>

<file path=customXml/itemProps5.xml><?xml version="1.0" encoding="utf-8"?>
<ds:datastoreItem xmlns:ds="http://schemas.openxmlformats.org/officeDocument/2006/customXml" ds:itemID="{F241BF45-0E6D-4352-B71B-B2989FCE219D}"/>
</file>

<file path=docProps/app.xml><?xml version="1.0" encoding="utf-8"?>
<Properties xmlns="http://schemas.openxmlformats.org/officeDocument/2006/extended-properties" xmlns:vt="http://schemas.openxmlformats.org/officeDocument/2006/docPropsVTypes">
  <TotalTime>2331</TotalTime>
  <Words>1246</Words>
  <Application>Microsoft Office PowerPoint</Application>
  <PresentationFormat>Widescreen</PresentationFormat>
  <Paragraphs>237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ABC Oracle</vt:lpstr>
      <vt:lpstr>ABC Oracle Medium</vt:lpstr>
      <vt:lpstr>Arial</vt:lpstr>
      <vt:lpstr>Calibri</vt:lpstr>
      <vt:lpstr>Wingdings</vt:lpstr>
      <vt:lpstr>Office Theme</vt:lpstr>
      <vt:lpstr>Client Zero for AI: our journey and experience</vt:lpstr>
      <vt:lpstr>PowerPoint Presentation</vt:lpstr>
      <vt:lpstr>Page heading</vt:lpstr>
      <vt:lpstr>The journey: three distinct phases</vt:lpstr>
      <vt:lpstr>Our "Client Zero" philosophy</vt:lpstr>
      <vt:lpstr>Breakthrough use cases</vt:lpstr>
      <vt:lpstr>The Trusted AI framework: our foundation</vt:lpstr>
      <vt:lpstr>Governance: the secret to success</vt:lpstr>
      <vt:lpstr>Lessons learned: the hard-won insights</vt:lpstr>
      <vt:lpstr>Next steps: where we’re heading</vt:lpstr>
      <vt:lpstr>A potential approach if your organisation is starting the journey </vt:lpstr>
      <vt:lpstr>Key success factors</vt:lpstr>
      <vt:lpstr>Parting thought…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Client Zero for AI: our journey and experience</dc:title>
  <dc:creator>Bartosz Piwcewicz</dc:creator>
  <cp:lastModifiedBy>Luana Woodward</cp:lastModifiedBy>
  <cp:revision>23</cp:revision>
  <dcterms:created xsi:type="dcterms:W3CDTF">2023-05-24T00:01:03Z</dcterms:created>
  <dcterms:modified xsi:type="dcterms:W3CDTF">2025-06-16T00:30:17Z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0ef2f3ca-67e9-4274-8a1e-75757131481e</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44;#Data Science and AI|70993916-283d-436e-9a11-782717950164;#32;#Climate and Sustainability|c8891243-3451-46d5-a28d-dc107004171e;#23;#General Insurance|95343fdf-1a65-4d44-be03-5f5c25e610eb;#27;#Health|86c6c317-aa04-4573-bfd3-11091ca80761;#24;#Life Insurance|2f4b7b7b-e853-4c23-b89a-c367646d2d02;#21;#Superannuation and Investments|c4023ceb-8694-42da-8304-ff16c412bbef</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Event|81820cd3-45f0-44e5-97c3-ef5505ffe26e;#97;#All Actuaries Summit|57ed7ee8-003a-406d-a47c-605a474390f3</vt:lpwstr>
  </property>
  <property fmtid="{D5CDD505-2E9C-101B-9397-08002B2CF9AE}" pid="11" name="lcf76f155ced4ddcb4097134ff3c332f">
    <vt:lpwstr/>
  </property>
</Properties>
</file>