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77" r:id="rId5"/>
    <p:sldId id="276" r:id="rId6"/>
    <p:sldId id="278" r:id="rId7"/>
    <p:sldId id="279" r:id="rId8"/>
    <p:sldId id="332" r:id="rId9"/>
    <p:sldId id="346" r:id="rId10"/>
    <p:sldId id="337" r:id="rId11"/>
    <p:sldId id="341" r:id="rId12"/>
    <p:sldId id="347" r:id="rId13"/>
    <p:sldId id="348" r:id="rId14"/>
    <p:sldId id="340" r:id="rId15"/>
    <p:sldId id="344" r:id="rId16"/>
    <p:sldId id="342" r:id="rId17"/>
    <p:sldId id="350" r:id="rId18"/>
    <p:sldId id="356" r:id="rId19"/>
    <p:sldId id="357" r:id="rId20"/>
    <p:sldId id="358" r:id="rId21"/>
    <p:sldId id="359" r:id="rId22"/>
    <p:sldId id="363" r:id="rId23"/>
    <p:sldId id="361" r:id="rId24"/>
    <p:sldId id="362" r:id="rId25"/>
    <p:sldId id="364" r:id="rId26"/>
    <p:sldId id="365" r:id="rId27"/>
    <p:sldId id="351" r:id="rId28"/>
    <p:sldId id="286" r:id="rId29"/>
    <p:sldId id="367" r:id="rId30"/>
    <p:sldId id="368" r:id="rId31"/>
    <p:sldId id="369" r:id="rId32"/>
    <p:sldId id="281" r:id="rId33"/>
    <p:sldId id="333" r:id="rId34"/>
    <p:sldId id="334" r:id="rId35"/>
    <p:sldId id="335" r:id="rId36"/>
    <p:sldId id="28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D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A23886-2797-4F6D-8A0A-FFE38C63952C}" v="2572" dt="2025-06-10T05:46:46.7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11" autoAdjust="0"/>
    <p:restoredTop sz="94694"/>
  </p:normalViewPr>
  <p:slideViewPr>
    <p:cSldViewPr snapToGrid="0">
      <p:cViewPr varScale="1">
        <p:scale>
          <a:sx n="78" d="100"/>
          <a:sy n="78" d="100"/>
        </p:scale>
        <p:origin x="82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45"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customXml" Target="../customXml/item5.xml"/><Relationship Id="rId20" Type="http://schemas.openxmlformats.org/officeDocument/2006/relationships/slide" Target="slides/slide16.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athumai Ranjan" userId="15dc26f8-3c8c-4890-a4ca-aa27caab5d6e" providerId="ADAL" clId="{DAA23886-2797-4F6D-8A0A-FFE38C63952C}"/>
    <pc:docChg chg="undo redo custSel addSld delSld modSld sldOrd">
      <pc:chgData name="Maathumai Ranjan" userId="15dc26f8-3c8c-4890-a4ca-aa27caab5d6e" providerId="ADAL" clId="{DAA23886-2797-4F6D-8A0A-FFE38C63952C}" dt="2025-06-10T05:52:50.671" v="12613" actId="20577"/>
      <pc:docMkLst>
        <pc:docMk/>
      </pc:docMkLst>
      <pc:sldChg chg="modSp">
        <pc:chgData name="Maathumai Ranjan" userId="15dc26f8-3c8c-4890-a4ca-aa27caab5d6e" providerId="ADAL" clId="{DAA23886-2797-4F6D-8A0A-FFE38C63952C}" dt="2025-06-05T02:56:42.640" v="16"/>
        <pc:sldMkLst>
          <pc:docMk/>
          <pc:sldMk cId="2934962473" sldId="276"/>
        </pc:sldMkLst>
        <pc:picChg chg="mod">
          <ac:chgData name="Maathumai Ranjan" userId="15dc26f8-3c8c-4890-a4ca-aa27caab5d6e" providerId="ADAL" clId="{DAA23886-2797-4F6D-8A0A-FFE38C63952C}" dt="2025-06-05T02:56:42.640" v="16"/>
          <ac:picMkLst>
            <pc:docMk/>
            <pc:sldMk cId="2934962473" sldId="276"/>
            <ac:picMk id="1026" creationId="{20918198-024F-9B4D-EC23-342A4AA10B1C}"/>
          </ac:picMkLst>
        </pc:picChg>
      </pc:sldChg>
      <pc:sldChg chg="modSp mod setBg">
        <pc:chgData name="Maathumai Ranjan" userId="15dc26f8-3c8c-4890-a4ca-aa27caab5d6e" providerId="ADAL" clId="{DAA23886-2797-4F6D-8A0A-FFE38C63952C}" dt="2025-06-10T02:55:02.700" v="9616" actId="20577"/>
        <pc:sldMkLst>
          <pc:docMk/>
          <pc:sldMk cId="4280710453" sldId="277"/>
        </pc:sldMkLst>
        <pc:spChg chg="mod">
          <ac:chgData name="Maathumai Ranjan" userId="15dc26f8-3c8c-4890-a4ca-aa27caab5d6e" providerId="ADAL" clId="{DAA23886-2797-4F6D-8A0A-FFE38C63952C}" dt="2025-06-10T02:55:02.700" v="9616" actId="20577"/>
          <ac:spMkLst>
            <pc:docMk/>
            <pc:sldMk cId="4280710453" sldId="277"/>
            <ac:spMk id="8" creationId="{DB8761FA-548B-FC33-E472-01A0AED70CA1}"/>
          </ac:spMkLst>
        </pc:spChg>
        <pc:spChg chg="mod">
          <ac:chgData name="Maathumai Ranjan" userId="15dc26f8-3c8c-4890-a4ca-aa27caab5d6e" providerId="ADAL" clId="{DAA23886-2797-4F6D-8A0A-FFE38C63952C}" dt="2025-06-05T02:56:20.619" v="14" actId="20577"/>
          <ac:spMkLst>
            <pc:docMk/>
            <pc:sldMk cId="4280710453" sldId="277"/>
            <ac:spMk id="9" creationId="{303BCAF2-D51B-F195-1757-1A8553B5C358}"/>
          </ac:spMkLst>
        </pc:spChg>
      </pc:sldChg>
      <pc:sldChg chg="addSp delSp modSp mod">
        <pc:chgData name="Maathumai Ranjan" userId="15dc26f8-3c8c-4890-a4ca-aa27caab5d6e" providerId="ADAL" clId="{DAA23886-2797-4F6D-8A0A-FFE38C63952C}" dt="2025-06-10T05:52:50.671" v="12613" actId="20577"/>
        <pc:sldMkLst>
          <pc:docMk/>
          <pc:sldMk cId="749689599" sldId="278"/>
        </pc:sldMkLst>
        <pc:spChg chg="add del mod">
          <ac:chgData name="Maathumai Ranjan" userId="15dc26f8-3c8c-4890-a4ca-aa27caab5d6e" providerId="ADAL" clId="{DAA23886-2797-4F6D-8A0A-FFE38C63952C}" dt="2025-06-09T22:27:21.783" v="9476" actId="20577"/>
          <ac:spMkLst>
            <pc:docMk/>
            <pc:sldMk cId="749689599" sldId="278"/>
            <ac:spMk id="4" creationId="{0A824449-EC7E-6616-E362-A6C7C664F8BF}"/>
          </ac:spMkLst>
        </pc:spChg>
        <pc:spChg chg="mod">
          <ac:chgData name="Maathumai Ranjan" userId="15dc26f8-3c8c-4890-a4ca-aa27caab5d6e" providerId="ADAL" clId="{DAA23886-2797-4F6D-8A0A-FFE38C63952C}" dt="2025-06-05T02:57:12.852" v="18" actId="207"/>
          <ac:spMkLst>
            <pc:docMk/>
            <pc:sldMk cId="749689599" sldId="278"/>
            <ac:spMk id="6" creationId="{2CB948BD-F09F-2678-0447-CF1B2FD5FFB6}"/>
          </ac:spMkLst>
        </pc:spChg>
        <pc:spChg chg="mod">
          <ac:chgData name="Maathumai Ranjan" userId="15dc26f8-3c8c-4890-a4ca-aa27caab5d6e" providerId="ADAL" clId="{DAA23886-2797-4F6D-8A0A-FFE38C63952C}" dt="2025-06-10T05:52:50.671" v="12613" actId="20577"/>
          <ac:spMkLst>
            <pc:docMk/>
            <pc:sldMk cId="749689599" sldId="278"/>
            <ac:spMk id="9" creationId="{03E44BCF-7B4B-BF50-7001-25513F12EED7}"/>
          </ac:spMkLst>
        </pc:spChg>
      </pc:sldChg>
      <pc:sldChg chg="modSp mod setBg">
        <pc:chgData name="Maathumai Ranjan" userId="15dc26f8-3c8c-4890-a4ca-aa27caab5d6e" providerId="ADAL" clId="{DAA23886-2797-4F6D-8A0A-FFE38C63952C}" dt="2025-06-09T01:20:03.136" v="4595" actId="20577"/>
        <pc:sldMkLst>
          <pc:docMk/>
          <pc:sldMk cId="2929173501" sldId="279"/>
        </pc:sldMkLst>
        <pc:spChg chg="mod">
          <ac:chgData name="Maathumai Ranjan" userId="15dc26f8-3c8c-4890-a4ca-aa27caab5d6e" providerId="ADAL" clId="{DAA23886-2797-4F6D-8A0A-FFE38C63952C}" dt="2025-06-09T01:20:03.136" v="4595" actId="20577"/>
          <ac:spMkLst>
            <pc:docMk/>
            <pc:sldMk cId="2929173501" sldId="279"/>
            <ac:spMk id="2" creationId="{DFAF27F5-1B7B-3BD9-72F8-D8A90941B60B}"/>
          </ac:spMkLst>
        </pc:spChg>
      </pc:sldChg>
      <pc:sldChg chg="modSp del mod setBg">
        <pc:chgData name="Maathumai Ranjan" userId="15dc26f8-3c8c-4890-a4ca-aa27caab5d6e" providerId="ADAL" clId="{DAA23886-2797-4F6D-8A0A-FFE38C63952C}" dt="2025-06-05T03:16:32.294" v="38" actId="47"/>
        <pc:sldMkLst>
          <pc:docMk/>
          <pc:sldMk cId="919129261" sldId="280"/>
        </pc:sldMkLst>
      </pc:sldChg>
      <pc:sldChg chg="setBg">
        <pc:chgData name="Maathumai Ranjan" userId="15dc26f8-3c8c-4890-a4ca-aa27caab5d6e" providerId="ADAL" clId="{DAA23886-2797-4F6D-8A0A-FFE38C63952C}" dt="2025-06-05T02:58:17.018" v="29"/>
        <pc:sldMkLst>
          <pc:docMk/>
          <pc:sldMk cId="575759171" sldId="281"/>
        </pc:sldMkLst>
      </pc:sldChg>
      <pc:sldChg chg="modSp mod setBg">
        <pc:chgData name="Maathumai Ranjan" userId="15dc26f8-3c8c-4890-a4ca-aa27caab5d6e" providerId="ADAL" clId="{DAA23886-2797-4F6D-8A0A-FFE38C63952C}" dt="2025-06-09T22:27:36.734" v="9477" actId="20577"/>
        <pc:sldMkLst>
          <pc:docMk/>
          <pc:sldMk cId="1356764797" sldId="284"/>
        </pc:sldMkLst>
        <pc:spChg chg="mod">
          <ac:chgData name="Maathumai Ranjan" userId="15dc26f8-3c8c-4890-a4ca-aa27caab5d6e" providerId="ADAL" clId="{DAA23886-2797-4F6D-8A0A-FFE38C63952C}" dt="2025-06-09T22:27:36.734" v="9477" actId="20577"/>
          <ac:spMkLst>
            <pc:docMk/>
            <pc:sldMk cId="1356764797" sldId="284"/>
            <ac:spMk id="4" creationId="{0A824449-EC7E-6616-E362-A6C7C664F8BF}"/>
          </ac:spMkLst>
        </pc:spChg>
        <pc:spChg chg="mod">
          <ac:chgData name="Maathumai Ranjan" userId="15dc26f8-3c8c-4890-a4ca-aa27caab5d6e" providerId="ADAL" clId="{DAA23886-2797-4F6D-8A0A-FFE38C63952C}" dt="2025-06-07T22:21:34.849" v="554" actId="207"/>
          <ac:spMkLst>
            <pc:docMk/>
            <pc:sldMk cId="1356764797" sldId="284"/>
            <ac:spMk id="7" creationId="{C1D59C8F-0DA1-91D8-BCC6-A3D7ECE5BC04}"/>
          </ac:spMkLst>
        </pc:spChg>
        <pc:picChg chg="mod">
          <ac:chgData name="Maathumai Ranjan" userId="15dc26f8-3c8c-4890-a4ca-aa27caab5d6e" providerId="ADAL" clId="{DAA23886-2797-4F6D-8A0A-FFE38C63952C}" dt="2025-06-07T22:21:12.862" v="552"/>
          <ac:picMkLst>
            <pc:docMk/>
            <pc:sldMk cId="1356764797" sldId="284"/>
            <ac:picMk id="8" creationId="{809E0ADF-4486-68E6-917C-7A4471952295}"/>
          </ac:picMkLst>
        </pc:picChg>
        <pc:picChg chg="mod">
          <ac:chgData name="Maathumai Ranjan" userId="15dc26f8-3c8c-4890-a4ca-aa27caab5d6e" providerId="ADAL" clId="{DAA23886-2797-4F6D-8A0A-FFE38C63952C}" dt="2025-06-07T22:21:26.847" v="553"/>
          <ac:picMkLst>
            <pc:docMk/>
            <pc:sldMk cId="1356764797" sldId="284"/>
            <ac:picMk id="10" creationId="{61D1DD68-7227-EF9D-951B-6CA9157A1C1D}"/>
          </ac:picMkLst>
        </pc:picChg>
      </pc:sldChg>
      <pc:sldChg chg="modSp new del mod">
        <pc:chgData name="Maathumai Ranjan" userId="15dc26f8-3c8c-4890-a4ca-aa27caab5d6e" providerId="ADAL" clId="{DAA23886-2797-4F6D-8A0A-FFE38C63952C}" dt="2025-06-08T05:01:18.523" v="1297" actId="47"/>
        <pc:sldMkLst>
          <pc:docMk/>
          <pc:sldMk cId="157034173" sldId="285"/>
        </pc:sldMkLst>
      </pc:sldChg>
      <pc:sldChg chg="add del">
        <pc:chgData name="Maathumai Ranjan" userId="15dc26f8-3c8c-4890-a4ca-aa27caab5d6e" providerId="ADAL" clId="{DAA23886-2797-4F6D-8A0A-FFE38C63952C}" dt="2025-06-05T03:16:39.386" v="41" actId="47"/>
        <pc:sldMkLst>
          <pc:docMk/>
          <pc:sldMk cId="744608546" sldId="285"/>
        </pc:sldMkLst>
      </pc:sldChg>
      <pc:sldChg chg="modSp add mod setBg">
        <pc:chgData name="Maathumai Ranjan" userId="15dc26f8-3c8c-4890-a4ca-aa27caab5d6e" providerId="ADAL" clId="{DAA23886-2797-4F6D-8A0A-FFE38C63952C}" dt="2025-06-09T02:20:00.305" v="4925" actId="20577"/>
        <pc:sldMkLst>
          <pc:docMk/>
          <pc:sldMk cId="3981860731" sldId="286"/>
        </pc:sldMkLst>
        <pc:spChg chg="mod">
          <ac:chgData name="Maathumai Ranjan" userId="15dc26f8-3c8c-4890-a4ca-aa27caab5d6e" providerId="ADAL" clId="{DAA23886-2797-4F6D-8A0A-FFE38C63952C}" dt="2025-06-09T02:20:00.305" v="4925" actId="20577"/>
          <ac:spMkLst>
            <pc:docMk/>
            <pc:sldMk cId="3981860731" sldId="286"/>
            <ac:spMk id="2" creationId="{DAB69498-D85B-4A7A-59E0-D620FCEBF231}"/>
          </ac:spMkLst>
        </pc:spChg>
      </pc:sldChg>
      <pc:sldChg chg="modSp add del mod">
        <pc:chgData name="Maathumai Ranjan" userId="15dc26f8-3c8c-4890-a4ca-aa27caab5d6e" providerId="ADAL" clId="{DAA23886-2797-4F6D-8A0A-FFE38C63952C}" dt="2025-06-05T03:16:39.386" v="41" actId="47"/>
        <pc:sldMkLst>
          <pc:docMk/>
          <pc:sldMk cId="647482552" sldId="287"/>
        </pc:sldMkLst>
      </pc:sldChg>
      <pc:sldChg chg="new del">
        <pc:chgData name="Maathumai Ranjan" userId="15dc26f8-3c8c-4890-a4ca-aa27caab5d6e" providerId="ADAL" clId="{DAA23886-2797-4F6D-8A0A-FFE38C63952C}" dt="2025-06-08T04:12:05.956" v="582" actId="680"/>
        <pc:sldMkLst>
          <pc:docMk/>
          <pc:sldMk cId="1470185510" sldId="287"/>
        </pc:sldMkLst>
      </pc:sldChg>
      <pc:sldChg chg="addSp delSp modSp new del mod modClrScheme chgLayout">
        <pc:chgData name="Maathumai Ranjan" userId="15dc26f8-3c8c-4890-a4ca-aa27caab5d6e" providerId="ADAL" clId="{DAA23886-2797-4F6D-8A0A-FFE38C63952C}" dt="2025-06-08T04:17:45.136" v="676" actId="47"/>
        <pc:sldMkLst>
          <pc:docMk/>
          <pc:sldMk cId="2175072108" sldId="287"/>
        </pc:sldMkLst>
      </pc:sldChg>
      <pc:sldChg chg="add del">
        <pc:chgData name="Maathumai Ranjan" userId="15dc26f8-3c8c-4890-a4ca-aa27caab5d6e" providerId="ADAL" clId="{DAA23886-2797-4F6D-8A0A-FFE38C63952C}" dt="2025-06-05T03:16:39.386" v="41" actId="47"/>
        <pc:sldMkLst>
          <pc:docMk/>
          <pc:sldMk cId="2371518602" sldId="288"/>
        </pc:sldMkLst>
      </pc:sldChg>
      <pc:sldChg chg="del">
        <pc:chgData name="Maathumai Ranjan" userId="15dc26f8-3c8c-4890-a4ca-aa27caab5d6e" providerId="ADAL" clId="{DAA23886-2797-4F6D-8A0A-FFE38C63952C}" dt="2025-06-05T03:16:32.294" v="38" actId="47"/>
        <pc:sldMkLst>
          <pc:docMk/>
          <pc:sldMk cId="3177520306" sldId="289"/>
        </pc:sldMkLst>
      </pc:sldChg>
      <pc:sldChg chg="del">
        <pc:chgData name="Maathumai Ranjan" userId="15dc26f8-3c8c-4890-a4ca-aa27caab5d6e" providerId="ADAL" clId="{DAA23886-2797-4F6D-8A0A-FFE38C63952C}" dt="2025-06-05T03:16:32.294" v="38" actId="47"/>
        <pc:sldMkLst>
          <pc:docMk/>
          <pc:sldMk cId="4206656672" sldId="290"/>
        </pc:sldMkLst>
      </pc:sldChg>
      <pc:sldChg chg="del">
        <pc:chgData name="Maathumai Ranjan" userId="15dc26f8-3c8c-4890-a4ca-aa27caab5d6e" providerId="ADAL" clId="{DAA23886-2797-4F6D-8A0A-FFE38C63952C}" dt="2025-06-05T03:16:32.294" v="38" actId="47"/>
        <pc:sldMkLst>
          <pc:docMk/>
          <pc:sldMk cId="392155834" sldId="291"/>
        </pc:sldMkLst>
      </pc:sldChg>
      <pc:sldChg chg="del">
        <pc:chgData name="Maathumai Ranjan" userId="15dc26f8-3c8c-4890-a4ca-aa27caab5d6e" providerId="ADAL" clId="{DAA23886-2797-4F6D-8A0A-FFE38C63952C}" dt="2025-06-05T03:16:32.294" v="38" actId="47"/>
        <pc:sldMkLst>
          <pc:docMk/>
          <pc:sldMk cId="2175304574" sldId="292"/>
        </pc:sldMkLst>
      </pc:sldChg>
      <pc:sldChg chg="del">
        <pc:chgData name="Maathumai Ranjan" userId="15dc26f8-3c8c-4890-a4ca-aa27caab5d6e" providerId="ADAL" clId="{DAA23886-2797-4F6D-8A0A-FFE38C63952C}" dt="2025-06-05T03:16:32.294" v="38" actId="47"/>
        <pc:sldMkLst>
          <pc:docMk/>
          <pc:sldMk cId="301836846" sldId="293"/>
        </pc:sldMkLst>
      </pc:sldChg>
      <pc:sldChg chg="del">
        <pc:chgData name="Maathumai Ranjan" userId="15dc26f8-3c8c-4890-a4ca-aa27caab5d6e" providerId="ADAL" clId="{DAA23886-2797-4F6D-8A0A-FFE38C63952C}" dt="2025-06-05T03:16:32.294" v="38" actId="47"/>
        <pc:sldMkLst>
          <pc:docMk/>
          <pc:sldMk cId="2463199055" sldId="294"/>
        </pc:sldMkLst>
      </pc:sldChg>
      <pc:sldChg chg="del">
        <pc:chgData name="Maathumai Ranjan" userId="15dc26f8-3c8c-4890-a4ca-aa27caab5d6e" providerId="ADAL" clId="{DAA23886-2797-4F6D-8A0A-FFE38C63952C}" dt="2025-06-05T03:16:32.294" v="38" actId="47"/>
        <pc:sldMkLst>
          <pc:docMk/>
          <pc:sldMk cId="3293828947" sldId="295"/>
        </pc:sldMkLst>
      </pc:sldChg>
      <pc:sldChg chg="del">
        <pc:chgData name="Maathumai Ranjan" userId="15dc26f8-3c8c-4890-a4ca-aa27caab5d6e" providerId="ADAL" clId="{DAA23886-2797-4F6D-8A0A-FFE38C63952C}" dt="2025-06-05T03:16:32.294" v="38" actId="47"/>
        <pc:sldMkLst>
          <pc:docMk/>
          <pc:sldMk cId="581772702" sldId="296"/>
        </pc:sldMkLst>
      </pc:sldChg>
      <pc:sldChg chg="del">
        <pc:chgData name="Maathumai Ranjan" userId="15dc26f8-3c8c-4890-a4ca-aa27caab5d6e" providerId="ADAL" clId="{DAA23886-2797-4F6D-8A0A-FFE38C63952C}" dt="2025-06-05T03:16:32.294" v="38" actId="47"/>
        <pc:sldMkLst>
          <pc:docMk/>
          <pc:sldMk cId="3752907822" sldId="297"/>
        </pc:sldMkLst>
      </pc:sldChg>
      <pc:sldChg chg="del">
        <pc:chgData name="Maathumai Ranjan" userId="15dc26f8-3c8c-4890-a4ca-aa27caab5d6e" providerId="ADAL" clId="{DAA23886-2797-4F6D-8A0A-FFE38C63952C}" dt="2025-06-05T03:16:32.294" v="38" actId="47"/>
        <pc:sldMkLst>
          <pc:docMk/>
          <pc:sldMk cId="3344243707" sldId="298"/>
        </pc:sldMkLst>
      </pc:sldChg>
      <pc:sldChg chg="del">
        <pc:chgData name="Maathumai Ranjan" userId="15dc26f8-3c8c-4890-a4ca-aa27caab5d6e" providerId="ADAL" clId="{DAA23886-2797-4F6D-8A0A-FFE38C63952C}" dt="2025-06-05T03:16:32.294" v="38" actId="47"/>
        <pc:sldMkLst>
          <pc:docMk/>
          <pc:sldMk cId="2810576872" sldId="299"/>
        </pc:sldMkLst>
      </pc:sldChg>
      <pc:sldChg chg="del">
        <pc:chgData name="Maathumai Ranjan" userId="15dc26f8-3c8c-4890-a4ca-aa27caab5d6e" providerId="ADAL" clId="{DAA23886-2797-4F6D-8A0A-FFE38C63952C}" dt="2025-06-05T03:16:32.294" v="38" actId="47"/>
        <pc:sldMkLst>
          <pc:docMk/>
          <pc:sldMk cId="13252011" sldId="300"/>
        </pc:sldMkLst>
      </pc:sldChg>
      <pc:sldChg chg="del">
        <pc:chgData name="Maathumai Ranjan" userId="15dc26f8-3c8c-4890-a4ca-aa27caab5d6e" providerId="ADAL" clId="{DAA23886-2797-4F6D-8A0A-FFE38C63952C}" dt="2025-06-05T03:16:32.294" v="38" actId="47"/>
        <pc:sldMkLst>
          <pc:docMk/>
          <pc:sldMk cId="3455641863" sldId="301"/>
        </pc:sldMkLst>
      </pc:sldChg>
      <pc:sldChg chg="del">
        <pc:chgData name="Maathumai Ranjan" userId="15dc26f8-3c8c-4890-a4ca-aa27caab5d6e" providerId="ADAL" clId="{DAA23886-2797-4F6D-8A0A-FFE38C63952C}" dt="2025-06-05T03:16:32.294" v="38" actId="47"/>
        <pc:sldMkLst>
          <pc:docMk/>
          <pc:sldMk cId="3483031679" sldId="302"/>
        </pc:sldMkLst>
      </pc:sldChg>
      <pc:sldChg chg="del">
        <pc:chgData name="Maathumai Ranjan" userId="15dc26f8-3c8c-4890-a4ca-aa27caab5d6e" providerId="ADAL" clId="{DAA23886-2797-4F6D-8A0A-FFE38C63952C}" dt="2025-06-05T03:16:23.820" v="37" actId="47"/>
        <pc:sldMkLst>
          <pc:docMk/>
          <pc:sldMk cId="2102308207" sldId="303"/>
        </pc:sldMkLst>
      </pc:sldChg>
      <pc:sldChg chg="del">
        <pc:chgData name="Maathumai Ranjan" userId="15dc26f8-3c8c-4890-a4ca-aa27caab5d6e" providerId="ADAL" clId="{DAA23886-2797-4F6D-8A0A-FFE38C63952C}" dt="2025-06-05T03:16:23.820" v="37" actId="47"/>
        <pc:sldMkLst>
          <pc:docMk/>
          <pc:sldMk cId="133332227" sldId="304"/>
        </pc:sldMkLst>
      </pc:sldChg>
      <pc:sldChg chg="del">
        <pc:chgData name="Maathumai Ranjan" userId="15dc26f8-3c8c-4890-a4ca-aa27caab5d6e" providerId="ADAL" clId="{DAA23886-2797-4F6D-8A0A-FFE38C63952C}" dt="2025-06-05T03:16:23.820" v="37" actId="47"/>
        <pc:sldMkLst>
          <pc:docMk/>
          <pc:sldMk cId="3664383991" sldId="305"/>
        </pc:sldMkLst>
      </pc:sldChg>
      <pc:sldChg chg="del">
        <pc:chgData name="Maathumai Ranjan" userId="15dc26f8-3c8c-4890-a4ca-aa27caab5d6e" providerId="ADAL" clId="{DAA23886-2797-4F6D-8A0A-FFE38C63952C}" dt="2025-06-05T03:16:23.820" v="37" actId="47"/>
        <pc:sldMkLst>
          <pc:docMk/>
          <pc:sldMk cId="3643166099" sldId="306"/>
        </pc:sldMkLst>
      </pc:sldChg>
      <pc:sldChg chg="modSp add del mod">
        <pc:chgData name="Maathumai Ranjan" userId="15dc26f8-3c8c-4890-a4ca-aa27caab5d6e" providerId="ADAL" clId="{DAA23886-2797-4F6D-8A0A-FFE38C63952C}" dt="2025-06-08T22:51:20.337" v="1864" actId="47"/>
        <pc:sldMkLst>
          <pc:docMk/>
          <pc:sldMk cId="1324879290" sldId="328"/>
        </pc:sldMkLst>
      </pc:sldChg>
      <pc:sldChg chg="modSp add del mod">
        <pc:chgData name="Maathumai Ranjan" userId="15dc26f8-3c8c-4890-a4ca-aa27caab5d6e" providerId="ADAL" clId="{DAA23886-2797-4F6D-8A0A-FFE38C63952C}" dt="2025-06-08T04:54:21.727" v="1096" actId="47"/>
        <pc:sldMkLst>
          <pc:docMk/>
          <pc:sldMk cId="3190137355" sldId="331"/>
        </pc:sldMkLst>
      </pc:sldChg>
      <pc:sldChg chg="modSp add mod ord">
        <pc:chgData name="Maathumai Ranjan" userId="15dc26f8-3c8c-4890-a4ca-aa27caab5d6e" providerId="ADAL" clId="{DAA23886-2797-4F6D-8A0A-FFE38C63952C}" dt="2025-06-08T22:46:45.410" v="1767" actId="20577"/>
        <pc:sldMkLst>
          <pc:docMk/>
          <pc:sldMk cId="2131003919" sldId="332"/>
        </pc:sldMkLst>
        <pc:spChg chg="mod">
          <ac:chgData name="Maathumai Ranjan" userId="15dc26f8-3c8c-4890-a4ca-aa27caab5d6e" providerId="ADAL" clId="{DAA23886-2797-4F6D-8A0A-FFE38C63952C}" dt="2025-06-08T22:46:45.410" v="1767" actId="20577"/>
          <ac:spMkLst>
            <pc:docMk/>
            <pc:sldMk cId="2131003919" sldId="332"/>
            <ac:spMk id="3" creationId="{6D369780-5931-6D26-7591-516C6EBE537C}"/>
          </ac:spMkLst>
        </pc:spChg>
      </pc:sldChg>
      <pc:sldChg chg="modSp add del mod">
        <pc:chgData name="Maathumai Ranjan" userId="15dc26f8-3c8c-4890-a4ca-aa27caab5d6e" providerId="ADAL" clId="{DAA23886-2797-4F6D-8A0A-FFE38C63952C}" dt="2025-06-08T04:49:47.302" v="945" actId="2696"/>
        <pc:sldMkLst>
          <pc:docMk/>
          <pc:sldMk cId="3536715718" sldId="332"/>
        </pc:sldMkLst>
      </pc:sldChg>
      <pc:sldChg chg="addSp delSp modSp new mod">
        <pc:chgData name="Maathumai Ranjan" userId="15dc26f8-3c8c-4890-a4ca-aa27caab5d6e" providerId="ADAL" clId="{DAA23886-2797-4F6D-8A0A-FFE38C63952C}" dt="2025-06-09T09:58:29.015" v="7458" actId="20577"/>
        <pc:sldMkLst>
          <pc:docMk/>
          <pc:sldMk cId="2664296180" sldId="333"/>
        </pc:sldMkLst>
        <pc:spChg chg="mod">
          <ac:chgData name="Maathumai Ranjan" userId="15dc26f8-3c8c-4890-a4ca-aa27caab5d6e" providerId="ADAL" clId="{DAA23886-2797-4F6D-8A0A-FFE38C63952C}" dt="2025-06-08T04:23:50.954" v="737" actId="113"/>
          <ac:spMkLst>
            <pc:docMk/>
            <pc:sldMk cId="2664296180" sldId="333"/>
            <ac:spMk id="2" creationId="{8D8A146C-9532-27F4-6073-4B9CC21FE161}"/>
          </ac:spMkLst>
        </pc:spChg>
        <pc:spChg chg="add mod">
          <ac:chgData name="Maathumai Ranjan" userId="15dc26f8-3c8c-4890-a4ca-aa27caab5d6e" providerId="ADAL" clId="{DAA23886-2797-4F6D-8A0A-FFE38C63952C}" dt="2025-06-09T09:58:29.015" v="7458" actId="20577"/>
          <ac:spMkLst>
            <pc:docMk/>
            <pc:sldMk cId="2664296180" sldId="333"/>
            <ac:spMk id="8" creationId="{0A905ADE-A536-0E9A-3A58-C8BB5037C782}"/>
          </ac:spMkLst>
        </pc:spChg>
        <pc:graphicFrameChg chg="add mod">
          <ac:chgData name="Maathumai Ranjan" userId="15dc26f8-3c8c-4890-a4ca-aa27caab5d6e" providerId="ADAL" clId="{DAA23886-2797-4F6D-8A0A-FFE38C63952C}" dt="2025-06-08T04:23:35.421" v="736" actId="14100"/>
          <ac:graphicFrameMkLst>
            <pc:docMk/>
            <pc:sldMk cId="2664296180" sldId="333"/>
            <ac:graphicFrameMk id="6" creationId="{06564927-7846-DEDE-9A29-1BAFFAC17481}"/>
          </ac:graphicFrameMkLst>
        </pc:graphicFrameChg>
      </pc:sldChg>
      <pc:sldChg chg="addSp delSp modSp new mod">
        <pc:chgData name="Maathumai Ranjan" userId="15dc26f8-3c8c-4890-a4ca-aa27caab5d6e" providerId="ADAL" clId="{DAA23886-2797-4F6D-8A0A-FFE38C63952C}" dt="2025-06-09T11:10:00.512" v="9452" actId="20577"/>
        <pc:sldMkLst>
          <pc:docMk/>
          <pc:sldMk cId="3711472686" sldId="334"/>
        </pc:sldMkLst>
        <pc:spChg chg="mod">
          <ac:chgData name="Maathumai Ranjan" userId="15dc26f8-3c8c-4890-a4ca-aa27caab5d6e" providerId="ADAL" clId="{DAA23886-2797-4F6D-8A0A-FFE38C63952C}" dt="2025-06-08T04:25:10.494" v="782" actId="113"/>
          <ac:spMkLst>
            <pc:docMk/>
            <pc:sldMk cId="3711472686" sldId="334"/>
            <ac:spMk id="2" creationId="{33DCC6AE-16C7-BEA3-69FC-09670F57C859}"/>
          </ac:spMkLst>
        </pc:spChg>
        <pc:spChg chg="del mod">
          <ac:chgData name="Maathumai Ranjan" userId="15dc26f8-3c8c-4890-a4ca-aa27caab5d6e" providerId="ADAL" clId="{DAA23886-2797-4F6D-8A0A-FFE38C63952C}" dt="2025-06-09T10:02:05.643" v="7483" actId="478"/>
          <ac:spMkLst>
            <pc:docMk/>
            <pc:sldMk cId="3711472686" sldId="334"/>
            <ac:spMk id="3" creationId="{0934E200-C3C9-425B-5BC7-CC0060EAEE5A}"/>
          </ac:spMkLst>
        </pc:spChg>
        <pc:spChg chg="del mod">
          <ac:chgData name="Maathumai Ranjan" userId="15dc26f8-3c8c-4890-a4ca-aa27caab5d6e" providerId="ADAL" clId="{DAA23886-2797-4F6D-8A0A-FFE38C63952C}" dt="2025-06-09T10:02:28.457" v="7488" actId="478"/>
          <ac:spMkLst>
            <pc:docMk/>
            <pc:sldMk cId="3711472686" sldId="334"/>
            <ac:spMk id="5" creationId="{1399246C-CC0A-7C42-AC77-6EF3C2B0A940}"/>
          </ac:spMkLst>
        </pc:spChg>
        <pc:spChg chg="add del mod">
          <ac:chgData name="Maathumai Ranjan" userId="15dc26f8-3c8c-4890-a4ca-aa27caab5d6e" providerId="ADAL" clId="{DAA23886-2797-4F6D-8A0A-FFE38C63952C}" dt="2025-06-09T10:02:17.763" v="7486" actId="478"/>
          <ac:spMkLst>
            <pc:docMk/>
            <pc:sldMk cId="3711472686" sldId="334"/>
            <ac:spMk id="6" creationId="{ECDFF39F-29C1-524F-346A-04092F811C13}"/>
          </ac:spMkLst>
        </pc:spChg>
        <pc:spChg chg="add del mod">
          <ac:chgData name="Maathumai Ranjan" userId="15dc26f8-3c8c-4890-a4ca-aa27caab5d6e" providerId="ADAL" clId="{DAA23886-2797-4F6D-8A0A-FFE38C63952C}" dt="2025-06-09T10:02:08.604" v="7484" actId="478"/>
          <ac:spMkLst>
            <pc:docMk/>
            <pc:sldMk cId="3711472686" sldId="334"/>
            <ac:spMk id="11" creationId="{AAC08FF4-69C8-5799-FB36-CF51FC215E2A}"/>
          </ac:spMkLst>
        </pc:spChg>
        <pc:spChg chg="add del mod">
          <ac:chgData name="Maathumai Ranjan" userId="15dc26f8-3c8c-4890-a4ca-aa27caab5d6e" providerId="ADAL" clId="{DAA23886-2797-4F6D-8A0A-FFE38C63952C}" dt="2025-06-09T10:02:31.713" v="7489" actId="478"/>
          <ac:spMkLst>
            <pc:docMk/>
            <pc:sldMk cId="3711472686" sldId="334"/>
            <ac:spMk id="13" creationId="{56E2EFD3-A7E4-EF9A-7D26-F6CD3D1B436B}"/>
          </ac:spMkLst>
        </pc:spChg>
        <pc:graphicFrameChg chg="add mod modGraphic">
          <ac:chgData name="Maathumai Ranjan" userId="15dc26f8-3c8c-4890-a4ca-aa27caab5d6e" providerId="ADAL" clId="{DAA23886-2797-4F6D-8A0A-FFE38C63952C}" dt="2025-06-09T11:10:00.512" v="9452" actId="20577"/>
          <ac:graphicFrameMkLst>
            <pc:docMk/>
            <pc:sldMk cId="3711472686" sldId="334"/>
            <ac:graphicFrameMk id="9" creationId="{F4A1C575-A14C-7A70-8F54-D0A18CE0762F}"/>
          </ac:graphicFrameMkLst>
        </pc:graphicFrameChg>
      </pc:sldChg>
      <pc:sldChg chg="addSp delSp modSp add mod modClrScheme chgLayout">
        <pc:chgData name="Maathumai Ranjan" userId="15dc26f8-3c8c-4890-a4ca-aa27caab5d6e" providerId="ADAL" clId="{DAA23886-2797-4F6D-8A0A-FFE38C63952C}" dt="2025-06-09T22:29:08.285" v="9509" actId="20577"/>
        <pc:sldMkLst>
          <pc:docMk/>
          <pc:sldMk cId="341502933" sldId="335"/>
        </pc:sldMkLst>
        <pc:spChg chg="mod">
          <ac:chgData name="Maathumai Ranjan" userId="15dc26f8-3c8c-4890-a4ca-aa27caab5d6e" providerId="ADAL" clId="{DAA23886-2797-4F6D-8A0A-FFE38C63952C}" dt="2025-06-09T10:48:31.778" v="9174" actId="26606"/>
          <ac:spMkLst>
            <pc:docMk/>
            <pc:sldMk cId="341502933" sldId="335"/>
            <ac:spMk id="2" creationId="{B3060F09-B6AF-99A5-D1C2-639A8C37221A}"/>
          </ac:spMkLst>
        </pc:spChg>
        <pc:spChg chg="del mod">
          <ac:chgData name="Maathumai Ranjan" userId="15dc26f8-3c8c-4890-a4ca-aa27caab5d6e" providerId="ADAL" clId="{DAA23886-2797-4F6D-8A0A-FFE38C63952C}" dt="2025-06-09T10:35:38.322" v="8823" actId="478"/>
          <ac:spMkLst>
            <pc:docMk/>
            <pc:sldMk cId="341502933" sldId="335"/>
            <ac:spMk id="3" creationId="{A2D5D1A4-478B-567C-11D7-EB96F61089D5}"/>
          </ac:spMkLst>
        </pc:spChg>
        <pc:spChg chg="mod">
          <ac:chgData name="Maathumai Ranjan" userId="15dc26f8-3c8c-4890-a4ca-aa27caab5d6e" providerId="ADAL" clId="{DAA23886-2797-4F6D-8A0A-FFE38C63952C}" dt="2025-06-09T10:48:31.778" v="9174" actId="26606"/>
          <ac:spMkLst>
            <pc:docMk/>
            <pc:sldMk cId="341502933" sldId="335"/>
            <ac:spMk id="4" creationId="{54579767-29AC-928A-35FE-FD473EBC6F2C}"/>
          </ac:spMkLst>
        </pc:spChg>
        <pc:spChg chg="del">
          <ac:chgData name="Maathumai Ranjan" userId="15dc26f8-3c8c-4890-a4ca-aa27caab5d6e" providerId="ADAL" clId="{DAA23886-2797-4F6D-8A0A-FFE38C63952C}" dt="2025-06-09T10:34:00.548" v="8808" actId="478"/>
          <ac:spMkLst>
            <pc:docMk/>
            <pc:sldMk cId="341502933" sldId="335"/>
            <ac:spMk id="5" creationId="{313C7CFC-CC2A-3BD6-07AF-B7D72AB39AF6}"/>
          </ac:spMkLst>
        </pc:spChg>
        <pc:spChg chg="add del mod">
          <ac:chgData name="Maathumai Ranjan" userId="15dc26f8-3c8c-4890-a4ca-aa27caab5d6e" providerId="ADAL" clId="{DAA23886-2797-4F6D-8A0A-FFE38C63952C}" dt="2025-06-09T10:48:31.778" v="9174" actId="26606"/>
          <ac:spMkLst>
            <pc:docMk/>
            <pc:sldMk cId="341502933" sldId="335"/>
            <ac:spMk id="11" creationId="{8711C102-6AE8-8B61-0C54-DD01B327C73C}"/>
          </ac:spMkLst>
        </pc:spChg>
        <pc:graphicFrameChg chg="add mod modGraphic">
          <ac:chgData name="Maathumai Ranjan" userId="15dc26f8-3c8c-4890-a4ca-aa27caab5d6e" providerId="ADAL" clId="{DAA23886-2797-4F6D-8A0A-FFE38C63952C}" dt="2025-06-09T22:29:08.285" v="9509" actId="20577"/>
          <ac:graphicFrameMkLst>
            <pc:docMk/>
            <pc:sldMk cId="341502933" sldId="335"/>
            <ac:graphicFrameMk id="6" creationId="{7E8BCFA2-1030-93C8-35F7-EBA736005AC1}"/>
          </ac:graphicFrameMkLst>
        </pc:graphicFrameChg>
      </pc:sldChg>
      <pc:sldChg chg="modSp new del mod">
        <pc:chgData name="Maathumai Ranjan" userId="15dc26f8-3c8c-4890-a4ca-aa27caab5d6e" providerId="ADAL" clId="{DAA23886-2797-4F6D-8A0A-FFE38C63952C}" dt="2025-06-10T04:00:12.816" v="10319" actId="47"/>
        <pc:sldMkLst>
          <pc:docMk/>
          <pc:sldMk cId="1670135500" sldId="336"/>
        </pc:sldMkLst>
        <pc:spChg chg="mod">
          <ac:chgData name="Maathumai Ranjan" userId="15dc26f8-3c8c-4890-a4ca-aa27caab5d6e" providerId="ADAL" clId="{DAA23886-2797-4F6D-8A0A-FFE38C63952C}" dt="2025-06-10T04:00:10.199" v="10318" actId="20577"/>
          <ac:spMkLst>
            <pc:docMk/>
            <pc:sldMk cId="1670135500" sldId="336"/>
            <ac:spMk id="2" creationId="{ABE8141B-8B51-3E1E-1FAF-20CE4E0245AA}"/>
          </ac:spMkLst>
        </pc:spChg>
      </pc:sldChg>
      <pc:sldChg chg="new del">
        <pc:chgData name="Maathumai Ranjan" userId="15dc26f8-3c8c-4890-a4ca-aa27caab5d6e" providerId="ADAL" clId="{DAA23886-2797-4F6D-8A0A-FFE38C63952C}" dt="2025-06-08T04:27:16.221" v="827" actId="47"/>
        <pc:sldMkLst>
          <pc:docMk/>
          <pc:sldMk cId="3141456561" sldId="336"/>
        </pc:sldMkLst>
      </pc:sldChg>
      <pc:sldChg chg="new del">
        <pc:chgData name="Maathumai Ranjan" userId="15dc26f8-3c8c-4890-a4ca-aa27caab5d6e" providerId="ADAL" clId="{DAA23886-2797-4F6D-8A0A-FFE38C63952C}" dt="2025-06-08T04:53:28.643" v="1085" actId="680"/>
        <pc:sldMkLst>
          <pc:docMk/>
          <pc:sldMk cId="1746543802" sldId="337"/>
        </pc:sldMkLst>
      </pc:sldChg>
      <pc:sldChg chg="addSp delSp modSp new mod ord modAnim">
        <pc:chgData name="Maathumai Ranjan" userId="15dc26f8-3c8c-4890-a4ca-aa27caab5d6e" providerId="ADAL" clId="{DAA23886-2797-4F6D-8A0A-FFE38C63952C}" dt="2025-06-09T10:58:21.774" v="9410" actId="404"/>
        <pc:sldMkLst>
          <pc:docMk/>
          <pc:sldMk cId="2927498522" sldId="337"/>
        </pc:sldMkLst>
        <pc:spChg chg="mod">
          <ac:chgData name="Maathumai Ranjan" userId="15dc26f8-3c8c-4890-a4ca-aa27caab5d6e" providerId="ADAL" clId="{DAA23886-2797-4F6D-8A0A-FFE38C63952C}" dt="2025-06-08T22:52:44.674" v="1869" actId="20577"/>
          <ac:spMkLst>
            <pc:docMk/>
            <pc:sldMk cId="2927498522" sldId="337"/>
            <ac:spMk id="2" creationId="{D4E1816F-7974-055A-E8D0-74F69AB61F98}"/>
          </ac:spMkLst>
        </pc:spChg>
        <pc:spChg chg="add mod">
          <ac:chgData name="Maathumai Ranjan" userId="15dc26f8-3c8c-4890-a4ca-aa27caab5d6e" providerId="ADAL" clId="{DAA23886-2797-4F6D-8A0A-FFE38C63952C}" dt="2025-06-09T10:58:21.774" v="9410" actId="404"/>
          <ac:spMkLst>
            <pc:docMk/>
            <pc:sldMk cId="2927498522" sldId="337"/>
            <ac:spMk id="8" creationId="{2B5E222A-DBC1-B252-E147-0B540A45D043}"/>
          </ac:spMkLst>
        </pc:spChg>
        <pc:spChg chg="add mod">
          <ac:chgData name="Maathumai Ranjan" userId="15dc26f8-3c8c-4890-a4ca-aa27caab5d6e" providerId="ADAL" clId="{DAA23886-2797-4F6D-8A0A-FFE38C63952C}" dt="2025-06-09T00:50:19.609" v="4403" actId="207"/>
          <ac:spMkLst>
            <pc:docMk/>
            <pc:sldMk cId="2927498522" sldId="337"/>
            <ac:spMk id="12" creationId="{8070A296-2531-7D5B-7115-9FCEEE9BAD61}"/>
          </ac:spMkLst>
        </pc:spChg>
        <pc:spChg chg="add mod">
          <ac:chgData name="Maathumai Ranjan" userId="15dc26f8-3c8c-4890-a4ca-aa27caab5d6e" providerId="ADAL" clId="{DAA23886-2797-4F6D-8A0A-FFE38C63952C}" dt="2025-06-09T00:51:29.977" v="4451" actId="14100"/>
          <ac:spMkLst>
            <pc:docMk/>
            <pc:sldMk cId="2927498522" sldId="337"/>
            <ac:spMk id="13" creationId="{7A9BD42E-BB66-2DD4-3BBF-F10E1FB3AB0F}"/>
          </ac:spMkLst>
        </pc:spChg>
        <pc:graphicFrameChg chg="add mod">
          <ac:chgData name="Maathumai Ranjan" userId="15dc26f8-3c8c-4890-a4ca-aa27caab5d6e" providerId="ADAL" clId="{DAA23886-2797-4F6D-8A0A-FFE38C63952C}" dt="2025-06-08T04:53:56.968" v="1092"/>
          <ac:graphicFrameMkLst>
            <pc:docMk/>
            <pc:sldMk cId="2927498522" sldId="337"/>
            <ac:graphicFrameMk id="6" creationId="{2C042633-7541-F98E-064B-DBDA8C8EFCB9}"/>
          </ac:graphicFrameMkLst>
        </pc:graphicFrameChg>
        <pc:graphicFrameChg chg="add mod">
          <ac:chgData name="Maathumai Ranjan" userId="15dc26f8-3c8c-4890-a4ca-aa27caab5d6e" providerId="ADAL" clId="{DAA23886-2797-4F6D-8A0A-FFE38C63952C}" dt="2025-06-09T00:50:23.161" v="4405"/>
          <ac:graphicFrameMkLst>
            <pc:docMk/>
            <pc:sldMk cId="2927498522" sldId="337"/>
            <ac:graphicFrameMk id="7" creationId="{B48830F0-31A8-5305-AC54-84D91281D3D6}"/>
          </ac:graphicFrameMkLst>
        </pc:graphicFrameChg>
        <pc:inkChg chg="add del">
          <ac:chgData name="Maathumai Ranjan" userId="15dc26f8-3c8c-4890-a4ca-aa27caab5d6e" providerId="ADAL" clId="{DAA23886-2797-4F6D-8A0A-FFE38C63952C}" dt="2025-06-09T00:49:34.238" v="4393" actId="9405"/>
          <ac:inkMkLst>
            <pc:docMk/>
            <pc:sldMk cId="2927498522" sldId="337"/>
            <ac:inkMk id="11" creationId="{780D4A0F-0A0F-8F2F-96B9-D66D5319CCB6}"/>
          </ac:inkMkLst>
        </pc:inkChg>
      </pc:sldChg>
      <pc:sldChg chg="addSp delSp modSp add del mod">
        <pc:chgData name="Maathumai Ranjan" userId="15dc26f8-3c8c-4890-a4ca-aa27caab5d6e" providerId="ADAL" clId="{DAA23886-2797-4F6D-8A0A-FFE38C63952C}" dt="2025-06-08T06:26:32.072" v="1449" actId="47"/>
        <pc:sldMkLst>
          <pc:docMk/>
          <pc:sldMk cId="3674732790" sldId="338"/>
        </pc:sldMkLst>
      </pc:sldChg>
      <pc:sldChg chg="modSp add del mod">
        <pc:chgData name="Maathumai Ranjan" userId="15dc26f8-3c8c-4890-a4ca-aa27caab5d6e" providerId="ADAL" clId="{DAA23886-2797-4F6D-8A0A-FFE38C63952C}" dt="2025-06-08T06:26:32.072" v="1449" actId="47"/>
        <pc:sldMkLst>
          <pc:docMk/>
          <pc:sldMk cId="2498900115" sldId="339"/>
        </pc:sldMkLst>
      </pc:sldChg>
      <pc:sldChg chg="addSp delSp modSp add mod ord">
        <pc:chgData name="Maathumai Ranjan" userId="15dc26f8-3c8c-4890-a4ca-aa27caab5d6e" providerId="ADAL" clId="{DAA23886-2797-4F6D-8A0A-FFE38C63952C}" dt="2025-06-09T10:56:04.121" v="9345" actId="404"/>
        <pc:sldMkLst>
          <pc:docMk/>
          <pc:sldMk cId="1235651775" sldId="340"/>
        </pc:sldMkLst>
        <pc:spChg chg="mod">
          <ac:chgData name="Maathumai Ranjan" userId="15dc26f8-3c8c-4890-a4ca-aa27caab5d6e" providerId="ADAL" clId="{DAA23886-2797-4F6D-8A0A-FFE38C63952C}" dt="2025-06-08T05:06:22.069" v="1336" actId="20577"/>
          <ac:spMkLst>
            <pc:docMk/>
            <pc:sldMk cId="1235651775" sldId="340"/>
            <ac:spMk id="2" creationId="{036091D5-1A2B-B83B-DC2E-984167B2D07C}"/>
          </ac:spMkLst>
        </pc:spChg>
        <pc:spChg chg="mod">
          <ac:chgData name="Maathumai Ranjan" userId="15dc26f8-3c8c-4890-a4ca-aa27caab5d6e" providerId="ADAL" clId="{DAA23886-2797-4F6D-8A0A-FFE38C63952C}" dt="2025-06-09T10:56:04.121" v="9345" actId="404"/>
          <ac:spMkLst>
            <pc:docMk/>
            <pc:sldMk cId="1235651775" sldId="340"/>
            <ac:spMk id="8" creationId="{51AA2E0D-EBB9-F87F-EEA7-C36D15A2EE8E}"/>
          </ac:spMkLst>
        </pc:spChg>
        <pc:spChg chg="add del mod">
          <ac:chgData name="Maathumai Ranjan" userId="15dc26f8-3c8c-4890-a4ca-aa27caab5d6e" providerId="ADAL" clId="{DAA23886-2797-4F6D-8A0A-FFE38C63952C}" dt="2025-06-09T01:17:06.667" v="4570"/>
          <ac:spMkLst>
            <pc:docMk/>
            <pc:sldMk cId="1235651775" sldId="340"/>
            <ac:spMk id="24" creationId="{0B302826-FE77-7771-5F6E-42C68AF1CFC2}"/>
          </ac:spMkLst>
        </pc:spChg>
        <pc:spChg chg="add del mod">
          <ac:chgData name="Maathumai Ranjan" userId="15dc26f8-3c8c-4890-a4ca-aa27caab5d6e" providerId="ADAL" clId="{DAA23886-2797-4F6D-8A0A-FFE38C63952C}" dt="2025-06-09T01:17:21.362" v="4575"/>
          <ac:spMkLst>
            <pc:docMk/>
            <pc:sldMk cId="1235651775" sldId="340"/>
            <ac:spMk id="27" creationId="{432E67D4-2E47-135E-F408-1DF95FB27747}"/>
          </ac:spMkLst>
        </pc:spChg>
        <pc:graphicFrameChg chg="add mod">
          <ac:chgData name="Maathumai Ranjan" userId="15dc26f8-3c8c-4890-a4ca-aa27caab5d6e" providerId="ADAL" clId="{DAA23886-2797-4F6D-8A0A-FFE38C63952C}" dt="2025-06-08T06:25:06.781" v="1446" actId="207"/>
          <ac:graphicFrameMkLst>
            <pc:docMk/>
            <pc:sldMk cId="1235651775" sldId="340"/>
            <ac:graphicFrameMk id="14" creationId="{858A043B-E0FE-4355-BE71-F5D6D9AEFA1D}"/>
          </ac:graphicFrameMkLst>
        </pc:graphicFrameChg>
        <pc:graphicFrameChg chg="add del mod">
          <ac:chgData name="Maathumai Ranjan" userId="15dc26f8-3c8c-4890-a4ca-aa27caab5d6e" providerId="ADAL" clId="{DAA23886-2797-4F6D-8A0A-FFE38C63952C}" dt="2025-06-09T01:16:58.652" v="4568" actId="478"/>
          <ac:graphicFrameMkLst>
            <pc:docMk/>
            <pc:sldMk cId="1235651775" sldId="340"/>
            <ac:graphicFrameMk id="19" creationId="{4897F2B3-925F-6D3F-0318-D12395D6AD5A}"/>
          </ac:graphicFrameMkLst>
        </pc:graphicFrameChg>
        <pc:graphicFrameChg chg="add del mod">
          <ac:chgData name="Maathumai Ranjan" userId="15dc26f8-3c8c-4890-a4ca-aa27caab5d6e" providerId="ADAL" clId="{DAA23886-2797-4F6D-8A0A-FFE38C63952C}" dt="2025-06-09T01:17:20.145" v="4573" actId="21"/>
          <ac:graphicFrameMkLst>
            <pc:docMk/>
            <pc:sldMk cId="1235651775" sldId="340"/>
            <ac:graphicFrameMk id="25" creationId="{4897F2B3-925F-6D3F-0318-D12395D6AD5A}"/>
          </ac:graphicFrameMkLst>
        </pc:graphicFrameChg>
        <pc:graphicFrameChg chg="add mod">
          <ac:chgData name="Maathumai Ranjan" userId="15dc26f8-3c8c-4890-a4ca-aa27caab5d6e" providerId="ADAL" clId="{DAA23886-2797-4F6D-8A0A-FFE38C63952C}" dt="2025-06-09T01:21:37.519" v="4621" actId="255"/>
          <ac:graphicFrameMkLst>
            <pc:docMk/>
            <pc:sldMk cId="1235651775" sldId="340"/>
            <ac:graphicFrameMk id="28" creationId="{4897F2B3-925F-6D3F-0318-D12395D6AD5A}"/>
          </ac:graphicFrameMkLst>
        </pc:graphicFrameChg>
        <pc:cxnChg chg="add del mod">
          <ac:chgData name="Maathumai Ranjan" userId="15dc26f8-3c8c-4890-a4ca-aa27caab5d6e" providerId="ADAL" clId="{DAA23886-2797-4F6D-8A0A-FFE38C63952C}" dt="2025-06-09T01:17:17.429" v="4572" actId="478"/>
          <ac:cxnSpMkLst>
            <pc:docMk/>
            <pc:sldMk cId="1235651775" sldId="340"/>
            <ac:cxnSpMk id="22" creationId="{38CD6DA3-6D00-5F24-D41F-9A592F0AC546}"/>
          </ac:cxnSpMkLst>
        </pc:cxnChg>
      </pc:sldChg>
      <pc:sldChg chg="addSp delSp modSp new add del mod">
        <pc:chgData name="Maathumai Ranjan" userId="15dc26f8-3c8c-4890-a4ca-aa27caab5d6e" providerId="ADAL" clId="{DAA23886-2797-4F6D-8A0A-FFE38C63952C}" dt="2025-06-09T01:20:32.885" v="4597" actId="14100"/>
        <pc:sldMkLst>
          <pc:docMk/>
          <pc:sldMk cId="3115107516" sldId="341"/>
        </pc:sldMkLst>
        <pc:spChg chg="mod">
          <ac:chgData name="Maathumai Ranjan" userId="15dc26f8-3c8c-4890-a4ca-aa27caab5d6e" providerId="ADAL" clId="{DAA23886-2797-4F6D-8A0A-FFE38C63952C}" dt="2025-06-08T23:19:14.846" v="3019" actId="20577"/>
          <ac:spMkLst>
            <pc:docMk/>
            <pc:sldMk cId="3115107516" sldId="341"/>
            <ac:spMk id="2" creationId="{C3C61C4A-18DD-BC0C-5903-D6B316F6F9D3}"/>
          </ac:spMkLst>
        </pc:spChg>
        <pc:spChg chg="add del mod">
          <ac:chgData name="Maathumai Ranjan" userId="15dc26f8-3c8c-4890-a4ca-aa27caab5d6e" providerId="ADAL" clId="{DAA23886-2797-4F6D-8A0A-FFE38C63952C}" dt="2025-06-09T01:20:32.885" v="4597" actId="14100"/>
          <ac:spMkLst>
            <pc:docMk/>
            <pc:sldMk cId="3115107516" sldId="341"/>
            <ac:spMk id="5" creationId="{9BFEEAE0-BE72-11A3-C232-1987595D1675}"/>
          </ac:spMkLst>
        </pc:spChg>
        <pc:spChg chg="add mod">
          <ac:chgData name="Maathumai Ranjan" userId="15dc26f8-3c8c-4890-a4ca-aa27caab5d6e" providerId="ADAL" clId="{DAA23886-2797-4F6D-8A0A-FFE38C63952C}" dt="2025-06-08T23:43:18.335" v="3904" actId="1076"/>
          <ac:spMkLst>
            <pc:docMk/>
            <pc:sldMk cId="3115107516" sldId="341"/>
            <ac:spMk id="15" creationId="{BF75BA1D-2868-03B7-42FE-90E7D5456823}"/>
          </ac:spMkLst>
        </pc:spChg>
        <pc:spChg chg="add mod">
          <ac:chgData name="Maathumai Ranjan" userId="15dc26f8-3c8c-4890-a4ca-aa27caab5d6e" providerId="ADAL" clId="{DAA23886-2797-4F6D-8A0A-FFE38C63952C}" dt="2025-06-08T23:43:18.335" v="3904" actId="1076"/>
          <ac:spMkLst>
            <pc:docMk/>
            <pc:sldMk cId="3115107516" sldId="341"/>
            <ac:spMk id="16" creationId="{85E0B0E3-E83B-7FE2-0C2A-76119748EB2A}"/>
          </ac:spMkLst>
        </pc:spChg>
        <pc:spChg chg="add mod">
          <ac:chgData name="Maathumai Ranjan" userId="15dc26f8-3c8c-4890-a4ca-aa27caab5d6e" providerId="ADAL" clId="{DAA23886-2797-4F6D-8A0A-FFE38C63952C}" dt="2025-06-08T23:43:18.335" v="3904" actId="1076"/>
          <ac:spMkLst>
            <pc:docMk/>
            <pc:sldMk cId="3115107516" sldId="341"/>
            <ac:spMk id="18" creationId="{E4C2EEE5-3D24-92D4-7F7C-4A042422EDB1}"/>
          </ac:spMkLst>
        </pc:spChg>
        <pc:grpChg chg="add mod">
          <ac:chgData name="Maathumai Ranjan" userId="15dc26f8-3c8c-4890-a4ca-aa27caab5d6e" providerId="ADAL" clId="{DAA23886-2797-4F6D-8A0A-FFE38C63952C}" dt="2025-06-08T23:43:18.335" v="3904" actId="1076"/>
          <ac:grpSpMkLst>
            <pc:docMk/>
            <pc:sldMk cId="3115107516" sldId="341"/>
            <ac:grpSpMk id="17" creationId="{CFEAC1EF-F4C6-AF76-5152-2D1FDDAD5BDF}"/>
          </ac:grpSpMkLst>
        </pc:grpChg>
        <pc:picChg chg="add mod">
          <ac:chgData name="Maathumai Ranjan" userId="15dc26f8-3c8c-4890-a4ca-aa27caab5d6e" providerId="ADAL" clId="{DAA23886-2797-4F6D-8A0A-FFE38C63952C}" dt="2025-06-08T23:43:18.335" v="3904" actId="1076"/>
          <ac:picMkLst>
            <pc:docMk/>
            <pc:sldMk cId="3115107516" sldId="341"/>
            <ac:picMk id="1031" creationId="{2413FFCD-D39E-1F25-9C87-A7FEBF99CAF8}"/>
          </ac:picMkLst>
        </pc:picChg>
      </pc:sldChg>
      <pc:sldChg chg="addSp delSp modSp new mod">
        <pc:chgData name="Maathumai Ranjan" userId="15dc26f8-3c8c-4890-a4ca-aa27caab5d6e" providerId="ADAL" clId="{DAA23886-2797-4F6D-8A0A-FFE38C63952C}" dt="2025-06-09T09:35:08.115" v="7140" actId="27918"/>
        <pc:sldMkLst>
          <pc:docMk/>
          <pc:sldMk cId="4167459133" sldId="342"/>
        </pc:sldMkLst>
        <pc:spChg chg="mod">
          <ac:chgData name="Maathumai Ranjan" userId="15dc26f8-3c8c-4890-a4ca-aa27caab5d6e" providerId="ADAL" clId="{DAA23886-2797-4F6D-8A0A-FFE38C63952C}" dt="2025-06-09T03:11:52.358" v="5108" actId="20577"/>
          <ac:spMkLst>
            <pc:docMk/>
            <pc:sldMk cId="4167459133" sldId="342"/>
            <ac:spMk id="2" creationId="{F889B58A-16FC-9BA0-BDF4-51DA4214151E}"/>
          </ac:spMkLst>
        </pc:spChg>
        <pc:spChg chg="add del mod">
          <ac:chgData name="Maathumai Ranjan" userId="15dc26f8-3c8c-4890-a4ca-aa27caab5d6e" providerId="ADAL" clId="{DAA23886-2797-4F6D-8A0A-FFE38C63952C}" dt="2025-06-09T03:05:33.045" v="5063"/>
          <ac:spMkLst>
            <pc:docMk/>
            <pc:sldMk cId="4167459133" sldId="342"/>
            <ac:spMk id="17" creationId="{9D88C134-1B78-64C9-13ED-3244DEEE4A84}"/>
          </ac:spMkLst>
        </pc:spChg>
        <pc:spChg chg="add del mod">
          <ac:chgData name="Maathumai Ranjan" userId="15dc26f8-3c8c-4890-a4ca-aa27caab5d6e" providerId="ADAL" clId="{DAA23886-2797-4F6D-8A0A-FFE38C63952C}" dt="2025-06-09T02:46:36.567" v="5032"/>
          <ac:spMkLst>
            <pc:docMk/>
            <pc:sldMk cId="4167459133" sldId="342"/>
            <ac:spMk id="19" creationId="{B242B2EE-7CE0-669E-1895-622E8D84EF0C}"/>
          </ac:spMkLst>
        </pc:spChg>
        <pc:spChg chg="add del mod">
          <ac:chgData name="Maathumai Ranjan" userId="15dc26f8-3c8c-4890-a4ca-aa27caab5d6e" providerId="ADAL" clId="{DAA23886-2797-4F6D-8A0A-FFE38C63952C}" dt="2025-06-09T02:48:55.829" v="5043"/>
          <ac:spMkLst>
            <pc:docMk/>
            <pc:sldMk cId="4167459133" sldId="342"/>
            <ac:spMk id="23" creationId="{02DF8DCD-D536-0ED3-EB27-6BBECEB2F2D9}"/>
          </ac:spMkLst>
        </pc:spChg>
        <pc:spChg chg="add del mod">
          <ac:chgData name="Maathumai Ranjan" userId="15dc26f8-3c8c-4890-a4ca-aa27caab5d6e" providerId="ADAL" clId="{DAA23886-2797-4F6D-8A0A-FFE38C63952C}" dt="2025-06-09T02:49:58.616" v="5047"/>
          <ac:spMkLst>
            <pc:docMk/>
            <pc:sldMk cId="4167459133" sldId="342"/>
            <ac:spMk id="27" creationId="{7B9A8479-7597-35F3-3633-205E91FDD520}"/>
          </ac:spMkLst>
        </pc:spChg>
        <pc:spChg chg="add del mod">
          <ac:chgData name="Maathumai Ranjan" userId="15dc26f8-3c8c-4890-a4ca-aa27caab5d6e" providerId="ADAL" clId="{DAA23886-2797-4F6D-8A0A-FFE38C63952C}" dt="2025-06-09T02:50:47.918" v="5050"/>
          <ac:spMkLst>
            <pc:docMk/>
            <pc:sldMk cId="4167459133" sldId="342"/>
            <ac:spMk id="30" creationId="{81CA159C-CD95-A145-B01B-51A7B9C489B6}"/>
          </ac:spMkLst>
        </pc:spChg>
        <pc:spChg chg="add mod">
          <ac:chgData name="Maathumai Ranjan" userId="15dc26f8-3c8c-4890-a4ca-aa27caab5d6e" providerId="ADAL" clId="{DAA23886-2797-4F6D-8A0A-FFE38C63952C}" dt="2025-06-09T03:16:53.205" v="5208" actId="1038"/>
          <ac:spMkLst>
            <pc:docMk/>
            <pc:sldMk cId="4167459133" sldId="342"/>
            <ac:spMk id="33" creationId="{000BD864-698E-F565-8040-FF865393D49C}"/>
          </ac:spMkLst>
        </pc:spChg>
        <pc:spChg chg="add mod">
          <ac:chgData name="Maathumai Ranjan" userId="15dc26f8-3c8c-4890-a4ca-aa27caab5d6e" providerId="ADAL" clId="{DAA23886-2797-4F6D-8A0A-FFE38C63952C}" dt="2025-06-09T03:16:53.205" v="5208" actId="1038"/>
          <ac:spMkLst>
            <pc:docMk/>
            <pc:sldMk cId="4167459133" sldId="342"/>
            <ac:spMk id="34" creationId="{24F834AE-DDE0-4C0D-0E1A-E60576206599}"/>
          </ac:spMkLst>
        </pc:spChg>
        <pc:graphicFrameChg chg="add del mod">
          <ac:chgData name="Maathumai Ranjan" userId="15dc26f8-3c8c-4890-a4ca-aa27caab5d6e" providerId="ADAL" clId="{DAA23886-2797-4F6D-8A0A-FFE38C63952C}" dt="2025-06-09T02:48:10.266" v="5038" actId="478"/>
          <ac:graphicFrameMkLst>
            <pc:docMk/>
            <pc:sldMk cId="4167459133" sldId="342"/>
            <ac:graphicFrameMk id="21" creationId="{9C90E823-6822-43E1-9887-BF3727E6A70B}"/>
          </ac:graphicFrameMkLst>
        </pc:graphicFrameChg>
        <pc:graphicFrameChg chg="add del mod">
          <ac:chgData name="Maathumai Ranjan" userId="15dc26f8-3c8c-4890-a4ca-aa27caab5d6e" providerId="ADAL" clId="{DAA23886-2797-4F6D-8A0A-FFE38C63952C}" dt="2025-06-09T02:48:54.425" v="5041" actId="478"/>
          <ac:graphicFrameMkLst>
            <pc:docMk/>
            <pc:sldMk cId="4167459133" sldId="342"/>
            <ac:graphicFrameMk id="24" creationId="{9C90E823-6822-43E1-9887-BF3727E6A70B}"/>
          </ac:graphicFrameMkLst>
        </pc:graphicFrameChg>
        <pc:graphicFrameChg chg="add del mod">
          <ac:chgData name="Maathumai Ranjan" userId="15dc26f8-3c8c-4890-a4ca-aa27caab5d6e" providerId="ADAL" clId="{DAA23886-2797-4F6D-8A0A-FFE38C63952C}" dt="2025-06-09T02:49:55.432" v="5045" actId="478"/>
          <ac:graphicFrameMkLst>
            <pc:docMk/>
            <pc:sldMk cId="4167459133" sldId="342"/>
            <ac:graphicFrameMk id="25" creationId="{9C90E823-6822-43E1-9887-BF3727E6A70B}"/>
          </ac:graphicFrameMkLst>
        </pc:graphicFrameChg>
        <pc:graphicFrameChg chg="add del mod">
          <ac:chgData name="Maathumai Ranjan" userId="15dc26f8-3c8c-4890-a4ca-aa27caab5d6e" providerId="ADAL" clId="{DAA23886-2797-4F6D-8A0A-FFE38C63952C}" dt="2025-06-09T02:50:46.244" v="5048" actId="478"/>
          <ac:graphicFrameMkLst>
            <pc:docMk/>
            <pc:sldMk cId="4167459133" sldId="342"/>
            <ac:graphicFrameMk id="28" creationId="{9C90E823-6822-43E1-9887-BF3727E6A70B}"/>
          </ac:graphicFrameMkLst>
        </pc:graphicFrameChg>
        <pc:graphicFrameChg chg="add mod">
          <ac:chgData name="Maathumai Ranjan" userId="15dc26f8-3c8c-4890-a4ca-aa27caab5d6e" providerId="ADAL" clId="{DAA23886-2797-4F6D-8A0A-FFE38C63952C}" dt="2025-06-09T03:16:53.205" v="5208" actId="1038"/>
          <ac:graphicFrameMkLst>
            <pc:docMk/>
            <pc:sldMk cId="4167459133" sldId="342"/>
            <ac:graphicFrameMk id="31" creationId="{9C90E823-6822-43E1-9887-BF3727E6A70B}"/>
          </ac:graphicFrameMkLst>
        </pc:graphicFrameChg>
        <pc:graphicFrameChg chg="add mod">
          <ac:chgData name="Maathumai Ranjan" userId="15dc26f8-3c8c-4890-a4ca-aa27caab5d6e" providerId="ADAL" clId="{DAA23886-2797-4F6D-8A0A-FFE38C63952C}" dt="2025-06-09T03:16:53.205" v="5208" actId="1038"/>
          <ac:graphicFrameMkLst>
            <pc:docMk/>
            <pc:sldMk cId="4167459133" sldId="342"/>
            <ac:graphicFrameMk id="32" creationId="{BA6356CA-BB71-4E0E-9A1C-0795B6CA4F2C}"/>
          </ac:graphicFrameMkLst>
        </pc:graphicFrameChg>
        <pc:picChg chg="add del mod ord">
          <ac:chgData name="Maathumai Ranjan" userId="15dc26f8-3c8c-4890-a4ca-aa27caab5d6e" providerId="ADAL" clId="{DAA23886-2797-4F6D-8A0A-FFE38C63952C}" dt="2025-06-09T02:26:48.612" v="4930" actId="21"/>
          <ac:picMkLst>
            <pc:docMk/>
            <pc:sldMk cId="4167459133" sldId="342"/>
            <ac:picMk id="7" creationId="{DBFF715C-8596-5EC1-30F4-D0BC36BF6816}"/>
          </ac:picMkLst>
        </pc:picChg>
        <pc:picChg chg="add del mod ord">
          <ac:chgData name="Maathumai Ranjan" userId="15dc26f8-3c8c-4890-a4ca-aa27caab5d6e" providerId="ADAL" clId="{DAA23886-2797-4F6D-8A0A-FFE38C63952C}" dt="2025-06-09T02:20:36.848" v="4928" actId="21"/>
          <ac:picMkLst>
            <pc:docMk/>
            <pc:sldMk cId="4167459133" sldId="342"/>
            <ac:picMk id="9" creationId="{5840597E-2B6E-114A-D77F-D2BB6B61811B}"/>
          </ac:picMkLst>
        </pc:picChg>
        <pc:picChg chg="add del mod">
          <ac:chgData name="Maathumai Ranjan" userId="15dc26f8-3c8c-4890-a4ca-aa27caab5d6e" providerId="ADAL" clId="{DAA23886-2797-4F6D-8A0A-FFE38C63952C}" dt="2025-06-09T03:11:14.304" v="5075" actId="21"/>
          <ac:picMkLst>
            <pc:docMk/>
            <pc:sldMk cId="4167459133" sldId="342"/>
            <ac:picMk id="20" creationId="{DBFF715C-8596-5EC1-30F4-D0BC36BF6816}"/>
          </ac:picMkLst>
        </pc:picChg>
      </pc:sldChg>
      <pc:sldChg chg="addSp delSp modSp new del mod">
        <pc:chgData name="Maathumai Ranjan" userId="15dc26f8-3c8c-4890-a4ca-aa27caab5d6e" providerId="ADAL" clId="{DAA23886-2797-4F6D-8A0A-FFE38C63952C}" dt="2025-06-09T04:11:35.590" v="5446" actId="47"/>
        <pc:sldMkLst>
          <pc:docMk/>
          <pc:sldMk cId="2510429149" sldId="343"/>
        </pc:sldMkLst>
        <pc:spChg chg="add mod">
          <ac:chgData name="Maathumai Ranjan" userId="15dc26f8-3c8c-4890-a4ca-aa27caab5d6e" providerId="ADAL" clId="{DAA23886-2797-4F6D-8A0A-FFE38C63952C}" dt="2025-06-09T02:30:36.149" v="5004" actId="478"/>
          <ac:spMkLst>
            <pc:docMk/>
            <pc:sldMk cId="2510429149" sldId="343"/>
            <ac:spMk id="12" creationId="{9E9D90DB-B014-3207-C4AC-9642E99B7141}"/>
          </ac:spMkLst>
        </pc:spChg>
        <pc:graphicFrameChg chg="add del mod">
          <ac:chgData name="Maathumai Ranjan" userId="15dc26f8-3c8c-4890-a4ca-aa27caab5d6e" providerId="ADAL" clId="{DAA23886-2797-4F6D-8A0A-FFE38C63952C}" dt="2025-06-09T02:30:36.149" v="5004" actId="478"/>
          <ac:graphicFrameMkLst>
            <pc:docMk/>
            <pc:sldMk cId="2510429149" sldId="343"/>
            <ac:graphicFrameMk id="10" creationId="{A2BDD5FC-141D-4E06-95C6-5E93943758EF}"/>
          </ac:graphicFrameMkLst>
        </pc:graphicFrameChg>
        <pc:picChg chg="add del mod">
          <ac:chgData name="Maathumai Ranjan" userId="15dc26f8-3c8c-4890-a4ca-aa27caab5d6e" providerId="ADAL" clId="{DAA23886-2797-4F6D-8A0A-FFE38C63952C}" dt="2025-06-09T02:30:39.976" v="5005" actId="478"/>
          <ac:picMkLst>
            <pc:docMk/>
            <pc:sldMk cId="2510429149" sldId="343"/>
            <ac:picMk id="13" creationId="{6A6691A4-62BE-74E5-A980-3A4D5DB7D7FA}"/>
          </ac:picMkLst>
        </pc:picChg>
      </pc:sldChg>
      <pc:sldChg chg="modSp add mod setBg">
        <pc:chgData name="Maathumai Ranjan" userId="15dc26f8-3c8c-4890-a4ca-aa27caab5d6e" providerId="ADAL" clId="{DAA23886-2797-4F6D-8A0A-FFE38C63952C}" dt="2025-06-09T03:12:21.871" v="5136" actId="20577"/>
        <pc:sldMkLst>
          <pc:docMk/>
          <pc:sldMk cId="679193612" sldId="344"/>
        </pc:sldMkLst>
        <pc:spChg chg="mod">
          <ac:chgData name="Maathumai Ranjan" userId="15dc26f8-3c8c-4890-a4ca-aa27caab5d6e" providerId="ADAL" clId="{DAA23886-2797-4F6D-8A0A-FFE38C63952C}" dt="2025-06-09T03:12:21.871" v="5136" actId="20577"/>
          <ac:spMkLst>
            <pc:docMk/>
            <pc:sldMk cId="679193612" sldId="344"/>
            <ac:spMk id="2" creationId="{223400C5-1AFD-C99B-B9E3-0087B97674D0}"/>
          </ac:spMkLst>
        </pc:spChg>
      </pc:sldChg>
      <pc:sldChg chg="new del">
        <pc:chgData name="Maathumai Ranjan" userId="15dc26f8-3c8c-4890-a4ca-aa27caab5d6e" providerId="ADAL" clId="{DAA23886-2797-4F6D-8A0A-FFE38C63952C}" dt="2025-06-08T22:47:52.724" v="1775" actId="47"/>
        <pc:sldMkLst>
          <pc:docMk/>
          <pc:sldMk cId="1493837440" sldId="345"/>
        </pc:sldMkLst>
      </pc:sldChg>
      <pc:sldChg chg="addSp delSp modSp new mod">
        <pc:chgData name="Maathumai Ranjan" userId="15dc26f8-3c8c-4890-a4ca-aa27caab5d6e" providerId="ADAL" clId="{DAA23886-2797-4F6D-8A0A-FFE38C63952C}" dt="2025-06-08T22:51:05.086" v="1863" actId="1036"/>
        <pc:sldMkLst>
          <pc:docMk/>
          <pc:sldMk cId="736744112" sldId="346"/>
        </pc:sldMkLst>
        <pc:spChg chg="mod">
          <ac:chgData name="Maathumai Ranjan" userId="15dc26f8-3c8c-4890-a4ca-aa27caab5d6e" providerId="ADAL" clId="{DAA23886-2797-4F6D-8A0A-FFE38C63952C}" dt="2025-06-08T22:48:00.635" v="1776"/>
          <ac:spMkLst>
            <pc:docMk/>
            <pc:sldMk cId="736744112" sldId="346"/>
            <ac:spMk id="2" creationId="{83E8F5F1-6D93-F487-057F-8CCE29397339}"/>
          </ac:spMkLst>
        </pc:spChg>
        <pc:spChg chg="add mod">
          <ac:chgData name="Maathumai Ranjan" userId="15dc26f8-3c8c-4890-a4ca-aa27caab5d6e" providerId="ADAL" clId="{DAA23886-2797-4F6D-8A0A-FFE38C63952C}" dt="2025-06-08T22:50:59.177" v="1844" actId="1035"/>
          <ac:spMkLst>
            <pc:docMk/>
            <pc:sldMk cId="736744112" sldId="346"/>
            <ac:spMk id="10" creationId="{6CADD631-9257-DF25-7DF8-A82B32BFBABB}"/>
          </ac:spMkLst>
        </pc:spChg>
        <pc:spChg chg="add mod">
          <ac:chgData name="Maathumai Ranjan" userId="15dc26f8-3c8c-4890-a4ca-aa27caab5d6e" providerId="ADAL" clId="{DAA23886-2797-4F6D-8A0A-FFE38C63952C}" dt="2025-06-08T22:50:59.177" v="1844" actId="1035"/>
          <ac:spMkLst>
            <pc:docMk/>
            <pc:sldMk cId="736744112" sldId="346"/>
            <ac:spMk id="11" creationId="{70667690-CB81-E016-FDC8-E149D11E38D5}"/>
          </ac:spMkLst>
        </pc:spChg>
        <pc:spChg chg="add mod">
          <ac:chgData name="Maathumai Ranjan" userId="15dc26f8-3c8c-4890-a4ca-aa27caab5d6e" providerId="ADAL" clId="{DAA23886-2797-4F6D-8A0A-FFE38C63952C}" dt="2025-06-08T22:50:59.177" v="1844" actId="1035"/>
          <ac:spMkLst>
            <pc:docMk/>
            <pc:sldMk cId="736744112" sldId="346"/>
            <ac:spMk id="12" creationId="{717B9E57-A405-37A8-798C-2F04FFDA83AE}"/>
          </ac:spMkLst>
        </pc:spChg>
        <pc:spChg chg="add mod">
          <ac:chgData name="Maathumai Ranjan" userId="15dc26f8-3c8c-4890-a4ca-aa27caab5d6e" providerId="ADAL" clId="{DAA23886-2797-4F6D-8A0A-FFE38C63952C}" dt="2025-06-08T22:50:59.177" v="1844" actId="1035"/>
          <ac:spMkLst>
            <pc:docMk/>
            <pc:sldMk cId="736744112" sldId="346"/>
            <ac:spMk id="13" creationId="{4D196029-5A77-680E-A753-D33DBA9ABBEF}"/>
          </ac:spMkLst>
        </pc:spChg>
        <pc:graphicFrameChg chg="add mod">
          <ac:chgData name="Maathumai Ranjan" userId="15dc26f8-3c8c-4890-a4ca-aa27caab5d6e" providerId="ADAL" clId="{DAA23886-2797-4F6D-8A0A-FFE38C63952C}" dt="2025-06-08T22:51:05.086" v="1863" actId="1036"/>
          <ac:graphicFrameMkLst>
            <pc:docMk/>
            <pc:sldMk cId="736744112" sldId="346"/>
            <ac:graphicFrameMk id="5" creationId="{4702A5B3-3394-02C8-34E3-3B322E2F1BB9}"/>
          </ac:graphicFrameMkLst>
        </pc:graphicFrameChg>
      </pc:sldChg>
      <pc:sldChg chg="new del">
        <pc:chgData name="Maathumai Ranjan" userId="15dc26f8-3c8c-4890-a4ca-aa27caab5d6e" providerId="ADAL" clId="{DAA23886-2797-4F6D-8A0A-FFE38C63952C}" dt="2025-06-08T22:47:45.479" v="1773" actId="680"/>
        <pc:sldMkLst>
          <pc:docMk/>
          <pc:sldMk cId="3230204676" sldId="346"/>
        </pc:sldMkLst>
      </pc:sldChg>
      <pc:sldChg chg="addSp delSp modSp new mod">
        <pc:chgData name="Maathumai Ranjan" userId="15dc26f8-3c8c-4890-a4ca-aa27caab5d6e" providerId="ADAL" clId="{DAA23886-2797-4F6D-8A0A-FFE38C63952C}" dt="2025-06-09T00:56:04.920" v="4471" actId="207"/>
        <pc:sldMkLst>
          <pc:docMk/>
          <pc:sldMk cId="1967154570" sldId="347"/>
        </pc:sldMkLst>
        <pc:spChg chg="mod">
          <ac:chgData name="Maathumai Ranjan" userId="15dc26f8-3c8c-4890-a4ca-aa27caab5d6e" providerId="ADAL" clId="{DAA23886-2797-4F6D-8A0A-FFE38C63952C}" dt="2025-06-08T23:42:14.928" v="3898" actId="14100"/>
          <ac:spMkLst>
            <pc:docMk/>
            <pc:sldMk cId="1967154570" sldId="347"/>
            <ac:spMk id="2" creationId="{515C0E81-9169-0161-0839-1E99807B8133}"/>
          </ac:spMkLst>
        </pc:spChg>
        <pc:spChg chg="add mod">
          <ac:chgData name="Maathumai Ranjan" userId="15dc26f8-3c8c-4890-a4ca-aa27caab5d6e" providerId="ADAL" clId="{DAA23886-2797-4F6D-8A0A-FFE38C63952C}" dt="2025-06-09T00:01:58.770" v="4391" actId="20577"/>
          <ac:spMkLst>
            <pc:docMk/>
            <pc:sldMk cId="1967154570" sldId="347"/>
            <ac:spMk id="8" creationId="{5AC91015-68C2-AD78-E879-280704A24070}"/>
          </ac:spMkLst>
        </pc:spChg>
        <pc:graphicFrameChg chg="add mod modGraphic">
          <ac:chgData name="Maathumai Ranjan" userId="15dc26f8-3c8c-4890-a4ca-aa27caab5d6e" providerId="ADAL" clId="{DAA23886-2797-4F6D-8A0A-FFE38C63952C}" dt="2025-06-09T00:56:04.920" v="4471" actId="207"/>
          <ac:graphicFrameMkLst>
            <pc:docMk/>
            <pc:sldMk cId="1967154570" sldId="347"/>
            <ac:graphicFrameMk id="6" creationId="{4FDE15E0-C1C3-8D49-D0D5-3C4EBB96E0C2}"/>
          </ac:graphicFrameMkLst>
        </pc:graphicFrameChg>
      </pc:sldChg>
      <pc:sldChg chg="modSp new del mod">
        <pc:chgData name="Maathumai Ranjan" userId="15dc26f8-3c8c-4890-a4ca-aa27caab5d6e" providerId="ADAL" clId="{DAA23886-2797-4F6D-8A0A-FFE38C63952C}" dt="2025-06-08T23:03:38.592" v="2071" actId="47"/>
        <pc:sldMkLst>
          <pc:docMk/>
          <pc:sldMk cId="2758903975" sldId="347"/>
        </pc:sldMkLst>
      </pc:sldChg>
      <pc:sldChg chg="new del">
        <pc:chgData name="Maathumai Ranjan" userId="15dc26f8-3c8c-4890-a4ca-aa27caab5d6e" providerId="ADAL" clId="{DAA23886-2797-4F6D-8A0A-FFE38C63952C}" dt="2025-06-09T00:51:42.079" v="4452" actId="47"/>
        <pc:sldMkLst>
          <pc:docMk/>
          <pc:sldMk cId="1524818996" sldId="348"/>
        </pc:sldMkLst>
      </pc:sldChg>
      <pc:sldChg chg="addSp delSp modSp new mod">
        <pc:chgData name="Maathumai Ranjan" userId="15dc26f8-3c8c-4890-a4ca-aa27caab5d6e" providerId="ADAL" clId="{DAA23886-2797-4F6D-8A0A-FFE38C63952C}" dt="2025-06-09T10:57:56.085" v="9408" actId="14100"/>
        <pc:sldMkLst>
          <pc:docMk/>
          <pc:sldMk cId="2724264893" sldId="348"/>
        </pc:sldMkLst>
        <pc:spChg chg="mod">
          <ac:chgData name="Maathumai Ranjan" userId="15dc26f8-3c8c-4890-a4ca-aa27caab5d6e" providerId="ADAL" clId="{DAA23886-2797-4F6D-8A0A-FFE38C63952C}" dt="2025-06-09T00:57:06.893" v="4490" actId="20577"/>
          <ac:spMkLst>
            <pc:docMk/>
            <pc:sldMk cId="2724264893" sldId="348"/>
            <ac:spMk id="2" creationId="{C0B3319B-82D0-BAE3-B84A-0FC76096014E}"/>
          </ac:spMkLst>
        </pc:spChg>
        <pc:spChg chg="add mod">
          <ac:chgData name="Maathumai Ranjan" userId="15dc26f8-3c8c-4890-a4ca-aa27caab5d6e" providerId="ADAL" clId="{DAA23886-2797-4F6D-8A0A-FFE38C63952C}" dt="2025-06-09T10:56:30.764" v="9391" actId="20577"/>
          <ac:spMkLst>
            <pc:docMk/>
            <pc:sldMk cId="2724264893" sldId="348"/>
            <ac:spMk id="3" creationId="{AB85103E-82BA-B3B0-B3EA-EF0D69344D6F}"/>
          </ac:spMkLst>
        </pc:spChg>
        <pc:spChg chg="del mod">
          <ac:chgData name="Maathumai Ranjan" userId="15dc26f8-3c8c-4890-a4ca-aa27caab5d6e" providerId="ADAL" clId="{DAA23886-2797-4F6D-8A0A-FFE38C63952C}" dt="2025-06-09T01:00:55.191" v="4529" actId="22"/>
          <ac:spMkLst>
            <pc:docMk/>
            <pc:sldMk cId="2724264893" sldId="348"/>
            <ac:spMk id="3" creationId="{ED09330A-50BC-4A52-D786-CD3908C808D9}"/>
          </ac:spMkLst>
        </pc:spChg>
        <pc:spChg chg="del">
          <ac:chgData name="Maathumai Ranjan" userId="15dc26f8-3c8c-4890-a4ca-aa27caab5d6e" providerId="ADAL" clId="{DAA23886-2797-4F6D-8A0A-FFE38C63952C}" dt="2025-06-09T01:01:56.982" v="4531" actId="22"/>
          <ac:spMkLst>
            <pc:docMk/>
            <pc:sldMk cId="2724264893" sldId="348"/>
            <ac:spMk id="5" creationId="{EBD7EAEB-E1EE-4C2D-9A3D-25564747584B}"/>
          </ac:spMkLst>
        </pc:spChg>
        <pc:spChg chg="add del mod">
          <ac:chgData name="Maathumai Ranjan" userId="15dc26f8-3c8c-4890-a4ca-aa27caab5d6e" providerId="ADAL" clId="{DAA23886-2797-4F6D-8A0A-FFE38C63952C}" dt="2025-06-09T01:05:33.709" v="4547"/>
          <ac:spMkLst>
            <pc:docMk/>
            <pc:sldMk cId="2724264893" sldId="348"/>
            <ac:spMk id="11" creationId="{10199452-C543-911F-6E57-8377F525FF50}"/>
          </ac:spMkLst>
        </pc:spChg>
        <pc:spChg chg="add del mod">
          <ac:chgData name="Maathumai Ranjan" userId="15dc26f8-3c8c-4890-a4ca-aa27caab5d6e" providerId="ADAL" clId="{DAA23886-2797-4F6D-8A0A-FFE38C63952C}" dt="2025-06-09T01:06:58.898" v="4551"/>
          <ac:spMkLst>
            <pc:docMk/>
            <pc:sldMk cId="2724264893" sldId="348"/>
            <ac:spMk id="14" creationId="{761A664B-80A0-F643-C5EB-1FF03BEBDE18}"/>
          </ac:spMkLst>
        </pc:spChg>
        <pc:graphicFrameChg chg="add mod">
          <ac:chgData name="Maathumai Ranjan" userId="15dc26f8-3c8c-4890-a4ca-aa27caab5d6e" providerId="ADAL" clId="{DAA23886-2797-4F6D-8A0A-FFE38C63952C}" dt="2025-06-09T10:57:23.083" v="9401" actId="14100"/>
          <ac:graphicFrameMkLst>
            <pc:docMk/>
            <pc:sldMk cId="2724264893" sldId="348"/>
            <ac:graphicFrameMk id="12" creationId="{9AE4AB64-8EE0-FDEA-7456-2C787948CF57}"/>
          </ac:graphicFrameMkLst>
        </pc:graphicFrameChg>
        <pc:graphicFrameChg chg="add mod">
          <ac:chgData name="Maathumai Ranjan" userId="15dc26f8-3c8c-4890-a4ca-aa27caab5d6e" providerId="ADAL" clId="{DAA23886-2797-4F6D-8A0A-FFE38C63952C}" dt="2025-06-09T10:57:56.085" v="9408" actId="14100"/>
          <ac:graphicFrameMkLst>
            <pc:docMk/>
            <pc:sldMk cId="2724264893" sldId="348"/>
            <ac:graphicFrameMk id="15" creationId="{30F5D31E-F4B8-1479-3C97-9253C5FF6573}"/>
          </ac:graphicFrameMkLst>
        </pc:graphicFrameChg>
        <pc:picChg chg="add del mod ord modCrop">
          <ac:chgData name="Maathumai Ranjan" userId="15dc26f8-3c8c-4890-a4ca-aa27caab5d6e" providerId="ADAL" clId="{DAA23886-2797-4F6D-8A0A-FFE38C63952C}" dt="2025-06-09T01:06:57.612" v="4549" actId="478"/>
          <ac:picMkLst>
            <pc:docMk/>
            <pc:sldMk cId="2724264893" sldId="348"/>
            <ac:picMk id="7" creationId="{1444A3A0-2479-A1BA-B402-7B920EB0E59A}"/>
          </ac:picMkLst>
        </pc:picChg>
        <pc:picChg chg="add del mod ord modCrop">
          <ac:chgData name="Maathumai Ranjan" userId="15dc26f8-3c8c-4890-a4ca-aa27caab5d6e" providerId="ADAL" clId="{DAA23886-2797-4F6D-8A0A-FFE38C63952C}" dt="2025-06-09T01:05:32.463" v="4545" actId="478"/>
          <ac:picMkLst>
            <pc:docMk/>
            <pc:sldMk cId="2724264893" sldId="348"/>
            <ac:picMk id="9" creationId="{26D39BA9-8CD1-B781-B0E7-F9F3A969D750}"/>
          </ac:picMkLst>
        </pc:picChg>
      </pc:sldChg>
      <pc:sldChg chg="addSp delSp modSp add del mod">
        <pc:chgData name="Maathumai Ranjan" userId="15dc26f8-3c8c-4890-a4ca-aa27caab5d6e" providerId="ADAL" clId="{DAA23886-2797-4F6D-8A0A-FFE38C63952C}" dt="2025-06-09T03:29:02.466" v="5320" actId="47"/>
        <pc:sldMkLst>
          <pc:docMk/>
          <pc:sldMk cId="1344671992" sldId="349"/>
        </pc:sldMkLst>
        <pc:spChg chg="mod">
          <ac:chgData name="Maathumai Ranjan" userId="15dc26f8-3c8c-4890-a4ca-aa27caab5d6e" providerId="ADAL" clId="{DAA23886-2797-4F6D-8A0A-FFE38C63952C}" dt="2025-06-09T02:12:27.685" v="4628" actId="20577"/>
          <ac:spMkLst>
            <pc:docMk/>
            <pc:sldMk cId="1344671992" sldId="349"/>
            <ac:spMk id="2" creationId="{DA89098B-191E-BB8B-6639-E53BDCE5FCBB}"/>
          </ac:spMkLst>
        </pc:spChg>
        <pc:spChg chg="add mod">
          <ac:chgData name="Maathumai Ranjan" userId="15dc26f8-3c8c-4890-a4ca-aa27caab5d6e" providerId="ADAL" clId="{DAA23886-2797-4F6D-8A0A-FFE38C63952C}" dt="2025-06-09T02:20:12.128" v="4926" actId="478"/>
          <ac:spMkLst>
            <pc:docMk/>
            <pc:sldMk cId="1344671992" sldId="349"/>
            <ac:spMk id="5" creationId="{E65413D0-7893-AB52-5600-3E7643E11CC7}"/>
          </ac:spMkLst>
        </pc:spChg>
        <pc:spChg chg="add del mod">
          <ac:chgData name="Maathumai Ranjan" userId="15dc26f8-3c8c-4890-a4ca-aa27caab5d6e" providerId="ADAL" clId="{DAA23886-2797-4F6D-8A0A-FFE38C63952C}" dt="2025-06-09T02:20:39.645" v="4929"/>
          <ac:spMkLst>
            <pc:docMk/>
            <pc:sldMk cId="1344671992" sldId="349"/>
            <ac:spMk id="7" creationId="{68D50FA8-C6C0-AB29-1526-B4F2894159AF}"/>
          </ac:spMkLst>
        </pc:spChg>
        <pc:spChg chg="add mod">
          <ac:chgData name="Maathumai Ranjan" userId="15dc26f8-3c8c-4890-a4ca-aa27caab5d6e" providerId="ADAL" clId="{DAA23886-2797-4F6D-8A0A-FFE38C63952C}" dt="2025-06-09T02:28:03.472" v="4942" actId="21"/>
          <ac:spMkLst>
            <pc:docMk/>
            <pc:sldMk cId="1344671992" sldId="349"/>
            <ac:spMk id="12" creationId="{3A1C9DE3-9FD0-D01A-DB46-0394AE4063CB}"/>
          </ac:spMkLst>
        </pc:spChg>
        <pc:graphicFrameChg chg="del">
          <ac:chgData name="Maathumai Ranjan" userId="15dc26f8-3c8c-4890-a4ca-aa27caab5d6e" providerId="ADAL" clId="{DAA23886-2797-4F6D-8A0A-FFE38C63952C}" dt="2025-06-09T02:20:12.128" v="4926" actId="478"/>
          <ac:graphicFrameMkLst>
            <pc:docMk/>
            <pc:sldMk cId="1344671992" sldId="349"/>
            <ac:graphicFrameMk id="9" creationId="{C77E2DA1-5DCF-231B-C66D-76D532CAD7B6}"/>
          </ac:graphicFrameMkLst>
        </pc:graphicFrameChg>
        <pc:graphicFrameChg chg="del">
          <ac:chgData name="Maathumai Ranjan" userId="15dc26f8-3c8c-4890-a4ca-aa27caab5d6e" providerId="ADAL" clId="{DAA23886-2797-4F6D-8A0A-FFE38C63952C}" dt="2025-06-09T02:20:12.128" v="4926" actId="478"/>
          <ac:graphicFrameMkLst>
            <pc:docMk/>
            <pc:sldMk cId="1344671992" sldId="349"/>
            <ac:graphicFrameMk id="10" creationId="{817E29CB-5CC8-77B3-774C-30240D8D28A9}"/>
          </ac:graphicFrameMkLst>
        </pc:graphicFrameChg>
        <pc:picChg chg="add del mod">
          <ac:chgData name="Maathumai Ranjan" userId="15dc26f8-3c8c-4890-a4ca-aa27caab5d6e" providerId="ADAL" clId="{DAA23886-2797-4F6D-8A0A-FFE38C63952C}" dt="2025-06-09T02:28:03.472" v="4942" actId="21"/>
          <ac:picMkLst>
            <pc:docMk/>
            <pc:sldMk cId="1344671992" sldId="349"/>
            <ac:picMk id="8" creationId="{5840597E-2B6E-114A-D77F-D2BB6B61811B}"/>
          </ac:picMkLst>
        </pc:picChg>
        <pc:picChg chg="del">
          <ac:chgData name="Maathumai Ranjan" userId="15dc26f8-3c8c-4890-a4ca-aa27caab5d6e" providerId="ADAL" clId="{DAA23886-2797-4F6D-8A0A-FFE38C63952C}" dt="2025-06-09T02:20:12.128" v="4926" actId="478"/>
          <ac:picMkLst>
            <pc:docMk/>
            <pc:sldMk cId="1344671992" sldId="349"/>
            <ac:picMk id="13" creationId="{51226D3B-B5A1-77CF-ED82-CE4253A6D9EA}"/>
          </ac:picMkLst>
        </pc:picChg>
        <pc:picChg chg="add mod">
          <ac:chgData name="Maathumai Ranjan" userId="15dc26f8-3c8c-4890-a4ca-aa27caab5d6e" providerId="ADAL" clId="{DAA23886-2797-4F6D-8A0A-FFE38C63952C}" dt="2025-06-09T02:28:30.001" v="4949" actId="1076"/>
          <ac:picMkLst>
            <pc:docMk/>
            <pc:sldMk cId="1344671992" sldId="349"/>
            <ac:picMk id="14" creationId="{5840597E-2B6E-114A-D77F-D2BB6B61811B}"/>
          </ac:picMkLst>
        </pc:picChg>
      </pc:sldChg>
      <pc:sldChg chg="addSp delSp modSp add mod ord">
        <pc:chgData name="Maathumai Ranjan" userId="15dc26f8-3c8c-4890-a4ca-aa27caab5d6e" providerId="ADAL" clId="{DAA23886-2797-4F6D-8A0A-FFE38C63952C}" dt="2025-06-09T03:18:27.591" v="5277" actId="20577"/>
        <pc:sldMkLst>
          <pc:docMk/>
          <pc:sldMk cId="294332722" sldId="350"/>
        </pc:sldMkLst>
        <pc:spChg chg="mod">
          <ac:chgData name="Maathumai Ranjan" userId="15dc26f8-3c8c-4890-a4ca-aa27caab5d6e" providerId="ADAL" clId="{DAA23886-2797-4F6D-8A0A-FFE38C63952C}" dt="2025-06-09T03:18:27.591" v="5277" actId="20577"/>
          <ac:spMkLst>
            <pc:docMk/>
            <pc:sldMk cId="294332722" sldId="350"/>
            <ac:spMk id="2" creationId="{EE3D4520-ADAA-478E-521A-A5FC380905FD}"/>
          </ac:spMkLst>
        </pc:spChg>
        <pc:spChg chg="add del mod">
          <ac:chgData name="Maathumai Ranjan" userId="15dc26f8-3c8c-4890-a4ca-aa27caab5d6e" providerId="ADAL" clId="{DAA23886-2797-4F6D-8A0A-FFE38C63952C}" dt="2025-06-09T03:11:11.045" v="5074" actId="22"/>
          <ac:spMkLst>
            <pc:docMk/>
            <pc:sldMk cId="294332722" sldId="350"/>
            <ac:spMk id="5" creationId="{EF2588FC-E04C-2D89-7D4F-E88AF52F57A7}"/>
          </ac:spMkLst>
        </pc:spChg>
        <pc:spChg chg="add del mod">
          <ac:chgData name="Maathumai Ranjan" userId="15dc26f8-3c8c-4890-a4ca-aa27caab5d6e" providerId="ADAL" clId="{DAA23886-2797-4F6D-8A0A-FFE38C63952C}" dt="2025-06-09T03:11:17.531" v="5076"/>
          <ac:spMkLst>
            <pc:docMk/>
            <pc:sldMk cId="294332722" sldId="350"/>
            <ac:spMk id="7" creationId="{9CD084BF-1370-8C13-F1C2-E9F14718FE5D}"/>
          </ac:spMkLst>
        </pc:spChg>
        <pc:spChg chg="add del mod">
          <ac:chgData name="Maathumai Ranjan" userId="15dc26f8-3c8c-4890-a4ca-aa27caab5d6e" providerId="ADAL" clId="{DAA23886-2797-4F6D-8A0A-FFE38C63952C}" dt="2025-06-09T03:14:24.194" v="5138" actId="22"/>
          <ac:spMkLst>
            <pc:docMk/>
            <pc:sldMk cId="294332722" sldId="350"/>
            <ac:spMk id="14" creationId="{6830A6AC-0E66-DBF7-A230-505FBB7F0848}"/>
          </ac:spMkLst>
        </pc:spChg>
        <pc:spChg chg="add del mod">
          <ac:chgData name="Maathumai Ranjan" userId="15dc26f8-3c8c-4890-a4ca-aa27caab5d6e" providerId="ADAL" clId="{DAA23886-2797-4F6D-8A0A-FFE38C63952C}" dt="2025-06-09T03:15:16.904" v="5140" actId="22"/>
          <ac:spMkLst>
            <pc:docMk/>
            <pc:sldMk cId="294332722" sldId="350"/>
            <ac:spMk id="18" creationId="{8AF376A8-B097-9732-E86B-45B3C28D7543}"/>
          </ac:spMkLst>
        </pc:spChg>
        <pc:spChg chg="add mod">
          <ac:chgData name="Maathumai Ranjan" userId="15dc26f8-3c8c-4890-a4ca-aa27caab5d6e" providerId="ADAL" clId="{DAA23886-2797-4F6D-8A0A-FFE38C63952C}" dt="2025-06-09T03:17:08.251" v="5245" actId="1038"/>
          <ac:spMkLst>
            <pc:docMk/>
            <pc:sldMk cId="294332722" sldId="350"/>
            <ac:spMk id="22" creationId="{EF602EE9-CEDD-9647-8EC6-14BB17CD0241}"/>
          </ac:spMkLst>
        </pc:spChg>
        <pc:spChg chg="add mod">
          <ac:chgData name="Maathumai Ranjan" userId="15dc26f8-3c8c-4890-a4ca-aa27caab5d6e" providerId="ADAL" clId="{DAA23886-2797-4F6D-8A0A-FFE38C63952C}" dt="2025-06-09T03:17:08.251" v="5245" actId="1038"/>
          <ac:spMkLst>
            <pc:docMk/>
            <pc:sldMk cId="294332722" sldId="350"/>
            <ac:spMk id="23" creationId="{8D644B12-6929-7B41-3933-F0825ABDB961}"/>
          </ac:spMkLst>
        </pc:spChg>
        <pc:graphicFrameChg chg="del">
          <ac:chgData name="Maathumai Ranjan" userId="15dc26f8-3c8c-4890-a4ca-aa27caab5d6e" providerId="ADAL" clId="{DAA23886-2797-4F6D-8A0A-FFE38C63952C}" dt="2025-06-09T02:20:17.183" v="4927" actId="478"/>
          <ac:graphicFrameMkLst>
            <pc:docMk/>
            <pc:sldMk cId="294332722" sldId="350"/>
            <ac:graphicFrameMk id="9" creationId="{6354333C-E06D-A4B3-12AF-73E8E8CBB27A}"/>
          </ac:graphicFrameMkLst>
        </pc:graphicFrameChg>
        <pc:graphicFrameChg chg="del">
          <ac:chgData name="Maathumai Ranjan" userId="15dc26f8-3c8c-4890-a4ca-aa27caab5d6e" providerId="ADAL" clId="{DAA23886-2797-4F6D-8A0A-FFE38C63952C}" dt="2025-06-09T02:20:17.183" v="4927" actId="478"/>
          <ac:graphicFrameMkLst>
            <pc:docMk/>
            <pc:sldMk cId="294332722" sldId="350"/>
            <ac:graphicFrameMk id="10" creationId="{03A283F1-408B-C929-18A4-BF88233419C6}"/>
          </ac:graphicFrameMkLst>
        </pc:graphicFrameChg>
        <pc:picChg chg="add del mod ord">
          <ac:chgData name="Maathumai Ranjan" userId="15dc26f8-3c8c-4890-a4ca-aa27caab5d6e" providerId="ADAL" clId="{DAA23886-2797-4F6D-8A0A-FFE38C63952C}" dt="2025-06-09T03:14:22.859" v="5137" actId="478"/>
          <ac:picMkLst>
            <pc:docMk/>
            <pc:sldMk cId="294332722" sldId="350"/>
            <ac:picMk id="11" creationId="{FC1420E9-1B83-5CAB-E8C1-8CE09F1583D3}"/>
          </ac:picMkLst>
        </pc:picChg>
        <pc:picChg chg="del">
          <ac:chgData name="Maathumai Ranjan" userId="15dc26f8-3c8c-4890-a4ca-aa27caab5d6e" providerId="ADAL" clId="{DAA23886-2797-4F6D-8A0A-FFE38C63952C}" dt="2025-06-09T02:20:17.183" v="4927" actId="478"/>
          <ac:picMkLst>
            <pc:docMk/>
            <pc:sldMk cId="294332722" sldId="350"/>
            <ac:picMk id="13" creationId="{83984633-EDD5-9EE3-A826-0AAAA0E4A4DB}"/>
          </ac:picMkLst>
        </pc:picChg>
        <pc:picChg chg="add mod ord">
          <ac:chgData name="Maathumai Ranjan" userId="15dc26f8-3c8c-4890-a4ca-aa27caab5d6e" providerId="ADAL" clId="{DAA23886-2797-4F6D-8A0A-FFE38C63952C}" dt="2025-06-09T03:17:08.251" v="5245" actId="1038"/>
          <ac:picMkLst>
            <pc:docMk/>
            <pc:sldMk cId="294332722" sldId="350"/>
            <ac:picMk id="16" creationId="{94DF8DC2-ACD9-A386-F457-ED794033CA74}"/>
          </ac:picMkLst>
        </pc:picChg>
        <pc:picChg chg="add del mod">
          <ac:chgData name="Maathumai Ranjan" userId="15dc26f8-3c8c-4890-a4ca-aa27caab5d6e" providerId="ADAL" clId="{DAA23886-2797-4F6D-8A0A-FFE38C63952C}" dt="2025-06-09T03:15:15.538" v="5139" actId="478"/>
          <ac:picMkLst>
            <pc:docMk/>
            <pc:sldMk cId="294332722" sldId="350"/>
            <ac:picMk id="20" creationId="{DBFF715C-8596-5EC1-30F4-D0BC36BF6816}"/>
          </ac:picMkLst>
        </pc:picChg>
        <pc:picChg chg="add mod ord">
          <ac:chgData name="Maathumai Ranjan" userId="15dc26f8-3c8c-4890-a4ca-aa27caab5d6e" providerId="ADAL" clId="{DAA23886-2797-4F6D-8A0A-FFE38C63952C}" dt="2025-06-09T03:17:08.251" v="5245" actId="1038"/>
          <ac:picMkLst>
            <pc:docMk/>
            <pc:sldMk cId="294332722" sldId="350"/>
            <ac:picMk id="21" creationId="{9A1E84E7-0303-42C8-7428-F40B9A5A47E1}"/>
          </ac:picMkLst>
        </pc:picChg>
      </pc:sldChg>
      <pc:sldChg chg="addSp delSp modSp new mod ord">
        <pc:chgData name="Maathumai Ranjan" userId="15dc26f8-3c8c-4890-a4ca-aa27caab5d6e" providerId="ADAL" clId="{DAA23886-2797-4F6D-8A0A-FFE38C63952C}" dt="2025-06-10T02:51:02.048" v="9606"/>
        <pc:sldMkLst>
          <pc:docMk/>
          <pc:sldMk cId="3621847193" sldId="351"/>
        </pc:sldMkLst>
        <pc:spChg chg="mod">
          <ac:chgData name="Maathumai Ranjan" userId="15dc26f8-3c8c-4890-a4ca-aa27caab5d6e" providerId="ADAL" clId="{DAA23886-2797-4F6D-8A0A-FFE38C63952C}" dt="2025-06-09T02:15:58.724" v="4722" actId="20577"/>
          <ac:spMkLst>
            <pc:docMk/>
            <pc:sldMk cId="3621847193" sldId="351"/>
            <ac:spMk id="2" creationId="{677D6FA7-5B6D-7EDF-554B-C791F23B9094}"/>
          </ac:spMkLst>
        </pc:spChg>
        <pc:spChg chg="add del mod">
          <ac:chgData name="Maathumai Ranjan" userId="15dc26f8-3c8c-4890-a4ca-aa27caab5d6e" providerId="ADAL" clId="{DAA23886-2797-4F6D-8A0A-FFE38C63952C}" dt="2025-06-09T07:01:17.698" v="6654" actId="20577"/>
          <ac:spMkLst>
            <pc:docMk/>
            <pc:sldMk cId="3621847193" sldId="351"/>
            <ac:spMk id="3" creationId="{3CA281F4-ECED-449C-5C1E-1E54EB854C59}"/>
          </ac:spMkLst>
        </pc:spChg>
        <pc:spChg chg="mod">
          <ac:chgData name="Maathumai Ranjan" userId="15dc26f8-3c8c-4890-a4ca-aa27caab5d6e" providerId="ADAL" clId="{DAA23886-2797-4F6D-8A0A-FFE38C63952C}" dt="2025-06-09T06:48:35.203" v="6614" actId="14100"/>
          <ac:spMkLst>
            <pc:docMk/>
            <pc:sldMk cId="3621847193" sldId="351"/>
            <ac:spMk id="5" creationId="{6B3F5CCC-35D7-65DB-184A-FE15D216C8CA}"/>
          </ac:spMkLst>
        </pc:spChg>
        <pc:spChg chg="add mod">
          <ac:chgData name="Maathumai Ranjan" userId="15dc26f8-3c8c-4890-a4ca-aa27caab5d6e" providerId="ADAL" clId="{DAA23886-2797-4F6D-8A0A-FFE38C63952C}" dt="2025-06-09T06:34:12.698" v="5580"/>
          <ac:spMkLst>
            <pc:docMk/>
            <pc:sldMk cId="3621847193" sldId="351"/>
            <ac:spMk id="6" creationId="{1EFC3A5A-D031-4278-FF30-70130A6F3717}"/>
          </ac:spMkLst>
        </pc:spChg>
        <pc:spChg chg="add mod">
          <ac:chgData name="Maathumai Ranjan" userId="15dc26f8-3c8c-4890-a4ca-aa27caab5d6e" providerId="ADAL" clId="{DAA23886-2797-4F6D-8A0A-FFE38C63952C}" dt="2025-06-09T06:48:22.621" v="6613" actId="1038"/>
          <ac:spMkLst>
            <pc:docMk/>
            <pc:sldMk cId="3621847193" sldId="351"/>
            <ac:spMk id="7" creationId="{4C6BB907-7E94-5E6C-C13A-D29CCC83369B}"/>
          </ac:spMkLst>
        </pc:spChg>
        <pc:spChg chg="add">
          <ac:chgData name="Maathumai Ranjan" userId="15dc26f8-3c8c-4890-a4ca-aa27caab5d6e" providerId="ADAL" clId="{DAA23886-2797-4F6D-8A0A-FFE38C63952C}" dt="2025-06-09T06:46:50.086" v="6530"/>
          <ac:spMkLst>
            <pc:docMk/>
            <pc:sldMk cId="3621847193" sldId="351"/>
            <ac:spMk id="8" creationId="{2C2B2B09-8BF7-DD1C-32C8-7F5F606ADF06}"/>
          </ac:spMkLst>
        </pc:spChg>
        <pc:spChg chg="add mod">
          <ac:chgData name="Maathumai Ranjan" userId="15dc26f8-3c8c-4890-a4ca-aa27caab5d6e" providerId="ADAL" clId="{DAA23886-2797-4F6D-8A0A-FFE38C63952C}" dt="2025-06-09T06:46:59.590" v="6536"/>
          <ac:spMkLst>
            <pc:docMk/>
            <pc:sldMk cId="3621847193" sldId="351"/>
            <ac:spMk id="9" creationId="{06E7ED1D-0739-9CE7-E1CA-03DB4AE43B31}"/>
          </ac:spMkLst>
        </pc:spChg>
        <pc:spChg chg="add">
          <ac:chgData name="Maathumai Ranjan" userId="15dc26f8-3c8c-4890-a4ca-aa27caab5d6e" providerId="ADAL" clId="{DAA23886-2797-4F6D-8A0A-FFE38C63952C}" dt="2025-06-09T06:48:46.462" v="6616"/>
          <ac:spMkLst>
            <pc:docMk/>
            <pc:sldMk cId="3621847193" sldId="351"/>
            <ac:spMk id="11" creationId="{2B3CE0BA-0E64-2E20-6472-2206A7878EC0}"/>
          </ac:spMkLst>
        </pc:spChg>
        <pc:spChg chg="add mod">
          <ac:chgData name="Maathumai Ranjan" userId="15dc26f8-3c8c-4890-a4ca-aa27caab5d6e" providerId="ADAL" clId="{DAA23886-2797-4F6D-8A0A-FFE38C63952C}" dt="2025-06-09T06:48:52.693" v="6619"/>
          <ac:spMkLst>
            <pc:docMk/>
            <pc:sldMk cId="3621847193" sldId="351"/>
            <ac:spMk id="12" creationId="{F69B4D22-0576-66F3-A93E-92453497AFAE}"/>
          </ac:spMkLst>
        </pc:spChg>
        <pc:spChg chg="add mod">
          <ac:chgData name="Maathumai Ranjan" userId="15dc26f8-3c8c-4890-a4ca-aa27caab5d6e" providerId="ADAL" clId="{DAA23886-2797-4F6D-8A0A-FFE38C63952C}" dt="2025-06-09T06:48:56.585" v="6621"/>
          <ac:spMkLst>
            <pc:docMk/>
            <pc:sldMk cId="3621847193" sldId="351"/>
            <ac:spMk id="13" creationId="{5ED07EC2-5DBE-E2AD-5C58-05BD8E568599}"/>
          </ac:spMkLst>
        </pc:spChg>
        <pc:spChg chg="add">
          <ac:chgData name="Maathumai Ranjan" userId="15dc26f8-3c8c-4890-a4ca-aa27caab5d6e" providerId="ADAL" clId="{DAA23886-2797-4F6D-8A0A-FFE38C63952C}" dt="2025-06-09T06:49:33.436" v="6640"/>
          <ac:spMkLst>
            <pc:docMk/>
            <pc:sldMk cId="3621847193" sldId="351"/>
            <ac:spMk id="14" creationId="{65DB4367-708E-774F-A22D-1763182CD16E}"/>
          </ac:spMkLst>
        </pc:spChg>
        <pc:spChg chg="add">
          <ac:chgData name="Maathumai Ranjan" userId="15dc26f8-3c8c-4890-a4ca-aa27caab5d6e" providerId="ADAL" clId="{DAA23886-2797-4F6D-8A0A-FFE38C63952C}" dt="2025-06-09T06:50:06.180" v="6643"/>
          <ac:spMkLst>
            <pc:docMk/>
            <pc:sldMk cId="3621847193" sldId="351"/>
            <ac:spMk id="15" creationId="{2152AF79-1A1E-647D-3C34-30F2D6F722F3}"/>
          </ac:spMkLst>
        </pc:spChg>
      </pc:sldChg>
      <pc:sldChg chg="add del">
        <pc:chgData name="Maathumai Ranjan" userId="15dc26f8-3c8c-4890-a4ca-aa27caab5d6e" providerId="ADAL" clId="{DAA23886-2797-4F6D-8A0A-FFE38C63952C}" dt="2025-06-09T04:11:35.590" v="5446" actId="47"/>
        <pc:sldMkLst>
          <pc:docMk/>
          <pc:sldMk cId="953662256" sldId="352"/>
        </pc:sldMkLst>
      </pc:sldChg>
      <pc:sldChg chg="addSp delSp modSp add del mod">
        <pc:chgData name="Maathumai Ranjan" userId="15dc26f8-3c8c-4890-a4ca-aa27caab5d6e" providerId="ADAL" clId="{DAA23886-2797-4F6D-8A0A-FFE38C63952C}" dt="2025-06-09T02:32:24.755" v="5025" actId="2696"/>
        <pc:sldMkLst>
          <pc:docMk/>
          <pc:sldMk cId="1630558850" sldId="352"/>
        </pc:sldMkLst>
        <pc:spChg chg="add del mod">
          <ac:chgData name="Maathumai Ranjan" userId="15dc26f8-3c8c-4890-a4ca-aa27caab5d6e" providerId="ADAL" clId="{DAA23886-2797-4F6D-8A0A-FFE38C63952C}" dt="2025-06-09T02:30:48.135" v="5009"/>
          <ac:spMkLst>
            <pc:docMk/>
            <pc:sldMk cId="1630558850" sldId="352"/>
            <ac:spMk id="5" creationId="{8BF612BE-6010-D977-720E-91A84A54E363}"/>
          </ac:spMkLst>
        </pc:spChg>
        <pc:spChg chg="add del mod">
          <ac:chgData name="Maathumai Ranjan" userId="15dc26f8-3c8c-4890-a4ca-aa27caab5d6e" providerId="ADAL" clId="{DAA23886-2797-4F6D-8A0A-FFE38C63952C}" dt="2025-06-09T02:30:51.114" v="5011"/>
          <ac:spMkLst>
            <pc:docMk/>
            <pc:sldMk cId="1630558850" sldId="352"/>
            <ac:spMk id="7" creationId="{A2B68676-6A55-B137-A4B8-B3C87059C750}"/>
          </ac:spMkLst>
        </pc:spChg>
        <pc:graphicFrameChg chg="add mod">
          <ac:chgData name="Maathumai Ranjan" userId="15dc26f8-3c8c-4890-a4ca-aa27caab5d6e" providerId="ADAL" clId="{DAA23886-2797-4F6D-8A0A-FFE38C63952C}" dt="2025-06-09T02:30:48.135" v="5009"/>
          <ac:graphicFrameMkLst>
            <pc:docMk/>
            <pc:sldMk cId="1630558850" sldId="352"/>
            <ac:graphicFrameMk id="8" creationId="{968EFA78-8D5B-805C-D6D1-280DA580B133}"/>
          </ac:graphicFrameMkLst>
        </pc:graphicFrameChg>
        <pc:graphicFrameChg chg="del">
          <ac:chgData name="Maathumai Ranjan" userId="15dc26f8-3c8c-4890-a4ca-aa27caab5d6e" providerId="ADAL" clId="{DAA23886-2797-4F6D-8A0A-FFE38C63952C}" dt="2025-06-09T02:30:44.597" v="5006" actId="478"/>
          <ac:graphicFrameMkLst>
            <pc:docMk/>
            <pc:sldMk cId="1630558850" sldId="352"/>
            <ac:graphicFrameMk id="9" creationId="{07FA06B2-2B07-C00E-9686-E4794E26F96F}"/>
          </ac:graphicFrameMkLst>
        </pc:graphicFrameChg>
        <pc:graphicFrameChg chg="del">
          <ac:chgData name="Maathumai Ranjan" userId="15dc26f8-3c8c-4890-a4ca-aa27caab5d6e" providerId="ADAL" clId="{DAA23886-2797-4F6D-8A0A-FFE38C63952C}" dt="2025-06-09T02:30:47.078" v="5007" actId="21"/>
          <ac:graphicFrameMkLst>
            <pc:docMk/>
            <pc:sldMk cId="1630558850" sldId="352"/>
            <ac:graphicFrameMk id="10" creationId="{968EFA78-8D5B-805C-D6D1-280DA580B133}"/>
          </ac:graphicFrameMkLst>
        </pc:graphicFrameChg>
        <pc:picChg chg="add mod">
          <ac:chgData name="Maathumai Ranjan" userId="15dc26f8-3c8c-4890-a4ca-aa27caab5d6e" providerId="ADAL" clId="{DAA23886-2797-4F6D-8A0A-FFE38C63952C}" dt="2025-06-09T02:31:12.097" v="5016" actId="1035"/>
          <ac:picMkLst>
            <pc:docMk/>
            <pc:sldMk cId="1630558850" sldId="352"/>
            <ac:picMk id="11" creationId="{CC13BDF4-4E20-A35E-E291-CDEEE44B412D}"/>
          </ac:picMkLst>
        </pc:picChg>
        <pc:picChg chg="del">
          <ac:chgData name="Maathumai Ranjan" userId="15dc26f8-3c8c-4890-a4ca-aa27caab5d6e" providerId="ADAL" clId="{DAA23886-2797-4F6D-8A0A-FFE38C63952C}" dt="2025-06-09T02:30:50.006" v="5010" actId="21"/>
          <ac:picMkLst>
            <pc:docMk/>
            <pc:sldMk cId="1630558850" sldId="352"/>
            <ac:picMk id="13" creationId="{CC13BDF4-4E20-A35E-E291-CDEEE44B412D}"/>
          </ac:picMkLst>
        </pc:picChg>
      </pc:sldChg>
      <pc:sldChg chg="modSp add del mod setBg">
        <pc:chgData name="Maathumai Ranjan" userId="15dc26f8-3c8c-4890-a4ca-aa27caab5d6e" providerId="ADAL" clId="{DAA23886-2797-4F6D-8A0A-FFE38C63952C}" dt="2025-06-09T03:11:34.672" v="5080" actId="47"/>
        <pc:sldMkLst>
          <pc:docMk/>
          <pc:sldMk cId="4165400873" sldId="353"/>
        </pc:sldMkLst>
        <pc:spChg chg="mod">
          <ac:chgData name="Maathumai Ranjan" userId="15dc26f8-3c8c-4890-a4ca-aa27caab5d6e" providerId="ADAL" clId="{DAA23886-2797-4F6D-8A0A-FFE38C63952C}" dt="2025-06-09T02:32:15.761" v="5024" actId="20577"/>
          <ac:spMkLst>
            <pc:docMk/>
            <pc:sldMk cId="4165400873" sldId="353"/>
            <ac:spMk id="2" creationId="{F67B9F34-2B47-719B-309A-096F0A454A61}"/>
          </ac:spMkLst>
        </pc:spChg>
      </pc:sldChg>
      <pc:sldChg chg="add del">
        <pc:chgData name="Maathumai Ranjan" userId="15dc26f8-3c8c-4890-a4ca-aa27caab5d6e" providerId="ADAL" clId="{DAA23886-2797-4F6D-8A0A-FFE38C63952C}" dt="2025-06-09T03:29:05.803" v="5321" actId="47"/>
        <pc:sldMkLst>
          <pc:docMk/>
          <pc:sldMk cId="1514689617" sldId="354"/>
        </pc:sldMkLst>
      </pc:sldChg>
      <pc:sldChg chg="add del">
        <pc:chgData name="Maathumai Ranjan" userId="15dc26f8-3c8c-4890-a4ca-aa27caab5d6e" providerId="ADAL" clId="{DAA23886-2797-4F6D-8A0A-FFE38C63952C}" dt="2025-06-09T03:29:07.709" v="5322" actId="47"/>
        <pc:sldMkLst>
          <pc:docMk/>
          <pc:sldMk cId="718448965" sldId="355"/>
        </pc:sldMkLst>
      </pc:sldChg>
      <pc:sldChg chg="addSp delSp modSp add mod">
        <pc:chgData name="Maathumai Ranjan" userId="15dc26f8-3c8c-4890-a4ca-aa27caab5d6e" providerId="ADAL" clId="{DAA23886-2797-4F6D-8A0A-FFE38C63952C}" dt="2025-06-09T03:37:56.623" v="5339"/>
        <pc:sldMkLst>
          <pc:docMk/>
          <pc:sldMk cId="3609291005" sldId="356"/>
        </pc:sldMkLst>
        <pc:spChg chg="mod">
          <ac:chgData name="Maathumai Ranjan" userId="15dc26f8-3c8c-4890-a4ca-aa27caab5d6e" providerId="ADAL" clId="{DAA23886-2797-4F6D-8A0A-FFE38C63952C}" dt="2025-06-09T03:17:29.279" v="5252" actId="20577"/>
          <ac:spMkLst>
            <pc:docMk/>
            <pc:sldMk cId="3609291005" sldId="356"/>
            <ac:spMk id="2" creationId="{8A002A28-B5DF-7E88-4329-70B35C84CF3D}"/>
          </ac:spMkLst>
        </pc:spChg>
        <pc:spChg chg="add del mod">
          <ac:chgData name="Maathumai Ranjan" userId="15dc26f8-3c8c-4890-a4ca-aa27caab5d6e" providerId="ADAL" clId="{DAA23886-2797-4F6D-8A0A-FFE38C63952C}" dt="2025-06-09T03:35:46.196" v="5325"/>
          <ac:spMkLst>
            <pc:docMk/>
            <pc:sldMk cId="3609291005" sldId="356"/>
            <ac:spMk id="5" creationId="{3CC4B90B-07D7-3F7D-6677-5329C679FBBB}"/>
          </ac:spMkLst>
        </pc:spChg>
        <pc:spChg chg="add del mod">
          <ac:chgData name="Maathumai Ranjan" userId="15dc26f8-3c8c-4890-a4ca-aa27caab5d6e" providerId="ADAL" clId="{DAA23886-2797-4F6D-8A0A-FFE38C63952C}" dt="2025-06-09T03:36:30.637" v="5331"/>
          <ac:spMkLst>
            <pc:docMk/>
            <pc:sldMk cId="3609291005" sldId="356"/>
            <ac:spMk id="8" creationId="{21883F85-C821-E16F-C797-46BC92DAC48B}"/>
          </ac:spMkLst>
        </pc:spChg>
        <pc:graphicFrameChg chg="add mod">
          <ac:chgData name="Maathumai Ranjan" userId="15dc26f8-3c8c-4890-a4ca-aa27caab5d6e" providerId="ADAL" clId="{DAA23886-2797-4F6D-8A0A-FFE38C63952C}" dt="2025-06-09T03:37:45.179" v="5338"/>
          <ac:graphicFrameMkLst>
            <pc:docMk/>
            <pc:sldMk cId="3609291005" sldId="356"/>
            <ac:graphicFrameMk id="6" creationId="{3FE3083A-4C0F-4AC5-9496-09D3CE1FC2C0}"/>
          </ac:graphicFrameMkLst>
        </pc:graphicFrameChg>
        <pc:graphicFrameChg chg="add mod">
          <ac:chgData name="Maathumai Ranjan" userId="15dc26f8-3c8c-4890-a4ca-aa27caab5d6e" providerId="ADAL" clId="{DAA23886-2797-4F6D-8A0A-FFE38C63952C}" dt="2025-06-09T03:37:56.623" v="5339"/>
          <ac:graphicFrameMkLst>
            <pc:docMk/>
            <pc:sldMk cId="3609291005" sldId="356"/>
            <ac:graphicFrameMk id="9" creationId="{893CDA83-F511-4356-87F7-D95AEBACCE69}"/>
          </ac:graphicFrameMkLst>
        </pc:graphicFrameChg>
        <pc:graphicFrameChg chg="del">
          <ac:chgData name="Maathumai Ranjan" userId="15dc26f8-3c8c-4890-a4ca-aa27caab5d6e" providerId="ADAL" clId="{DAA23886-2797-4F6D-8A0A-FFE38C63952C}" dt="2025-06-09T03:35:44.695" v="5323" actId="478"/>
          <ac:graphicFrameMkLst>
            <pc:docMk/>
            <pc:sldMk cId="3609291005" sldId="356"/>
            <ac:graphicFrameMk id="31" creationId="{383B97D2-FE1F-88B6-3C65-56EA70E8E8D7}"/>
          </ac:graphicFrameMkLst>
        </pc:graphicFrameChg>
        <pc:graphicFrameChg chg="del">
          <ac:chgData name="Maathumai Ranjan" userId="15dc26f8-3c8c-4890-a4ca-aa27caab5d6e" providerId="ADAL" clId="{DAA23886-2797-4F6D-8A0A-FFE38C63952C}" dt="2025-06-09T03:36:28.159" v="5329" actId="478"/>
          <ac:graphicFrameMkLst>
            <pc:docMk/>
            <pc:sldMk cId="3609291005" sldId="356"/>
            <ac:graphicFrameMk id="32" creationId="{E8FE0C35-5E81-02A9-5B05-F89F643EC0BB}"/>
          </ac:graphicFrameMkLst>
        </pc:graphicFrameChg>
      </pc:sldChg>
      <pc:sldChg chg="addSp delSp modSp add mod">
        <pc:chgData name="Maathumai Ranjan" userId="15dc26f8-3c8c-4890-a4ca-aa27caab5d6e" providerId="ADAL" clId="{DAA23886-2797-4F6D-8A0A-FFE38C63952C}" dt="2025-06-09T03:28:50.988" v="5319" actId="1076"/>
        <pc:sldMkLst>
          <pc:docMk/>
          <pc:sldMk cId="1800668182" sldId="357"/>
        </pc:sldMkLst>
        <pc:spChg chg="mod">
          <ac:chgData name="Maathumai Ranjan" userId="15dc26f8-3c8c-4890-a4ca-aa27caab5d6e" providerId="ADAL" clId="{DAA23886-2797-4F6D-8A0A-FFE38C63952C}" dt="2025-06-09T03:18:42.322" v="5291" actId="20577"/>
          <ac:spMkLst>
            <pc:docMk/>
            <pc:sldMk cId="1800668182" sldId="357"/>
            <ac:spMk id="2" creationId="{B6B7D623-9193-0C44-68EB-20DE4B9148E5}"/>
          </ac:spMkLst>
        </pc:spChg>
        <pc:spChg chg="add del mod">
          <ac:chgData name="Maathumai Ranjan" userId="15dc26f8-3c8c-4890-a4ca-aa27caab5d6e" providerId="ADAL" clId="{DAA23886-2797-4F6D-8A0A-FFE38C63952C}" dt="2025-06-09T03:20:36.905" v="5293" actId="22"/>
          <ac:spMkLst>
            <pc:docMk/>
            <pc:sldMk cId="1800668182" sldId="357"/>
            <ac:spMk id="5" creationId="{AD65EA62-5FB8-0DD6-CF23-FA4FFD898B21}"/>
          </ac:spMkLst>
        </pc:spChg>
        <pc:spChg chg="add del mod">
          <ac:chgData name="Maathumai Ranjan" userId="15dc26f8-3c8c-4890-a4ca-aa27caab5d6e" providerId="ADAL" clId="{DAA23886-2797-4F6D-8A0A-FFE38C63952C}" dt="2025-06-09T03:21:58.596" v="5297" actId="22"/>
          <ac:spMkLst>
            <pc:docMk/>
            <pc:sldMk cId="1800668182" sldId="357"/>
            <ac:spMk id="9" creationId="{383016B7-52EC-3A08-D61A-C4F8EBEF8D42}"/>
          </ac:spMkLst>
        </pc:spChg>
        <pc:spChg chg="add del mod">
          <ac:chgData name="Maathumai Ranjan" userId="15dc26f8-3c8c-4890-a4ca-aa27caab5d6e" providerId="ADAL" clId="{DAA23886-2797-4F6D-8A0A-FFE38C63952C}" dt="2025-06-09T03:27:32.262" v="5307" actId="22"/>
          <ac:spMkLst>
            <pc:docMk/>
            <pc:sldMk cId="1800668182" sldId="357"/>
            <ac:spMk id="13" creationId="{11CD9EA9-1901-2B1D-8D3C-688DFE76650B}"/>
          </ac:spMkLst>
        </pc:spChg>
        <pc:spChg chg="add del mod">
          <ac:chgData name="Maathumai Ranjan" userId="15dc26f8-3c8c-4890-a4ca-aa27caab5d6e" providerId="ADAL" clId="{DAA23886-2797-4F6D-8A0A-FFE38C63952C}" dt="2025-06-09T03:28:31.664" v="5316" actId="22"/>
          <ac:spMkLst>
            <pc:docMk/>
            <pc:sldMk cId="1800668182" sldId="357"/>
            <ac:spMk id="20" creationId="{E5942C91-8596-FDAF-F27A-9C405DCA39E2}"/>
          </ac:spMkLst>
        </pc:spChg>
        <pc:picChg chg="add del mod ord">
          <ac:chgData name="Maathumai Ranjan" userId="15dc26f8-3c8c-4890-a4ca-aa27caab5d6e" providerId="ADAL" clId="{DAA23886-2797-4F6D-8A0A-FFE38C63952C}" dt="2025-06-09T03:28:29.465" v="5315" actId="478"/>
          <ac:picMkLst>
            <pc:docMk/>
            <pc:sldMk cId="1800668182" sldId="357"/>
            <ac:picMk id="7" creationId="{DF645486-8845-931F-E9BF-3CF6266ECE58}"/>
          </ac:picMkLst>
        </pc:picChg>
        <pc:picChg chg="add del mod ord">
          <ac:chgData name="Maathumai Ranjan" userId="15dc26f8-3c8c-4890-a4ca-aa27caab5d6e" providerId="ADAL" clId="{DAA23886-2797-4F6D-8A0A-FFE38C63952C}" dt="2025-06-09T03:27:29.883" v="5304" actId="478"/>
          <ac:picMkLst>
            <pc:docMk/>
            <pc:sldMk cId="1800668182" sldId="357"/>
            <ac:picMk id="11" creationId="{9FBC0ABB-E252-6CE1-57A3-D6FB7BA2EF87}"/>
          </ac:picMkLst>
        </pc:picChg>
        <pc:picChg chg="add del">
          <ac:chgData name="Maathumai Ranjan" userId="15dc26f8-3c8c-4890-a4ca-aa27caab5d6e" providerId="ADAL" clId="{DAA23886-2797-4F6D-8A0A-FFE38C63952C}" dt="2025-06-09T03:27:31.105" v="5306" actId="22"/>
          <ac:picMkLst>
            <pc:docMk/>
            <pc:sldMk cId="1800668182" sldId="357"/>
            <ac:picMk id="15" creationId="{03177285-F811-AAD9-5EBC-8106F6F4E0D5}"/>
          </ac:picMkLst>
        </pc:picChg>
        <pc:picChg chg="del">
          <ac:chgData name="Maathumai Ranjan" userId="15dc26f8-3c8c-4890-a4ca-aa27caab5d6e" providerId="ADAL" clId="{DAA23886-2797-4F6D-8A0A-FFE38C63952C}" dt="2025-06-09T03:21:57.447" v="5296" actId="478"/>
          <ac:picMkLst>
            <pc:docMk/>
            <pc:sldMk cId="1800668182" sldId="357"/>
            <ac:picMk id="16" creationId="{6D876A33-4FD2-7351-DEB7-F71DAA95D614}"/>
          </ac:picMkLst>
        </pc:picChg>
        <pc:picChg chg="add mod ord">
          <ac:chgData name="Maathumai Ranjan" userId="15dc26f8-3c8c-4890-a4ca-aa27caab5d6e" providerId="ADAL" clId="{DAA23886-2797-4F6D-8A0A-FFE38C63952C}" dt="2025-06-09T03:27:42.750" v="5314" actId="1038"/>
          <ac:picMkLst>
            <pc:docMk/>
            <pc:sldMk cId="1800668182" sldId="357"/>
            <ac:picMk id="18" creationId="{08A87C54-A185-A502-E20B-769AF2F03706}"/>
          </ac:picMkLst>
        </pc:picChg>
        <pc:picChg chg="del">
          <ac:chgData name="Maathumai Ranjan" userId="15dc26f8-3c8c-4890-a4ca-aa27caab5d6e" providerId="ADAL" clId="{DAA23886-2797-4F6D-8A0A-FFE38C63952C}" dt="2025-06-09T03:20:32.096" v="5292" actId="478"/>
          <ac:picMkLst>
            <pc:docMk/>
            <pc:sldMk cId="1800668182" sldId="357"/>
            <ac:picMk id="21" creationId="{51DC793F-85E2-B402-E825-6533CE2D2ADD}"/>
          </ac:picMkLst>
        </pc:picChg>
        <pc:picChg chg="add mod ord">
          <ac:chgData name="Maathumai Ranjan" userId="15dc26f8-3c8c-4890-a4ca-aa27caab5d6e" providerId="ADAL" clId="{DAA23886-2797-4F6D-8A0A-FFE38C63952C}" dt="2025-06-09T03:28:50.988" v="5319" actId="1076"/>
          <ac:picMkLst>
            <pc:docMk/>
            <pc:sldMk cId="1800668182" sldId="357"/>
            <ac:picMk id="25" creationId="{7A0D7353-95E7-E445-8574-CF5EA9D20D45}"/>
          </ac:picMkLst>
        </pc:picChg>
      </pc:sldChg>
      <pc:sldChg chg="addSp delSp modSp add mod">
        <pc:chgData name="Maathumai Ranjan" userId="15dc26f8-3c8c-4890-a4ca-aa27caab5d6e" providerId="ADAL" clId="{DAA23886-2797-4F6D-8A0A-FFE38C63952C}" dt="2025-06-09T09:35:05.282" v="7138" actId="27918"/>
        <pc:sldMkLst>
          <pc:docMk/>
          <pc:sldMk cId="1981602210" sldId="358"/>
        </pc:sldMkLst>
        <pc:spChg chg="mod">
          <ac:chgData name="Maathumai Ranjan" userId="15dc26f8-3c8c-4890-a4ca-aa27caab5d6e" providerId="ADAL" clId="{DAA23886-2797-4F6D-8A0A-FFE38C63952C}" dt="2025-06-09T03:38:46.711" v="5375" actId="14100"/>
          <ac:spMkLst>
            <pc:docMk/>
            <pc:sldMk cId="1981602210" sldId="358"/>
            <ac:spMk id="2" creationId="{81602A05-9E66-5443-9DF9-0DA2687CF5D8}"/>
          </ac:spMkLst>
        </pc:spChg>
        <pc:spChg chg="add del mod">
          <ac:chgData name="Maathumai Ranjan" userId="15dc26f8-3c8c-4890-a4ca-aa27caab5d6e" providerId="ADAL" clId="{DAA23886-2797-4F6D-8A0A-FFE38C63952C}" dt="2025-06-09T03:50:51.167" v="5411"/>
          <ac:spMkLst>
            <pc:docMk/>
            <pc:sldMk cId="1981602210" sldId="358"/>
            <ac:spMk id="5" creationId="{CA546543-4586-8787-9ABA-4720245BD2BD}"/>
          </ac:spMkLst>
        </pc:spChg>
        <pc:spChg chg="add del mod">
          <ac:chgData name="Maathumai Ranjan" userId="15dc26f8-3c8c-4890-a4ca-aa27caab5d6e" providerId="ADAL" clId="{DAA23886-2797-4F6D-8A0A-FFE38C63952C}" dt="2025-06-09T03:52:11.156" v="5419"/>
          <ac:spMkLst>
            <pc:docMk/>
            <pc:sldMk cId="1981602210" sldId="358"/>
            <ac:spMk id="10" creationId="{A4DF4DCE-6D7F-CC39-F49A-D1DC6A715BA5}"/>
          </ac:spMkLst>
        </pc:spChg>
        <pc:spChg chg="add del mod">
          <ac:chgData name="Maathumai Ranjan" userId="15dc26f8-3c8c-4890-a4ca-aa27caab5d6e" providerId="ADAL" clId="{DAA23886-2797-4F6D-8A0A-FFE38C63952C}" dt="2025-06-09T03:52:41.428" v="5422"/>
          <ac:spMkLst>
            <pc:docMk/>
            <pc:sldMk cId="1981602210" sldId="358"/>
            <ac:spMk id="13" creationId="{37C76BD9-A911-744D-4974-3A9BE768B231}"/>
          </ac:spMkLst>
        </pc:spChg>
        <pc:graphicFrameChg chg="del">
          <ac:chgData name="Maathumai Ranjan" userId="15dc26f8-3c8c-4890-a4ca-aa27caab5d6e" providerId="ADAL" clId="{DAA23886-2797-4F6D-8A0A-FFE38C63952C}" dt="2025-06-09T03:50:49.642" v="5409" actId="478"/>
          <ac:graphicFrameMkLst>
            <pc:docMk/>
            <pc:sldMk cId="1981602210" sldId="358"/>
            <ac:graphicFrameMk id="6" creationId="{006F84F3-4052-103D-171D-EA58FA574AA8}"/>
          </ac:graphicFrameMkLst>
        </pc:graphicFrameChg>
        <pc:graphicFrameChg chg="add del mod">
          <ac:chgData name="Maathumai Ranjan" userId="15dc26f8-3c8c-4890-a4ca-aa27caab5d6e" providerId="ADAL" clId="{DAA23886-2797-4F6D-8A0A-FFE38C63952C}" dt="2025-06-09T03:52:09.535" v="5417" actId="478"/>
          <ac:graphicFrameMkLst>
            <pc:docMk/>
            <pc:sldMk cId="1981602210" sldId="358"/>
            <ac:graphicFrameMk id="7" creationId="{798E6B77-8AB8-44F0-A1F4-78B7ACFF57CF}"/>
          </ac:graphicFrameMkLst>
        </pc:graphicFrameChg>
        <pc:graphicFrameChg chg="del">
          <ac:chgData name="Maathumai Ranjan" userId="15dc26f8-3c8c-4890-a4ca-aa27caab5d6e" providerId="ADAL" clId="{DAA23886-2797-4F6D-8A0A-FFE38C63952C}" dt="2025-06-09T03:52:39.982" v="5420" actId="478"/>
          <ac:graphicFrameMkLst>
            <pc:docMk/>
            <pc:sldMk cId="1981602210" sldId="358"/>
            <ac:graphicFrameMk id="9" creationId="{D18065D2-97C5-37F7-CE21-260E2F37E933}"/>
          </ac:graphicFrameMkLst>
        </pc:graphicFrameChg>
        <pc:graphicFrameChg chg="add mod">
          <ac:chgData name="Maathumai Ranjan" userId="15dc26f8-3c8c-4890-a4ca-aa27caab5d6e" providerId="ADAL" clId="{DAA23886-2797-4F6D-8A0A-FFE38C63952C}" dt="2025-06-09T03:53:49.617" v="5434" actId="403"/>
          <ac:graphicFrameMkLst>
            <pc:docMk/>
            <pc:sldMk cId="1981602210" sldId="358"/>
            <ac:graphicFrameMk id="11" creationId="{798E6B77-8AB8-44F0-A1F4-78B7ACFF57CF}"/>
          </ac:graphicFrameMkLst>
        </pc:graphicFrameChg>
        <pc:graphicFrameChg chg="add mod">
          <ac:chgData name="Maathumai Ranjan" userId="15dc26f8-3c8c-4890-a4ca-aa27caab5d6e" providerId="ADAL" clId="{DAA23886-2797-4F6D-8A0A-FFE38C63952C}" dt="2025-06-09T03:53:41.680" v="5433" actId="1076"/>
          <ac:graphicFrameMkLst>
            <pc:docMk/>
            <pc:sldMk cId="1981602210" sldId="358"/>
            <ac:graphicFrameMk id="14" creationId="{87C78987-93C1-4CB6-AC6C-196DA9704F70}"/>
          </ac:graphicFrameMkLst>
        </pc:graphicFrameChg>
      </pc:sldChg>
      <pc:sldChg chg="addSp delSp modSp add mod">
        <pc:chgData name="Maathumai Ranjan" userId="15dc26f8-3c8c-4890-a4ca-aa27caab5d6e" providerId="ADAL" clId="{DAA23886-2797-4F6D-8A0A-FFE38C63952C}" dt="2025-06-09T04:11:15.348" v="5445" actId="1076"/>
        <pc:sldMkLst>
          <pc:docMk/>
          <pc:sldMk cId="1684711976" sldId="359"/>
        </pc:sldMkLst>
        <pc:spChg chg="mod">
          <ac:chgData name="Maathumai Ranjan" userId="15dc26f8-3c8c-4890-a4ca-aa27caab5d6e" providerId="ADAL" clId="{DAA23886-2797-4F6D-8A0A-FFE38C63952C}" dt="2025-06-09T03:39:45.049" v="5408" actId="20577"/>
          <ac:spMkLst>
            <pc:docMk/>
            <pc:sldMk cId="1684711976" sldId="359"/>
            <ac:spMk id="2" creationId="{BA85344B-8084-A9EB-7470-9A0DF3325BC3}"/>
          </ac:spMkLst>
        </pc:spChg>
        <pc:spChg chg="add del mod">
          <ac:chgData name="Maathumai Ranjan" userId="15dc26f8-3c8c-4890-a4ca-aa27caab5d6e" providerId="ADAL" clId="{DAA23886-2797-4F6D-8A0A-FFE38C63952C}" dt="2025-06-09T04:09:44.603" v="5438" actId="22"/>
          <ac:spMkLst>
            <pc:docMk/>
            <pc:sldMk cId="1684711976" sldId="359"/>
            <ac:spMk id="5" creationId="{22338CCA-6DE7-1B98-4E2A-7162EDB8E702}"/>
          </ac:spMkLst>
        </pc:spChg>
        <pc:spChg chg="add del mod">
          <ac:chgData name="Maathumai Ranjan" userId="15dc26f8-3c8c-4890-a4ca-aa27caab5d6e" providerId="ADAL" clId="{DAA23886-2797-4F6D-8A0A-FFE38C63952C}" dt="2025-06-09T04:10:41.079" v="5441"/>
          <ac:spMkLst>
            <pc:docMk/>
            <pc:sldMk cId="1684711976" sldId="359"/>
            <ac:spMk id="9" creationId="{EEFBECAC-F2F6-2DA4-04EC-28E005EE3378}"/>
          </ac:spMkLst>
        </pc:spChg>
        <pc:spChg chg="add del mod">
          <ac:chgData name="Maathumai Ranjan" userId="15dc26f8-3c8c-4890-a4ca-aa27caab5d6e" providerId="ADAL" clId="{DAA23886-2797-4F6D-8A0A-FFE38C63952C}" dt="2025-06-09T04:11:06.716" v="5444" actId="22"/>
          <ac:spMkLst>
            <pc:docMk/>
            <pc:sldMk cId="1684711976" sldId="359"/>
            <ac:spMk id="12" creationId="{C5D64ADE-7446-6F12-7593-ABFAFFB7AFB7}"/>
          </ac:spMkLst>
        </pc:spChg>
        <pc:picChg chg="add del mod ord">
          <ac:chgData name="Maathumai Ranjan" userId="15dc26f8-3c8c-4890-a4ca-aa27caab5d6e" providerId="ADAL" clId="{DAA23886-2797-4F6D-8A0A-FFE38C63952C}" dt="2025-06-09T04:10:48.621" v="5443" actId="478"/>
          <ac:picMkLst>
            <pc:docMk/>
            <pc:sldMk cId="1684711976" sldId="359"/>
            <ac:picMk id="7" creationId="{3D1F6582-FCC0-4A50-B80A-1F470ED4BB45}"/>
          </ac:picMkLst>
        </pc:picChg>
        <pc:picChg chg="add mod">
          <ac:chgData name="Maathumai Ranjan" userId="15dc26f8-3c8c-4890-a4ca-aa27caab5d6e" providerId="ADAL" clId="{DAA23886-2797-4F6D-8A0A-FFE38C63952C}" dt="2025-06-09T04:10:46.526" v="5442" actId="1076"/>
          <ac:picMkLst>
            <pc:docMk/>
            <pc:sldMk cId="1684711976" sldId="359"/>
            <ac:picMk id="10" creationId="{599D971C-5380-80F8-2CB8-0C93896E9CED}"/>
          </ac:picMkLst>
        </pc:picChg>
        <pc:picChg chg="add mod ord">
          <ac:chgData name="Maathumai Ranjan" userId="15dc26f8-3c8c-4890-a4ca-aa27caab5d6e" providerId="ADAL" clId="{DAA23886-2797-4F6D-8A0A-FFE38C63952C}" dt="2025-06-09T04:11:15.348" v="5445" actId="1076"/>
          <ac:picMkLst>
            <pc:docMk/>
            <pc:sldMk cId="1684711976" sldId="359"/>
            <ac:picMk id="14" creationId="{CBF4EA80-2368-2BB1-A33A-9062A8BB079D}"/>
          </ac:picMkLst>
        </pc:picChg>
        <pc:picChg chg="del">
          <ac:chgData name="Maathumai Ranjan" userId="15dc26f8-3c8c-4890-a4ca-aa27caab5d6e" providerId="ADAL" clId="{DAA23886-2797-4F6D-8A0A-FFE38C63952C}" dt="2025-06-09T04:09:43.525" v="5437" actId="478"/>
          <ac:picMkLst>
            <pc:docMk/>
            <pc:sldMk cId="1684711976" sldId="359"/>
            <ac:picMk id="18" creationId="{28F9BB78-2DE5-76FE-318C-DDA81E4F6C69}"/>
          </ac:picMkLst>
        </pc:picChg>
        <pc:picChg chg="del">
          <ac:chgData name="Maathumai Ranjan" userId="15dc26f8-3c8c-4890-a4ca-aa27caab5d6e" providerId="ADAL" clId="{DAA23886-2797-4F6D-8A0A-FFE38C63952C}" dt="2025-06-09T04:10:38.478" v="5440" actId="478"/>
          <ac:picMkLst>
            <pc:docMk/>
            <pc:sldMk cId="1684711976" sldId="359"/>
            <ac:picMk id="25" creationId="{E09F6DDD-3B1C-A30D-622B-52F216F2C4C7}"/>
          </ac:picMkLst>
        </pc:picChg>
      </pc:sldChg>
      <pc:sldChg chg="add del">
        <pc:chgData name="Maathumai Ranjan" userId="15dc26f8-3c8c-4890-a4ca-aa27caab5d6e" providerId="ADAL" clId="{DAA23886-2797-4F6D-8A0A-FFE38C63952C}" dt="2025-06-09T04:50:51.725" v="5448" actId="47"/>
        <pc:sldMkLst>
          <pc:docMk/>
          <pc:sldMk cId="3793574824" sldId="360"/>
        </pc:sldMkLst>
      </pc:sldChg>
      <pc:sldChg chg="addSp delSp modSp add mod">
        <pc:chgData name="Maathumai Ranjan" userId="15dc26f8-3c8c-4890-a4ca-aa27caab5d6e" providerId="ADAL" clId="{DAA23886-2797-4F6D-8A0A-FFE38C63952C}" dt="2025-06-09T05:30:44.912" v="5495" actId="1076"/>
        <pc:sldMkLst>
          <pc:docMk/>
          <pc:sldMk cId="2490598583" sldId="361"/>
        </pc:sldMkLst>
        <pc:spChg chg="mod">
          <ac:chgData name="Maathumai Ranjan" userId="15dc26f8-3c8c-4890-a4ca-aa27caab5d6e" providerId="ADAL" clId="{DAA23886-2797-4F6D-8A0A-FFE38C63952C}" dt="2025-06-09T04:51:44.558" v="5489" actId="14100"/>
          <ac:spMkLst>
            <pc:docMk/>
            <pc:sldMk cId="2490598583" sldId="361"/>
            <ac:spMk id="2" creationId="{2DCF6A9D-4D6B-3C13-BC3B-1F8954365877}"/>
          </ac:spMkLst>
        </pc:spChg>
        <pc:spChg chg="add del mod">
          <ac:chgData name="Maathumai Ranjan" userId="15dc26f8-3c8c-4890-a4ca-aa27caab5d6e" providerId="ADAL" clId="{DAA23886-2797-4F6D-8A0A-FFE38C63952C}" dt="2025-06-09T05:28:13.017" v="5491" actId="22"/>
          <ac:spMkLst>
            <pc:docMk/>
            <pc:sldMk cId="2490598583" sldId="361"/>
            <ac:spMk id="5" creationId="{E343AE14-D51C-8B97-8581-0A7976DFECE0}"/>
          </ac:spMkLst>
        </pc:spChg>
        <pc:spChg chg="add del mod">
          <ac:chgData name="Maathumai Ranjan" userId="15dc26f8-3c8c-4890-a4ca-aa27caab5d6e" providerId="ADAL" clId="{DAA23886-2797-4F6D-8A0A-FFE38C63952C}" dt="2025-06-09T05:30:29.123" v="5494" actId="22"/>
          <ac:spMkLst>
            <pc:docMk/>
            <pc:sldMk cId="2490598583" sldId="361"/>
            <ac:spMk id="9" creationId="{18F8DE03-A7DB-29A8-E0D6-5DFDA7D8A3CB}"/>
          </ac:spMkLst>
        </pc:spChg>
        <pc:picChg chg="add mod ord">
          <ac:chgData name="Maathumai Ranjan" userId="15dc26f8-3c8c-4890-a4ca-aa27caab5d6e" providerId="ADAL" clId="{DAA23886-2797-4F6D-8A0A-FFE38C63952C}" dt="2025-06-09T05:28:18.260" v="5492" actId="1076"/>
          <ac:picMkLst>
            <pc:docMk/>
            <pc:sldMk cId="2490598583" sldId="361"/>
            <ac:picMk id="7" creationId="{C4C2587A-3029-A5EC-89EF-9600209574FE}"/>
          </ac:picMkLst>
        </pc:picChg>
        <pc:picChg chg="del">
          <ac:chgData name="Maathumai Ranjan" userId="15dc26f8-3c8c-4890-a4ca-aa27caab5d6e" providerId="ADAL" clId="{DAA23886-2797-4F6D-8A0A-FFE38C63952C}" dt="2025-06-09T05:28:20.912" v="5493" actId="478"/>
          <ac:picMkLst>
            <pc:docMk/>
            <pc:sldMk cId="2490598583" sldId="361"/>
            <ac:picMk id="10" creationId="{D26C81DF-A338-8FC3-3E26-5EB6B41C7081}"/>
          </ac:picMkLst>
        </pc:picChg>
        <pc:picChg chg="add mod ord">
          <ac:chgData name="Maathumai Ranjan" userId="15dc26f8-3c8c-4890-a4ca-aa27caab5d6e" providerId="ADAL" clId="{DAA23886-2797-4F6D-8A0A-FFE38C63952C}" dt="2025-06-09T05:30:44.912" v="5495" actId="1076"/>
          <ac:picMkLst>
            <pc:docMk/>
            <pc:sldMk cId="2490598583" sldId="361"/>
            <ac:picMk id="12" creationId="{955D5CCC-DB1B-DC60-CA24-5272F67B27ED}"/>
          </ac:picMkLst>
        </pc:picChg>
        <pc:picChg chg="del">
          <ac:chgData name="Maathumai Ranjan" userId="15dc26f8-3c8c-4890-a4ca-aa27caab5d6e" providerId="ADAL" clId="{DAA23886-2797-4F6D-8A0A-FFE38C63952C}" dt="2025-06-09T05:28:11.669" v="5490" actId="478"/>
          <ac:picMkLst>
            <pc:docMk/>
            <pc:sldMk cId="2490598583" sldId="361"/>
            <ac:picMk id="14" creationId="{8F43134E-173B-D70C-F0C9-CDD5AA32C590}"/>
          </ac:picMkLst>
        </pc:picChg>
      </pc:sldChg>
      <pc:sldChg chg="addSp delSp modSp add mod">
        <pc:chgData name="Maathumai Ranjan" userId="15dc26f8-3c8c-4890-a4ca-aa27caab5d6e" providerId="ADAL" clId="{DAA23886-2797-4F6D-8A0A-FFE38C63952C}" dt="2025-06-09T05:48:21.995" v="5527" actId="20577"/>
        <pc:sldMkLst>
          <pc:docMk/>
          <pc:sldMk cId="2776553595" sldId="362"/>
        </pc:sldMkLst>
        <pc:spChg chg="mod">
          <ac:chgData name="Maathumai Ranjan" userId="15dc26f8-3c8c-4890-a4ca-aa27caab5d6e" providerId="ADAL" clId="{DAA23886-2797-4F6D-8A0A-FFE38C63952C}" dt="2025-06-09T05:48:21.995" v="5527" actId="20577"/>
          <ac:spMkLst>
            <pc:docMk/>
            <pc:sldMk cId="2776553595" sldId="362"/>
            <ac:spMk id="2" creationId="{B57272DC-D71D-4B63-0CC1-EBF1B440935C}"/>
          </ac:spMkLst>
        </pc:spChg>
        <pc:spChg chg="add del mod">
          <ac:chgData name="Maathumai Ranjan" userId="15dc26f8-3c8c-4890-a4ca-aa27caab5d6e" providerId="ADAL" clId="{DAA23886-2797-4F6D-8A0A-FFE38C63952C}" dt="2025-06-09T05:45:34.545" v="5498" actId="22"/>
          <ac:spMkLst>
            <pc:docMk/>
            <pc:sldMk cId="2776553595" sldId="362"/>
            <ac:spMk id="5" creationId="{35A89C31-0793-6B1A-0FD3-4BE2679C2097}"/>
          </ac:spMkLst>
        </pc:spChg>
        <pc:spChg chg="add del mod">
          <ac:chgData name="Maathumai Ranjan" userId="15dc26f8-3c8c-4890-a4ca-aa27caab5d6e" providerId="ADAL" clId="{DAA23886-2797-4F6D-8A0A-FFE38C63952C}" dt="2025-06-09T05:47:42.456" v="5501" actId="22"/>
          <ac:spMkLst>
            <pc:docMk/>
            <pc:sldMk cId="2776553595" sldId="362"/>
            <ac:spMk id="10" creationId="{D0C96581-BF50-C187-6442-0C8141CFAFDC}"/>
          </ac:spMkLst>
        </pc:spChg>
        <pc:picChg chg="del">
          <ac:chgData name="Maathumai Ranjan" userId="15dc26f8-3c8c-4890-a4ca-aa27caab5d6e" providerId="ADAL" clId="{DAA23886-2797-4F6D-8A0A-FFE38C63952C}" dt="2025-06-09T05:47:41.227" v="5500" actId="478"/>
          <ac:picMkLst>
            <pc:docMk/>
            <pc:sldMk cId="2776553595" sldId="362"/>
            <ac:picMk id="7" creationId="{9E48F06D-5742-90B2-6638-D458E38AFA3E}"/>
          </ac:picMkLst>
        </pc:picChg>
        <pc:picChg chg="add mod ord">
          <ac:chgData name="Maathumai Ranjan" userId="15dc26f8-3c8c-4890-a4ca-aa27caab5d6e" providerId="ADAL" clId="{DAA23886-2797-4F6D-8A0A-FFE38C63952C}" dt="2025-06-09T05:45:42.578" v="5499" actId="1076"/>
          <ac:picMkLst>
            <pc:docMk/>
            <pc:sldMk cId="2776553595" sldId="362"/>
            <ac:picMk id="8" creationId="{8D28FA42-3CBC-8B9E-F4BD-80B4CF0AA542}"/>
          </ac:picMkLst>
        </pc:picChg>
        <pc:picChg chg="del">
          <ac:chgData name="Maathumai Ranjan" userId="15dc26f8-3c8c-4890-a4ca-aa27caab5d6e" providerId="ADAL" clId="{DAA23886-2797-4F6D-8A0A-FFE38C63952C}" dt="2025-06-09T05:45:27.192" v="5497" actId="478"/>
          <ac:picMkLst>
            <pc:docMk/>
            <pc:sldMk cId="2776553595" sldId="362"/>
            <ac:picMk id="12" creationId="{99307378-8333-CF8B-9739-1C8064C72613}"/>
          </ac:picMkLst>
        </pc:picChg>
        <pc:picChg chg="add mod ord">
          <ac:chgData name="Maathumai Ranjan" userId="15dc26f8-3c8c-4890-a4ca-aa27caab5d6e" providerId="ADAL" clId="{DAA23886-2797-4F6D-8A0A-FFE38C63952C}" dt="2025-06-09T05:47:53.153" v="5502" actId="1076"/>
          <ac:picMkLst>
            <pc:docMk/>
            <pc:sldMk cId="2776553595" sldId="362"/>
            <ac:picMk id="13" creationId="{DADCD949-75AF-26F7-381D-F58CA291F739}"/>
          </ac:picMkLst>
        </pc:picChg>
      </pc:sldChg>
      <pc:sldChg chg="addSp delSp modSp add mod ord">
        <pc:chgData name="Maathumai Ranjan" userId="15dc26f8-3c8c-4890-a4ca-aa27caab5d6e" providerId="ADAL" clId="{DAA23886-2797-4F6D-8A0A-FFE38C63952C}" dt="2025-06-09T05:58:17.399" v="5541" actId="1076"/>
        <pc:sldMkLst>
          <pc:docMk/>
          <pc:sldMk cId="976593103" sldId="363"/>
        </pc:sldMkLst>
        <pc:spChg chg="mod">
          <ac:chgData name="Maathumai Ranjan" userId="15dc26f8-3c8c-4890-a4ca-aa27caab5d6e" providerId="ADAL" clId="{DAA23886-2797-4F6D-8A0A-FFE38C63952C}" dt="2025-06-09T05:56:01.331" v="5533" actId="20577"/>
          <ac:spMkLst>
            <pc:docMk/>
            <pc:sldMk cId="976593103" sldId="363"/>
            <ac:spMk id="2" creationId="{965D35D0-6A47-D2D2-E351-DE48EE14FDD4}"/>
          </ac:spMkLst>
        </pc:spChg>
        <pc:spChg chg="add del mod">
          <ac:chgData name="Maathumai Ranjan" userId="15dc26f8-3c8c-4890-a4ca-aa27caab5d6e" providerId="ADAL" clId="{DAA23886-2797-4F6D-8A0A-FFE38C63952C}" dt="2025-06-09T05:56:35.278" v="5537" actId="22"/>
          <ac:spMkLst>
            <pc:docMk/>
            <pc:sldMk cId="976593103" sldId="363"/>
            <ac:spMk id="5" creationId="{58973947-D73B-16B1-A5AF-E2774F9C3FB1}"/>
          </ac:spMkLst>
        </pc:spChg>
        <pc:spChg chg="add del mod">
          <ac:chgData name="Maathumai Ranjan" userId="15dc26f8-3c8c-4890-a4ca-aa27caab5d6e" providerId="ADAL" clId="{DAA23886-2797-4F6D-8A0A-FFE38C63952C}" dt="2025-06-09T05:58:11.328" v="5540" actId="22"/>
          <ac:spMkLst>
            <pc:docMk/>
            <pc:sldMk cId="976593103" sldId="363"/>
            <ac:spMk id="10" creationId="{C029D3AA-03F3-32DF-CBE5-CA20043E47DD}"/>
          </ac:spMkLst>
        </pc:spChg>
        <pc:picChg chg="add mod ord">
          <ac:chgData name="Maathumai Ranjan" userId="15dc26f8-3c8c-4890-a4ca-aa27caab5d6e" providerId="ADAL" clId="{DAA23886-2797-4F6D-8A0A-FFE38C63952C}" dt="2025-06-09T05:56:41.105" v="5538" actId="1076"/>
          <ac:picMkLst>
            <pc:docMk/>
            <pc:sldMk cId="976593103" sldId="363"/>
            <ac:picMk id="7" creationId="{C02C956B-0903-1859-56CD-B1180091447F}"/>
          </ac:picMkLst>
        </pc:picChg>
        <pc:picChg chg="del">
          <ac:chgData name="Maathumai Ranjan" userId="15dc26f8-3c8c-4890-a4ca-aa27caab5d6e" providerId="ADAL" clId="{DAA23886-2797-4F6D-8A0A-FFE38C63952C}" dt="2025-06-09T05:56:43.126" v="5539" actId="478"/>
          <ac:picMkLst>
            <pc:docMk/>
            <pc:sldMk cId="976593103" sldId="363"/>
            <ac:picMk id="8" creationId="{C8EE9DAF-89BA-A591-E314-AC963197E768}"/>
          </ac:picMkLst>
        </pc:picChg>
        <pc:picChg chg="add mod ord">
          <ac:chgData name="Maathumai Ranjan" userId="15dc26f8-3c8c-4890-a4ca-aa27caab5d6e" providerId="ADAL" clId="{DAA23886-2797-4F6D-8A0A-FFE38C63952C}" dt="2025-06-09T05:58:17.399" v="5541" actId="1076"/>
          <ac:picMkLst>
            <pc:docMk/>
            <pc:sldMk cId="976593103" sldId="363"/>
            <ac:picMk id="12" creationId="{32DBC7AC-8869-5E0A-891B-15961E38CDCA}"/>
          </ac:picMkLst>
        </pc:picChg>
        <pc:picChg chg="del">
          <ac:chgData name="Maathumai Ranjan" userId="15dc26f8-3c8c-4890-a4ca-aa27caab5d6e" providerId="ADAL" clId="{DAA23886-2797-4F6D-8A0A-FFE38C63952C}" dt="2025-06-09T05:56:10.238" v="5536" actId="478"/>
          <ac:picMkLst>
            <pc:docMk/>
            <pc:sldMk cId="976593103" sldId="363"/>
            <ac:picMk id="13" creationId="{25FE0605-AF11-951B-AEE0-5BB59985AC5C}"/>
          </ac:picMkLst>
        </pc:picChg>
      </pc:sldChg>
      <pc:sldChg chg="addSp delSp modSp add mod">
        <pc:chgData name="Maathumai Ranjan" userId="15dc26f8-3c8c-4890-a4ca-aa27caab5d6e" providerId="ADAL" clId="{DAA23886-2797-4F6D-8A0A-FFE38C63952C}" dt="2025-06-09T06:07:08.581" v="5558" actId="1076"/>
        <pc:sldMkLst>
          <pc:docMk/>
          <pc:sldMk cId="555475105" sldId="364"/>
        </pc:sldMkLst>
        <pc:spChg chg="mod">
          <ac:chgData name="Maathumai Ranjan" userId="15dc26f8-3c8c-4890-a4ca-aa27caab5d6e" providerId="ADAL" clId="{DAA23886-2797-4F6D-8A0A-FFE38C63952C}" dt="2025-06-09T06:05:04.536" v="5552" actId="20577"/>
          <ac:spMkLst>
            <pc:docMk/>
            <pc:sldMk cId="555475105" sldId="364"/>
            <ac:spMk id="2" creationId="{BB2834FC-0C06-69C1-8D10-92F8F624A676}"/>
          </ac:spMkLst>
        </pc:spChg>
        <pc:spChg chg="add del mod">
          <ac:chgData name="Maathumai Ranjan" userId="15dc26f8-3c8c-4890-a4ca-aa27caab5d6e" providerId="ADAL" clId="{DAA23886-2797-4F6D-8A0A-FFE38C63952C}" dt="2025-06-09T06:05:27.527" v="5554" actId="22"/>
          <ac:spMkLst>
            <pc:docMk/>
            <pc:sldMk cId="555475105" sldId="364"/>
            <ac:spMk id="5" creationId="{5EE92FE0-C851-B21A-3A6D-FA7D921317D1}"/>
          </ac:spMkLst>
        </pc:spChg>
        <pc:spChg chg="add del mod">
          <ac:chgData name="Maathumai Ranjan" userId="15dc26f8-3c8c-4890-a4ca-aa27caab5d6e" providerId="ADAL" clId="{DAA23886-2797-4F6D-8A0A-FFE38C63952C}" dt="2025-06-09T06:07:04.151" v="5557" actId="22"/>
          <ac:spMkLst>
            <pc:docMk/>
            <pc:sldMk cId="555475105" sldId="364"/>
            <ac:spMk id="10" creationId="{EBD152FA-7952-C0FE-D08B-72ACF2FEA1B2}"/>
          </ac:spMkLst>
        </pc:spChg>
        <pc:picChg chg="add mod ord">
          <ac:chgData name="Maathumai Ranjan" userId="15dc26f8-3c8c-4890-a4ca-aa27caab5d6e" providerId="ADAL" clId="{DAA23886-2797-4F6D-8A0A-FFE38C63952C}" dt="2025-06-09T06:05:31.747" v="5555" actId="1076"/>
          <ac:picMkLst>
            <pc:docMk/>
            <pc:sldMk cId="555475105" sldId="364"/>
            <ac:picMk id="7" creationId="{12BCD51F-1117-2C1E-0A0A-F5855F9562AA}"/>
          </ac:picMkLst>
        </pc:picChg>
        <pc:picChg chg="del">
          <ac:chgData name="Maathumai Ranjan" userId="15dc26f8-3c8c-4890-a4ca-aa27caab5d6e" providerId="ADAL" clId="{DAA23886-2797-4F6D-8A0A-FFE38C63952C}" dt="2025-06-09T06:05:26.177" v="5553" actId="478"/>
          <ac:picMkLst>
            <pc:docMk/>
            <pc:sldMk cId="555475105" sldId="364"/>
            <ac:picMk id="8" creationId="{52B970B9-A12C-9BC5-8B02-7360235042A8}"/>
          </ac:picMkLst>
        </pc:picChg>
        <pc:picChg chg="add mod ord">
          <ac:chgData name="Maathumai Ranjan" userId="15dc26f8-3c8c-4890-a4ca-aa27caab5d6e" providerId="ADAL" clId="{DAA23886-2797-4F6D-8A0A-FFE38C63952C}" dt="2025-06-09T06:07:08.581" v="5558" actId="1076"/>
          <ac:picMkLst>
            <pc:docMk/>
            <pc:sldMk cId="555475105" sldId="364"/>
            <ac:picMk id="12" creationId="{A7CF7F95-6DF5-A59A-6A5B-52B0D0733581}"/>
          </ac:picMkLst>
        </pc:picChg>
        <pc:picChg chg="del">
          <ac:chgData name="Maathumai Ranjan" userId="15dc26f8-3c8c-4890-a4ca-aa27caab5d6e" providerId="ADAL" clId="{DAA23886-2797-4F6D-8A0A-FFE38C63952C}" dt="2025-06-09T06:07:02.414" v="5556" actId="478"/>
          <ac:picMkLst>
            <pc:docMk/>
            <pc:sldMk cId="555475105" sldId="364"/>
            <ac:picMk id="13" creationId="{1E7C2A82-4BDA-7ECF-6347-D89CC93C326D}"/>
          </ac:picMkLst>
        </pc:picChg>
      </pc:sldChg>
      <pc:sldChg chg="addSp delSp modSp add mod">
        <pc:chgData name="Maathumai Ranjan" userId="15dc26f8-3c8c-4890-a4ca-aa27caab5d6e" providerId="ADAL" clId="{DAA23886-2797-4F6D-8A0A-FFE38C63952C}" dt="2025-06-09T06:30:31.210" v="5579" actId="14100"/>
        <pc:sldMkLst>
          <pc:docMk/>
          <pc:sldMk cId="861251479" sldId="365"/>
        </pc:sldMkLst>
        <pc:spChg chg="mod">
          <ac:chgData name="Maathumai Ranjan" userId="15dc26f8-3c8c-4890-a4ca-aa27caab5d6e" providerId="ADAL" clId="{DAA23886-2797-4F6D-8A0A-FFE38C63952C}" dt="2025-06-09T06:27:30.921" v="5567" actId="20577"/>
          <ac:spMkLst>
            <pc:docMk/>
            <pc:sldMk cId="861251479" sldId="365"/>
            <ac:spMk id="2" creationId="{80CE4F4B-6F39-6B9C-F357-6E859A5D8BD3}"/>
          </ac:spMkLst>
        </pc:spChg>
        <pc:spChg chg="add del mod">
          <ac:chgData name="Maathumai Ranjan" userId="15dc26f8-3c8c-4890-a4ca-aa27caab5d6e" providerId="ADAL" clId="{DAA23886-2797-4F6D-8A0A-FFE38C63952C}" dt="2025-06-09T06:27:39.211" v="5568" actId="22"/>
          <ac:spMkLst>
            <pc:docMk/>
            <pc:sldMk cId="861251479" sldId="365"/>
            <ac:spMk id="5" creationId="{53342623-AC15-0593-F3BE-7D6BE5218BD5}"/>
          </ac:spMkLst>
        </pc:spChg>
        <pc:spChg chg="add del mod">
          <ac:chgData name="Maathumai Ranjan" userId="15dc26f8-3c8c-4890-a4ca-aa27caab5d6e" providerId="ADAL" clId="{DAA23886-2797-4F6D-8A0A-FFE38C63952C}" dt="2025-06-09T06:30:01.295" v="5575" actId="22"/>
          <ac:spMkLst>
            <pc:docMk/>
            <pc:sldMk cId="861251479" sldId="365"/>
            <ac:spMk id="10" creationId="{EF127E1F-132F-5D52-FC05-42F2F17D069E}"/>
          </ac:spMkLst>
        </pc:spChg>
        <pc:picChg chg="del">
          <ac:chgData name="Maathumai Ranjan" userId="15dc26f8-3c8c-4890-a4ca-aa27caab5d6e" providerId="ADAL" clId="{DAA23886-2797-4F6D-8A0A-FFE38C63952C}" dt="2025-06-09T06:29:59.931" v="5574" actId="478"/>
          <ac:picMkLst>
            <pc:docMk/>
            <pc:sldMk cId="861251479" sldId="365"/>
            <ac:picMk id="7" creationId="{179FEF38-90E9-7DD2-84D2-D02871C4921E}"/>
          </ac:picMkLst>
        </pc:picChg>
        <pc:picChg chg="add mod ord">
          <ac:chgData name="Maathumai Ranjan" userId="15dc26f8-3c8c-4890-a4ca-aa27caab5d6e" providerId="ADAL" clId="{DAA23886-2797-4F6D-8A0A-FFE38C63952C}" dt="2025-06-09T06:28:10.280" v="5573" actId="14100"/>
          <ac:picMkLst>
            <pc:docMk/>
            <pc:sldMk cId="861251479" sldId="365"/>
            <ac:picMk id="8" creationId="{F001DC98-21D7-9C24-B756-CFAA5DF4896C}"/>
          </ac:picMkLst>
        </pc:picChg>
        <pc:picChg chg="del">
          <ac:chgData name="Maathumai Ranjan" userId="15dc26f8-3c8c-4890-a4ca-aa27caab5d6e" providerId="ADAL" clId="{DAA23886-2797-4F6D-8A0A-FFE38C63952C}" dt="2025-06-09T06:27:22.534" v="5560" actId="478"/>
          <ac:picMkLst>
            <pc:docMk/>
            <pc:sldMk cId="861251479" sldId="365"/>
            <ac:picMk id="12" creationId="{01BE99B9-C2A1-1BE0-A0F1-DA4C1B185B07}"/>
          </ac:picMkLst>
        </pc:picChg>
        <pc:picChg chg="add mod ord">
          <ac:chgData name="Maathumai Ranjan" userId="15dc26f8-3c8c-4890-a4ca-aa27caab5d6e" providerId="ADAL" clId="{DAA23886-2797-4F6D-8A0A-FFE38C63952C}" dt="2025-06-09T06:30:31.210" v="5579" actId="14100"/>
          <ac:picMkLst>
            <pc:docMk/>
            <pc:sldMk cId="861251479" sldId="365"/>
            <ac:picMk id="13" creationId="{6F6BF9AB-B1A0-934B-D9C0-FCAB4BDD9E1C}"/>
          </ac:picMkLst>
        </pc:picChg>
      </pc:sldChg>
      <pc:sldChg chg="add del">
        <pc:chgData name="Maathumai Ranjan" userId="15dc26f8-3c8c-4890-a4ca-aa27caab5d6e" providerId="ADAL" clId="{DAA23886-2797-4F6D-8A0A-FFE38C63952C}" dt="2025-06-09T06:27:25.605" v="5562"/>
        <pc:sldMkLst>
          <pc:docMk/>
          <pc:sldMk cId="1611706598" sldId="366"/>
        </pc:sldMkLst>
      </pc:sldChg>
      <pc:sldChg chg="modSp new del mod">
        <pc:chgData name="Maathumai Ranjan" userId="15dc26f8-3c8c-4890-a4ca-aa27caab5d6e" providerId="ADAL" clId="{DAA23886-2797-4F6D-8A0A-FFE38C63952C}" dt="2025-06-10T05:49:33.366" v="12504" actId="47"/>
        <pc:sldMkLst>
          <pc:docMk/>
          <pc:sldMk cId="3656459270" sldId="366"/>
        </pc:sldMkLst>
        <pc:spChg chg="mod">
          <ac:chgData name="Maathumai Ranjan" userId="15dc26f8-3c8c-4890-a4ca-aa27caab5d6e" providerId="ADAL" clId="{DAA23886-2797-4F6D-8A0A-FFE38C63952C}" dt="2025-06-10T02:50:49.787" v="9598" actId="13926"/>
          <ac:spMkLst>
            <pc:docMk/>
            <pc:sldMk cId="3656459270" sldId="366"/>
            <ac:spMk id="2" creationId="{89B9F329-8228-DE7D-8831-A50A3609F8FC}"/>
          </ac:spMkLst>
        </pc:spChg>
        <pc:spChg chg="mod">
          <ac:chgData name="Maathumai Ranjan" userId="15dc26f8-3c8c-4890-a4ca-aa27caab5d6e" providerId="ADAL" clId="{DAA23886-2797-4F6D-8A0A-FFE38C63952C}" dt="2025-06-10T02:50:36.379" v="9595" actId="13926"/>
          <ac:spMkLst>
            <pc:docMk/>
            <pc:sldMk cId="3656459270" sldId="366"/>
            <ac:spMk id="3" creationId="{83D842C0-0E35-E119-3B83-368859E5AFC3}"/>
          </ac:spMkLst>
        </pc:spChg>
      </pc:sldChg>
      <pc:sldChg chg="addSp delSp modSp new mod">
        <pc:chgData name="Maathumai Ranjan" userId="15dc26f8-3c8c-4890-a4ca-aa27caab5d6e" providerId="ADAL" clId="{DAA23886-2797-4F6D-8A0A-FFE38C63952C}" dt="2025-06-10T05:32:54.537" v="11083" actId="20577"/>
        <pc:sldMkLst>
          <pc:docMk/>
          <pc:sldMk cId="1211570987" sldId="367"/>
        </pc:sldMkLst>
        <pc:spChg chg="mod">
          <ac:chgData name="Maathumai Ranjan" userId="15dc26f8-3c8c-4890-a4ca-aa27caab5d6e" providerId="ADAL" clId="{DAA23886-2797-4F6D-8A0A-FFE38C63952C}" dt="2025-06-10T03:52:58.200" v="9674" actId="20577"/>
          <ac:spMkLst>
            <pc:docMk/>
            <pc:sldMk cId="1211570987" sldId="367"/>
            <ac:spMk id="2" creationId="{CC269305-37FC-E8D6-C610-E97A50FF678F}"/>
          </ac:spMkLst>
        </pc:spChg>
        <pc:spChg chg="del">
          <ac:chgData name="Maathumai Ranjan" userId="15dc26f8-3c8c-4890-a4ca-aa27caab5d6e" providerId="ADAL" clId="{DAA23886-2797-4F6D-8A0A-FFE38C63952C}" dt="2025-06-10T03:53:15.506" v="9675" actId="1032"/>
          <ac:spMkLst>
            <pc:docMk/>
            <pc:sldMk cId="1211570987" sldId="367"/>
            <ac:spMk id="3" creationId="{6C7D313F-63A6-2587-10DF-58128F0D0758}"/>
          </ac:spMkLst>
        </pc:spChg>
        <pc:spChg chg="del">
          <ac:chgData name="Maathumai Ranjan" userId="15dc26f8-3c8c-4890-a4ca-aa27caab5d6e" providerId="ADAL" clId="{DAA23886-2797-4F6D-8A0A-FFE38C63952C}" dt="2025-06-10T03:51:07.969" v="9619"/>
          <ac:spMkLst>
            <pc:docMk/>
            <pc:sldMk cId="1211570987" sldId="367"/>
            <ac:spMk id="5" creationId="{07691EFE-5994-3266-68EC-15B4596D206F}"/>
          </ac:spMkLst>
        </pc:spChg>
        <pc:spChg chg="add mod">
          <ac:chgData name="Maathumai Ranjan" userId="15dc26f8-3c8c-4890-a4ca-aa27caab5d6e" providerId="ADAL" clId="{DAA23886-2797-4F6D-8A0A-FFE38C63952C}" dt="2025-06-10T05:32:54.537" v="11083" actId="20577"/>
          <ac:spMkLst>
            <pc:docMk/>
            <pc:sldMk cId="1211570987" sldId="367"/>
            <ac:spMk id="9" creationId="{831E3656-D192-BCFE-6331-744911C45368}"/>
          </ac:spMkLst>
        </pc:spChg>
        <pc:graphicFrameChg chg="add mod">
          <ac:chgData name="Maathumai Ranjan" userId="15dc26f8-3c8c-4890-a4ca-aa27caab5d6e" providerId="ADAL" clId="{DAA23886-2797-4F6D-8A0A-FFE38C63952C}" dt="2025-06-10T05:27:06.142" v="10987" actId="1076"/>
          <ac:graphicFrameMkLst>
            <pc:docMk/>
            <pc:sldMk cId="1211570987" sldId="367"/>
            <ac:graphicFrameMk id="6" creationId="{BF2A57AF-B185-9F20-4FAF-4C35C06F9DDE}"/>
          </ac:graphicFrameMkLst>
        </pc:graphicFrameChg>
        <pc:graphicFrameChg chg="add del mod modGraphic">
          <ac:chgData name="Maathumai Ranjan" userId="15dc26f8-3c8c-4890-a4ca-aa27caab5d6e" providerId="ADAL" clId="{DAA23886-2797-4F6D-8A0A-FFE38C63952C}" dt="2025-06-10T03:54:59.437" v="9904" actId="478"/>
          <ac:graphicFrameMkLst>
            <pc:docMk/>
            <pc:sldMk cId="1211570987" sldId="367"/>
            <ac:graphicFrameMk id="7" creationId="{AC2870ED-B735-A265-4A5F-6BAFDFDAACFA}"/>
          </ac:graphicFrameMkLst>
        </pc:graphicFrameChg>
        <pc:graphicFrameChg chg="add mod">
          <ac:chgData name="Maathumai Ranjan" userId="15dc26f8-3c8c-4890-a4ca-aa27caab5d6e" providerId="ADAL" clId="{DAA23886-2797-4F6D-8A0A-FFE38C63952C}" dt="2025-06-10T05:27:03.337" v="10981" actId="1076"/>
          <ac:graphicFrameMkLst>
            <pc:docMk/>
            <pc:sldMk cId="1211570987" sldId="367"/>
            <ac:graphicFrameMk id="10" creationId="{F3281C1F-F597-3A98-C801-3CFBC85DD7E2}"/>
          </ac:graphicFrameMkLst>
        </pc:graphicFrameChg>
      </pc:sldChg>
      <pc:sldChg chg="addSp delSp modSp add mod">
        <pc:chgData name="Maathumai Ranjan" userId="15dc26f8-3c8c-4890-a4ca-aa27caab5d6e" providerId="ADAL" clId="{DAA23886-2797-4F6D-8A0A-FFE38C63952C}" dt="2025-06-10T05:38:13.727" v="11492" actId="113"/>
        <pc:sldMkLst>
          <pc:docMk/>
          <pc:sldMk cId="1257336818" sldId="368"/>
        </pc:sldMkLst>
        <pc:spChg chg="mod">
          <ac:chgData name="Maathumai Ranjan" userId="15dc26f8-3c8c-4890-a4ca-aa27caab5d6e" providerId="ADAL" clId="{DAA23886-2797-4F6D-8A0A-FFE38C63952C}" dt="2025-06-10T04:06:26.299" v="10710" actId="14100"/>
          <ac:spMkLst>
            <pc:docMk/>
            <pc:sldMk cId="1257336818" sldId="368"/>
            <ac:spMk id="2" creationId="{FC20C9E2-A7B5-4483-2DBB-9FEDA6D698ED}"/>
          </ac:spMkLst>
        </pc:spChg>
        <pc:spChg chg="add del mod">
          <ac:chgData name="Maathumai Ranjan" userId="15dc26f8-3c8c-4890-a4ca-aa27caab5d6e" providerId="ADAL" clId="{DAA23886-2797-4F6D-8A0A-FFE38C63952C}" dt="2025-06-10T04:49:47.807" v="10747"/>
          <ac:spMkLst>
            <pc:docMk/>
            <pc:sldMk cId="1257336818" sldId="368"/>
            <ac:spMk id="5" creationId="{D2D55F1D-4EA0-E478-7185-A9211CE113B2}"/>
          </ac:spMkLst>
        </pc:spChg>
        <pc:spChg chg="del mod">
          <ac:chgData name="Maathumai Ranjan" userId="15dc26f8-3c8c-4890-a4ca-aa27caab5d6e" providerId="ADAL" clId="{DAA23886-2797-4F6D-8A0A-FFE38C63952C}" dt="2025-06-10T04:39:47.068" v="10713"/>
          <ac:spMkLst>
            <pc:docMk/>
            <pc:sldMk cId="1257336818" sldId="368"/>
            <ac:spMk id="9" creationId="{566961C4-6FEE-D4D7-8509-F10870B9D295}"/>
          </ac:spMkLst>
        </pc:spChg>
        <pc:spChg chg="add del mod">
          <ac:chgData name="Maathumai Ranjan" userId="15dc26f8-3c8c-4890-a4ca-aa27caab5d6e" providerId="ADAL" clId="{DAA23886-2797-4F6D-8A0A-FFE38C63952C}" dt="2025-06-10T04:40:43.690" v="10720"/>
          <ac:spMkLst>
            <pc:docMk/>
            <pc:sldMk cId="1257336818" sldId="368"/>
            <ac:spMk id="10" creationId="{415E0651-7A93-70DB-FADA-C0C9166AD481}"/>
          </ac:spMkLst>
        </pc:spChg>
        <pc:spChg chg="add del mod">
          <ac:chgData name="Maathumai Ranjan" userId="15dc26f8-3c8c-4890-a4ca-aa27caab5d6e" providerId="ADAL" clId="{DAA23886-2797-4F6D-8A0A-FFE38C63952C}" dt="2025-06-10T05:37:48.158" v="11486"/>
          <ac:spMkLst>
            <pc:docMk/>
            <pc:sldMk cId="1257336818" sldId="368"/>
            <ac:spMk id="14" creationId="{4C599428-4FAE-DEFF-3601-7829998CCCDB}"/>
          </ac:spMkLst>
        </pc:spChg>
        <pc:spChg chg="add mod">
          <ac:chgData name="Maathumai Ranjan" userId="15dc26f8-3c8c-4890-a4ca-aa27caab5d6e" providerId="ADAL" clId="{DAA23886-2797-4F6D-8A0A-FFE38C63952C}" dt="2025-06-10T05:38:13.727" v="11492" actId="113"/>
          <ac:spMkLst>
            <pc:docMk/>
            <pc:sldMk cId="1257336818" sldId="368"/>
            <ac:spMk id="17" creationId="{32078D95-AE59-3E80-E774-757567E6706C}"/>
          </ac:spMkLst>
        </pc:spChg>
        <pc:graphicFrameChg chg="del">
          <ac:chgData name="Maathumai Ranjan" userId="15dc26f8-3c8c-4890-a4ca-aa27caab5d6e" providerId="ADAL" clId="{DAA23886-2797-4F6D-8A0A-FFE38C63952C}" dt="2025-06-10T04:00:21.224" v="10321" actId="478"/>
          <ac:graphicFrameMkLst>
            <pc:docMk/>
            <pc:sldMk cId="1257336818" sldId="368"/>
            <ac:graphicFrameMk id="6" creationId="{0A3922D1-852B-DD37-32EC-DA786543CFFA}"/>
          </ac:graphicFrameMkLst>
        </pc:graphicFrameChg>
        <pc:graphicFrameChg chg="add del mod">
          <ac:chgData name="Maathumai Ranjan" userId="15dc26f8-3c8c-4890-a4ca-aa27caab5d6e" providerId="ADAL" clId="{DAA23886-2797-4F6D-8A0A-FFE38C63952C}" dt="2025-06-10T04:40:40.742" v="10718" actId="478"/>
          <ac:graphicFrameMkLst>
            <pc:docMk/>
            <pc:sldMk cId="1257336818" sldId="368"/>
            <ac:graphicFrameMk id="7" creationId="{9961E4EE-A529-5127-B6CD-1990C7FFB0F7}"/>
          </ac:graphicFrameMkLst>
        </pc:graphicFrameChg>
        <pc:graphicFrameChg chg="add mod">
          <ac:chgData name="Maathumai Ranjan" userId="15dc26f8-3c8c-4890-a4ca-aa27caab5d6e" providerId="ADAL" clId="{DAA23886-2797-4F6D-8A0A-FFE38C63952C}" dt="2025-06-10T05:21:04.807" v="10929" actId="207"/>
          <ac:graphicFrameMkLst>
            <pc:docMk/>
            <pc:sldMk cId="1257336818" sldId="368"/>
            <ac:graphicFrameMk id="11" creationId="{9961E4EE-A529-5127-B6CD-1990C7FFB0F7}"/>
          </ac:graphicFrameMkLst>
        </pc:graphicFrameChg>
        <pc:graphicFrameChg chg="add del mod">
          <ac:chgData name="Maathumai Ranjan" userId="15dc26f8-3c8c-4890-a4ca-aa27caab5d6e" providerId="ADAL" clId="{DAA23886-2797-4F6D-8A0A-FFE38C63952C}" dt="2025-06-10T05:18:24.976" v="10835" actId="478"/>
          <ac:graphicFrameMkLst>
            <pc:docMk/>
            <pc:sldMk cId="1257336818" sldId="368"/>
            <ac:graphicFrameMk id="12" creationId="{06ADCC6B-508B-0FC6-A11C-A772FEBE1957}"/>
          </ac:graphicFrameMkLst>
        </pc:graphicFrameChg>
        <pc:graphicFrameChg chg="add mod">
          <ac:chgData name="Maathumai Ranjan" userId="15dc26f8-3c8c-4890-a4ca-aa27caab5d6e" providerId="ADAL" clId="{DAA23886-2797-4F6D-8A0A-FFE38C63952C}" dt="2025-06-10T05:37:51.991" v="11487" actId="14100"/>
          <ac:graphicFrameMkLst>
            <pc:docMk/>
            <pc:sldMk cId="1257336818" sldId="368"/>
            <ac:graphicFrameMk id="15" creationId="{5E3BFD5F-5833-4B20-BBFC-3A2B5633EEAF}"/>
          </ac:graphicFrameMkLst>
        </pc:graphicFrameChg>
      </pc:sldChg>
      <pc:sldChg chg="addSp delSp modSp add mod">
        <pc:chgData name="Maathumai Ranjan" userId="15dc26f8-3c8c-4890-a4ca-aa27caab5d6e" providerId="ADAL" clId="{DAA23886-2797-4F6D-8A0A-FFE38C63952C}" dt="2025-06-10T05:51:47.624" v="12601" actId="14100"/>
        <pc:sldMkLst>
          <pc:docMk/>
          <pc:sldMk cId="2292196833" sldId="369"/>
        </pc:sldMkLst>
        <pc:spChg chg="add del mod">
          <ac:chgData name="Maathumai Ranjan" userId="15dc26f8-3c8c-4890-a4ca-aa27caab5d6e" providerId="ADAL" clId="{DAA23886-2797-4F6D-8A0A-FFE38C63952C}" dt="2025-06-10T04:52:58.363" v="10774"/>
          <ac:spMkLst>
            <pc:docMk/>
            <pc:sldMk cId="2292196833" sldId="369"/>
            <ac:spMk id="5" creationId="{3157A4FF-9646-5ADF-78D1-CC07466CC511}"/>
          </ac:spMkLst>
        </pc:spChg>
        <pc:spChg chg="add del mod">
          <ac:chgData name="Maathumai Ranjan" userId="15dc26f8-3c8c-4890-a4ca-aa27caab5d6e" providerId="ADAL" clId="{DAA23886-2797-4F6D-8A0A-FFE38C63952C}" dt="2025-06-10T04:54:07.038" v="10789"/>
          <ac:spMkLst>
            <pc:docMk/>
            <pc:sldMk cId="2292196833" sldId="369"/>
            <ac:spMk id="8" creationId="{837402BB-B1FA-9381-6873-6203E85637D9}"/>
          </ac:spMkLst>
        </pc:spChg>
        <pc:spChg chg="add del mod">
          <ac:chgData name="Maathumai Ranjan" userId="15dc26f8-3c8c-4890-a4ca-aa27caab5d6e" providerId="ADAL" clId="{DAA23886-2797-4F6D-8A0A-FFE38C63952C}" dt="2025-06-10T05:02:55.511" v="10797"/>
          <ac:spMkLst>
            <pc:docMk/>
            <pc:sldMk cId="2292196833" sldId="369"/>
            <ac:spMk id="13" creationId="{B5AC59A0-32F3-429B-8D52-381F35A7A5DD}"/>
          </ac:spMkLst>
        </pc:spChg>
        <pc:spChg chg="add del mod">
          <ac:chgData name="Maathumai Ranjan" userId="15dc26f8-3c8c-4890-a4ca-aa27caab5d6e" providerId="ADAL" clId="{DAA23886-2797-4F6D-8A0A-FFE38C63952C}" dt="2025-06-10T05:17:45.270" v="10832"/>
          <ac:spMkLst>
            <pc:docMk/>
            <pc:sldMk cId="2292196833" sldId="369"/>
            <ac:spMk id="15" creationId="{A91BF00F-A668-C38A-E65A-846732178F18}"/>
          </ac:spMkLst>
        </pc:spChg>
        <pc:spChg chg="add mod">
          <ac:chgData name="Maathumai Ranjan" userId="15dc26f8-3c8c-4890-a4ca-aa27caab5d6e" providerId="ADAL" clId="{DAA23886-2797-4F6D-8A0A-FFE38C63952C}" dt="2025-06-10T05:24:47.900" v="10963" actId="20577"/>
          <ac:spMkLst>
            <pc:docMk/>
            <pc:sldMk cId="2292196833" sldId="369"/>
            <ac:spMk id="16" creationId="{AD89DABA-C0FB-B129-6347-650AB8EB261A}"/>
          </ac:spMkLst>
        </pc:spChg>
        <pc:spChg chg="add del mod">
          <ac:chgData name="Maathumai Ranjan" userId="15dc26f8-3c8c-4890-a4ca-aa27caab5d6e" providerId="ADAL" clId="{DAA23886-2797-4F6D-8A0A-FFE38C63952C}" dt="2025-06-10T05:37:57.799" v="11488" actId="21"/>
          <ac:spMkLst>
            <pc:docMk/>
            <pc:sldMk cId="2292196833" sldId="369"/>
            <ac:spMk id="17" creationId="{32078D95-AE59-3E80-E774-757567E6706C}"/>
          </ac:spMkLst>
        </pc:spChg>
        <pc:spChg chg="add mod">
          <ac:chgData name="Maathumai Ranjan" userId="15dc26f8-3c8c-4890-a4ca-aa27caab5d6e" providerId="ADAL" clId="{DAA23886-2797-4F6D-8A0A-FFE38C63952C}" dt="2025-06-10T05:51:47.624" v="12601" actId="14100"/>
          <ac:spMkLst>
            <pc:docMk/>
            <pc:sldMk cId="2292196833" sldId="369"/>
            <ac:spMk id="19" creationId="{8836DD00-0E28-77E3-ABF3-AEE6DD6AFAC5}"/>
          </ac:spMkLst>
        </pc:spChg>
        <pc:graphicFrameChg chg="add mod">
          <ac:chgData name="Maathumai Ranjan" userId="15dc26f8-3c8c-4890-a4ca-aa27caab5d6e" providerId="ADAL" clId="{DAA23886-2797-4F6D-8A0A-FFE38C63952C}" dt="2025-06-10T05:20:53.707" v="10927" actId="207"/>
          <ac:graphicFrameMkLst>
            <pc:docMk/>
            <pc:sldMk cId="2292196833" sldId="369"/>
            <ac:graphicFrameMk id="6" creationId="{5A404562-4C9E-1DC9-9D67-EFD7B0CC9E1C}"/>
          </ac:graphicFrameMkLst>
        </pc:graphicFrameChg>
        <pc:graphicFrameChg chg="add del mod">
          <ac:chgData name="Maathumai Ranjan" userId="15dc26f8-3c8c-4890-a4ca-aa27caab5d6e" providerId="ADAL" clId="{DAA23886-2797-4F6D-8A0A-FFE38C63952C}" dt="2025-06-10T05:02:53.916" v="10795" actId="478"/>
          <ac:graphicFrameMkLst>
            <pc:docMk/>
            <pc:sldMk cId="2292196833" sldId="369"/>
            <ac:graphicFrameMk id="9" creationId="{8BB042D8-F4ED-4C97-BE8E-EF9E59DD1C62}"/>
          </ac:graphicFrameMkLst>
        </pc:graphicFrameChg>
        <pc:graphicFrameChg chg="del">
          <ac:chgData name="Maathumai Ranjan" userId="15dc26f8-3c8c-4890-a4ca-aa27caab5d6e" providerId="ADAL" clId="{DAA23886-2797-4F6D-8A0A-FFE38C63952C}" dt="2025-06-10T04:52:54.776" v="10772" actId="478"/>
          <ac:graphicFrameMkLst>
            <pc:docMk/>
            <pc:sldMk cId="2292196833" sldId="369"/>
            <ac:graphicFrameMk id="11" creationId="{C7DD15E0-C9BF-5482-2B07-D31F74CE5D2B}"/>
          </ac:graphicFrameMkLst>
        </pc:graphicFrameChg>
        <pc:graphicFrameChg chg="del">
          <ac:chgData name="Maathumai Ranjan" userId="15dc26f8-3c8c-4890-a4ca-aa27caab5d6e" providerId="ADAL" clId="{DAA23886-2797-4F6D-8A0A-FFE38C63952C}" dt="2025-06-10T04:53:02.283" v="10775" actId="478"/>
          <ac:graphicFrameMkLst>
            <pc:docMk/>
            <pc:sldMk cId="2292196833" sldId="369"/>
            <ac:graphicFrameMk id="12" creationId="{B13EB758-22B6-BEA0-DECE-DA8DF677FCD6}"/>
          </ac:graphicFrameMkLst>
        </pc:graphicFrameChg>
        <pc:graphicFrameChg chg="add del mod">
          <ac:chgData name="Maathumai Ranjan" userId="15dc26f8-3c8c-4890-a4ca-aa27caab5d6e" providerId="ADAL" clId="{DAA23886-2797-4F6D-8A0A-FFE38C63952C}" dt="2025-06-10T05:37:46.028" v="11484" actId="21"/>
          <ac:graphicFrameMkLst>
            <pc:docMk/>
            <pc:sldMk cId="2292196833" sldId="369"/>
            <ac:graphicFrameMk id="14" creationId="{5E3BFD5F-5833-4B20-BBFC-3A2B5633EEAF}"/>
          </ac:graphicFrameMkLst>
        </pc:graphicFrameChg>
      </pc:sldChg>
      <pc:sldMasterChg chg="delSldLayout">
        <pc:chgData name="Maathumai Ranjan" userId="15dc26f8-3c8c-4890-a4ca-aa27caab5d6e" providerId="ADAL" clId="{DAA23886-2797-4F6D-8A0A-FFE38C63952C}" dt="2025-06-08T22:51:20.337" v="1864" actId="47"/>
        <pc:sldMasterMkLst>
          <pc:docMk/>
          <pc:sldMasterMk cId="2528825846" sldId="2147483648"/>
        </pc:sldMasterMkLst>
        <pc:sldLayoutChg chg="del">
          <pc:chgData name="Maathumai Ranjan" userId="15dc26f8-3c8c-4890-a4ca-aa27caab5d6e" providerId="ADAL" clId="{DAA23886-2797-4F6D-8A0A-FFE38C63952C}" dt="2025-06-08T22:51:20.337" v="1864" actId="47"/>
          <pc:sldLayoutMkLst>
            <pc:docMk/>
            <pc:sldMasterMk cId="2528825846" sldId="2147483648"/>
            <pc:sldLayoutMk cId="1515889512" sldId="2147483669"/>
          </pc:sldLayoutMkLst>
        </pc:sldLayoutChg>
        <pc:sldLayoutChg chg="del">
          <pc:chgData name="Maathumai Ranjan" userId="15dc26f8-3c8c-4890-a4ca-aa27caab5d6e" providerId="ADAL" clId="{DAA23886-2797-4F6D-8A0A-FFE38C63952C}" dt="2025-06-08T04:54:21.727" v="1096" actId="47"/>
          <pc:sldLayoutMkLst>
            <pc:docMk/>
            <pc:sldMasterMk cId="2528825846" sldId="2147483648"/>
            <pc:sldLayoutMk cId="2949884799" sldId="2147483669"/>
          </pc:sldLayoutMkLst>
        </pc:sldLayoutChg>
      </pc:sldMasterChg>
    </pc:docChg>
  </pc:docChgLst>
  <pc:docChgLst>
    <pc:chgData name="Maathumai Ranjan" userId="15dc26f8-3c8c-4890-a4ca-aa27caab5d6e" providerId="ADAL" clId="{9724214D-10FE-4EBA-B6FB-D9DAAFD73026}"/>
    <pc:docChg chg="undo custSel addSld delSld modSld sldOrd">
      <pc:chgData name="Maathumai Ranjan" userId="15dc26f8-3c8c-4890-a4ca-aa27caab5d6e" providerId="ADAL" clId="{9724214D-10FE-4EBA-B6FB-D9DAAFD73026}" dt="2024-05-01T10:43:03.462" v="2961" actId="20577"/>
      <pc:docMkLst>
        <pc:docMk/>
      </pc:docMkLst>
      <pc:sldChg chg="modSp del mod">
        <pc:chgData name="Maathumai Ranjan" userId="15dc26f8-3c8c-4890-a4ca-aa27caab5d6e" providerId="ADAL" clId="{9724214D-10FE-4EBA-B6FB-D9DAAFD73026}" dt="2024-04-27T22:24:20.039" v="919" actId="47"/>
        <pc:sldMkLst>
          <pc:docMk/>
          <pc:sldMk cId="3632900465" sldId="258"/>
        </pc:sldMkLst>
      </pc:sldChg>
      <pc:sldChg chg="modSp del mod">
        <pc:chgData name="Maathumai Ranjan" userId="15dc26f8-3c8c-4890-a4ca-aa27caab5d6e" providerId="ADAL" clId="{9724214D-10FE-4EBA-B6FB-D9DAAFD73026}" dt="2024-04-27T22:18:04.481" v="858" actId="47"/>
        <pc:sldMkLst>
          <pc:docMk/>
          <pc:sldMk cId="3816633887" sldId="259"/>
        </pc:sldMkLst>
      </pc:sldChg>
      <pc:sldChg chg="del">
        <pc:chgData name="Maathumai Ranjan" userId="15dc26f8-3c8c-4890-a4ca-aa27caab5d6e" providerId="ADAL" clId="{9724214D-10FE-4EBA-B6FB-D9DAAFD73026}" dt="2024-04-28T04:03:06.598" v="1105" actId="47"/>
        <pc:sldMkLst>
          <pc:docMk/>
          <pc:sldMk cId="3741999750" sldId="262"/>
        </pc:sldMkLst>
      </pc:sldChg>
      <pc:sldChg chg="del">
        <pc:chgData name="Maathumai Ranjan" userId="15dc26f8-3c8c-4890-a4ca-aa27caab5d6e" providerId="ADAL" clId="{9724214D-10FE-4EBA-B6FB-D9DAAFD73026}" dt="2024-04-28T04:03:19.853" v="1107" actId="47"/>
        <pc:sldMkLst>
          <pc:docMk/>
          <pc:sldMk cId="219869242" sldId="263"/>
        </pc:sldMkLst>
      </pc:sldChg>
      <pc:sldChg chg="del">
        <pc:chgData name="Maathumai Ranjan" userId="15dc26f8-3c8c-4890-a4ca-aa27caab5d6e" providerId="ADAL" clId="{9724214D-10FE-4EBA-B6FB-D9DAAFD73026}" dt="2024-04-28T04:03:23.080" v="1116" actId="47"/>
        <pc:sldMkLst>
          <pc:docMk/>
          <pc:sldMk cId="3819905855" sldId="264"/>
        </pc:sldMkLst>
      </pc:sldChg>
      <pc:sldChg chg="addSp delSp del mod ord">
        <pc:chgData name="Maathumai Ranjan" userId="15dc26f8-3c8c-4890-a4ca-aa27caab5d6e" providerId="ADAL" clId="{9724214D-10FE-4EBA-B6FB-D9DAAFD73026}" dt="2024-04-28T04:03:10.459" v="1106" actId="47"/>
        <pc:sldMkLst>
          <pc:docMk/>
          <pc:sldMk cId="756841916" sldId="265"/>
        </pc:sldMkLst>
      </pc:sldChg>
      <pc:sldChg chg="del">
        <pc:chgData name="Maathumai Ranjan" userId="15dc26f8-3c8c-4890-a4ca-aa27caab5d6e" providerId="ADAL" clId="{9724214D-10FE-4EBA-B6FB-D9DAAFD73026}" dt="2024-04-28T04:03:22.635" v="1115" actId="47"/>
        <pc:sldMkLst>
          <pc:docMk/>
          <pc:sldMk cId="855650988" sldId="266"/>
        </pc:sldMkLst>
      </pc:sldChg>
      <pc:sldChg chg="del">
        <pc:chgData name="Maathumai Ranjan" userId="15dc26f8-3c8c-4890-a4ca-aa27caab5d6e" providerId="ADAL" clId="{9724214D-10FE-4EBA-B6FB-D9DAAFD73026}" dt="2024-04-28T04:03:22.392" v="1114" actId="47"/>
        <pc:sldMkLst>
          <pc:docMk/>
          <pc:sldMk cId="3497619502" sldId="267"/>
        </pc:sldMkLst>
      </pc:sldChg>
      <pc:sldChg chg="delSp add del setBg delDesignElem">
        <pc:chgData name="Maathumai Ranjan" userId="15dc26f8-3c8c-4890-a4ca-aa27caab5d6e" providerId="ADAL" clId="{9724214D-10FE-4EBA-B6FB-D9DAAFD73026}" dt="2024-04-28T04:35:09.412" v="1835" actId="47"/>
        <pc:sldMkLst>
          <pc:docMk/>
          <pc:sldMk cId="3544396973" sldId="267"/>
        </pc:sldMkLst>
      </pc:sldChg>
      <pc:sldChg chg="del">
        <pc:chgData name="Maathumai Ranjan" userId="15dc26f8-3c8c-4890-a4ca-aa27caab5d6e" providerId="ADAL" clId="{9724214D-10FE-4EBA-B6FB-D9DAAFD73026}" dt="2024-04-28T04:03:21.720" v="1113" actId="47"/>
        <pc:sldMkLst>
          <pc:docMk/>
          <pc:sldMk cId="1111342547" sldId="268"/>
        </pc:sldMkLst>
      </pc:sldChg>
      <pc:sldChg chg="del">
        <pc:chgData name="Maathumai Ranjan" userId="15dc26f8-3c8c-4890-a4ca-aa27caab5d6e" providerId="ADAL" clId="{9724214D-10FE-4EBA-B6FB-D9DAAFD73026}" dt="2024-04-28T04:03:21.579" v="1112" actId="47"/>
        <pc:sldMkLst>
          <pc:docMk/>
          <pc:sldMk cId="1886865076" sldId="269"/>
        </pc:sldMkLst>
      </pc:sldChg>
      <pc:sldChg chg="del">
        <pc:chgData name="Maathumai Ranjan" userId="15dc26f8-3c8c-4890-a4ca-aa27caab5d6e" providerId="ADAL" clId="{9724214D-10FE-4EBA-B6FB-D9DAAFD73026}" dt="2024-04-28T04:03:21.418" v="1111" actId="47"/>
        <pc:sldMkLst>
          <pc:docMk/>
          <pc:sldMk cId="2519254022" sldId="270"/>
        </pc:sldMkLst>
      </pc:sldChg>
      <pc:sldChg chg="del">
        <pc:chgData name="Maathumai Ranjan" userId="15dc26f8-3c8c-4890-a4ca-aa27caab5d6e" providerId="ADAL" clId="{9724214D-10FE-4EBA-B6FB-D9DAAFD73026}" dt="2024-04-28T04:03:20.962" v="1110" actId="47"/>
        <pc:sldMkLst>
          <pc:docMk/>
          <pc:sldMk cId="2776892849" sldId="271"/>
        </pc:sldMkLst>
      </pc:sldChg>
      <pc:sldChg chg="del">
        <pc:chgData name="Maathumai Ranjan" userId="15dc26f8-3c8c-4890-a4ca-aa27caab5d6e" providerId="ADAL" clId="{9724214D-10FE-4EBA-B6FB-D9DAAFD73026}" dt="2024-04-28T04:03:20.772" v="1109" actId="47"/>
        <pc:sldMkLst>
          <pc:docMk/>
          <pc:sldMk cId="1102825540" sldId="272"/>
        </pc:sldMkLst>
      </pc:sldChg>
      <pc:sldChg chg="del">
        <pc:chgData name="Maathumai Ranjan" userId="15dc26f8-3c8c-4890-a4ca-aa27caab5d6e" providerId="ADAL" clId="{9724214D-10FE-4EBA-B6FB-D9DAAFD73026}" dt="2024-04-28T04:03:20.290" v="1108" actId="47"/>
        <pc:sldMkLst>
          <pc:docMk/>
          <pc:sldMk cId="2451909520" sldId="273"/>
        </pc:sldMkLst>
      </pc:sldChg>
      <pc:sldChg chg="modSp add del mod">
        <pc:chgData name="Maathumai Ranjan" userId="15dc26f8-3c8c-4890-a4ca-aa27caab5d6e" providerId="ADAL" clId="{9724214D-10FE-4EBA-B6FB-D9DAAFD73026}" dt="2024-04-27T22:00:45.521" v="313" actId="47"/>
        <pc:sldMkLst>
          <pc:docMk/>
          <pc:sldMk cId="1012527225" sldId="275"/>
        </pc:sldMkLst>
      </pc:sldChg>
      <pc:sldChg chg="add del">
        <pc:chgData name="Maathumai Ranjan" userId="15dc26f8-3c8c-4890-a4ca-aa27caab5d6e" providerId="ADAL" clId="{9724214D-10FE-4EBA-B6FB-D9DAAFD73026}" dt="2024-04-27T22:17:34.999" v="855" actId="2696"/>
        <pc:sldMkLst>
          <pc:docMk/>
          <pc:sldMk cId="796535555" sldId="276"/>
        </pc:sldMkLst>
      </pc:sldChg>
      <pc:sldChg chg="addSp delSp modSp add mod setBg addAnim delAnim modAnim">
        <pc:chgData name="Maathumai Ranjan" userId="15dc26f8-3c8c-4890-a4ca-aa27caab5d6e" providerId="ADAL" clId="{9724214D-10FE-4EBA-B6FB-D9DAAFD73026}" dt="2024-04-28T04:11:42.636" v="1149" actId="14100"/>
        <pc:sldMkLst>
          <pc:docMk/>
          <pc:sldMk cId="2934962473" sldId="276"/>
        </pc:sldMkLst>
      </pc:sldChg>
      <pc:sldChg chg="addSp delSp modSp new add del mod setBg">
        <pc:chgData name="Maathumai Ranjan" userId="15dc26f8-3c8c-4890-a4ca-aa27caab5d6e" providerId="ADAL" clId="{9724214D-10FE-4EBA-B6FB-D9DAAFD73026}" dt="2024-05-01T10:43:03.462" v="2961" actId="20577"/>
        <pc:sldMkLst>
          <pc:docMk/>
          <pc:sldMk cId="4280710453" sldId="277"/>
        </pc:sldMkLst>
      </pc:sldChg>
      <pc:sldChg chg="addSp delSp modSp new del mod">
        <pc:chgData name="Maathumai Ranjan" userId="15dc26f8-3c8c-4890-a4ca-aa27caab5d6e" providerId="ADAL" clId="{9724214D-10FE-4EBA-B6FB-D9DAAFD73026}" dt="2024-04-27T22:14:06.599" v="644" actId="47"/>
        <pc:sldMkLst>
          <pc:docMk/>
          <pc:sldMk cId="415465044" sldId="278"/>
        </pc:sldMkLst>
      </pc:sldChg>
      <pc:sldChg chg="addSp delSp modSp add del mod setBg">
        <pc:chgData name="Maathumai Ranjan" userId="15dc26f8-3c8c-4890-a4ca-aa27caab5d6e" providerId="ADAL" clId="{9724214D-10FE-4EBA-B6FB-D9DAAFD73026}" dt="2024-04-28T23:28:45.568" v="2919" actId="313"/>
        <pc:sldMkLst>
          <pc:docMk/>
          <pc:sldMk cId="749689599" sldId="278"/>
        </pc:sldMkLst>
      </pc:sldChg>
      <pc:sldChg chg="new del">
        <pc:chgData name="Maathumai Ranjan" userId="15dc26f8-3c8c-4890-a4ca-aa27caab5d6e" providerId="ADAL" clId="{9724214D-10FE-4EBA-B6FB-D9DAAFD73026}" dt="2024-04-27T22:06:22.424" v="522" actId="47"/>
        <pc:sldMkLst>
          <pc:docMk/>
          <pc:sldMk cId="1253913645" sldId="278"/>
        </pc:sldMkLst>
      </pc:sldChg>
      <pc:sldChg chg="new del">
        <pc:chgData name="Maathumai Ranjan" userId="15dc26f8-3c8c-4890-a4ca-aa27caab5d6e" providerId="ADAL" clId="{9724214D-10FE-4EBA-B6FB-D9DAAFD73026}" dt="2024-04-27T22:06:37.506" v="524" actId="47"/>
        <pc:sldMkLst>
          <pc:docMk/>
          <pc:sldMk cId="1551787487" sldId="278"/>
        </pc:sldMkLst>
      </pc:sldChg>
      <pc:sldChg chg="del">
        <pc:chgData name="Maathumai Ranjan" userId="15dc26f8-3c8c-4890-a4ca-aa27caab5d6e" providerId="ADAL" clId="{9724214D-10FE-4EBA-B6FB-D9DAAFD73026}" dt="2024-04-27T21:56:34.469" v="244" actId="47"/>
        <pc:sldMkLst>
          <pc:docMk/>
          <pc:sldMk cId="3000071267" sldId="278"/>
        </pc:sldMkLst>
      </pc:sldChg>
      <pc:sldChg chg="addSp delSp modSp new mod">
        <pc:chgData name="Maathumai Ranjan" userId="15dc26f8-3c8c-4890-a4ca-aa27caab5d6e" providerId="ADAL" clId="{9724214D-10FE-4EBA-B6FB-D9DAAFD73026}" dt="2024-04-28T23:28:25.099" v="2917" actId="20577"/>
        <pc:sldMkLst>
          <pc:docMk/>
          <pc:sldMk cId="2929173501" sldId="279"/>
        </pc:sldMkLst>
      </pc:sldChg>
      <pc:sldChg chg="modSp add mod">
        <pc:chgData name="Maathumai Ranjan" userId="15dc26f8-3c8c-4890-a4ca-aa27caab5d6e" providerId="ADAL" clId="{9724214D-10FE-4EBA-B6FB-D9DAAFD73026}" dt="2024-04-28T03:32:06.255" v="1092" actId="20577"/>
        <pc:sldMkLst>
          <pc:docMk/>
          <pc:sldMk cId="919129261" sldId="280"/>
        </pc:sldMkLst>
      </pc:sldChg>
      <pc:sldChg chg="modSp del mod">
        <pc:chgData name="Maathumai Ranjan" userId="15dc26f8-3c8c-4890-a4ca-aa27caab5d6e" providerId="ADAL" clId="{9724214D-10FE-4EBA-B6FB-D9DAAFD73026}" dt="2024-04-27T21:56:34.469" v="244" actId="47"/>
        <pc:sldMkLst>
          <pc:docMk/>
          <pc:sldMk cId="1025641553" sldId="280"/>
        </pc:sldMkLst>
      </pc:sldChg>
      <pc:sldChg chg="modSp add del mod">
        <pc:chgData name="Maathumai Ranjan" userId="15dc26f8-3c8c-4890-a4ca-aa27caab5d6e" providerId="ADAL" clId="{9724214D-10FE-4EBA-B6FB-D9DAAFD73026}" dt="2024-04-28T04:03:24.753" v="1118" actId="47"/>
        <pc:sldMkLst>
          <pc:docMk/>
          <pc:sldMk cId="575759171" sldId="281"/>
        </pc:sldMkLst>
      </pc:sldChg>
      <pc:sldChg chg="addSp delSp modSp new del mod">
        <pc:chgData name="Maathumai Ranjan" userId="15dc26f8-3c8c-4890-a4ca-aa27caab5d6e" providerId="ADAL" clId="{9724214D-10FE-4EBA-B6FB-D9DAAFD73026}" dt="2024-04-28T04:07:18.196" v="1144" actId="47"/>
        <pc:sldMkLst>
          <pc:docMk/>
          <pc:sldMk cId="2509095237" sldId="282"/>
        </pc:sldMkLst>
      </pc:sldChg>
      <pc:sldChg chg="new del">
        <pc:chgData name="Maathumai Ranjan" userId="15dc26f8-3c8c-4890-a4ca-aa27caab5d6e" providerId="ADAL" clId="{9724214D-10FE-4EBA-B6FB-D9DAAFD73026}" dt="2024-04-28T04:04:00.331" v="1120" actId="47"/>
        <pc:sldMkLst>
          <pc:docMk/>
          <pc:sldMk cId="2551030206" sldId="282"/>
        </pc:sldMkLst>
      </pc:sldChg>
      <pc:sldChg chg="addSp delSp modSp new del mod">
        <pc:chgData name="Maathumai Ranjan" userId="15dc26f8-3c8c-4890-a4ca-aa27caab5d6e" providerId="ADAL" clId="{9724214D-10FE-4EBA-B6FB-D9DAAFD73026}" dt="2024-04-28T04:07:19.917" v="1145" actId="47"/>
        <pc:sldMkLst>
          <pc:docMk/>
          <pc:sldMk cId="3575803731" sldId="283"/>
        </pc:sldMkLst>
      </pc:sldChg>
      <pc:sldChg chg="addSp delSp modSp add mod setBg">
        <pc:chgData name="Maathumai Ranjan" userId="15dc26f8-3c8c-4890-a4ca-aa27caab5d6e" providerId="ADAL" clId="{9724214D-10FE-4EBA-B6FB-D9DAAFD73026}" dt="2024-04-28T05:20:57.038" v="2783" actId="948"/>
        <pc:sldMkLst>
          <pc:docMk/>
          <pc:sldMk cId="1356764797" sldId="284"/>
        </pc:sldMkLst>
      </pc:sldChg>
      <pc:sldChg chg="addSp delSp modSp add mod setBg">
        <pc:chgData name="Maathumai Ranjan" userId="15dc26f8-3c8c-4890-a4ca-aa27caab5d6e" providerId="ADAL" clId="{9724214D-10FE-4EBA-B6FB-D9DAAFD73026}" dt="2024-04-28T04:22:17.120" v="1440" actId="1038"/>
        <pc:sldMkLst>
          <pc:docMk/>
          <pc:sldMk cId="744608546" sldId="285"/>
        </pc:sldMkLst>
      </pc:sldChg>
      <pc:sldChg chg="add del">
        <pc:chgData name="Maathumai Ranjan" userId="15dc26f8-3c8c-4890-a4ca-aa27caab5d6e" providerId="ADAL" clId="{9724214D-10FE-4EBA-B6FB-D9DAAFD73026}" dt="2024-04-28T04:16:11.976" v="1297" actId="47"/>
        <pc:sldMkLst>
          <pc:docMk/>
          <pc:sldMk cId="2975738995" sldId="286"/>
        </pc:sldMkLst>
      </pc:sldChg>
      <pc:sldChg chg="addSp delSp modSp add mod setBg">
        <pc:chgData name="Maathumai Ranjan" userId="15dc26f8-3c8c-4890-a4ca-aa27caab5d6e" providerId="ADAL" clId="{9724214D-10FE-4EBA-B6FB-D9DAAFD73026}" dt="2024-04-28T04:22:12.276" v="1437" actId="1038"/>
        <pc:sldMkLst>
          <pc:docMk/>
          <pc:sldMk cId="647482552" sldId="287"/>
        </pc:sldMkLst>
      </pc:sldChg>
      <pc:sldChg chg="addSp delSp modSp add mod setBg">
        <pc:chgData name="Maathumai Ranjan" userId="15dc26f8-3c8c-4890-a4ca-aa27caab5d6e" providerId="ADAL" clId="{9724214D-10FE-4EBA-B6FB-D9DAAFD73026}" dt="2024-04-28T04:22:35.184" v="1485" actId="1036"/>
        <pc:sldMkLst>
          <pc:docMk/>
          <pc:sldMk cId="2371518602" sldId="288"/>
        </pc:sldMkLst>
      </pc:sldChg>
      <pc:sldChg chg="addSp delSp modSp add mod setBg">
        <pc:chgData name="Maathumai Ranjan" userId="15dc26f8-3c8c-4890-a4ca-aa27caab5d6e" providerId="ADAL" clId="{9724214D-10FE-4EBA-B6FB-D9DAAFD73026}" dt="2024-04-28T04:22:49.197" v="1519" actId="1038"/>
        <pc:sldMkLst>
          <pc:docMk/>
          <pc:sldMk cId="3177520306" sldId="289"/>
        </pc:sldMkLst>
      </pc:sldChg>
      <pc:sldChg chg="addSp delSp modSp add mod setBg">
        <pc:chgData name="Maathumai Ranjan" userId="15dc26f8-3c8c-4890-a4ca-aa27caab5d6e" providerId="ADAL" clId="{9724214D-10FE-4EBA-B6FB-D9DAAFD73026}" dt="2024-04-28T04:34:38.213" v="1832"/>
        <pc:sldMkLst>
          <pc:docMk/>
          <pc:sldMk cId="4206656672" sldId="290"/>
        </pc:sldMkLst>
      </pc:sldChg>
      <pc:sldChg chg="addSp delSp modSp add mod setBg">
        <pc:chgData name="Maathumai Ranjan" userId="15dc26f8-3c8c-4890-a4ca-aa27caab5d6e" providerId="ADAL" clId="{9724214D-10FE-4EBA-B6FB-D9DAAFD73026}" dt="2024-04-28T04:27:50.474" v="1669" actId="12"/>
        <pc:sldMkLst>
          <pc:docMk/>
          <pc:sldMk cId="392155834" sldId="291"/>
        </pc:sldMkLst>
      </pc:sldChg>
      <pc:sldChg chg="addSp delSp modSp add mod setBg">
        <pc:chgData name="Maathumai Ranjan" userId="15dc26f8-3c8c-4890-a4ca-aa27caab5d6e" providerId="ADAL" clId="{9724214D-10FE-4EBA-B6FB-D9DAAFD73026}" dt="2024-04-28T04:34:08.961" v="1830" actId="14100"/>
        <pc:sldMkLst>
          <pc:docMk/>
          <pc:sldMk cId="2175304574" sldId="292"/>
        </pc:sldMkLst>
      </pc:sldChg>
      <pc:sldChg chg="addSp delSp modSp add mod setBg">
        <pc:chgData name="Maathumai Ranjan" userId="15dc26f8-3c8c-4890-a4ca-aa27caab5d6e" providerId="ADAL" clId="{9724214D-10FE-4EBA-B6FB-D9DAAFD73026}" dt="2024-04-28T04:35:44.692" v="1850"/>
        <pc:sldMkLst>
          <pc:docMk/>
          <pc:sldMk cId="301836846" sldId="293"/>
        </pc:sldMkLst>
      </pc:sldChg>
      <pc:sldChg chg="addSp delSp modSp add mod setBg">
        <pc:chgData name="Maathumai Ranjan" userId="15dc26f8-3c8c-4890-a4ca-aa27caab5d6e" providerId="ADAL" clId="{9724214D-10FE-4EBA-B6FB-D9DAAFD73026}" dt="2024-04-28T04:37:40.260" v="1888" actId="2711"/>
        <pc:sldMkLst>
          <pc:docMk/>
          <pc:sldMk cId="2463199055" sldId="294"/>
        </pc:sldMkLst>
      </pc:sldChg>
      <pc:sldChg chg="addSp delSp modSp add mod setBg">
        <pc:chgData name="Maathumai Ranjan" userId="15dc26f8-3c8c-4890-a4ca-aa27caab5d6e" providerId="ADAL" clId="{9724214D-10FE-4EBA-B6FB-D9DAAFD73026}" dt="2024-04-28T04:39:13.309" v="1943" actId="1037"/>
        <pc:sldMkLst>
          <pc:docMk/>
          <pc:sldMk cId="3293828947" sldId="295"/>
        </pc:sldMkLst>
      </pc:sldChg>
      <pc:sldChg chg="addSp delSp modSp add mod setBg">
        <pc:chgData name="Maathumai Ranjan" userId="15dc26f8-3c8c-4890-a4ca-aa27caab5d6e" providerId="ADAL" clId="{9724214D-10FE-4EBA-B6FB-D9DAAFD73026}" dt="2024-04-28T05:26:16.787" v="2795" actId="14100"/>
        <pc:sldMkLst>
          <pc:docMk/>
          <pc:sldMk cId="581772702" sldId="296"/>
        </pc:sldMkLst>
      </pc:sldChg>
      <pc:sldChg chg="new del">
        <pc:chgData name="Maathumai Ranjan" userId="15dc26f8-3c8c-4890-a4ca-aa27caab5d6e" providerId="ADAL" clId="{9724214D-10FE-4EBA-B6FB-D9DAAFD73026}" dt="2024-04-28T04:40:40.864" v="2006" actId="47"/>
        <pc:sldMkLst>
          <pc:docMk/>
          <pc:sldMk cId="1853691390" sldId="297"/>
        </pc:sldMkLst>
      </pc:sldChg>
      <pc:sldChg chg="addSp delSp modSp add mod setBg">
        <pc:chgData name="Maathumai Ranjan" userId="15dc26f8-3c8c-4890-a4ca-aa27caab5d6e" providerId="ADAL" clId="{9724214D-10FE-4EBA-B6FB-D9DAAFD73026}" dt="2024-04-28T04:41:47.033" v="2043" actId="14100"/>
        <pc:sldMkLst>
          <pc:docMk/>
          <pc:sldMk cId="3752907822" sldId="297"/>
        </pc:sldMkLst>
      </pc:sldChg>
      <pc:sldChg chg="modSp add mod setBg modClrScheme chgLayout">
        <pc:chgData name="Maathumai Ranjan" userId="15dc26f8-3c8c-4890-a4ca-aa27caab5d6e" providerId="ADAL" clId="{9724214D-10FE-4EBA-B6FB-D9DAAFD73026}" dt="2024-04-28T04:42:57.103" v="2102" actId="113"/>
        <pc:sldMkLst>
          <pc:docMk/>
          <pc:sldMk cId="3344243707" sldId="298"/>
        </pc:sldMkLst>
      </pc:sldChg>
      <pc:sldChg chg="addSp delSp modSp add mod setBg modClrScheme chgLayout">
        <pc:chgData name="Maathumai Ranjan" userId="15dc26f8-3c8c-4890-a4ca-aa27caab5d6e" providerId="ADAL" clId="{9724214D-10FE-4EBA-B6FB-D9DAAFD73026}" dt="2024-04-28T04:43:43.565" v="2110" actId="113"/>
        <pc:sldMkLst>
          <pc:docMk/>
          <pc:sldMk cId="2810576872" sldId="299"/>
        </pc:sldMkLst>
      </pc:sldChg>
      <pc:sldChg chg="addSp delSp modSp add mod setBg">
        <pc:chgData name="Maathumai Ranjan" userId="15dc26f8-3c8c-4890-a4ca-aa27caab5d6e" providerId="ADAL" clId="{9724214D-10FE-4EBA-B6FB-D9DAAFD73026}" dt="2024-04-28T04:46:36.132" v="2143" actId="255"/>
        <pc:sldMkLst>
          <pc:docMk/>
          <pc:sldMk cId="13252011" sldId="300"/>
        </pc:sldMkLst>
      </pc:sldChg>
      <pc:sldChg chg="addSp delSp modSp add mod setBg">
        <pc:chgData name="Maathumai Ranjan" userId="15dc26f8-3c8c-4890-a4ca-aa27caab5d6e" providerId="ADAL" clId="{9724214D-10FE-4EBA-B6FB-D9DAAFD73026}" dt="2024-04-28T04:47:29.829" v="2179" actId="14100"/>
        <pc:sldMkLst>
          <pc:docMk/>
          <pc:sldMk cId="3455641863" sldId="301"/>
        </pc:sldMkLst>
      </pc:sldChg>
      <pc:sldChg chg="delSp modSp add mod setBg">
        <pc:chgData name="Maathumai Ranjan" userId="15dc26f8-3c8c-4890-a4ca-aa27caab5d6e" providerId="ADAL" clId="{9724214D-10FE-4EBA-B6FB-D9DAAFD73026}" dt="2024-04-28T04:52:42.927" v="2354" actId="1036"/>
        <pc:sldMkLst>
          <pc:docMk/>
          <pc:sldMk cId="3483031679" sldId="302"/>
        </pc:sldMkLst>
      </pc:sldChg>
      <pc:sldChg chg="addSp delSp modSp add mod setBg modClrScheme delDesignElem chgLayout">
        <pc:chgData name="Maathumai Ranjan" userId="15dc26f8-3c8c-4890-a4ca-aa27caab5d6e" providerId="ADAL" clId="{9724214D-10FE-4EBA-B6FB-D9DAAFD73026}" dt="2024-04-28T04:56:21.521" v="2424" actId="20577"/>
        <pc:sldMkLst>
          <pc:docMk/>
          <pc:sldMk cId="2102308207" sldId="303"/>
        </pc:sldMkLst>
      </pc:sldChg>
      <pc:sldChg chg="addSp delSp modSp add mod setBg">
        <pc:chgData name="Maathumai Ranjan" userId="15dc26f8-3c8c-4890-a4ca-aa27caab5d6e" providerId="ADAL" clId="{9724214D-10FE-4EBA-B6FB-D9DAAFD73026}" dt="2024-04-28T05:06:41.848" v="2605" actId="14100"/>
        <pc:sldMkLst>
          <pc:docMk/>
          <pc:sldMk cId="133332227" sldId="304"/>
        </pc:sldMkLst>
      </pc:sldChg>
      <pc:sldChg chg="delSp modSp add mod setBg">
        <pc:chgData name="Maathumai Ranjan" userId="15dc26f8-3c8c-4890-a4ca-aa27caab5d6e" providerId="ADAL" clId="{9724214D-10FE-4EBA-B6FB-D9DAAFD73026}" dt="2024-04-28T05:16:52.361" v="2777" actId="1036"/>
        <pc:sldMkLst>
          <pc:docMk/>
          <pc:sldMk cId="3664383991" sldId="305"/>
        </pc:sldMkLst>
      </pc:sldChg>
      <pc:sldChg chg="modSp add del mod setBg">
        <pc:chgData name="Maathumai Ranjan" userId="15dc26f8-3c8c-4890-a4ca-aa27caab5d6e" providerId="ADAL" clId="{9724214D-10FE-4EBA-B6FB-D9DAAFD73026}" dt="2024-04-28T05:17:17.054" v="2780" actId="948"/>
        <pc:sldMkLst>
          <pc:docMk/>
          <pc:sldMk cId="3643166099" sldId="306"/>
        </pc:sldMkLst>
      </pc:sldChg>
      <pc:sldMasterChg chg="delSldLayout">
        <pc:chgData name="Maathumai Ranjan" userId="15dc26f8-3c8c-4890-a4ca-aa27caab5d6e" providerId="ADAL" clId="{9724214D-10FE-4EBA-B6FB-D9DAAFD73026}" dt="2024-04-28T04:16:11.976" v="1297" actId="47"/>
        <pc:sldMasterMkLst>
          <pc:docMk/>
          <pc:sldMasterMk cId="2528825846" sldId="2147483648"/>
        </pc:sldMasterMkLst>
        <pc:sldLayoutChg chg="del">
          <pc:chgData name="Maathumai Ranjan" userId="15dc26f8-3c8c-4890-a4ca-aa27caab5d6e" providerId="ADAL" clId="{9724214D-10FE-4EBA-B6FB-D9DAAFD73026}" dt="2024-04-28T04:16:11.976" v="1297" actId="47"/>
          <pc:sldLayoutMkLst>
            <pc:docMk/>
            <pc:sldMasterMk cId="2528825846" sldId="2147483648"/>
            <pc:sldLayoutMk cId="3994366829" sldId="2147483669"/>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anu365-my.sharepoint.com/personal/u7390103_anu_edu_au/Documents/Documents/Research/Project%204%20-%20Australian%20System%20of%20Support%20for%20Disability/Analysis/Analysi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anu365-my.sharepoint.com/personal/u7390103_anu_edu_au/Documents/Documents/Research/Project%205%20-%20Autism%20&amp;%20Mortality/Analysis_PopulationProjection.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anu365-my.sharepoint.com/personal/u7390103_anu_edu_au/Documents/Documents/Research/Project%205%20-%20Autism%20&amp;%20Mortality/Analysis_PopulationProjection.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anu365-my.sharepoint.com/personal/u7390103_anu_edu_au/Documents/Documents/Research/Project%205%20-%20Autism%20&amp;%20Mortality/Analysis_PopulationProjection.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anu365-my.sharepoint.com/personal/u7390103_anu_edu_au/Documents/Documents/Research/Project%205%20-%20Autism%20&amp;%20Mortality/Analysis_PopulationProjection.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anu365-my.sharepoint.com/personal/u7390103_anu_edu_au/Documents/Documents/Research/Project%205%20-%20Autism%20&amp;%20Mortality/Analysis_PopulationProjection.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anu365-my.sharepoint.com/personal/u7390103_anu_edu_au/Documents/Documents/Research/Project%205%20-%20Autism%20&amp;%20Mortality/Analysis_PopulationProjection.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anu365-my.sharepoint.com/personal/u7390103_anu_edu_au/Documents/Documents/Research/Project%205%20-%20Autism%20&amp;%20Mortality/Analysis_PopulationProjection.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anu365-my.sharepoint.com/personal/u7390103_anu_edu_au/Documents/Documents/Research/Project%204%20-%20Australian%20System%20of%20Support%20for%20Disability/Analysis/OECD%20disability%20spend.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oleObject" Target="https://anu365-my.sharepoint.com/personal/u7390103_anu_edu_au/Documents/Documents/Research/Project%204%20-%20Australian%20System%20of%20Support%20for%20Disability/Analysis/Analys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anu365-my.sharepoint.com/personal/u7390103_anu_edu_au/Documents/Documents/Research/Project%201%20-%20Autism%20Prevalence/International%20Prevalence/International%20Prevalenc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anu365-my.sharepoint.com/personal/u7390103_anu_edu_au/Documents/Documents/Research/Project%201%20-%20Autism%20Prevalence/International%20Prevalence/International%20Prevalenc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anu365-my.sharepoint.com/personal/u7390103_anu_edu_au/Documents/Documents/Research/Project%201%20-%20Autism%20Prevalence/International%20Prevalence/International%20Prevalenc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anu365-my.sharepoint.com/personal/u7390103_anu_edu_au/Documents/Documents/Research/Project%205%20-%20Autism%20&amp;%20Mortality/Analysis_PopulationProjection.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anu365-my.sharepoint.com/personal/u7390103_anu_edu_au/Documents/Documents/Research/Project%205%20-%20Autism%20&amp;%20Mortality/Analysis_PopulationProjection.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anu365-my.sharepoint.com/personal/u7390103_anu_edu_au/Documents/Documents/Research/Project%205%20-%20Autism%20&amp;%20Mortality/Analysis_PopulationProjection.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1-B781-4D7C-A273-192BCDB36D9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B781-4D7C-A273-192BCDB36D92}"/>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B781-4D7C-A273-192BCDB36D92}"/>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B781-4D7C-A273-192BCDB36D92}"/>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B781-4D7C-A273-192BCDB36D92}"/>
              </c:ext>
            </c:extLst>
          </c:dPt>
          <c:dLbls>
            <c:dLbl>
              <c:idx val="0"/>
              <c:tx>
                <c:rich>
                  <a:bodyPr/>
                  <a:lstStyle/>
                  <a:p>
                    <a:fld id="{05A64A22-A283-460B-9C90-5CA9E9300B76}"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B781-4D7C-A273-192BCDB36D92}"/>
                </c:ext>
              </c:extLst>
            </c:dLbl>
            <c:dLbl>
              <c:idx val="1"/>
              <c:tx>
                <c:rich>
                  <a:bodyPr/>
                  <a:lstStyle/>
                  <a:p>
                    <a:fld id="{ECE089C2-BFB6-4094-9706-30E92A85C82E}" type="CELLRANGE">
                      <a:rPr lang="en-AU"/>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781-4D7C-A273-192BCDB36D92}"/>
                </c:ext>
              </c:extLst>
            </c:dLbl>
            <c:dLbl>
              <c:idx val="2"/>
              <c:tx>
                <c:rich>
                  <a:bodyPr/>
                  <a:lstStyle/>
                  <a:p>
                    <a:fld id="{D3A37430-14C1-4262-878A-73DB92C01163}" type="CELLRANGE">
                      <a:rPr lang="en-AU"/>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781-4D7C-A273-192BCDB36D92}"/>
                </c:ext>
              </c:extLst>
            </c:dLbl>
            <c:dLbl>
              <c:idx val="3"/>
              <c:tx>
                <c:rich>
                  <a:bodyPr/>
                  <a:lstStyle/>
                  <a:p>
                    <a:fld id="{5A656D37-5375-4910-87D0-88949423F0A8}" type="CELLRANGE">
                      <a:rPr lang="en-AU"/>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B781-4D7C-A273-192BCDB36D92}"/>
                </c:ext>
              </c:extLst>
            </c:dLbl>
            <c:dLbl>
              <c:idx val="4"/>
              <c:tx>
                <c:rich>
                  <a:bodyPr/>
                  <a:lstStyle/>
                  <a:p>
                    <a:fld id="{E630508A-5024-4410-98FF-DBA49065B86E}" type="CELLRANGE">
                      <a:rPr lang="en-AU"/>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B781-4D7C-A273-192BCDB36D92}"/>
                </c:ext>
              </c:extLst>
            </c:dLbl>
            <c:dLbl>
              <c:idx val="5"/>
              <c:tx>
                <c:rich>
                  <a:bodyPr/>
                  <a:lstStyle/>
                  <a:p>
                    <a:fld id="{08B427A3-4626-4AB4-BD53-BEE2926906F6}" type="CELLRANGE">
                      <a:rPr lang="en-AU"/>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B781-4D7C-A273-192BCDB36D92}"/>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Prevalence!$B$20:$G$20</c:f>
              <c:numCache>
                <c:formatCode>General</c:formatCode>
                <c:ptCount val="6"/>
                <c:pt idx="0" formatCode="0">
                  <c:v>2003</c:v>
                </c:pt>
                <c:pt idx="1">
                  <c:v>2009</c:v>
                </c:pt>
                <c:pt idx="2" formatCode="0">
                  <c:v>2012</c:v>
                </c:pt>
                <c:pt idx="3" formatCode="0">
                  <c:v>2015</c:v>
                </c:pt>
                <c:pt idx="4" formatCode="0">
                  <c:v>2018</c:v>
                </c:pt>
                <c:pt idx="5" formatCode="0">
                  <c:v>2022</c:v>
                </c:pt>
              </c:numCache>
            </c:numRef>
          </c:cat>
          <c:val>
            <c:numRef>
              <c:f>Prevalence!$B$35:$G$35</c:f>
              <c:numCache>
                <c:formatCode>#,##0</c:formatCode>
                <c:ptCount val="6"/>
                <c:pt idx="0">
                  <c:v>3958300</c:v>
                </c:pt>
                <c:pt idx="1">
                  <c:v>4026200</c:v>
                </c:pt>
                <c:pt idx="2">
                  <c:v>4234200</c:v>
                </c:pt>
                <c:pt idx="3">
                  <c:v>4290100</c:v>
                </c:pt>
                <c:pt idx="4">
                  <c:v>4367200</c:v>
                </c:pt>
                <c:pt idx="5">
                  <c:v>5483200</c:v>
                </c:pt>
              </c:numCache>
            </c:numRef>
          </c:val>
          <c:extLst>
            <c:ext xmlns:c15="http://schemas.microsoft.com/office/drawing/2012/chart" uri="{02D57815-91ED-43cb-92C2-25804820EDAC}">
              <c15:datalabelsRange>
                <c15:f>Prevalence!$B$16:$G$16</c15:f>
                <c15:dlblRangeCache>
                  <c:ptCount val="6"/>
                  <c:pt idx="0">
                    <c:v>20%</c:v>
                  </c:pt>
                  <c:pt idx="1">
                    <c:v>19%</c:v>
                  </c:pt>
                  <c:pt idx="2">
                    <c:v>19%</c:v>
                  </c:pt>
                  <c:pt idx="3">
                    <c:v>18%</c:v>
                  </c:pt>
                  <c:pt idx="4">
                    <c:v>18%</c:v>
                  </c:pt>
                  <c:pt idx="5">
                    <c:v>21%</c:v>
                  </c:pt>
                </c15:dlblRangeCache>
              </c15:datalabelsRange>
            </c:ext>
            <c:ext xmlns:c16="http://schemas.microsoft.com/office/drawing/2014/chart" uri="{C3380CC4-5D6E-409C-BE32-E72D297353CC}">
              <c16:uniqueId val="{0000000B-B781-4D7C-A273-192BCDB36D92}"/>
            </c:ext>
          </c:extLst>
        </c:ser>
        <c:dLbls>
          <c:showLegendKey val="0"/>
          <c:showVal val="0"/>
          <c:showCatName val="0"/>
          <c:showSerName val="0"/>
          <c:showPercent val="0"/>
          <c:showBubbleSize val="0"/>
        </c:dLbls>
        <c:gapWidth val="219"/>
        <c:overlap val="-27"/>
        <c:axId val="1185781424"/>
        <c:axId val="1185781904"/>
      </c:barChart>
      <c:catAx>
        <c:axId val="1185781424"/>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85781904"/>
        <c:crosses val="autoZero"/>
        <c:auto val="1"/>
        <c:lblAlgn val="ctr"/>
        <c:lblOffset val="100"/>
        <c:noMultiLvlLbl val="0"/>
      </c:catAx>
      <c:valAx>
        <c:axId val="1185781904"/>
        <c:scaling>
          <c:orientation val="minMax"/>
          <c:min val="3000000"/>
        </c:scaling>
        <c:delete val="0"/>
        <c:axPos val="l"/>
        <c:majorGridlines>
          <c:spPr>
            <a:ln w="9525" cap="flat" cmpd="sng" algn="ctr">
              <a:solidFill>
                <a:schemeClr val="tx1">
                  <a:lumMod val="15000"/>
                  <a:lumOff val="85000"/>
                </a:schemeClr>
              </a:solidFill>
              <a:round/>
            </a:ln>
            <a:effectLst/>
          </c:spPr>
        </c:majorGridlines>
        <c:numFmt formatCode="#,##0,,&quot; million&quot;"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85781424"/>
        <c:crosses val="autoZero"/>
        <c:crossBetween val="between"/>
        <c:majorUnit val="100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areaChart>
        <c:grouping val="stacked"/>
        <c:varyColors val="0"/>
        <c:ser>
          <c:idx val="0"/>
          <c:order val="0"/>
          <c:tx>
            <c:strRef>
              <c:f>Gender!$L$13</c:f>
              <c:strCache>
                <c:ptCount val="1"/>
                <c:pt idx="0">
                  <c:v>Total males</c:v>
                </c:pt>
              </c:strCache>
            </c:strRef>
          </c:tx>
          <c:spPr>
            <a:solidFill>
              <a:schemeClr val="accent4">
                <a:shade val="76000"/>
              </a:schemeClr>
            </a:solidFill>
            <a:ln>
              <a:noFill/>
            </a:ln>
            <a:effectLst/>
          </c:spPr>
          <c:cat>
            <c:numRef>
              <c:f>Gender!$M$12:$O$12</c:f>
              <c:numCache>
                <c:formatCode>General</c:formatCode>
                <c:ptCount val="3"/>
                <c:pt idx="0">
                  <c:v>2015</c:v>
                </c:pt>
                <c:pt idx="1">
                  <c:v>2018</c:v>
                </c:pt>
                <c:pt idx="2">
                  <c:v>2022</c:v>
                </c:pt>
              </c:numCache>
            </c:numRef>
          </c:cat>
          <c:val>
            <c:numRef>
              <c:f>Gender!$M$13:$O$13</c:f>
              <c:numCache>
                <c:formatCode>0%</c:formatCode>
                <c:ptCount val="3"/>
                <c:pt idx="0">
                  <c:v>0.80548780487804872</c:v>
                </c:pt>
                <c:pt idx="1">
                  <c:v>0.78460038986354785</c:v>
                </c:pt>
                <c:pt idx="2">
                  <c:v>0.68717772430388457</c:v>
                </c:pt>
              </c:numCache>
            </c:numRef>
          </c:val>
          <c:extLst>
            <c:ext xmlns:c16="http://schemas.microsoft.com/office/drawing/2014/chart" uri="{C3380CC4-5D6E-409C-BE32-E72D297353CC}">
              <c16:uniqueId val="{00000000-1998-4823-A877-ECEFF7F78F70}"/>
            </c:ext>
          </c:extLst>
        </c:ser>
        <c:ser>
          <c:idx val="1"/>
          <c:order val="1"/>
          <c:tx>
            <c:strRef>
              <c:f>Gender!$L$14</c:f>
              <c:strCache>
                <c:ptCount val="1"/>
                <c:pt idx="0">
                  <c:v>Total females</c:v>
                </c:pt>
              </c:strCache>
            </c:strRef>
          </c:tx>
          <c:spPr>
            <a:solidFill>
              <a:schemeClr val="accent4">
                <a:tint val="77000"/>
              </a:schemeClr>
            </a:solidFill>
            <a:ln>
              <a:noFill/>
            </a:ln>
            <a:effectLst/>
          </c:spPr>
          <c:cat>
            <c:numRef>
              <c:f>Gender!$M$12:$O$12</c:f>
              <c:numCache>
                <c:formatCode>General</c:formatCode>
                <c:ptCount val="3"/>
                <c:pt idx="0">
                  <c:v>2015</c:v>
                </c:pt>
                <c:pt idx="1">
                  <c:v>2018</c:v>
                </c:pt>
                <c:pt idx="2">
                  <c:v>2022</c:v>
                </c:pt>
              </c:numCache>
            </c:numRef>
          </c:cat>
          <c:val>
            <c:numRef>
              <c:f>Gender!$M$14:$O$14</c:f>
              <c:numCache>
                <c:formatCode>0%</c:formatCode>
                <c:ptCount val="3"/>
                <c:pt idx="0">
                  <c:v>0.19573170731707318</c:v>
                </c:pt>
                <c:pt idx="1">
                  <c:v>0.22660818713450293</c:v>
                </c:pt>
                <c:pt idx="2">
                  <c:v>0.31247851495359236</c:v>
                </c:pt>
              </c:numCache>
            </c:numRef>
          </c:val>
          <c:extLst>
            <c:ext xmlns:c16="http://schemas.microsoft.com/office/drawing/2014/chart" uri="{C3380CC4-5D6E-409C-BE32-E72D297353CC}">
              <c16:uniqueId val="{00000001-1998-4823-A877-ECEFF7F78F70}"/>
            </c:ext>
          </c:extLst>
        </c:ser>
        <c:dLbls>
          <c:showLegendKey val="0"/>
          <c:showVal val="0"/>
          <c:showCatName val="0"/>
          <c:showSerName val="0"/>
          <c:showPercent val="0"/>
          <c:showBubbleSize val="0"/>
        </c:dLbls>
        <c:axId val="997354384"/>
        <c:axId val="997354864"/>
      </c:areaChart>
      <c:catAx>
        <c:axId val="99735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97354864"/>
        <c:crosses val="autoZero"/>
        <c:auto val="1"/>
        <c:lblAlgn val="ctr"/>
        <c:lblOffset val="100"/>
        <c:noMultiLvlLbl val="0"/>
      </c:catAx>
      <c:valAx>
        <c:axId val="997354864"/>
        <c:scaling>
          <c:orientation val="minMax"/>
          <c:max val="1"/>
        </c:scaling>
        <c:delete val="0"/>
        <c:axPos val="l"/>
        <c:majorGridlines>
          <c:spPr>
            <a:ln w="9525" cap="flat" cmpd="sng" algn="ctr">
              <a:solidFill>
                <a:schemeClr val="tx1">
                  <a:lumMod val="15000"/>
                  <a:lumOff val="85000"/>
                </a:schemeClr>
              </a:solidFill>
              <a:prstDash val="solid"/>
              <a:round/>
            </a:ln>
            <a:effectLst/>
          </c:spPr>
        </c:majorGridlines>
        <c:numFmt formatCode="0%" sourceLinked="1"/>
        <c:majorTickMark val="none"/>
        <c:minorTickMark val="none"/>
        <c:tickLblPos val="nextTo"/>
        <c:spPr>
          <a:noFill/>
          <a:ln w="12700" cap="flat" cmpd="sng" algn="ctr">
            <a:noFill/>
            <a:prstDash val="solid"/>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9735438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w="6350" cap="flat" cmpd="sng" algn="ctr">
      <a:noFill/>
      <a:prstDash val="solid"/>
      <a:miter lim="800000"/>
    </a:ln>
    <a:effectLst/>
  </c:spPr>
  <c:txPr>
    <a:bodyPr/>
    <a:lstStyle/>
    <a:p>
      <a:pPr>
        <a:defRPr sz="14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areaChart>
        <c:grouping val="stacked"/>
        <c:varyColors val="0"/>
        <c:ser>
          <c:idx val="0"/>
          <c:order val="0"/>
          <c:tx>
            <c:strRef>
              <c:f>LOF!$A$16:$B$16</c:f>
              <c:strCache>
                <c:ptCount val="2"/>
                <c:pt idx="0">
                  <c:v>Profound core activity limitation</c:v>
                </c:pt>
              </c:strCache>
            </c:strRef>
          </c:tx>
          <c:spPr>
            <a:solidFill>
              <a:schemeClr val="accent1">
                <a:shade val="50000"/>
              </a:schemeClr>
            </a:solidFill>
            <a:ln>
              <a:noFill/>
            </a:ln>
            <a:effectLst/>
          </c:spPr>
          <c:cat>
            <c:numRef>
              <c:f>LOF!$C$15:$G$15</c:f>
              <c:numCache>
                <c:formatCode>0</c:formatCode>
                <c:ptCount val="5"/>
                <c:pt idx="0" formatCode="General">
                  <c:v>2009</c:v>
                </c:pt>
                <c:pt idx="1">
                  <c:v>2012</c:v>
                </c:pt>
                <c:pt idx="2">
                  <c:v>2015</c:v>
                </c:pt>
                <c:pt idx="3">
                  <c:v>2018</c:v>
                </c:pt>
                <c:pt idx="4">
                  <c:v>2022</c:v>
                </c:pt>
              </c:numCache>
            </c:numRef>
          </c:cat>
          <c:val>
            <c:numRef>
              <c:f>LOF!$C$16:$G$16</c:f>
              <c:numCache>
                <c:formatCode>0%</c:formatCode>
                <c:ptCount val="5"/>
                <c:pt idx="0">
                  <c:v>2.9132542509824083E-2</c:v>
                </c:pt>
                <c:pt idx="1">
                  <c:v>3.2211244207397044E-2</c:v>
                </c:pt>
                <c:pt idx="2">
                  <c:v>3.084078620300848E-2</c:v>
                </c:pt>
                <c:pt idx="3">
                  <c:v>3.1626994422104038E-2</c:v>
                </c:pt>
                <c:pt idx="4">
                  <c:v>4.1156037780032781E-2</c:v>
                </c:pt>
              </c:numCache>
            </c:numRef>
          </c:val>
          <c:extLst>
            <c:ext xmlns:c16="http://schemas.microsoft.com/office/drawing/2014/chart" uri="{C3380CC4-5D6E-409C-BE32-E72D297353CC}">
              <c16:uniqueId val="{00000000-D0AB-472E-BA63-B541143EE664}"/>
            </c:ext>
          </c:extLst>
        </c:ser>
        <c:ser>
          <c:idx val="1"/>
          <c:order val="1"/>
          <c:tx>
            <c:strRef>
              <c:f>LOF!$A$17:$B$17</c:f>
              <c:strCache>
                <c:ptCount val="2"/>
                <c:pt idx="0">
                  <c:v>Severe core activity limitation</c:v>
                </c:pt>
              </c:strCache>
            </c:strRef>
          </c:tx>
          <c:spPr>
            <a:solidFill>
              <a:schemeClr val="accent1">
                <a:shade val="70000"/>
              </a:schemeClr>
            </a:solidFill>
            <a:ln>
              <a:noFill/>
            </a:ln>
            <a:effectLst/>
          </c:spPr>
          <c:cat>
            <c:numRef>
              <c:f>LOF!$C$15:$G$15</c:f>
              <c:numCache>
                <c:formatCode>0</c:formatCode>
                <c:ptCount val="5"/>
                <c:pt idx="0" formatCode="General">
                  <c:v>2009</c:v>
                </c:pt>
                <c:pt idx="1">
                  <c:v>2012</c:v>
                </c:pt>
                <c:pt idx="2">
                  <c:v>2015</c:v>
                </c:pt>
                <c:pt idx="3">
                  <c:v>2018</c:v>
                </c:pt>
                <c:pt idx="4">
                  <c:v>2022</c:v>
                </c:pt>
              </c:numCache>
            </c:numRef>
          </c:cat>
          <c:val>
            <c:numRef>
              <c:f>LOF!$C$17:$G$17</c:f>
              <c:numCache>
                <c:formatCode>0%</c:formatCode>
                <c:ptCount val="5"/>
                <c:pt idx="0">
                  <c:v>2.9196812222263026E-2</c:v>
                </c:pt>
                <c:pt idx="1">
                  <c:v>2.8622016263006034E-2</c:v>
                </c:pt>
                <c:pt idx="2">
                  <c:v>2.7611921174691845E-2</c:v>
                </c:pt>
                <c:pt idx="3">
                  <c:v>2.5655889220391751E-2</c:v>
                </c:pt>
                <c:pt idx="4">
                  <c:v>3.8330341113105924E-2</c:v>
                </c:pt>
              </c:numCache>
            </c:numRef>
          </c:val>
          <c:extLst>
            <c:ext xmlns:c16="http://schemas.microsoft.com/office/drawing/2014/chart" uri="{C3380CC4-5D6E-409C-BE32-E72D297353CC}">
              <c16:uniqueId val="{00000001-D0AB-472E-BA63-B541143EE664}"/>
            </c:ext>
          </c:extLst>
        </c:ser>
        <c:ser>
          <c:idx val="2"/>
          <c:order val="2"/>
          <c:tx>
            <c:strRef>
              <c:f>LOF!$A$18:$B$18</c:f>
              <c:strCache>
                <c:ptCount val="2"/>
                <c:pt idx="0">
                  <c:v>Moderate core activity limitation</c:v>
                </c:pt>
              </c:strCache>
            </c:strRef>
          </c:tx>
          <c:spPr>
            <a:solidFill>
              <a:schemeClr val="accent1">
                <a:shade val="90000"/>
              </a:schemeClr>
            </a:solidFill>
            <a:ln>
              <a:noFill/>
            </a:ln>
            <a:effectLst/>
          </c:spPr>
          <c:cat>
            <c:numRef>
              <c:f>LOF!$C$15:$G$15</c:f>
              <c:numCache>
                <c:formatCode>0</c:formatCode>
                <c:ptCount val="5"/>
                <c:pt idx="0" formatCode="General">
                  <c:v>2009</c:v>
                </c:pt>
                <c:pt idx="1">
                  <c:v>2012</c:v>
                </c:pt>
                <c:pt idx="2">
                  <c:v>2015</c:v>
                </c:pt>
                <c:pt idx="3">
                  <c:v>2018</c:v>
                </c:pt>
                <c:pt idx="4">
                  <c:v>2022</c:v>
                </c:pt>
              </c:numCache>
            </c:numRef>
          </c:cat>
          <c:val>
            <c:numRef>
              <c:f>LOF!$C$18:$G$18</c:f>
              <c:numCache>
                <c:formatCode>0%</c:formatCode>
                <c:ptCount val="5"/>
                <c:pt idx="0">
                  <c:v>3.0261853171251241E-2</c:v>
                </c:pt>
                <c:pt idx="1">
                  <c:v>2.8036198303750981E-2</c:v>
                </c:pt>
                <c:pt idx="2">
                  <c:v>2.56173709521735E-2</c:v>
                </c:pt>
                <c:pt idx="3">
                  <c:v>2.4378972629394216E-2</c:v>
                </c:pt>
                <c:pt idx="4">
                  <c:v>3.0594801342596206E-2</c:v>
                </c:pt>
              </c:numCache>
            </c:numRef>
          </c:val>
          <c:extLst>
            <c:ext xmlns:c16="http://schemas.microsoft.com/office/drawing/2014/chart" uri="{C3380CC4-5D6E-409C-BE32-E72D297353CC}">
              <c16:uniqueId val="{00000002-D0AB-472E-BA63-B541143EE664}"/>
            </c:ext>
          </c:extLst>
        </c:ser>
        <c:ser>
          <c:idx val="3"/>
          <c:order val="3"/>
          <c:tx>
            <c:strRef>
              <c:f>LOF!$A$19:$B$19</c:f>
              <c:strCache>
                <c:ptCount val="2"/>
                <c:pt idx="0">
                  <c:v>Mild core activity limitation</c:v>
                </c:pt>
              </c:strCache>
            </c:strRef>
          </c:tx>
          <c:spPr>
            <a:solidFill>
              <a:schemeClr val="accent1">
                <a:tint val="90000"/>
              </a:schemeClr>
            </a:solidFill>
            <a:ln>
              <a:noFill/>
            </a:ln>
            <a:effectLst/>
          </c:spPr>
          <c:cat>
            <c:numRef>
              <c:f>LOF!$C$15:$G$15</c:f>
              <c:numCache>
                <c:formatCode>0</c:formatCode>
                <c:ptCount val="5"/>
                <c:pt idx="0" formatCode="General">
                  <c:v>2009</c:v>
                </c:pt>
                <c:pt idx="1">
                  <c:v>2012</c:v>
                </c:pt>
                <c:pt idx="2">
                  <c:v>2015</c:v>
                </c:pt>
                <c:pt idx="3">
                  <c:v>2018</c:v>
                </c:pt>
                <c:pt idx="4">
                  <c:v>2022</c:v>
                </c:pt>
              </c:numCache>
            </c:numRef>
          </c:cat>
          <c:val>
            <c:numRef>
              <c:f>LOF!$C$19:$G$19</c:f>
              <c:numCache>
                <c:formatCode>0%</c:formatCode>
                <c:ptCount val="5"/>
                <c:pt idx="0">
                  <c:v>5.5753975540783721E-2</c:v>
                </c:pt>
                <c:pt idx="1">
                  <c:v>6.0321762700008739E-2</c:v>
                </c:pt>
                <c:pt idx="2">
                  <c:v>6.0827375308578693E-2</c:v>
                </c:pt>
                <c:pt idx="3">
                  <c:v>6.110552600856143E-2</c:v>
                </c:pt>
                <c:pt idx="4">
                  <c:v>6.114276793380688E-2</c:v>
                </c:pt>
              </c:numCache>
            </c:numRef>
          </c:val>
          <c:extLst>
            <c:ext xmlns:c16="http://schemas.microsoft.com/office/drawing/2014/chart" uri="{C3380CC4-5D6E-409C-BE32-E72D297353CC}">
              <c16:uniqueId val="{00000003-D0AB-472E-BA63-B541143EE664}"/>
            </c:ext>
          </c:extLst>
        </c:ser>
        <c:ser>
          <c:idx val="4"/>
          <c:order val="4"/>
          <c:tx>
            <c:strRef>
              <c:f>LOF!$A$20:$B$20</c:f>
              <c:strCache>
                <c:ptCount val="2"/>
                <c:pt idx="0">
                  <c:v>Identify with disability but no limitation in core activity</c:v>
                </c:pt>
              </c:strCache>
            </c:strRef>
          </c:tx>
          <c:spPr>
            <a:solidFill>
              <a:schemeClr val="accent1">
                <a:tint val="70000"/>
              </a:schemeClr>
            </a:solidFill>
            <a:ln>
              <a:noFill/>
            </a:ln>
            <a:effectLst/>
          </c:spPr>
          <c:cat>
            <c:numRef>
              <c:f>LOF!$C$15:$G$15</c:f>
              <c:numCache>
                <c:formatCode>0</c:formatCode>
                <c:ptCount val="5"/>
                <c:pt idx="0" formatCode="General">
                  <c:v>2009</c:v>
                </c:pt>
                <c:pt idx="1">
                  <c:v>2012</c:v>
                </c:pt>
                <c:pt idx="2">
                  <c:v>2015</c:v>
                </c:pt>
                <c:pt idx="3">
                  <c:v>2018</c:v>
                </c:pt>
                <c:pt idx="4">
                  <c:v>2022</c:v>
                </c:pt>
              </c:numCache>
            </c:numRef>
          </c:cat>
          <c:val>
            <c:numRef>
              <c:f>LOF!$C$20:$G$20</c:f>
              <c:numCache>
                <c:formatCode>0%</c:formatCode>
                <c:ptCount val="5"/>
                <c:pt idx="0">
                  <c:v>4.0485328142788921E-2</c:v>
                </c:pt>
                <c:pt idx="1">
                  <c:v>3.5918510098802127E-2</c:v>
                </c:pt>
                <c:pt idx="2">
                  <c:v>3.833209474754206E-2</c:v>
                </c:pt>
                <c:pt idx="3">
                  <c:v>3.4265955376832261E-2</c:v>
                </c:pt>
                <c:pt idx="4">
                  <c:v>4.2779642494731068E-2</c:v>
                </c:pt>
              </c:numCache>
            </c:numRef>
          </c:val>
          <c:extLst>
            <c:ext xmlns:c16="http://schemas.microsoft.com/office/drawing/2014/chart" uri="{C3380CC4-5D6E-409C-BE32-E72D297353CC}">
              <c16:uniqueId val="{00000004-D0AB-472E-BA63-B541143EE664}"/>
            </c:ext>
          </c:extLst>
        </c:ser>
        <c:ser>
          <c:idx val="5"/>
          <c:order val="5"/>
          <c:tx>
            <c:strRef>
              <c:f>LOF!$A$21:$B$21</c:f>
              <c:strCache>
                <c:ptCount val="2"/>
                <c:pt idx="0">
                  <c:v>No disability</c:v>
                </c:pt>
              </c:strCache>
            </c:strRef>
          </c:tx>
          <c:spPr>
            <a:solidFill>
              <a:schemeClr val="accent1">
                <a:tint val="50000"/>
              </a:schemeClr>
            </a:solidFill>
            <a:ln>
              <a:noFill/>
            </a:ln>
            <a:effectLst/>
          </c:spPr>
          <c:cat>
            <c:numRef>
              <c:f>LOF!$C$15:$G$15</c:f>
              <c:numCache>
                <c:formatCode>0</c:formatCode>
                <c:ptCount val="5"/>
                <c:pt idx="0" formatCode="General">
                  <c:v>2009</c:v>
                </c:pt>
                <c:pt idx="1">
                  <c:v>2012</c:v>
                </c:pt>
                <c:pt idx="2">
                  <c:v>2015</c:v>
                </c:pt>
                <c:pt idx="3">
                  <c:v>2018</c:v>
                </c:pt>
                <c:pt idx="4">
                  <c:v>2022</c:v>
                </c:pt>
              </c:numCache>
            </c:numRef>
          </c:cat>
          <c:val>
            <c:numRef>
              <c:f>LOF!$C$21:$G$21</c:f>
              <c:numCache>
                <c:formatCode>0%</c:formatCode>
                <c:ptCount val="5"/>
                <c:pt idx="0">
                  <c:v>0.81516948841308901</c:v>
                </c:pt>
                <c:pt idx="1">
                  <c:v>0.81489026842703505</c:v>
                </c:pt>
                <c:pt idx="2">
                  <c:v>0.8167704516140053</c:v>
                </c:pt>
                <c:pt idx="3">
                  <c:v>0.82296666234271632</c:v>
                </c:pt>
                <c:pt idx="4">
                  <c:v>0.78599640933572712</c:v>
                </c:pt>
              </c:numCache>
            </c:numRef>
          </c:val>
          <c:extLst>
            <c:ext xmlns:c16="http://schemas.microsoft.com/office/drawing/2014/chart" uri="{C3380CC4-5D6E-409C-BE32-E72D297353CC}">
              <c16:uniqueId val="{00000005-D0AB-472E-BA63-B541143EE664}"/>
            </c:ext>
          </c:extLst>
        </c:ser>
        <c:dLbls>
          <c:showLegendKey val="0"/>
          <c:showVal val="0"/>
          <c:showCatName val="0"/>
          <c:showSerName val="0"/>
          <c:showPercent val="0"/>
          <c:showBubbleSize val="0"/>
        </c:dLbls>
        <c:axId val="997354384"/>
        <c:axId val="997354864"/>
      </c:areaChart>
      <c:catAx>
        <c:axId val="99735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97354864"/>
        <c:crosses val="autoZero"/>
        <c:auto val="1"/>
        <c:lblAlgn val="ctr"/>
        <c:lblOffset val="100"/>
        <c:noMultiLvlLbl val="0"/>
      </c:catAx>
      <c:valAx>
        <c:axId val="997354864"/>
        <c:scaling>
          <c:orientation val="minMax"/>
          <c:max val="1"/>
        </c:scaling>
        <c:delete val="0"/>
        <c:axPos val="l"/>
        <c:majorGridlines>
          <c:spPr>
            <a:ln w="9525" cap="flat" cmpd="sng" algn="ctr">
              <a:solidFill>
                <a:schemeClr val="tx1">
                  <a:lumMod val="15000"/>
                  <a:lumOff val="85000"/>
                </a:schemeClr>
              </a:solidFill>
              <a:prstDash val="solid"/>
              <a:round/>
            </a:ln>
            <a:effectLst/>
          </c:spPr>
        </c:majorGridlines>
        <c:numFmt formatCode="0%" sourceLinked="1"/>
        <c:majorTickMark val="none"/>
        <c:minorTickMark val="none"/>
        <c:tickLblPos val="nextTo"/>
        <c:spPr>
          <a:noFill/>
          <a:ln w="12700" cap="flat" cmpd="sng" algn="ctr">
            <a:noFill/>
            <a:prstDash val="solid"/>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97354384"/>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w="6350" cap="flat" cmpd="sng" algn="ctr">
      <a:noFill/>
      <a:prstDash val="solid"/>
      <a:miter lim="800000"/>
    </a:ln>
    <a:effectLst/>
  </c:spPr>
  <c:txPr>
    <a:bodyPr/>
    <a:lstStyle/>
    <a:p>
      <a:pPr>
        <a:defRPr sz="14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areaChart>
        <c:grouping val="stacked"/>
        <c:varyColors val="0"/>
        <c:ser>
          <c:idx val="0"/>
          <c:order val="0"/>
          <c:tx>
            <c:strRef>
              <c:f>LOF!$L$16</c:f>
              <c:strCache>
                <c:ptCount val="1"/>
                <c:pt idx="0">
                  <c:v>Profound core activity limitation</c:v>
                </c:pt>
              </c:strCache>
            </c:strRef>
          </c:tx>
          <c:spPr>
            <a:solidFill>
              <a:schemeClr val="accent4">
                <a:shade val="50000"/>
              </a:schemeClr>
            </a:solidFill>
            <a:ln>
              <a:noFill/>
            </a:ln>
            <a:effectLst/>
          </c:spPr>
          <c:cat>
            <c:numRef>
              <c:f>LOF!$M$15:$O$15</c:f>
              <c:numCache>
                <c:formatCode>0</c:formatCode>
                <c:ptCount val="3"/>
                <c:pt idx="0">
                  <c:v>2015</c:v>
                </c:pt>
                <c:pt idx="1">
                  <c:v>2018</c:v>
                </c:pt>
                <c:pt idx="2">
                  <c:v>2022</c:v>
                </c:pt>
              </c:numCache>
            </c:numRef>
          </c:cat>
          <c:val>
            <c:numRef>
              <c:f>LOF!$M$16:$O$16</c:f>
              <c:numCache>
                <c:formatCode>0%</c:formatCode>
                <c:ptCount val="3"/>
                <c:pt idx="0">
                  <c:v>0.39404761904761909</c:v>
                </c:pt>
                <c:pt idx="1">
                  <c:v>0.40311587147030187</c:v>
                </c:pt>
                <c:pt idx="2">
                  <c:v>0.51085434173669475</c:v>
                </c:pt>
              </c:numCache>
            </c:numRef>
          </c:val>
          <c:extLst>
            <c:ext xmlns:c16="http://schemas.microsoft.com/office/drawing/2014/chart" uri="{C3380CC4-5D6E-409C-BE32-E72D297353CC}">
              <c16:uniqueId val="{00000000-6DDF-4314-BA74-DB6C20EE6ADC}"/>
            </c:ext>
          </c:extLst>
        </c:ser>
        <c:ser>
          <c:idx val="1"/>
          <c:order val="1"/>
          <c:tx>
            <c:strRef>
              <c:f>LOF!$L$17</c:f>
              <c:strCache>
                <c:ptCount val="1"/>
                <c:pt idx="0">
                  <c:v>Severe core activity limitation</c:v>
                </c:pt>
              </c:strCache>
            </c:strRef>
          </c:tx>
          <c:spPr>
            <a:solidFill>
              <a:schemeClr val="accent4">
                <a:shade val="70000"/>
              </a:schemeClr>
            </a:solidFill>
            <a:ln>
              <a:noFill/>
            </a:ln>
            <a:effectLst/>
          </c:spPr>
          <c:cat>
            <c:numRef>
              <c:f>LOF!$M$15:$O$15</c:f>
              <c:numCache>
                <c:formatCode>0</c:formatCode>
                <c:ptCount val="3"/>
                <c:pt idx="0">
                  <c:v>2015</c:v>
                </c:pt>
                <c:pt idx="1">
                  <c:v>2018</c:v>
                </c:pt>
                <c:pt idx="2">
                  <c:v>2022</c:v>
                </c:pt>
              </c:numCache>
            </c:numRef>
          </c:cat>
          <c:val>
            <c:numRef>
              <c:f>LOF!$M$17:$O$17</c:f>
              <c:numCache>
                <c:formatCode>0%</c:formatCode>
                <c:ptCount val="3"/>
                <c:pt idx="0">
                  <c:v>0.24821428571428572</c:v>
                </c:pt>
                <c:pt idx="1">
                  <c:v>0.27848101265822789</c:v>
                </c:pt>
                <c:pt idx="2">
                  <c:v>0.22514005602240897</c:v>
                </c:pt>
              </c:numCache>
            </c:numRef>
          </c:val>
          <c:extLst>
            <c:ext xmlns:c16="http://schemas.microsoft.com/office/drawing/2014/chart" uri="{C3380CC4-5D6E-409C-BE32-E72D297353CC}">
              <c16:uniqueId val="{00000001-6DDF-4314-BA74-DB6C20EE6ADC}"/>
            </c:ext>
          </c:extLst>
        </c:ser>
        <c:ser>
          <c:idx val="2"/>
          <c:order val="2"/>
          <c:tx>
            <c:strRef>
              <c:f>LOF!$L$18</c:f>
              <c:strCache>
                <c:ptCount val="1"/>
                <c:pt idx="0">
                  <c:v>Moderate core activity limitation</c:v>
                </c:pt>
              </c:strCache>
            </c:strRef>
          </c:tx>
          <c:spPr>
            <a:solidFill>
              <a:schemeClr val="accent4">
                <a:shade val="90000"/>
              </a:schemeClr>
            </a:solidFill>
            <a:ln>
              <a:noFill/>
            </a:ln>
            <a:effectLst/>
          </c:spPr>
          <c:cat>
            <c:numRef>
              <c:f>LOF!$M$15:$O$15</c:f>
              <c:numCache>
                <c:formatCode>0</c:formatCode>
                <c:ptCount val="3"/>
                <c:pt idx="0">
                  <c:v>2015</c:v>
                </c:pt>
                <c:pt idx="1">
                  <c:v>2018</c:v>
                </c:pt>
                <c:pt idx="2">
                  <c:v>2022</c:v>
                </c:pt>
              </c:numCache>
            </c:numRef>
          </c:cat>
          <c:val>
            <c:numRef>
              <c:f>LOF!$M$18:$O$18</c:f>
              <c:numCache>
                <c:formatCode>0%</c:formatCode>
                <c:ptCount val="3"/>
                <c:pt idx="0">
                  <c:v>1.3095238095238096E-2</c:v>
                </c:pt>
                <c:pt idx="1">
                  <c:v>2.5316455696202535E-2</c:v>
                </c:pt>
                <c:pt idx="2">
                  <c:v>3.5714285714285719E-2</c:v>
                </c:pt>
              </c:numCache>
            </c:numRef>
          </c:val>
          <c:extLst>
            <c:ext xmlns:c16="http://schemas.microsoft.com/office/drawing/2014/chart" uri="{C3380CC4-5D6E-409C-BE32-E72D297353CC}">
              <c16:uniqueId val="{00000002-6DDF-4314-BA74-DB6C20EE6ADC}"/>
            </c:ext>
          </c:extLst>
        </c:ser>
        <c:ser>
          <c:idx val="3"/>
          <c:order val="3"/>
          <c:tx>
            <c:strRef>
              <c:f>LOF!$L$19</c:f>
              <c:strCache>
                <c:ptCount val="1"/>
                <c:pt idx="0">
                  <c:v>Mild core activity limitation</c:v>
                </c:pt>
              </c:strCache>
            </c:strRef>
          </c:tx>
          <c:spPr>
            <a:solidFill>
              <a:schemeClr val="accent4">
                <a:tint val="90000"/>
              </a:schemeClr>
            </a:solidFill>
            <a:ln>
              <a:noFill/>
            </a:ln>
            <a:effectLst/>
          </c:spPr>
          <c:cat>
            <c:numRef>
              <c:f>LOF!$M$15:$O$15</c:f>
              <c:numCache>
                <c:formatCode>0</c:formatCode>
                <c:ptCount val="3"/>
                <c:pt idx="0">
                  <c:v>2015</c:v>
                </c:pt>
                <c:pt idx="1">
                  <c:v>2018</c:v>
                </c:pt>
                <c:pt idx="2">
                  <c:v>2022</c:v>
                </c:pt>
              </c:numCache>
            </c:numRef>
          </c:cat>
          <c:val>
            <c:numRef>
              <c:f>LOF!$M$19:$O$19</c:f>
              <c:numCache>
                <c:formatCode>0%</c:formatCode>
                <c:ptCount val="3"/>
                <c:pt idx="0">
                  <c:v>0.1113095238095238</c:v>
                </c:pt>
                <c:pt idx="1">
                  <c:v>9.0068159688412863E-2</c:v>
                </c:pt>
                <c:pt idx="2">
                  <c:v>5.7422969187675074E-2</c:v>
                </c:pt>
              </c:numCache>
            </c:numRef>
          </c:val>
          <c:extLst>
            <c:ext xmlns:c16="http://schemas.microsoft.com/office/drawing/2014/chart" uri="{C3380CC4-5D6E-409C-BE32-E72D297353CC}">
              <c16:uniqueId val="{00000003-6DDF-4314-BA74-DB6C20EE6ADC}"/>
            </c:ext>
          </c:extLst>
        </c:ser>
        <c:ser>
          <c:idx val="4"/>
          <c:order val="4"/>
          <c:tx>
            <c:strRef>
              <c:f>LOF!$L$20</c:f>
              <c:strCache>
                <c:ptCount val="1"/>
                <c:pt idx="0">
                  <c:v>Identify with disability but no limitation in core activity</c:v>
                </c:pt>
              </c:strCache>
            </c:strRef>
          </c:tx>
          <c:spPr>
            <a:solidFill>
              <a:schemeClr val="accent4">
                <a:tint val="70000"/>
              </a:schemeClr>
            </a:solidFill>
            <a:ln>
              <a:noFill/>
            </a:ln>
            <a:effectLst/>
          </c:spPr>
          <c:cat>
            <c:numRef>
              <c:f>LOF!$M$15:$O$15</c:f>
              <c:numCache>
                <c:formatCode>0</c:formatCode>
                <c:ptCount val="3"/>
                <c:pt idx="0">
                  <c:v>2015</c:v>
                </c:pt>
                <c:pt idx="1">
                  <c:v>2018</c:v>
                </c:pt>
                <c:pt idx="2">
                  <c:v>2022</c:v>
                </c:pt>
              </c:numCache>
            </c:numRef>
          </c:cat>
          <c:val>
            <c:numRef>
              <c:f>LOF!$M$20:$O$20</c:f>
              <c:numCache>
                <c:formatCode>0%</c:formatCode>
                <c:ptCount val="3"/>
                <c:pt idx="0">
                  <c:v>0.11666666666666667</c:v>
                </c:pt>
                <c:pt idx="1">
                  <c:v>8.1304771178188906E-2</c:v>
                </c:pt>
                <c:pt idx="2">
                  <c:v>8.0532212885154067E-2</c:v>
                </c:pt>
              </c:numCache>
            </c:numRef>
          </c:val>
          <c:extLst>
            <c:ext xmlns:c16="http://schemas.microsoft.com/office/drawing/2014/chart" uri="{C3380CC4-5D6E-409C-BE32-E72D297353CC}">
              <c16:uniqueId val="{00000004-6DDF-4314-BA74-DB6C20EE6ADC}"/>
            </c:ext>
          </c:extLst>
        </c:ser>
        <c:ser>
          <c:idx val="5"/>
          <c:order val="5"/>
          <c:tx>
            <c:strRef>
              <c:f>LOF!$L$21</c:f>
              <c:strCache>
                <c:ptCount val="1"/>
                <c:pt idx="0">
                  <c:v>No disability</c:v>
                </c:pt>
              </c:strCache>
            </c:strRef>
          </c:tx>
          <c:spPr>
            <a:solidFill>
              <a:schemeClr val="accent4">
                <a:tint val="50000"/>
              </a:schemeClr>
            </a:solidFill>
            <a:ln>
              <a:noFill/>
            </a:ln>
            <a:effectLst/>
          </c:spPr>
          <c:cat>
            <c:numRef>
              <c:f>LOF!$M$15:$O$15</c:f>
              <c:numCache>
                <c:formatCode>0</c:formatCode>
                <c:ptCount val="3"/>
                <c:pt idx="0">
                  <c:v>2015</c:v>
                </c:pt>
                <c:pt idx="1">
                  <c:v>2018</c:v>
                </c:pt>
                <c:pt idx="2">
                  <c:v>2022</c:v>
                </c:pt>
              </c:numCache>
            </c:numRef>
          </c:cat>
          <c:val>
            <c:numRef>
              <c:f>LOF!$M$21:$O$21</c:f>
              <c:numCache>
                <c:formatCode>0%</c:formatCode>
                <c:ptCount val="3"/>
                <c:pt idx="0">
                  <c:v>0.11666666666666667</c:v>
                </c:pt>
                <c:pt idx="1">
                  <c:v>0.12171372930866603</c:v>
                </c:pt>
                <c:pt idx="2">
                  <c:v>9.0336134453781525E-2</c:v>
                </c:pt>
              </c:numCache>
            </c:numRef>
          </c:val>
          <c:extLst>
            <c:ext xmlns:c16="http://schemas.microsoft.com/office/drawing/2014/chart" uri="{C3380CC4-5D6E-409C-BE32-E72D297353CC}">
              <c16:uniqueId val="{00000005-6DDF-4314-BA74-DB6C20EE6ADC}"/>
            </c:ext>
          </c:extLst>
        </c:ser>
        <c:dLbls>
          <c:showLegendKey val="0"/>
          <c:showVal val="0"/>
          <c:showCatName val="0"/>
          <c:showSerName val="0"/>
          <c:showPercent val="0"/>
          <c:showBubbleSize val="0"/>
        </c:dLbls>
        <c:axId val="997354384"/>
        <c:axId val="997354864"/>
      </c:areaChart>
      <c:catAx>
        <c:axId val="997354384"/>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97354864"/>
        <c:crosses val="autoZero"/>
        <c:auto val="1"/>
        <c:lblAlgn val="ctr"/>
        <c:lblOffset val="100"/>
        <c:noMultiLvlLbl val="0"/>
      </c:catAx>
      <c:valAx>
        <c:axId val="997354864"/>
        <c:scaling>
          <c:orientation val="minMax"/>
          <c:max val="1"/>
        </c:scaling>
        <c:delete val="0"/>
        <c:axPos val="l"/>
        <c:majorGridlines>
          <c:spPr>
            <a:ln w="9525" cap="flat" cmpd="sng" algn="ctr">
              <a:solidFill>
                <a:schemeClr val="tx1">
                  <a:lumMod val="15000"/>
                  <a:lumOff val="85000"/>
                </a:schemeClr>
              </a:solidFill>
              <a:prstDash val="solid"/>
              <a:round/>
            </a:ln>
            <a:effectLst/>
          </c:spPr>
        </c:majorGridlines>
        <c:numFmt formatCode="0%" sourceLinked="1"/>
        <c:majorTickMark val="none"/>
        <c:minorTickMark val="none"/>
        <c:tickLblPos val="nextTo"/>
        <c:spPr>
          <a:noFill/>
          <a:ln w="12700" cap="flat" cmpd="sng" algn="ctr">
            <a:noFill/>
            <a:prstDash val="solid"/>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97354384"/>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w="6350" cap="flat" cmpd="sng" algn="ctr">
      <a:noFill/>
      <a:prstDash val="solid"/>
      <a:miter lim="800000"/>
    </a:ln>
    <a:effectLst/>
  </c:spPr>
  <c:txPr>
    <a:bodyPr/>
    <a:lstStyle/>
    <a:p>
      <a:pPr>
        <a:defRPr sz="14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'SDAC - Undiagnosed Autism'!$B$21</c:f>
              <c:strCache>
                <c:ptCount val="1"/>
                <c:pt idx="0">
                  <c:v>Diagnosed</c:v>
                </c:pt>
              </c:strCache>
            </c:strRef>
          </c:tx>
          <c:spPr>
            <a:solidFill>
              <a:schemeClr val="accent1"/>
            </a:solidFill>
            <a:ln>
              <a:noFill/>
            </a:ln>
            <a:effectLst/>
          </c:spPr>
          <c:dLbls>
            <c:dLbl>
              <c:idx val="0"/>
              <c:layout>
                <c:manualLayout>
                  <c:x val="3.2676592843901842E-2"/>
                  <c:y val="-7.1615077417355538E-2"/>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fld id="{E416EBC8-6570-4BB9-AECE-5D619129AFFA}" type="CELLRANGE">
                      <a:rPr lang="en-US"/>
                      <a:pPr>
                        <a:defRPr/>
                      </a:pPr>
                      <a:t>[CELLRANGE]</a:t>
                    </a:fld>
                    <a:endParaRPr lang="en-AU"/>
                  </a:p>
                </c:rich>
              </c:tx>
              <c:spPr>
                <a:solidFill>
                  <a:schemeClr val="bg1"/>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AU"/>
                </a:p>
              </c:tx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AF50-44AE-8DA7-6E9A02D37532}"/>
                </c:ext>
              </c:extLst>
            </c:dLbl>
            <c:dLbl>
              <c:idx val="1"/>
              <c:layout>
                <c:manualLayout>
                  <c:x val="0"/>
                  <c:y val="-8.0566962094524852E-2"/>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fld id="{1937E4B9-39AC-4A46-AF9B-1F0DE0B98981}" type="CELLRANGE">
                      <a:rPr lang="en-US"/>
                      <a:pPr>
                        <a:defRPr/>
                      </a:pPr>
                      <a:t>[CELLRANGE]</a:t>
                    </a:fld>
                    <a:endParaRPr lang="en-AU"/>
                  </a:p>
                </c:rich>
              </c:tx>
              <c:spPr>
                <a:solidFill>
                  <a:schemeClr val="bg1"/>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AU"/>
                </a:p>
              </c:tx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AF50-44AE-8DA7-6E9A02D37532}"/>
                </c:ext>
              </c:extLst>
            </c:dLbl>
            <c:dLbl>
              <c:idx val="2"/>
              <c:layout>
                <c:manualLayout>
                  <c:x val="-1.9221525202295906E-3"/>
                  <c:y val="-9.2502808330750863E-2"/>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fld id="{FAF20104-636B-4EE5-B629-98214C4A19AC}" type="CELLRANGE">
                      <a:rPr lang="en-US"/>
                      <a:pPr>
                        <a:defRPr/>
                      </a:pPr>
                      <a:t>[CELLRANGE]</a:t>
                    </a:fld>
                    <a:endParaRPr lang="en-AU"/>
                  </a:p>
                </c:rich>
              </c:tx>
              <c:spPr>
                <a:solidFill>
                  <a:schemeClr val="bg1"/>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AU"/>
                </a:p>
              </c:tx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AF50-44AE-8DA7-6E9A02D37532}"/>
                </c:ext>
              </c:extLst>
            </c:dLbl>
            <c:dLbl>
              <c:idx val="3"/>
              <c:layout>
                <c:manualLayout>
                  <c:x val="0"/>
                  <c:y val="-0.10145469300792019"/>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fld id="{422CB3E1-02E3-4C53-AE08-B9D67B1B5BFC}" type="CELLRANGE">
                      <a:rPr lang="en-US"/>
                      <a:pPr>
                        <a:defRPr/>
                      </a:pPr>
                      <a:t>[CELLRANGE]</a:t>
                    </a:fld>
                    <a:endParaRPr lang="en-AU"/>
                  </a:p>
                </c:rich>
              </c:tx>
              <c:spPr>
                <a:solidFill>
                  <a:schemeClr val="bg1"/>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AU"/>
                </a:p>
              </c:tx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AF50-44AE-8DA7-6E9A02D37532}"/>
                </c:ext>
              </c:extLst>
            </c:dLbl>
            <c:dLbl>
              <c:idx val="4"/>
              <c:layout>
                <c:manualLayout>
                  <c:x val="-3.8443050404590402E-2"/>
                  <c:y val="-0.13129430859848495"/>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fld id="{07EBA15F-585F-4160-A23A-55A25C7B35A0}" type="CELLRANGE">
                      <a:rPr lang="en-US"/>
                      <a:pPr>
                        <a:defRPr/>
                      </a:pPr>
                      <a:t>[CELLRANGE]</a:t>
                    </a:fld>
                    <a:endParaRPr lang="en-AU"/>
                  </a:p>
                </c:rich>
              </c:tx>
              <c:spPr>
                <a:solidFill>
                  <a:schemeClr val="bg1"/>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AU"/>
                </a:p>
              </c:tx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F50-44AE-8DA7-6E9A02D3753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numRef>
              <c:f>'SDAC - Undiagnosed Autism'!$C$16:$G$16</c:f>
              <c:numCache>
                <c:formatCode>0</c:formatCode>
                <c:ptCount val="5"/>
                <c:pt idx="0">
                  <c:v>2009</c:v>
                </c:pt>
                <c:pt idx="1">
                  <c:v>2012</c:v>
                </c:pt>
                <c:pt idx="2">
                  <c:v>2015</c:v>
                </c:pt>
                <c:pt idx="3">
                  <c:v>2018</c:v>
                </c:pt>
                <c:pt idx="4">
                  <c:v>2022</c:v>
                </c:pt>
              </c:numCache>
            </c:numRef>
          </c:cat>
          <c:val>
            <c:numRef>
              <c:f>'SDAC - Undiagnosed Autism'!$C$21:$G$21</c:f>
              <c:numCache>
                <c:formatCode>#,##0</c:formatCode>
                <c:ptCount val="5"/>
                <c:pt idx="0">
                  <c:v>65075.002436506998</c:v>
                </c:pt>
                <c:pt idx="1">
                  <c:v>113667.32958461315</c:v>
                </c:pt>
                <c:pt idx="2">
                  <c:v>166711.75005793237</c:v>
                </c:pt>
                <c:pt idx="3">
                  <c:v>205062.50921399982</c:v>
                </c:pt>
                <c:pt idx="4">
                  <c:v>290934.23471357173</c:v>
                </c:pt>
              </c:numCache>
            </c:numRef>
          </c:val>
          <c:extLst>
            <c:ext xmlns:c15="http://schemas.microsoft.com/office/drawing/2012/chart" uri="{02D57815-91ED-43cb-92C2-25804820EDAC}">
              <c15:datalabelsRange>
                <c15:f>'SDAC - Undiagnosed Autism'!$C$17:$G$17</c15:f>
                <c15:dlblRangeCache>
                  <c:ptCount val="5"/>
                  <c:pt idx="0">
                    <c:v>0.3%</c:v>
                  </c:pt>
                  <c:pt idx="1">
                    <c:v>0.5%</c:v>
                  </c:pt>
                  <c:pt idx="2">
                    <c:v>0.7%</c:v>
                  </c:pt>
                  <c:pt idx="3">
                    <c:v>0.8%</c:v>
                  </c:pt>
                  <c:pt idx="4">
                    <c:v>1.1%</c:v>
                  </c:pt>
                </c15:dlblRangeCache>
              </c15:datalabelsRange>
            </c:ext>
            <c:ext xmlns:c16="http://schemas.microsoft.com/office/drawing/2014/chart" uri="{C3380CC4-5D6E-409C-BE32-E72D297353CC}">
              <c16:uniqueId val="{00000000-AF50-44AE-8DA7-6E9A02D37532}"/>
            </c:ext>
          </c:extLst>
        </c:ser>
        <c:ser>
          <c:idx val="1"/>
          <c:order val="1"/>
          <c:tx>
            <c:strRef>
              <c:f>'SDAC - Undiagnosed Autism'!$B$22</c:f>
              <c:strCache>
                <c:ptCount val="1"/>
                <c:pt idx="0">
                  <c:v>Undiagnosed</c:v>
                </c:pt>
              </c:strCache>
            </c:strRef>
          </c:tx>
          <c:spPr>
            <a:pattFill prst="pct20">
              <a:fgClr>
                <a:schemeClr val="accent1"/>
              </a:fgClr>
              <a:bgClr>
                <a:schemeClr val="bg1"/>
              </a:bgClr>
            </a:pattFill>
            <a:ln>
              <a:noFill/>
            </a:ln>
            <a:effectLst/>
          </c:spPr>
          <c:dLbls>
            <c:dLbl>
              <c:idx val="0"/>
              <c:layout>
                <c:manualLayout>
                  <c:x val="3.3333333333333361E-2"/>
                  <c:y val="-0.1435185185185186"/>
                </c:manualLayout>
              </c:layout>
              <c:tx>
                <c:rich>
                  <a:bodyPr/>
                  <a:lstStyle/>
                  <a:p>
                    <a:fld id="{A03F6CB1-D312-4FE3-9E2D-3F8FCA55E298}"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AF50-44AE-8DA7-6E9A02D37532}"/>
                </c:ext>
              </c:extLst>
            </c:dLbl>
            <c:dLbl>
              <c:idx val="1"/>
              <c:layout>
                <c:manualLayout>
                  <c:x val="-5.0925337632079971E-17"/>
                  <c:y val="-0.18518518518518517"/>
                </c:manualLayout>
              </c:layout>
              <c:tx>
                <c:rich>
                  <a:bodyPr/>
                  <a:lstStyle/>
                  <a:p>
                    <a:fld id="{3649212E-3BAD-455D-B11B-213EC06B12A8}"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AF50-44AE-8DA7-6E9A02D37532}"/>
                </c:ext>
              </c:extLst>
            </c:dLbl>
            <c:dLbl>
              <c:idx val="2"/>
              <c:layout>
                <c:manualLayout>
                  <c:x val="-2.7777777777777779E-3"/>
                  <c:y val="-0.23148148148148151"/>
                </c:manualLayout>
              </c:layout>
              <c:tx>
                <c:rich>
                  <a:bodyPr/>
                  <a:lstStyle/>
                  <a:p>
                    <a:fld id="{ED5FAC4E-99B0-4A7A-9224-9E72B4D1661D}"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AF50-44AE-8DA7-6E9A02D37532}"/>
                </c:ext>
              </c:extLst>
            </c:dLbl>
            <c:dLbl>
              <c:idx val="3"/>
              <c:layout>
                <c:manualLayout>
                  <c:x val="-1.3888888888888888E-2"/>
                  <c:y val="-0.2731481481481482"/>
                </c:manualLayout>
              </c:layout>
              <c:tx>
                <c:rich>
                  <a:bodyPr/>
                  <a:lstStyle/>
                  <a:p>
                    <a:fld id="{45F4FE88-502A-420D-B99C-7026E86FF9F2}"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AF50-44AE-8DA7-6E9A02D37532}"/>
                </c:ext>
              </c:extLst>
            </c:dLbl>
            <c:dLbl>
              <c:idx val="4"/>
              <c:layout>
                <c:manualLayout>
                  <c:x val="-3.0555555555555555E-2"/>
                  <c:y val="-0.2638888888888889"/>
                </c:manualLayout>
              </c:layout>
              <c:tx>
                <c:rich>
                  <a:bodyPr/>
                  <a:lstStyle/>
                  <a:p>
                    <a:fld id="{9DED97B5-CE7B-4E5D-A4E3-54BEA1399F4E}"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AF50-44AE-8DA7-6E9A02D37532}"/>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numRef>
              <c:f>'SDAC - Undiagnosed Autism'!$C$16:$G$16</c:f>
              <c:numCache>
                <c:formatCode>0</c:formatCode>
                <c:ptCount val="5"/>
                <c:pt idx="0">
                  <c:v>2009</c:v>
                </c:pt>
                <c:pt idx="1">
                  <c:v>2012</c:v>
                </c:pt>
                <c:pt idx="2">
                  <c:v>2015</c:v>
                </c:pt>
                <c:pt idx="3">
                  <c:v>2018</c:v>
                </c:pt>
                <c:pt idx="4">
                  <c:v>2022</c:v>
                </c:pt>
              </c:numCache>
            </c:numRef>
          </c:cat>
          <c:val>
            <c:numRef>
              <c:f>'SDAC - Undiagnosed Autism'!$C$22:$G$22</c:f>
              <c:numCache>
                <c:formatCode>#,##0</c:formatCode>
                <c:ptCount val="5"/>
                <c:pt idx="0">
                  <c:v>238608.34226719229</c:v>
                </c:pt>
                <c:pt idx="1">
                  <c:v>409202.38650460728</c:v>
                </c:pt>
                <c:pt idx="2">
                  <c:v>500135.25017379707</c:v>
                </c:pt>
                <c:pt idx="3">
                  <c:v>618725.15572493104</c:v>
                </c:pt>
                <c:pt idx="4">
                  <c:v>853640.44928642816</c:v>
                </c:pt>
              </c:numCache>
            </c:numRef>
          </c:val>
          <c:extLst>
            <c:ext xmlns:c15="http://schemas.microsoft.com/office/drawing/2012/chart" uri="{02D57815-91ED-43cb-92C2-25804820EDAC}">
              <c15:datalabelsRange>
                <c15:f>'SDAC - Undiagnosed Autism'!$C$19:$G$19</c15:f>
                <c15:dlblRangeCache>
                  <c:ptCount val="5"/>
                  <c:pt idx="0">
                    <c:v>1.4%</c:v>
                  </c:pt>
                  <c:pt idx="1">
                    <c:v>2.3%</c:v>
                  </c:pt>
                  <c:pt idx="2">
                    <c:v>2.8%</c:v>
                  </c:pt>
                  <c:pt idx="3">
                    <c:v>3.3%</c:v>
                  </c:pt>
                  <c:pt idx="4">
                    <c:v>4.4%</c:v>
                  </c:pt>
                </c15:dlblRangeCache>
              </c15:datalabelsRange>
            </c:ext>
            <c:ext xmlns:c16="http://schemas.microsoft.com/office/drawing/2014/chart" uri="{C3380CC4-5D6E-409C-BE32-E72D297353CC}">
              <c16:uniqueId val="{00000006-AF50-44AE-8DA7-6E9A02D37532}"/>
            </c:ext>
          </c:extLst>
        </c:ser>
        <c:dLbls>
          <c:showLegendKey val="0"/>
          <c:showVal val="0"/>
          <c:showCatName val="0"/>
          <c:showSerName val="0"/>
          <c:showPercent val="0"/>
          <c:showBubbleSize val="0"/>
        </c:dLbls>
        <c:axId val="786011887"/>
        <c:axId val="786004207"/>
      </c:areaChart>
      <c:catAx>
        <c:axId val="786011887"/>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86004207"/>
        <c:crosses val="autoZero"/>
        <c:auto val="1"/>
        <c:lblAlgn val="ctr"/>
        <c:lblOffset val="100"/>
        <c:noMultiLvlLbl val="0"/>
      </c:catAx>
      <c:valAx>
        <c:axId val="78600420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86011887"/>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4087674611874"/>
          <c:y val="4.0417641838618429E-2"/>
          <c:w val="0.80710692476150658"/>
          <c:h val="0.87731007378373604"/>
        </c:manualLayout>
      </c:layout>
      <c:barChart>
        <c:barDir val="col"/>
        <c:grouping val="stacked"/>
        <c:varyColors val="0"/>
        <c:ser>
          <c:idx val="0"/>
          <c:order val="0"/>
          <c:tx>
            <c:strRef>
              <c:f>LOFProjection!$A$21</c:f>
              <c:strCache>
                <c:ptCount val="1"/>
                <c:pt idx="0">
                  <c:v>Very high support needs</c:v>
                </c:pt>
              </c:strCache>
            </c:strRef>
          </c:tx>
          <c:spPr>
            <a:solidFill>
              <a:schemeClr val="accent1"/>
            </a:solidFill>
            <a:ln>
              <a:noFill/>
            </a:ln>
            <a:effectLst/>
          </c:spPr>
          <c:invertIfNegative val="0"/>
          <c:cat>
            <c:strRef>
              <c:f>LOFProjection!$B$20:$C$20</c:f>
              <c:strCache>
                <c:ptCount val="2"/>
                <c:pt idx="0">
                  <c:v>Diagnosed Autism (2022)</c:v>
                </c:pt>
                <c:pt idx="1">
                  <c:v>All Autism (2022)</c:v>
                </c:pt>
              </c:strCache>
            </c:strRef>
          </c:cat>
          <c:val>
            <c:numRef>
              <c:f>LOFProjection!$B$21:$C$21</c:f>
              <c:numCache>
                <c:formatCode>0.00%</c:formatCode>
                <c:ptCount val="2"/>
                <c:pt idx="0">
                  <c:v>5.7134766632527681E-3</c:v>
                </c:pt>
                <c:pt idx="1">
                  <c:v>5.7128043489847085E-3</c:v>
                </c:pt>
              </c:numCache>
            </c:numRef>
          </c:val>
          <c:extLst>
            <c:ext xmlns:c16="http://schemas.microsoft.com/office/drawing/2014/chart" uri="{C3380CC4-5D6E-409C-BE32-E72D297353CC}">
              <c16:uniqueId val="{00000000-B364-4139-B3F8-7D363CA3D4B3}"/>
            </c:ext>
          </c:extLst>
        </c:ser>
        <c:ser>
          <c:idx val="1"/>
          <c:order val="1"/>
          <c:tx>
            <c:strRef>
              <c:f>LOFProjection!$A$22</c:f>
              <c:strCache>
                <c:ptCount val="1"/>
                <c:pt idx="0">
                  <c:v>High support needs</c:v>
                </c:pt>
              </c:strCache>
            </c:strRef>
          </c:tx>
          <c:spPr>
            <a:solidFill>
              <a:schemeClr val="accent1">
                <a:lumMod val="50000"/>
              </a:schemeClr>
            </a:solidFill>
            <a:ln>
              <a:noFill/>
            </a:ln>
            <a:effectLst/>
          </c:spPr>
          <c:invertIfNegative val="0"/>
          <c:cat>
            <c:strRef>
              <c:f>LOFProjection!$B$20:$C$20</c:f>
              <c:strCache>
                <c:ptCount val="2"/>
                <c:pt idx="0">
                  <c:v>Diagnosed Autism (2022)</c:v>
                </c:pt>
                <c:pt idx="1">
                  <c:v>All Autism (2022)</c:v>
                </c:pt>
              </c:strCache>
            </c:strRef>
          </c:cat>
          <c:val>
            <c:numRef>
              <c:f>LOFProjection!$B$22:$C$22</c:f>
              <c:numCache>
                <c:formatCode>0.00%</c:formatCode>
                <c:ptCount val="2"/>
                <c:pt idx="0">
                  <c:v>2.5180023951141394E-3</c:v>
                </c:pt>
                <c:pt idx="1">
                  <c:v>2.5177060975991551E-3</c:v>
                </c:pt>
              </c:numCache>
            </c:numRef>
          </c:val>
          <c:extLst>
            <c:ext xmlns:c16="http://schemas.microsoft.com/office/drawing/2014/chart" uri="{C3380CC4-5D6E-409C-BE32-E72D297353CC}">
              <c16:uniqueId val="{00000001-B364-4139-B3F8-7D363CA3D4B3}"/>
            </c:ext>
          </c:extLst>
        </c:ser>
        <c:ser>
          <c:idx val="2"/>
          <c:order val="2"/>
          <c:tx>
            <c:strRef>
              <c:f>LOFProjection!$A$23</c:f>
              <c:strCache>
                <c:ptCount val="1"/>
                <c:pt idx="0">
                  <c:v>Moderate support needs</c:v>
                </c:pt>
              </c:strCache>
            </c:strRef>
          </c:tx>
          <c:spPr>
            <a:solidFill>
              <a:schemeClr val="accent3"/>
            </a:solidFill>
            <a:ln>
              <a:noFill/>
            </a:ln>
            <a:effectLst/>
          </c:spPr>
          <c:invertIfNegative val="0"/>
          <c:cat>
            <c:strRef>
              <c:f>LOFProjection!$B$20:$C$20</c:f>
              <c:strCache>
                <c:ptCount val="2"/>
                <c:pt idx="0">
                  <c:v>Diagnosed Autism (2022)</c:v>
                </c:pt>
                <c:pt idx="1">
                  <c:v>All Autism (2022)</c:v>
                </c:pt>
              </c:strCache>
            </c:strRef>
          </c:cat>
          <c:val>
            <c:numRef>
              <c:f>LOFProjection!$B$23:$C$23</c:f>
              <c:numCache>
                <c:formatCode>0.00%</c:formatCode>
                <c:ptCount val="2"/>
                <c:pt idx="0">
                  <c:v>3.9943428351732859E-4</c:v>
                </c:pt>
                <c:pt idx="1">
                  <c:v>3.6811028934382508E-3</c:v>
                </c:pt>
              </c:numCache>
            </c:numRef>
          </c:val>
          <c:extLst>
            <c:ext xmlns:c16="http://schemas.microsoft.com/office/drawing/2014/chart" uri="{C3380CC4-5D6E-409C-BE32-E72D297353CC}">
              <c16:uniqueId val="{00000002-B364-4139-B3F8-7D363CA3D4B3}"/>
            </c:ext>
          </c:extLst>
        </c:ser>
        <c:ser>
          <c:idx val="3"/>
          <c:order val="3"/>
          <c:tx>
            <c:strRef>
              <c:f>LOFProjection!$A$24</c:f>
              <c:strCache>
                <c:ptCount val="1"/>
                <c:pt idx="0">
                  <c:v>Low support needs</c:v>
                </c:pt>
              </c:strCache>
            </c:strRef>
          </c:tx>
          <c:spPr>
            <a:solidFill>
              <a:schemeClr val="accent4"/>
            </a:solidFill>
            <a:ln>
              <a:noFill/>
            </a:ln>
            <a:effectLst/>
          </c:spPr>
          <c:invertIfNegative val="0"/>
          <c:cat>
            <c:strRef>
              <c:f>LOFProjection!$B$20:$C$20</c:f>
              <c:strCache>
                <c:ptCount val="2"/>
                <c:pt idx="0">
                  <c:v>Diagnosed Autism (2022)</c:v>
                </c:pt>
                <c:pt idx="1">
                  <c:v>All Autism (2022)</c:v>
                </c:pt>
              </c:strCache>
            </c:strRef>
          </c:cat>
          <c:val>
            <c:numRef>
              <c:f>LOFProjection!$B$24:$C$24</c:f>
              <c:numCache>
                <c:formatCode>0.00%</c:formatCode>
                <c:ptCount val="2"/>
                <c:pt idx="0">
                  <c:v>6.4222767153766552E-4</c:v>
                </c:pt>
                <c:pt idx="1">
                  <c:v>5.5647255175657589E-3</c:v>
                </c:pt>
              </c:numCache>
            </c:numRef>
          </c:val>
          <c:extLst>
            <c:ext xmlns:c16="http://schemas.microsoft.com/office/drawing/2014/chart" uri="{C3380CC4-5D6E-409C-BE32-E72D297353CC}">
              <c16:uniqueId val="{00000003-B364-4139-B3F8-7D363CA3D4B3}"/>
            </c:ext>
          </c:extLst>
        </c:ser>
        <c:ser>
          <c:idx val="4"/>
          <c:order val="4"/>
          <c:tx>
            <c:strRef>
              <c:f>LOFProjection!$A$25</c:f>
              <c:strCache>
                <c:ptCount val="1"/>
                <c:pt idx="0">
                  <c:v>No additional support needs</c:v>
                </c:pt>
              </c:strCache>
            </c:strRef>
          </c:tx>
          <c:spPr>
            <a:solidFill>
              <a:schemeClr val="accent5"/>
            </a:solidFill>
            <a:ln>
              <a:noFill/>
            </a:ln>
            <a:effectLst/>
          </c:spPr>
          <c:invertIfNegative val="0"/>
          <c:cat>
            <c:strRef>
              <c:f>LOFProjection!$B$20:$C$20</c:f>
              <c:strCache>
                <c:ptCount val="2"/>
                <c:pt idx="0">
                  <c:v>Diagnosed Autism (2022)</c:v>
                </c:pt>
                <c:pt idx="1">
                  <c:v>All Autism (2022)</c:v>
                </c:pt>
              </c:strCache>
            </c:strRef>
          </c:cat>
          <c:val>
            <c:numRef>
              <c:f>LOFProjection!$B$25:$C$25</c:f>
              <c:numCache>
                <c:formatCode>0.00%</c:formatCode>
                <c:ptCount val="2"/>
                <c:pt idx="0">
                  <c:v>1.9110189250632972E-3</c:v>
                </c:pt>
                <c:pt idx="1">
                  <c:v>2.6523661142412124E-2</c:v>
                </c:pt>
              </c:numCache>
            </c:numRef>
          </c:val>
          <c:extLst>
            <c:ext xmlns:c16="http://schemas.microsoft.com/office/drawing/2014/chart" uri="{C3380CC4-5D6E-409C-BE32-E72D297353CC}">
              <c16:uniqueId val="{00000004-B364-4139-B3F8-7D363CA3D4B3}"/>
            </c:ext>
          </c:extLst>
        </c:ser>
        <c:dLbls>
          <c:showLegendKey val="0"/>
          <c:showVal val="0"/>
          <c:showCatName val="0"/>
          <c:showSerName val="0"/>
          <c:showPercent val="0"/>
          <c:showBubbleSize val="0"/>
        </c:dLbls>
        <c:gapWidth val="150"/>
        <c:overlap val="100"/>
        <c:axId val="73682767"/>
        <c:axId val="73683727"/>
      </c:barChart>
      <c:catAx>
        <c:axId val="73682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3683727"/>
        <c:crosses val="autoZero"/>
        <c:auto val="1"/>
        <c:lblAlgn val="ctr"/>
        <c:lblOffset val="100"/>
        <c:noMultiLvlLbl val="0"/>
      </c:catAx>
      <c:valAx>
        <c:axId val="7368372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3682767"/>
        <c:crosses val="autoZero"/>
        <c:crossBetween val="between"/>
      </c:valAx>
      <c:spPr>
        <a:noFill/>
        <a:ln>
          <a:noFill/>
        </a:ln>
        <a:effectLst/>
      </c:spPr>
    </c:plotArea>
    <c:legend>
      <c:legendPos val="b"/>
      <c:layout>
        <c:manualLayout>
          <c:xMode val="edge"/>
          <c:yMode val="edge"/>
          <c:x val="0.18219022829236714"/>
          <c:y val="7.17048312217302E-2"/>
          <c:w val="0.45547905866661331"/>
          <c:h val="0.42698962685678182"/>
        </c:manualLayout>
      </c:layout>
      <c:overlay val="0"/>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LOFProjection!$A$21</c:f>
              <c:strCache>
                <c:ptCount val="1"/>
                <c:pt idx="0">
                  <c:v>Very high support needs</c:v>
                </c:pt>
              </c:strCache>
            </c:strRef>
          </c:tx>
          <c:spPr>
            <a:solidFill>
              <a:schemeClr val="accent1"/>
            </a:solidFill>
            <a:ln w="25400">
              <a:noFill/>
            </a:ln>
            <a:effectLst/>
          </c:spPr>
          <c:cat>
            <c:numRef>
              <c:f>LOFProjection!$C$14:$P$14</c:f>
              <c:numCache>
                <c:formatCode>General</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f>LOFProjection!$C$55:$P$55</c:f>
              <c:numCache>
                <c:formatCode>0.00%</c:formatCode>
                <c:ptCount val="14"/>
                <c:pt idx="0">
                  <c:v>5.7128043489847085E-3</c:v>
                </c:pt>
                <c:pt idx="1">
                  <c:v>6.0203837622462442E-3</c:v>
                </c:pt>
                <c:pt idx="2">
                  <c:v>6.8114211173214085E-3</c:v>
                </c:pt>
                <c:pt idx="3">
                  <c:v>7.7121146247916923E-3</c:v>
                </c:pt>
                <c:pt idx="4">
                  <c:v>8.7379431027966668E-3</c:v>
                </c:pt>
                <c:pt idx="5">
                  <c:v>9.9077417860206126E-3</c:v>
                </c:pt>
                <c:pt idx="6">
                  <c:v>1.12423453739424E-2</c:v>
                </c:pt>
                <c:pt idx="7">
                  <c:v>1.27656520416113E-2</c:v>
                </c:pt>
                <c:pt idx="8">
                  <c:v>1.4505780422864557E-2</c:v>
                </c:pt>
                <c:pt idx="9">
                  <c:v>1.6494060922066123E-2</c:v>
                </c:pt>
                <c:pt idx="10">
                  <c:v>1.8768000544640801E-2</c:v>
                </c:pt>
                <c:pt idx="11">
                  <c:v>2.1361381853796324E-2</c:v>
                </c:pt>
                <c:pt idx="12">
                  <c:v>2.4319515368823624E-2</c:v>
                </c:pt>
                <c:pt idx="13">
                  <c:v>2.7694136150488668E-2</c:v>
                </c:pt>
              </c:numCache>
            </c:numRef>
          </c:val>
          <c:extLst>
            <c:ext xmlns:c16="http://schemas.microsoft.com/office/drawing/2014/chart" uri="{C3380CC4-5D6E-409C-BE32-E72D297353CC}">
              <c16:uniqueId val="{00000000-6330-4C5B-B449-F25CA9B5F738}"/>
            </c:ext>
          </c:extLst>
        </c:ser>
        <c:ser>
          <c:idx val="1"/>
          <c:order val="1"/>
          <c:tx>
            <c:strRef>
              <c:f>LOFProjection!$A$22</c:f>
              <c:strCache>
                <c:ptCount val="1"/>
                <c:pt idx="0">
                  <c:v>High support needs</c:v>
                </c:pt>
              </c:strCache>
            </c:strRef>
          </c:tx>
          <c:spPr>
            <a:solidFill>
              <a:schemeClr val="accent1">
                <a:lumMod val="50000"/>
              </a:schemeClr>
            </a:solidFill>
            <a:ln w="25400">
              <a:noFill/>
            </a:ln>
            <a:effectLst/>
          </c:spPr>
          <c:cat>
            <c:numRef>
              <c:f>LOFProjection!$C$14:$P$14</c:f>
              <c:numCache>
                <c:formatCode>General</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f>LOFProjection!$C$56:$P$56</c:f>
              <c:numCache>
                <c:formatCode>0.00%</c:formatCode>
                <c:ptCount val="14"/>
                <c:pt idx="0">
                  <c:v>2.5177060975991551E-3</c:v>
                </c:pt>
                <c:pt idx="1">
                  <c:v>2.6532602872682211E-3</c:v>
                </c:pt>
                <c:pt idx="2">
                  <c:v>3.0018805883739994E-3</c:v>
                </c:pt>
                <c:pt idx="3">
                  <c:v>3.3988277613029865E-3</c:v>
                </c:pt>
                <c:pt idx="4">
                  <c:v>3.8509235196012722E-3</c:v>
                </c:pt>
                <c:pt idx="5">
                  <c:v>4.3664687926053825E-3</c:v>
                </c:pt>
                <c:pt idx="6">
                  <c:v>4.9546456994139561E-3</c:v>
                </c:pt>
                <c:pt idx="7">
                  <c:v>5.6259864720740677E-3</c:v>
                </c:pt>
                <c:pt idx="8">
                  <c:v>6.3928833529142623E-3</c:v>
                </c:pt>
                <c:pt idx="9">
                  <c:v>7.2691440526994628E-3</c:v>
                </c:pt>
                <c:pt idx="10">
                  <c:v>8.2712983894475903E-3</c:v>
                </c:pt>
                <c:pt idx="11">
                  <c:v>9.4142347717553355E-3</c:v>
                </c:pt>
                <c:pt idx="12">
                  <c:v>1.0717922126219047E-2</c:v>
                </c:pt>
                <c:pt idx="13">
                  <c:v>1.220516075720645E-2</c:v>
                </c:pt>
              </c:numCache>
            </c:numRef>
          </c:val>
          <c:extLst>
            <c:ext xmlns:c16="http://schemas.microsoft.com/office/drawing/2014/chart" uri="{C3380CC4-5D6E-409C-BE32-E72D297353CC}">
              <c16:uniqueId val="{00000001-6330-4C5B-B449-F25CA9B5F738}"/>
            </c:ext>
          </c:extLst>
        </c:ser>
        <c:ser>
          <c:idx val="2"/>
          <c:order val="2"/>
          <c:tx>
            <c:strRef>
              <c:f>LOFProjection!$A$23</c:f>
              <c:strCache>
                <c:ptCount val="1"/>
                <c:pt idx="0">
                  <c:v>Moderate support needs</c:v>
                </c:pt>
              </c:strCache>
            </c:strRef>
          </c:tx>
          <c:spPr>
            <a:solidFill>
              <a:schemeClr val="accent3"/>
            </a:solidFill>
            <a:ln w="25400">
              <a:noFill/>
            </a:ln>
            <a:effectLst/>
          </c:spPr>
          <c:cat>
            <c:numRef>
              <c:f>LOFProjection!$C$14:$P$14</c:f>
              <c:numCache>
                <c:formatCode>General</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f>LOFProjection!$C$57:$P$57</c:f>
              <c:numCache>
                <c:formatCode>0.00%</c:formatCode>
                <c:ptCount val="14"/>
                <c:pt idx="0">
                  <c:v>3.6811028934382508E-3</c:v>
                </c:pt>
                <c:pt idx="1">
                  <c:v>3.8792947794110831E-3</c:v>
                </c:pt>
                <c:pt idx="2">
                  <c:v>4.3890076487311108E-3</c:v>
                </c:pt>
                <c:pt idx="3">
                  <c:v>4.9693785618430139E-3</c:v>
                </c:pt>
                <c:pt idx="4">
                  <c:v>5.6303814507703371E-3</c:v>
                </c:pt>
                <c:pt idx="5">
                  <c:v>6.3841529882677174E-3</c:v>
                </c:pt>
                <c:pt idx="6">
                  <c:v>7.2441182223239265E-3</c:v>
                </c:pt>
                <c:pt idx="7">
                  <c:v>8.225676182198105E-3</c:v>
                </c:pt>
                <c:pt idx="8">
                  <c:v>9.3469453921831806E-3</c:v>
                </c:pt>
                <c:pt idx="9">
                  <c:v>1.0628113913187841E-2</c:v>
                </c:pt>
                <c:pt idx="10">
                  <c:v>1.2093349761086459E-2</c:v>
                </c:pt>
                <c:pt idx="11">
                  <c:v>1.3764421069981837E-2</c:v>
                </c:pt>
                <c:pt idx="12">
                  <c:v>1.5670524128329862E-2</c:v>
                </c:pt>
                <c:pt idx="13">
                  <c:v>1.7844994942449684E-2</c:v>
                </c:pt>
              </c:numCache>
            </c:numRef>
          </c:val>
          <c:extLst>
            <c:ext xmlns:c16="http://schemas.microsoft.com/office/drawing/2014/chart" uri="{C3380CC4-5D6E-409C-BE32-E72D297353CC}">
              <c16:uniqueId val="{00000002-6330-4C5B-B449-F25CA9B5F738}"/>
            </c:ext>
          </c:extLst>
        </c:ser>
        <c:ser>
          <c:idx val="3"/>
          <c:order val="3"/>
          <c:tx>
            <c:strRef>
              <c:f>LOFProjection!$A$24</c:f>
              <c:strCache>
                <c:ptCount val="1"/>
                <c:pt idx="0">
                  <c:v>Low support needs</c:v>
                </c:pt>
              </c:strCache>
            </c:strRef>
          </c:tx>
          <c:spPr>
            <a:solidFill>
              <a:schemeClr val="accent4"/>
            </a:solidFill>
            <a:ln w="25400">
              <a:noFill/>
            </a:ln>
            <a:effectLst/>
          </c:spPr>
          <c:cat>
            <c:numRef>
              <c:f>LOFProjection!$C$14:$P$14</c:f>
              <c:numCache>
                <c:formatCode>General</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f>LOFProjection!$C$58:$P$58</c:f>
              <c:numCache>
                <c:formatCode>0.00%</c:formatCode>
                <c:ptCount val="14"/>
                <c:pt idx="0">
                  <c:v>5.5647255175657589E-3</c:v>
                </c:pt>
                <c:pt idx="1">
                  <c:v>5.8643323139999058E-3</c:v>
                </c:pt>
                <c:pt idx="2">
                  <c:v>6.634865573364338E-3</c:v>
                </c:pt>
                <c:pt idx="3">
                  <c:v>7.5122126411693918E-3</c:v>
                </c:pt>
                <c:pt idx="4">
                  <c:v>8.5114511166152467E-3</c:v>
                </c:pt>
                <c:pt idx="5">
                  <c:v>9.6509280154010446E-3</c:v>
                </c:pt>
                <c:pt idx="6">
                  <c:v>1.0950937990863109E-2</c:v>
                </c:pt>
                <c:pt idx="7">
                  <c:v>1.2434759765043367E-2</c:v>
                </c:pt>
                <c:pt idx="8">
                  <c:v>1.412978312230596E-2</c:v>
                </c:pt>
                <c:pt idx="9">
                  <c:v>1.6066526366795279E-2</c:v>
                </c:pt>
                <c:pt idx="10">
                  <c:v>1.8281524303035479E-2</c:v>
                </c:pt>
                <c:pt idx="11">
                  <c:v>2.0807683832794382E-2</c:v>
                </c:pt>
                <c:pt idx="12">
                  <c:v>2.3689141003363234E-2</c:v>
                </c:pt>
                <c:pt idx="13">
                  <c:v>2.6976289876083963E-2</c:v>
                </c:pt>
              </c:numCache>
            </c:numRef>
          </c:val>
          <c:extLst>
            <c:ext xmlns:c16="http://schemas.microsoft.com/office/drawing/2014/chart" uri="{C3380CC4-5D6E-409C-BE32-E72D297353CC}">
              <c16:uniqueId val="{00000003-6330-4C5B-B449-F25CA9B5F738}"/>
            </c:ext>
          </c:extLst>
        </c:ser>
        <c:ser>
          <c:idx val="4"/>
          <c:order val="4"/>
          <c:tx>
            <c:strRef>
              <c:f>LOFProjection!$A$25</c:f>
              <c:strCache>
                <c:ptCount val="1"/>
                <c:pt idx="0">
                  <c:v>No additional support needs</c:v>
                </c:pt>
              </c:strCache>
            </c:strRef>
          </c:tx>
          <c:spPr>
            <a:solidFill>
              <a:schemeClr val="accent5"/>
            </a:solidFill>
            <a:ln w="25400">
              <a:noFill/>
            </a:ln>
            <a:effectLst/>
          </c:spPr>
          <c:cat>
            <c:numRef>
              <c:f>LOFProjection!$C$14:$P$14</c:f>
              <c:numCache>
                <c:formatCode>General</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f>LOFProjection!$C$59:$P$59</c:f>
              <c:numCache>
                <c:formatCode>0.00%</c:formatCode>
                <c:ptCount val="14"/>
                <c:pt idx="0">
                  <c:v>2.6523661142412124E-2</c:v>
                </c:pt>
                <c:pt idx="1">
                  <c:v>2.7951704469885923E-2</c:v>
                </c:pt>
                <c:pt idx="2">
                  <c:v>3.162436774965191E-2</c:v>
                </c:pt>
                <c:pt idx="3">
                  <c:v>3.5806147472172631E-2</c:v>
                </c:pt>
                <c:pt idx="4">
                  <c:v>4.0568909380109479E-2</c:v>
                </c:pt>
                <c:pt idx="5">
                  <c:v>4.6000102535566675E-2</c:v>
                </c:pt>
                <c:pt idx="6">
                  <c:v>5.2196459204384857E-2</c:v>
                </c:pt>
                <c:pt idx="7">
                  <c:v>5.9268934892512969E-2</c:v>
                </c:pt>
                <c:pt idx="8">
                  <c:v>6.7348080038951985E-2</c:v>
                </c:pt>
                <c:pt idx="9">
                  <c:v>7.6579356833204673E-2</c:v>
                </c:pt>
                <c:pt idx="10">
                  <c:v>8.7136904461838971E-2</c:v>
                </c:pt>
                <c:pt idx="11">
                  <c:v>9.9177570106082691E-2</c:v>
                </c:pt>
                <c:pt idx="12">
                  <c:v>0.11291172345242313</c:v>
                </c:pt>
                <c:pt idx="13">
                  <c:v>0.12857956233315304</c:v>
                </c:pt>
              </c:numCache>
            </c:numRef>
          </c:val>
          <c:extLst>
            <c:ext xmlns:c16="http://schemas.microsoft.com/office/drawing/2014/chart" uri="{C3380CC4-5D6E-409C-BE32-E72D297353CC}">
              <c16:uniqueId val="{00000004-6330-4C5B-B449-F25CA9B5F738}"/>
            </c:ext>
          </c:extLst>
        </c:ser>
        <c:dLbls>
          <c:showLegendKey val="0"/>
          <c:showVal val="0"/>
          <c:showCatName val="0"/>
          <c:showSerName val="0"/>
          <c:showPercent val="0"/>
          <c:showBubbleSize val="0"/>
        </c:dLbls>
        <c:axId val="354001551"/>
        <c:axId val="354002511"/>
      </c:areaChart>
      <c:catAx>
        <c:axId val="35400155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4002511"/>
        <c:crosses val="autoZero"/>
        <c:auto val="1"/>
        <c:lblAlgn val="ctr"/>
        <c:lblOffset val="100"/>
        <c:noMultiLvlLbl val="0"/>
      </c:catAx>
      <c:valAx>
        <c:axId val="35400251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4001551"/>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245299830176413E-2"/>
          <c:y val="3.2823577149621239E-2"/>
          <c:w val="0.9048725507710258"/>
          <c:h val="0.9053924414609007"/>
        </c:manualLayout>
      </c:layout>
      <c:areaChart>
        <c:grouping val="stacked"/>
        <c:varyColors val="0"/>
        <c:ser>
          <c:idx val="0"/>
          <c:order val="0"/>
          <c:tx>
            <c:strRef>
              <c:f>LOFProjection!$A$21</c:f>
              <c:strCache>
                <c:ptCount val="1"/>
                <c:pt idx="0">
                  <c:v>Very high support needs</c:v>
                </c:pt>
              </c:strCache>
            </c:strRef>
          </c:tx>
          <c:spPr>
            <a:solidFill>
              <a:schemeClr val="accent1"/>
            </a:solidFill>
            <a:ln>
              <a:noFill/>
            </a:ln>
            <a:effectLst/>
          </c:spPr>
          <c:cat>
            <c:numRef>
              <c:f>LOFProjection!$C$14:$P$14</c:f>
              <c:numCache>
                <c:formatCode>General</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f>LOFProjection!$C$21:$P$21</c:f>
              <c:numCache>
                <c:formatCode>0.00%</c:formatCode>
                <c:ptCount val="14"/>
                <c:pt idx="0">
                  <c:v>5.7128043489847085E-3</c:v>
                </c:pt>
                <c:pt idx="1">
                  <c:v>6.4404105363564485E-3</c:v>
                </c:pt>
                <c:pt idx="2">
                  <c:v>7.2866365441112734E-3</c:v>
                </c:pt>
                <c:pt idx="3">
                  <c:v>8.2501691334980892E-3</c:v>
                </c:pt>
                <c:pt idx="4">
                  <c:v>9.3475670402010866E-3</c:v>
                </c:pt>
                <c:pt idx="5">
                  <c:v>1.0598979585045305E-2</c:v>
                </c:pt>
                <c:pt idx="6">
                  <c:v>1.2026695051194197E-2</c:v>
                </c:pt>
                <c:pt idx="7">
                  <c:v>1.3656278928235342E-2</c:v>
                </c:pt>
                <c:pt idx="8">
                  <c:v>1.551781161515743E-2</c:v>
                </c:pt>
                <c:pt idx="9">
                  <c:v>1.764480935848934E-2</c:v>
                </c:pt>
                <c:pt idx="10">
                  <c:v>2.0077395931476203E-2</c:v>
                </c:pt>
                <c:pt idx="11">
                  <c:v>2.2851710820340251E-2</c:v>
                </c:pt>
                <c:pt idx="12">
                  <c:v>2.6016225743392709E-2</c:v>
                </c:pt>
                <c:pt idx="13">
                  <c:v>2.9626285184243688E-2</c:v>
                </c:pt>
              </c:numCache>
            </c:numRef>
          </c:val>
          <c:extLst>
            <c:ext xmlns:c16="http://schemas.microsoft.com/office/drawing/2014/chart" uri="{C3380CC4-5D6E-409C-BE32-E72D297353CC}">
              <c16:uniqueId val="{00000000-3CF0-4F60-B7D7-9DECC47B6765}"/>
            </c:ext>
          </c:extLst>
        </c:ser>
        <c:ser>
          <c:idx val="1"/>
          <c:order val="1"/>
          <c:tx>
            <c:strRef>
              <c:f>LOFProjection!$A$22</c:f>
              <c:strCache>
                <c:ptCount val="1"/>
                <c:pt idx="0">
                  <c:v>High support needs</c:v>
                </c:pt>
              </c:strCache>
            </c:strRef>
          </c:tx>
          <c:spPr>
            <a:solidFill>
              <a:schemeClr val="accent1">
                <a:lumMod val="50000"/>
              </a:schemeClr>
            </a:solidFill>
            <a:ln>
              <a:noFill/>
            </a:ln>
            <a:effectLst/>
          </c:spPr>
          <c:cat>
            <c:numRef>
              <c:f>LOFProjection!$C$14:$P$14</c:f>
              <c:numCache>
                <c:formatCode>General</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f>LOFProjection!$C$22:$P$22</c:f>
              <c:numCache>
                <c:formatCode>0.00%</c:formatCode>
                <c:ptCount val="14"/>
                <c:pt idx="0">
                  <c:v>2.5177060975991551E-3</c:v>
                </c:pt>
                <c:pt idx="1">
                  <c:v>2.8383714701008885E-3</c:v>
                </c:pt>
                <c:pt idx="2">
                  <c:v>3.2113141177954408E-3</c:v>
                </c:pt>
                <c:pt idx="3">
                  <c:v>3.635955279533427E-3</c:v>
                </c:pt>
                <c:pt idx="4">
                  <c:v>4.1195926023641525E-3</c:v>
                </c:pt>
                <c:pt idx="5">
                  <c:v>4.6711061502290136E-3</c:v>
                </c:pt>
                <c:pt idx="6">
                  <c:v>5.3003186551870236E-3</c:v>
                </c:pt>
                <c:pt idx="7">
                  <c:v>6.0184971561722568E-3</c:v>
                </c:pt>
                <c:pt idx="8">
                  <c:v>6.8388984705594416E-3</c:v>
                </c:pt>
                <c:pt idx="9">
                  <c:v>7.7762936377715171E-3</c:v>
                </c:pt>
                <c:pt idx="10">
                  <c:v>8.8483657189439308E-3</c:v>
                </c:pt>
                <c:pt idx="11">
                  <c:v>1.0071041848854543E-2</c:v>
                </c:pt>
                <c:pt idx="12">
                  <c:v>1.1465684135025024E-2</c:v>
                </c:pt>
                <c:pt idx="13">
                  <c:v>1.3056683600732481E-2</c:v>
                </c:pt>
              </c:numCache>
            </c:numRef>
          </c:val>
          <c:extLst>
            <c:ext xmlns:c16="http://schemas.microsoft.com/office/drawing/2014/chart" uri="{C3380CC4-5D6E-409C-BE32-E72D297353CC}">
              <c16:uniqueId val="{00000001-3CF0-4F60-B7D7-9DECC47B6765}"/>
            </c:ext>
          </c:extLst>
        </c:ser>
        <c:ser>
          <c:idx val="2"/>
          <c:order val="2"/>
          <c:tx>
            <c:strRef>
              <c:f>LOFProjection!$A$23</c:f>
              <c:strCache>
                <c:ptCount val="1"/>
                <c:pt idx="0">
                  <c:v>Moderate support needs</c:v>
                </c:pt>
              </c:strCache>
            </c:strRef>
          </c:tx>
          <c:spPr>
            <a:solidFill>
              <a:schemeClr val="accent3"/>
            </a:solidFill>
            <a:ln>
              <a:noFill/>
            </a:ln>
            <a:effectLst/>
          </c:spPr>
          <c:cat>
            <c:numRef>
              <c:f>LOFProjection!$C$14:$P$14</c:f>
              <c:numCache>
                <c:formatCode>General</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f>LOFProjection!$C$23:$P$23</c:f>
              <c:numCache>
                <c:formatCode>0.00%</c:formatCode>
                <c:ptCount val="14"/>
                <c:pt idx="0">
                  <c:v>3.6811028934382508E-3</c:v>
                </c:pt>
                <c:pt idx="1">
                  <c:v>4.1499432523932527E-3</c:v>
                </c:pt>
                <c:pt idx="2">
                  <c:v>4.6952174846890951E-3</c:v>
                </c:pt>
                <c:pt idx="3">
                  <c:v>5.3160793917390375E-3</c:v>
                </c:pt>
                <c:pt idx="4">
                  <c:v>6.0231987612891997E-3</c:v>
                </c:pt>
                <c:pt idx="5">
                  <c:v>6.8295590107049992E-3</c:v>
                </c:pt>
                <c:pt idx="6">
                  <c:v>7.7495218192302475E-3</c:v>
                </c:pt>
                <c:pt idx="7">
                  <c:v>8.7995605670026216E-3</c:v>
                </c:pt>
                <c:pt idx="8">
                  <c:v>9.9990578614052601E-3</c:v>
                </c:pt>
                <c:pt idx="9">
                  <c:v>1.1369610232712574E-2</c:v>
                </c:pt>
                <c:pt idx="10">
                  <c:v>1.2937071837441328E-2</c:v>
                </c:pt>
                <c:pt idx="11">
                  <c:v>1.4724729516724754E-2</c:v>
                </c:pt>
                <c:pt idx="12">
                  <c:v>1.6763816509376129E-2</c:v>
                </c:pt>
                <c:pt idx="13">
                  <c:v>1.9089994589597335E-2</c:v>
                </c:pt>
              </c:numCache>
            </c:numRef>
          </c:val>
          <c:extLst>
            <c:ext xmlns:c16="http://schemas.microsoft.com/office/drawing/2014/chart" uri="{C3380CC4-5D6E-409C-BE32-E72D297353CC}">
              <c16:uniqueId val="{00000002-3CF0-4F60-B7D7-9DECC47B6765}"/>
            </c:ext>
          </c:extLst>
        </c:ser>
        <c:ser>
          <c:idx val="3"/>
          <c:order val="3"/>
          <c:tx>
            <c:strRef>
              <c:f>LOFProjection!$A$24</c:f>
              <c:strCache>
                <c:ptCount val="1"/>
                <c:pt idx="0">
                  <c:v>Low support needs</c:v>
                </c:pt>
              </c:strCache>
            </c:strRef>
          </c:tx>
          <c:spPr>
            <a:solidFill>
              <a:schemeClr val="accent4"/>
            </a:solidFill>
            <a:ln>
              <a:noFill/>
            </a:ln>
            <a:effectLst/>
          </c:spPr>
          <c:cat>
            <c:numRef>
              <c:f>LOFProjection!$C$14:$P$14</c:f>
              <c:numCache>
                <c:formatCode>General</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f>LOFProjection!$C$24:$P$24</c:f>
              <c:numCache>
                <c:formatCode>0.00%</c:formatCode>
                <c:ptCount val="14"/>
                <c:pt idx="0">
                  <c:v>5.5647255175657589E-3</c:v>
                </c:pt>
                <c:pt idx="1">
                  <c:v>6.2734717777673428E-3</c:v>
                </c:pt>
                <c:pt idx="2">
                  <c:v>7.0977631715060359E-3</c:v>
                </c:pt>
                <c:pt idx="3">
                  <c:v>8.0363204998556287E-3</c:v>
                </c:pt>
                <c:pt idx="4">
                  <c:v>9.1052732875418936E-3</c:v>
                </c:pt>
                <c:pt idx="5">
                  <c:v>1.032424857461507E-2</c:v>
                </c:pt>
                <c:pt idx="6">
                  <c:v>1.171495692045821E-2</c:v>
                </c:pt>
                <c:pt idx="7">
                  <c:v>1.3302301143999879E-2</c:v>
                </c:pt>
                <c:pt idx="8">
                  <c:v>1.5115581944792419E-2</c:v>
                </c:pt>
                <c:pt idx="9">
                  <c:v>1.7187446810990298E-2</c:v>
                </c:pt>
                <c:pt idx="10">
                  <c:v>1.9556979486968183E-2</c:v>
                </c:pt>
                <c:pt idx="11">
                  <c:v>2.2259382704849801E-2</c:v>
                </c:pt>
                <c:pt idx="12">
                  <c:v>2.5341871771039734E-2</c:v>
                </c:pt>
                <c:pt idx="13">
                  <c:v>2.8858356611624704E-2</c:v>
                </c:pt>
              </c:numCache>
            </c:numRef>
          </c:val>
          <c:extLst>
            <c:ext xmlns:c16="http://schemas.microsoft.com/office/drawing/2014/chart" uri="{C3380CC4-5D6E-409C-BE32-E72D297353CC}">
              <c16:uniqueId val="{00000003-3CF0-4F60-B7D7-9DECC47B6765}"/>
            </c:ext>
          </c:extLst>
        </c:ser>
        <c:ser>
          <c:idx val="4"/>
          <c:order val="4"/>
          <c:tx>
            <c:strRef>
              <c:f>LOFProjection!$A$25</c:f>
              <c:strCache>
                <c:ptCount val="1"/>
                <c:pt idx="0">
                  <c:v>No additional support needs</c:v>
                </c:pt>
              </c:strCache>
            </c:strRef>
          </c:tx>
          <c:spPr>
            <a:solidFill>
              <a:schemeClr val="accent5"/>
            </a:solidFill>
            <a:ln>
              <a:noFill/>
            </a:ln>
            <a:effectLst/>
          </c:spPr>
          <c:cat>
            <c:numRef>
              <c:f>LOFProjection!$C$14:$P$14</c:f>
              <c:numCache>
                <c:formatCode>General</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f>LOFProjection!$C$25:$P$25</c:f>
              <c:numCache>
                <c:formatCode>0.00%</c:formatCode>
                <c:ptCount val="14"/>
                <c:pt idx="0">
                  <c:v>2.6523661142412124E-2</c:v>
                </c:pt>
                <c:pt idx="1">
                  <c:v>2.9901823386389598E-2</c:v>
                </c:pt>
                <c:pt idx="2">
                  <c:v>3.3830718987999719E-2</c:v>
                </c:pt>
                <c:pt idx="3">
                  <c:v>3.8304250784184674E-2</c:v>
                </c:pt>
                <c:pt idx="4">
                  <c:v>4.3399298406628754E-2</c:v>
                </c:pt>
                <c:pt idx="5">
                  <c:v>4.9209412014792252E-2</c:v>
                </c:pt>
                <c:pt idx="6">
                  <c:v>5.5838072637248923E-2</c:v>
                </c:pt>
                <c:pt idx="7">
                  <c:v>6.3403976861758041E-2</c:v>
                </c:pt>
                <c:pt idx="8">
                  <c:v>7.2046783297483499E-2</c:v>
                </c:pt>
                <c:pt idx="9">
                  <c:v>8.1922102658777085E-2</c:v>
                </c:pt>
                <c:pt idx="10">
                  <c:v>9.321622337778121E-2</c:v>
                </c:pt>
                <c:pt idx="11">
                  <c:v>0.106096935462321</c:v>
                </c:pt>
                <c:pt idx="12">
                  <c:v>0.12078928555375495</c:v>
                </c:pt>
                <c:pt idx="13">
                  <c:v>0.13755022947267534</c:v>
                </c:pt>
              </c:numCache>
            </c:numRef>
          </c:val>
          <c:extLst>
            <c:ext xmlns:c16="http://schemas.microsoft.com/office/drawing/2014/chart" uri="{C3380CC4-5D6E-409C-BE32-E72D297353CC}">
              <c16:uniqueId val="{00000004-3CF0-4F60-B7D7-9DECC47B6765}"/>
            </c:ext>
          </c:extLst>
        </c:ser>
        <c:dLbls>
          <c:showLegendKey val="0"/>
          <c:showVal val="0"/>
          <c:showCatName val="0"/>
          <c:showSerName val="0"/>
          <c:showPercent val="0"/>
          <c:showBubbleSize val="0"/>
        </c:dLbls>
        <c:axId val="354001551"/>
        <c:axId val="354002511"/>
      </c:areaChart>
      <c:catAx>
        <c:axId val="35400155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4002511"/>
        <c:crosses val="autoZero"/>
        <c:auto val="1"/>
        <c:lblAlgn val="ctr"/>
        <c:lblOffset val="100"/>
        <c:noMultiLvlLbl val="0"/>
      </c:catAx>
      <c:valAx>
        <c:axId val="35400251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4001551"/>
        <c:crosses val="autoZero"/>
        <c:crossBetween val="midCat"/>
      </c:valAx>
      <c:spPr>
        <a:noFill/>
        <a:ln>
          <a:noFill/>
        </a:ln>
        <a:effectLst/>
      </c:spPr>
    </c:plotArea>
    <c:legend>
      <c:legendPos val="r"/>
      <c:layout>
        <c:manualLayout>
          <c:xMode val="edge"/>
          <c:yMode val="edge"/>
          <c:x val="9.1582022040901129E-2"/>
          <c:y val="4.1678659294323635E-2"/>
          <c:w val="0.4009062300048315"/>
          <c:h val="0.36759351958735809"/>
        </c:manualLayout>
      </c:layout>
      <c:overlay val="0"/>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'export-2025-02-08T02_23_09.724Z'!$J$3</c:f>
              <c:strCache>
                <c:ptCount val="1"/>
                <c:pt idx="0">
                  <c:v>Public spend on disability and incapacity ($USD 2019) per capita</c:v>
                </c:pt>
              </c:strCache>
            </c:strRef>
          </c:tx>
          <c:spPr>
            <a:solidFill>
              <a:schemeClr val="tx1"/>
            </a:solidFill>
            <a:ln>
              <a:noFill/>
            </a:ln>
            <a:effectLst/>
          </c:spPr>
          <c:invertIfNegative val="0"/>
          <c:dPt>
            <c:idx val="9"/>
            <c:invertIfNegative val="0"/>
            <c:bubble3D val="0"/>
            <c:spPr>
              <a:solidFill>
                <a:schemeClr val="accent1"/>
              </a:solidFill>
              <a:ln>
                <a:noFill/>
              </a:ln>
              <a:effectLst/>
            </c:spPr>
            <c:extLst>
              <c:ext xmlns:c16="http://schemas.microsoft.com/office/drawing/2014/chart" uri="{C3380CC4-5D6E-409C-BE32-E72D297353CC}">
                <c16:uniqueId val="{00000001-7A8B-426D-B07E-04D9614A72B3}"/>
              </c:ext>
            </c:extLst>
          </c:dPt>
          <c:cat>
            <c:strRef>
              <c:f>'export-2025-02-08T02_23_09.724Z'!$A$4:$A$42</c:f>
              <c:strCache>
                <c:ptCount val="39"/>
                <c:pt idx="0">
                  <c:v>Norway</c:v>
                </c:pt>
                <c:pt idx="1">
                  <c:v>Luxembourg</c:v>
                </c:pt>
                <c:pt idx="2">
                  <c:v>Denmark</c:v>
                </c:pt>
                <c:pt idx="3">
                  <c:v>Switzerland</c:v>
                </c:pt>
                <c:pt idx="4">
                  <c:v>Iceland</c:v>
                </c:pt>
                <c:pt idx="5">
                  <c:v>Sweden</c:v>
                </c:pt>
                <c:pt idx="6">
                  <c:v>Belgium</c:v>
                </c:pt>
                <c:pt idx="7">
                  <c:v>Netherlands</c:v>
                </c:pt>
                <c:pt idx="8">
                  <c:v>Finland</c:v>
                </c:pt>
                <c:pt idx="9">
                  <c:v>Australia</c:v>
                </c:pt>
                <c:pt idx="10">
                  <c:v>Germany</c:v>
                </c:pt>
                <c:pt idx="11">
                  <c:v>Ireland</c:v>
                </c:pt>
                <c:pt idx="12">
                  <c:v>Austria</c:v>
                </c:pt>
                <c:pt idx="13">
                  <c:v>Israel</c:v>
                </c:pt>
                <c:pt idx="14">
                  <c:v>Spain</c:v>
                </c:pt>
                <c:pt idx="15">
                  <c:v>New Zealand</c:v>
                </c:pt>
                <c:pt idx="16">
                  <c:v>Estonia</c:v>
                </c:pt>
                <c:pt idx="17">
                  <c:v>OECD</c:v>
                </c:pt>
                <c:pt idx="18">
                  <c:v>France</c:v>
                </c:pt>
                <c:pt idx="19">
                  <c:v>Lithuania</c:v>
                </c:pt>
                <c:pt idx="20">
                  <c:v>Czechia</c:v>
                </c:pt>
                <c:pt idx="21">
                  <c:v>Italy</c:v>
                </c:pt>
                <c:pt idx="22">
                  <c:v>Slovenia</c:v>
                </c:pt>
                <c:pt idx="23">
                  <c:v>Latvia</c:v>
                </c:pt>
                <c:pt idx="24">
                  <c:v>Poland</c:v>
                </c:pt>
                <c:pt idx="25">
                  <c:v>United Kingdom</c:v>
                </c:pt>
                <c:pt idx="26">
                  <c:v>Portugal</c:v>
                </c:pt>
                <c:pt idx="27">
                  <c:v>United States</c:v>
                </c:pt>
                <c:pt idx="28">
                  <c:v>Slovak Rep.</c:v>
                </c:pt>
                <c:pt idx="29">
                  <c:v>Hungary</c:v>
                </c:pt>
                <c:pt idx="30">
                  <c:v>Japan</c:v>
                </c:pt>
                <c:pt idx="31">
                  <c:v>Greece</c:v>
                </c:pt>
                <c:pt idx="32">
                  <c:v>Canada</c:v>
                </c:pt>
                <c:pt idx="33">
                  <c:v>Korea</c:v>
                </c:pt>
                <c:pt idx="34">
                  <c:v>Chile</c:v>
                </c:pt>
                <c:pt idx="35">
                  <c:v>Türkiye</c:v>
                </c:pt>
                <c:pt idx="36">
                  <c:v>Costa Rica</c:v>
                </c:pt>
                <c:pt idx="37">
                  <c:v>Colombia</c:v>
                </c:pt>
                <c:pt idx="38">
                  <c:v>Mexico</c:v>
                </c:pt>
              </c:strCache>
            </c:strRef>
          </c:cat>
          <c:val>
            <c:numRef>
              <c:f>'export-2025-02-08T02_23_09.724Z'!$J$4:$J$42</c:f>
              <c:numCache>
                <c:formatCode>"$"#,##0_);[Red]\("$"#,##0\)</c:formatCode>
                <c:ptCount val="39"/>
                <c:pt idx="0">
                  <c:v>3186.5450714470803</c:v>
                </c:pt>
                <c:pt idx="1">
                  <c:v>2957.4033060369602</c:v>
                </c:pt>
                <c:pt idx="2">
                  <c:v>2718.9305378968102</c:v>
                </c:pt>
                <c:pt idx="3">
                  <c:v>2018.5166518199101</c:v>
                </c:pt>
                <c:pt idx="4">
                  <c:v>1935.3799328760003</c:v>
                </c:pt>
                <c:pt idx="5">
                  <c:v>1920.9254587563605</c:v>
                </c:pt>
                <c:pt idx="6">
                  <c:v>1813.6611439845601</c:v>
                </c:pt>
                <c:pt idx="7">
                  <c:v>1773.0861690506401</c:v>
                </c:pt>
                <c:pt idx="8">
                  <c:v>1650.3588174419501</c:v>
                </c:pt>
                <c:pt idx="9">
                  <c:v>1542.1305655066499</c:v>
                </c:pt>
                <c:pt idx="10">
                  <c:v>1405.3081375976699</c:v>
                </c:pt>
                <c:pt idx="11">
                  <c:v>1223.35020219284</c:v>
                </c:pt>
                <c:pt idx="12">
                  <c:v>1199.5607225780502</c:v>
                </c:pt>
                <c:pt idx="13">
                  <c:v>1193.4992425174</c:v>
                </c:pt>
                <c:pt idx="14">
                  <c:v>1116.7723834948799</c:v>
                </c:pt>
                <c:pt idx="15">
                  <c:v>1059.6581104526801</c:v>
                </c:pt>
                <c:pt idx="16">
                  <c:v>948.77126904018007</c:v>
                </c:pt>
                <c:pt idx="17">
                  <c:v>939.10824738692986</c:v>
                </c:pt>
                <c:pt idx="18">
                  <c:v>870.05639122516004</c:v>
                </c:pt>
                <c:pt idx="19">
                  <c:v>859.14285443346</c:v>
                </c:pt>
                <c:pt idx="20">
                  <c:v>858.19590531720019</c:v>
                </c:pt>
                <c:pt idx="21">
                  <c:v>814.71668711903999</c:v>
                </c:pt>
                <c:pt idx="22">
                  <c:v>806.54407136799978</c:v>
                </c:pt>
                <c:pt idx="23">
                  <c:v>726.33075850170007</c:v>
                </c:pt>
                <c:pt idx="24">
                  <c:v>699.30790273352</c:v>
                </c:pt>
                <c:pt idx="25">
                  <c:v>664.86266429808006</c:v>
                </c:pt>
                <c:pt idx="26">
                  <c:v>654.52191680099997</c:v>
                </c:pt>
                <c:pt idx="27">
                  <c:v>640.6344774897201</c:v>
                </c:pt>
                <c:pt idx="28">
                  <c:v>638.01735860694987</c:v>
                </c:pt>
                <c:pt idx="29">
                  <c:v>535.83356409120006</c:v>
                </c:pt>
                <c:pt idx="30">
                  <c:v>481.47458781204006</c:v>
                </c:pt>
                <c:pt idx="31">
                  <c:v>407.07468189524997</c:v>
                </c:pt>
                <c:pt idx="32">
                  <c:v>373.69232703620003</c:v>
                </c:pt>
                <c:pt idx="33">
                  <c:v>329.29830295211991</c:v>
                </c:pt>
                <c:pt idx="34">
                  <c:v>194.54226373763998</c:v>
                </c:pt>
                <c:pt idx="35">
                  <c:v>135.76053322440001</c:v>
                </c:pt>
                <c:pt idx="36">
                  <c:v>101.56307118759999</c:v>
                </c:pt>
                <c:pt idx="37">
                  <c:v>12.868556158150001</c:v>
                </c:pt>
                <c:pt idx="38">
                  <c:v>10.33849873294</c:v>
                </c:pt>
              </c:numCache>
            </c:numRef>
          </c:val>
          <c:extLst>
            <c:ext xmlns:c16="http://schemas.microsoft.com/office/drawing/2014/chart" uri="{C3380CC4-5D6E-409C-BE32-E72D297353CC}">
              <c16:uniqueId val="{00000002-7A8B-426D-B07E-04D9614A72B3}"/>
            </c:ext>
          </c:extLst>
        </c:ser>
        <c:dLbls>
          <c:showLegendKey val="0"/>
          <c:showVal val="0"/>
          <c:showCatName val="0"/>
          <c:showSerName val="0"/>
          <c:showPercent val="0"/>
          <c:showBubbleSize val="0"/>
        </c:dLbls>
        <c:gapWidth val="219"/>
        <c:overlap val="-27"/>
        <c:axId val="827704015"/>
        <c:axId val="827704495"/>
      </c:barChart>
      <c:lineChart>
        <c:grouping val="standard"/>
        <c:varyColors val="0"/>
        <c:ser>
          <c:idx val="1"/>
          <c:order val="1"/>
          <c:tx>
            <c:v>2024</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tx>
                <c:rich>
                  <a:bodyPr/>
                  <a:lstStyle/>
                  <a:p>
                    <a:endParaRPr lang="en-AU"/>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3-7A8B-426D-B07E-04D9614A72B3}"/>
                </c:ext>
              </c:extLst>
            </c:dLbl>
            <c:dLbl>
              <c:idx val="1"/>
              <c:tx>
                <c:rich>
                  <a:bodyPr/>
                  <a:lstStyle/>
                  <a:p>
                    <a:endParaRPr lang="en-AU"/>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4-7A8B-426D-B07E-04D9614A72B3}"/>
                </c:ext>
              </c:extLst>
            </c:dLbl>
            <c:dLbl>
              <c:idx val="2"/>
              <c:tx>
                <c:rich>
                  <a:bodyPr/>
                  <a:lstStyle/>
                  <a:p>
                    <a:endParaRPr lang="en-AU"/>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5-7A8B-426D-B07E-04D9614A72B3}"/>
                </c:ext>
              </c:extLst>
            </c:dLbl>
            <c:dLbl>
              <c:idx val="3"/>
              <c:tx>
                <c:rich>
                  <a:bodyPr/>
                  <a:lstStyle/>
                  <a:p>
                    <a:endParaRPr lang="en-AU"/>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6-7A8B-426D-B07E-04D9614A72B3}"/>
                </c:ext>
              </c:extLst>
            </c:dLbl>
            <c:dLbl>
              <c:idx val="4"/>
              <c:tx>
                <c:rich>
                  <a:bodyPr/>
                  <a:lstStyle/>
                  <a:p>
                    <a:endParaRPr lang="en-AU"/>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7-7A8B-426D-B07E-04D9614A72B3}"/>
                </c:ext>
              </c:extLst>
            </c:dLbl>
            <c:dLbl>
              <c:idx val="5"/>
              <c:tx>
                <c:rich>
                  <a:bodyPr/>
                  <a:lstStyle/>
                  <a:p>
                    <a:endParaRPr lang="en-AU"/>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8-7A8B-426D-B07E-04D9614A72B3}"/>
                </c:ext>
              </c:extLst>
            </c:dLbl>
            <c:dLbl>
              <c:idx val="6"/>
              <c:tx>
                <c:rich>
                  <a:bodyPr/>
                  <a:lstStyle/>
                  <a:p>
                    <a:endParaRPr lang="en-AU"/>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9-7A8B-426D-B07E-04D9614A72B3}"/>
                </c:ext>
              </c:extLst>
            </c:dLbl>
            <c:dLbl>
              <c:idx val="7"/>
              <c:tx>
                <c:rich>
                  <a:bodyPr/>
                  <a:lstStyle/>
                  <a:p>
                    <a:endParaRPr lang="en-AU"/>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A-7A8B-426D-B07E-04D9614A72B3}"/>
                </c:ext>
              </c:extLst>
            </c:dLbl>
            <c:dLbl>
              <c:idx val="8"/>
              <c:tx>
                <c:rich>
                  <a:bodyPr/>
                  <a:lstStyle/>
                  <a:p>
                    <a:endParaRPr lang="en-AU"/>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B-7A8B-426D-B07E-04D9614A72B3}"/>
                </c:ext>
              </c:extLst>
            </c:dLbl>
            <c:dLbl>
              <c:idx val="9"/>
              <c:tx>
                <c:rich>
                  <a:bodyPr/>
                  <a:lstStyle/>
                  <a:p>
                    <a:fld id="{629D3CBA-FB84-420C-A7F5-266738B7C9DE}" type="CELLRANGE">
                      <a:rPr lang="en-AU"/>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7A8B-426D-B07E-04D9614A72B3}"/>
                </c:ext>
              </c:extLst>
            </c:dLbl>
            <c:dLbl>
              <c:idx val="10"/>
              <c:tx>
                <c:rich>
                  <a:bodyPr/>
                  <a:lstStyle/>
                  <a:p>
                    <a:endParaRPr lang="en-AU"/>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D-7A8B-426D-B07E-04D9614A72B3}"/>
                </c:ext>
              </c:extLst>
            </c:dLbl>
            <c:dLbl>
              <c:idx val="11"/>
              <c:tx>
                <c:rich>
                  <a:bodyPr/>
                  <a:lstStyle/>
                  <a:p>
                    <a:endParaRPr lang="en-AU"/>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E-7A8B-426D-B07E-04D9614A72B3}"/>
                </c:ext>
              </c:extLst>
            </c:dLbl>
            <c:dLbl>
              <c:idx val="12"/>
              <c:tx>
                <c:rich>
                  <a:bodyPr/>
                  <a:lstStyle/>
                  <a:p>
                    <a:endParaRPr lang="en-AU"/>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F-7A8B-426D-B07E-04D9614A72B3}"/>
                </c:ext>
              </c:extLst>
            </c:dLbl>
            <c:dLbl>
              <c:idx val="13"/>
              <c:tx>
                <c:rich>
                  <a:bodyPr/>
                  <a:lstStyle/>
                  <a:p>
                    <a:endParaRPr lang="en-AU"/>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0-7A8B-426D-B07E-04D9614A72B3}"/>
                </c:ext>
              </c:extLst>
            </c:dLbl>
            <c:dLbl>
              <c:idx val="14"/>
              <c:tx>
                <c:rich>
                  <a:bodyPr/>
                  <a:lstStyle/>
                  <a:p>
                    <a:endParaRPr lang="en-AU"/>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1-7A8B-426D-B07E-04D9614A72B3}"/>
                </c:ext>
              </c:extLst>
            </c:dLbl>
            <c:dLbl>
              <c:idx val="15"/>
              <c:tx>
                <c:rich>
                  <a:bodyPr/>
                  <a:lstStyle/>
                  <a:p>
                    <a:endParaRPr lang="en-AU"/>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2-7A8B-426D-B07E-04D9614A72B3}"/>
                </c:ext>
              </c:extLst>
            </c:dLbl>
            <c:dLbl>
              <c:idx val="16"/>
              <c:tx>
                <c:rich>
                  <a:bodyPr/>
                  <a:lstStyle/>
                  <a:p>
                    <a:endParaRPr lang="en-AU"/>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3-7A8B-426D-B07E-04D9614A72B3}"/>
                </c:ext>
              </c:extLst>
            </c:dLbl>
            <c:dLbl>
              <c:idx val="17"/>
              <c:tx>
                <c:rich>
                  <a:bodyPr/>
                  <a:lstStyle/>
                  <a:p>
                    <a:endParaRPr lang="en-AU"/>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4-7A8B-426D-B07E-04D9614A72B3}"/>
                </c:ext>
              </c:extLst>
            </c:dLbl>
            <c:dLbl>
              <c:idx val="18"/>
              <c:tx>
                <c:rich>
                  <a:bodyPr/>
                  <a:lstStyle/>
                  <a:p>
                    <a:endParaRPr lang="en-AU"/>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5-7A8B-426D-B07E-04D9614A72B3}"/>
                </c:ext>
              </c:extLst>
            </c:dLbl>
            <c:dLbl>
              <c:idx val="19"/>
              <c:tx>
                <c:rich>
                  <a:bodyPr/>
                  <a:lstStyle/>
                  <a:p>
                    <a:endParaRPr lang="en-AU"/>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6-7A8B-426D-B07E-04D9614A72B3}"/>
                </c:ext>
              </c:extLst>
            </c:dLbl>
            <c:dLbl>
              <c:idx val="20"/>
              <c:tx>
                <c:rich>
                  <a:bodyPr/>
                  <a:lstStyle/>
                  <a:p>
                    <a:endParaRPr lang="en-AU"/>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7-7A8B-426D-B07E-04D9614A72B3}"/>
                </c:ext>
              </c:extLst>
            </c:dLbl>
            <c:dLbl>
              <c:idx val="21"/>
              <c:tx>
                <c:rich>
                  <a:bodyPr/>
                  <a:lstStyle/>
                  <a:p>
                    <a:endParaRPr lang="en-AU"/>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8-7A8B-426D-B07E-04D9614A72B3}"/>
                </c:ext>
              </c:extLst>
            </c:dLbl>
            <c:dLbl>
              <c:idx val="22"/>
              <c:tx>
                <c:rich>
                  <a:bodyPr/>
                  <a:lstStyle/>
                  <a:p>
                    <a:endParaRPr lang="en-AU"/>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9-7A8B-426D-B07E-04D9614A72B3}"/>
                </c:ext>
              </c:extLst>
            </c:dLbl>
            <c:dLbl>
              <c:idx val="23"/>
              <c:tx>
                <c:rich>
                  <a:bodyPr/>
                  <a:lstStyle/>
                  <a:p>
                    <a:endParaRPr lang="en-AU"/>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A-7A8B-426D-B07E-04D9614A72B3}"/>
                </c:ext>
              </c:extLst>
            </c:dLbl>
            <c:dLbl>
              <c:idx val="24"/>
              <c:tx>
                <c:rich>
                  <a:bodyPr/>
                  <a:lstStyle/>
                  <a:p>
                    <a:endParaRPr lang="en-AU"/>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B-7A8B-426D-B07E-04D9614A72B3}"/>
                </c:ext>
              </c:extLst>
            </c:dLbl>
            <c:dLbl>
              <c:idx val="25"/>
              <c:tx>
                <c:rich>
                  <a:bodyPr/>
                  <a:lstStyle/>
                  <a:p>
                    <a:endParaRPr lang="en-AU"/>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C-7A8B-426D-B07E-04D9614A72B3}"/>
                </c:ext>
              </c:extLst>
            </c:dLbl>
            <c:dLbl>
              <c:idx val="26"/>
              <c:tx>
                <c:rich>
                  <a:bodyPr/>
                  <a:lstStyle/>
                  <a:p>
                    <a:endParaRPr lang="en-AU"/>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D-7A8B-426D-B07E-04D9614A72B3}"/>
                </c:ext>
              </c:extLst>
            </c:dLbl>
            <c:dLbl>
              <c:idx val="27"/>
              <c:tx>
                <c:rich>
                  <a:bodyPr/>
                  <a:lstStyle/>
                  <a:p>
                    <a:endParaRPr lang="en-AU"/>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E-7A8B-426D-B07E-04D9614A72B3}"/>
                </c:ext>
              </c:extLst>
            </c:dLbl>
            <c:dLbl>
              <c:idx val="28"/>
              <c:tx>
                <c:rich>
                  <a:bodyPr/>
                  <a:lstStyle/>
                  <a:p>
                    <a:endParaRPr lang="en-AU"/>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F-7A8B-426D-B07E-04D9614A72B3}"/>
                </c:ext>
              </c:extLst>
            </c:dLbl>
            <c:dLbl>
              <c:idx val="29"/>
              <c:tx>
                <c:rich>
                  <a:bodyPr/>
                  <a:lstStyle/>
                  <a:p>
                    <a:endParaRPr lang="en-AU"/>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0-7A8B-426D-B07E-04D9614A72B3}"/>
                </c:ext>
              </c:extLst>
            </c:dLbl>
            <c:dLbl>
              <c:idx val="30"/>
              <c:tx>
                <c:rich>
                  <a:bodyPr/>
                  <a:lstStyle/>
                  <a:p>
                    <a:endParaRPr lang="en-AU"/>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1-7A8B-426D-B07E-04D9614A72B3}"/>
                </c:ext>
              </c:extLst>
            </c:dLbl>
            <c:dLbl>
              <c:idx val="31"/>
              <c:tx>
                <c:rich>
                  <a:bodyPr/>
                  <a:lstStyle/>
                  <a:p>
                    <a:endParaRPr lang="en-AU"/>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2-7A8B-426D-B07E-04D9614A72B3}"/>
                </c:ext>
              </c:extLst>
            </c:dLbl>
            <c:dLbl>
              <c:idx val="32"/>
              <c:tx>
                <c:rich>
                  <a:bodyPr/>
                  <a:lstStyle/>
                  <a:p>
                    <a:endParaRPr lang="en-AU"/>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3-7A8B-426D-B07E-04D9614A72B3}"/>
                </c:ext>
              </c:extLst>
            </c:dLbl>
            <c:dLbl>
              <c:idx val="33"/>
              <c:tx>
                <c:rich>
                  <a:bodyPr/>
                  <a:lstStyle/>
                  <a:p>
                    <a:endParaRPr lang="en-AU"/>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4-7A8B-426D-B07E-04D9614A72B3}"/>
                </c:ext>
              </c:extLst>
            </c:dLbl>
            <c:dLbl>
              <c:idx val="34"/>
              <c:tx>
                <c:rich>
                  <a:bodyPr/>
                  <a:lstStyle/>
                  <a:p>
                    <a:endParaRPr lang="en-AU"/>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5-7A8B-426D-B07E-04D9614A72B3}"/>
                </c:ext>
              </c:extLst>
            </c:dLbl>
            <c:dLbl>
              <c:idx val="35"/>
              <c:tx>
                <c:rich>
                  <a:bodyPr/>
                  <a:lstStyle/>
                  <a:p>
                    <a:endParaRPr lang="en-AU"/>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6-7A8B-426D-B07E-04D9614A72B3}"/>
                </c:ext>
              </c:extLst>
            </c:dLbl>
            <c:dLbl>
              <c:idx val="36"/>
              <c:tx>
                <c:rich>
                  <a:bodyPr/>
                  <a:lstStyle/>
                  <a:p>
                    <a:endParaRPr lang="en-AU"/>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7-7A8B-426D-B07E-04D9614A72B3}"/>
                </c:ext>
              </c:extLst>
            </c:dLbl>
            <c:dLbl>
              <c:idx val="37"/>
              <c:tx>
                <c:rich>
                  <a:bodyPr/>
                  <a:lstStyle/>
                  <a:p>
                    <a:endParaRPr lang="en-AU"/>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8-7A8B-426D-B07E-04D9614A72B3}"/>
                </c:ext>
              </c:extLst>
            </c:dLbl>
            <c:dLbl>
              <c:idx val="38"/>
              <c:tx>
                <c:rich>
                  <a:bodyPr/>
                  <a:lstStyle/>
                  <a:p>
                    <a:endParaRPr lang="en-AU"/>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9-7A8B-426D-B07E-04D9614A72B3}"/>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'export-2025-02-08T02_23_09.724Z'!$A$4:$A$42</c:f>
              <c:strCache>
                <c:ptCount val="39"/>
                <c:pt idx="0">
                  <c:v>Norway</c:v>
                </c:pt>
                <c:pt idx="1">
                  <c:v>Luxembourg</c:v>
                </c:pt>
                <c:pt idx="2">
                  <c:v>Denmark</c:v>
                </c:pt>
                <c:pt idx="3">
                  <c:v>Switzerland</c:v>
                </c:pt>
                <c:pt idx="4">
                  <c:v>Iceland</c:v>
                </c:pt>
                <c:pt idx="5">
                  <c:v>Sweden</c:v>
                </c:pt>
                <c:pt idx="6">
                  <c:v>Belgium</c:v>
                </c:pt>
                <c:pt idx="7">
                  <c:v>Netherlands</c:v>
                </c:pt>
                <c:pt idx="8">
                  <c:v>Finland</c:v>
                </c:pt>
                <c:pt idx="9">
                  <c:v>Australia</c:v>
                </c:pt>
                <c:pt idx="10">
                  <c:v>Germany</c:v>
                </c:pt>
                <c:pt idx="11">
                  <c:v>Ireland</c:v>
                </c:pt>
                <c:pt idx="12">
                  <c:v>Austria</c:v>
                </c:pt>
                <c:pt idx="13">
                  <c:v>Israel</c:v>
                </c:pt>
                <c:pt idx="14">
                  <c:v>Spain</c:v>
                </c:pt>
                <c:pt idx="15">
                  <c:v>New Zealand</c:v>
                </c:pt>
                <c:pt idx="16">
                  <c:v>Estonia</c:v>
                </c:pt>
                <c:pt idx="17">
                  <c:v>OECD</c:v>
                </c:pt>
                <c:pt idx="18">
                  <c:v>France</c:v>
                </c:pt>
                <c:pt idx="19">
                  <c:v>Lithuania</c:v>
                </c:pt>
                <c:pt idx="20">
                  <c:v>Czechia</c:v>
                </c:pt>
                <c:pt idx="21">
                  <c:v>Italy</c:v>
                </c:pt>
                <c:pt idx="22">
                  <c:v>Slovenia</c:v>
                </c:pt>
                <c:pt idx="23">
                  <c:v>Latvia</c:v>
                </c:pt>
                <c:pt idx="24">
                  <c:v>Poland</c:v>
                </c:pt>
                <c:pt idx="25">
                  <c:v>United Kingdom</c:v>
                </c:pt>
                <c:pt idx="26">
                  <c:v>Portugal</c:v>
                </c:pt>
                <c:pt idx="27">
                  <c:v>United States</c:v>
                </c:pt>
                <c:pt idx="28">
                  <c:v>Slovak Rep.</c:v>
                </c:pt>
                <c:pt idx="29">
                  <c:v>Hungary</c:v>
                </c:pt>
                <c:pt idx="30">
                  <c:v>Japan</c:v>
                </c:pt>
                <c:pt idx="31">
                  <c:v>Greece</c:v>
                </c:pt>
                <c:pt idx="32">
                  <c:v>Canada</c:v>
                </c:pt>
                <c:pt idx="33">
                  <c:v>Korea</c:v>
                </c:pt>
                <c:pt idx="34">
                  <c:v>Chile</c:v>
                </c:pt>
                <c:pt idx="35">
                  <c:v>Türkiye</c:v>
                </c:pt>
                <c:pt idx="36">
                  <c:v>Costa Rica</c:v>
                </c:pt>
                <c:pt idx="37">
                  <c:v>Colombia</c:v>
                </c:pt>
                <c:pt idx="38">
                  <c:v>Mexico</c:v>
                </c:pt>
              </c:strCache>
            </c:strRef>
          </c:cat>
          <c:val>
            <c:numRef>
              <c:f>'export-2025-02-08T02_23_09.724Z'!$O$4:$O$42</c:f>
              <c:numCache>
                <c:formatCode>General</c:formatCode>
                <c:ptCount val="39"/>
                <c:pt idx="9" formatCode="&quot;$&quot;#,##0_);[Red]\(&quot;$&quot;#,##0\)">
                  <c:v>1977.8843788437882</c:v>
                </c:pt>
              </c:numCache>
            </c:numRef>
          </c:val>
          <c:smooth val="0"/>
          <c:extLst>
            <c:ext xmlns:c15="http://schemas.microsoft.com/office/drawing/2012/chart" uri="{02D57815-91ED-43cb-92C2-25804820EDAC}">
              <c15:datalabelsRange>
                <c15:f>'export-2025-02-08T02_23_09.724Z'!$L$4:$L$42</c15:f>
                <c15:dlblRangeCache>
                  <c:ptCount val="39"/>
                  <c:pt idx="9">
                    <c:v>($USD 2024)</c:v>
                  </c:pt>
                </c15:dlblRangeCache>
              </c15:datalabelsRange>
            </c:ext>
            <c:ext xmlns:c16="http://schemas.microsoft.com/office/drawing/2014/chart" uri="{C3380CC4-5D6E-409C-BE32-E72D297353CC}">
              <c16:uniqueId val="{0000002A-7A8B-426D-B07E-04D9614A72B3}"/>
            </c:ext>
          </c:extLst>
        </c:ser>
        <c:dLbls>
          <c:showLegendKey val="0"/>
          <c:showVal val="0"/>
          <c:showCatName val="0"/>
          <c:showSerName val="0"/>
          <c:showPercent val="0"/>
          <c:showBubbleSize val="0"/>
        </c:dLbls>
        <c:marker val="1"/>
        <c:smooth val="0"/>
        <c:axId val="1066672719"/>
        <c:axId val="1066669839"/>
      </c:lineChart>
      <c:catAx>
        <c:axId val="827704015"/>
        <c:scaling>
          <c:orientation val="minMax"/>
        </c:scaling>
        <c:delete val="0"/>
        <c:axPos val="b"/>
        <c:title>
          <c:tx>
            <c:strRef>
              <c:f>'export-2025-02-08T02_23_09.724Z'!$J$3</c:f>
              <c:strCache>
                <c:ptCount val="1"/>
                <c:pt idx="0">
                  <c:v>Public spend on disability and incapacity ($USD 2019) per capita</c:v>
                </c:pt>
              </c:strCache>
            </c:strRef>
          </c:tx>
          <c:layout>
            <c:manualLayout>
              <c:xMode val="edge"/>
              <c:yMode val="edge"/>
              <c:x val="0.14436468564065597"/>
              <c:y val="0.9029578396995156"/>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7704495"/>
        <c:crosses val="autoZero"/>
        <c:auto val="1"/>
        <c:lblAlgn val="ctr"/>
        <c:lblOffset val="100"/>
        <c:noMultiLvlLbl val="0"/>
      </c:catAx>
      <c:valAx>
        <c:axId val="827704495"/>
        <c:scaling>
          <c:orientation val="minMax"/>
          <c:max val="3500"/>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7704015"/>
        <c:crosses val="autoZero"/>
        <c:crossBetween val="between"/>
      </c:valAx>
      <c:valAx>
        <c:axId val="1066669839"/>
        <c:scaling>
          <c:orientation val="minMax"/>
          <c:max val="4500"/>
          <c:min val="0"/>
        </c:scaling>
        <c:delete val="1"/>
        <c:axPos val="r"/>
        <c:numFmt formatCode="General" sourceLinked="1"/>
        <c:majorTickMark val="out"/>
        <c:minorTickMark val="none"/>
        <c:tickLblPos val="nextTo"/>
        <c:crossAx val="1066672719"/>
        <c:crosses val="max"/>
        <c:crossBetween val="between"/>
      </c:valAx>
      <c:catAx>
        <c:axId val="1066672719"/>
        <c:scaling>
          <c:orientation val="minMax"/>
        </c:scaling>
        <c:delete val="1"/>
        <c:axPos val="b"/>
        <c:numFmt formatCode="General" sourceLinked="1"/>
        <c:majorTickMark val="out"/>
        <c:minorTickMark val="none"/>
        <c:tickLblPos val="nextTo"/>
        <c:crossAx val="1066669839"/>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Prevalence!$B$20</c:f>
              <c:strCache>
                <c:ptCount val="1"/>
                <c:pt idx="0">
                  <c:v>2003</c:v>
                </c:pt>
              </c:strCache>
            </c:strRef>
          </c:tx>
          <c:spPr>
            <a:solidFill>
              <a:schemeClr val="accent2">
                <a:lumMod val="60000"/>
                <a:lumOff val="40000"/>
              </a:schemeClr>
            </a:solidFill>
            <a:ln>
              <a:noFill/>
            </a:ln>
            <a:effectLst/>
          </c:spPr>
          <c:invertIfNegative val="0"/>
          <c:cat>
            <c:strRef>
              <c:f>Prevalence!$A$21:$A$34</c:f>
              <c:strCache>
                <c:ptCount val="14"/>
                <c:pt idx="0">
                  <c:v>0–4</c:v>
                </c:pt>
                <c:pt idx="1">
                  <c:v>5–14</c:v>
                </c:pt>
                <c:pt idx="2">
                  <c:v>15–24</c:v>
                </c:pt>
                <c:pt idx="3">
                  <c:v>25–34</c:v>
                </c:pt>
                <c:pt idx="4">
                  <c:v>35–44</c:v>
                </c:pt>
                <c:pt idx="5">
                  <c:v>45–54</c:v>
                </c:pt>
                <c:pt idx="6">
                  <c:v>55–59</c:v>
                </c:pt>
                <c:pt idx="7">
                  <c:v>60–64</c:v>
                </c:pt>
                <c:pt idx="8">
                  <c:v>65–69</c:v>
                </c:pt>
                <c:pt idx="9">
                  <c:v>70–74</c:v>
                </c:pt>
                <c:pt idx="10">
                  <c:v>75–79</c:v>
                </c:pt>
                <c:pt idx="11">
                  <c:v>80–84</c:v>
                </c:pt>
                <c:pt idx="12">
                  <c:v>85–89</c:v>
                </c:pt>
                <c:pt idx="13">
                  <c:v>90 and over</c:v>
                </c:pt>
              </c:strCache>
            </c:strRef>
          </c:cat>
          <c:val>
            <c:numRef>
              <c:f>Prevalence!$B$21:$B$34</c:f>
              <c:numCache>
                <c:formatCode>#,##0</c:formatCode>
                <c:ptCount val="14"/>
                <c:pt idx="0">
                  <c:v>53500</c:v>
                </c:pt>
                <c:pt idx="1">
                  <c:v>266400</c:v>
                </c:pt>
                <c:pt idx="2">
                  <c:v>251300</c:v>
                </c:pt>
                <c:pt idx="3">
                  <c:v>316100</c:v>
                </c:pt>
                <c:pt idx="4">
                  <c:v>420200</c:v>
                </c:pt>
                <c:pt idx="5">
                  <c:v>581500</c:v>
                </c:pt>
                <c:pt idx="6">
                  <c:v>346600</c:v>
                </c:pt>
                <c:pt idx="7">
                  <c:v>331200</c:v>
                </c:pt>
                <c:pt idx="8">
                  <c:v>284600</c:v>
                </c:pt>
                <c:pt idx="9">
                  <c:v>308800</c:v>
                </c:pt>
                <c:pt idx="10">
                  <c:v>307200</c:v>
                </c:pt>
                <c:pt idx="11">
                  <c:v>257500</c:v>
                </c:pt>
                <c:pt idx="12">
                  <c:v>148500</c:v>
                </c:pt>
                <c:pt idx="13">
                  <c:v>84900</c:v>
                </c:pt>
              </c:numCache>
            </c:numRef>
          </c:val>
          <c:extLst>
            <c:ext xmlns:c16="http://schemas.microsoft.com/office/drawing/2014/chart" uri="{C3380CC4-5D6E-409C-BE32-E72D297353CC}">
              <c16:uniqueId val="{00000000-28B7-4C50-8530-6400AC24C652}"/>
            </c:ext>
          </c:extLst>
        </c:ser>
        <c:ser>
          <c:idx val="1"/>
          <c:order val="1"/>
          <c:tx>
            <c:strRef>
              <c:f>Prevalence!$C$20</c:f>
              <c:strCache>
                <c:ptCount val="1"/>
                <c:pt idx="0">
                  <c:v>2009</c:v>
                </c:pt>
              </c:strCache>
            </c:strRef>
          </c:tx>
          <c:spPr>
            <a:solidFill>
              <a:schemeClr val="accent2"/>
            </a:solidFill>
            <a:ln>
              <a:noFill/>
            </a:ln>
            <a:effectLst/>
          </c:spPr>
          <c:invertIfNegative val="0"/>
          <c:cat>
            <c:strRef>
              <c:f>Prevalence!$A$21:$A$34</c:f>
              <c:strCache>
                <c:ptCount val="14"/>
                <c:pt idx="0">
                  <c:v>0–4</c:v>
                </c:pt>
                <c:pt idx="1">
                  <c:v>5–14</c:v>
                </c:pt>
                <c:pt idx="2">
                  <c:v>15–24</c:v>
                </c:pt>
                <c:pt idx="3">
                  <c:v>25–34</c:v>
                </c:pt>
                <c:pt idx="4">
                  <c:v>35–44</c:v>
                </c:pt>
                <c:pt idx="5">
                  <c:v>45–54</c:v>
                </c:pt>
                <c:pt idx="6">
                  <c:v>55–59</c:v>
                </c:pt>
                <c:pt idx="7">
                  <c:v>60–64</c:v>
                </c:pt>
                <c:pt idx="8">
                  <c:v>65–69</c:v>
                </c:pt>
                <c:pt idx="9">
                  <c:v>70–74</c:v>
                </c:pt>
                <c:pt idx="10">
                  <c:v>75–79</c:v>
                </c:pt>
                <c:pt idx="11">
                  <c:v>80–84</c:v>
                </c:pt>
                <c:pt idx="12">
                  <c:v>85–89</c:v>
                </c:pt>
                <c:pt idx="13">
                  <c:v>90 and over</c:v>
                </c:pt>
              </c:strCache>
            </c:strRef>
          </c:cat>
          <c:val>
            <c:numRef>
              <c:f>Prevalence!$C$21:$C$34</c:f>
              <c:numCache>
                <c:formatCode>#,##0</c:formatCode>
                <c:ptCount val="14"/>
                <c:pt idx="0">
                  <c:v>47300</c:v>
                </c:pt>
                <c:pt idx="1">
                  <c:v>241000</c:v>
                </c:pt>
                <c:pt idx="2">
                  <c:v>204200</c:v>
                </c:pt>
                <c:pt idx="3">
                  <c:v>265600</c:v>
                </c:pt>
                <c:pt idx="4">
                  <c:v>399700</c:v>
                </c:pt>
                <c:pt idx="5">
                  <c:v>538500</c:v>
                </c:pt>
                <c:pt idx="6">
                  <c:v>359900</c:v>
                </c:pt>
                <c:pt idx="7">
                  <c:v>418200</c:v>
                </c:pt>
                <c:pt idx="8">
                  <c:v>346300</c:v>
                </c:pt>
                <c:pt idx="9">
                  <c:v>328500</c:v>
                </c:pt>
                <c:pt idx="10">
                  <c:v>292300</c:v>
                </c:pt>
                <c:pt idx="11">
                  <c:v>285700</c:v>
                </c:pt>
                <c:pt idx="12">
                  <c:v>205700</c:v>
                </c:pt>
                <c:pt idx="13">
                  <c:v>93200</c:v>
                </c:pt>
              </c:numCache>
            </c:numRef>
          </c:val>
          <c:extLst>
            <c:ext xmlns:c16="http://schemas.microsoft.com/office/drawing/2014/chart" uri="{C3380CC4-5D6E-409C-BE32-E72D297353CC}">
              <c16:uniqueId val="{00000001-28B7-4C50-8530-6400AC24C652}"/>
            </c:ext>
          </c:extLst>
        </c:ser>
        <c:ser>
          <c:idx val="2"/>
          <c:order val="2"/>
          <c:tx>
            <c:strRef>
              <c:f>Prevalence!$D$20</c:f>
              <c:strCache>
                <c:ptCount val="1"/>
                <c:pt idx="0">
                  <c:v>2012</c:v>
                </c:pt>
              </c:strCache>
            </c:strRef>
          </c:tx>
          <c:spPr>
            <a:solidFill>
              <a:schemeClr val="accent3"/>
            </a:solidFill>
            <a:ln>
              <a:noFill/>
            </a:ln>
            <a:effectLst/>
          </c:spPr>
          <c:invertIfNegative val="0"/>
          <c:cat>
            <c:strRef>
              <c:f>Prevalence!$A$21:$A$34</c:f>
              <c:strCache>
                <c:ptCount val="14"/>
                <c:pt idx="0">
                  <c:v>0–4</c:v>
                </c:pt>
                <c:pt idx="1">
                  <c:v>5–14</c:v>
                </c:pt>
                <c:pt idx="2">
                  <c:v>15–24</c:v>
                </c:pt>
                <c:pt idx="3">
                  <c:v>25–34</c:v>
                </c:pt>
                <c:pt idx="4">
                  <c:v>35–44</c:v>
                </c:pt>
                <c:pt idx="5">
                  <c:v>45–54</c:v>
                </c:pt>
                <c:pt idx="6">
                  <c:v>55–59</c:v>
                </c:pt>
                <c:pt idx="7">
                  <c:v>60–64</c:v>
                </c:pt>
                <c:pt idx="8">
                  <c:v>65–69</c:v>
                </c:pt>
                <c:pt idx="9">
                  <c:v>70–74</c:v>
                </c:pt>
                <c:pt idx="10">
                  <c:v>75–79</c:v>
                </c:pt>
                <c:pt idx="11">
                  <c:v>80–84</c:v>
                </c:pt>
                <c:pt idx="12">
                  <c:v>85–89</c:v>
                </c:pt>
                <c:pt idx="13">
                  <c:v>90 and over</c:v>
                </c:pt>
              </c:strCache>
            </c:strRef>
          </c:cat>
          <c:val>
            <c:numRef>
              <c:f>Prevalence!$D$21:$D$34</c:f>
              <c:numCache>
                <c:formatCode>#,##0</c:formatCode>
                <c:ptCount val="14"/>
                <c:pt idx="0">
                  <c:v>53300</c:v>
                </c:pt>
                <c:pt idx="1">
                  <c:v>244400</c:v>
                </c:pt>
                <c:pt idx="2">
                  <c:v>245300</c:v>
                </c:pt>
                <c:pt idx="3">
                  <c:v>288900</c:v>
                </c:pt>
                <c:pt idx="4">
                  <c:v>365600</c:v>
                </c:pt>
                <c:pt idx="5">
                  <c:v>553400</c:v>
                </c:pt>
                <c:pt idx="6">
                  <c:v>355000</c:v>
                </c:pt>
                <c:pt idx="7">
                  <c:v>407600</c:v>
                </c:pt>
                <c:pt idx="8">
                  <c:v>411900</c:v>
                </c:pt>
                <c:pt idx="9">
                  <c:v>336100</c:v>
                </c:pt>
                <c:pt idx="10">
                  <c:v>322400</c:v>
                </c:pt>
                <c:pt idx="11">
                  <c:v>295900</c:v>
                </c:pt>
                <c:pt idx="12">
                  <c:v>224700</c:v>
                </c:pt>
                <c:pt idx="13">
                  <c:v>129900</c:v>
                </c:pt>
              </c:numCache>
            </c:numRef>
          </c:val>
          <c:extLst>
            <c:ext xmlns:c16="http://schemas.microsoft.com/office/drawing/2014/chart" uri="{C3380CC4-5D6E-409C-BE32-E72D297353CC}">
              <c16:uniqueId val="{00000002-28B7-4C50-8530-6400AC24C652}"/>
            </c:ext>
          </c:extLst>
        </c:ser>
        <c:ser>
          <c:idx val="3"/>
          <c:order val="3"/>
          <c:tx>
            <c:strRef>
              <c:f>Prevalence!$E$20</c:f>
              <c:strCache>
                <c:ptCount val="1"/>
                <c:pt idx="0">
                  <c:v>2015</c:v>
                </c:pt>
              </c:strCache>
            </c:strRef>
          </c:tx>
          <c:spPr>
            <a:solidFill>
              <a:schemeClr val="accent4"/>
            </a:solidFill>
            <a:ln>
              <a:noFill/>
            </a:ln>
            <a:effectLst/>
          </c:spPr>
          <c:invertIfNegative val="0"/>
          <c:cat>
            <c:strRef>
              <c:f>Prevalence!$A$21:$A$34</c:f>
              <c:strCache>
                <c:ptCount val="14"/>
                <c:pt idx="0">
                  <c:v>0–4</c:v>
                </c:pt>
                <c:pt idx="1">
                  <c:v>5–14</c:v>
                </c:pt>
                <c:pt idx="2">
                  <c:v>15–24</c:v>
                </c:pt>
                <c:pt idx="3">
                  <c:v>25–34</c:v>
                </c:pt>
                <c:pt idx="4">
                  <c:v>35–44</c:v>
                </c:pt>
                <c:pt idx="5">
                  <c:v>45–54</c:v>
                </c:pt>
                <c:pt idx="6">
                  <c:v>55–59</c:v>
                </c:pt>
                <c:pt idx="7">
                  <c:v>60–64</c:v>
                </c:pt>
                <c:pt idx="8">
                  <c:v>65–69</c:v>
                </c:pt>
                <c:pt idx="9">
                  <c:v>70–74</c:v>
                </c:pt>
                <c:pt idx="10">
                  <c:v>75–79</c:v>
                </c:pt>
                <c:pt idx="11">
                  <c:v>80–84</c:v>
                </c:pt>
                <c:pt idx="12">
                  <c:v>85–89</c:v>
                </c:pt>
                <c:pt idx="13">
                  <c:v>90 and over</c:v>
                </c:pt>
              </c:strCache>
            </c:strRef>
          </c:cat>
          <c:val>
            <c:numRef>
              <c:f>Prevalence!$E$21:$E$34</c:f>
              <c:numCache>
                <c:formatCode>#,##0</c:formatCode>
                <c:ptCount val="14"/>
                <c:pt idx="0">
                  <c:v>52800</c:v>
                </c:pt>
                <c:pt idx="1">
                  <c:v>274600</c:v>
                </c:pt>
                <c:pt idx="2">
                  <c:v>249600</c:v>
                </c:pt>
                <c:pt idx="3">
                  <c:v>284500</c:v>
                </c:pt>
                <c:pt idx="4">
                  <c:v>384900</c:v>
                </c:pt>
                <c:pt idx="5">
                  <c:v>505000</c:v>
                </c:pt>
                <c:pt idx="6">
                  <c:v>335800</c:v>
                </c:pt>
                <c:pt idx="7">
                  <c:v>402000</c:v>
                </c:pt>
                <c:pt idx="8">
                  <c:v>434000</c:v>
                </c:pt>
                <c:pt idx="9">
                  <c:v>377100</c:v>
                </c:pt>
                <c:pt idx="10">
                  <c:v>333400</c:v>
                </c:pt>
                <c:pt idx="11">
                  <c:v>287000</c:v>
                </c:pt>
                <c:pt idx="12">
                  <c:v>224600</c:v>
                </c:pt>
                <c:pt idx="13">
                  <c:v>141600</c:v>
                </c:pt>
              </c:numCache>
            </c:numRef>
          </c:val>
          <c:extLst>
            <c:ext xmlns:c16="http://schemas.microsoft.com/office/drawing/2014/chart" uri="{C3380CC4-5D6E-409C-BE32-E72D297353CC}">
              <c16:uniqueId val="{00000003-28B7-4C50-8530-6400AC24C652}"/>
            </c:ext>
          </c:extLst>
        </c:ser>
        <c:ser>
          <c:idx val="4"/>
          <c:order val="4"/>
          <c:tx>
            <c:strRef>
              <c:f>Prevalence!$F$20</c:f>
              <c:strCache>
                <c:ptCount val="1"/>
                <c:pt idx="0">
                  <c:v>2018</c:v>
                </c:pt>
              </c:strCache>
            </c:strRef>
          </c:tx>
          <c:spPr>
            <a:solidFill>
              <a:schemeClr val="accent5"/>
            </a:solidFill>
            <a:ln>
              <a:noFill/>
            </a:ln>
            <a:effectLst/>
          </c:spPr>
          <c:invertIfNegative val="0"/>
          <c:cat>
            <c:strRef>
              <c:f>Prevalence!$A$21:$A$34</c:f>
              <c:strCache>
                <c:ptCount val="14"/>
                <c:pt idx="0">
                  <c:v>0–4</c:v>
                </c:pt>
                <c:pt idx="1">
                  <c:v>5–14</c:v>
                </c:pt>
                <c:pt idx="2">
                  <c:v>15–24</c:v>
                </c:pt>
                <c:pt idx="3">
                  <c:v>25–34</c:v>
                </c:pt>
                <c:pt idx="4">
                  <c:v>35–44</c:v>
                </c:pt>
                <c:pt idx="5">
                  <c:v>45–54</c:v>
                </c:pt>
                <c:pt idx="6">
                  <c:v>55–59</c:v>
                </c:pt>
                <c:pt idx="7">
                  <c:v>60–64</c:v>
                </c:pt>
                <c:pt idx="8">
                  <c:v>65–69</c:v>
                </c:pt>
                <c:pt idx="9">
                  <c:v>70–74</c:v>
                </c:pt>
                <c:pt idx="10">
                  <c:v>75–79</c:v>
                </c:pt>
                <c:pt idx="11">
                  <c:v>80–84</c:v>
                </c:pt>
                <c:pt idx="12">
                  <c:v>85–89</c:v>
                </c:pt>
                <c:pt idx="13">
                  <c:v>90 and over</c:v>
                </c:pt>
              </c:strCache>
            </c:strRef>
          </c:cat>
          <c:val>
            <c:numRef>
              <c:f>Prevalence!$F$21:$F$34</c:f>
              <c:numCache>
                <c:formatCode>#,##0</c:formatCode>
                <c:ptCount val="14"/>
                <c:pt idx="0">
                  <c:v>57800</c:v>
                </c:pt>
                <c:pt idx="1">
                  <c:v>299200</c:v>
                </c:pt>
                <c:pt idx="2">
                  <c:v>290600</c:v>
                </c:pt>
                <c:pt idx="3">
                  <c:v>263700</c:v>
                </c:pt>
                <c:pt idx="4">
                  <c:v>323400</c:v>
                </c:pt>
                <c:pt idx="5">
                  <c:v>496100</c:v>
                </c:pt>
                <c:pt idx="6">
                  <c:v>332800</c:v>
                </c:pt>
                <c:pt idx="7">
                  <c:v>364000</c:v>
                </c:pt>
                <c:pt idx="8">
                  <c:v>436600</c:v>
                </c:pt>
                <c:pt idx="9">
                  <c:v>433900</c:v>
                </c:pt>
                <c:pt idx="10">
                  <c:v>380500</c:v>
                </c:pt>
                <c:pt idx="11">
                  <c:v>308100</c:v>
                </c:pt>
                <c:pt idx="12">
                  <c:v>219900</c:v>
                </c:pt>
                <c:pt idx="13">
                  <c:v>163700</c:v>
                </c:pt>
              </c:numCache>
            </c:numRef>
          </c:val>
          <c:extLst>
            <c:ext xmlns:c16="http://schemas.microsoft.com/office/drawing/2014/chart" uri="{C3380CC4-5D6E-409C-BE32-E72D297353CC}">
              <c16:uniqueId val="{00000004-28B7-4C50-8530-6400AC24C652}"/>
            </c:ext>
          </c:extLst>
        </c:ser>
        <c:ser>
          <c:idx val="5"/>
          <c:order val="5"/>
          <c:tx>
            <c:strRef>
              <c:f>Prevalence!$G$20</c:f>
              <c:strCache>
                <c:ptCount val="1"/>
                <c:pt idx="0">
                  <c:v>2022</c:v>
                </c:pt>
              </c:strCache>
            </c:strRef>
          </c:tx>
          <c:spPr>
            <a:solidFill>
              <a:schemeClr val="accent1"/>
            </a:solidFill>
            <a:ln>
              <a:noFill/>
            </a:ln>
            <a:effectLst/>
          </c:spPr>
          <c:invertIfNegative val="0"/>
          <c:cat>
            <c:strRef>
              <c:f>Prevalence!$A$21:$A$34</c:f>
              <c:strCache>
                <c:ptCount val="14"/>
                <c:pt idx="0">
                  <c:v>0–4</c:v>
                </c:pt>
                <c:pt idx="1">
                  <c:v>5–14</c:v>
                </c:pt>
                <c:pt idx="2">
                  <c:v>15–24</c:v>
                </c:pt>
                <c:pt idx="3">
                  <c:v>25–34</c:v>
                </c:pt>
                <c:pt idx="4">
                  <c:v>35–44</c:v>
                </c:pt>
                <c:pt idx="5">
                  <c:v>45–54</c:v>
                </c:pt>
                <c:pt idx="6">
                  <c:v>55–59</c:v>
                </c:pt>
                <c:pt idx="7">
                  <c:v>60–64</c:v>
                </c:pt>
                <c:pt idx="8">
                  <c:v>65–69</c:v>
                </c:pt>
                <c:pt idx="9">
                  <c:v>70–74</c:v>
                </c:pt>
                <c:pt idx="10">
                  <c:v>75–79</c:v>
                </c:pt>
                <c:pt idx="11">
                  <c:v>80–84</c:v>
                </c:pt>
                <c:pt idx="12">
                  <c:v>85–89</c:v>
                </c:pt>
                <c:pt idx="13">
                  <c:v>90 and over</c:v>
                </c:pt>
              </c:strCache>
            </c:strRef>
          </c:cat>
          <c:val>
            <c:numRef>
              <c:f>Prevalence!$G$21:$G$34</c:f>
              <c:numCache>
                <c:formatCode>#,##0</c:formatCode>
                <c:ptCount val="14"/>
                <c:pt idx="0">
                  <c:v>85700</c:v>
                </c:pt>
                <c:pt idx="1">
                  <c:v>432900</c:v>
                </c:pt>
                <c:pt idx="2">
                  <c:v>430200</c:v>
                </c:pt>
                <c:pt idx="3">
                  <c:v>377300</c:v>
                </c:pt>
                <c:pt idx="4">
                  <c:v>409300</c:v>
                </c:pt>
                <c:pt idx="5">
                  <c:v>573400</c:v>
                </c:pt>
                <c:pt idx="6">
                  <c:v>397000</c:v>
                </c:pt>
                <c:pt idx="7">
                  <c:v>488700</c:v>
                </c:pt>
                <c:pt idx="8">
                  <c:v>521000</c:v>
                </c:pt>
                <c:pt idx="9">
                  <c:v>510000</c:v>
                </c:pt>
                <c:pt idx="10">
                  <c:v>466400</c:v>
                </c:pt>
                <c:pt idx="11">
                  <c:v>379300</c:v>
                </c:pt>
                <c:pt idx="12">
                  <c:v>246000</c:v>
                </c:pt>
                <c:pt idx="13">
                  <c:v>164100</c:v>
                </c:pt>
              </c:numCache>
            </c:numRef>
          </c:val>
          <c:extLst>
            <c:ext xmlns:c16="http://schemas.microsoft.com/office/drawing/2014/chart" uri="{C3380CC4-5D6E-409C-BE32-E72D297353CC}">
              <c16:uniqueId val="{00000005-28B7-4C50-8530-6400AC24C652}"/>
            </c:ext>
          </c:extLst>
        </c:ser>
        <c:dLbls>
          <c:showLegendKey val="0"/>
          <c:showVal val="0"/>
          <c:showCatName val="0"/>
          <c:showSerName val="0"/>
          <c:showPercent val="0"/>
          <c:showBubbleSize val="0"/>
        </c:dLbls>
        <c:gapWidth val="219"/>
        <c:axId val="997354384"/>
        <c:axId val="997354864"/>
      </c:barChart>
      <c:catAx>
        <c:axId val="99735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97354864"/>
        <c:crosses val="autoZero"/>
        <c:auto val="1"/>
        <c:lblAlgn val="ctr"/>
        <c:lblOffset val="100"/>
        <c:noMultiLvlLbl val="0"/>
      </c:catAx>
      <c:valAx>
        <c:axId val="9973548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97354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NDIS!$E$62</c:f>
              <c:strCache>
                <c:ptCount val="1"/>
                <c:pt idx="0">
                  <c:v>Active participants</c:v>
                </c:pt>
              </c:strCache>
            </c:strRef>
          </c:tx>
          <c:spPr>
            <a:solidFill>
              <a:schemeClr val="accent1"/>
            </a:solidFill>
            <a:ln>
              <a:noFill/>
            </a:ln>
            <a:effectLst/>
          </c:spPr>
          <c:invertIfNegative val="0"/>
          <c:dLbls>
            <c:dLbl>
              <c:idx val="0"/>
              <c:tx>
                <c:rich>
                  <a:bodyPr/>
                  <a:lstStyle/>
                  <a:p>
                    <a:fld id="{4CBFA12F-90B4-48AB-A92D-79F6BDB5703C}"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0CFC-47FC-867E-8F6C83D25720}"/>
                </c:ext>
              </c:extLst>
            </c:dLbl>
            <c:dLbl>
              <c:idx val="1"/>
              <c:tx>
                <c:rich>
                  <a:bodyPr/>
                  <a:lstStyle/>
                  <a:p>
                    <a:fld id="{0224C84E-0514-4A1A-BB4B-AA0777AD749C}"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0CFC-47FC-867E-8F6C83D25720}"/>
                </c:ext>
              </c:extLst>
            </c:dLbl>
            <c:dLbl>
              <c:idx val="2"/>
              <c:tx>
                <c:rich>
                  <a:bodyPr/>
                  <a:lstStyle/>
                  <a:p>
                    <a:fld id="{B3C9554D-835C-42B0-9634-57CF8C835299}"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0CFC-47FC-867E-8F6C83D25720}"/>
                </c:ext>
              </c:extLst>
            </c:dLbl>
            <c:dLbl>
              <c:idx val="3"/>
              <c:tx>
                <c:rich>
                  <a:bodyPr/>
                  <a:lstStyle/>
                  <a:p>
                    <a:fld id="{5A7BE101-7351-4A38-9CA4-4E66528E3331}"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0CFC-47FC-867E-8F6C83D25720}"/>
                </c:ext>
              </c:extLst>
            </c:dLbl>
            <c:dLbl>
              <c:idx val="4"/>
              <c:tx>
                <c:rich>
                  <a:bodyPr/>
                  <a:lstStyle/>
                  <a:p>
                    <a:fld id="{D2E4A792-C2A0-4C8E-9B96-09402E570358}"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0CFC-47FC-867E-8F6C83D25720}"/>
                </c:ext>
              </c:extLst>
            </c:dLbl>
            <c:dLbl>
              <c:idx val="5"/>
              <c:tx>
                <c:rich>
                  <a:bodyPr/>
                  <a:lstStyle/>
                  <a:p>
                    <a:fld id="{50B530C8-5312-465E-B382-0FE7B97454C8}"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0CFC-47FC-867E-8F6C83D25720}"/>
                </c:ext>
              </c:extLst>
            </c:dLbl>
            <c:dLbl>
              <c:idx val="6"/>
              <c:tx>
                <c:rich>
                  <a:bodyPr/>
                  <a:lstStyle/>
                  <a:p>
                    <a:fld id="{7FF3AA09-B726-4258-B942-63FBFCD1A3CB}"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0CFC-47FC-867E-8F6C83D25720}"/>
                </c:ext>
              </c:extLst>
            </c:dLbl>
            <c:dLbl>
              <c:idx val="7"/>
              <c:tx>
                <c:rich>
                  <a:bodyPr/>
                  <a:lstStyle/>
                  <a:p>
                    <a:fld id="{8138FD37-EC83-426B-9738-F622A2A0F045}"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0CFC-47FC-867E-8F6C83D25720}"/>
                </c:ext>
              </c:extLst>
            </c:dLbl>
            <c:dLbl>
              <c:idx val="8"/>
              <c:tx>
                <c:rich>
                  <a:bodyPr/>
                  <a:lstStyle/>
                  <a:p>
                    <a:fld id="{32F9D9C2-D7CB-4A39-BD4D-6477C6F2E127}"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0CFC-47FC-867E-8F6C83D25720}"/>
                </c:ext>
              </c:extLst>
            </c:dLbl>
            <c:dLbl>
              <c:idx val="9"/>
              <c:tx>
                <c:rich>
                  <a:bodyPr/>
                  <a:lstStyle/>
                  <a:p>
                    <a:fld id="{E82BA19D-2526-425B-BB5E-7EF6A3C93D9F}"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0CFC-47FC-867E-8F6C83D25720}"/>
                </c:ext>
              </c:extLst>
            </c:dLbl>
            <c:dLbl>
              <c:idx val="10"/>
              <c:tx>
                <c:rich>
                  <a:bodyPr/>
                  <a:lstStyle/>
                  <a:p>
                    <a:fld id="{592D40D7-1043-4A19-A201-2663412818E5}"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0CFC-47FC-867E-8F6C83D25720}"/>
                </c:ext>
              </c:extLst>
            </c:dLbl>
            <c:dLbl>
              <c:idx val="11"/>
              <c:tx>
                <c:rich>
                  <a:bodyPr/>
                  <a:lstStyle/>
                  <a:p>
                    <a:fld id="{CEB965FB-3C06-4401-ADDF-B02BF4429EA3}"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FC-47FC-867E-8F6C83D25720}"/>
                </c:ext>
              </c:extLst>
            </c:dLbl>
            <c:dLbl>
              <c:idx val="12"/>
              <c:tx>
                <c:rich>
                  <a:bodyPr/>
                  <a:lstStyle/>
                  <a:p>
                    <a:fld id="{EC9131B4-E819-4E46-A40D-7681415D5CD1}"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0CFC-47FC-867E-8F6C83D25720}"/>
                </c:ext>
              </c:extLst>
            </c:dLbl>
            <c:dLbl>
              <c:idx val="13"/>
              <c:tx>
                <c:rich>
                  <a:bodyPr/>
                  <a:lstStyle/>
                  <a:p>
                    <a:fld id="{10786B19-D0F4-4E9F-BB8F-5C97CB6CF7C8}"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0CFC-47FC-867E-8F6C83D25720}"/>
                </c:ext>
              </c:extLst>
            </c:dLbl>
            <c:dLbl>
              <c:idx val="14"/>
              <c:tx>
                <c:rich>
                  <a:bodyPr/>
                  <a:lstStyle/>
                  <a:p>
                    <a:fld id="{6709AA07-8E21-4BC7-B6C0-3822C644E297}"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0CFC-47FC-867E-8F6C83D25720}"/>
                </c:ext>
              </c:extLst>
            </c:dLbl>
            <c:dLbl>
              <c:idx val="15"/>
              <c:tx>
                <c:rich>
                  <a:bodyPr/>
                  <a:lstStyle/>
                  <a:p>
                    <a:fld id="{EE925B84-DBAA-4855-B941-BE9B6B79F729}"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0CFC-47FC-867E-8F6C83D25720}"/>
                </c:ext>
              </c:extLst>
            </c:dLbl>
            <c:dLbl>
              <c:idx val="16"/>
              <c:tx>
                <c:rich>
                  <a:bodyPr/>
                  <a:lstStyle/>
                  <a:p>
                    <a:fld id="{0AF2D9B5-9993-4DA4-8064-6AA7B019D1E5}"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0CFC-47FC-867E-8F6C83D2572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NDIS!$D$63:$D$79</c:f>
              <c:strCache>
                <c:ptCount val="17"/>
                <c:pt idx="0">
                  <c:v>ABI</c:v>
                </c:pt>
                <c:pt idx="1">
                  <c:v>Autism</c:v>
                </c:pt>
                <c:pt idx="2">
                  <c:v>Cerebral Palsy</c:v>
                </c:pt>
                <c:pt idx="3">
                  <c:v>Developmental Delay</c:v>
                </c:pt>
                <c:pt idx="4">
                  <c:v>Down Syndrome</c:v>
                </c:pt>
                <c:pt idx="5">
                  <c:v>Global Developmental Delay</c:v>
                </c:pt>
                <c:pt idx="6">
                  <c:v>Hearing Impairment</c:v>
                </c:pt>
                <c:pt idx="7">
                  <c:v>Intellectual Disability</c:v>
                </c:pt>
                <c:pt idx="8">
                  <c:v>Multiple Sclerosis</c:v>
                </c:pt>
                <c:pt idx="9">
                  <c:v>Other</c:v>
                </c:pt>
                <c:pt idx="10">
                  <c:v>Other Neurological</c:v>
                </c:pt>
                <c:pt idx="11">
                  <c:v>Other Physical</c:v>
                </c:pt>
                <c:pt idx="12">
                  <c:v>Other Sensory Speech</c:v>
                </c:pt>
                <c:pt idx="13">
                  <c:v>Psychosocial Disability</c:v>
                </c:pt>
                <c:pt idx="14">
                  <c:v>Spinal Cord Injury</c:v>
                </c:pt>
                <c:pt idx="15">
                  <c:v>Stroke</c:v>
                </c:pt>
                <c:pt idx="16">
                  <c:v>Visual Impairment</c:v>
                </c:pt>
              </c:strCache>
            </c:strRef>
          </c:cat>
          <c:val>
            <c:numRef>
              <c:f>NDIS!$E$63:$E$79</c:f>
              <c:numCache>
                <c:formatCode>#,##0</c:formatCode>
                <c:ptCount val="17"/>
                <c:pt idx="0">
                  <c:v>19292</c:v>
                </c:pt>
                <c:pt idx="1">
                  <c:v>274360</c:v>
                </c:pt>
                <c:pt idx="2">
                  <c:v>18196</c:v>
                </c:pt>
                <c:pt idx="3">
                  <c:v>88112</c:v>
                </c:pt>
                <c:pt idx="4">
                  <c:v>11699</c:v>
                </c:pt>
                <c:pt idx="5">
                  <c:v>19058</c:v>
                </c:pt>
                <c:pt idx="6">
                  <c:v>28738</c:v>
                </c:pt>
                <c:pt idx="7">
                  <c:v>94698</c:v>
                </c:pt>
                <c:pt idx="8">
                  <c:v>11613</c:v>
                </c:pt>
                <c:pt idx="9">
                  <c:v>11533</c:v>
                </c:pt>
                <c:pt idx="10">
                  <c:v>24438</c:v>
                </c:pt>
                <c:pt idx="11">
                  <c:v>20099</c:v>
                </c:pt>
                <c:pt idx="12">
                  <c:v>1915</c:v>
                </c:pt>
                <c:pt idx="13">
                  <c:v>64865</c:v>
                </c:pt>
                <c:pt idx="14">
                  <c:v>6280</c:v>
                </c:pt>
                <c:pt idx="15">
                  <c:v>10249</c:v>
                </c:pt>
                <c:pt idx="16">
                  <c:v>10670</c:v>
                </c:pt>
              </c:numCache>
            </c:numRef>
          </c:val>
          <c:extLst>
            <c:ext xmlns:c15="http://schemas.microsoft.com/office/drawing/2012/chart" uri="{02D57815-91ED-43cb-92C2-25804820EDAC}">
              <c15:datalabelsRange>
                <c15:f>NDIS!$F$63:$F$79</c15:f>
                <c15:dlblRangeCache>
                  <c:ptCount val="17"/>
                  <c:pt idx="0">
                    <c:v>3%</c:v>
                  </c:pt>
                  <c:pt idx="1">
                    <c:v>38%</c:v>
                  </c:pt>
                  <c:pt idx="2">
                    <c:v>3%</c:v>
                  </c:pt>
                  <c:pt idx="3">
                    <c:v>12%</c:v>
                  </c:pt>
                  <c:pt idx="4">
                    <c:v>2%</c:v>
                  </c:pt>
                  <c:pt idx="5">
                    <c:v>3%</c:v>
                  </c:pt>
                  <c:pt idx="6">
                    <c:v>4%</c:v>
                  </c:pt>
                  <c:pt idx="7">
                    <c:v>13%</c:v>
                  </c:pt>
                  <c:pt idx="8">
                    <c:v>2%</c:v>
                  </c:pt>
                  <c:pt idx="9">
                    <c:v>2%</c:v>
                  </c:pt>
                  <c:pt idx="10">
                    <c:v>3%</c:v>
                  </c:pt>
                  <c:pt idx="11">
                    <c:v>3%</c:v>
                  </c:pt>
                  <c:pt idx="12">
                    <c:v>0%</c:v>
                  </c:pt>
                  <c:pt idx="13">
                    <c:v>9%</c:v>
                  </c:pt>
                  <c:pt idx="14">
                    <c:v>1%</c:v>
                  </c:pt>
                  <c:pt idx="15">
                    <c:v>1%</c:v>
                  </c:pt>
                  <c:pt idx="16">
                    <c:v>1%</c:v>
                  </c:pt>
                </c15:dlblRangeCache>
              </c15:datalabelsRange>
            </c:ext>
            <c:ext xmlns:c16="http://schemas.microsoft.com/office/drawing/2014/chart" uri="{C3380CC4-5D6E-409C-BE32-E72D297353CC}">
              <c16:uniqueId val="{00000000-76FA-42FB-9EB8-D35656D48AF0}"/>
            </c:ext>
          </c:extLst>
        </c:ser>
        <c:dLbls>
          <c:showLegendKey val="0"/>
          <c:showVal val="0"/>
          <c:showCatName val="0"/>
          <c:showSerName val="0"/>
          <c:showPercent val="0"/>
          <c:showBubbleSize val="0"/>
        </c:dLbls>
        <c:gapWidth val="219"/>
        <c:overlap val="-27"/>
        <c:axId val="80933919"/>
        <c:axId val="80934399"/>
      </c:barChart>
      <c:catAx>
        <c:axId val="80933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0934399"/>
        <c:crosses val="autoZero"/>
        <c:auto val="1"/>
        <c:lblAlgn val="ctr"/>
        <c:lblOffset val="100"/>
        <c:noMultiLvlLbl val="0"/>
      </c:catAx>
      <c:valAx>
        <c:axId val="8093439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09339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NDIS!$E$81</c:f>
              <c:strCache>
                <c:ptCount val="1"/>
                <c:pt idx="0">
                  <c:v>Active participants</c:v>
                </c:pt>
              </c:strCache>
            </c:strRef>
          </c:tx>
          <c:spPr>
            <a:solidFill>
              <a:schemeClr val="accent1"/>
            </a:solidFill>
            <a:ln>
              <a:noFill/>
            </a:ln>
            <a:effectLst/>
          </c:spPr>
          <c:invertIfNegative val="0"/>
          <c:dLbls>
            <c:dLbl>
              <c:idx val="0"/>
              <c:tx>
                <c:rich>
                  <a:bodyPr/>
                  <a:lstStyle/>
                  <a:p>
                    <a:fld id="{850C137F-63C2-473D-A940-50A95C95EB2F}"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098A-496E-A222-87B1900C2569}"/>
                </c:ext>
              </c:extLst>
            </c:dLbl>
            <c:dLbl>
              <c:idx val="1"/>
              <c:tx>
                <c:rich>
                  <a:bodyPr/>
                  <a:lstStyle/>
                  <a:p>
                    <a:fld id="{C782A7C2-F7C7-4F03-AAB1-35E83A082377}"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098A-496E-A222-87B1900C2569}"/>
                </c:ext>
              </c:extLst>
            </c:dLbl>
            <c:dLbl>
              <c:idx val="2"/>
              <c:tx>
                <c:rich>
                  <a:bodyPr/>
                  <a:lstStyle/>
                  <a:p>
                    <a:fld id="{0316DA24-0C4D-4B23-94E8-D925997B2404}"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098A-496E-A222-87B1900C2569}"/>
                </c:ext>
              </c:extLst>
            </c:dLbl>
            <c:dLbl>
              <c:idx val="3"/>
              <c:tx>
                <c:rich>
                  <a:bodyPr/>
                  <a:lstStyle/>
                  <a:p>
                    <a:fld id="{F0DFDC4F-3DA3-41FE-9513-1E467B661BB6}"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098A-496E-A222-87B1900C2569}"/>
                </c:ext>
              </c:extLst>
            </c:dLbl>
            <c:dLbl>
              <c:idx val="4"/>
              <c:tx>
                <c:rich>
                  <a:bodyPr/>
                  <a:lstStyle/>
                  <a:p>
                    <a:fld id="{671B7310-AD29-4C08-9327-725FAD0C6A1C}"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098A-496E-A222-87B1900C2569}"/>
                </c:ext>
              </c:extLst>
            </c:dLbl>
            <c:dLbl>
              <c:idx val="5"/>
              <c:tx>
                <c:rich>
                  <a:bodyPr/>
                  <a:lstStyle/>
                  <a:p>
                    <a:fld id="{EC8F47EF-8DE7-4195-BA84-689FA8111749}"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098A-496E-A222-87B1900C2569}"/>
                </c:ext>
              </c:extLst>
            </c:dLbl>
            <c:dLbl>
              <c:idx val="6"/>
              <c:tx>
                <c:rich>
                  <a:bodyPr/>
                  <a:lstStyle/>
                  <a:p>
                    <a:fld id="{107A899C-3C95-4A96-81FF-844E0F6B52E1}"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098A-496E-A222-87B1900C2569}"/>
                </c:ext>
              </c:extLst>
            </c:dLbl>
            <c:dLbl>
              <c:idx val="7"/>
              <c:tx>
                <c:rich>
                  <a:bodyPr/>
                  <a:lstStyle/>
                  <a:p>
                    <a:fld id="{B1D856D4-0CD6-4039-AA72-8FE9442E79AD}"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098A-496E-A222-87B1900C2569}"/>
                </c:ext>
              </c:extLst>
            </c:dLbl>
            <c:dLbl>
              <c:idx val="8"/>
              <c:tx>
                <c:rich>
                  <a:bodyPr/>
                  <a:lstStyle/>
                  <a:p>
                    <a:fld id="{338CF1F6-A068-418B-B2B5-405E82389B8C}"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098A-496E-A222-87B1900C256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NDIS!$D$82:$D$90</c:f>
              <c:strCache>
                <c:ptCount val="9"/>
                <c:pt idx="0">
                  <c:v>0 to 8</c:v>
                </c:pt>
                <c:pt idx="1">
                  <c:v>9 to 14</c:v>
                </c:pt>
                <c:pt idx="2">
                  <c:v>15 to 18</c:v>
                </c:pt>
                <c:pt idx="3">
                  <c:v>19 to 24</c:v>
                </c:pt>
                <c:pt idx="4">
                  <c:v>25 to 34</c:v>
                </c:pt>
                <c:pt idx="5">
                  <c:v>35 to 44</c:v>
                </c:pt>
                <c:pt idx="6">
                  <c:v>45 to 54</c:v>
                </c:pt>
                <c:pt idx="7">
                  <c:v>55 to 64</c:v>
                </c:pt>
                <c:pt idx="8">
                  <c:v>65+</c:v>
                </c:pt>
              </c:strCache>
            </c:strRef>
          </c:cat>
          <c:val>
            <c:numRef>
              <c:f>NDIS!$E$82:$E$90</c:f>
              <c:numCache>
                <c:formatCode>#,##0</c:formatCode>
                <c:ptCount val="9"/>
                <c:pt idx="0">
                  <c:v>167876</c:v>
                </c:pt>
                <c:pt idx="1">
                  <c:v>139410</c:v>
                </c:pt>
                <c:pt idx="2">
                  <c:v>70279</c:v>
                </c:pt>
                <c:pt idx="3">
                  <c:v>61770</c:v>
                </c:pt>
                <c:pt idx="4">
                  <c:v>62489</c:v>
                </c:pt>
                <c:pt idx="5">
                  <c:v>51770</c:v>
                </c:pt>
                <c:pt idx="6">
                  <c:v>57309</c:v>
                </c:pt>
                <c:pt idx="7">
                  <c:v>68496</c:v>
                </c:pt>
                <c:pt idx="8">
                  <c:v>37599</c:v>
                </c:pt>
              </c:numCache>
            </c:numRef>
          </c:val>
          <c:extLst>
            <c:ext xmlns:c15="http://schemas.microsoft.com/office/drawing/2012/chart" uri="{02D57815-91ED-43cb-92C2-25804820EDAC}">
              <c15:datalabelsRange>
                <c15:f>NDIS!$F$82:$F$90</c15:f>
                <c15:dlblRangeCache>
                  <c:ptCount val="9"/>
                  <c:pt idx="0">
                    <c:v>23%</c:v>
                  </c:pt>
                  <c:pt idx="1">
                    <c:v>19%</c:v>
                  </c:pt>
                  <c:pt idx="2">
                    <c:v>10%</c:v>
                  </c:pt>
                  <c:pt idx="3">
                    <c:v>9%</c:v>
                  </c:pt>
                  <c:pt idx="4">
                    <c:v>9%</c:v>
                  </c:pt>
                  <c:pt idx="5">
                    <c:v>7%</c:v>
                  </c:pt>
                  <c:pt idx="6">
                    <c:v>8%</c:v>
                  </c:pt>
                  <c:pt idx="7">
                    <c:v>10%</c:v>
                  </c:pt>
                  <c:pt idx="8">
                    <c:v>5%</c:v>
                  </c:pt>
                </c15:dlblRangeCache>
              </c15:datalabelsRange>
            </c:ext>
            <c:ext xmlns:c16="http://schemas.microsoft.com/office/drawing/2014/chart" uri="{C3380CC4-5D6E-409C-BE32-E72D297353CC}">
              <c16:uniqueId val="{00000009-098A-496E-A222-87B1900C2569}"/>
            </c:ext>
          </c:extLst>
        </c:ser>
        <c:dLbls>
          <c:showLegendKey val="0"/>
          <c:showVal val="0"/>
          <c:showCatName val="0"/>
          <c:showSerName val="0"/>
          <c:showPercent val="0"/>
          <c:showBubbleSize val="0"/>
        </c:dLbls>
        <c:gapWidth val="219"/>
        <c:overlap val="-27"/>
        <c:axId val="1981525584"/>
        <c:axId val="1981534704"/>
      </c:barChart>
      <c:catAx>
        <c:axId val="1981525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81534704"/>
        <c:crosses val="autoZero"/>
        <c:auto val="1"/>
        <c:lblAlgn val="ctr"/>
        <c:lblOffset val="100"/>
        <c:noMultiLvlLbl val="0"/>
      </c:catAx>
      <c:valAx>
        <c:axId val="1981534704"/>
        <c:scaling>
          <c:orientation val="minMax"/>
          <c:max val="3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81525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61193192615056E-2"/>
          <c:y val="4.3964841973615429E-2"/>
          <c:w val="0.90145406658186067"/>
          <c:h val="0.73849101458707511"/>
        </c:manualLayout>
      </c:layout>
      <c:lineChart>
        <c:grouping val="standard"/>
        <c:varyColors val="0"/>
        <c:ser>
          <c:idx val="0"/>
          <c:order val="0"/>
          <c:tx>
            <c:strRef>
              <c:f>SDAC!$B$2</c:f>
              <c:strCache>
                <c:ptCount val="1"/>
                <c:pt idx="0">
                  <c:v>SDAC 2009</c:v>
                </c:pt>
              </c:strCache>
            </c:strRef>
          </c:tx>
          <c:spPr>
            <a:ln w="28575" cap="rnd">
              <a:solidFill>
                <a:schemeClr val="tx2"/>
              </a:solidFill>
              <a:round/>
            </a:ln>
            <a:effectLst/>
          </c:spPr>
          <c:marker>
            <c:symbol val="none"/>
          </c:marker>
          <c:cat>
            <c:strRef>
              <c:f>SDAC!$A$3:$A$11</c:f>
              <c:strCache>
                <c:ptCount val="9"/>
                <c:pt idx="0">
                  <c:v>0-4</c:v>
                </c:pt>
                <c:pt idx="1">
                  <c:v>5-9</c:v>
                </c:pt>
                <c:pt idx="2">
                  <c:v>10-14</c:v>
                </c:pt>
                <c:pt idx="3">
                  <c:v>15-19</c:v>
                </c:pt>
                <c:pt idx="4">
                  <c:v>20-24</c:v>
                </c:pt>
                <c:pt idx="5">
                  <c:v>25-29</c:v>
                </c:pt>
                <c:pt idx="6">
                  <c:v>30-34</c:v>
                </c:pt>
                <c:pt idx="7">
                  <c:v>35-39</c:v>
                </c:pt>
                <c:pt idx="8">
                  <c:v>40+</c:v>
                </c:pt>
              </c:strCache>
            </c:strRef>
          </c:cat>
          <c:val>
            <c:numRef>
              <c:f>SDAC!$B$3:$B$11</c:f>
              <c:numCache>
                <c:formatCode>0.0%</c:formatCode>
                <c:ptCount val="9"/>
                <c:pt idx="0">
                  <c:v>2E-3</c:v>
                </c:pt>
                <c:pt idx="1">
                  <c:v>1.4E-2</c:v>
                </c:pt>
                <c:pt idx="2">
                  <c:v>1.4E-2</c:v>
                </c:pt>
                <c:pt idx="3">
                  <c:v>8.0000000000000002E-3</c:v>
                </c:pt>
                <c:pt idx="4">
                  <c:v>2E-3</c:v>
                </c:pt>
                <c:pt idx="5">
                  <c:v>2E-3</c:v>
                </c:pt>
              </c:numCache>
            </c:numRef>
          </c:val>
          <c:smooth val="0"/>
          <c:extLst>
            <c:ext xmlns:c16="http://schemas.microsoft.com/office/drawing/2014/chart" uri="{C3380CC4-5D6E-409C-BE32-E72D297353CC}">
              <c16:uniqueId val="{00000000-F98A-45D6-A7C5-4EB89F0E3EC7}"/>
            </c:ext>
          </c:extLst>
        </c:ser>
        <c:ser>
          <c:idx val="1"/>
          <c:order val="1"/>
          <c:tx>
            <c:strRef>
              <c:f>SDAC!$C$2</c:f>
              <c:strCache>
                <c:ptCount val="1"/>
                <c:pt idx="0">
                  <c:v>SDAC 2012</c:v>
                </c:pt>
              </c:strCache>
            </c:strRef>
          </c:tx>
          <c:spPr>
            <a:ln w="28575" cap="rnd">
              <a:solidFill>
                <a:schemeClr val="accent3"/>
              </a:solidFill>
              <a:round/>
            </a:ln>
            <a:effectLst/>
          </c:spPr>
          <c:marker>
            <c:symbol val="none"/>
          </c:marker>
          <c:cat>
            <c:strRef>
              <c:f>SDAC!$A$3:$A$11</c:f>
              <c:strCache>
                <c:ptCount val="9"/>
                <c:pt idx="0">
                  <c:v>0-4</c:v>
                </c:pt>
                <c:pt idx="1">
                  <c:v>5-9</c:v>
                </c:pt>
                <c:pt idx="2">
                  <c:v>10-14</c:v>
                </c:pt>
                <c:pt idx="3">
                  <c:v>15-19</c:v>
                </c:pt>
                <c:pt idx="4">
                  <c:v>20-24</c:v>
                </c:pt>
                <c:pt idx="5">
                  <c:v>25-29</c:v>
                </c:pt>
                <c:pt idx="6">
                  <c:v>30-34</c:v>
                </c:pt>
                <c:pt idx="7">
                  <c:v>35-39</c:v>
                </c:pt>
                <c:pt idx="8">
                  <c:v>40+</c:v>
                </c:pt>
              </c:strCache>
            </c:strRef>
          </c:cat>
          <c:val>
            <c:numRef>
              <c:f>SDAC!$C$3:$C$11</c:f>
              <c:numCache>
                <c:formatCode>0.0%</c:formatCode>
                <c:ptCount val="9"/>
                <c:pt idx="0">
                  <c:v>4.0000000000000001E-3</c:v>
                </c:pt>
                <c:pt idx="1">
                  <c:v>2.3E-2</c:v>
                </c:pt>
                <c:pt idx="2">
                  <c:v>1.9E-2</c:v>
                </c:pt>
                <c:pt idx="3">
                  <c:v>1.4999999999999999E-2</c:v>
                </c:pt>
                <c:pt idx="4">
                  <c:v>7.0000000000000001E-3</c:v>
                </c:pt>
                <c:pt idx="5">
                  <c:v>2E-3</c:v>
                </c:pt>
                <c:pt idx="6">
                  <c:v>2E-3</c:v>
                </c:pt>
                <c:pt idx="7">
                  <c:v>2E-3</c:v>
                </c:pt>
                <c:pt idx="8">
                  <c:v>1E-3</c:v>
                </c:pt>
              </c:numCache>
            </c:numRef>
          </c:val>
          <c:smooth val="0"/>
          <c:extLst>
            <c:ext xmlns:c16="http://schemas.microsoft.com/office/drawing/2014/chart" uri="{C3380CC4-5D6E-409C-BE32-E72D297353CC}">
              <c16:uniqueId val="{00000001-F98A-45D6-A7C5-4EB89F0E3EC7}"/>
            </c:ext>
          </c:extLst>
        </c:ser>
        <c:ser>
          <c:idx val="2"/>
          <c:order val="2"/>
          <c:tx>
            <c:strRef>
              <c:f>SDAC!$D$2</c:f>
              <c:strCache>
                <c:ptCount val="1"/>
                <c:pt idx="0">
                  <c:v>SDAC 2015</c:v>
                </c:pt>
              </c:strCache>
            </c:strRef>
          </c:tx>
          <c:spPr>
            <a:ln w="28575" cap="rnd">
              <a:solidFill>
                <a:schemeClr val="accent4"/>
              </a:solidFill>
              <a:round/>
            </a:ln>
            <a:effectLst/>
          </c:spPr>
          <c:marker>
            <c:symbol val="none"/>
          </c:marker>
          <c:cat>
            <c:strRef>
              <c:f>SDAC!$A$3:$A$11</c:f>
              <c:strCache>
                <c:ptCount val="9"/>
                <c:pt idx="0">
                  <c:v>0-4</c:v>
                </c:pt>
                <c:pt idx="1">
                  <c:v>5-9</c:v>
                </c:pt>
                <c:pt idx="2">
                  <c:v>10-14</c:v>
                </c:pt>
                <c:pt idx="3">
                  <c:v>15-19</c:v>
                </c:pt>
                <c:pt idx="4">
                  <c:v>20-24</c:v>
                </c:pt>
                <c:pt idx="5">
                  <c:v>25-29</c:v>
                </c:pt>
                <c:pt idx="6">
                  <c:v>30-34</c:v>
                </c:pt>
                <c:pt idx="7">
                  <c:v>35-39</c:v>
                </c:pt>
                <c:pt idx="8">
                  <c:v>40+</c:v>
                </c:pt>
              </c:strCache>
            </c:strRef>
          </c:cat>
          <c:val>
            <c:numRef>
              <c:f>SDAC!$D$3:$D$11</c:f>
              <c:numCache>
                <c:formatCode>0.0%</c:formatCode>
                <c:ptCount val="9"/>
                <c:pt idx="0">
                  <c:v>4.0000000000000001E-3</c:v>
                </c:pt>
                <c:pt idx="1">
                  <c:v>2.8000000000000001E-2</c:v>
                </c:pt>
                <c:pt idx="2">
                  <c:v>2.8000000000000001E-2</c:v>
                </c:pt>
                <c:pt idx="3">
                  <c:v>1.7999999999999999E-2</c:v>
                </c:pt>
                <c:pt idx="4">
                  <c:v>1.2E-2</c:v>
                </c:pt>
                <c:pt idx="5">
                  <c:v>7.0000000000000001E-3</c:v>
                </c:pt>
                <c:pt idx="6">
                  <c:v>3.0000000000000001E-3</c:v>
                </c:pt>
                <c:pt idx="7">
                  <c:v>2E-3</c:v>
                </c:pt>
                <c:pt idx="8">
                  <c:v>1E-3</c:v>
                </c:pt>
              </c:numCache>
            </c:numRef>
          </c:val>
          <c:smooth val="0"/>
          <c:extLst>
            <c:ext xmlns:c16="http://schemas.microsoft.com/office/drawing/2014/chart" uri="{C3380CC4-5D6E-409C-BE32-E72D297353CC}">
              <c16:uniqueId val="{00000002-F98A-45D6-A7C5-4EB89F0E3EC7}"/>
            </c:ext>
          </c:extLst>
        </c:ser>
        <c:ser>
          <c:idx val="3"/>
          <c:order val="3"/>
          <c:tx>
            <c:strRef>
              <c:f>SDAC!$E$2</c:f>
              <c:strCache>
                <c:ptCount val="1"/>
                <c:pt idx="0">
                  <c:v>SDAC 2018</c:v>
                </c:pt>
              </c:strCache>
            </c:strRef>
          </c:tx>
          <c:spPr>
            <a:ln w="28575" cap="rnd">
              <a:solidFill>
                <a:schemeClr val="bg2"/>
              </a:solidFill>
              <a:round/>
            </a:ln>
            <a:effectLst/>
          </c:spPr>
          <c:marker>
            <c:symbol val="none"/>
          </c:marker>
          <c:cat>
            <c:strRef>
              <c:f>SDAC!$A$3:$A$11</c:f>
              <c:strCache>
                <c:ptCount val="9"/>
                <c:pt idx="0">
                  <c:v>0-4</c:v>
                </c:pt>
                <c:pt idx="1">
                  <c:v>5-9</c:v>
                </c:pt>
                <c:pt idx="2">
                  <c:v>10-14</c:v>
                </c:pt>
                <c:pt idx="3">
                  <c:v>15-19</c:v>
                </c:pt>
                <c:pt idx="4">
                  <c:v>20-24</c:v>
                </c:pt>
                <c:pt idx="5">
                  <c:v>25-29</c:v>
                </c:pt>
                <c:pt idx="6">
                  <c:v>30-34</c:v>
                </c:pt>
                <c:pt idx="7">
                  <c:v>35-39</c:v>
                </c:pt>
                <c:pt idx="8">
                  <c:v>40+</c:v>
                </c:pt>
              </c:strCache>
            </c:strRef>
          </c:cat>
          <c:val>
            <c:numRef>
              <c:f>SDAC!$E$3:$E$11</c:f>
              <c:numCache>
                <c:formatCode>0.0%</c:formatCode>
                <c:ptCount val="9"/>
                <c:pt idx="0">
                  <c:v>7.0000000000000001E-3</c:v>
                </c:pt>
                <c:pt idx="1">
                  <c:v>3.1E-2</c:v>
                </c:pt>
                <c:pt idx="2">
                  <c:v>3.3000000000000002E-2</c:v>
                </c:pt>
                <c:pt idx="3">
                  <c:v>2.8000000000000001E-2</c:v>
                </c:pt>
                <c:pt idx="4">
                  <c:v>1.2E-2</c:v>
                </c:pt>
                <c:pt idx="5">
                  <c:v>8.0000000000000002E-3</c:v>
                </c:pt>
                <c:pt idx="6">
                  <c:v>4.0000000000000001E-3</c:v>
                </c:pt>
                <c:pt idx="7">
                  <c:v>2E-3</c:v>
                </c:pt>
                <c:pt idx="8">
                  <c:v>1E-3</c:v>
                </c:pt>
              </c:numCache>
            </c:numRef>
          </c:val>
          <c:smooth val="0"/>
          <c:extLst>
            <c:ext xmlns:c16="http://schemas.microsoft.com/office/drawing/2014/chart" uri="{C3380CC4-5D6E-409C-BE32-E72D297353CC}">
              <c16:uniqueId val="{00000003-F98A-45D6-A7C5-4EB89F0E3EC7}"/>
            </c:ext>
          </c:extLst>
        </c:ser>
        <c:ser>
          <c:idx val="4"/>
          <c:order val="4"/>
          <c:tx>
            <c:strRef>
              <c:f>SDAC!$F$2</c:f>
              <c:strCache>
                <c:ptCount val="1"/>
                <c:pt idx="0">
                  <c:v>SDAC 2022</c:v>
                </c:pt>
              </c:strCache>
            </c:strRef>
          </c:tx>
          <c:spPr>
            <a:ln w="28575" cap="rnd">
              <a:solidFill>
                <a:schemeClr val="accent1"/>
              </a:solidFill>
              <a:round/>
            </a:ln>
            <a:effectLst/>
          </c:spPr>
          <c:marker>
            <c:symbol val="none"/>
          </c:marker>
          <c:cat>
            <c:strRef>
              <c:f>SDAC!$A$3:$A$11</c:f>
              <c:strCache>
                <c:ptCount val="9"/>
                <c:pt idx="0">
                  <c:v>0-4</c:v>
                </c:pt>
                <c:pt idx="1">
                  <c:v>5-9</c:v>
                </c:pt>
                <c:pt idx="2">
                  <c:v>10-14</c:v>
                </c:pt>
                <c:pt idx="3">
                  <c:v>15-19</c:v>
                </c:pt>
                <c:pt idx="4">
                  <c:v>20-24</c:v>
                </c:pt>
                <c:pt idx="5">
                  <c:v>25-29</c:v>
                </c:pt>
                <c:pt idx="6">
                  <c:v>30-34</c:v>
                </c:pt>
                <c:pt idx="7">
                  <c:v>35-39</c:v>
                </c:pt>
                <c:pt idx="8">
                  <c:v>40+</c:v>
                </c:pt>
              </c:strCache>
            </c:strRef>
          </c:cat>
          <c:val>
            <c:numRef>
              <c:f>SDAC!$F$3:$F$11</c:f>
              <c:numCache>
                <c:formatCode>0.0%</c:formatCode>
                <c:ptCount val="9"/>
                <c:pt idx="0">
                  <c:v>8.9999999999999993E-3</c:v>
                </c:pt>
                <c:pt idx="1">
                  <c:v>3.6999999999999998E-2</c:v>
                </c:pt>
                <c:pt idx="2">
                  <c:v>4.3999999999999997E-2</c:v>
                </c:pt>
                <c:pt idx="3">
                  <c:v>3.4000000000000002E-2</c:v>
                </c:pt>
                <c:pt idx="4">
                  <c:v>2.7E-2</c:v>
                </c:pt>
                <c:pt idx="5">
                  <c:v>8.9999999999999993E-3</c:v>
                </c:pt>
                <c:pt idx="6">
                  <c:v>8.0000000000000002E-3</c:v>
                </c:pt>
                <c:pt idx="7">
                  <c:v>2E-3</c:v>
                </c:pt>
                <c:pt idx="8">
                  <c:v>1E-3</c:v>
                </c:pt>
              </c:numCache>
            </c:numRef>
          </c:val>
          <c:smooth val="0"/>
          <c:extLst>
            <c:ext xmlns:c16="http://schemas.microsoft.com/office/drawing/2014/chart" uri="{C3380CC4-5D6E-409C-BE32-E72D297353CC}">
              <c16:uniqueId val="{00000004-F98A-45D6-A7C5-4EB89F0E3EC7}"/>
            </c:ext>
          </c:extLst>
        </c:ser>
        <c:dLbls>
          <c:showLegendKey val="0"/>
          <c:showVal val="0"/>
          <c:showCatName val="0"/>
          <c:showSerName val="0"/>
          <c:showPercent val="0"/>
          <c:showBubbleSize val="0"/>
        </c:dLbls>
        <c:smooth val="0"/>
        <c:axId val="130295247"/>
        <c:axId val="130305647"/>
      </c:lineChart>
      <c:catAx>
        <c:axId val="130295247"/>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Arial" panose="020B0604020202020204" pitchFamily="34" charset="0"/>
                  </a:defRPr>
                </a:pPr>
                <a:r>
                  <a:rPr lang="en-AU"/>
                  <a:t>Age</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crossAx val="130305647"/>
        <c:crosses val="autoZero"/>
        <c:auto val="1"/>
        <c:lblAlgn val="ctr"/>
        <c:lblOffset val="100"/>
        <c:noMultiLvlLbl val="0"/>
      </c:catAx>
      <c:valAx>
        <c:axId val="130305647"/>
        <c:scaling>
          <c:orientation val="minMax"/>
          <c:max val="4.5000000000000012E-2"/>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crossAx val="130295247"/>
        <c:crosses val="autoZero"/>
        <c:crossBetween val="between"/>
      </c:valAx>
      <c:spPr>
        <a:noFill/>
        <a:ln>
          <a:noFill/>
        </a:ln>
        <a:effectLst/>
      </c:spPr>
    </c:plotArea>
    <c:legend>
      <c:legendPos val="b"/>
      <c:layout>
        <c:manualLayout>
          <c:xMode val="edge"/>
          <c:yMode val="edge"/>
          <c:x val="5.0935468799384346E-3"/>
          <c:y val="0.92426245594467915"/>
          <c:w val="0.9665995039232661"/>
          <c:h val="6.374713260797114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latin typeface="+mn-lt"/>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ABS SDAC</c:v>
          </c:tx>
          <c:spPr>
            <a:solidFill>
              <a:schemeClr val="accent1"/>
            </a:solidFill>
            <a:ln>
              <a:noFill/>
            </a:ln>
            <a:effectLst/>
          </c:spPr>
          <c:invertIfNegative val="0"/>
          <c:dLbls>
            <c:dLbl>
              <c:idx val="0"/>
              <c:tx>
                <c:rich>
                  <a:bodyPr/>
                  <a:lstStyle/>
                  <a:p>
                    <a:fld id="{7366F19B-9F53-4F8E-BA5C-42B9C8F4FD0F}"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DFF1-4ADB-B01F-77F6D49C4E40}"/>
                </c:ext>
              </c:extLst>
            </c:dLbl>
            <c:dLbl>
              <c:idx val="1"/>
              <c:tx>
                <c:rich>
                  <a:bodyPr/>
                  <a:lstStyle/>
                  <a:p>
                    <a:fld id="{BD180231-A123-45C1-AC97-8D36ED88F301}"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DFF1-4ADB-B01F-77F6D49C4E40}"/>
                </c:ext>
              </c:extLst>
            </c:dLbl>
            <c:dLbl>
              <c:idx val="2"/>
              <c:tx>
                <c:rich>
                  <a:bodyPr/>
                  <a:lstStyle/>
                  <a:p>
                    <a:fld id="{5B0CA829-0DA2-4CF5-8FA1-D852517368B8}"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DFF1-4ADB-B01F-77F6D49C4E40}"/>
                </c:ext>
              </c:extLst>
            </c:dLbl>
            <c:dLbl>
              <c:idx val="3"/>
              <c:tx>
                <c:rich>
                  <a:bodyPr/>
                  <a:lstStyle/>
                  <a:p>
                    <a:fld id="{1D8FDCB2-5746-4D3F-BDD5-DFD697836CE8}"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DFF1-4ADB-B01F-77F6D49C4E40}"/>
                </c:ext>
              </c:extLst>
            </c:dLbl>
            <c:dLbl>
              <c:idx val="4"/>
              <c:tx>
                <c:rich>
                  <a:bodyPr/>
                  <a:lstStyle/>
                  <a:p>
                    <a:fld id="{39FA906C-5DEA-4467-85B2-0F31E653C077}"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DFF1-4ADB-B01F-77F6D49C4E40}"/>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'Autism Prevalence'!$B$1:$F$1</c:f>
              <c:numCache>
                <c:formatCode>General</c:formatCode>
                <c:ptCount val="5"/>
                <c:pt idx="0">
                  <c:v>2009</c:v>
                </c:pt>
                <c:pt idx="1">
                  <c:v>2012</c:v>
                </c:pt>
                <c:pt idx="2">
                  <c:v>2015</c:v>
                </c:pt>
                <c:pt idx="3">
                  <c:v>2018</c:v>
                </c:pt>
                <c:pt idx="4">
                  <c:v>2022</c:v>
                </c:pt>
              </c:numCache>
            </c:numRef>
          </c:cat>
          <c:val>
            <c:numRef>
              <c:f>'Autism Prevalence'!$B$3:$F$3</c:f>
              <c:numCache>
                <c:formatCode>#,##0</c:formatCode>
                <c:ptCount val="5"/>
                <c:pt idx="0">
                  <c:v>65075.002436506998</c:v>
                </c:pt>
                <c:pt idx="1">
                  <c:v>113667.32958461315</c:v>
                </c:pt>
                <c:pt idx="2">
                  <c:v>166711.75005793237</c:v>
                </c:pt>
                <c:pt idx="3">
                  <c:v>205200</c:v>
                </c:pt>
                <c:pt idx="4">
                  <c:v>290900</c:v>
                </c:pt>
              </c:numCache>
            </c:numRef>
          </c:val>
          <c:extLst>
            <c:ext xmlns:c15="http://schemas.microsoft.com/office/drawing/2012/chart" uri="{02D57815-91ED-43cb-92C2-25804820EDAC}">
              <c15:datalabelsRange>
                <c15:f>'Autism Prevalence'!$B$6:$I$6</c15:f>
                <c15:dlblRangeCache>
                  <c:ptCount val="8"/>
                  <c:pt idx="0">
                    <c:v>0.3%</c:v>
                  </c:pt>
                  <c:pt idx="1">
                    <c:v>0.5%</c:v>
                  </c:pt>
                  <c:pt idx="2">
                    <c:v>0.7%</c:v>
                  </c:pt>
                  <c:pt idx="3">
                    <c:v>0.8%</c:v>
                  </c:pt>
                  <c:pt idx="4">
                    <c:v>1.1%</c:v>
                  </c:pt>
                  <c:pt idx="6">
                    <c:v>1.4%</c:v>
                  </c:pt>
                  <c:pt idx="7">
                    <c:v>2.5%</c:v>
                  </c:pt>
                </c15:dlblRangeCache>
              </c15:datalabelsRange>
            </c:ext>
            <c:ext xmlns:c16="http://schemas.microsoft.com/office/drawing/2014/chart" uri="{C3380CC4-5D6E-409C-BE32-E72D297353CC}">
              <c16:uniqueId val="{00000005-DFF1-4ADB-B01F-77F6D49C4E40}"/>
            </c:ext>
          </c:extLst>
        </c:ser>
        <c:dLbls>
          <c:showLegendKey val="0"/>
          <c:showVal val="0"/>
          <c:showCatName val="0"/>
          <c:showSerName val="0"/>
          <c:showPercent val="0"/>
          <c:showBubbleSize val="0"/>
        </c:dLbls>
        <c:gapWidth val="219"/>
        <c:overlap val="-27"/>
        <c:axId val="844791472"/>
        <c:axId val="844791952"/>
      </c:barChart>
      <c:lineChart>
        <c:grouping val="standard"/>
        <c:varyColors val="0"/>
        <c:ser>
          <c:idx val="1"/>
          <c:order val="1"/>
          <c:tx>
            <c:v>Aspect</c:v>
          </c:tx>
          <c:spPr>
            <a:ln w="28575" cap="rnd">
              <a:noFill/>
              <a:round/>
            </a:ln>
            <a:effectLst/>
          </c:spPr>
          <c:marker>
            <c:symbol val="diamond"/>
            <c:size val="8"/>
            <c:spPr>
              <a:solidFill>
                <a:schemeClr val="accent2"/>
              </a:solidFill>
              <a:ln w="9525">
                <a:solidFill>
                  <a:schemeClr val="accent2"/>
                </a:solidFill>
              </a:ln>
              <a:effectLst/>
            </c:spPr>
          </c:marker>
          <c:dLbls>
            <c:dLbl>
              <c:idx val="0"/>
              <c:tx>
                <c:rich>
                  <a:bodyPr/>
                  <a:lstStyle/>
                  <a:p>
                    <a:endParaRPr lang="en-AU"/>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6-DFF1-4ADB-B01F-77F6D49C4E40}"/>
                </c:ext>
              </c:extLst>
            </c:dLbl>
            <c:dLbl>
              <c:idx val="1"/>
              <c:tx>
                <c:rich>
                  <a:bodyPr/>
                  <a:lstStyle/>
                  <a:p>
                    <a:endParaRPr lang="en-AU"/>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7-DFF1-4ADB-B01F-77F6D49C4E40}"/>
                </c:ext>
              </c:extLst>
            </c:dLbl>
            <c:dLbl>
              <c:idx val="2"/>
              <c:tx>
                <c:rich>
                  <a:bodyPr/>
                  <a:lstStyle/>
                  <a:p>
                    <a:endParaRPr lang="en-AU"/>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8-DFF1-4ADB-B01F-77F6D49C4E40}"/>
                </c:ext>
              </c:extLst>
            </c:dLbl>
            <c:dLbl>
              <c:idx val="3"/>
              <c:tx>
                <c:rich>
                  <a:bodyPr/>
                  <a:lstStyle/>
                  <a:p>
                    <a:fld id="{D1696391-99A5-4CF1-BA45-65BFAD1DF988}"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DFF1-4ADB-B01F-77F6D49C4E40}"/>
                </c:ext>
              </c:extLst>
            </c:dLbl>
            <c:dLbl>
              <c:idx val="4"/>
              <c:tx>
                <c:rich>
                  <a:bodyPr/>
                  <a:lstStyle/>
                  <a:p>
                    <a:fld id="{C496DADC-44F7-474B-B0D8-0D0DBFE8A010}"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DFF1-4ADB-B01F-77F6D49C4E40}"/>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val>
            <c:numRef>
              <c:f>'Autism Prevalence'!$B$5:$F$5</c:f>
              <c:numCache>
                <c:formatCode>General</c:formatCode>
                <c:ptCount val="5"/>
                <c:pt idx="3" formatCode="#,##0">
                  <c:v>356618.03677009995</c:v>
                </c:pt>
                <c:pt idx="4" formatCode="#,##0">
                  <c:v>650326.52500000002</c:v>
                </c:pt>
              </c:numCache>
            </c:numRef>
          </c:val>
          <c:smooth val="0"/>
          <c:extLst>
            <c:ext xmlns:c15="http://schemas.microsoft.com/office/drawing/2012/chart" uri="{02D57815-91ED-43cb-92C2-25804820EDAC}">
              <c15:datalabelsRange>
                <c15:f>'Autism Prevalence'!$B$7:$F$7</c15:f>
                <c15:dlblRangeCache>
                  <c:ptCount val="5"/>
                  <c:pt idx="3">
                    <c:v>1.4%</c:v>
                  </c:pt>
                  <c:pt idx="4">
                    <c:v>2.5%</c:v>
                  </c:pt>
                </c15:dlblRangeCache>
              </c15:datalabelsRange>
            </c:ext>
            <c:ext xmlns:c16="http://schemas.microsoft.com/office/drawing/2014/chart" uri="{C3380CC4-5D6E-409C-BE32-E72D297353CC}">
              <c16:uniqueId val="{0000000B-DFF1-4ADB-B01F-77F6D49C4E40}"/>
            </c:ext>
          </c:extLst>
        </c:ser>
        <c:dLbls>
          <c:showLegendKey val="0"/>
          <c:showVal val="0"/>
          <c:showCatName val="0"/>
          <c:showSerName val="0"/>
          <c:showPercent val="0"/>
          <c:showBubbleSize val="0"/>
        </c:dLbls>
        <c:marker val="1"/>
        <c:smooth val="0"/>
        <c:axId val="822148416"/>
        <c:axId val="822129696"/>
      </c:lineChart>
      <c:catAx>
        <c:axId val="844791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44791952"/>
        <c:crosses val="autoZero"/>
        <c:auto val="1"/>
        <c:lblAlgn val="ctr"/>
        <c:lblOffset val="100"/>
        <c:noMultiLvlLbl val="0"/>
      </c:catAx>
      <c:valAx>
        <c:axId val="844791952"/>
        <c:scaling>
          <c:orientation val="minMax"/>
          <c:max val="7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44791472"/>
        <c:crosses val="autoZero"/>
        <c:crossBetween val="between"/>
      </c:valAx>
      <c:valAx>
        <c:axId val="822129696"/>
        <c:scaling>
          <c:orientation val="minMax"/>
        </c:scaling>
        <c:delete val="1"/>
        <c:axPos val="r"/>
        <c:numFmt formatCode="General" sourceLinked="1"/>
        <c:majorTickMark val="out"/>
        <c:minorTickMark val="none"/>
        <c:tickLblPos val="nextTo"/>
        <c:crossAx val="822148416"/>
        <c:crosses val="max"/>
        <c:crossBetween val="between"/>
      </c:valAx>
      <c:catAx>
        <c:axId val="822148416"/>
        <c:scaling>
          <c:orientation val="minMax"/>
        </c:scaling>
        <c:delete val="1"/>
        <c:axPos val="b"/>
        <c:majorTickMark val="out"/>
        <c:minorTickMark val="none"/>
        <c:tickLblPos val="nextTo"/>
        <c:crossAx val="82212969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areaChart>
        <c:grouping val="stacked"/>
        <c:varyColors val="0"/>
        <c:ser>
          <c:idx val="0"/>
          <c:order val="0"/>
          <c:tx>
            <c:strRef>
              <c:f>Age!$A$24</c:f>
              <c:strCache>
                <c:ptCount val="1"/>
                <c:pt idx="0">
                  <c:v>0–4</c:v>
                </c:pt>
              </c:strCache>
            </c:strRef>
          </c:tx>
          <c:spPr>
            <a:solidFill>
              <a:schemeClr val="accent1">
                <a:shade val="39000"/>
              </a:schemeClr>
            </a:solidFill>
            <a:ln>
              <a:noFill/>
            </a:ln>
            <a:effectLst/>
          </c:spPr>
          <c:cat>
            <c:numRef>
              <c:f>Age!$B$23:$G$23</c:f>
              <c:numCache>
                <c:formatCode>General</c:formatCode>
                <c:ptCount val="6"/>
                <c:pt idx="0">
                  <c:v>2003</c:v>
                </c:pt>
                <c:pt idx="1">
                  <c:v>2009</c:v>
                </c:pt>
                <c:pt idx="2">
                  <c:v>2012</c:v>
                </c:pt>
                <c:pt idx="3">
                  <c:v>2015</c:v>
                </c:pt>
                <c:pt idx="4">
                  <c:v>2018</c:v>
                </c:pt>
                <c:pt idx="5">
                  <c:v>2022</c:v>
                </c:pt>
              </c:numCache>
            </c:numRef>
          </c:cat>
          <c:val>
            <c:numRef>
              <c:f>Age!$B$24:$G$24</c:f>
              <c:numCache>
                <c:formatCode>0%</c:formatCode>
                <c:ptCount val="6"/>
                <c:pt idx="0">
                  <c:v>1.3515903291817193E-2</c:v>
                </c:pt>
                <c:pt idx="1">
                  <c:v>1.1748050270726739E-2</c:v>
                </c:pt>
                <c:pt idx="2">
                  <c:v>1.2587974115535402E-2</c:v>
                </c:pt>
                <c:pt idx="3">
                  <c:v>1.2307405421785038E-2</c:v>
                </c:pt>
                <c:pt idx="4">
                  <c:v>1.3235024729803993E-2</c:v>
                </c:pt>
                <c:pt idx="5">
                  <c:v>1.5629559381383135E-2</c:v>
                </c:pt>
              </c:numCache>
            </c:numRef>
          </c:val>
          <c:extLst>
            <c:ext xmlns:c16="http://schemas.microsoft.com/office/drawing/2014/chart" uri="{C3380CC4-5D6E-409C-BE32-E72D297353CC}">
              <c16:uniqueId val="{00000000-D129-409A-B5DC-953D9613FCDA}"/>
            </c:ext>
          </c:extLst>
        </c:ser>
        <c:ser>
          <c:idx val="1"/>
          <c:order val="1"/>
          <c:tx>
            <c:strRef>
              <c:f>Age!$A$25</c:f>
              <c:strCache>
                <c:ptCount val="1"/>
                <c:pt idx="0">
                  <c:v>5–14</c:v>
                </c:pt>
              </c:strCache>
            </c:strRef>
          </c:tx>
          <c:spPr>
            <a:solidFill>
              <a:schemeClr val="accent1">
                <a:shade val="48000"/>
              </a:schemeClr>
            </a:solidFill>
            <a:ln>
              <a:noFill/>
            </a:ln>
            <a:effectLst/>
          </c:spPr>
          <c:cat>
            <c:numRef>
              <c:f>Age!$B$23:$G$23</c:f>
              <c:numCache>
                <c:formatCode>General</c:formatCode>
                <c:ptCount val="6"/>
                <c:pt idx="0">
                  <c:v>2003</c:v>
                </c:pt>
                <c:pt idx="1">
                  <c:v>2009</c:v>
                </c:pt>
                <c:pt idx="2">
                  <c:v>2012</c:v>
                </c:pt>
                <c:pt idx="3">
                  <c:v>2015</c:v>
                </c:pt>
                <c:pt idx="4">
                  <c:v>2018</c:v>
                </c:pt>
                <c:pt idx="5">
                  <c:v>2022</c:v>
                </c:pt>
              </c:numCache>
            </c:numRef>
          </c:cat>
          <c:val>
            <c:numRef>
              <c:f>Age!$B$25:$G$25</c:f>
              <c:numCache>
                <c:formatCode>0%</c:formatCode>
                <c:ptCount val="6"/>
                <c:pt idx="0">
                  <c:v>6.7301619382057948E-2</c:v>
                </c:pt>
                <c:pt idx="1">
                  <c:v>5.9857930554865636E-2</c:v>
                </c:pt>
                <c:pt idx="2">
                  <c:v>5.7720466676113552E-2</c:v>
                </c:pt>
                <c:pt idx="3">
                  <c:v>6.400783198526841E-2</c:v>
                </c:pt>
                <c:pt idx="4">
                  <c:v>6.8510716248397149E-2</c:v>
                </c:pt>
                <c:pt idx="5">
                  <c:v>7.8950248030347239E-2</c:v>
                </c:pt>
              </c:numCache>
            </c:numRef>
          </c:val>
          <c:extLst>
            <c:ext xmlns:c16="http://schemas.microsoft.com/office/drawing/2014/chart" uri="{C3380CC4-5D6E-409C-BE32-E72D297353CC}">
              <c16:uniqueId val="{00000001-D129-409A-B5DC-953D9613FCDA}"/>
            </c:ext>
          </c:extLst>
        </c:ser>
        <c:ser>
          <c:idx val="2"/>
          <c:order val="2"/>
          <c:tx>
            <c:strRef>
              <c:f>Age!$A$26</c:f>
              <c:strCache>
                <c:ptCount val="1"/>
                <c:pt idx="0">
                  <c:v>15–24</c:v>
                </c:pt>
              </c:strCache>
            </c:strRef>
          </c:tx>
          <c:spPr>
            <a:solidFill>
              <a:schemeClr val="accent1">
                <a:shade val="58000"/>
              </a:schemeClr>
            </a:solidFill>
            <a:ln>
              <a:noFill/>
            </a:ln>
            <a:effectLst/>
          </c:spPr>
          <c:cat>
            <c:numRef>
              <c:f>Age!$B$23:$G$23</c:f>
              <c:numCache>
                <c:formatCode>General</c:formatCode>
                <c:ptCount val="6"/>
                <c:pt idx="0">
                  <c:v>2003</c:v>
                </c:pt>
                <c:pt idx="1">
                  <c:v>2009</c:v>
                </c:pt>
                <c:pt idx="2">
                  <c:v>2012</c:v>
                </c:pt>
                <c:pt idx="3">
                  <c:v>2015</c:v>
                </c:pt>
                <c:pt idx="4">
                  <c:v>2018</c:v>
                </c:pt>
                <c:pt idx="5">
                  <c:v>2022</c:v>
                </c:pt>
              </c:numCache>
            </c:numRef>
          </c:cat>
          <c:val>
            <c:numRef>
              <c:f>Age!$B$26:$G$26</c:f>
              <c:numCache>
                <c:formatCode>0%</c:formatCode>
                <c:ptCount val="6"/>
                <c:pt idx="0">
                  <c:v>6.3486850415582441E-2</c:v>
                </c:pt>
                <c:pt idx="1">
                  <c:v>5.0717798420346731E-2</c:v>
                </c:pt>
                <c:pt idx="2">
                  <c:v>5.7933021586131977E-2</c:v>
                </c:pt>
                <c:pt idx="3">
                  <c:v>5.8180461993892908E-2</c:v>
                </c:pt>
                <c:pt idx="4">
                  <c:v>6.6541491115588949E-2</c:v>
                </c:pt>
                <c:pt idx="5">
                  <c:v>7.8457834840968785E-2</c:v>
                </c:pt>
              </c:numCache>
            </c:numRef>
          </c:val>
          <c:extLst>
            <c:ext xmlns:c16="http://schemas.microsoft.com/office/drawing/2014/chart" uri="{C3380CC4-5D6E-409C-BE32-E72D297353CC}">
              <c16:uniqueId val="{00000002-D129-409A-B5DC-953D9613FCDA}"/>
            </c:ext>
          </c:extLst>
        </c:ser>
        <c:ser>
          <c:idx val="3"/>
          <c:order val="3"/>
          <c:tx>
            <c:strRef>
              <c:f>Age!$A$27</c:f>
              <c:strCache>
                <c:ptCount val="1"/>
                <c:pt idx="0">
                  <c:v>25–34</c:v>
                </c:pt>
              </c:strCache>
            </c:strRef>
          </c:tx>
          <c:spPr>
            <a:solidFill>
              <a:schemeClr val="accent1">
                <a:shade val="67000"/>
              </a:schemeClr>
            </a:solidFill>
            <a:ln>
              <a:noFill/>
            </a:ln>
            <a:effectLst/>
          </c:spPr>
          <c:cat>
            <c:numRef>
              <c:f>Age!$B$23:$G$23</c:f>
              <c:numCache>
                <c:formatCode>General</c:formatCode>
                <c:ptCount val="6"/>
                <c:pt idx="0">
                  <c:v>2003</c:v>
                </c:pt>
                <c:pt idx="1">
                  <c:v>2009</c:v>
                </c:pt>
                <c:pt idx="2">
                  <c:v>2012</c:v>
                </c:pt>
                <c:pt idx="3">
                  <c:v>2015</c:v>
                </c:pt>
                <c:pt idx="4">
                  <c:v>2018</c:v>
                </c:pt>
                <c:pt idx="5">
                  <c:v>2022</c:v>
                </c:pt>
              </c:numCache>
            </c:numRef>
          </c:cat>
          <c:val>
            <c:numRef>
              <c:f>Age!$B$27:$G$27</c:f>
              <c:numCache>
                <c:formatCode>0%</c:formatCode>
                <c:ptCount val="6"/>
                <c:pt idx="0">
                  <c:v>7.9857514589596543E-2</c:v>
                </c:pt>
                <c:pt idx="1">
                  <c:v>6.5967910188266865E-2</c:v>
                </c:pt>
                <c:pt idx="2">
                  <c:v>6.8230126115913281E-2</c:v>
                </c:pt>
                <c:pt idx="3">
                  <c:v>6.6315470501853102E-2</c:v>
                </c:pt>
                <c:pt idx="4">
                  <c:v>6.0381938083898148E-2</c:v>
                </c:pt>
                <c:pt idx="5">
                  <c:v>6.8810183834257369E-2</c:v>
                </c:pt>
              </c:numCache>
            </c:numRef>
          </c:val>
          <c:extLst>
            <c:ext xmlns:c16="http://schemas.microsoft.com/office/drawing/2014/chart" uri="{C3380CC4-5D6E-409C-BE32-E72D297353CC}">
              <c16:uniqueId val="{00000003-D129-409A-B5DC-953D9613FCDA}"/>
            </c:ext>
          </c:extLst>
        </c:ser>
        <c:ser>
          <c:idx val="4"/>
          <c:order val="4"/>
          <c:tx>
            <c:strRef>
              <c:f>Age!$A$28</c:f>
              <c:strCache>
                <c:ptCount val="1"/>
                <c:pt idx="0">
                  <c:v>35–44</c:v>
                </c:pt>
              </c:strCache>
            </c:strRef>
          </c:tx>
          <c:spPr>
            <a:solidFill>
              <a:schemeClr val="accent1">
                <a:shade val="76000"/>
              </a:schemeClr>
            </a:solidFill>
            <a:ln>
              <a:noFill/>
            </a:ln>
            <a:effectLst/>
          </c:spPr>
          <c:cat>
            <c:numRef>
              <c:f>Age!$B$23:$G$23</c:f>
              <c:numCache>
                <c:formatCode>General</c:formatCode>
                <c:ptCount val="6"/>
                <c:pt idx="0">
                  <c:v>2003</c:v>
                </c:pt>
                <c:pt idx="1">
                  <c:v>2009</c:v>
                </c:pt>
                <c:pt idx="2">
                  <c:v>2012</c:v>
                </c:pt>
                <c:pt idx="3">
                  <c:v>2015</c:v>
                </c:pt>
                <c:pt idx="4">
                  <c:v>2018</c:v>
                </c:pt>
                <c:pt idx="5">
                  <c:v>2022</c:v>
                </c:pt>
              </c:numCache>
            </c:numRef>
          </c:cat>
          <c:val>
            <c:numRef>
              <c:f>Age!$B$28:$G$28</c:f>
              <c:numCache>
                <c:formatCode>0%</c:formatCode>
                <c:ptCount val="6"/>
                <c:pt idx="0">
                  <c:v>0.10615668342470251</c:v>
                </c:pt>
                <c:pt idx="1">
                  <c:v>9.9274750384978391E-2</c:v>
                </c:pt>
                <c:pt idx="2">
                  <c:v>8.6344527891927647E-2</c:v>
                </c:pt>
                <c:pt idx="3">
                  <c:v>8.9718188387217068E-2</c:v>
                </c:pt>
                <c:pt idx="4">
                  <c:v>7.4052024180252793E-2</c:v>
                </c:pt>
                <c:pt idx="5">
                  <c:v>7.4646192004668807E-2</c:v>
                </c:pt>
              </c:numCache>
            </c:numRef>
          </c:val>
          <c:extLst>
            <c:ext xmlns:c16="http://schemas.microsoft.com/office/drawing/2014/chart" uri="{C3380CC4-5D6E-409C-BE32-E72D297353CC}">
              <c16:uniqueId val="{00000004-D129-409A-B5DC-953D9613FCDA}"/>
            </c:ext>
          </c:extLst>
        </c:ser>
        <c:ser>
          <c:idx val="5"/>
          <c:order val="5"/>
          <c:tx>
            <c:strRef>
              <c:f>Age!$A$29</c:f>
              <c:strCache>
                <c:ptCount val="1"/>
                <c:pt idx="0">
                  <c:v>45–54</c:v>
                </c:pt>
              </c:strCache>
            </c:strRef>
          </c:tx>
          <c:spPr>
            <a:solidFill>
              <a:schemeClr val="accent1">
                <a:shade val="86000"/>
              </a:schemeClr>
            </a:solidFill>
            <a:ln>
              <a:noFill/>
            </a:ln>
            <a:effectLst/>
          </c:spPr>
          <c:cat>
            <c:numRef>
              <c:f>Age!$B$23:$G$23</c:f>
              <c:numCache>
                <c:formatCode>General</c:formatCode>
                <c:ptCount val="6"/>
                <c:pt idx="0">
                  <c:v>2003</c:v>
                </c:pt>
                <c:pt idx="1">
                  <c:v>2009</c:v>
                </c:pt>
                <c:pt idx="2">
                  <c:v>2012</c:v>
                </c:pt>
                <c:pt idx="3">
                  <c:v>2015</c:v>
                </c:pt>
                <c:pt idx="4">
                  <c:v>2018</c:v>
                </c:pt>
                <c:pt idx="5">
                  <c:v>2022</c:v>
                </c:pt>
              </c:numCache>
            </c:numRef>
          </c:cat>
          <c:val>
            <c:numRef>
              <c:f>Age!$B$29:$G$29</c:f>
              <c:numCache>
                <c:formatCode>0%</c:formatCode>
                <c:ptCount val="6"/>
                <c:pt idx="0">
                  <c:v>0.14690650026526539</c:v>
                </c:pt>
                <c:pt idx="1">
                  <c:v>0.13374894441408774</c:v>
                </c:pt>
                <c:pt idx="2">
                  <c:v>0.13069765244910492</c:v>
                </c:pt>
                <c:pt idx="3">
                  <c:v>0.11771287382578494</c:v>
                </c:pt>
                <c:pt idx="4">
                  <c:v>0.11359681260304086</c:v>
                </c:pt>
                <c:pt idx="5">
                  <c:v>0.10457397140355996</c:v>
                </c:pt>
              </c:numCache>
            </c:numRef>
          </c:val>
          <c:extLst>
            <c:ext xmlns:c16="http://schemas.microsoft.com/office/drawing/2014/chart" uri="{C3380CC4-5D6E-409C-BE32-E72D297353CC}">
              <c16:uniqueId val="{00000005-D129-409A-B5DC-953D9613FCDA}"/>
            </c:ext>
          </c:extLst>
        </c:ser>
        <c:ser>
          <c:idx val="6"/>
          <c:order val="6"/>
          <c:tx>
            <c:strRef>
              <c:f>Age!$A$30</c:f>
              <c:strCache>
                <c:ptCount val="1"/>
                <c:pt idx="0">
                  <c:v>55–59</c:v>
                </c:pt>
              </c:strCache>
            </c:strRef>
          </c:tx>
          <c:spPr>
            <a:solidFill>
              <a:schemeClr val="accent1">
                <a:shade val="95000"/>
              </a:schemeClr>
            </a:solidFill>
            <a:ln>
              <a:noFill/>
            </a:ln>
            <a:effectLst/>
          </c:spPr>
          <c:cat>
            <c:numRef>
              <c:f>Age!$B$23:$G$23</c:f>
              <c:numCache>
                <c:formatCode>General</c:formatCode>
                <c:ptCount val="6"/>
                <c:pt idx="0">
                  <c:v>2003</c:v>
                </c:pt>
                <c:pt idx="1">
                  <c:v>2009</c:v>
                </c:pt>
                <c:pt idx="2">
                  <c:v>2012</c:v>
                </c:pt>
                <c:pt idx="3">
                  <c:v>2015</c:v>
                </c:pt>
                <c:pt idx="4">
                  <c:v>2018</c:v>
                </c:pt>
                <c:pt idx="5">
                  <c:v>2022</c:v>
                </c:pt>
              </c:numCache>
            </c:numRef>
          </c:cat>
          <c:val>
            <c:numRef>
              <c:f>Age!$B$30:$G$30</c:f>
              <c:numCache>
                <c:formatCode>0%</c:formatCode>
                <c:ptCount val="6"/>
                <c:pt idx="0">
                  <c:v>8.7562842634464289E-2</c:v>
                </c:pt>
                <c:pt idx="1">
                  <c:v>8.9389498782971533E-2</c:v>
                </c:pt>
                <c:pt idx="2">
                  <c:v>8.3841103396155123E-2</c:v>
                </c:pt>
                <c:pt idx="3">
                  <c:v>7.8273233724155608E-2</c:v>
                </c:pt>
                <c:pt idx="4">
                  <c:v>7.6204433046345485E-2</c:v>
                </c:pt>
                <c:pt idx="5">
                  <c:v>7.2402976364166913E-2</c:v>
                </c:pt>
              </c:numCache>
            </c:numRef>
          </c:val>
          <c:extLst>
            <c:ext xmlns:c16="http://schemas.microsoft.com/office/drawing/2014/chart" uri="{C3380CC4-5D6E-409C-BE32-E72D297353CC}">
              <c16:uniqueId val="{00000006-D129-409A-B5DC-953D9613FCDA}"/>
            </c:ext>
          </c:extLst>
        </c:ser>
        <c:ser>
          <c:idx val="7"/>
          <c:order val="7"/>
          <c:tx>
            <c:strRef>
              <c:f>Age!$A$31</c:f>
              <c:strCache>
                <c:ptCount val="1"/>
                <c:pt idx="0">
                  <c:v>60–64</c:v>
                </c:pt>
              </c:strCache>
            </c:strRef>
          </c:tx>
          <c:spPr>
            <a:solidFill>
              <a:schemeClr val="accent1">
                <a:tint val="96000"/>
              </a:schemeClr>
            </a:solidFill>
            <a:ln>
              <a:noFill/>
            </a:ln>
            <a:effectLst/>
          </c:spPr>
          <c:cat>
            <c:numRef>
              <c:f>Age!$B$23:$G$23</c:f>
              <c:numCache>
                <c:formatCode>General</c:formatCode>
                <c:ptCount val="6"/>
                <c:pt idx="0">
                  <c:v>2003</c:v>
                </c:pt>
                <c:pt idx="1">
                  <c:v>2009</c:v>
                </c:pt>
                <c:pt idx="2">
                  <c:v>2012</c:v>
                </c:pt>
                <c:pt idx="3">
                  <c:v>2015</c:v>
                </c:pt>
                <c:pt idx="4">
                  <c:v>2018</c:v>
                </c:pt>
                <c:pt idx="5">
                  <c:v>2022</c:v>
                </c:pt>
              </c:numCache>
            </c:numRef>
          </c:cat>
          <c:val>
            <c:numRef>
              <c:f>Age!$B$31:$G$31</c:f>
              <c:numCache>
                <c:formatCode>0%</c:formatCode>
                <c:ptCount val="6"/>
                <c:pt idx="0">
                  <c:v>8.367228355607205E-2</c:v>
                </c:pt>
                <c:pt idx="1">
                  <c:v>0.10386965376782077</c:v>
                </c:pt>
                <c:pt idx="2">
                  <c:v>9.6263757026120653E-2</c:v>
                </c:pt>
                <c:pt idx="3">
                  <c:v>9.3704109461317908E-2</c:v>
                </c:pt>
                <c:pt idx="4">
                  <c:v>8.3348598644440372E-2</c:v>
                </c:pt>
                <c:pt idx="5">
                  <c:v>8.9126787277502187E-2</c:v>
                </c:pt>
              </c:numCache>
            </c:numRef>
          </c:val>
          <c:extLst>
            <c:ext xmlns:c16="http://schemas.microsoft.com/office/drawing/2014/chart" uri="{C3380CC4-5D6E-409C-BE32-E72D297353CC}">
              <c16:uniqueId val="{00000007-D129-409A-B5DC-953D9613FCDA}"/>
            </c:ext>
          </c:extLst>
        </c:ser>
        <c:ser>
          <c:idx val="8"/>
          <c:order val="8"/>
          <c:tx>
            <c:strRef>
              <c:f>Age!$A$32</c:f>
              <c:strCache>
                <c:ptCount val="1"/>
                <c:pt idx="0">
                  <c:v>65–69</c:v>
                </c:pt>
              </c:strCache>
            </c:strRef>
          </c:tx>
          <c:spPr>
            <a:solidFill>
              <a:schemeClr val="accent1">
                <a:tint val="86000"/>
              </a:schemeClr>
            </a:solidFill>
            <a:ln>
              <a:noFill/>
            </a:ln>
            <a:effectLst/>
          </c:spPr>
          <c:cat>
            <c:numRef>
              <c:f>Age!$B$23:$G$23</c:f>
              <c:numCache>
                <c:formatCode>General</c:formatCode>
                <c:ptCount val="6"/>
                <c:pt idx="0">
                  <c:v>2003</c:v>
                </c:pt>
                <c:pt idx="1">
                  <c:v>2009</c:v>
                </c:pt>
                <c:pt idx="2">
                  <c:v>2012</c:v>
                </c:pt>
                <c:pt idx="3">
                  <c:v>2015</c:v>
                </c:pt>
                <c:pt idx="4">
                  <c:v>2018</c:v>
                </c:pt>
                <c:pt idx="5">
                  <c:v>2022</c:v>
                </c:pt>
              </c:numCache>
            </c:numRef>
          </c:cat>
          <c:val>
            <c:numRef>
              <c:f>Age!$B$32:$G$32</c:f>
              <c:numCache>
                <c:formatCode>0%</c:formatCode>
                <c:ptCount val="6"/>
                <c:pt idx="0">
                  <c:v>7.1899552838339695E-2</c:v>
                </c:pt>
                <c:pt idx="1">
                  <c:v>8.6011623863692821E-2</c:v>
                </c:pt>
                <c:pt idx="2">
                  <c:v>9.7279297151764199E-2</c:v>
                </c:pt>
                <c:pt idx="3">
                  <c:v>0.10116314305027854</c:v>
                </c:pt>
                <c:pt idx="4">
                  <c:v>9.997252244000733E-2</c:v>
                </c:pt>
                <c:pt idx="5">
                  <c:v>9.5017508024511241E-2</c:v>
                </c:pt>
              </c:numCache>
            </c:numRef>
          </c:val>
          <c:extLst>
            <c:ext xmlns:c16="http://schemas.microsoft.com/office/drawing/2014/chart" uri="{C3380CC4-5D6E-409C-BE32-E72D297353CC}">
              <c16:uniqueId val="{00000008-D129-409A-B5DC-953D9613FCDA}"/>
            </c:ext>
          </c:extLst>
        </c:ser>
        <c:ser>
          <c:idx val="9"/>
          <c:order val="9"/>
          <c:tx>
            <c:strRef>
              <c:f>Age!$A$33</c:f>
              <c:strCache>
                <c:ptCount val="1"/>
                <c:pt idx="0">
                  <c:v>70–74</c:v>
                </c:pt>
              </c:strCache>
            </c:strRef>
          </c:tx>
          <c:spPr>
            <a:solidFill>
              <a:schemeClr val="accent1">
                <a:tint val="77000"/>
              </a:schemeClr>
            </a:solidFill>
            <a:ln>
              <a:noFill/>
            </a:ln>
            <a:effectLst/>
          </c:spPr>
          <c:cat>
            <c:numRef>
              <c:f>Age!$B$23:$G$23</c:f>
              <c:numCache>
                <c:formatCode>General</c:formatCode>
                <c:ptCount val="6"/>
                <c:pt idx="0">
                  <c:v>2003</c:v>
                </c:pt>
                <c:pt idx="1">
                  <c:v>2009</c:v>
                </c:pt>
                <c:pt idx="2">
                  <c:v>2012</c:v>
                </c:pt>
                <c:pt idx="3">
                  <c:v>2015</c:v>
                </c:pt>
                <c:pt idx="4">
                  <c:v>2018</c:v>
                </c:pt>
                <c:pt idx="5">
                  <c:v>2022</c:v>
                </c:pt>
              </c:numCache>
            </c:numRef>
          </c:cat>
          <c:val>
            <c:numRef>
              <c:f>Age!$B$33:$G$33</c:f>
              <c:numCache>
                <c:formatCode>0%</c:formatCode>
                <c:ptCount val="6"/>
                <c:pt idx="0">
                  <c:v>7.8013288532956068E-2</c:v>
                </c:pt>
                <c:pt idx="1">
                  <c:v>8.1590581689930955E-2</c:v>
                </c:pt>
                <c:pt idx="2">
                  <c:v>7.9377450285768272E-2</c:v>
                </c:pt>
                <c:pt idx="3">
                  <c:v>8.7900048949907925E-2</c:v>
                </c:pt>
                <c:pt idx="4">
                  <c:v>9.9354277340172187E-2</c:v>
                </c:pt>
                <c:pt idx="5">
                  <c:v>9.3011380215932304E-2</c:v>
                </c:pt>
              </c:numCache>
            </c:numRef>
          </c:val>
          <c:extLst>
            <c:ext xmlns:c16="http://schemas.microsoft.com/office/drawing/2014/chart" uri="{C3380CC4-5D6E-409C-BE32-E72D297353CC}">
              <c16:uniqueId val="{00000009-D129-409A-B5DC-953D9613FCDA}"/>
            </c:ext>
          </c:extLst>
        </c:ser>
        <c:ser>
          <c:idx val="10"/>
          <c:order val="10"/>
          <c:tx>
            <c:strRef>
              <c:f>Age!$A$34</c:f>
              <c:strCache>
                <c:ptCount val="1"/>
                <c:pt idx="0">
                  <c:v>75–79</c:v>
                </c:pt>
              </c:strCache>
            </c:strRef>
          </c:tx>
          <c:spPr>
            <a:solidFill>
              <a:schemeClr val="accent1">
                <a:tint val="68000"/>
              </a:schemeClr>
            </a:solidFill>
            <a:ln>
              <a:noFill/>
            </a:ln>
            <a:effectLst/>
          </c:spPr>
          <c:cat>
            <c:numRef>
              <c:f>Age!$B$23:$G$23</c:f>
              <c:numCache>
                <c:formatCode>General</c:formatCode>
                <c:ptCount val="6"/>
                <c:pt idx="0">
                  <c:v>2003</c:v>
                </c:pt>
                <c:pt idx="1">
                  <c:v>2009</c:v>
                </c:pt>
                <c:pt idx="2">
                  <c:v>2012</c:v>
                </c:pt>
                <c:pt idx="3">
                  <c:v>2015</c:v>
                </c:pt>
                <c:pt idx="4">
                  <c:v>2018</c:v>
                </c:pt>
                <c:pt idx="5">
                  <c:v>2022</c:v>
                </c:pt>
              </c:numCache>
            </c:numRef>
          </c:cat>
          <c:val>
            <c:numRef>
              <c:f>Age!$B$34:$G$34</c:f>
              <c:numCache>
                <c:formatCode>0%</c:formatCode>
                <c:ptCount val="6"/>
                <c:pt idx="0">
                  <c:v>7.7609074602733488E-2</c:v>
                </c:pt>
                <c:pt idx="1">
                  <c:v>7.2599473448909643E-2</c:v>
                </c:pt>
                <c:pt idx="2">
                  <c:v>7.6141892211043408E-2</c:v>
                </c:pt>
                <c:pt idx="3">
                  <c:v>7.7713806204983554E-2</c:v>
                </c:pt>
                <c:pt idx="4">
                  <c:v>8.7126763143432873E-2</c:v>
                </c:pt>
                <c:pt idx="5">
                  <c:v>8.5059819083746713E-2</c:v>
                </c:pt>
              </c:numCache>
            </c:numRef>
          </c:val>
          <c:extLst>
            <c:ext xmlns:c16="http://schemas.microsoft.com/office/drawing/2014/chart" uri="{C3380CC4-5D6E-409C-BE32-E72D297353CC}">
              <c16:uniqueId val="{0000000A-D129-409A-B5DC-953D9613FCDA}"/>
            </c:ext>
          </c:extLst>
        </c:ser>
        <c:ser>
          <c:idx val="11"/>
          <c:order val="11"/>
          <c:tx>
            <c:strRef>
              <c:f>Age!$A$35</c:f>
              <c:strCache>
                <c:ptCount val="1"/>
                <c:pt idx="0">
                  <c:v>80–84</c:v>
                </c:pt>
              </c:strCache>
            </c:strRef>
          </c:tx>
          <c:spPr>
            <a:solidFill>
              <a:schemeClr val="accent1">
                <a:tint val="58000"/>
              </a:schemeClr>
            </a:solidFill>
            <a:ln>
              <a:noFill/>
            </a:ln>
            <a:effectLst/>
          </c:spPr>
          <c:cat>
            <c:numRef>
              <c:f>Age!$B$23:$G$23</c:f>
              <c:numCache>
                <c:formatCode>General</c:formatCode>
                <c:ptCount val="6"/>
                <c:pt idx="0">
                  <c:v>2003</c:v>
                </c:pt>
                <c:pt idx="1">
                  <c:v>2009</c:v>
                </c:pt>
                <c:pt idx="2">
                  <c:v>2012</c:v>
                </c:pt>
                <c:pt idx="3">
                  <c:v>2015</c:v>
                </c:pt>
                <c:pt idx="4">
                  <c:v>2018</c:v>
                </c:pt>
                <c:pt idx="5">
                  <c:v>2022</c:v>
                </c:pt>
              </c:numCache>
            </c:numRef>
          </c:cat>
          <c:val>
            <c:numRef>
              <c:f>Age!$B$35:$G$35</c:f>
              <c:numCache>
                <c:formatCode>0%</c:formatCode>
                <c:ptCount val="6"/>
                <c:pt idx="0">
                  <c:v>6.5053179395194907E-2</c:v>
                </c:pt>
                <c:pt idx="1">
                  <c:v>7.0960210620436143E-2</c:v>
                </c:pt>
                <c:pt idx="2">
                  <c:v>6.9883330971612104E-2</c:v>
                </c:pt>
                <c:pt idx="3">
                  <c:v>6.6898207500990653E-2</c:v>
                </c:pt>
                <c:pt idx="4">
                  <c:v>7.0548635281187044E-2</c:v>
                </c:pt>
                <c:pt idx="5">
                  <c:v>6.9174934344908082E-2</c:v>
                </c:pt>
              </c:numCache>
            </c:numRef>
          </c:val>
          <c:extLst>
            <c:ext xmlns:c16="http://schemas.microsoft.com/office/drawing/2014/chart" uri="{C3380CC4-5D6E-409C-BE32-E72D297353CC}">
              <c16:uniqueId val="{0000000B-D129-409A-B5DC-953D9613FCDA}"/>
            </c:ext>
          </c:extLst>
        </c:ser>
        <c:ser>
          <c:idx val="12"/>
          <c:order val="12"/>
          <c:tx>
            <c:strRef>
              <c:f>Age!$A$36</c:f>
              <c:strCache>
                <c:ptCount val="1"/>
                <c:pt idx="0">
                  <c:v>85–89</c:v>
                </c:pt>
              </c:strCache>
            </c:strRef>
          </c:tx>
          <c:spPr>
            <a:solidFill>
              <a:schemeClr val="accent1">
                <a:tint val="49000"/>
              </a:schemeClr>
            </a:solidFill>
            <a:ln>
              <a:noFill/>
            </a:ln>
            <a:effectLst/>
          </c:spPr>
          <c:cat>
            <c:numRef>
              <c:f>Age!$B$23:$G$23</c:f>
              <c:numCache>
                <c:formatCode>General</c:formatCode>
                <c:ptCount val="6"/>
                <c:pt idx="0">
                  <c:v>2003</c:v>
                </c:pt>
                <c:pt idx="1">
                  <c:v>2009</c:v>
                </c:pt>
                <c:pt idx="2">
                  <c:v>2012</c:v>
                </c:pt>
                <c:pt idx="3">
                  <c:v>2015</c:v>
                </c:pt>
                <c:pt idx="4">
                  <c:v>2018</c:v>
                </c:pt>
                <c:pt idx="5">
                  <c:v>2022</c:v>
                </c:pt>
              </c:numCache>
            </c:numRef>
          </c:cat>
          <c:val>
            <c:numRef>
              <c:f>Age!$B$36:$G$36</c:f>
              <c:numCache>
                <c:formatCode>0%</c:formatCode>
                <c:ptCount val="6"/>
                <c:pt idx="0">
                  <c:v>3.7516105398782307E-2</c:v>
                </c:pt>
                <c:pt idx="1">
                  <c:v>5.1090358154090708E-2</c:v>
                </c:pt>
                <c:pt idx="2">
                  <c:v>5.3067875867932546E-2</c:v>
                </c:pt>
                <c:pt idx="3">
                  <c:v>5.2353092002517421E-2</c:v>
                </c:pt>
                <c:pt idx="4">
                  <c:v>5.0352628686572636E-2</c:v>
                </c:pt>
                <c:pt idx="5">
                  <c:v>4.4864312810037936E-2</c:v>
                </c:pt>
              </c:numCache>
            </c:numRef>
          </c:val>
          <c:extLst>
            <c:ext xmlns:c16="http://schemas.microsoft.com/office/drawing/2014/chart" uri="{C3380CC4-5D6E-409C-BE32-E72D297353CC}">
              <c16:uniqueId val="{0000000C-D129-409A-B5DC-953D9613FCDA}"/>
            </c:ext>
          </c:extLst>
        </c:ser>
        <c:ser>
          <c:idx val="13"/>
          <c:order val="13"/>
          <c:tx>
            <c:strRef>
              <c:f>Age!$A$37</c:f>
              <c:strCache>
                <c:ptCount val="1"/>
                <c:pt idx="0">
                  <c:v>90 and over</c:v>
                </c:pt>
              </c:strCache>
            </c:strRef>
          </c:tx>
          <c:spPr>
            <a:solidFill>
              <a:schemeClr val="accent1">
                <a:tint val="40000"/>
              </a:schemeClr>
            </a:solidFill>
            <a:ln>
              <a:noFill/>
            </a:ln>
            <a:effectLst/>
          </c:spPr>
          <c:cat>
            <c:numRef>
              <c:f>Age!$B$23:$G$23</c:f>
              <c:numCache>
                <c:formatCode>General</c:formatCode>
                <c:ptCount val="6"/>
                <c:pt idx="0">
                  <c:v>2003</c:v>
                </c:pt>
                <c:pt idx="1">
                  <c:v>2009</c:v>
                </c:pt>
                <c:pt idx="2">
                  <c:v>2012</c:v>
                </c:pt>
                <c:pt idx="3">
                  <c:v>2015</c:v>
                </c:pt>
                <c:pt idx="4">
                  <c:v>2018</c:v>
                </c:pt>
                <c:pt idx="5">
                  <c:v>2022</c:v>
                </c:pt>
              </c:numCache>
            </c:numRef>
          </c:cat>
          <c:val>
            <c:numRef>
              <c:f>Age!$B$37:$G$37</c:f>
              <c:numCache>
                <c:formatCode>0%</c:formatCode>
                <c:ptCount val="6"/>
                <c:pt idx="0">
                  <c:v>2.1448601672435137E-2</c:v>
                </c:pt>
                <c:pt idx="1">
                  <c:v>2.3148378123292436E-2</c:v>
                </c:pt>
                <c:pt idx="2">
                  <c:v>3.0678758679325496E-2</c:v>
                </c:pt>
                <c:pt idx="3">
                  <c:v>3.3006223631150786E-2</c:v>
                </c:pt>
                <c:pt idx="4">
                  <c:v>3.7483971423337606E-2</c:v>
                </c:pt>
                <c:pt idx="5">
                  <c:v>2.9927779398891158E-2</c:v>
                </c:pt>
              </c:numCache>
            </c:numRef>
          </c:val>
          <c:extLst>
            <c:ext xmlns:c16="http://schemas.microsoft.com/office/drawing/2014/chart" uri="{C3380CC4-5D6E-409C-BE32-E72D297353CC}">
              <c16:uniqueId val="{0000000D-D129-409A-B5DC-953D9613FCDA}"/>
            </c:ext>
          </c:extLst>
        </c:ser>
        <c:dLbls>
          <c:showLegendKey val="0"/>
          <c:showVal val="0"/>
          <c:showCatName val="0"/>
          <c:showSerName val="0"/>
          <c:showPercent val="0"/>
          <c:showBubbleSize val="0"/>
        </c:dLbls>
        <c:axId val="997354384"/>
        <c:axId val="997354864"/>
      </c:areaChart>
      <c:catAx>
        <c:axId val="99735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97354864"/>
        <c:crosses val="autoZero"/>
        <c:auto val="1"/>
        <c:lblAlgn val="ctr"/>
        <c:lblOffset val="100"/>
        <c:noMultiLvlLbl val="0"/>
      </c:catAx>
      <c:valAx>
        <c:axId val="997354864"/>
        <c:scaling>
          <c:orientation val="minMax"/>
          <c:max val="1"/>
        </c:scaling>
        <c:delete val="0"/>
        <c:axPos val="l"/>
        <c:majorGridlines>
          <c:spPr>
            <a:ln w="9525" cap="flat" cmpd="sng" algn="ctr">
              <a:solidFill>
                <a:schemeClr val="tx1">
                  <a:lumMod val="15000"/>
                  <a:lumOff val="85000"/>
                </a:schemeClr>
              </a:solidFill>
              <a:prstDash val="solid"/>
              <a:round/>
            </a:ln>
            <a:effectLst/>
          </c:spPr>
        </c:majorGridlines>
        <c:numFmt formatCode="0%" sourceLinked="1"/>
        <c:majorTickMark val="none"/>
        <c:minorTickMark val="none"/>
        <c:tickLblPos val="nextTo"/>
        <c:spPr>
          <a:noFill/>
          <a:ln w="12700" cap="flat" cmpd="sng" algn="ctr">
            <a:noFill/>
            <a:prstDash val="solid"/>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97354384"/>
        <c:crosses val="autoZero"/>
        <c:crossBetween val="midCat"/>
      </c:valAx>
      <c:spPr>
        <a:noFill/>
        <a:ln>
          <a:noFill/>
        </a:ln>
        <a:effectLst/>
      </c:spPr>
    </c:plotArea>
    <c:legend>
      <c:legendPos val="r"/>
      <c:layout>
        <c:manualLayout>
          <c:xMode val="edge"/>
          <c:yMode val="edge"/>
          <c:x val="0.71983365802139176"/>
          <c:y val="3.8791500267734189E-2"/>
          <c:w val="0.26244762864553228"/>
          <c:h val="0.868705691401515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w="6350" cap="flat" cmpd="sng" algn="ctr">
      <a:noFill/>
      <a:prstDash val="solid"/>
      <a:miter lim="800000"/>
    </a:ln>
    <a:effectLst/>
  </c:spPr>
  <c:txPr>
    <a:bodyPr/>
    <a:lstStyle/>
    <a:p>
      <a:pPr>
        <a:defRPr sz="14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areaChart>
        <c:grouping val="stacked"/>
        <c:varyColors val="0"/>
        <c:ser>
          <c:idx val="0"/>
          <c:order val="0"/>
          <c:tx>
            <c:strRef>
              <c:f>Age!$L$24</c:f>
              <c:strCache>
                <c:ptCount val="1"/>
                <c:pt idx="0">
                  <c:v>0-4</c:v>
                </c:pt>
              </c:strCache>
            </c:strRef>
          </c:tx>
          <c:spPr>
            <a:solidFill>
              <a:schemeClr val="accent6">
                <a:shade val="44000"/>
              </a:schemeClr>
            </a:solidFill>
            <a:ln>
              <a:noFill/>
            </a:ln>
            <a:effectLst/>
          </c:spPr>
          <c:cat>
            <c:numRef>
              <c:f>Age!$M$23:$O$23</c:f>
              <c:numCache>
                <c:formatCode>General</c:formatCode>
                <c:ptCount val="3"/>
                <c:pt idx="0">
                  <c:v>2015</c:v>
                </c:pt>
                <c:pt idx="1">
                  <c:v>2018</c:v>
                </c:pt>
                <c:pt idx="2">
                  <c:v>2022</c:v>
                </c:pt>
              </c:numCache>
            </c:numRef>
          </c:cat>
          <c:val>
            <c:numRef>
              <c:f>Age!$M$24:$O$24</c:f>
              <c:numCache>
                <c:formatCode>0%</c:formatCode>
                <c:ptCount val="3"/>
                <c:pt idx="0">
                  <c:v>3.8677479725514656E-2</c:v>
                </c:pt>
                <c:pt idx="1">
                  <c:v>5.2760136785539813E-2</c:v>
                </c:pt>
                <c:pt idx="2">
                  <c:v>4.421416234887738E-2</c:v>
                </c:pt>
              </c:numCache>
            </c:numRef>
          </c:val>
          <c:extLst>
            <c:ext xmlns:c16="http://schemas.microsoft.com/office/drawing/2014/chart" uri="{C3380CC4-5D6E-409C-BE32-E72D297353CC}">
              <c16:uniqueId val="{00000000-1055-4B9A-8AAA-A8616A280AD5}"/>
            </c:ext>
          </c:extLst>
        </c:ser>
        <c:ser>
          <c:idx val="1"/>
          <c:order val="1"/>
          <c:tx>
            <c:strRef>
              <c:f>Age!$L$25</c:f>
              <c:strCache>
                <c:ptCount val="1"/>
                <c:pt idx="0">
                  <c:v>5-9</c:v>
                </c:pt>
              </c:strCache>
            </c:strRef>
          </c:tx>
          <c:spPr>
            <a:solidFill>
              <a:schemeClr val="accent6">
                <a:shade val="58000"/>
              </a:schemeClr>
            </a:solidFill>
            <a:ln>
              <a:noFill/>
            </a:ln>
            <a:effectLst/>
          </c:spPr>
          <c:cat>
            <c:numRef>
              <c:f>Age!$M$23:$O$23</c:f>
              <c:numCache>
                <c:formatCode>General</c:formatCode>
                <c:ptCount val="3"/>
                <c:pt idx="0">
                  <c:v>2015</c:v>
                </c:pt>
                <c:pt idx="1">
                  <c:v>2018</c:v>
                </c:pt>
                <c:pt idx="2">
                  <c:v>2022</c:v>
                </c:pt>
              </c:numCache>
            </c:numRef>
          </c:cat>
          <c:val>
            <c:numRef>
              <c:f>Age!$M$25:$O$25</c:f>
              <c:numCache>
                <c:formatCode>0%</c:formatCode>
                <c:ptCount val="3"/>
                <c:pt idx="0">
                  <c:v>0.26138490330630065</c:v>
                </c:pt>
                <c:pt idx="1">
                  <c:v>0.23937469467513434</c:v>
                </c:pt>
                <c:pt idx="2">
                  <c:v>0.20379965457685664</c:v>
                </c:pt>
              </c:numCache>
            </c:numRef>
          </c:val>
          <c:extLst>
            <c:ext xmlns:c16="http://schemas.microsoft.com/office/drawing/2014/chart" uri="{C3380CC4-5D6E-409C-BE32-E72D297353CC}">
              <c16:uniqueId val="{00000001-1055-4B9A-8AAA-A8616A280AD5}"/>
            </c:ext>
          </c:extLst>
        </c:ser>
        <c:ser>
          <c:idx val="2"/>
          <c:order val="2"/>
          <c:tx>
            <c:strRef>
              <c:f>Age!$L$26</c:f>
              <c:strCache>
                <c:ptCount val="1"/>
                <c:pt idx="0">
                  <c:v>10-14</c:v>
                </c:pt>
              </c:strCache>
            </c:strRef>
          </c:tx>
          <c:spPr>
            <a:solidFill>
              <a:schemeClr val="accent6">
                <a:shade val="72000"/>
              </a:schemeClr>
            </a:solidFill>
            <a:ln>
              <a:noFill/>
            </a:ln>
            <a:effectLst/>
          </c:spPr>
          <c:cat>
            <c:numRef>
              <c:f>Age!$M$23:$O$23</c:f>
              <c:numCache>
                <c:formatCode>General</c:formatCode>
                <c:ptCount val="3"/>
                <c:pt idx="0">
                  <c:v>2015</c:v>
                </c:pt>
                <c:pt idx="1">
                  <c:v>2018</c:v>
                </c:pt>
                <c:pt idx="2">
                  <c:v>2022</c:v>
                </c:pt>
              </c:numCache>
            </c:numRef>
          </c:cat>
          <c:val>
            <c:numRef>
              <c:f>Age!$M$26:$O$26</c:f>
              <c:numCache>
                <c:formatCode>0%</c:formatCode>
                <c:ptCount val="3"/>
                <c:pt idx="0">
                  <c:v>0.2457891453524641</c:v>
                </c:pt>
                <c:pt idx="1">
                  <c:v>0.24572545188080114</c:v>
                </c:pt>
                <c:pt idx="2">
                  <c:v>0.24870466321243523</c:v>
                </c:pt>
              </c:numCache>
            </c:numRef>
          </c:val>
          <c:extLst>
            <c:ext xmlns:c16="http://schemas.microsoft.com/office/drawing/2014/chart" uri="{C3380CC4-5D6E-409C-BE32-E72D297353CC}">
              <c16:uniqueId val="{00000002-1055-4B9A-8AAA-A8616A280AD5}"/>
            </c:ext>
          </c:extLst>
        </c:ser>
        <c:ser>
          <c:idx val="3"/>
          <c:order val="3"/>
          <c:tx>
            <c:strRef>
              <c:f>Age!$L$27</c:f>
              <c:strCache>
                <c:ptCount val="1"/>
                <c:pt idx="0">
                  <c:v>15-19</c:v>
                </c:pt>
              </c:strCache>
            </c:strRef>
          </c:tx>
          <c:spPr>
            <a:solidFill>
              <a:schemeClr val="accent6">
                <a:shade val="86000"/>
              </a:schemeClr>
            </a:solidFill>
            <a:ln>
              <a:noFill/>
            </a:ln>
            <a:effectLst/>
          </c:spPr>
          <c:cat>
            <c:numRef>
              <c:f>Age!$M$23:$O$23</c:f>
              <c:numCache>
                <c:formatCode>General</c:formatCode>
                <c:ptCount val="3"/>
                <c:pt idx="0">
                  <c:v>2015</c:v>
                </c:pt>
                <c:pt idx="1">
                  <c:v>2018</c:v>
                </c:pt>
                <c:pt idx="2">
                  <c:v>2022</c:v>
                </c:pt>
              </c:numCache>
            </c:numRef>
          </c:cat>
          <c:val>
            <c:numRef>
              <c:f>Age!$M$27:$O$27</c:f>
              <c:numCache>
                <c:formatCode>0%</c:formatCode>
                <c:ptCount val="3"/>
                <c:pt idx="0">
                  <c:v>0.16469120399251402</c:v>
                </c:pt>
                <c:pt idx="1">
                  <c:v>0.19638495359062041</c:v>
                </c:pt>
                <c:pt idx="2">
                  <c:v>0.1775474956822107</c:v>
                </c:pt>
              </c:numCache>
            </c:numRef>
          </c:val>
          <c:extLst>
            <c:ext xmlns:c16="http://schemas.microsoft.com/office/drawing/2014/chart" uri="{C3380CC4-5D6E-409C-BE32-E72D297353CC}">
              <c16:uniqueId val="{00000003-1055-4B9A-8AAA-A8616A280AD5}"/>
            </c:ext>
          </c:extLst>
        </c:ser>
        <c:ser>
          <c:idx val="4"/>
          <c:order val="4"/>
          <c:tx>
            <c:strRef>
              <c:f>Age!$L$28</c:f>
              <c:strCache>
                <c:ptCount val="1"/>
                <c:pt idx="0">
                  <c:v>20-24</c:v>
                </c:pt>
              </c:strCache>
            </c:strRef>
          </c:tx>
          <c:spPr>
            <a:solidFill>
              <a:schemeClr val="accent6"/>
            </a:solidFill>
            <a:ln>
              <a:noFill/>
            </a:ln>
            <a:effectLst/>
          </c:spPr>
          <c:cat>
            <c:numRef>
              <c:f>Age!$M$23:$O$23</c:f>
              <c:numCache>
                <c:formatCode>General</c:formatCode>
                <c:ptCount val="3"/>
                <c:pt idx="0">
                  <c:v>2015</c:v>
                </c:pt>
                <c:pt idx="1">
                  <c:v>2018</c:v>
                </c:pt>
                <c:pt idx="2">
                  <c:v>2022</c:v>
                </c:pt>
              </c:numCache>
            </c:numRef>
          </c:cat>
          <c:val>
            <c:numRef>
              <c:f>Age!$M$28:$O$28</c:f>
              <c:numCache>
                <c:formatCode>0%</c:formatCode>
                <c:ptCount val="3"/>
                <c:pt idx="0">
                  <c:v>0.12476606363069244</c:v>
                </c:pt>
                <c:pt idx="1">
                  <c:v>9.6726917440156324E-2</c:v>
                </c:pt>
                <c:pt idx="2">
                  <c:v>0.14680483592400692</c:v>
                </c:pt>
              </c:numCache>
            </c:numRef>
          </c:val>
          <c:extLst>
            <c:ext xmlns:c16="http://schemas.microsoft.com/office/drawing/2014/chart" uri="{C3380CC4-5D6E-409C-BE32-E72D297353CC}">
              <c16:uniqueId val="{00000004-1055-4B9A-8AAA-A8616A280AD5}"/>
            </c:ext>
          </c:extLst>
        </c:ser>
        <c:ser>
          <c:idx val="5"/>
          <c:order val="5"/>
          <c:tx>
            <c:strRef>
              <c:f>Age!$L$29</c:f>
              <c:strCache>
                <c:ptCount val="1"/>
                <c:pt idx="0">
                  <c:v>25-29</c:v>
                </c:pt>
              </c:strCache>
            </c:strRef>
          </c:tx>
          <c:spPr>
            <a:solidFill>
              <a:schemeClr val="accent6">
                <a:tint val="86000"/>
              </a:schemeClr>
            </a:solidFill>
            <a:ln>
              <a:noFill/>
            </a:ln>
            <a:effectLst/>
          </c:spPr>
          <c:cat>
            <c:numRef>
              <c:f>Age!$M$23:$O$23</c:f>
              <c:numCache>
                <c:formatCode>General</c:formatCode>
                <c:ptCount val="3"/>
                <c:pt idx="0">
                  <c:v>2015</c:v>
                </c:pt>
                <c:pt idx="1">
                  <c:v>2018</c:v>
                </c:pt>
                <c:pt idx="2">
                  <c:v>2022</c:v>
                </c:pt>
              </c:numCache>
            </c:numRef>
          </c:cat>
          <c:val>
            <c:numRef>
              <c:f>Age!$M$29:$O$29</c:f>
              <c:numCache>
                <c:formatCode>0%</c:formatCode>
                <c:ptCount val="3"/>
                <c:pt idx="0">
                  <c:v>7.4235807860262001E-2</c:v>
                </c:pt>
                <c:pt idx="1">
                  <c:v>7.6209086468001952E-2</c:v>
                </c:pt>
                <c:pt idx="2">
                  <c:v>5.3886010362694296E-2</c:v>
                </c:pt>
              </c:numCache>
            </c:numRef>
          </c:val>
          <c:extLst>
            <c:ext xmlns:c16="http://schemas.microsoft.com/office/drawing/2014/chart" uri="{C3380CC4-5D6E-409C-BE32-E72D297353CC}">
              <c16:uniqueId val="{00000005-1055-4B9A-8AAA-A8616A280AD5}"/>
            </c:ext>
          </c:extLst>
        </c:ser>
        <c:ser>
          <c:idx val="6"/>
          <c:order val="6"/>
          <c:tx>
            <c:strRef>
              <c:f>Age!$L$30</c:f>
              <c:strCache>
                <c:ptCount val="1"/>
                <c:pt idx="0">
                  <c:v>30-34</c:v>
                </c:pt>
              </c:strCache>
            </c:strRef>
          </c:tx>
          <c:spPr>
            <a:solidFill>
              <a:schemeClr val="accent6">
                <a:tint val="72000"/>
              </a:schemeClr>
            </a:solidFill>
            <a:ln>
              <a:noFill/>
            </a:ln>
            <a:effectLst/>
          </c:spPr>
          <c:cat>
            <c:numRef>
              <c:f>Age!$M$23:$O$23</c:f>
              <c:numCache>
                <c:formatCode>General</c:formatCode>
                <c:ptCount val="3"/>
                <c:pt idx="0">
                  <c:v>2015</c:v>
                </c:pt>
                <c:pt idx="1">
                  <c:v>2018</c:v>
                </c:pt>
                <c:pt idx="2">
                  <c:v>2022</c:v>
                </c:pt>
              </c:numCache>
            </c:numRef>
          </c:cat>
          <c:val>
            <c:numRef>
              <c:f>Age!$M$30:$O$30</c:f>
              <c:numCache>
                <c:formatCode>0%</c:formatCode>
                <c:ptCount val="3"/>
                <c:pt idx="0">
                  <c:v>3.1815346225826574E-2</c:v>
                </c:pt>
                <c:pt idx="1">
                  <c:v>3.4684904738641907E-2</c:v>
                </c:pt>
                <c:pt idx="2">
                  <c:v>4.9740932642487051E-2</c:v>
                </c:pt>
              </c:numCache>
            </c:numRef>
          </c:val>
          <c:extLst>
            <c:ext xmlns:c16="http://schemas.microsoft.com/office/drawing/2014/chart" uri="{C3380CC4-5D6E-409C-BE32-E72D297353CC}">
              <c16:uniqueId val="{00000006-1055-4B9A-8AAA-A8616A280AD5}"/>
            </c:ext>
          </c:extLst>
        </c:ser>
        <c:ser>
          <c:idx val="7"/>
          <c:order val="7"/>
          <c:tx>
            <c:strRef>
              <c:f>Age!$L$31</c:f>
              <c:strCache>
                <c:ptCount val="1"/>
                <c:pt idx="0">
                  <c:v>35-39 </c:v>
                </c:pt>
              </c:strCache>
            </c:strRef>
          </c:tx>
          <c:spPr>
            <a:solidFill>
              <a:schemeClr val="accent6">
                <a:tint val="58000"/>
              </a:schemeClr>
            </a:solidFill>
            <a:ln>
              <a:noFill/>
            </a:ln>
            <a:effectLst/>
          </c:spPr>
          <c:cat>
            <c:numRef>
              <c:f>Age!$M$23:$O$23</c:f>
              <c:numCache>
                <c:formatCode>General</c:formatCode>
                <c:ptCount val="3"/>
                <c:pt idx="0">
                  <c:v>2015</c:v>
                </c:pt>
                <c:pt idx="1">
                  <c:v>2018</c:v>
                </c:pt>
                <c:pt idx="2">
                  <c:v>2022</c:v>
                </c:pt>
              </c:numCache>
            </c:numRef>
          </c:cat>
          <c:val>
            <c:numRef>
              <c:f>Age!$M$31:$O$31</c:f>
              <c:numCache>
                <c:formatCode>0%</c:formatCode>
                <c:ptCount val="3"/>
                <c:pt idx="0">
                  <c:v>1.5595757953836555E-2</c:v>
                </c:pt>
                <c:pt idx="1">
                  <c:v>1.709819247679531E-2</c:v>
                </c:pt>
                <c:pt idx="2">
                  <c:v>1.2089810017271158E-2</c:v>
                </c:pt>
              </c:numCache>
            </c:numRef>
          </c:val>
          <c:extLst>
            <c:ext xmlns:c16="http://schemas.microsoft.com/office/drawing/2014/chart" uri="{C3380CC4-5D6E-409C-BE32-E72D297353CC}">
              <c16:uniqueId val="{00000007-1055-4B9A-8AAA-A8616A280AD5}"/>
            </c:ext>
          </c:extLst>
        </c:ser>
        <c:ser>
          <c:idx val="8"/>
          <c:order val="8"/>
          <c:tx>
            <c:strRef>
              <c:f>Age!$L$32</c:f>
              <c:strCache>
                <c:ptCount val="1"/>
                <c:pt idx="0">
                  <c:v>40 and over</c:v>
                </c:pt>
              </c:strCache>
            </c:strRef>
          </c:tx>
          <c:spPr>
            <a:solidFill>
              <a:schemeClr val="accent6">
                <a:tint val="44000"/>
              </a:schemeClr>
            </a:solidFill>
            <a:ln>
              <a:noFill/>
            </a:ln>
            <a:effectLst/>
          </c:spPr>
          <c:cat>
            <c:numRef>
              <c:f>Age!$M$23:$O$23</c:f>
              <c:numCache>
                <c:formatCode>General</c:formatCode>
                <c:ptCount val="3"/>
                <c:pt idx="0">
                  <c:v>2015</c:v>
                </c:pt>
                <c:pt idx="1">
                  <c:v>2018</c:v>
                </c:pt>
                <c:pt idx="2">
                  <c:v>2022</c:v>
                </c:pt>
              </c:numCache>
            </c:numRef>
          </c:cat>
          <c:val>
            <c:numRef>
              <c:f>Age!$M$32:$O$32</c:f>
              <c:numCache>
                <c:formatCode>0%</c:formatCode>
                <c:ptCount val="3"/>
                <c:pt idx="0">
                  <c:v>4.3044291952588895E-2</c:v>
                </c:pt>
                <c:pt idx="1">
                  <c:v>4.1035661944308743E-2</c:v>
                </c:pt>
                <c:pt idx="2">
                  <c:v>6.3212435233160627E-2</c:v>
                </c:pt>
              </c:numCache>
            </c:numRef>
          </c:val>
          <c:extLst>
            <c:ext xmlns:c16="http://schemas.microsoft.com/office/drawing/2014/chart" uri="{C3380CC4-5D6E-409C-BE32-E72D297353CC}">
              <c16:uniqueId val="{00000008-1055-4B9A-8AAA-A8616A280AD5}"/>
            </c:ext>
          </c:extLst>
        </c:ser>
        <c:dLbls>
          <c:showLegendKey val="0"/>
          <c:showVal val="0"/>
          <c:showCatName val="0"/>
          <c:showSerName val="0"/>
          <c:showPercent val="0"/>
          <c:showBubbleSize val="0"/>
        </c:dLbls>
        <c:axId val="997354384"/>
        <c:axId val="997354864"/>
      </c:areaChart>
      <c:catAx>
        <c:axId val="99735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97354864"/>
        <c:crosses val="autoZero"/>
        <c:auto val="1"/>
        <c:lblAlgn val="ctr"/>
        <c:lblOffset val="100"/>
        <c:noMultiLvlLbl val="0"/>
      </c:catAx>
      <c:valAx>
        <c:axId val="997354864"/>
        <c:scaling>
          <c:orientation val="minMax"/>
          <c:max val="1"/>
        </c:scaling>
        <c:delete val="0"/>
        <c:axPos val="l"/>
        <c:majorGridlines>
          <c:spPr>
            <a:ln w="9525" cap="flat" cmpd="sng" algn="ctr">
              <a:solidFill>
                <a:schemeClr val="tx1">
                  <a:lumMod val="15000"/>
                  <a:lumOff val="85000"/>
                </a:schemeClr>
              </a:solidFill>
              <a:prstDash val="solid"/>
              <a:round/>
            </a:ln>
            <a:effectLst/>
          </c:spPr>
        </c:majorGridlines>
        <c:numFmt formatCode="0%" sourceLinked="1"/>
        <c:majorTickMark val="none"/>
        <c:minorTickMark val="none"/>
        <c:tickLblPos val="nextTo"/>
        <c:spPr>
          <a:noFill/>
          <a:ln w="12700" cap="flat" cmpd="sng" algn="ctr">
            <a:noFill/>
            <a:prstDash val="solid"/>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97354384"/>
        <c:crosses val="autoZero"/>
        <c:crossBetween val="midCat"/>
      </c:valAx>
      <c:spPr>
        <a:noFill/>
        <a:ln>
          <a:noFill/>
        </a:ln>
        <a:effectLst/>
      </c:spPr>
    </c:plotArea>
    <c:legend>
      <c:legendPos val="r"/>
      <c:layout>
        <c:manualLayout>
          <c:xMode val="edge"/>
          <c:yMode val="edge"/>
          <c:x val="0.7161543509207452"/>
          <c:y val="0.24090109060270623"/>
          <c:w val="0.21001767685810477"/>
          <c:h val="0.5181978187945875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w="6350" cap="flat" cmpd="sng" algn="ctr">
      <a:noFill/>
      <a:prstDash val="solid"/>
      <a:miter lim="800000"/>
    </a:ln>
    <a:effectLst/>
  </c:spPr>
  <c:txPr>
    <a:bodyPr/>
    <a:lstStyle/>
    <a:p>
      <a:pPr>
        <a:defRPr sz="14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areaChart>
        <c:grouping val="stacked"/>
        <c:varyColors val="0"/>
        <c:ser>
          <c:idx val="0"/>
          <c:order val="0"/>
          <c:tx>
            <c:strRef>
              <c:f>Gender!$A$13</c:f>
              <c:strCache>
                <c:ptCount val="1"/>
                <c:pt idx="0">
                  <c:v>Total males</c:v>
                </c:pt>
              </c:strCache>
            </c:strRef>
          </c:tx>
          <c:spPr>
            <a:solidFill>
              <a:schemeClr val="accent1">
                <a:shade val="76000"/>
              </a:schemeClr>
            </a:solidFill>
            <a:ln>
              <a:noFill/>
            </a:ln>
            <a:effectLst/>
          </c:spPr>
          <c:cat>
            <c:numRef>
              <c:f>Gender!$B$12:$G$12</c:f>
              <c:numCache>
                <c:formatCode>General</c:formatCode>
                <c:ptCount val="6"/>
                <c:pt idx="0">
                  <c:v>2003</c:v>
                </c:pt>
                <c:pt idx="1">
                  <c:v>2009</c:v>
                </c:pt>
                <c:pt idx="2">
                  <c:v>2012</c:v>
                </c:pt>
                <c:pt idx="3">
                  <c:v>2015</c:v>
                </c:pt>
                <c:pt idx="4">
                  <c:v>2018</c:v>
                </c:pt>
                <c:pt idx="5">
                  <c:v>2022</c:v>
                </c:pt>
              </c:numCache>
            </c:numRef>
          </c:cat>
          <c:val>
            <c:numRef>
              <c:f>Gender!$B$13:$G$13</c:f>
              <c:numCache>
                <c:formatCode>0%</c:formatCode>
                <c:ptCount val="6"/>
                <c:pt idx="0">
                  <c:v>0.49455574362731469</c:v>
                </c:pt>
                <c:pt idx="1">
                  <c:v>0.48760617952411706</c:v>
                </c:pt>
                <c:pt idx="2">
                  <c:v>0.48356242029190877</c:v>
                </c:pt>
                <c:pt idx="3">
                  <c:v>0.48688841751940515</c:v>
                </c:pt>
                <c:pt idx="4">
                  <c:v>0.49093240520241804</c:v>
                </c:pt>
                <c:pt idx="5">
                  <c:v>0.4840421651590312</c:v>
                </c:pt>
              </c:numCache>
            </c:numRef>
          </c:val>
          <c:extLst>
            <c:ext xmlns:c16="http://schemas.microsoft.com/office/drawing/2014/chart" uri="{C3380CC4-5D6E-409C-BE32-E72D297353CC}">
              <c16:uniqueId val="{00000000-BAFC-4DCF-813F-F5AB89F0723D}"/>
            </c:ext>
          </c:extLst>
        </c:ser>
        <c:ser>
          <c:idx val="1"/>
          <c:order val="1"/>
          <c:tx>
            <c:strRef>
              <c:f>Gender!$A$14</c:f>
              <c:strCache>
                <c:ptCount val="1"/>
                <c:pt idx="0">
                  <c:v>Total females</c:v>
                </c:pt>
              </c:strCache>
            </c:strRef>
          </c:tx>
          <c:spPr>
            <a:solidFill>
              <a:schemeClr val="accent1">
                <a:tint val="77000"/>
              </a:schemeClr>
            </a:solidFill>
            <a:ln>
              <a:noFill/>
            </a:ln>
            <a:effectLst/>
          </c:spPr>
          <c:cat>
            <c:numRef>
              <c:f>Gender!$B$12:$G$12</c:f>
              <c:numCache>
                <c:formatCode>General</c:formatCode>
                <c:ptCount val="6"/>
                <c:pt idx="0">
                  <c:v>2003</c:v>
                </c:pt>
                <c:pt idx="1">
                  <c:v>2009</c:v>
                </c:pt>
                <c:pt idx="2">
                  <c:v>2012</c:v>
                </c:pt>
                <c:pt idx="3">
                  <c:v>2015</c:v>
                </c:pt>
                <c:pt idx="4">
                  <c:v>2018</c:v>
                </c:pt>
                <c:pt idx="5">
                  <c:v>2022</c:v>
                </c:pt>
              </c:numCache>
            </c:numRef>
          </c:cat>
          <c:val>
            <c:numRef>
              <c:f>Gender!$B$14:$G$14</c:f>
              <c:numCache>
                <c:formatCode>0%</c:formatCode>
                <c:ptCount val="6"/>
                <c:pt idx="0">
                  <c:v>0.5054442563726852</c:v>
                </c:pt>
                <c:pt idx="1">
                  <c:v>0.51241865779146589</c:v>
                </c:pt>
                <c:pt idx="2">
                  <c:v>0.51631949364696994</c:v>
                </c:pt>
                <c:pt idx="3">
                  <c:v>0.51308827300062931</c:v>
                </c:pt>
                <c:pt idx="4">
                  <c:v>0.50929657446418752</c:v>
                </c:pt>
                <c:pt idx="5">
                  <c:v>0.51389699445579229</c:v>
                </c:pt>
              </c:numCache>
            </c:numRef>
          </c:val>
          <c:extLst>
            <c:ext xmlns:c16="http://schemas.microsoft.com/office/drawing/2014/chart" uri="{C3380CC4-5D6E-409C-BE32-E72D297353CC}">
              <c16:uniqueId val="{00000001-BAFC-4DCF-813F-F5AB89F0723D}"/>
            </c:ext>
          </c:extLst>
        </c:ser>
        <c:dLbls>
          <c:showLegendKey val="0"/>
          <c:showVal val="0"/>
          <c:showCatName val="0"/>
          <c:showSerName val="0"/>
          <c:showPercent val="0"/>
          <c:showBubbleSize val="0"/>
        </c:dLbls>
        <c:axId val="997354384"/>
        <c:axId val="997354864"/>
      </c:areaChart>
      <c:catAx>
        <c:axId val="99735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97354864"/>
        <c:crosses val="autoZero"/>
        <c:auto val="1"/>
        <c:lblAlgn val="ctr"/>
        <c:lblOffset val="100"/>
        <c:noMultiLvlLbl val="0"/>
      </c:catAx>
      <c:valAx>
        <c:axId val="997354864"/>
        <c:scaling>
          <c:orientation val="minMax"/>
          <c:max val="1"/>
        </c:scaling>
        <c:delete val="0"/>
        <c:axPos val="l"/>
        <c:majorGridlines>
          <c:spPr>
            <a:ln w="9525" cap="flat" cmpd="sng" algn="ctr">
              <a:solidFill>
                <a:schemeClr val="tx1">
                  <a:lumMod val="15000"/>
                  <a:lumOff val="85000"/>
                </a:schemeClr>
              </a:solidFill>
              <a:prstDash val="solid"/>
              <a:round/>
            </a:ln>
            <a:effectLst/>
          </c:spPr>
        </c:majorGridlines>
        <c:numFmt formatCode="0%" sourceLinked="1"/>
        <c:majorTickMark val="none"/>
        <c:minorTickMark val="none"/>
        <c:tickLblPos val="nextTo"/>
        <c:spPr>
          <a:noFill/>
          <a:ln w="12700" cap="flat" cmpd="sng" algn="ctr">
            <a:noFill/>
            <a:prstDash val="solid"/>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9735438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w="6350" cap="flat" cmpd="sng" algn="ctr">
      <a:noFill/>
      <a:prstDash val="solid"/>
      <a:miter lim="800000"/>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7">
  <a:schemeClr val="accent4"/>
</cs:colorStyle>
</file>

<file path=ppt/charts/colors11.xml><?xml version="1.0" encoding="utf-8"?>
<cs:colorStyle xmlns:cs="http://schemas.microsoft.com/office/drawing/2012/chartStyle" xmlns:a="http://schemas.openxmlformats.org/drawingml/2006/main" meth="withinLinear" id="14">
  <a:schemeClr val="accent1"/>
</cs:colorStyle>
</file>

<file path=ppt/charts/colors12.xml><?xml version="1.0" encoding="utf-8"?>
<cs:colorStyle xmlns:cs="http://schemas.microsoft.com/office/drawing/2012/chartStyle" xmlns:a="http://schemas.openxmlformats.org/drawingml/2006/main" meth="withinLinear" id="17">
  <a:schemeClr val="accent4"/>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withinLinear" id="19">
  <a:schemeClr val="accent6"/>
</cs:colorStyle>
</file>

<file path=ppt/charts/colors9.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10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10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0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B909CD-87DF-45DF-9A50-B85DD5A11EC5}" type="doc">
      <dgm:prSet loTypeId="urn:microsoft.com/office/officeart/2005/8/layout/process1" loCatId="process" qsTypeId="urn:microsoft.com/office/officeart/2005/8/quickstyle/simple1" qsCatId="simple" csTypeId="urn:microsoft.com/office/officeart/2005/8/colors/accent1_2" csCatId="accent1" phldr="1"/>
      <dgm:spPr/>
    </dgm:pt>
    <dgm:pt modelId="{75DAD592-429B-4A98-9249-DDDF664F081D}">
      <dgm:prSet phldrT="[Text]"/>
      <dgm:spPr/>
      <dgm:t>
        <a:bodyPr/>
        <a:lstStyle/>
        <a:p>
          <a:r>
            <a:rPr lang="en-AU" dirty="0"/>
            <a:t>Charity Model</a:t>
          </a:r>
        </a:p>
      </dgm:t>
    </dgm:pt>
    <dgm:pt modelId="{25533AB9-9869-4F62-BF33-A05B5D321714}" type="parTrans" cxnId="{4D9AC787-2900-4A1C-8738-84C6D1C50777}">
      <dgm:prSet/>
      <dgm:spPr/>
      <dgm:t>
        <a:bodyPr/>
        <a:lstStyle/>
        <a:p>
          <a:endParaRPr lang="en-AU"/>
        </a:p>
      </dgm:t>
    </dgm:pt>
    <dgm:pt modelId="{5C614A8E-821C-4DF2-8295-EBF93336EAC2}" type="sibTrans" cxnId="{4D9AC787-2900-4A1C-8738-84C6D1C50777}">
      <dgm:prSet/>
      <dgm:spPr/>
      <dgm:t>
        <a:bodyPr/>
        <a:lstStyle/>
        <a:p>
          <a:endParaRPr lang="en-AU" dirty="0"/>
        </a:p>
      </dgm:t>
    </dgm:pt>
    <dgm:pt modelId="{019C852A-EFE4-4308-9596-E1C9A87A60C6}">
      <dgm:prSet phldrT="[Text]"/>
      <dgm:spPr/>
      <dgm:t>
        <a:bodyPr/>
        <a:lstStyle/>
        <a:p>
          <a:r>
            <a:rPr lang="en-AU" dirty="0"/>
            <a:t>Medical Model</a:t>
          </a:r>
        </a:p>
      </dgm:t>
    </dgm:pt>
    <dgm:pt modelId="{E1ED6DE6-CA9C-4CCE-AB6C-AD579233CCCA}" type="parTrans" cxnId="{D381062F-7270-4447-9F05-0A152348FE2D}">
      <dgm:prSet/>
      <dgm:spPr/>
      <dgm:t>
        <a:bodyPr/>
        <a:lstStyle/>
        <a:p>
          <a:endParaRPr lang="en-AU"/>
        </a:p>
      </dgm:t>
    </dgm:pt>
    <dgm:pt modelId="{D9B49C74-CB1B-48A5-BCF6-0CFA9A71A3B3}" type="sibTrans" cxnId="{D381062F-7270-4447-9F05-0A152348FE2D}">
      <dgm:prSet/>
      <dgm:spPr/>
      <dgm:t>
        <a:bodyPr/>
        <a:lstStyle/>
        <a:p>
          <a:endParaRPr lang="en-AU" dirty="0"/>
        </a:p>
      </dgm:t>
    </dgm:pt>
    <dgm:pt modelId="{1E3A8AA7-91C8-4186-8BA0-6F09D79E7F72}">
      <dgm:prSet phldrT="[Text]"/>
      <dgm:spPr/>
      <dgm:t>
        <a:bodyPr/>
        <a:lstStyle/>
        <a:p>
          <a:r>
            <a:rPr lang="en-AU" dirty="0"/>
            <a:t>Social Model</a:t>
          </a:r>
        </a:p>
      </dgm:t>
    </dgm:pt>
    <dgm:pt modelId="{1C8F7404-3858-403D-970F-6BBD0ACEF171}" type="parTrans" cxnId="{433AC308-D6AF-4300-B4FD-B5FD40423846}">
      <dgm:prSet/>
      <dgm:spPr/>
      <dgm:t>
        <a:bodyPr/>
        <a:lstStyle/>
        <a:p>
          <a:endParaRPr lang="en-AU"/>
        </a:p>
      </dgm:t>
    </dgm:pt>
    <dgm:pt modelId="{B8B0D47C-00A6-4659-BD5E-66C8D72EFE07}" type="sibTrans" cxnId="{433AC308-D6AF-4300-B4FD-B5FD40423846}">
      <dgm:prSet/>
      <dgm:spPr/>
      <dgm:t>
        <a:bodyPr/>
        <a:lstStyle/>
        <a:p>
          <a:endParaRPr lang="en-AU" dirty="0"/>
        </a:p>
      </dgm:t>
    </dgm:pt>
    <dgm:pt modelId="{34491CE5-1CE4-43C8-B742-69A555244995}">
      <dgm:prSet phldrT="[Text]"/>
      <dgm:spPr/>
      <dgm:t>
        <a:bodyPr/>
        <a:lstStyle/>
        <a:p>
          <a:r>
            <a:rPr lang="en-AU" dirty="0"/>
            <a:t>Rights Based Model</a:t>
          </a:r>
        </a:p>
      </dgm:t>
    </dgm:pt>
    <dgm:pt modelId="{46E937B0-7C23-4EF0-B1AD-4738F76328D8}" type="parTrans" cxnId="{D6669FEF-2E09-4E12-94BD-9C0A8797B85D}">
      <dgm:prSet/>
      <dgm:spPr/>
      <dgm:t>
        <a:bodyPr/>
        <a:lstStyle/>
        <a:p>
          <a:endParaRPr lang="en-AU"/>
        </a:p>
      </dgm:t>
    </dgm:pt>
    <dgm:pt modelId="{41629A30-48A8-4106-A700-3CBE9ED6489A}" type="sibTrans" cxnId="{D6669FEF-2E09-4E12-94BD-9C0A8797B85D}">
      <dgm:prSet/>
      <dgm:spPr/>
      <dgm:t>
        <a:bodyPr/>
        <a:lstStyle/>
        <a:p>
          <a:endParaRPr lang="en-AU"/>
        </a:p>
      </dgm:t>
    </dgm:pt>
    <dgm:pt modelId="{F9EBCD25-FC07-4D56-AA50-762611D814D9}" type="pres">
      <dgm:prSet presAssocID="{81B909CD-87DF-45DF-9A50-B85DD5A11EC5}" presName="Name0" presStyleCnt="0">
        <dgm:presLayoutVars>
          <dgm:dir/>
          <dgm:resizeHandles val="exact"/>
        </dgm:presLayoutVars>
      </dgm:prSet>
      <dgm:spPr/>
    </dgm:pt>
    <dgm:pt modelId="{B6D09338-9C0E-4276-AD9C-21C7B260531A}" type="pres">
      <dgm:prSet presAssocID="{75DAD592-429B-4A98-9249-DDDF664F081D}" presName="node" presStyleLbl="node1" presStyleIdx="0" presStyleCnt="4">
        <dgm:presLayoutVars>
          <dgm:bulletEnabled val="1"/>
        </dgm:presLayoutVars>
      </dgm:prSet>
      <dgm:spPr/>
    </dgm:pt>
    <dgm:pt modelId="{424EC1AA-C047-4CB6-A705-110560E162AD}" type="pres">
      <dgm:prSet presAssocID="{5C614A8E-821C-4DF2-8295-EBF93336EAC2}" presName="sibTrans" presStyleLbl="sibTrans2D1" presStyleIdx="0" presStyleCnt="3"/>
      <dgm:spPr/>
    </dgm:pt>
    <dgm:pt modelId="{1ABA3B52-D0A1-44D1-B28C-5B333A174678}" type="pres">
      <dgm:prSet presAssocID="{5C614A8E-821C-4DF2-8295-EBF93336EAC2}" presName="connectorText" presStyleLbl="sibTrans2D1" presStyleIdx="0" presStyleCnt="3"/>
      <dgm:spPr/>
    </dgm:pt>
    <dgm:pt modelId="{502BB00A-AF79-41E3-A4AE-10DC6CE268B4}" type="pres">
      <dgm:prSet presAssocID="{019C852A-EFE4-4308-9596-E1C9A87A60C6}" presName="node" presStyleLbl="node1" presStyleIdx="1" presStyleCnt="4">
        <dgm:presLayoutVars>
          <dgm:bulletEnabled val="1"/>
        </dgm:presLayoutVars>
      </dgm:prSet>
      <dgm:spPr/>
    </dgm:pt>
    <dgm:pt modelId="{067A4C37-5015-4F0D-9C08-9E129581C347}" type="pres">
      <dgm:prSet presAssocID="{D9B49C74-CB1B-48A5-BCF6-0CFA9A71A3B3}" presName="sibTrans" presStyleLbl="sibTrans2D1" presStyleIdx="1" presStyleCnt="3"/>
      <dgm:spPr/>
    </dgm:pt>
    <dgm:pt modelId="{0E7BCECD-7422-4E67-BBBB-A78CFBF03DA7}" type="pres">
      <dgm:prSet presAssocID="{D9B49C74-CB1B-48A5-BCF6-0CFA9A71A3B3}" presName="connectorText" presStyleLbl="sibTrans2D1" presStyleIdx="1" presStyleCnt="3"/>
      <dgm:spPr/>
    </dgm:pt>
    <dgm:pt modelId="{E8BB98B5-EC62-4BA1-A906-3389EF582D28}" type="pres">
      <dgm:prSet presAssocID="{1E3A8AA7-91C8-4186-8BA0-6F09D79E7F72}" presName="node" presStyleLbl="node1" presStyleIdx="2" presStyleCnt="4">
        <dgm:presLayoutVars>
          <dgm:bulletEnabled val="1"/>
        </dgm:presLayoutVars>
      </dgm:prSet>
      <dgm:spPr/>
    </dgm:pt>
    <dgm:pt modelId="{0405BB49-79A4-4DF1-803C-8273BFE380F1}" type="pres">
      <dgm:prSet presAssocID="{B8B0D47C-00A6-4659-BD5E-66C8D72EFE07}" presName="sibTrans" presStyleLbl="sibTrans2D1" presStyleIdx="2" presStyleCnt="3"/>
      <dgm:spPr/>
    </dgm:pt>
    <dgm:pt modelId="{1A3BACE7-8E43-46B2-839D-25014C0255A1}" type="pres">
      <dgm:prSet presAssocID="{B8B0D47C-00A6-4659-BD5E-66C8D72EFE07}" presName="connectorText" presStyleLbl="sibTrans2D1" presStyleIdx="2" presStyleCnt="3"/>
      <dgm:spPr/>
    </dgm:pt>
    <dgm:pt modelId="{F0431064-15D1-4B84-9331-3215FB0F1038}" type="pres">
      <dgm:prSet presAssocID="{34491CE5-1CE4-43C8-B742-69A555244995}" presName="node" presStyleLbl="node1" presStyleIdx="3" presStyleCnt="4">
        <dgm:presLayoutVars>
          <dgm:bulletEnabled val="1"/>
        </dgm:presLayoutVars>
      </dgm:prSet>
      <dgm:spPr/>
    </dgm:pt>
  </dgm:ptLst>
  <dgm:cxnLst>
    <dgm:cxn modelId="{433AC308-D6AF-4300-B4FD-B5FD40423846}" srcId="{81B909CD-87DF-45DF-9A50-B85DD5A11EC5}" destId="{1E3A8AA7-91C8-4186-8BA0-6F09D79E7F72}" srcOrd="2" destOrd="0" parTransId="{1C8F7404-3858-403D-970F-6BBD0ACEF171}" sibTransId="{B8B0D47C-00A6-4659-BD5E-66C8D72EFE07}"/>
    <dgm:cxn modelId="{DD61BE14-E863-41C1-B538-1BB1DDD1CBD5}" type="presOf" srcId="{34491CE5-1CE4-43C8-B742-69A555244995}" destId="{F0431064-15D1-4B84-9331-3215FB0F1038}" srcOrd="0" destOrd="0" presId="urn:microsoft.com/office/officeart/2005/8/layout/process1"/>
    <dgm:cxn modelId="{D381062F-7270-4447-9F05-0A152348FE2D}" srcId="{81B909CD-87DF-45DF-9A50-B85DD5A11EC5}" destId="{019C852A-EFE4-4308-9596-E1C9A87A60C6}" srcOrd="1" destOrd="0" parTransId="{E1ED6DE6-CA9C-4CCE-AB6C-AD579233CCCA}" sibTransId="{D9B49C74-CB1B-48A5-BCF6-0CFA9A71A3B3}"/>
    <dgm:cxn modelId="{603C0161-216B-4576-921C-4D390F01E1AA}" type="presOf" srcId="{B8B0D47C-00A6-4659-BD5E-66C8D72EFE07}" destId="{1A3BACE7-8E43-46B2-839D-25014C0255A1}" srcOrd="1" destOrd="0" presId="urn:microsoft.com/office/officeart/2005/8/layout/process1"/>
    <dgm:cxn modelId="{F0226252-19E4-4547-BA4F-52F6E8B14935}" type="presOf" srcId="{1E3A8AA7-91C8-4186-8BA0-6F09D79E7F72}" destId="{E8BB98B5-EC62-4BA1-A906-3389EF582D28}" srcOrd="0" destOrd="0" presId="urn:microsoft.com/office/officeart/2005/8/layout/process1"/>
    <dgm:cxn modelId="{FB5A3B58-A7E6-46C1-AE7F-DE6A67B9D3DB}" type="presOf" srcId="{D9B49C74-CB1B-48A5-BCF6-0CFA9A71A3B3}" destId="{067A4C37-5015-4F0D-9C08-9E129581C347}" srcOrd="0" destOrd="0" presId="urn:microsoft.com/office/officeart/2005/8/layout/process1"/>
    <dgm:cxn modelId="{8C5D2E86-65BF-4953-81CA-3F0B3122249B}" type="presOf" srcId="{75DAD592-429B-4A98-9249-DDDF664F081D}" destId="{B6D09338-9C0E-4276-AD9C-21C7B260531A}" srcOrd="0" destOrd="0" presId="urn:microsoft.com/office/officeart/2005/8/layout/process1"/>
    <dgm:cxn modelId="{4D9AC787-2900-4A1C-8738-84C6D1C50777}" srcId="{81B909CD-87DF-45DF-9A50-B85DD5A11EC5}" destId="{75DAD592-429B-4A98-9249-DDDF664F081D}" srcOrd="0" destOrd="0" parTransId="{25533AB9-9869-4F62-BF33-A05B5D321714}" sibTransId="{5C614A8E-821C-4DF2-8295-EBF93336EAC2}"/>
    <dgm:cxn modelId="{E2A6E987-76E1-465D-9F26-49E410F76744}" type="presOf" srcId="{B8B0D47C-00A6-4659-BD5E-66C8D72EFE07}" destId="{0405BB49-79A4-4DF1-803C-8273BFE380F1}" srcOrd="0" destOrd="0" presId="urn:microsoft.com/office/officeart/2005/8/layout/process1"/>
    <dgm:cxn modelId="{2AF15F9C-31F8-4EE5-B249-CE657BAFB83A}" type="presOf" srcId="{D9B49C74-CB1B-48A5-BCF6-0CFA9A71A3B3}" destId="{0E7BCECD-7422-4E67-BBBB-A78CFBF03DA7}" srcOrd="1" destOrd="0" presId="urn:microsoft.com/office/officeart/2005/8/layout/process1"/>
    <dgm:cxn modelId="{EB4240BB-DEAC-48CB-AD31-B5DD74EA1D5E}" type="presOf" srcId="{5C614A8E-821C-4DF2-8295-EBF93336EAC2}" destId="{424EC1AA-C047-4CB6-A705-110560E162AD}" srcOrd="0" destOrd="0" presId="urn:microsoft.com/office/officeart/2005/8/layout/process1"/>
    <dgm:cxn modelId="{85CC76C8-FC99-4059-B851-1DDBE4CAC4BA}" type="presOf" srcId="{81B909CD-87DF-45DF-9A50-B85DD5A11EC5}" destId="{F9EBCD25-FC07-4D56-AA50-762611D814D9}" srcOrd="0" destOrd="0" presId="urn:microsoft.com/office/officeart/2005/8/layout/process1"/>
    <dgm:cxn modelId="{1D3B1FD3-C762-4523-9370-6E8193B7BDE9}" type="presOf" srcId="{019C852A-EFE4-4308-9596-E1C9A87A60C6}" destId="{502BB00A-AF79-41E3-A4AE-10DC6CE268B4}" srcOrd="0" destOrd="0" presId="urn:microsoft.com/office/officeart/2005/8/layout/process1"/>
    <dgm:cxn modelId="{61D6FDEC-0D37-4684-A205-BCFE454C530D}" type="presOf" srcId="{5C614A8E-821C-4DF2-8295-EBF93336EAC2}" destId="{1ABA3B52-D0A1-44D1-B28C-5B333A174678}" srcOrd="1" destOrd="0" presId="urn:microsoft.com/office/officeart/2005/8/layout/process1"/>
    <dgm:cxn modelId="{D6669FEF-2E09-4E12-94BD-9C0A8797B85D}" srcId="{81B909CD-87DF-45DF-9A50-B85DD5A11EC5}" destId="{34491CE5-1CE4-43C8-B742-69A555244995}" srcOrd="3" destOrd="0" parTransId="{46E937B0-7C23-4EF0-B1AD-4738F76328D8}" sibTransId="{41629A30-48A8-4106-A700-3CBE9ED6489A}"/>
    <dgm:cxn modelId="{7687E605-0825-4862-9E9B-B043A681F96A}" type="presParOf" srcId="{F9EBCD25-FC07-4D56-AA50-762611D814D9}" destId="{B6D09338-9C0E-4276-AD9C-21C7B260531A}" srcOrd="0" destOrd="0" presId="urn:microsoft.com/office/officeart/2005/8/layout/process1"/>
    <dgm:cxn modelId="{D1342E77-8E91-4BDE-B8F6-FDA113708EF9}" type="presParOf" srcId="{F9EBCD25-FC07-4D56-AA50-762611D814D9}" destId="{424EC1AA-C047-4CB6-A705-110560E162AD}" srcOrd="1" destOrd="0" presId="urn:microsoft.com/office/officeart/2005/8/layout/process1"/>
    <dgm:cxn modelId="{F41D9472-E8A4-4C6A-962F-17067565F61F}" type="presParOf" srcId="{424EC1AA-C047-4CB6-A705-110560E162AD}" destId="{1ABA3B52-D0A1-44D1-B28C-5B333A174678}" srcOrd="0" destOrd="0" presId="urn:microsoft.com/office/officeart/2005/8/layout/process1"/>
    <dgm:cxn modelId="{2D2F9153-5501-4031-B9D1-82541889896A}" type="presParOf" srcId="{F9EBCD25-FC07-4D56-AA50-762611D814D9}" destId="{502BB00A-AF79-41E3-A4AE-10DC6CE268B4}" srcOrd="2" destOrd="0" presId="urn:microsoft.com/office/officeart/2005/8/layout/process1"/>
    <dgm:cxn modelId="{64A13817-526B-4EF5-8E3A-CDE1EB4919CF}" type="presParOf" srcId="{F9EBCD25-FC07-4D56-AA50-762611D814D9}" destId="{067A4C37-5015-4F0D-9C08-9E129581C347}" srcOrd="3" destOrd="0" presId="urn:microsoft.com/office/officeart/2005/8/layout/process1"/>
    <dgm:cxn modelId="{A675C7AF-B7D5-4F30-B58B-B4D714AA8291}" type="presParOf" srcId="{067A4C37-5015-4F0D-9C08-9E129581C347}" destId="{0E7BCECD-7422-4E67-BBBB-A78CFBF03DA7}" srcOrd="0" destOrd="0" presId="urn:microsoft.com/office/officeart/2005/8/layout/process1"/>
    <dgm:cxn modelId="{FD1252A9-2DB3-4947-BC65-902A2410139E}" type="presParOf" srcId="{F9EBCD25-FC07-4D56-AA50-762611D814D9}" destId="{E8BB98B5-EC62-4BA1-A906-3389EF582D28}" srcOrd="4" destOrd="0" presId="urn:microsoft.com/office/officeart/2005/8/layout/process1"/>
    <dgm:cxn modelId="{ADC6AD14-1506-4825-A609-FB3BC7B9BBD3}" type="presParOf" srcId="{F9EBCD25-FC07-4D56-AA50-762611D814D9}" destId="{0405BB49-79A4-4DF1-803C-8273BFE380F1}" srcOrd="5" destOrd="0" presId="urn:microsoft.com/office/officeart/2005/8/layout/process1"/>
    <dgm:cxn modelId="{860E37A2-4B18-4E0B-B7AE-3DCE61DABA26}" type="presParOf" srcId="{0405BB49-79A4-4DF1-803C-8273BFE380F1}" destId="{1A3BACE7-8E43-46B2-839D-25014C0255A1}" srcOrd="0" destOrd="0" presId="urn:microsoft.com/office/officeart/2005/8/layout/process1"/>
    <dgm:cxn modelId="{A07E95C5-3DCF-4F81-9740-D32A01AA5DA8}" type="presParOf" srcId="{F9EBCD25-FC07-4D56-AA50-762611D814D9}" destId="{F0431064-15D1-4B84-9331-3215FB0F1038}"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43B79E-E044-4131-AB25-1237939C0E0C}"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AU"/>
        </a:p>
      </dgm:t>
    </dgm:pt>
    <dgm:pt modelId="{36243DC2-1F59-4BA1-9C1D-FE9BEEE105AF}">
      <dgm:prSet phldrT="[Text]"/>
      <dgm:spPr>
        <a:solidFill>
          <a:schemeClr val="accent1">
            <a:lumMod val="50000"/>
          </a:schemeClr>
        </a:solidFill>
      </dgm:spPr>
      <dgm:t>
        <a:bodyPr/>
        <a:lstStyle/>
        <a:p>
          <a:r>
            <a:rPr lang="en-AU" dirty="0"/>
            <a:t>NDIS &amp; Disability support</a:t>
          </a:r>
        </a:p>
      </dgm:t>
    </dgm:pt>
    <dgm:pt modelId="{10747F65-9998-4F18-8142-53A6A22E9455}" type="parTrans" cxnId="{D42E6692-D83D-4B53-B5AD-9DC81A157AE2}">
      <dgm:prSet/>
      <dgm:spPr/>
      <dgm:t>
        <a:bodyPr/>
        <a:lstStyle/>
        <a:p>
          <a:endParaRPr lang="en-AU"/>
        </a:p>
      </dgm:t>
    </dgm:pt>
    <dgm:pt modelId="{E42970B3-F0CB-40DD-9766-2FD5A484DDFF}" type="sibTrans" cxnId="{D42E6692-D83D-4B53-B5AD-9DC81A157AE2}">
      <dgm:prSet/>
      <dgm:spPr/>
      <dgm:t>
        <a:bodyPr/>
        <a:lstStyle/>
        <a:p>
          <a:endParaRPr lang="en-AU"/>
        </a:p>
      </dgm:t>
    </dgm:pt>
    <dgm:pt modelId="{42F56B98-EDC0-4BF1-9FED-F4603A9E08AB}">
      <dgm:prSet phldrT="[Text]"/>
      <dgm:spPr>
        <a:solidFill>
          <a:schemeClr val="accent1">
            <a:lumMod val="50000"/>
          </a:schemeClr>
        </a:solidFill>
      </dgm:spPr>
      <dgm:t>
        <a:bodyPr/>
        <a:lstStyle/>
        <a:p>
          <a:r>
            <a:rPr lang="en-AU" dirty="0"/>
            <a:t>Diagnosed</a:t>
          </a:r>
        </a:p>
      </dgm:t>
    </dgm:pt>
    <dgm:pt modelId="{1BDA2448-D989-4CE5-B76B-277B59773786}" type="parTrans" cxnId="{172D124C-6154-4995-BDF3-5633C1B97561}">
      <dgm:prSet/>
      <dgm:spPr/>
      <dgm:t>
        <a:bodyPr/>
        <a:lstStyle/>
        <a:p>
          <a:endParaRPr lang="en-AU"/>
        </a:p>
      </dgm:t>
    </dgm:pt>
    <dgm:pt modelId="{EE85EECF-E179-40D5-BD99-0D94A13B70CA}" type="sibTrans" cxnId="{172D124C-6154-4995-BDF3-5633C1B97561}">
      <dgm:prSet/>
      <dgm:spPr/>
      <dgm:t>
        <a:bodyPr/>
        <a:lstStyle/>
        <a:p>
          <a:endParaRPr lang="en-AU"/>
        </a:p>
      </dgm:t>
    </dgm:pt>
    <dgm:pt modelId="{DA06325E-70AA-4674-9E6E-430E7886951E}">
      <dgm:prSet phldrT="[Text]"/>
      <dgm:spPr>
        <a:solidFill>
          <a:schemeClr val="accent1">
            <a:lumMod val="50000"/>
          </a:schemeClr>
        </a:solidFill>
      </dgm:spPr>
      <dgm:t>
        <a:bodyPr/>
        <a:lstStyle/>
        <a:p>
          <a:r>
            <a:rPr lang="en-AU" dirty="0"/>
            <a:t>Undiagnosed</a:t>
          </a:r>
        </a:p>
      </dgm:t>
    </dgm:pt>
    <dgm:pt modelId="{5CB3D54E-0989-4631-A637-32759695445D}" type="parTrans" cxnId="{CC9B51F9-022E-49A2-9D13-F0BC9445793A}">
      <dgm:prSet/>
      <dgm:spPr/>
      <dgm:t>
        <a:bodyPr/>
        <a:lstStyle/>
        <a:p>
          <a:endParaRPr lang="en-AU"/>
        </a:p>
      </dgm:t>
    </dgm:pt>
    <dgm:pt modelId="{4B94B371-E6D2-4F39-B059-B9196507F628}" type="sibTrans" cxnId="{CC9B51F9-022E-49A2-9D13-F0BC9445793A}">
      <dgm:prSet/>
      <dgm:spPr/>
      <dgm:t>
        <a:bodyPr/>
        <a:lstStyle/>
        <a:p>
          <a:endParaRPr lang="en-AU"/>
        </a:p>
      </dgm:t>
    </dgm:pt>
    <dgm:pt modelId="{484BF77D-166F-42F6-BEBF-2095F71601A8}">
      <dgm:prSet phldrT="[Text]"/>
      <dgm:spPr/>
      <dgm:t>
        <a:bodyPr/>
        <a:lstStyle/>
        <a:p>
          <a:r>
            <a:rPr lang="en-AU" dirty="0"/>
            <a:t>Education support</a:t>
          </a:r>
        </a:p>
      </dgm:t>
    </dgm:pt>
    <dgm:pt modelId="{1512DF94-4D9F-448F-825C-DB111EE4B0A8}" type="parTrans" cxnId="{1B08C6EF-4FE0-41CF-A456-C013865E07FA}">
      <dgm:prSet/>
      <dgm:spPr/>
      <dgm:t>
        <a:bodyPr/>
        <a:lstStyle/>
        <a:p>
          <a:endParaRPr lang="en-AU"/>
        </a:p>
      </dgm:t>
    </dgm:pt>
    <dgm:pt modelId="{5A81631E-FB3D-4CF5-9F84-009542B35D73}" type="sibTrans" cxnId="{1B08C6EF-4FE0-41CF-A456-C013865E07FA}">
      <dgm:prSet/>
      <dgm:spPr/>
      <dgm:t>
        <a:bodyPr/>
        <a:lstStyle/>
        <a:p>
          <a:endParaRPr lang="en-AU"/>
        </a:p>
      </dgm:t>
    </dgm:pt>
    <dgm:pt modelId="{A4BAFD8A-BAEE-464B-9EB5-1831A86E0933}">
      <dgm:prSet phldrT="[Text]"/>
      <dgm:spPr/>
      <dgm:t>
        <a:bodyPr/>
        <a:lstStyle/>
        <a:p>
          <a:r>
            <a:rPr lang="en-AU" dirty="0"/>
            <a:t>No additional support</a:t>
          </a:r>
        </a:p>
      </dgm:t>
    </dgm:pt>
    <dgm:pt modelId="{54F27F0C-05C5-4898-B84B-CF792B97664B}" type="parTrans" cxnId="{53253244-14B0-4574-BCEB-4649462FC9A7}">
      <dgm:prSet/>
      <dgm:spPr/>
      <dgm:t>
        <a:bodyPr/>
        <a:lstStyle/>
        <a:p>
          <a:endParaRPr lang="en-AU"/>
        </a:p>
      </dgm:t>
    </dgm:pt>
    <dgm:pt modelId="{621B5390-474D-44E3-B271-2BE8B6F51CAD}" type="sibTrans" cxnId="{53253244-14B0-4574-BCEB-4649462FC9A7}">
      <dgm:prSet/>
      <dgm:spPr/>
      <dgm:t>
        <a:bodyPr/>
        <a:lstStyle/>
        <a:p>
          <a:endParaRPr lang="en-AU"/>
        </a:p>
      </dgm:t>
    </dgm:pt>
    <dgm:pt modelId="{BD11A8EA-E2F0-47F5-A663-373A216E7C03}">
      <dgm:prSet phldrT="[Text]"/>
      <dgm:spPr/>
      <dgm:t>
        <a:bodyPr/>
        <a:lstStyle/>
        <a:p>
          <a:r>
            <a:rPr lang="en-AU" dirty="0"/>
            <a:t>Health support</a:t>
          </a:r>
        </a:p>
      </dgm:t>
    </dgm:pt>
    <dgm:pt modelId="{DA55BDB0-8729-40B2-9F59-259CBC0BC8F3}" type="parTrans" cxnId="{0A9713DC-A465-4D38-AEEA-531DE7CD5304}">
      <dgm:prSet/>
      <dgm:spPr/>
      <dgm:t>
        <a:bodyPr/>
        <a:lstStyle/>
        <a:p>
          <a:endParaRPr lang="en-AU"/>
        </a:p>
      </dgm:t>
    </dgm:pt>
    <dgm:pt modelId="{01B40C90-88DD-4F60-957F-E12FC5B10A58}" type="sibTrans" cxnId="{0A9713DC-A465-4D38-AEEA-531DE7CD5304}">
      <dgm:prSet/>
      <dgm:spPr/>
      <dgm:t>
        <a:bodyPr/>
        <a:lstStyle/>
        <a:p>
          <a:endParaRPr lang="en-AU"/>
        </a:p>
      </dgm:t>
    </dgm:pt>
    <dgm:pt modelId="{EB0DFA14-0779-4AD1-BE34-125AE37ECEEF}">
      <dgm:prSet phldrT="[Text]"/>
      <dgm:spPr/>
      <dgm:t>
        <a:bodyPr/>
        <a:lstStyle/>
        <a:p>
          <a:r>
            <a:rPr lang="en-AU" dirty="0"/>
            <a:t>Employment support</a:t>
          </a:r>
        </a:p>
      </dgm:t>
    </dgm:pt>
    <dgm:pt modelId="{20CB3D96-8F1B-4B39-A28E-EA4887F0C78B}" type="parTrans" cxnId="{FF3FC1FC-D000-4BB6-8FDD-C3BF55D0D07D}">
      <dgm:prSet/>
      <dgm:spPr/>
      <dgm:t>
        <a:bodyPr/>
        <a:lstStyle/>
        <a:p>
          <a:endParaRPr lang="en-AU"/>
        </a:p>
      </dgm:t>
    </dgm:pt>
    <dgm:pt modelId="{37D46524-FF0B-4F1A-975A-328D7D5E2D71}" type="sibTrans" cxnId="{FF3FC1FC-D000-4BB6-8FDD-C3BF55D0D07D}">
      <dgm:prSet/>
      <dgm:spPr/>
      <dgm:t>
        <a:bodyPr/>
        <a:lstStyle/>
        <a:p>
          <a:endParaRPr lang="en-AU"/>
        </a:p>
      </dgm:t>
    </dgm:pt>
    <dgm:pt modelId="{9E068F7B-313C-4FDC-BC9B-FC10F5FBCE84}">
      <dgm:prSet phldrT="[Text]" custT="1"/>
      <dgm:spPr/>
      <dgm:t>
        <a:bodyPr/>
        <a:lstStyle/>
        <a:p>
          <a:r>
            <a:rPr lang="en-AU" sz="2800" dirty="0"/>
            <a:t>Neurodiversity</a:t>
          </a:r>
        </a:p>
      </dgm:t>
    </dgm:pt>
    <dgm:pt modelId="{FB600976-A8A7-4B2F-9405-EE71479BC10C}" type="parTrans" cxnId="{C30CAC23-FA38-45FE-88B8-ACF575566A91}">
      <dgm:prSet/>
      <dgm:spPr/>
      <dgm:t>
        <a:bodyPr/>
        <a:lstStyle/>
        <a:p>
          <a:endParaRPr lang="en-AU"/>
        </a:p>
      </dgm:t>
    </dgm:pt>
    <dgm:pt modelId="{F23E34BE-CCB0-4D05-964F-4E1A89D50CA3}" type="sibTrans" cxnId="{C30CAC23-FA38-45FE-88B8-ACF575566A91}">
      <dgm:prSet/>
      <dgm:spPr/>
      <dgm:t>
        <a:bodyPr/>
        <a:lstStyle/>
        <a:p>
          <a:endParaRPr lang="en-AU"/>
        </a:p>
      </dgm:t>
    </dgm:pt>
    <dgm:pt modelId="{F5BB7F91-7479-4447-8705-C7415ED0C5B6}">
      <dgm:prSet phldrT="[Text]"/>
      <dgm:spPr/>
      <dgm:t>
        <a:bodyPr/>
        <a:lstStyle/>
        <a:p>
          <a:r>
            <a:rPr lang="en-AU" dirty="0"/>
            <a:t>Diagnosed</a:t>
          </a:r>
        </a:p>
      </dgm:t>
    </dgm:pt>
    <dgm:pt modelId="{69F09B47-711D-408B-A1F8-8B710FA631E0}" type="parTrans" cxnId="{1BCC7584-74EE-41DD-8044-BEDD958B668F}">
      <dgm:prSet/>
      <dgm:spPr/>
      <dgm:t>
        <a:bodyPr/>
        <a:lstStyle/>
        <a:p>
          <a:endParaRPr lang="en-AU"/>
        </a:p>
      </dgm:t>
    </dgm:pt>
    <dgm:pt modelId="{B2297C5D-BE17-4327-8413-E9EABE3DD5AD}" type="sibTrans" cxnId="{1BCC7584-74EE-41DD-8044-BEDD958B668F}">
      <dgm:prSet/>
      <dgm:spPr/>
      <dgm:t>
        <a:bodyPr/>
        <a:lstStyle/>
        <a:p>
          <a:endParaRPr lang="en-AU"/>
        </a:p>
      </dgm:t>
    </dgm:pt>
    <dgm:pt modelId="{778A4B72-E072-4109-AEF6-58B7994B4E40}" type="pres">
      <dgm:prSet presAssocID="{AB43B79E-E044-4131-AB25-1237939C0E0C}" presName="Name0" presStyleCnt="0">
        <dgm:presLayoutVars>
          <dgm:chPref val="1"/>
          <dgm:dir/>
          <dgm:animOne val="branch"/>
          <dgm:animLvl val="lvl"/>
          <dgm:resizeHandles val="exact"/>
        </dgm:presLayoutVars>
      </dgm:prSet>
      <dgm:spPr/>
    </dgm:pt>
    <dgm:pt modelId="{7203FDCD-EF07-4993-BFD7-795129733A3C}" type="pres">
      <dgm:prSet presAssocID="{9E068F7B-313C-4FDC-BC9B-FC10F5FBCE84}" presName="root1" presStyleCnt="0"/>
      <dgm:spPr/>
    </dgm:pt>
    <dgm:pt modelId="{BBB20A28-6EDF-424E-A0B6-49A275F1460D}" type="pres">
      <dgm:prSet presAssocID="{9E068F7B-313C-4FDC-BC9B-FC10F5FBCE84}" presName="LevelOneTextNode" presStyleLbl="node0" presStyleIdx="0" presStyleCnt="1">
        <dgm:presLayoutVars>
          <dgm:chPref val="3"/>
        </dgm:presLayoutVars>
      </dgm:prSet>
      <dgm:spPr/>
    </dgm:pt>
    <dgm:pt modelId="{6081B713-8557-42E5-85F0-93C229559583}" type="pres">
      <dgm:prSet presAssocID="{9E068F7B-313C-4FDC-BC9B-FC10F5FBCE84}" presName="level2hierChild" presStyleCnt="0"/>
      <dgm:spPr/>
    </dgm:pt>
    <dgm:pt modelId="{E5FD1872-F8F4-4645-85A5-101C03D422A6}" type="pres">
      <dgm:prSet presAssocID="{DA55BDB0-8729-40B2-9F59-259CBC0BC8F3}" presName="conn2-1" presStyleLbl="parChTrans1D2" presStyleIdx="0" presStyleCnt="5"/>
      <dgm:spPr/>
    </dgm:pt>
    <dgm:pt modelId="{B00D6D05-B85E-4E44-9A3F-174E17E0F83C}" type="pres">
      <dgm:prSet presAssocID="{DA55BDB0-8729-40B2-9F59-259CBC0BC8F3}" presName="connTx" presStyleLbl="parChTrans1D2" presStyleIdx="0" presStyleCnt="5"/>
      <dgm:spPr/>
    </dgm:pt>
    <dgm:pt modelId="{D36614DD-988F-4A78-A95E-1BC70CC6A914}" type="pres">
      <dgm:prSet presAssocID="{BD11A8EA-E2F0-47F5-A663-373A216E7C03}" presName="root2" presStyleCnt="0"/>
      <dgm:spPr/>
    </dgm:pt>
    <dgm:pt modelId="{B1B999A9-6A53-4902-AE99-0381E42B043C}" type="pres">
      <dgm:prSet presAssocID="{BD11A8EA-E2F0-47F5-A663-373A216E7C03}" presName="LevelTwoTextNode" presStyleLbl="node2" presStyleIdx="0" presStyleCnt="5">
        <dgm:presLayoutVars>
          <dgm:chPref val="3"/>
        </dgm:presLayoutVars>
      </dgm:prSet>
      <dgm:spPr/>
    </dgm:pt>
    <dgm:pt modelId="{758D7A44-BBFB-42BC-ABBD-B8C4A943AA9F}" type="pres">
      <dgm:prSet presAssocID="{BD11A8EA-E2F0-47F5-A663-373A216E7C03}" presName="level3hierChild" presStyleCnt="0"/>
      <dgm:spPr/>
    </dgm:pt>
    <dgm:pt modelId="{880DCFC3-0FF5-490D-A292-149095607A1E}" type="pres">
      <dgm:prSet presAssocID="{69F09B47-711D-408B-A1F8-8B710FA631E0}" presName="conn2-1" presStyleLbl="parChTrans1D3" presStyleIdx="0" presStyleCnt="3"/>
      <dgm:spPr/>
    </dgm:pt>
    <dgm:pt modelId="{954E04B6-A81A-477C-8735-D39D6928730A}" type="pres">
      <dgm:prSet presAssocID="{69F09B47-711D-408B-A1F8-8B710FA631E0}" presName="connTx" presStyleLbl="parChTrans1D3" presStyleIdx="0" presStyleCnt="3"/>
      <dgm:spPr/>
    </dgm:pt>
    <dgm:pt modelId="{733A42C8-B133-4074-B185-CAF018A55B87}" type="pres">
      <dgm:prSet presAssocID="{F5BB7F91-7479-4447-8705-C7415ED0C5B6}" presName="root2" presStyleCnt="0"/>
      <dgm:spPr/>
    </dgm:pt>
    <dgm:pt modelId="{1C06CCF4-6440-40CA-BA24-D67F03486F30}" type="pres">
      <dgm:prSet presAssocID="{F5BB7F91-7479-4447-8705-C7415ED0C5B6}" presName="LevelTwoTextNode" presStyleLbl="node3" presStyleIdx="0" presStyleCnt="3">
        <dgm:presLayoutVars>
          <dgm:chPref val="3"/>
        </dgm:presLayoutVars>
      </dgm:prSet>
      <dgm:spPr/>
    </dgm:pt>
    <dgm:pt modelId="{56717466-8325-4121-A208-5DD131E2C03A}" type="pres">
      <dgm:prSet presAssocID="{F5BB7F91-7479-4447-8705-C7415ED0C5B6}" presName="level3hierChild" presStyleCnt="0"/>
      <dgm:spPr/>
    </dgm:pt>
    <dgm:pt modelId="{02240E89-114F-43D1-8AAD-06245E6A1A3C}" type="pres">
      <dgm:prSet presAssocID="{10747F65-9998-4F18-8142-53A6A22E9455}" presName="conn2-1" presStyleLbl="parChTrans1D2" presStyleIdx="1" presStyleCnt="5"/>
      <dgm:spPr/>
    </dgm:pt>
    <dgm:pt modelId="{836E69C4-DF26-4182-9AB5-E43FEBCB3D0D}" type="pres">
      <dgm:prSet presAssocID="{10747F65-9998-4F18-8142-53A6A22E9455}" presName="connTx" presStyleLbl="parChTrans1D2" presStyleIdx="1" presStyleCnt="5"/>
      <dgm:spPr/>
    </dgm:pt>
    <dgm:pt modelId="{CEAF1FC7-0427-4A40-B184-CE92B5EAF6E3}" type="pres">
      <dgm:prSet presAssocID="{36243DC2-1F59-4BA1-9C1D-FE9BEEE105AF}" presName="root2" presStyleCnt="0"/>
      <dgm:spPr/>
    </dgm:pt>
    <dgm:pt modelId="{E05331D0-2A86-4497-ACB8-F9AA9084D993}" type="pres">
      <dgm:prSet presAssocID="{36243DC2-1F59-4BA1-9C1D-FE9BEEE105AF}" presName="LevelTwoTextNode" presStyleLbl="node2" presStyleIdx="1" presStyleCnt="5">
        <dgm:presLayoutVars>
          <dgm:chPref val="3"/>
        </dgm:presLayoutVars>
      </dgm:prSet>
      <dgm:spPr/>
    </dgm:pt>
    <dgm:pt modelId="{CB3F617E-029F-4BFF-AE70-07C918EE42F1}" type="pres">
      <dgm:prSet presAssocID="{36243DC2-1F59-4BA1-9C1D-FE9BEEE105AF}" presName="level3hierChild" presStyleCnt="0"/>
      <dgm:spPr/>
    </dgm:pt>
    <dgm:pt modelId="{1E6EC81F-A8DF-4CC5-BE8A-48132A5F2398}" type="pres">
      <dgm:prSet presAssocID="{1BDA2448-D989-4CE5-B76B-277B59773786}" presName="conn2-1" presStyleLbl="parChTrans1D3" presStyleIdx="1" presStyleCnt="3"/>
      <dgm:spPr/>
    </dgm:pt>
    <dgm:pt modelId="{54EEA640-E268-44EF-BB77-D3F20FA49369}" type="pres">
      <dgm:prSet presAssocID="{1BDA2448-D989-4CE5-B76B-277B59773786}" presName="connTx" presStyleLbl="parChTrans1D3" presStyleIdx="1" presStyleCnt="3"/>
      <dgm:spPr/>
    </dgm:pt>
    <dgm:pt modelId="{659C2C13-E945-45DF-A3FD-90A1ABBFE65F}" type="pres">
      <dgm:prSet presAssocID="{42F56B98-EDC0-4BF1-9FED-F4603A9E08AB}" presName="root2" presStyleCnt="0"/>
      <dgm:spPr/>
    </dgm:pt>
    <dgm:pt modelId="{097196F2-D1D7-4A30-971F-3FFBA615791E}" type="pres">
      <dgm:prSet presAssocID="{42F56B98-EDC0-4BF1-9FED-F4603A9E08AB}" presName="LevelTwoTextNode" presStyleLbl="node3" presStyleIdx="1" presStyleCnt="3">
        <dgm:presLayoutVars>
          <dgm:chPref val="3"/>
        </dgm:presLayoutVars>
      </dgm:prSet>
      <dgm:spPr/>
    </dgm:pt>
    <dgm:pt modelId="{4DF939D8-91CA-4707-840B-85B3B3ACB866}" type="pres">
      <dgm:prSet presAssocID="{42F56B98-EDC0-4BF1-9FED-F4603A9E08AB}" presName="level3hierChild" presStyleCnt="0"/>
      <dgm:spPr/>
    </dgm:pt>
    <dgm:pt modelId="{810FA8C6-D14D-4D30-BDED-50F310C2B8CF}" type="pres">
      <dgm:prSet presAssocID="{5CB3D54E-0989-4631-A637-32759695445D}" presName="conn2-1" presStyleLbl="parChTrans1D3" presStyleIdx="2" presStyleCnt="3"/>
      <dgm:spPr/>
    </dgm:pt>
    <dgm:pt modelId="{CE5F9D95-B720-4D5A-8DFC-1365550EB233}" type="pres">
      <dgm:prSet presAssocID="{5CB3D54E-0989-4631-A637-32759695445D}" presName="connTx" presStyleLbl="parChTrans1D3" presStyleIdx="2" presStyleCnt="3"/>
      <dgm:spPr/>
    </dgm:pt>
    <dgm:pt modelId="{108DD1E5-FCDE-4AEB-8DB3-94E4A229D450}" type="pres">
      <dgm:prSet presAssocID="{DA06325E-70AA-4674-9E6E-430E7886951E}" presName="root2" presStyleCnt="0"/>
      <dgm:spPr/>
    </dgm:pt>
    <dgm:pt modelId="{1EB81D22-C089-4E24-AA08-30811FAB65CF}" type="pres">
      <dgm:prSet presAssocID="{DA06325E-70AA-4674-9E6E-430E7886951E}" presName="LevelTwoTextNode" presStyleLbl="node3" presStyleIdx="2" presStyleCnt="3">
        <dgm:presLayoutVars>
          <dgm:chPref val="3"/>
        </dgm:presLayoutVars>
      </dgm:prSet>
      <dgm:spPr/>
    </dgm:pt>
    <dgm:pt modelId="{79728E2D-D0D2-4FB0-87A0-8ACF27C93254}" type="pres">
      <dgm:prSet presAssocID="{DA06325E-70AA-4674-9E6E-430E7886951E}" presName="level3hierChild" presStyleCnt="0"/>
      <dgm:spPr/>
    </dgm:pt>
    <dgm:pt modelId="{2D6E1D94-3023-48A4-88F5-F1E86B50A898}" type="pres">
      <dgm:prSet presAssocID="{1512DF94-4D9F-448F-825C-DB111EE4B0A8}" presName="conn2-1" presStyleLbl="parChTrans1D2" presStyleIdx="2" presStyleCnt="5"/>
      <dgm:spPr/>
    </dgm:pt>
    <dgm:pt modelId="{32067B85-5DEB-41C0-83C7-F432630F5811}" type="pres">
      <dgm:prSet presAssocID="{1512DF94-4D9F-448F-825C-DB111EE4B0A8}" presName="connTx" presStyleLbl="parChTrans1D2" presStyleIdx="2" presStyleCnt="5"/>
      <dgm:spPr/>
    </dgm:pt>
    <dgm:pt modelId="{A831413D-62E9-4CEF-AA36-7CBD36F9C22A}" type="pres">
      <dgm:prSet presAssocID="{484BF77D-166F-42F6-BEBF-2095F71601A8}" presName="root2" presStyleCnt="0"/>
      <dgm:spPr/>
    </dgm:pt>
    <dgm:pt modelId="{519B1C30-11A2-47A7-9C99-E0C41A692C4A}" type="pres">
      <dgm:prSet presAssocID="{484BF77D-166F-42F6-BEBF-2095F71601A8}" presName="LevelTwoTextNode" presStyleLbl="node2" presStyleIdx="2" presStyleCnt="5">
        <dgm:presLayoutVars>
          <dgm:chPref val="3"/>
        </dgm:presLayoutVars>
      </dgm:prSet>
      <dgm:spPr/>
    </dgm:pt>
    <dgm:pt modelId="{4D048FA5-0F43-4486-9B5D-E3A44ADB5FDC}" type="pres">
      <dgm:prSet presAssocID="{484BF77D-166F-42F6-BEBF-2095F71601A8}" presName="level3hierChild" presStyleCnt="0"/>
      <dgm:spPr/>
    </dgm:pt>
    <dgm:pt modelId="{BA48651A-5A7E-43CB-AED3-521C943E2077}" type="pres">
      <dgm:prSet presAssocID="{20CB3D96-8F1B-4B39-A28E-EA4887F0C78B}" presName="conn2-1" presStyleLbl="parChTrans1D2" presStyleIdx="3" presStyleCnt="5"/>
      <dgm:spPr/>
    </dgm:pt>
    <dgm:pt modelId="{F0CAA695-6CA3-4270-ACE6-84EE18A9EEAD}" type="pres">
      <dgm:prSet presAssocID="{20CB3D96-8F1B-4B39-A28E-EA4887F0C78B}" presName="connTx" presStyleLbl="parChTrans1D2" presStyleIdx="3" presStyleCnt="5"/>
      <dgm:spPr/>
    </dgm:pt>
    <dgm:pt modelId="{5AE73E14-4676-441C-969F-8CE0C7017940}" type="pres">
      <dgm:prSet presAssocID="{EB0DFA14-0779-4AD1-BE34-125AE37ECEEF}" presName="root2" presStyleCnt="0"/>
      <dgm:spPr/>
    </dgm:pt>
    <dgm:pt modelId="{9413CC67-203D-41DA-BD8E-63D0D252600C}" type="pres">
      <dgm:prSet presAssocID="{EB0DFA14-0779-4AD1-BE34-125AE37ECEEF}" presName="LevelTwoTextNode" presStyleLbl="node2" presStyleIdx="3" presStyleCnt="5">
        <dgm:presLayoutVars>
          <dgm:chPref val="3"/>
        </dgm:presLayoutVars>
      </dgm:prSet>
      <dgm:spPr/>
    </dgm:pt>
    <dgm:pt modelId="{06A93697-2D46-4F72-8F93-CCF93CE2FCAE}" type="pres">
      <dgm:prSet presAssocID="{EB0DFA14-0779-4AD1-BE34-125AE37ECEEF}" presName="level3hierChild" presStyleCnt="0"/>
      <dgm:spPr/>
    </dgm:pt>
    <dgm:pt modelId="{B8A9D682-8CAB-4154-8D85-D387122C60EA}" type="pres">
      <dgm:prSet presAssocID="{54F27F0C-05C5-4898-B84B-CF792B97664B}" presName="conn2-1" presStyleLbl="parChTrans1D2" presStyleIdx="4" presStyleCnt="5"/>
      <dgm:spPr/>
    </dgm:pt>
    <dgm:pt modelId="{5AD237DF-DD55-4A74-BD90-1E1A68D32E9F}" type="pres">
      <dgm:prSet presAssocID="{54F27F0C-05C5-4898-B84B-CF792B97664B}" presName="connTx" presStyleLbl="parChTrans1D2" presStyleIdx="4" presStyleCnt="5"/>
      <dgm:spPr/>
    </dgm:pt>
    <dgm:pt modelId="{C908CF5A-62D8-424C-9450-FA10EE4472E8}" type="pres">
      <dgm:prSet presAssocID="{A4BAFD8A-BAEE-464B-9EB5-1831A86E0933}" presName="root2" presStyleCnt="0"/>
      <dgm:spPr/>
    </dgm:pt>
    <dgm:pt modelId="{7024C8C9-3B08-4481-807A-8798856A2326}" type="pres">
      <dgm:prSet presAssocID="{A4BAFD8A-BAEE-464B-9EB5-1831A86E0933}" presName="LevelTwoTextNode" presStyleLbl="node2" presStyleIdx="4" presStyleCnt="5">
        <dgm:presLayoutVars>
          <dgm:chPref val="3"/>
        </dgm:presLayoutVars>
      </dgm:prSet>
      <dgm:spPr/>
    </dgm:pt>
    <dgm:pt modelId="{49EDDA9D-C63F-4B36-899F-213942684EAA}" type="pres">
      <dgm:prSet presAssocID="{A4BAFD8A-BAEE-464B-9EB5-1831A86E0933}" presName="level3hierChild" presStyleCnt="0"/>
      <dgm:spPr/>
    </dgm:pt>
  </dgm:ptLst>
  <dgm:cxnLst>
    <dgm:cxn modelId="{83935415-60B7-4096-832A-9DCDA347FFDA}" type="presOf" srcId="{20CB3D96-8F1B-4B39-A28E-EA4887F0C78B}" destId="{BA48651A-5A7E-43CB-AED3-521C943E2077}" srcOrd="0" destOrd="0" presId="urn:microsoft.com/office/officeart/2008/layout/HorizontalMultiLevelHierarchy"/>
    <dgm:cxn modelId="{5E246420-9B8D-4F7C-8E15-58FC3FBA2344}" type="presOf" srcId="{5CB3D54E-0989-4631-A637-32759695445D}" destId="{810FA8C6-D14D-4D30-BDED-50F310C2B8CF}" srcOrd="0" destOrd="0" presId="urn:microsoft.com/office/officeart/2008/layout/HorizontalMultiLevelHierarchy"/>
    <dgm:cxn modelId="{C30CAC23-FA38-45FE-88B8-ACF575566A91}" srcId="{AB43B79E-E044-4131-AB25-1237939C0E0C}" destId="{9E068F7B-313C-4FDC-BC9B-FC10F5FBCE84}" srcOrd="0" destOrd="0" parTransId="{FB600976-A8A7-4B2F-9405-EE71479BC10C}" sibTransId="{F23E34BE-CCB0-4D05-964F-4E1A89D50CA3}"/>
    <dgm:cxn modelId="{B7904C27-CD8B-4421-AEBC-FA60102824DC}" type="presOf" srcId="{484BF77D-166F-42F6-BEBF-2095F71601A8}" destId="{519B1C30-11A2-47A7-9C99-E0C41A692C4A}" srcOrd="0" destOrd="0" presId="urn:microsoft.com/office/officeart/2008/layout/HorizontalMultiLevelHierarchy"/>
    <dgm:cxn modelId="{7898B72F-73FF-4A99-8DC9-681E6BE9C2CE}" type="presOf" srcId="{54F27F0C-05C5-4898-B84B-CF792B97664B}" destId="{B8A9D682-8CAB-4154-8D85-D387122C60EA}" srcOrd="0" destOrd="0" presId="urn:microsoft.com/office/officeart/2008/layout/HorizontalMultiLevelHierarchy"/>
    <dgm:cxn modelId="{B393E035-B2EB-4CEC-B60B-9F5B02CC1E90}" type="presOf" srcId="{1512DF94-4D9F-448F-825C-DB111EE4B0A8}" destId="{2D6E1D94-3023-48A4-88F5-F1E86B50A898}" srcOrd="0" destOrd="0" presId="urn:microsoft.com/office/officeart/2008/layout/HorizontalMultiLevelHierarchy"/>
    <dgm:cxn modelId="{18A90739-B9FB-4902-9F68-5ADC8F293AD5}" type="presOf" srcId="{DA06325E-70AA-4674-9E6E-430E7886951E}" destId="{1EB81D22-C089-4E24-AA08-30811FAB65CF}" srcOrd="0" destOrd="0" presId="urn:microsoft.com/office/officeart/2008/layout/HorizontalMultiLevelHierarchy"/>
    <dgm:cxn modelId="{3FD3BF3B-1B7D-4510-B36C-58799348DA68}" type="presOf" srcId="{36243DC2-1F59-4BA1-9C1D-FE9BEEE105AF}" destId="{E05331D0-2A86-4497-ACB8-F9AA9084D993}" srcOrd="0" destOrd="0" presId="urn:microsoft.com/office/officeart/2008/layout/HorizontalMultiLevelHierarchy"/>
    <dgm:cxn modelId="{79060F3F-DA3F-45A4-8117-470A8D488FC3}" type="presOf" srcId="{EB0DFA14-0779-4AD1-BE34-125AE37ECEEF}" destId="{9413CC67-203D-41DA-BD8E-63D0D252600C}" srcOrd="0" destOrd="0" presId="urn:microsoft.com/office/officeart/2008/layout/HorizontalMultiLevelHierarchy"/>
    <dgm:cxn modelId="{76F66362-7BD9-4D89-AE25-2ACBBDA0D7AE}" type="presOf" srcId="{10747F65-9998-4F18-8142-53A6A22E9455}" destId="{836E69C4-DF26-4182-9AB5-E43FEBCB3D0D}" srcOrd="1" destOrd="0" presId="urn:microsoft.com/office/officeart/2008/layout/HorizontalMultiLevelHierarchy"/>
    <dgm:cxn modelId="{53253244-14B0-4574-BCEB-4649462FC9A7}" srcId="{9E068F7B-313C-4FDC-BC9B-FC10F5FBCE84}" destId="{A4BAFD8A-BAEE-464B-9EB5-1831A86E0933}" srcOrd="4" destOrd="0" parTransId="{54F27F0C-05C5-4898-B84B-CF792B97664B}" sibTransId="{621B5390-474D-44E3-B271-2BE8B6F51CAD}"/>
    <dgm:cxn modelId="{172D124C-6154-4995-BDF3-5633C1B97561}" srcId="{36243DC2-1F59-4BA1-9C1D-FE9BEEE105AF}" destId="{42F56B98-EDC0-4BF1-9FED-F4603A9E08AB}" srcOrd="0" destOrd="0" parTransId="{1BDA2448-D989-4CE5-B76B-277B59773786}" sibTransId="{EE85EECF-E179-40D5-BD99-0D94A13B70CA}"/>
    <dgm:cxn modelId="{57DA6770-8810-4889-8EB6-FD633F925746}" type="presOf" srcId="{54F27F0C-05C5-4898-B84B-CF792B97664B}" destId="{5AD237DF-DD55-4A74-BD90-1E1A68D32E9F}" srcOrd="1" destOrd="0" presId="urn:microsoft.com/office/officeart/2008/layout/HorizontalMultiLevelHierarchy"/>
    <dgm:cxn modelId="{F984567A-E4A8-4F5D-86EE-1BF1C6589772}" type="presOf" srcId="{69F09B47-711D-408B-A1F8-8B710FA631E0}" destId="{880DCFC3-0FF5-490D-A292-149095607A1E}" srcOrd="0" destOrd="0" presId="urn:microsoft.com/office/officeart/2008/layout/HorizontalMultiLevelHierarchy"/>
    <dgm:cxn modelId="{0B477883-4885-498B-8E32-4BDC564403D3}" type="presOf" srcId="{20CB3D96-8F1B-4B39-A28E-EA4887F0C78B}" destId="{F0CAA695-6CA3-4270-ACE6-84EE18A9EEAD}" srcOrd="1" destOrd="0" presId="urn:microsoft.com/office/officeart/2008/layout/HorizontalMultiLevelHierarchy"/>
    <dgm:cxn modelId="{1BCC7584-74EE-41DD-8044-BEDD958B668F}" srcId="{BD11A8EA-E2F0-47F5-A663-373A216E7C03}" destId="{F5BB7F91-7479-4447-8705-C7415ED0C5B6}" srcOrd="0" destOrd="0" parTransId="{69F09B47-711D-408B-A1F8-8B710FA631E0}" sibTransId="{B2297C5D-BE17-4327-8413-E9EABE3DD5AD}"/>
    <dgm:cxn modelId="{8147CB85-32CA-4681-A41A-A5D269F7CE61}" type="presOf" srcId="{69F09B47-711D-408B-A1F8-8B710FA631E0}" destId="{954E04B6-A81A-477C-8735-D39D6928730A}" srcOrd="1" destOrd="0" presId="urn:microsoft.com/office/officeart/2008/layout/HorizontalMultiLevelHierarchy"/>
    <dgm:cxn modelId="{D42E6692-D83D-4B53-B5AD-9DC81A157AE2}" srcId="{9E068F7B-313C-4FDC-BC9B-FC10F5FBCE84}" destId="{36243DC2-1F59-4BA1-9C1D-FE9BEEE105AF}" srcOrd="1" destOrd="0" parTransId="{10747F65-9998-4F18-8142-53A6A22E9455}" sibTransId="{E42970B3-F0CB-40DD-9766-2FD5A484DDFF}"/>
    <dgm:cxn modelId="{7FD2099E-2143-4BCA-A07A-957C06176843}" type="presOf" srcId="{1BDA2448-D989-4CE5-B76B-277B59773786}" destId="{1E6EC81F-A8DF-4CC5-BE8A-48132A5F2398}" srcOrd="0" destOrd="0" presId="urn:microsoft.com/office/officeart/2008/layout/HorizontalMultiLevelHierarchy"/>
    <dgm:cxn modelId="{5BFF3CAA-1E30-47BD-8301-6A0C40161F4F}" type="presOf" srcId="{DA55BDB0-8729-40B2-9F59-259CBC0BC8F3}" destId="{E5FD1872-F8F4-4645-85A5-101C03D422A6}" srcOrd="0" destOrd="0" presId="urn:microsoft.com/office/officeart/2008/layout/HorizontalMultiLevelHierarchy"/>
    <dgm:cxn modelId="{0794C3B1-DCC1-44EA-B752-3FA7F797B864}" type="presOf" srcId="{A4BAFD8A-BAEE-464B-9EB5-1831A86E0933}" destId="{7024C8C9-3B08-4481-807A-8798856A2326}" srcOrd="0" destOrd="0" presId="urn:microsoft.com/office/officeart/2008/layout/HorizontalMultiLevelHierarchy"/>
    <dgm:cxn modelId="{53BBEEB4-4B7B-4C5F-960C-7F640DAF7B13}" type="presOf" srcId="{42F56B98-EDC0-4BF1-9FED-F4603A9E08AB}" destId="{097196F2-D1D7-4A30-971F-3FFBA615791E}" srcOrd="0" destOrd="0" presId="urn:microsoft.com/office/officeart/2008/layout/HorizontalMultiLevelHierarchy"/>
    <dgm:cxn modelId="{B54BF6C0-3E74-4F80-B749-0D7FE3A7AD62}" type="presOf" srcId="{BD11A8EA-E2F0-47F5-A663-373A216E7C03}" destId="{B1B999A9-6A53-4902-AE99-0381E42B043C}" srcOrd="0" destOrd="0" presId="urn:microsoft.com/office/officeart/2008/layout/HorizontalMultiLevelHierarchy"/>
    <dgm:cxn modelId="{2CDEE6C1-04F1-48DE-A7DA-037B736AF4E6}" type="presOf" srcId="{1BDA2448-D989-4CE5-B76B-277B59773786}" destId="{54EEA640-E268-44EF-BB77-D3F20FA49369}" srcOrd="1" destOrd="0" presId="urn:microsoft.com/office/officeart/2008/layout/HorizontalMultiLevelHierarchy"/>
    <dgm:cxn modelId="{259D78C2-EE7D-49D8-8751-4C3A2E9E13AD}" type="presOf" srcId="{DA55BDB0-8729-40B2-9F59-259CBC0BC8F3}" destId="{B00D6D05-B85E-4E44-9A3F-174E17E0F83C}" srcOrd="1" destOrd="0" presId="urn:microsoft.com/office/officeart/2008/layout/HorizontalMultiLevelHierarchy"/>
    <dgm:cxn modelId="{45E92FC5-92A1-412E-ABAA-FD0A1ACE719A}" type="presOf" srcId="{9E068F7B-313C-4FDC-BC9B-FC10F5FBCE84}" destId="{BBB20A28-6EDF-424E-A0B6-49A275F1460D}" srcOrd="0" destOrd="0" presId="urn:microsoft.com/office/officeart/2008/layout/HorizontalMultiLevelHierarchy"/>
    <dgm:cxn modelId="{7E6F22D0-A14C-4301-8BD4-B29CF9C2D44C}" type="presOf" srcId="{AB43B79E-E044-4131-AB25-1237939C0E0C}" destId="{778A4B72-E072-4109-AEF6-58B7994B4E40}" srcOrd="0" destOrd="0" presId="urn:microsoft.com/office/officeart/2008/layout/HorizontalMultiLevelHierarchy"/>
    <dgm:cxn modelId="{6667EBD3-F100-44FE-8A38-43B5E27C4061}" type="presOf" srcId="{F5BB7F91-7479-4447-8705-C7415ED0C5B6}" destId="{1C06CCF4-6440-40CA-BA24-D67F03486F30}" srcOrd="0" destOrd="0" presId="urn:microsoft.com/office/officeart/2008/layout/HorizontalMultiLevelHierarchy"/>
    <dgm:cxn modelId="{0A9713DC-A465-4D38-AEEA-531DE7CD5304}" srcId="{9E068F7B-313C-4FDC-BC9B-FC10F5FBCE84}" destId="{BD11A8EA-E2F0-47F5-A663-373A216E7C03}" srcOrd="0" destOrd="0" parTransId="{DA55BDB0-8729-40B2-9F59-259CBC0BC8F3}" sibTransId="{01B40C90-88DD-4F60-957F-E12FC5B10A58}"/>
    <dgm:cxn modelId="{53BEA7EB-7EF8-4B85-92B1-61F9794D1F81}" type="presOf" srcId="{5CB3D54E-0989-4631-A637-32759695445D}" destId="{CE5F9D95-B720-4D5A-8DFC-1365550EB233}" srcOrd="1" destOrd="0" presId="urn:microsoft.com/office/officeart/2008/layout/HorizontalMultiLevelHierarchy"/>
    <dgm:cxn modelId="{1B08C6EF-4FE0-41CF-A456-C013865E07FA}" srcId="{9E068F7B-313C-4FDC-BC9B-FC10F5FBCE84}" destId="{484BF77D-166F-42F6-BEBF-2095F71601A8}" srcOrd="2" destOrd="0" parTransId="{1512DF94-4D9F-448F-825C-DB111EE4B0A8}" sibTransId="{5A81631E-FB3D-4CF5-9F84-009542B35D73}"/>
    <dgm:cxn modelId="{F64B39F0-9F4A-4741-85AE-B0B9B568B7BE}" type="presOf" srcId="{1512DF94-4D9F-448F-825C-DB111EE4B0A8}" destId="{32067B85-5DEB-41C0-83C7-F432630F5811}" srcOrd="1" destOrd="0" presId="urn:microsoft.com/office/officeart/2008/layout/HorizontalMultiLevelHierarchy"/>
    <dgm:cxn modelId="{FF92A6F7-5006-4BD5-BC50-25254923466D}" type="presOf" srcId="{10747F65-9998-4F18-8142-53A6A22E9455}" destId="{02240E89-114F-43D1-8AAD-06245E6A1A3C}" srcOrd="0" destOrd="0" presId="urn:microsoft.com/office/officeart/2008/layout/HorizontalMultiLevelHierarchy"/>
    <dgm:cxn modelId="{CC9B51F9-022E-49A2-9D13-F0BC9445793A}" srcId="{36243DC2-1F59-4BA1-9C1D-FE9BEEE105AF}" destId="{DA06325E-70AA-4674-9E6E-430E7886951E}" srcOrd="1" destOrd="0" parTransId="{5CB3D54E-0989-4631-A637-32759695445D}" sibTransId="{4B94B371-E6D2-4F39-B059-B9196507F628}"/>
    <dgm:cxn modelId="{FF3FC1FC-D000-4BB6-8FDD-C3BF55D0D07D}" srcId="{9E068F7B-313C-4FDC-BC9B-FC10F5FBCE84}" destId="{EB0DFA14-0779-4AD1-BE34-125AE37ECEEF}" srcOrd="3" destOrd="0" parTransId="{20CB3D96-8F1B-4B39-A28E-EA4887F0C78B}" sibTransId="{37D46524-FF0B-4F1A-975A-328D7D5E2D71}"/>
    <dgm:cxn modelId="{2B3C9563-5B94-4BA5-B6D7-AE3E5850C825}" type="presParOf" srcId="{778A4B72-E072-4109-AEF6-58B7994B4E40}" destId="{7203FDCD-EF07-4993-BFD7-795129733A3C}" srcOrd="0" destOrd="0" presId="urn:microsoft.com/office/officeart/2008/layout/HorizontalMultiLevelHierarchy"/>
    <dgm:cxn modelId="{05208425-6E8F-4B69-9248-E768488EDE9B}" type="presParOf" srcId="{7203FDCD-EF07-4993-BFD7-795129733A3C}" destId="{BBB20A28-6EDF-424E-A0B6-49A275F1460D}" srcOrd="0" destOrd="0" presId="urn:microsoft.com/office/officeart/2008/layout/HorizontalMultiLevelHierarchy"/>
    <dgm:cxn modelId="{2BDA9366-24C7-4F06-A505-2B9A2277DFA7}" type="presParOf" srcId="{7203FDCD-EF07-4993-BFD7-795129733A3C}" destId="{6081B713-8557-42E5-85F0-93C229559583}" srcOrd="1" destOrd="0" presId="urn:microsoft.com/office/officeart/2008/layout/HorizontalMultiLevelHierarchy"/>
    <dgm:cxn modelId="{6EF1F85F-9604-4703-AAB3-9A5F1B34CC20}" type="presParOf" srcId="{6081B713-8557-42E5-85F0-93C229559583}" destId="{E5FD1872-F8F4-4645-85A5-101C03D422A6}" srcOrd="0" destOrd="0" presId="urn:microsoft.com/office/officeart/2008/layout/HorizontalMultiLevelHierarchy"/>
    <dgm:cxn modelId="{2311123E-CF7C-4491-90EB-C21D32484211}" type="presParOf" srcId="{E5FD1872-F8F4-4645-85A5-101C03D422A6}" destId="{B00D6D05-B85E-4E44-9A3F-174E17E0F83C}" srcOrd="0" destOrd="0" presId="urn:microsoft.com/office/officeart/2008/layout/HorizontalMultiLevelHierarchy"/>
    <dgm:cxn modelId="{5738BAF8-3FF8-40FC-8A41-1159B8016888}" type="presParOf" srcId="{6081B713-8557-42E5-85F0-93C229559583}" destId="{D36614DD-988F-4A78-A95E-1BC70CC6A914}" srcOrd="1" destOrd="0" presId="urn:microsoft.com/office/officeart/2008/layout/HorizontalMultiLevelHierarchy"/>
    <dgm:cxn modelId="{574210D6-0A2D-434C-8F69-0266FE60780C}" type="presParOf" srcId="{D36614DD-988F-4A78-A95E-1BC70CC6A914}" destId="{B1B999A9-6A53-4902-AE99-0381E42B043C}" srcOrd="0" destOrd="0" presId="urn:microsoft.com/office/officeart/2008/layout/HorizontalMultiLevelHierarchy"/>
    <dgm:cxn modelId="{3422AAFB-5E07-4AE4-B92D-17F35A65F803}" type="presParOf" srcId="{D36614DD-988F-4A78-A95E-1BC70CC6A914}" destId="{758D7A44-BBFB-42BC-ABBD-B8C4A943AA9F}" srcOrd="1" destOrd="0" presId="urn:microsoft.com/office/officeart/2008/layout/HorizontalMultiLevelHierarchy"/>
    <dgm:cxn modelId="{3AD45D54-0BB0-4DDA-9D23-2F599DD2C047}" type="presParOf" srcId="{758D7A44-BBFB-42BC-ABBD-B8C4A943AA9F}" destId="{880DCFC3-0FF5-490D-A292-149095607A1E}" srcOrd="0" destOrd="0" presId="urn:microsoft.com/office/officeart/2008/layout/HorizontalMultiLevelHierarchy"/>
    <dgm:cxn modelId="{8CE30898-7F3F-47FB-8EE4-CF440E349102}" type="presParOf" srcId="{880DCFC3-0FF5-490D-A292-149095607A1E}" destId="{954E04B6-A81A-477C-8735-D39D6928730A}" srcOrd="0" destOrd="0" presId="urn:microsoft.com/office/officeart/2008/layout/HorizontalMultiLevelHierarchy"/>
    <dgm:cxn modelId="{84BC726E-02B6-484C-8A27-F812DE6AC886}" type="presParOf" srcId="{758D7A44-BBFB-42BC-ABBD-B8C4A943AA9F}" destId="{733A42C8-B133-4074-B185-CAF018A55B87}" srcOrd="1" destOrd="0" presId="urn:microsoft.com/office/officeart/2008/layout/HorizontalMultiLevelHierarchy"/>
    <dgm:cxn modelId="{5DD397DD-D634-423D-B2A1-F4369961526F}" type="presParOf" srcId="{733A42C8-B133-4074-B185-CAF018A55B87}" destId="{1C06CCF4-6440-40CA-BA24-D67F03486F30}" srcOrd="0" destOrd="0" presId="urn:microsoft.com/office/officeart/2008/layout/HorizontalMultiLevelHierarchy"/>
    <dgm:cxn modelId="{B9F950E9-E380-43C1-9E2F-3EA5A08D0079}" type="presParOf" srcId="{733A42C8-B133-4074-B185-CAF018A55B87}" destId="{56717466-8325-4121-A208-5DD131E2C03A}" srcOrd="1" destOrd="0" presId="urn:microsoft.com/office/officeart/2008/layout/HorizontalMultiLevelHierarchy"/>
    <dgm:cxn modelId="{1EA6C77C-EF9A-48C5-AEA9-9B1AA8D6A272}" type="presParOf" srcId="{6081B713-8557-42E5-85F0-93C229559583}" destId="{02240E89-114F-43D1-8AAD-06245E6A1A3C}" srcOrd="2" destOrd="0" presId="urn:microsoft.com/office/officeart/2008/layout/HorizontalMultiLevelHierarchy"/>
    <dgm:cxn modelId="{4F1C0E69-8342-4AFD-8641-644C8BEB0CA1}" type="presParOf" srcId="{02240E89-114F-43D1-8AAD-06245E6A1A3C}" destId="{836E69C4-DF26-4182-9AB5-E43FEBCB3D0D}" srcOrd="0" destOrd="0" presId="urn:microsoft.com/office/officeart/2008/layout/HorizontalMultiLevelHierarchy"/>
    <dgm:cxn modelId="{82D81D88-8829-4831-9EFB-8C26EBD68527}" type="presParOf" srcId="{6081B713-8557-42E5-85F0-93C229559583}" destId="{CEAF1FC7-0427-4A40-B184-CE92B5EAF6E3}" srcOrd="3" destOrd="0" presId="urn:microsoft.com/office/officeart/2008/layout/HorizontalMultiLevelHierarchy"/>
    <dgm:cxn modelId="{765E7866-74B1-4058-9CF5-85B4EFCF4C3C}" type="presParOf" srcId="{CEAF1FC7-0427-4A40-B184-CE92B5EAF6E3}" destId="{E05331D0-2A86-4497-ACB8-F9AA9084D993}" srcOrd="0" destOrd="0" presId="urn:microsoft.com/office/officeart/2008/layout/HorizontalMultiLevelHierarchy"/>
    <dgm:cxn modelId="{CA4FE270-3DC3-45B5-BAC4-68A4FB99BF85}" type="presParOf" srcId="{CEAF1FC7-0427-4A40-B184-CE92B5EAF6E3}" destId="{CB3F617E-029F-4BFF-AE70-07C918EE42F1}" srcOrd="1" destOrd="0" presId="urn:microsoft.com/office/officeart/2008/layout/HorizontalMultiLevelHierarchy"/>
    <dgm:cxn modelId="{219430CC-14DB-4899-AD37-A9D3E0FD99D5}" type="presParOf" srcId="{CB3F617E-029F-4BFF-AE70-07C918EE42F1}" destId="{1E6EC81F-A8DF-4CC5-BE8A-48132A5F2398}" srcOrd="0" destOrd="0" presId="urn:microsoft.com/office/officeart/2008/layout/HorizontalMultiLevelHierarchy"/>
    <dgm:cxn modelId="{784D1785-4A7A-41E4-BB8B-6FF18678F98A}" type="presParOf" srcId="{1E6EC81F-A8DF-4CC5-BE8A-48132A5F2398}" destId="{54EEA640-E268-44EF-BB77-D3F20FA49369}" srcOrd="0" destOrd="0" presId="urn:microsoft.com/office/officeart/2008/layout/HorizontalMultiLevelHierarchy"/>
    <dgm:cxn modelId="{C46A2194-A602-430F-B1C1-E4D2079AF430}" type="presParOf" srcId="{CB3F617E-029F-4BFF-AE70-07C918EE42F1}" destId="{659C2C13-E945-45DF-A3FD-90A1ABBFE65F}" srcOrd="1" destOrd="0" presId="urn:microsoft.com/office/officeart/2008/layout/HorizontalMultiLevelHierarchy"/>
    <dgm:cxn modelId="{CA91B53E-5766-44BD-A47D-4F1D30CAB801}" type="presParOf" srcId="{659C2C13-E945-45DF-A3FD-90A1ABBFE65F}" destId="{097196F2-D1D7-4A30-971F-3FFBA615791E}" srcOrd="0" destOrd="0" presId="urn:microsoft.com/office/officeart/2008/layout/HorizontalMultiLevelHierarchy"/>
    <dgm:cxn modelId="{C8B9A680-269B-4FE1-8481-2EECC8E4B1FD}" type="presParOf" srcId="{659C2C13-E945-45DF-A3FD-90A1ABBFE65F}" destId="{4DF939D8-91CA-4707-840B-85B3B3ACB866}" srcOrd="1" destOrd="0" presId="urn:microsoft.com/office/officeart/2008/layout/HorizontalMultiLevelHierarchy"/>
    <dgm:cxn modelId="{B1B58D79-D58A-43A8-9B80-6F37110CBD34}" type="presParOf" srcId="{CB3F617E-029F-4BFF-AE70-07C918EE42F1}" destId="{810FA8C6-D14D-4D30-BDED-50F310C2B8CF}" srcOrd="2" destOrd="0" presId="urn:microsoft.com/office/officeart/2008/layout/HorizontalMultiLevelHierarchy"/>
    <dgm:cxn modelId="{5986D78B-0192-4EA7-8C5F-AE4A7C9C81ED}" type="presParOf" srcId="{810FA8C6-D14D-4D30-BDED-50F310C2B8CF}" destId="{CE5F9D95-B720-4D5A-8DFC-1365550EB233}" srcOrd="0" destOrd="0" presId="urn:microsoft.com/office/officeart/2008/layout/HorizontalMultiLevelHierarchy"/>
    <dgm:cxn modelId="{DA204F15-4010-486A-8978-6C9A1764C42D}" type="presParOf" srcId="{CB3F617E-029F-4BFF-AE70-07C918EE42F1}" destId="{108DD1E5-FCDE-4AEB-8DB3-94E4A229D450}" srcOrd="3" destOrd="0" presId="urn:microsoft.com/office/officeart/2008/layout/HorizontalMultiLevelHierarchy"/>
    <dgm:cxn modelId="{920747E1-64C0-4FE5-973A-E0EACF9BA7C3}" type="presParOf" srcId="{108DD1E5-FCDE-4AEB-8DB3-94E4A229D450}" destId="{1EB81D22-C089-4E24-AA08-30811FAB65CF}" srcOrd="0" destOrd="0" presId="urn:microsoft.com/office/officeart/2008/layout/HorizontalMultiLevelHierarchy"/>
    <dgm:cxn modelId="{205F3738-0D19-4E86-916D-860CCB10812D}" type="presParOf" srcId="{108DD1E5-FCDE-4AEB-8DB3-94E4A229D450}" destId="{79728E2D-D0D2-4FB0-87A0-8ACF27C93254}" srcOrd="1" destOrd="0" presId="urn:microsoft.com/office/officeart/2008/layout/HorizontalMultiLevelHierarchy"/>
    <dgm:cxn modelId="{B5A56761-EAD1-4533-85CF-85E143C0418D}" type="presParOf" srcId="{6081B713-8557-42E5-85F0-93C229559583}" destId="{2D6E1D94-3023-48A4-88F5-F1E86B50A898}" srcOrd="4" destOrd="0" presId="urn:microsoft.com/office/officeart/2008/layout/HorizontalMultiLevelHierarchy"/>
    <dgm:cxn modelId="{0F669A5D-8BCB-4320-B30F-0A5AB032CDF8}" type="presParOf" srcId="{2D6E1D94-3023-48A4-88F5-F1E86B50A898}" destId="{32067B85-5DEB-41C0-83C7-F432630F5811}" srcOrd="0" destOrd="0" presId="urn:microsoft.com/office/officeart/2008/layout/HorizontalMultiLevelHierarchy"/>
    <dgm:cxn modelId="{FDA54052-1F9E-4340-B3CC-BBFB9827D8CB}" type="presParOf" srcId="{6081B713-8557-42E5-85F0-93C229559583}" destId="{A831413D-62E9-4CEF-AA36-7CBD36F9C22A}" srcOrd="5" destOrd="0" presId="urn:microsoft.com/office/officeart/2008/layout/HorizontalMultiLevelHierarchy"/>
    <dgm:cxn modelId="{74274939-425E-41B5-9C33-253C0216F168}" type="presParOf" srcId="{A831413D-62E9-4CEF-AA36-7CBD36F9C22A}" destId="{519B1C30-11A2-47A7-9C99-E0C41A692C4A}" srcOrd="0" destOrd="0" presId="urn:microsoft.com/office/officeart/2008/layout/HorizontalMultiLevelHierarchy"/>
    <dgm:cxn modelId="{1361C4DD-0FB9-4B10-998E-7B991F2E380C}" type="presParOf" srcId="{A831413D-62E9-4CEF-AA36-7CBD36F9C22A}" destId="{4D048FA5-0F43-4486-9B5D-E3A44ADB5FDC}" srcOrd="1" destOrd="0" presId="urn:microsoft.com/office/officeart/2008/layout/HorizontalMultiLevelHierarchy"/>
    <dgm:cxn modelId="{3BF897CF-961F-45BE-9922-8981E3C2E43D}" type="presParOf" srcId="{6081B713-8557-42E5-85F0-93C229559583}" destId="{BA48651A-5A7E-43CB-AED3-521C943E2077}" srcOrd="6" destOrd="0" presId="urn:microsoft.com/office/officeart/2008/layout/HorizontalMultiLevelHierarchy"/>
    <dgm:cxn modelId="{41B1296E-901E-4158-BB03-ED991C740E85}" type="presParOf" srcId="{BA48651A-5A7E-43CB-AED3-521C943E2077}" destId="{F0CAA695-6CA3-4270-ACE6-84EE18A9EEAD}" srcOrd="0" destOrd="0" presId="urn:microsoft.com/office/officeart/2008/layout/HorizontalMultiLevelHierarchy"/>
    <dgm:cxn modelId="{B58A4EA9-1CFE-4F94-AC83-BC5CCAB3465C}" type="presParOf" srcId="{6081B713-8557-42E5-85F0-93C229559583}" destId="{5AE73E14-4676-441C-969F-8CE0C7017940}" srcOrd="7" destOrd="0" presId="urn:microsoft.com/office/officeart/2008/layout/HorizontalMultiLevelHierarchy"/>
    <dgm:cxn modelId="{D4E575BA-1B5D-43D1-96A7-0BD1BB7B7C6F}" type="presParOf" srcId="{5AE73E14-4676-441C-969F-8CE0C7017940}" destId="{9413CC67-203D-41DA-BD8E-63D0D252600C}" srcOrd="0" destOrd="0" presId="urn:microsoft.com/office/officeart/2008/layout/HorizontalMultiLevelHierarchy"/>
    <dgm:cxn modelId="{BCE21B02-90AC-4DF9-B4CA-901DE6BC5FA1}" type="presParOf" srcId="{5AE73E14-4676-441C-969F-8CE0C7017940}" destId="{06A93697-2D46-4F72-8F93-CCF93CE2FCAE}" srcOrd="1" destOrd="0" presId="urn:microsoft.com/office/officeart/2008/layout/HorizontalMultiLevelHierarchy"/>
    <dgm:cxn modelId="{89453FAD-16C6-487D-A514-875447AF4747}" type="presParOf" srcId="{6081B713-8557-42E5-85F0-93C229559583}" destId="{B8A9D682-8CAB-4154-8D85-D387122C60EA}" srcOrd="8" destOrd="0" presId="urn:microsoft.com/office/officeart/2008/layout/HorizontalMultiLevelHierarchy"/>
    <dgm:cxn modelId="{1A218E22-6A06-426E-A52A-63C6F740EDA9}" type="presParOf" srcId="{B8A9D682-8CAB-4154-8D85-D387122C60EA}" destId="{5AD237DF-DD55-4A74-BD90-1E1A68D32E9F}" srcOrd="0" destOrd="0" presId="urn:microsoft.com/office/officeart/2008/layout/HorizontalMultiLevelHierarchy"/>
    <dgm:cxn modelId="{1636343E-F9E4-483D-BAD2-FE9DD0865D46}" type="presParOf" srcId="{6081B713-8557-42E5-85F0-93C229559583}" destId="{C908CF5A-62D8-424C-9450-FA10EE4472E8}" srcOrd="9" destOrd="0" presId="urn:microsoft.com/office/officeart/2008/layout/HorizontalMultiLevelHierarchy"/>
    <dgm:cxn modelId="{B6D7A914-BB4D-48DD-8AE2-B0FD6EBB3A12}" type="presParOf" srcId="{C908CF5A-62D8-424C-9450-FA10EE4472E8}" destId="{7024C8C9-3B08-4481-807A-8798856A2326}" srcOrd="0" destOrd="0" presId="urn:microsoft.com/office/officeart/2008/layout/HorizontalMultiLevelHierarchy"/>
    <dgm:cxn modelId="{34A191F1-A47A-4311-A2A0-6A6E6843112D}" type="presParOf" srcId="{C908CF5A-62D8-424C-9450-FA10EE4472E8}" destId="{49EDDA9D-C63F-4B36-899F-213942684EA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275DAD-D0AC-443D-9E8C-38F077451C65}"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AU"/>
        </a:p>
      </dgm:t>
    </dgm:pt>
    <dgm:pt modelId="{ABD28DE1-BB9B-4FA9-9559-58283A4E4CC3}">
      <dgm:prSet phldrT="[Text]"/>
      <dgm:spPr/>
      <dgm:t>
        <a:bodyPr/>
        <a:lstStyle/>
        <a:p>
          <a:r>
            <a:rPr lang="en-AU" dirty="0"/>
            <a:t>Life</a:t>
          </a:r>
        </a:p>
      </dgm:t>
    </dgm:pt>
    <dgm:pt modelId="{5243FCF9-4275-48B2-84FC-83ECBE6EF6E0}" type="parTrans" cxnId="{B684EC77-C9BC-4AD6-BC21-DADEF9CA2D10}">
      <dgm:prSet/>
      <dgm:spPr/>
      <dgm:t>
        <a:bodyPr/>
        <a:lstStyle/>
        <a:p>
          <a:endParaRPr lang="en-AU"/>
        </a:p>
      </dgm:t>
    </dgm:pt>
    <dgm:pt modelId="{7C166A3B-D1EB-42B9-9F82-ACD03CC4EE96}" type="sibTrans" cxnId="{B684EC77-C9BC-4AD6-BC21-DADEF9CA2D10}">
      <dgm:prSet/>
      <dgm:spPr/>
      <dgm:t>
        <a:bodyPr/>
        <a:lstStyle/>
        <a:p>
          <a:endParaRPr lang="en-AU"/>
        </a:p>
      </dgm:t>
    </dgm:pt>
    <dgm:pt modelId="{D2300C13-E128-4A2F-976C-DD349717F74E}">
      <dgm:prSet phldrT="[Text]" custT="1"/>
      <dgm:spPr/>
      <dgm:t>
        <a:bodyPr/>
        <a:lstStyle/>
        <a:p>
          <a:pPr>
            <a:spcAft>
              <a:spcPts val="1200"/>
            </a:spcAft>
          </a:pPr>
          <a:r>
            <a:rPr lang="en-AU" sz="1800" dirty="0"/>
            <a:t>Historic assumptions of autism as a high-risk condition</a:t>
          </a:r>
        </a:p>
      </dgm:t>
    </dgm:pt>
    <dgm:pt modelId="{E214142C-B3E1-4313-BE76-714CE00C548E}" type="parTrans" cxnId="{E539D577-8264-4A1F-ACE0-12B214FC4163}">
      <dgm:prSet/>
      <dgm:spPr/>
      <dgm:t>
        <a:bodyPr/>
        <a:lstStyle/>
        <a:p>
          <a:endParaRPr lang="en-AU"/>
        </a:p>
      </dgm:t>
    </dgm:pt>
    <dgm:pt modelId="{B1DE8ED2-8976-4720-AD06-DB7C3CD5EA5A}" type="sibTrans" cxnId="{E539D577-8264-4A1F-ACE0-12B214FC4163}">
      <dgm:prSet/>
      <dgm:spPr/>
      <dgm:t>
        <a:bodyPr/>
        <a:lstStyle/>
        <a:p>
          <a:endParaRPr lang="en-AU"/>
        </a:p>
      </dgm:t>
    </dgm:pt>
    <dgm:pt modelId="{B50276FE-D233-4013-B6AA-7B98D056BE8D}">
      <dgm:prSet phldrT="[Text]"/>
      <dgm:spPr/>
      <dgm:t>
        <a:bodyPr/>
        <a:lstStyle/>
        <a:p>
          <a:r>
            <a:rPr lang="en-AU" dirty="0"/>
            <a:t>General</a:t>
          </a:r>
        </a:p>
      </dgm:t>
    </dgm:pt>
    <dgm:pt modelId="{05C36EA4-17C5-4F9F-A39A-F3D26F96A1C9}" type="parTrans" cxnId="{94233126-3058-407F-BD82-516A88C3C277}">
      <dgm:prSet/>
      <dgm:spPr/>
      <dgm:t>
        <a:bodyPr/>
        <a:lstStyle/>
        <a:p>
          <a:endParaRPr lang="en-AU"/>
        </a:p>
      </dgm:t>
    </dgm:pt>
    <dgm:pt modelId="{DDEC9565-7402-400E-B673-6EB029DB0E74}" type="sibTrans" cxnId="{94233126-3058-407F-BD82-516A88C3C277}">
      <dgm:prSet/>
      <dgm:spPr/>
      <dgm:t>
        <a:bodyPr/>
        <a:lstStyle/>
        <a:p>
          <a:endParaRPr lang="en-AU"/>
        </a:p>
      </dgm:t>
    </dgm:pt>
    <dgm:pt modelId="{EFD32EE9-17A0-4E22-A27C-A2462A2A3C50}">
      <dgm:prSet phldrT="[Text]" custT="1"/>
      <dgm:spPr/>
      <dgm:t>
        <a:bodyPr/>
        <a:lstStyle/>
        <a:p>
          <a:pPr>
            <a:spcAft>
              <a:spcPts val="1200"/>
            </a:spcAft>
            <a:buFont typeface="Arial" panose="020B0604020202020204" pitchFamily="34" charset="0"/>
            <a:buChar char="•"/>
          </a:pPr>
          <a:r>
            <a:rPr lang="en-AU" sz="1800" b="0" dirty="0"/>
            <a:t>Higher risk of psychological injury claims (e.g. burn out from masking, workplace exclusion, sensory stressors)</a:t>
          </a:r>
        </a:p>
      </dgm:t>
    </dgm:pt>
    <dgm:pt modelId="{E0378A43-4572-4732-A632-887F971E3E7B}" type="parTrans" cxnId="{18116C6F-D8CA-49E7-AF39-7C5F7E8F251E}">
      <dgm:prSet/>
      <dgm:spPr/>
      <dgm:t>
        <a:bodyPr/>
        <a:lstStyle/>
        <a:p>
          <a:endParaRPr lang="en-AU"/>
        </a:p>
      </dgm:t>
    </dgm:pt>
    <dgm:pt modelId="{00358CDD-619F-4E60-A8F7-3BFA5E08797E}" type="sibTrans" cxnId="{18116C6F-D8CA-49E7-AF39-7C5F7E8F251E}">
      <dgm:prSet/>
      <dgm:spPr/>
      <dgm:t>
        <a:bodyPr/>
        <a:lstStyle/>
        <a:p>
          <a:endParaRPr lang="en-AU"/>
        </a:p>
      </dgm:t>
    </dgm:pt>
    <dgm:pt modelId="{EEDBED29-6044-4914-BF72-FABCF39C9C61}">
      <dgm:prSet phldrT="[Text]" custT="1"/>
      <dgm:spPr/>
      <dgm:t>
        <a:bodyPr/>
        <a:lstStyle/>
        <a:p>
          <a:pPr>
            <a:spcAft>
              <a:spcPts val="1200"/>
            </a:spcAft>
            <a:buFont typeface="Arial" panose="020B0604020202020204" pitchFamily="34" charset="0"/>
            <a:buChar char="•"/>
          </a:pPr>
          <a:r>
            <a:rPr lang="en-AU" sz="1800" b="0" dirty="0"/>
            <a:t>Investment in inclusive workplace design</a:t>
          </a:r>
        </a:p>
      </dgm:t>
    </dgm:pt>
    <dgm:pt modelId="{2AFC8A8B-428E-4D82-AC7E-87C4BF3B5E53}" type="parTrans" cxnId="{7D3E74AE-5A4E-438B-B335-FB8BBED5CB96}">
      <dgm:prSet/>
      <dgm:spPr/>
      <dgm:t>
        <a:bodyPr/>
        <a:lstStyle/>
        <a:p>
          <a:endParaRPr lang="en-AU"/>
        </a:p>
      </dgm:t>
    </dgm:pt>
    <dgm:pt modelId="{89180C94-D13B-4802-B4B2-964502025DF4}" type="sibTrans" cxnId="{7D3E74AE-5A4E-438B-B335-FB8BBED5CB96}">
      <dgm:prSet/>
      <dgm:spPr/>
      <dgm:t>
        <a:bodyPr/>
        <a:lstStyle/>
        <a:p>
          <a:endParaRPr lang="en-AU"/>
        </a:p>
      </dgm:t>
    </dgm:pt>
    <dgm:pt modelId="{28B92DEA-A4E4-41A3-9AD0-3FF673A0C567}">
      <dgm:prSet phldrT="[Text]"/>
      <dgm:spPr/>
      <dgm:t>
        <a:bodyPr/>
        <a:lstStyle/>
        <a:p>
          <a:r>
            <a:rPr lang="en-AU" dirty="0"/>
            <a:t>Health</a:t>
          </a:r>
        </a:p>
      </dgm:t>
    </dgm:pt>
    <dgm:pt modelId="{8BF1B435-941A-4162-A230-B331FE3EFC58}" type="parTrans" cxnId="{537755FB-5FFE-48FE-AD62-1782A0C5DE6E}">
      <dgm:prSet/>
      <dgm:spPr/>
      <dgm:t>
        <a:bodyPr/>
        <a:lstStyle/>
        <a:p>
          <a:endParaRPr lang="en-AU"/>
        </a:p>
      </dgm:t>
    </dgm:pt>
    <dgm:pt modelId="{5DC017DA-21F8-42E7-96F7-1A9D3D264399}" type="sibTrans" cxnId="{537755FB-5FFE-48FE-AD62-1782A0C5DE6E}">
      <dgm:prSet/>
      <dgm:spPr/>
      <dgm:t>
        <a:bodyPr/>
        <a:lstStyle/>
        <a:p>
          <a:endParaRPr lang="en-AU"/>
        </a:p>
      </dgm:t>
    </dgm:pt>
    <dgm:pt modelId="{388C13AF-6672-4F91-BF0E-92A5F067837C}">
      <dgm:prSet phldrT="[Text]" custT="1"/>
      <dgm:spPr/>
      <dgm:t>
        <a:bodyPr/>
        <a:lstStyle/>
        <a:p>
          <a:pPr>
            <a:spcAft>
              <a:spcPts val="1200"/>
            </a:spcAft>
            <a:buFont typeface="Arial" panose="020B0604020202020204" pitchFamily="34" charset="0"/>
            <a:buChar char="•"/>
          </a:pPr>
          <a:r>
            <a:rPr lang="en-US" sz="1800" b="0" dirty="0"/>
            <a:t>Autistic individuals can experience worse overall health outcomes (e.g. mental health, sleep disorders, sensory-related challenges)</a:t>
          </a:r>
          <a:endParaRPr lang="en-AU" sz="1800" b="0" dirty="0"/>
        </a:p>
      </dgm:t>
    </dgm:pt>
    <dgm:pt modelId="{7BB5C1C9-E9DF-488B-969A-ED44237DE5A2}" type="parTrans" cxnId="{FCDB40D6-7D3E-4DDE-88BB-96A39F28D460}">
      <dgm:prSet/>
      <dgm:spPr/>
      <dgm:t>
        <a:bodyPr/>
        <a:lstStyle/>
        <a:p>
          <a:endParaRPr lang="en-AU"/>
        </a:p>
      </dgm:t>
    </dgm:pt>
    <dgm:pt modelId="{E93D7465-0520-4E68-A657-1F3CCA11D3F1}" type="sibTrans" cxnId="{FCDB40D6-7D3E-4DDE-88BB-96A39F28D460}">
      <dgm:prSet/>
      <dgm:spPr/>
      <dgm:t>
        <a:bodyPr/>
        <a:lstStyle/>
        <a:p>
          <a:endParaRPr lang="en-AU"/>
        </a:p>
      </dgm:t>
    </dgm:pt>
    <dgm:pt modelId="{E96180D3-8C2B-42F2-9B73-287A3A418CF1}">
      <dgm:prSet phldrT="[Text]" custT="1"/>
      <dgm:spPr/>
      <dgm:t>
        <a:bodyPr/>
        <a:lstStyle/>
        <a:p>
          <a:pPr>
            <a:spcAft>
              <a:spcPts val="1200"/>
            </a:spcAft>
          </a:pPr>
          <a:r>
            <a:rPr lang="en-AU" sz="1800" dirty="0"/>
            <a:t>Certain groups with co-occurring conditions (i.e. intellectual disability, anxiety, epilepsy) have poorer health and mortality outcomes</a:t>
          </a:r>
        </a:p>
      </dgm:t>
    </dgm:pt>
    <dgm:pt modelId="{9E6213CF-4F71-43A8-B4B3-5FFCB87E8357}" type="parTrans" cxnId="{E0D44FD7-9A8F-4EDA-BAA6-4FF61ACC78F0}">
      <dgm:prSet/>
      <dgm:spPr/>
      <dgm:t>
        <a:bodyPr/>
        <a:lstStyle/>
        <a:p>
          <a:endParaRPr lang="en-AU"/>
        </a:p>
      </dgm:t>
    </dgm:pt>
    <dgm:pt modelId="{26AA13DE-3498-418B-9C6D-352D73B38AC2}" type="sibTrans" cxnId="{E0D44FD7-9A8F-4EDA-BAA6-4FF61ACC78F0}">
      <dgm:prSet/>
      <dgm:spPr/>
      <dgm:t>
        <a:bodyPr/>
        <a:lstStyle/>
        <a:p>
          <a:endParaRPr lang="en-AU"/>
        </a:p>
      </dgm:t>
    </dgm:pt>
    <dgm:pt modelId="{6D47737B-A1CE-467B-9564-F7361C68CFB9}">
      <dgm:prSet phldrT="[Text]" custT="1"/>
      <dgm:spPr/>
      <dgm:t>
        <a:bodyPr/>
        <a:lstStyle/>
        <a:p>
          <a:pPr>
            <a:spcAft>
              <a:spcPts val="1200"/>
            </a:spcAft>
            <a:buFont typeface="Arial" panose="020B0604020202020204" pitchFamily="34" charset="0"/>
            <a:buChar char="•"/>
          </a:pPr>
          <a:r>
            <a:rPr lang="en-US" sz="1800" b="0" dirty="0"/>
            <a:t>Higher claim rates and pressure on extras cover</a:t>
          </a:r>
          <a:endParaRPr lang="en-AU" sz="1800" b="0" dirty="0"/>
        </a:p>
      </dgm:t>
    </dgm:pt>
    <dgm:pt modelId="{0197B399-1C57-4755-B771-4A9029DC4ECD}" type="parTrans" cxnId="{C95E6C03-EF4A-4709-ADBE-DB2403936BA2}">
      <dgm:prSet/>
      <dgm:spPr/>
      <dgm:t>
        <a:bodyPr/>
        <a:lstStyle/>
        <a:p>
          <a:endParaRPr lang="en-AU"/>
        </a:p>
      </dgm:t>
    </dgm:pt>
    <dgm:pt modelId="{07814922-ABA4-4F0A-BE80-1861FBEDC1EA}" type="sibTrans" cxnId="{C95E6C03-EF4A-4709-ADBE-DB2403936BA2}">
      <dgm:prSet/>
      <dgm:spPr/>
      <dgm:t>
        <a:bodyPr/>
        <a:lstStyle/>
        <a:p>
          <a:endParaRPr lang="en-AU"/>
        </a:p>
      </dgm:t>
    </dgm:pt>
    <dgm:pt modelId="{6C20371D-5E15-46C3-94AF-86CC8DECF7C9}">
      <dgm:prSet phldrT="[Text]" custT="1"/>
      <dgm:spPr/>
      <dgm:t>
        <a:bodyPr/>
        <a:lstStyle/>
        <a:p>
          <a:pPr>
            <a:spcAft>
              <a:spcPts val="1200"/>
            </a:spcAft>
            <a:buFont typeface="Arial" panose="020B0604020202020204" pitchFamily="34" charset="0"/>
            <a:buChar char="•"/>
          </a:pPr>
          <a:r>
            <a:rPr lang="en-AU" sz="1800" b="0" dirty="0"/>
            <a:t>Policy development around reasonable adjustments and early intervention supports</a:t>
          </a:r>
        </a:p>
      </dgm:t>
    </dgm:pt>
    <dgm:pt modelId="{6B05233F-A4CB-44FC-AECE-5A993C08742F}" type="parTrans" cxnId="{D49D71D2-63B9-4A4B-92E5-8E09FB574C5A}">
      <dgm:prSet/>
      <dgm:spPr/>
      <dgm:t>
        <a:bodyPr/>
        <a:lstStyle/>
        <a:p>
          <a:endParaRPr lang="en-AU"/>
        </a:p>
      </dgm:t>
    </dgm:pt>
    <dgm:pt modelId="{23D9516E-671E-4FBF-A72C-F80B44E323D3}" type="sibTrans" cxnId="{D49D71D2-63B9-4A4B-92E5-8E09FB574C5A}">
      <dgm:prSet/>
      <dgm:spPr/>
      <dgm:t>
        <a:bodyPr/>
        <a:lstStyle/>
        <a:p>
          <a:endParaRPr lang="en-AU"/>
        </a:p>
      </dgm:t>
    </dgm:pt>
    <dgm:pt modelId="{4723F43D-FA28-4AB1-9620-4732AAE89177}">
      <dgm:prSet phldrT="[Text]" custT="1"/>
      <dgm:spPr/>
      <dgm:t>
        <a:bodyPr/>
        <a:lstStyle/>
        <a:p>
          <a:pPr>
            <a:spcAft>
              <a:spcPts val="1200"/>
            </a:spcAft>
            <a:buFont typeface="Arial" panose="020B0604020202020204" pitchFamily="34" charset="0"/>
            <a:buChar char="•"/>
          </a:pPr>
          <a:r>
            <a:rPr lang="en-US" sz="1800" b="0" dirty="0"/>
            <a:t>Gaps in access due to standard exclusions or lack of coverage for non-hospital-based developmental support</a:t>
          </a:r>
          <a:endParaRPr lang="en-AU" sz="1800" b="0" dirty="0"/>
        </a:p>
      </dgm:t>
    </dgm:pt>
    <dgm:pt modelId="{C4E45891-3108-4BC3-B4A9-792B8290C39B}" type="parTrans" cxnId="{D9DA363C-DAB6-4996-BAF5-E48FF5E976B0}">
      <dgm:prSet/>
      <dgm:spPr/>
      <dgm:t>
        <a:bodyPr/>
        <a:lstStyle/>
        <a:p>
          <a:endParaRPr lang="en-AU"/>
        </a:p>
      </dgm:t>
    </dgm:pt>
    <dgm:pt modelId="{0A910489-5193-48C4-BECE-F18C4942A20D}" type="sibTrans" cxnId="{D9DA363C-DAB6-4996-BAF5-E48FF5E976B0}">
      <dgm:prSet/>
      <dgm:spPr/>
      <dgm:t>
        <a:bodyPr/>
        <a:lstStyle/>
        <a:p>
          <a:endParaRPr lang="en-AU"/>
        </a:p>
      </dgm:t>
    </dgm:pt>
    <dgm:pt modelId="{ED82BE4F-7959-44C3-8A8B-CA975F14BC14}" type="pres">
      <dgm:prSet presAssocID="{63275DAD-D0AC-443D-9E8C-38F077451C65}" presName="linearFlow" presStyleCnt="0">
        <dgm:presLayoutVars>
          <dgm:dir/>
          <dgm:animLvl val="lvl"/>
          <dgm:resizeHandles/>
        </dgm:presLayoutVars>
      </dgm:prSet>
      <dgm:spPr/>
    </dgm:pt>
    <dgm:pt modelId="{E679FFA3-2291-445D-9911-5A7B101513E3}" type="pres">
      <dgm:prSet presAssocID="{ABD28DE1-BB9B-4FA9-9559-58283A4E4CC3}" presName="compositeNode" presStyleCnt="0">
        <dgm:presLayoutVars>
          <dgm:bulletEnabled val="1"/>
        </dgm:presLayoutVars>
      </dgm:prSet>
      <dgm:spPr/>
    </dgm:pt>
    <dgm:pt modelId="{6ACDEA92-E92D-401A-9244-624EA8A15FB8}" type="pres">
      <dgm:prSet presAssocID="{ABD28DE1-BB9B-4FA9-9559-58283A4E4CC3}" presName="image" presStyleLbl="fgImgPlace1" presStyleIdx="0" presStyleCnt="3" custLinFactNeighborX="49926" custLinFactNeighborY="223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pt>
    <dgm:pt modelId="{CBD6AEF6-5C16-48DF-A34E-6D0A29421AB1}" type="pres">
      <dgm:prSet presAssocID="{ABD28DE1-BB9B-4FA9-9559-58283A4E4CC3}" presName="childNode" presStyleLbl="node1" presStyleIdx="0" presStyleCnt="3" custLinFactNeighborX="20036">
        <dgm:presLayoutVars>
          <dgm:bulletEnabled val="1"/>
        </dgm:presLayoutVars>
      </dgm:prSet>
      <dgm:spPr/>
    </dgm:pt>
    <dgm:pt modelId="{CC884E5D-BE5B-4F42-B3A7-7FB9277BE8DB}" type="pres">
      <dgm:prSet presAssocID="{ABD28DE1-BB9B-4FA9-9559-58283A4E4CC3}" presName="parentNode" presStyleLbl="revTx" presStyleIdx="0" presStyleCnt="3" custLinFactNeighborX="99852">
        <dgm:presLayoutVars>
          <dgm:chMax val="0"/>
          <dgm:bulletEnabled val="1"/>
        </dgm:presLayoutVars>
      </dgm:prSet>
      <dgm:spPr/>
    </dgm:pt>
    <dgm:pt modelId="{DBA00AC6-4D4D-4D51-A003-9ED01079D9C6}" type="pres">
      <dgm:prSet presAssocID="{7C166A3B-D1EB-42B9-9F82-ACD03CC4EE96}" presName="sibTrans" presStyleCnt="0"/>
      <dgm:spPr/>
    </dgm:pt>
    <dgm:pt modelId="{F6EB6BF3-4E17-4C62-8996-B3444A274CE8}" type="pres">
      <dgm:prSet presAssocID="{B50276FE-D233-4013-B6AA-7B98D056BE8D}" presName="compositeNode" presStyleCnt="0">
        <dgm:presLayoutVars>
          <dgm:bulletEnabled val="1"/>
        </dgm:presLayoutVars>
      </dgm:prSet>
      <dgm:spPr/>
    </dgm:pt>
    <dgm:pt modelId="{31B59C42-EE1B-4AF6-BD21-7958D7AB2E80}" type="pres">
      <dgm:prSet presAssocID="{B50276FE-D233-4013-B6AA-7B98D056BE8D}" presName="image" presStyleLbl="fgImgPlace1" presStyleIdx="1" presStyleCnt="3" custLinFactNeighborY="0"/>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pt>
    <dgm:pt modelId="{76449696-08AD-47E8-9019-899E27572998}" type="pres">
      <dgm:prSet presAssocID="{B50276FE-D233-4013-B6AA-7B98D056BE8D}" presName="childNode" presStyleLbl="node1" presStyleIdx="1" presStyleCnt="3">
        <dgm:presLayoutVars>
          <dgm:bulletEnabled val="1"/>
        </dgm:presLayoutVars>
      </dgm:prSet>
      <dgm:spPr/>
    </dgm:pt>
    <dgm:pt modelId="{C36AED06-5D07-42BD-817F-0A80924E666B}" type="pres">
      <dgm:prSet presAssocID="{B50276FE-D233-4013-B6AA-7B98D056BE8D}" presName="parentNode" presStyleLbl="revTx" presStyleIdx="1" presStyleCnt="3">
        <dgm:presLayoutVars>
          <dgm:chMax val="0"/>
          <dgm:bulletEnabled val="1"/>
        </dgm:presLayoutVars>
      </dgm:prSet>
      <dgm:spPr/>
    </dgm:pt>
    <dgm:pt modelId="{7DDC5AB9-4479-46E5-94A6-FC3658880A03}" type="pres">
      <dgm:prSet presAssocID="{DDEC9565-7402-400E-B673-6EB029DB0E74}" presName="sibTrans" presStyleCnt="0"/>
      <dgm:spPr/>
    </dgm:pt>
    <dgm:pt modelId="{7A620A1D-33B0-4540-A599-4DFFB7EA8D76}" type="pres">
      <dgm:prSet presAssocID="{28B92DEA-A4E4-41A3-9AD0-3FF673A0C567}" presName="compositeNode" presStyleCnt="0">
        <dgm:presLayoutVars>
          <dgm:bulletEnabled val="1"/>
        </dgm:presLayoutVars>
      </dgm:prSet>
      <dgm:spPr/>
    </dgm:pt>
    <dgm:pt modelId="{FC1D32AE-D2D6-48BB-B4AF-1D7E6758914A}" type="pres">
      <dgm:prSet presAssocID="{28B92DEA-A4E4-41A3-9AD0-3FF673A0C567}" presName="image" presStyleLbl="fgImgPlace1" presStyleIdx="2" presStyleCnt="3" custLinFactNeighborX="-52752"/>
      <dgm:spPr>
        <a:blipFill>
          <a:blip xmlns:r="http://schemas.openxmlformats.org/officeDocument/2006/relationships" r:embed="rId5">
            <a:alphaModFix/>
            <a:extLst>
              <a:ext uri="{96DAC541-7B7A-43D3-8B79-37D633B846F1}">
                <asvg:svgBlip xmlns:asvg="http://schemas.microsoft.com/office/drawing/2016/SVG/main" r:embed="rId6"/>
              </a:ext>
            </a:extLst>
          </a:blip>
          <a:srcRect/>
          <a:stretch>
            <a:fillRect/>
          </a:stretch>
        </a:blipFill>
        <a:ln>
          <a:noFill/>
        </a:ln>
      </dgm:spPr>
    </dgm:pt>
    <dgm:pt modelId="{CA442C4F-7A60-42B2-998B-1E315E6315B2}" type="pres">
      <dgm:prSet presAssocID="{28B92DEA-A4E4-41A3-9AD0-3FF673A0C567}" presName="childNode" presStyleLbl="node1" presStyleIdx="2" presStyleCnt="3" custLinFactNeighborX="-20426">
        <dgm:presLayoutVars>
          <dgm:bulletEnabled val="1"/>
        </dgm:presLayoutVars>
      </dgm:prSet>
      <dgm:spPr/>
    </dgm:pt>
    <dgm:pt modelId="{88ACD913-EA6C-4B1F-9BE5-5A8B3DD91310}" type="pres">
      <dgm:prSet presAssocID="{28B92DEA-A4E4-41A3-9AD0-3FF673A0C567}" presName="parentNode" presStyleLbl="revTx" presStyleIdx="2" presStyleCnt="3" custLinFactX="-1736" custLinFactNeighborX="-100000">
        <dgm:presLayoutVars>
          <dgm:chMax val="0"/>
          <dgm:bulletEnabled val="1"/>
        </dgm:presLayoutVars>
      </dgm:prSet>
      <dgm:spPr/>
    </dgm:pt>
  </dgm:ptLst>
  <dgm:cxnLst>
    <dgm:cxn modelId="{2A159702-ED9C-4977-9585-A703CC9C5DBB}" type="presOf" srcId="{ABD28DE1-BB9B-4FA9-9559-58283A4E4CC3}" destId="{CC884E5D-BE5B-4F42-B3A7-7FB9277BE8DB}" srcOrd="0" destOrd="0" presId="urn:microsoft.com/office/officeart/2005/8/layout/hList2"/>
    <dgm:cxn modelId="{C95E6C03-EF4A-4709-ADBE-DB2403936BA2}" srcId="{28B92DEA-A4E4-41A3-9AD0-3FF673A0C567}" destId="{6D47737B-A1CE-467B-9564-F7361C68CFB9}" srcOrd="1" destOrd="0" parTransId="{0197B399-1C57-4755-B771-4A9029DC4ECD}" sibTransId="{07814922-ABA4-4F0A-BE80-1861FBEDC1EA}"/>
    <dgm:cxn modelId="{94233126-3058-407F-BD82-516A88C3C277}" srcId="{63275DAD-D0AC-443D-9E8C-38F077451C65}" destId="{B50276FE-D233-4013-B6AA-7B98D056BE8D}" srcOrd="1" destOrd="0" parTransId="{05C36EA4-17C5-4F9F-A39A-F3D26F96A1C9}" sibTransId="{DDEC9565-7402-400E-B673-6EB029DB0E74}"/>
    <dgm:cxn modelId="{9A48D232-5C86-43A5-AAD8-2816ADC601AA}" type="presOf" srcId="{388C13AF-6672-4F91-BF0E-92A5F067837C}" destId="{CA442C4F-7A60-42B2-998B-1E315E6315B2}" srcOrd="0" destOrd="0" presId="urn:microsoft.com/office/officeart/2005/8/layout/hList2"/>
    <dgm:cxn modelId="{D9DA363C-DAB6-4996-BAF5-E48FF5E976B0}" srcId="{28B92DEA-A4E4-41A3-9AD0-3FF673A0C567}" destId="{4723F43D-FA28-4AB1-9620-4732AAE89177}" srcOrd="2" destOrd="0" parTransId="{C4E45891-3108-4BC3-B4A9-792B8290C39B}" sibTransId="{0A910489-5193-48C4-BECE-F18C4942A20D}"/>
    <dgm:cxn modelId="{69926065-CFBE-4D2F-ADD3-58D463345D89}" type="presOf" srcId="{28B92DEA-A4E4-41A3-9AD0-3FF673A0C567}" destId="{88ACD913-EA6C-4B1F-9BE5-5A8B3DD91310}" srcOrd="0" destOrd="0" presId="urn:microsoft.com/office/officeart/2005/8/layout/hList2"/>
    <dgm:cxn modelId="{2D74696A-4D12-4384-A6B4-28A67CB20D82}" type="presOf" srcId="{EFD32EE9-17A0-4E22-A27C-A2462A2A3C50}" destId="{76449696-08AD-47E8-9019-899E27572998}" srcOrd="0" destOrd="0" presId="urn:microsoft.com/office/officeart/2005/8/layout/hList2"/>
    <dgm:cxn modelId="{44853F4B-62BE-41B0-9332-A6EBC2A7D6B5}" type="presOf" srcId="{D2300C13-E128-4A2F-976C-DD349717F74E}" destId="{CBD6AEF6-5C16-48DF-A34E-6D0A29421AB1}" srcOrd="0" destOrd="0" presId="urn:microsoft.com/office/officeart/2005/8/layout/hList2"/>
    <dgm:cxn modelId="{18116C6F-D8CA-49E7-AF39-7C5F7E8F251E}" srcId="{B50276FE-D233-4013-B6AA-7B98D056BE8D}" destId="{EFD32EE9-17A0-4E22-A27C-A2462A2A3C50}" srcOrd="0" destOrd="0" parTransId="{E0378A43-4572-4732-A632-887F971E3E7B}" sibTransId="{00358CDD-619F-4E60-A8F7-3BFA5E08797E}"/>
    <dgm:cxn modelId="{4FBCC673-F618-412C-8A2C-F7E4CFE5A808}" type="presOf" srcId="{E96180D3-8C2B-42F2-9B73-287A3A418CF1}" destId="{CBD6AEF6-5C16-48DF-A34E-6D0A29421AB1}" srcOrd="0" destOrd="1" presId="urn:microsoft.com/office/officeart/2005/8/layout/hList2"/>
    <dgm:cxn modelId="{E539D577-8264-4A1F-ACE0-12B214FC4163}" srcId="{ABD28DE1-BB9B-4FA9-9559-58283A4E4CC3}" destId="{D2300C13-E128-4A2F-976C-DD349717F74E}" srcOrd="0" destOrd="0" parTransId="{E214142C-B3E1-4313-BE76-714CE00C548E}" sibTransId="{B1DE8ED2-8976-4720-AD06-DB7C3CD5EA5A}"/>
    <dgm:cxn modelId="{B684EC77-C9BC-4AD6-BC21-DADEF9CA2D10}" srcId="{63275DAD-D0AC-443D-9E8C-38F077451C65}" destId="{ABD28DE1-BB9B-4FA9-9559-58283A4E4CC3}" srcOrd="0" destOrd="0" parTransId="{5243FCF9-4275-48B2-84FC-83ECBE6EF6E0}" sibTransId="{7C166A3B-D1EB-42B9-9F82-ACD03CC4EE96}"/>
    <dgm:cxn modelId="{43D8119C-E236-4FD5-B30E-EB367C83E752}" type="presOf" srcId="{6C20371D-5E15-46C3-94AF-86CC8DECF7C9}" destId="{76449696-08AD-47E8-9019-899E27572998}" srcOrd="0" destOrd="2" presId="urn:microsoft.com/office/officeart/2005/8/layout/hList2"/>
    <dgm:cxn modelId="{E63780AC-83CE-49D6-AF8E-826EBBC0C1E5}" type="presOf" srcId="{63275DAD-D0AC-443D-9E8C-38F077451C65}" destId="{ED82BE4F-7959-44C3-8A8B-CA975F14BC14}" srcOrd="0" destOrd="0" presId="urn:microsoft.com/office/officeart/2005/8/layout/hList2"/>
    <dgm:cxn modelId="{7D3E74AE-5A4E-438B-B335-FB8BBED5CB96}" srcId="{B50276FE-D233-4013-B6AA-7B98D056BE8D}" destId="{EEDBED29-6044-4914-BF72-FABCF39C9C61}" srcOrd="1" destOrd="0" parTransId="{2AFC8A8B-428E-4D82-AC7E-87C4BF3B5E53}" sibTransId="{89180C94-D13B-4802-B4B2-964502025DF4}"/>
    <dgm:cxn modelId="{BCDF2CB1-6951-423E-A1C7-FA6EECDA8C68}" type="presOf" srcId="{B50276FE-D233-4013-B6AA-7B98D056BE8D}" destId="{C36AED06-5D07-42BD-817F-0A80924E666B}" srcOrd="0" destOrd="0" presId="urn:microsoft.com/office/officeart/2005/8/layout/hList2"/>
    <dgm:cxn modelId="{D49D71D2-63B9-4A4B-92E5-8E09FB574C5A}" srcId="{B50276FE-D233-4013-B6AA-7B98D056BE8D}" destId="{6C20371D-5E15-46C3-94AF-86CC8DECF7C9}" srcOrd="2" destOrd="0" parTransId="{6B05233F-A4CB-44FC-AECE-5A993C08742F}" sibTransId="{23D9516E-671E-4FBF-A72C-F80B44E323D3}"/>
    <dgm:cxn modelId="{EDCF87D4-225F-4172-81E6-39B5DDE8728E}" type="presOf" srcId="{6D47737B-A1CE-467B-9564-F7361C68CFB9}" destId="{CA442C4F-7A60-42B2-998B-1E315E6315B2}" srcOrd="0" destOrd="1" presId="urn:microsoft.com/office/officeart/2005/8/layout/hList2"/>
    <dgm:cxn modelId="{FCDB40D6-7D3E-4DDE-88BB-96A39F28D460}" srcId="{28B92DEA-A4E4-41A3-9AD0-3FF673A0C567}" destId="{388C13AF-6672-4F91-BF0E-92A5F067837C}" srcOrd="0" destOrd="0" parTransId="{7BB5C1C9-E9DF-488B-969A-ED44237DE5A2}" sibTransId="{E93D7465-0520-4E68-A657-1F3CCA11D3F1}"/>
    <dgm:cxn modelId="{E0D44FD7-9A8F-4EDA-BAA6-4FF61ACC78F0}" srcId="{ABD28DE1-BB9B-4FA9-9559-58283A4E4CC3}" destId="{E96180D3-8C2B-42F2-9B73-287A3A418CF1}" srcOrd="1" destOrd="0" parTransId="{9E6213CF-4F71-43A8-B4B3-5FFCB87E8357}" sibTransId="{26AA13DE-3498-418B-9C6D-352D73B38AC2}"/>
    <dgm:cxn modelId="{1A83DDDC-6541-43C7-8F96-A564E3290780}" type="presOf" srcId="{EEDBED29-6044-4914-BF72-FABCF39C9C61}" destId="{76449696-08AD-47E8-9019-899E27572998}" srcOrd="0" destOrd="1" presId="urn:microsoft.com/office/officeart/2005/8/layout/hList2"/>
    <dgm:cxn modelId="{AA9350E8-EA33-439C-9D56-5FD379268BFA}" type="presOf" srcId="{4723F43D-FA28-4AB1-9620-4732AAE89177}" destId="{CA442C4F-7A60-42B2-998B-1E315E6315B2}" srcOrd="0" destOrd="2" presId="urn:microsoft.com/office/officeart/2005/8/layout/hList2"/>
    <dgm:cxn modelId="{537755FB-5FFE-48FE-AD62-1782A0C5DE6E}" srcId="{63275DAD-D0AC-443D-9E8C-38F077451C65}" destId="{28B92DEA-A4E4-41A3-9AD0-3FF673A0C567}" srcOrd="2" destOrd="0" parTransId="{8BF1B435-941A-4162-A230-B331FE3EFC58}" sibTransId="{5DC017DA-21F8-42E7-96F7-1A9D3D264399}"/>
    <dgm:cxn modelId="{818D2E51-941A-4C4B-B5D6-FD6EF6BF672C}" type="presParOf" srcId="{ED82BE4F-7959-44C3-8A8B-CA975F14BC14}" destId="{E679FFA3-2291-445D-9911-5A7B101513E3}" srcOrd="0" destOrd="0" presId="urn:microsoft.com/office/officeart/2005/8/layout/hList2"/>
    <dgm:cxn modelId="{74F89FFF-2153-467C-BFDE-C2058E3D35AD}" type="presParOf" srcId="{E679FFA3-2291-445D-9911-5A7B101513E3}" destId="{6ACDEA92-E92D-401A-9244-624EA8A15FB8}" srcOrd="0" destOrd="0" presId="urn:microsoft.com/office/officeart/2005/8/layout/hList2"/>
    <dgm:cxn modelId="{2AD5B984-5C17-4DC3-9F60-03F9D21F771E}" type="presParOf" srcId="{E679FFA3-2291-445D-9911-5A7B101513E3}" destId="{CBD6AEF6-5C16-48DF-A34E-6D0A29421AB1}" srcOrd="1" destOrd="0" presId="urn:microsoft.com/office/officeart/2005/8/layout/hList2"/>
    <dgm:cxn modelId="{CB8AD64D-3C36-4364-86E4-BE0BD18E7603}" type="presParOf" srcId="{E679FFA3-2291-445D-9911-5A7B101513E3}" destId="{CC884E5D-BE5B-4F42-B3A7-7FB9277BE8DB}" srcOrd="2" destOrd="0" presId="urn:microsoft.com/office/officeart/2005/8/layout/hList2"/>
    <dgm:cxn modelId="{029A8B21-FAD7-4EC4-AE99-F750ED8DD3D5}" type="presParOf" srcId="{ED82BE4F-7959-44C3-8A8B-CA975F14BC14}" destId="{DBA00AC6-4D4D-4D51-A003-9ED01079D9C6}" srcOrd="1" destOrd="0" presId="urn:microsoft.com/office/officeart/2005/8/layout/hList2"/>
    <dgm:cxn modelId="{E90A8516-46B1-4BA1-9261-A4D20BFE951F}" type="presParOf" srcId="{ED82BE4F-7959-44C3-8A8B-CA975F14BC14}" destId="{F6EB6BF3-4E17-4C62-8996-B3444A274CE8}" srcOrd="2" destOrd="0" presId="urn:microsoft.com/office/officeart/2005/8/layout/hList2"/>
    <dgm:cxn modelId="{240667C3-055D-440C-8336-7904D0C0A429}" type="presParOf" srcId="{F6EB6BF3-4E17-4C62-8996-B3444A274CE8}" destId="{31B59C42-EE1B-4AF6-BD21-7958D7AB2E80}" srcOrd="0" destOrd="0" presId="urn:microsoft.com/office/officeart/2005/8/layout/hList2"/>
    <dgm:cxn modelId="{0FD7607D-0967-4D0D-902C-6D10FCA0D19A}" type="presParOf" srcId="{F6EB6BF3-4E17-4C62-8996-B3444A274CE8}" destId="{76449696-08AD-47E8-9019-899E27572998}" srcOrd="1" destOrd="0" presId="urn:microsoft.com/office/officeart/2005/8/layout/hList2"/>
    <dgm:cxn modelId="{075105C5-20B1-4020-A4F9-89659B8CE8C9}" type="presParOf" srcId="{F6EB6BF3-4E17-4C62-8996-B3444A274CE8}" destId="{C36AED06-5D07-42BD-817F-0A80924E666B}" srcOrd="2" destOrd="0" presId="urn:microsoft.com/office/officeart/2005/8/layout/hList2"/>
    <dgm:cxn modelId="{4A3BB97F-7B62-4FEF-841C-CAACE709616F}" type="presParOf" srcId="{ED82BE4F-7959-44C3-8A8B-CA975F14BC14}" destId="{7DDC5AB9-4479-46E5-94A6-FC3658880A03}" srcOrd="3" destOrd="0" presId="urn:microsoft.com/office/officeart/2005/8/layout/hList2"/>
    <dgm:cxn modelId="{9D53BB47-90FA-4765-8880-D0046441F406}" type="presParOf" srcId="{ED82BE4F-7959-44C3-8A8B-CA975F14BC14}" destId="{7A620A1D-33B0-4540-A599-4DFFB7EA8D76}" srcOrd="4" destOrd="0" presId="urn:microsoft.com/office/officeart/2005/8/layout/hList2"/>
    <dgm:cxn modelId="{8CED9858-D40C-4120-BA83-017037FB468B}" type="presParOf" srcId="{7A620A1D-33B0-4540-A599-4DFFB7EA8D76}" destId="{FC1D32AE-D2D6-48BB-B4AF-1D7E6758914A}" srcOrd="0" destOrd="0" presId="urn:microsoft.com/office/officeart/2005/8/layout/hList2"/>
    <dgm:cxn modelId="{A422C36D-278D-4404-85A3-8099E3219177}" type="presParOf" srcId="{7A620A1D-33B0-4540-A599-4DFFB7EA8D76}" destId="{CA442C4F-7A60-42B2-998B-1E315E6315B2}" srcOrd="1" destOrd="0" presId="urn:microsoft.com/office/officeart/2005/8/layout/hList2"/>
    <dgm:cxn modelId="{36C9ACF5-A3A3-4017-985F-0F67F0F0D4A4}" type="presParOf" srcId="{7A620A1D-33B0-4540-A599-4DFFB7EA8D76}" destId="{88ACD913-EA6C-4B1F-9BE5-5A8B3DD91310}" srcOrd="2" destOrd="0" presId="urn:microsoft.com/office/officeart/2005/8/layout/h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624624-0408-4333-A554-B4F656856140}" type="doc">
      <dgm:prSet loTypeId="urn:microsoft.com/office/officeart/2018/5/layout/CenteredIconLabelDescriptionList" loCatId="icon" qsTypeId="urn:microsoft.com/office/officeart/2005/8/quickstyle/simple1" qsCatId="simple" csTypeId="urn:microsoft.com/office/officeart/2005/8/colors/accent3_2" csCatId="accent3" phldr="1"/>
      <dgm:spPr/>
      <dgm:t>
        <a:bodyPr/>
        <a:lstStyle/>
        <a:p>
          <a:endParaRPr lang="en-AU"/>
        </a:p>
      </dgm:t>
    </dgm:pt>
    <dgm:pt modelId="{4452D753-BE36-48BF-911A-9B9227B6AC6B}">
      <dgm:prSet phldrT="[Text]"/>
      <dgm:spPr/>
      <dgm:t>
        <a:bodyPr/>
        <a:lstStyle/>
        <a:p>
          <a:pPr>
            <a:defRPr b="1"/>
          </a:pPr>
          <a:r>
            <a:rPr lang="en-AU" dirty="0">
              <a:solidFill>
                <a:schemeClr val="accent1"/>
              </a:solidFill>
            </a:rPr>
            <a:t>Actuarial Education</a:t>
          </a:r>
        </a:p>
      </dgm:t>
    </dgm:pt>
    <dgm:pt modelId="{3E3F3CB8-F208-4F0B-8B40-6A1E013D18AC}" type="parTrans" cxnId="{D51A54A4-9629-4435-B1EB-7BDB7D635589}">
      <dgm:prSet/>
      <dgm:spPr/>
      <dgm:t>
        <a:bodyPr/>
        <a:lstStyle/>
        <a:p>
          <a:endParaRPr lang="en-AU"/>
        </a:p>
      </dgm:t>
    </dgm:pt>
    <dgm:pt modelId="{F4F5F799-636C-401E-BC57-6BDFB030D00C}" type="sibTrans" cxnId="{D51A54A4-9629-4435-B1EB-7BDB7D635589}">
      <dgm:prSet/>
      <dgm:spPr/>
      <dgm:t>
        <a:bodyPr/>
        <a:lstStyle/>
        <a:p>
          <a:endParaRPr lang="en-AU"/>
        </a:p>
      </dgm:t>
    </dgm:pt>
    <dgm:pt modelId="{443509E5-5D3B-4955-9A87-FBA77B01E76D}">
      <dgm:prSet/>
      <dgm:spPr/>
      <dgm:t>
        <a:bodyPr/>
        <a:lstStyle/>
        <a:p>
          <a:r>
            <a:rPr lang="en-US" b="1" dirty="0"/>
            <a:t>Increasing </a:t>
          </a:r>
          <a:r>
            <a:rPr lang="en-US" dirty="0"/>
            <a:t>numbers of </a:t>
          </a:r>
          <a:r>
            <a:rPr lang="en-US" b="1" dirty="0"/>
            <a:t>autistic and neurodiverse students </a:t>
          </a:r>
          <a:r>
            <a:rPr lang="en-US" dirty="0"/>
            <a:t>are entering university and the profession.</a:t>
          </a:r>
        </a:p>
      </dgm:t>
    </dgm:pt>
    <dgm:pt modelId="{9F3510BA-CA3F-43A3-A583-E00B8D730784}" type="parTrans" cxnId="{2E504CC9-4910-4818-9FD9-3B002748B433}">
      <dgm:prSet/>
      <dgm:spPr/>
      <dgm:t>
        <a:bodyPr/>
        <a:lstStyle/>
        <a:p>
          <a:endParaRPr lang="en-AU"/>
        </a:p>
      </dgm:t>
    </dgm:pt>
    <dgm:pt modelId="{583F7A86-9E1E-4259-8D95-B32154FC9524}" type="sibTrans" cxnId="{2E504CC9-4910-4818-9FD9-3B002748B433}">
      <dgm:prSet/>
      <dgm:spPr/>
      <dgm:t>
        <a:bodyPr/>
        <a:lstStyle/>
        <a:p>
          <a:endParaRPr lang="en-AU"/>
        </a:p>
      </dgm:t>
    </dgm:pt>
    <dgm:pt modelId="{FC5CD38F-CBB5-4A5F-A62B-A5BDB1D61A9D}">
      <dgm:prSet/>
      <dgm:spPr/>
      <dgm:t>
        <a:bodyPr/>
        <a:lstStyle/>
        <a:p>
          <a:r>
            <a:rPr lang="en-US" dirty="0"/>
            <a:t>Consider how </a:t>
          </a:r>
          <a:r>
            <a:rPr lang="en-US" b="1" dirty="0"/>
            <a:t>traditional teaching and assessment styles </a:t>
          </a:r>
          <a:r>
            <a:rPr lang="en-US" dirty="0"/>
            <a:t>(e.g., time-pressured exams, verbal participation) </a:t>
          </a:r>
          <a:r>
            <a:rPr lang="en-US" b="1" dirty="0"/>
            <a:t>affect learning and performance</a:t>
          </a:r>
          <a:r>
            <a:rPr lang="en-US" dirty="0"/>
            <a:t>.</a:t>
          </a:r>
        </a:p>
      </dgm:t>
    </dgm:pt>
    <dgm:pt modelId="{9C863A73-6D70-45F0-99C0-464CE4E6587A}" type="parTrans" cxnId="{1E480592-5049-4C94-93BD-8F476C2BAF1A}">
      <dgm:prSet/>
      <dgm:spPr/>
      <dgm:t>
        <a:bodyPr/>
        <a:lstStyle/>
        <a:p>
          <a:endParaRPr lang="en-AU"/>
        </a:p>
      </dgm:t>
    </dgm:pt>
    <dgm:pt modelId="{99EE990A-9A0B-4241-843E-59F95CFCC881}" type="sibTrans" cxnId="{1E480592-5049-4C94-93BD-8F476C2BAF1A}">
      <dgm:prSet/>
      <dgm:spPr/>
      <dgm:t>
        <a:bodyPr/>
        <a:lstStyle/>
        <a:p>
          <a:endParaRPr lang="en-AU"/>
        </a:p>
      </dgm:t>
    </dgm:pt>
    <dgm:pt modelId="{3C3D8220-BDC4-4049-AC41-14425F177997}">
      <dgm:prSet/>
      <dgm:spPr/>
      <dgm:t>
        <a:bodyPr/>
        <a:lstStyle/>
        <a:p>
          <a:pPr>
            <a:defRPr b="1"/>
          </a:pPr>
          <a:r>
            <a:rPr lang="en-US" dirty="0">
              <a:solidFill>
                <a:schemeClr val="accent1"/>
              </a:solidFill>
            </a:rPr>
            <a:t>Actuarial Workplaces</a:t>
          </a:r>
        </a:p>
      </dgm:t>
    </dgm:pt>
    <dgm:pt modelId="{C4248FF5-49E3-4059-8EEA-8BDB7EF608DB}" type="parTrans" cxnId="{79C1AB40-601A-483D-BFA7-44D46E232EB1}">
      <dgm:prSet/>
      <dgm:spPr/>
      <dgm:t>
        <a:bodyPr/>
        <a:lstStyle/>
        <a:p>
          <a:endParaRPr lang="en-AU"/>
        </a:p>
      </dgm:t>
    </dgm:pt>
    <dgm:pt modelId="{895D00B6-1B43-45D2-A101-E5CC410FDEF8}" type="sibTrans" cxnId="{79C1AB40-601A-483D-BFA7-44D46E232EB1}">
      <dgm:prSet/>
      <dgm:spPr/>
      <dgm:t>
        <a:bodyPr/>
        <a:lstStyle/>
        <a:p>
          <a:endParaRPr lang="en-AU"/>
        </a:p>
      </dgm:t>
    </dgm:pt>
    <dgm:pt modelId="{37D50912-0689-40D0-90FA-00C0618DD3E4}">
      <dgm:prSet/>
      <dgm:spPr/>
      <dgm:t>
        <a:bodyPr/>
        <a:lstStyle/>
        <a:p>
          <a:r>
            <a:rPr lang="en-US" dirty="0"/>
            <a:t>The actuarial profession naturally attracts neurodivergent thinkers due to the nature of the work: structured, logic-based, quantitative.</a:t>
          </a:r>
        </a:p>
      </dgm:t>
    </dgm:pt>
    <dgm:pt modelId="{1EA78421-6728-4180-8667-60B2D397907A}" type="parTrans" cxnId="{64BA1D36-CF28-4772-85BF-B83A25D5E93F}">
      <dgm:prSet/>
      <dgm:spPr/>
      <dgm:t>
        <a:bodyPr/>
        <a:lstStyle/>
        <a:p>
          <a:endParaRPr lang="en-AU"/>
        </a:p>
      </dgm:t>
    </dgm:pt>
    <dgm:pt modelId="{07A7C78A-C01C-44BE-AB2D-4DAADF4EE67B}" type="sibTrans" cxnId="{64BA1D36-CF28-4772-85BF-B83A25D5E93F}">
      <dgm:prSet/>
      <dgm:spPr/>
      <dgm:t>
        <a:bodyPr/>
        <a:lstStyle/>
        <a:p>
          <a:endParaRPr lang="en-AU"/>
        </a:p>
      </dgm:t>
    </dgm:pt>
    <dgm:pt modelId="{25348065-21BD-498F-BF48-00BCF48236E1}">
      <dgm:prSet/>
      <dgm:spPr/>
      <dgm:t>
        <a:bodyPr/>
        <a:lstStyle/>
        <a:p>
          <a:r>
            <a:rPr lang="en-AU" dirty="0"/>
            <a:t>Consider how </a:t>
          </a:r>
          <a:r>
            <a:rPr lang="en-AU" b="1" dirty="0"/>
            <a:t>social dynamics, sensory environments, or traditional "soft skills“ expectations </a:t>
          </a:r>
          <a:r>
            <a:rPr lang="en-AU" dirty="0"/>
            <a:t>may </a:t>
          </a:r>
          <a:r>
            <a:rPr lang="en-AU" b="1" dirty="0"/>
            <a:t>affect employee performance.</a:t>
          </a:r>
        </a:p>
      </dgm:t>
    </dgm:pt>
    <dgm:pt modelId="{7DDB3749-D464-4D0B-BB60-8E0466BC9E2B}" type="parTrans" cxnId="{333BA637-E8C7-42D8-8798-96778D17446B}">
      <dgm:prSet/>
      <dgm:spPr/>
      <dgm:t>
        <a:bodyPr/>
        <a:lstStyle/>
        <a:p>
          <a:endParaRPr lang="en-AU"/>
        </a:p>
      </dgm:t>
    </dgm:pt>
    <dgm:pt modelId="{39378185-2CAB-470E-A09E-90D3CB56E772}" type="sibTrans" cxnId="{333BA637-E8C7-42D8-8798-96778D17446B}">
      <dgm:prSet/>
      <dgm:spPr/>
      <dgm:t>
        <a:bodyPr/>
        <a:lstStyle/>
        <a:p>
          <a:endParaRPr lang="en-AU"/>
        </a:p>
      </dgm:t>
    </dgm:pt>
    <dgm:pt modelId="{0230575D-3C1F-4A36-8E19-80A5161CFA33}">
      <dgm:prSet/>
      <dgm:spPr/>
      <dgm:t>
        <a:bodyPr/>
        <a:lstStyle/>
        <a:p>
          <a:r>
            <a:rPr lang="en-US" dirty="0"/>
            <a:t>Consider </a:t>
          </a:r>
          <a:r>
            <a:rPr lang="en-US" b="1" dirty="0"/>
            <a:t>evolving population demographics </a:t>
          </a:r>
          <a:r>
            <a:rPr lang="en-US" b="0" i="0" dirty="0"/>
            <a:t>in </a:t>
          </a:r>
          <a:r>
            <a:rPr lang="en-US" dirty="0"/>
            <a:t>the expanding role actuaries play </a:t>
          </a:r>
          <a:r>
            <a:rPr lang="en-US" b="1" dirty="0"/>
            <a:t>in insurance and broader fields</a:t>
          </a:r>
          <a:endParaRPr lang="en-AU" b="1" dirty="0"/>
        </a:p>
      </dgm:t>
    </dgm:pt>
    <dgm:pt modelId="{75D50972-ED93-482D-90AB-ACA73D3958A1}" type="parTrans" cxnId="{67F98BD0-EE35-40BB-ADF7-030919C672C7}">
      <dgm:prSet/>
      <dgm:spPr/>
      <dgm:t>
        <a:bodyPr/>
        <a:lstStyle/>
        <a:p>
          <a:endParaRPr lang="en-AU"/>
        </a:p>
      </dgm:t>
    </dgm:pt>
    <dgm:pt modelId="{B04447FE-C5BC-4160-B7DB-A60863B7D158}" type="sibTrans" cxnId="{67F98BD0-EE35-40BB-ADF7-030919C672C7}">
      <dgm:prSet/>
      <dgm:spPr/>
      <dgm:t>
        <a:bodyPr/>
        <a:lstStyle/>
        <a:p>
          <a:endParaRPr lang="en-AU"/>
        </a:p>
      </dgm:t>
    </dgm:pt>
    <dgm:pt modelId="{31028FAB-5B6C-47FE-94A0-7BC450342F00}">
      <dgm:prSet/>
      <dgm:spPr/>
      <dgm:t>
        <a:bodyPr/>
        <a:lstStyle/>
        <a:p>
          <a:pPr>
            <a:defRPr b="1"/>
          </a:pPr>
          <a:r>
            <a:rPr lang="en-AU" dirty="0">
              <a:solidFill>
                <a:schemeClr val="accent1"/>
              </a:solidFill>
            </a:rPr>
            <a:t>Actuaries in Broader Fields</a:t>
          </a:r>
        </a:p>
      </dgm:t>
    </dgm:pt>
    <dgm:pt modelId="{3FE3E019-C925-4E38-8D72-80A090FC949E}" type="parTrans" cxnId="{C2D90DAA-05B6-4289-83FF-64863C33A746}">
      <dgm:prSet/>
      <dgm:spPr/>
      <dgm:t>
        <a:bodyPr/>
        <a:lstStyle/>
        <a:p>
          <a:endParaRPr lang="en-AU"/>
        </a:p>
      </dgm:t>
    </dgm:pt>
    <dgm:pt modelId="{75341C64-CECD-439A-89F5-1DF60BAC6FF5}" type="sibTrans" cxnId="{C2D90DAA-05B6-4289-83FF-64863C33A746}">
      <dgm:prSet/>
      <dgm:spPr/>
      <dgm:t>
        <a:bodyPr/>
        <a:lstStyle/>
        <a:p>
          <a:endParaRPr lang="en-AU"/>
        </a:p>
      </dgm:t>
    </dgm:pt>
    <dgm:pt modelId="{9CBC8129-CEF8-490E-A4C5-69A124749CC7}" type="pres">
      <dgm:prSet presAssocID="{59624624-0408-4333-A554-B4F656856140}" presName="root" presStyleCnt="0">
        <dgm:presLayoutVars>
          <dgm:dir/>
          <dgm:resizeHandles val="exact"/>
        </dgm:presLayoutVars>
      </dgm:prSet>
      <dgm:spPr/>
    </dgm:pt>
    <dgm:pt modelId="{843BD0CC-3B41-4E18-8F60-30F534EAC7A1}" type="pres">
      <dgm:prSet presAssocID="{4452D753-BE36-48BF-911A-9B9227B6AC6B}" presName="compNode" presStyleCnt="0"/>
      <dgm:spPr/>
    </dgm:pt>
    <dgm:pt modelId="{7175D29C-BAA7-467D-A429-9F395D152C06}" type="pres">
      <dgm:prSet presAssocID="{4452D753-BE36-48BF-911A-9B9227B6AC6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EB893450-7003-4D90-BCBF-D426C0E962C7}" type="pres">
      <dgm:prSet presAssocID="{4452D753-BE36-48BF-911A-9B9227B6AC6B}" presName="iconSpace" presStyleCnt="0"/>
      <dgm:spPr/>
    </dgm:pt>
    <dgm:pt modelId="{432871D0-9344-4E27-8A04-736C8CB0C112}" type="pres">
      <dgm:prSet presAssocID="{4452D753-BE36-48BF-911A-9B9227B6AC6B}" presName="parTx" presStyleLbl="revTx" presStyleIdx="0" presStyleCnt="6">
        <dgm:presLayoutVars>
          <dgm:chMax val="0"/>
          <dgm:chPref val="0"/>
        </dgm:presLayoutVars>
      </dgm:prSet>
      <dgm:spPr/>
    </dgm:pt>
    <dgm:pt modelId="{19291DA3-D994-40B5-BDC7-35A074246B07}" type="pres">
      <dgm:prSet presAssocID="{4452D753-BE36-48BF-911A-9B9227B6AC6B}" presName="txSpace" presStyleCnt="0"/>
      <dgm:spPr/>
    </dgm:pt>
    <dgm:pt modelId="{31A929D0-88CC-4B4A-9E27-C62C3A56B693}" type="pres">
      <dgm:prSet presAssocID="{4452D753-BE36-48BF-911A-9B9227B6AC6B}" presName="desTx" presStyleLbl="revTx" presStyleIdx="1" presStyleCnt="6">
        <dgm:presLayoutVars/>
      </dgm:prSet>
      <dgm:spPr/>
    </dgm:pt>
    <dgm:pt modelId="{9206BBE3-3EF1-41FB-9954-68550929AE26}" type="pres">
      <dgm:prSet presAssocID="{F4F5F799-636C-401E-BC57-6BDFB030D00C}" presName="sibTrans" presStyleCnt="0"/>
      <dgm:spPr/>
    </dgm:pt>
    <dgm:pt modelId="{BC5F653B-A167-420E-AE26-F44FA92EDC91}" type="pres">
      <dgm:prSet presAssocID="{3C3D8220-BDC4-4049-AC41-14425F177997}" presName="compNode" presStyleCnt="0"/>
      <dgm:spPr/>
    </dgm:pt>
    <dgm:pt modelId="{9A7B1884-3E5B-4B67-A19E-06D641190C32}" type="pres">
      <dgm:prSet presAssocID="{3C3D8220-BDC4-4049-AC41-14425F17799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 Bulb and Gear"/>
        </a:ext>
      </dgm:extLst>
    </dgm:pt>
    <dgm:pt modelId="{668351A6-5AD8-4548-B231-D53956C2B214}" type="pres">
      <dgm:prSet presAssocID="{3C3D8220-BDC4-4049-AC41-14425F177997}" presName="iconSpace" presStyleCnt="0"/>
      <dgm:spPr/>
    </dgm:pt>
    <dgm:pt modelId="{89B1A395-FFDF-4CFD-A2A6-C8220160F194}" type="pres">
      <dgm:prSet presAssocID="{3C3D8220-BDC4-4049-AC41-14425F177997}" presName="parTx" presStyleLbl="revTx" presStyleIdx="2" presStyleCnt="6">
        <dgm:presLayoutVars>
          <dgm:chMax val="0"/>
          <dgm:chPref val="0"/>
        </dgm:presLayoutVars>
      </dgm:prSet>
      <dgm:spPr/>
    </dgm:pt>
    <dgm:pt modelId="{A1CAE64D-3FEA-4859-8DF7-68A86EDA705C}" type="pres">
      <dgm:prSet presAssocID="{3C3D8220-BDC4-4049-AC41-14425F177997}" presName="txSpace" presStyleCnt="0"/>
      <dgm:spPr/>
    </dgm:pt>
    <dgm:pt modelId="{44B900E0-97D8-48BB-801E-7602F2E3A1C8}" type="pres">
      <dgm:prSet presAssocID="{3C3D8220-BDC4-4049-AC41-14425F177997}" presName="desTx" presStyleLbl="revTx" presStyleIdx="3" presStyleCnt="6">
        <dgm:presLayoutVars/>
      </dgm:prSet>
      <dgm:spPr/>
    </dgm:pt>
    <dgm:pt modelId="{F0A1BD67-6435-4125-82F7-569CBFCC1E93}" type="pres">
      <dgm:prSet presAssocID="{895D00B6-1B43-45D2-A101-E5CC410FDEF8}" presName="sibTrans" presStyleCnt="0"/>
      <dgm:spPr/>
    </dgm:pt>
    <dgm:pt modelId="{12E22DE7-8D80-4B0A-A0F3-819040084C7C}" type="pres">
      <dgm:prSet presAssocID="{31028FAB-5B6C-47FE-94A0-7BC450342F00}" presName="compNode" presStyleCnt="0"/>
      <dgm:spPr/>
    </dgm:pt>
    <dgm:pt modelId="{4D623476-2339-4A28-95AA-374F898F33C5}" type="pres">
      <dgm:prSet presAssocID="{31028FAB-5B6C-47FE-94A0-7BC450342F0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4CE59D81-0260-499E-8E04-FC2319FF6571}" type="pres">
      <dgm:prSet presAssocID="{31028FAB-5B6C-47FE-94A0-7BC450342F00}" presName="iconSpace" presStyleCnt="0"/>
      <dgm:spPr/>
    </dgm:pt>
    <dgm:pt modelId="{4B97799C-CC0C-439E-A84F-2461F31806B2}" type="pres">
      <dgm:prSet presAssocID="{31028FAB-5B6C-47FE-94A0-7BC450342F00}" presName="parTx" presStyleLbl="revTx" presStyleIdx="4" presStyleCnt="6">
        <dgm:presLayoutVars>
          <dgm:chMax val="0"/>
          <dgm:chPref val="0"/>
        </dgm:presLayoutVars>
      </dgm:prSet>
      <dgm:spPr/>
    </dgm:pt>
    <dgm:pt modelId="{065C557A-2409-43D8-87C4-3B60E5A32944}" type="pres">
      <dgm:prSet presAssocID="{31028FAB-5B6C-47FE-94A0-7BC450342F00}" presName="txSpace" presStyleCnt="0"/>
      <dgm:spPr/>
    </dgm:pt>
    <dgm:pt modelId="{0DFF77D4-3424-4FC6-884D-75F6989F3092}" type="pres">
      <dgm:prSet presAssocID="{31028FAB-5B6C-47FE-94A0-7BC450342F00}" presName="desTx" presStyleLbl="revTx" presStyleIdx="5" presStyleCnt="6">
        <dgm:presLayoutVars/>
      </dgm:prSet>
      <dgm:spPr/>
    </dgm:pt>
  </dgm:ptLst>
  <dgm:cxnLst>
    <dgm:cxn modelId="{A55AD006-E603-450E-A24E-2DB825CAFDDF}" type="presOf" srcId="{31028FAB-5B6C-47FE-94A0-7BC450342F00}" destId="{4B97799C-CC0C-439E-A84F-2461F31806B2}" srcOrd="0" destOrd="0" presId="urn:microsoft.com/office/officeart/2018/5/layout/CenteredIconLabelDescriptionList"/>
    <dgm:cxn modelId="{64BA1D36-CF28-4772-85BF-B83A25D5E93F}" srcId="{3C3D8220-BDC4-4049-AC41-14425F177997}" destId="{37D50912-0689-40D0-90FA-00C0618DD3E4}" srcOrd="0" destOrd="0" parTransId="{1EA78421-6728-4180-8667-60B2D397907A}" sibTransId="{07A7C78A-C01C-44BE-AB2D-4DAADF4EE67B}"/>
    <dgm:cxn modelId="{333BA637-E8C7-42D8-8798-96778D17446B}" srcId="{3C3D8220-BDC4-4049-AC41-14425F177997}" destId="{25348065-21BD-498F-BF48-00BCF48236E1}" srcOrd="1" destOrd="0" parTransId="{7DDB3749-D464-4D0B-BB60-8E0466BC9E2B}" sibTransId="{39378185-2CAB-470E-A09E-90D3CB56E772}"/>
    <dgm:cxn modelId="{79C1AB40-601A-483D-BFA7-44D46E232EB1}" srcId="{59624624-0408-4333-A554-B4F656856140}" destId="{3C3D8220-BDC4-4049-AC41-14425F177997}" srcOrd="1" destOrd="0" parTransId="{C4248FF5-49E3-4059-8EEA-8BDB7EF608DB}" sibTransId="{895D00B6-1B43-45D2-A101-E5CC410FDEF8}"/>
    <dgm:cxn modelId="{50C97D5E-E3C4-4BEF-A627-3625199AA5D0}" type="presOf" srcId="{37D50912-0689-40D0-90FA-00C0618DD3E4}" destId="{44B900E0-97D8-48BB-801E-7602F2E3A1C8}" srcOrd="0" destOrd="0" presId="urn:microsoft.com/office/officeart/2018/5/layout/CenteredIconLabelDescriptionList"/>
    <dgm:cxn modelId="{32CC9A68-0B27-4483-BBEA-03F1D53C41B5}" type="presOf" srcId="{3C3D8220-BDC4-4049-AC41-14425F177997}" destId="{89B1A395-FFDF-4CFD-A2A6-C8220160F194}" srcOrd="0" destOrd="0" presId="urn:microsoft.com/office/officeart/2018/5/layout/CenteredIconLabelDescriptionList"/>
    <dgm:cxn modelId="{12D9517E-B592-4F8B-B15F-31FC52F133E9}" type="presOf" srcId="{0230575D-3C1F-4A36-8E19-80A5161CFA33}" destId="{0DFF77D4-3424-4FC6-884D-75F6989F3092}" srcOrd="0" destOrd="0" presId="urn:microsoft.com/office/officeart/2018/5/layout/CenteredIconLabelDescriptionList"/>
    <dgm:cxn modelId="{1E480592-5049-4C94-93BD-8F476C2BAF1A}" srcId="{4452D753-BE36-48BF-911A-9B9227B6AC6B}" destId="{FC5CD38F-CBB5-4A5F-A62B-A5BDB1D61A9D}" srcOrd="1" destOrd="0" parTransId="{9C863A73-6D70-45F0-99C0-464CE4E6587A}" sibTransId="{99EE990A-9A0B-4241-843E-59F95CFCC881}"/>
    <dgm:cxn modelId="{D51A54A4-9629-4435-B1EB-7BDB7D635589}" srcId="{59624624-0408-4333-A554-B4F656856140}" destId="{4452D753-BE36-48BF-911A-9B9227B6AC6B}" srcOrd="0" destOrd="0" parTransId="{3E3F3CB8-F208-4F0B-8B40-6A1E013D18AC}" sibTransId="{F4F5F799-636C-401E-BC57-6BDFB030D00C}"/>
    <dgm:cxn modelId="{BD3F24A6-E397-4605-A13B-0DEB107D3369}" type="presOf" srcId="{4452D753-BE36-48BF-911A-9B9227B6AC6B}" destId="{432871D0-9344-4E27-8A04-736C8CB0C112}" srcOrd="0" destOrd="0" presId="urn:microsoft.com/office/officeart/2018/5/layout/CenteredIconLabelDescriptionList"/>
    <dgm:cxn modelId="{C2D90DAA-05B6-4289-83FF-64863C33A746}" srcId="{59624624-0408-4333-A554-B4F656856140}" destId="{31028FAB-5B6C-47FE-94A0-7BC450342F00}" srcOrd="2" destOrd="0" parTransId="{3FE3E019-C925-4E38-8D72-80A090FC949E}" sibTransId="{75341C64-CECD-439A-89F5-1DF60BAC6FF5}"/>
    <dgm:cxn modelId="{3ACDEDB2-6CB1-4BB0-84F1-C7F442A58D68}" type="presOf" srcId="{FC5CD38F-CBB5-4A5F-A62B-A5BDB1D61A9D}" destId="{31A929D0-88CC-4B4A-9E27-C62C3A56B693}" srcOrd="0" destOrd="1" presId="urn:microsoft.com/office/officeart/2018/5/layout/CenteredIconLabelDescriptionList"/>
    <dgm:cxn modelId="{743F29B8-642F-476F-9C44-FD7D863A09D5}" type="presOf" srcId="{25348065-21BD-498F-BF48-00BCF48236E1}" destId="{44B900E0-97D8-48BB-801E-7602F2E3A1C8}" srcOrd="0" destOrd="1" presId="urn:microsoft.com/office/officeart/2018/5/layout/CenteredIconLabelDescriptionList"/>
    <dgm:cxn modelId="{2E504CC9-4910-4818-9FD9-3B002748B433}" srcId="{4452D753-BE36-48BF-911A-9B9227B6AC6B}" destId="{443509E5-5D3B-4955-9A87-FBA77B01E76D}" srcOrd="0" destOrd="0" parTransId="{9F3510BA-CA3F-43A3-A583-E00B8D730784}" sibTransId="{583F7A86-9E1E-4259-8D95-B32154FC9524}"/>
    <dgm:cxn modelId="{67F98BD0-EE35-40BB-ADF7-030919C672C7}" srcId="{31028FAB-5B6C-47FE-94A0-7BC450342F00}" destId="{0230575D-3C1F-4A36-8E19-80A5161CFA33}" srcOrd="0" destOrd="0" parTransId="{75D50972-ED93-482D-90AB-ACA73D3958A1}" sibTransId="{B04447FE-C5BC-4160-B7DB-A60863B7D158}"/>
    <dgm:cxn modelId="{027DF4D3-2B45-47CE-8167-B8D246CA0FC8}" type="presOf" srcId="{59624624-0408-4333-A554-B4F656856140}" destId="{9CBC8129-CEF8-490E-A4C5-69A124749CC7}" srcOrd="0" destOrd="0" presId="urn:microsoft.com/office/officeart/2018/5/layout/CenteredIconLabelDescriptionList"/>
    <dgm:cxn modelId="{E6638FE8-007E-43B0-9F2D-18A729CD3292}" type="presOf" srcId="{443509E5-5D3B-4955-9A87-FBA77B01E76D}" destId="{31A929D0-88CC-4B4A-9E27-C62C3A56B693}" srcOrd="0" destOrd="0" presId="urn:microsoft.com/office/officeart/2018/5/layout/CenteredIconLabelDescriptionList"/>
    <dgm:cxn modelId="{8EF70481-6489-421A-9CE7-EB0AE31A7F33}" type="presParOf" srcId="{9CBC8129-CEF8-490E-A4C5-69A124749CC7}" destId="{843BD0CC-3B41-4E18-8F60-30F534EAC7A1}" srcOrd="0" destOrd="0" presId="urn:microsoft.com/office/officeart/2018/5/layout/CenteredIconLabelDescriptionList"/>
    <dgm:cxn modelId="{38A4B125-BAE0-4B9A-821B-E2640391D122}" type="presParOf" srcId="{843BD0CC-3B41-4E18-8F60-30F534EAC7A1}" destId="{7175D29C-BAA7-467D-A429-9F395D152C06}" srcOrd="0" destOrd="0" presId="urn:microsoft.com/office/officeart/2018/5/layout/CenteredIconLabelDescriptionList"/>
    <dgm:cxn modelId="{7ED5F26D-BBEA-4421-882D-17064E0272FB}" type="presParOf" srcId="{843BD0CC-3B41-4E18-8F60-30F534EAC7A1}" destId="{EB893450-7003-4D90-BCBF-D426C0E962C7}" srcOrd="1" destOrd="0" presId="urn:microsoft.com/office/officeart/2018/5/layout/CenteredIconLabelDescriptionList"/>
    <dgm:cxn modelId="{7B5DBE17-B7B6-4481-90EB-9ADA07A8BCE8}" type="presParOf" srcId="{843BD0CC-3B41-4E18-8F60-30F534EAC7A1}" destId="{432871D0-9344-4E27-8A04-736C8CB0C112}" srcOrd="2" destOrd="0" presId="urn:microsoft.com/office/officeart/2018/5/layout/CenteredIconLabelDescriptionList"/>
    <dgm:cxn modelId="{1CA66A52-49A8-4E3D-AA0A-8E90039E16FC}" type="presParOf" srcId="{843BD0CC-3B41-4E18-8F60-30F534EAC7A1}" destId="{19291DA3-D994-40B5-BDC7-35A074246B07}" srcOrd="3" destOrd="0" presId="urn:microsoft.com/office/officeart/2018/5/layout/CenteredIconLabelDescriptionList"/>
    <dgm:cxn modelId="{E8D48058-C1F9-4C7B-A109-96F5EEFC9B79}" type="presParOf" srcId="{843BD0CC-3B41-4E18-8F60-30F534EAC7A1}" destId="{31A929D0-88CC-4B4A-9E27-C62C3A56B693}" srcOrd="4" destOrd="0" presId="urn:microsoft.com/office/officeart/2018/5/layout/CenteredIconLabelDescriptionList"/>
    <dgm:cxn modelId="{1F3A8043-250D-4C78-90FC-696E238363E7}" type="presParOf" srcId="{9CBC8129-CEF8-490E-A4C5-69A124749CC7}" destId="{9206BBE3-3EF1-41FB-9954-68550929AE26}" srcOrd="1" destOrd="0" presId="urn:microsoft.com/office/officeart/2018/5/layout/CenteredIconLabelDescriptionList"/>
    <dgm:cxn modelId="{BB66875A-804E-4369-BDD2-FCA9084A506D}" type="presParOf" srcId="{9CBC8129-CEF8-490E-A4C5-69A124749CC7}" destId="{BC5F653B-A167-420E-AE26-F44FA92EDC91}" srcOrd="2" destOrd="0" presId="urn:microsoft.com/office/officeart/2018/5/layout/CenteredIconLabelDescriptionList"/>
    <dgm:cxn modelId="{60A46981-109B-4714-BD98-EB5C9B9421BD}" type="presParOf" srcId="{BC5F653B-A167-420E-AE26-F44FA92EDC91}" destId="{9A7B1884-3E5B-4B67-A19E-06D641190C32}" srcOrd="0" destOrd="0" presId="urn:microsoft.com/office/officeart/2018/5/layout/CenteredIconLabelDescriptionList"/>
    <dgm:cxn modelId="{B0BC1EE6-5F6E-414A-9734-F1C38AEDE109}" type="presParOf" srcId="{BC5F653B-A167-420E-AE26-F44FA92EDC91}" destId="{668351A6-5AD8-4548-B231-D53956C2B214}" srcOrd="1" destOrd="0" presId="urn:microsoft.com/office/officeart/2018/5/layout/CenteredIconLabelDescriptionList"/>
    <dgm:cxn modelId="{E58EEF0C-432D-41C4-8D41-EFDA41AB1231}" type="presParOf" srcId="{BC5F653B-A167-420E-AE26-F44FA92EDC91}" destId="{89B1A395-FFDF-4CFD-A2A6-C8220160F194}" srcOrd="2" destOrd="0" presId="urn:microsoft.com/office/officeart/2018/5/layout/CenteredIconLabelDescriptionList"/>
    <dgm:cxn modelId="{0793FA3B-6FC3-40EF-AEFF-2CBB1E0924EA}" type="presParOf" srcId="{BC5F653B-A167-420E-AE26-F44FA92EDC91}" destId="{A1CAE64D-3FEA-4859-8DF7-68A86EDA705C}" srcOrd="3" destOrd="0" presId="urn:microsoft.com/office/officeart/2018/5/layout/CenteredIconLabelDescriptionList"/>
    <dgm:cxn modelId="{67D8612B-B9EC-438E-84E6-123801A472F5}" type="presParOf" srcId="{BC5F653B-A167-420E-AE26-F44FA92EDC91}" destId="{44B900E0-97D8-48BB-801E-7602F2E3A1C8}" srcOrd="4" destOrd="0" presId="urn:microsoft.com/office/officeart/2018/5/layout/CenteredIconLabelDescriptionList"/>
    <dgm:cxn modelId="{5C3E747E-DC33-42DF-8CE6-D633AA7EDFBA}" type="presParOf" srcId="{9CBC8129-CEF8-490E-A4C5-69A124749CC7}" destId="{F0A1BD67-6435-4125-82F7-569CBFCC1E93}" srcOrd="3" destOrd="0" presId="urn:microsoft.com/office/officeart/2018/5/layout/CenteredIconLabelDescriptionList"/>
    <dgm:cxn modelId="{015EE61E-1142-4486-B4B8-6AF000BEB38E}" type="presParOf" srcId="{9CBC8129-CEF8-490E-A4C5-69A124749CC7}" destId="{12E22DE7-8D80-4B0A-A0F3-819040084C7C}" srcOrd="4" destOrd="0" presId="urn:microsoft.com/office/officeart/2018/5/layout/CenteredIconLabelDescriptionList"/>
    <dgm:cxn modelId="{78BF8284-F53D-4095-B8DC-34EB44AFA509}" type="presParOf" srcId="{12E22DE7-8D80-4B0A-A0F3-819040084C7C}" destId="{4D623476-2339-4A28-95AA-374F898F33C5}" srcOrd="0" destOrd="0" presId="urn:microsoft.com/office/officeart/2018/5/layout/CenteredIconLabelDescriptionList"/>
    <dgm:cxn modelId="{3042A201-904D-4C8F-B768-833DF41FF71F}" type="presParOf" srcId="{12E22DE7-8D80-4B0A-A0F3-819040084C7C}" destId="{4CE59D81-0260-499E-8E04-FC2319FF6571}" srcOrd="1" destOrd="0" presId="urn:microsoft.com/office/officeart/2018/5/layout/CenteredIconLabelDescriptionList"/>
    <dgm:cxn modelId="{3A042186-77EE-4643-B9AF-CB51B2924EAA}" type="presParOf" srcId="{12E22DE7-8D80-4B0A-A0F3-819040084C7C}" destId="{4B97799C-CC0C-439E-A84F-2461F31806B2}" srcOrd="2" destOrd="0" presId="urn:microsoft.com/office/officeart/2018/5/layout/CenteredIconLabelDescriptionList"/>
    <dgm:cxn modelId="{42E9A0F8-4068-427B-B16F-C96684B74C78}" type="presParOf" srcId="{12E22DE7-8D80-4B0A-A0F3-819040084C7C}" destId="{065C557A-2409-43D8-87C4-3B60E5A32944}" srcOrd="3" destOrd="0" presId="urn:microsoft.com/office/officeart/2018/5/layout/CenteredIconLabelDescriptionList"/>
    <dgm:cxn modelId="{7D7EC4CA-22F6-40C3-B89F-16A9804E6D34}" type="presParOf" srcId="{12E22DE7-8D80-4B0A-A0F3-819040084C7C}" destId="{0DFF77D4-3424-4FC6-884D-75F6989F3092}"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09338-9C0E-4276-AD9C-21C7B260531A}">
      <dsp:nvSpPr>
        <dsp:cNvPr id="0" name=""/>
        <dsp:cNvSpPr/>
      </dsp:nvSpPr>
      <dsp:spPr>
        <a:xfrm>
          <a:off x="4271" y="189527"/>
          <a:ext cx="1867601" cy="11205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kern="1200" dirty="0"/>
            <a:t>Charity Model</a:t>
          </a:r>
        </a:p>
      </dsp:txBody>
      <dsp:txXfrm>
        <a:off x="37091" y="222347"/>
        <a:ext cx="1801961" cy="1054921"/>
      </dsp:txXfrm>
    </dsp:sp>
    <dsp:sp modelId="{424EC1AA-C047-4CB6-A705-110560E162AD}">
      <dsp:nvSpPr>
        <dsp:cNvPr id="0" name=""/>
        <dsp:cNvSpPr/>
      </dsp:nvSpPr>
      <dsp:spPr>
        <a:xfrm>
          <a:off x="2058633" y="518225"/>
          <a:ext cx="395931" cy="4631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AU" sz="1900" kern="1200" dirty="0"/>
        </a:p>
      </dsp:txBody>
      <dsp:txXfrm>
        <a:off x="2058633" y="610858"/>
        <a:ext cx="277152" cy="277899"/>
      </dsp:txXfrm>
    </dsp:sp>
    <dsp:sp modelId="{502BB00A-AF79-41E3-A4AE-10DC6CE268B4}">
      <dsp:nvSpPr>
        <dsp:cNvPr id="0" name=""/>
        <dsp:cNvSpPr/>
      </dsp:nvSpPr>
      <dsp:spPr>
        <a:xfrm>
          <a:off x="2618913" y="189527"/>
          <a:ext cx="1867601" cy="11205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kern="1200" dirty="0"/>
            <a:t>Medical Model</a:t>
          </a:r>
        </a:p>
      </dsp:txBody>
      <dsp:txXfrm>
        <a:off x="2651733" y="222347"/>
        <a:ext cx="1801961" cy="1054921"/>
      </dsp:txXfrm>
    </dsp:sp>
    <dsp:sp modelId="{067A4C37-5015-4F0D-9C08-9E129581C347}">
      <dsp:nvSpPr>
        <dsp:cNvPr id="0" name=""/>
        <dsp:cNvSpPr/>
      </dsp:nvSpPr>
      <dsp:spPr>
        <a:xfrm>
          <a:off x="4673275" y="518225"/>
          <a:ext cx="395931" cy="4631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AU" sz="1900" kern="1200" dirty="0"/>
        </a:p>
      </dsp:txBody>
      <dsp:txXfrm>
        <a:off x="4673275" y="610858"/>
        <a:ext cx="277152" cy="277899"/>
      </dsp:txXfrm>
    </dsp:sp>
    <dsp:sp modelId="{E8BB98B5-EC62-4BA1-A906-3389EF582D28}">
      <dsp:nvSpPr>
        <dsp:cNvPr id="0" name=""/>
        <dsp:cNvSpPr/>
      </dsp:nvSpPr>
      <dsp:spPr>
        <a:xfrm>
          <a:off x="5233556" y="189527"/>
          <a:ext cx="1867601" cy="11205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kern="1200" dirty="0"/>
            <a:t>Social Model</a:t>
          </a:r>
        </a:p>
      </dsp:txBody>
      <dsp:txXfrm>
        <a:off x="5266376" y="222347"/>
        <a:ext cx="1801961" cy="1054921"/>
      </dsp:txXfrm>
    </dsp:sp>
    <dsp:sp modelId="{0405BB49-79A4-4DF1-803C-8273BFE380F1}">
      <dsp:nvSpPr>
        <dsp:cNvPr id="0" name=""/>
        <dsp:cNvSpPr/>
      </dsp:nvSpPr>
      <dsp:spPr>
        <a:xfrm>
          <a:off x="7287918" y="518225"/>
          <a:ext cx="395931" cy="4631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AU" sz="1900" kern="1200" dirty="0"/>
        </a:p>
      </dsp:txBody>
      <dsp:txXfrm>
        <a:off x="7287918" y="610858"/>
        <a:ext cx="277152" cy="277899"/>
      </dsp:txXfrm>
    </dsp:sp>
    <dsp:sp modelId="{F0431064-15D1-4B84-9331-3215FB0F1038}">
      <dsp:nvSpPr>
        <dsp:cNvPr id="0" name=""/>
        <dsp:cNvSpPr/>
      </dsp:nvSpPr>
      <dsp:spPr>
        <a:xfrm>
          <a:off x="7848198" y="189527"/>
          <a:ext cx="1867601" cy="11205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kern="1200" dirty="0"/>
            <a:t>Rights Based Model</a:t>
          </a:r>
        </a:p>
      </dsp:txBody>
      <dsp:txXfrm>
        <a:off x="7881018" y="222347"/>
        <a:ext cx="1801961" cy="10549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A9D682-8CAB-4154-8D85-D387122C60EA}">
      <dsp:nvSpPr>
        <dsp:cNvPr id="0" name=""/>
        <dsp:cNvSpPr/>
      </dsp:nvSpPr>
      <dsp:spPr>
        <a:xfrm>
          <a:off x="614675" y="2265362"/>
          <a:ext cx="400921" cy="1718890"/>
        </a:xfrm>
        <a:custGeom>
          <a:avLst/>
          <a:gdLst/>
          <a:ahLst/>
          <a:cxnLst/>
          <a:rect l="0" t="0" r="0" b="0"/>
          <a:pathLst>
            <a:path>
              <a:moveTo>
                <a:pt x="0" y="0"/>
              </a:moveTo>
              <a:lnTo>
                <a:pt x="200460" y="0"/>
              </a:lnTo>
              <a:lnTo>
                <a:pt x="200460" y="1718890"/>
              </a:lnTo>
              <a:lnTo>
                <a:pt x="400921" y="17188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AU" sz="600" kern="1200"/>
        </a:p>
      </dsp:txBody>
      <dsp:txXfrm>
        <a:off x="771010" y="3080682"/>
        <a:ext cx="88251" cy="88251"/>
      </dsp:txXfrm>
    </dsp:sp>
    <dsp:sp modelId="{BA48651A-5A7E-43CB-AED3-521C943E2077}">
      <dsp:nvSpPr>
        <dsp:cNvPr id="0" name=""/>
        <dsp:cNvSpPr/>
      </dsp:nvSpPr>
      <dsp:spPr>
        <a:xfrm>
          <a:off x="614675" y="2265362"/>
          <a:ext cx="400921" cy="954939"/>
        </a:xfrm>
        <a:custGeom>
          <a:avLst/>
          <a:gdLst/>
          <a:ahLst/>
          <a:cxnLst/>
          <a:rect l="0" t="0" r="0" b="0"/>
          <a:pathLst>
            <a:path>
              <a:moveTo>
                <a:pt x="0" y="0"/>
              </a:moveTo>
              <a:lnTo>
                <a:pt x="200460" y="0"/>
              </a:lnTo>
              <a:lnTo>
                <a:pt x="200460" y="954939"/>
              </a:lnTo>
              <a:lnTo>
                <a:pt x="400921" y="9549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789243" y="2716939"/>
        <a:ext cx="51784" cy="51784"/>
      </dsp:txXfrm>
    </dsp:sp>
    <dsp:sp modelId="{2D6E1D94-3023-48A4-88F5-F1E86B50A898}">
      <dsp:nvSpPr>
        <dsp:cNvPr id="0" name=""/>
        <dsp:cNvSpPr/>
      </dsp:nvSpPr>
      <dsp:spPr>
        <a:xfrm>
          <a:off x="614675" y="2265362"/>
          <a:ext cx="400921" cy="190987"/>
        </a:xfrm>
        <a:custGeom>
          <a:avLst/>
          <a:gdLst/>
          <a:ahLst/>
          <a:cxnLst/>
          <a:rect l="0" t="0" r="0" b="0"/>
          <a:pathLst>
            <a:path>
              <a:moveTo>
                <a:pt x="0" y="0"/>
              </a:moveTo>
              <a:lnTo>
                <a:pt x="200460" y="0"/>
              </a:lnTo>
              <a:lnTo>
                <a:pt x="200460" y="190987"/>
              </a:lnTo>
              <a:lnTo>
                <a:pt x="400921" y="1909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804033" y="2349754"/>
        <a:ext cx="22204" cy="22204"/>
      </dsp:txXfrm>
    </dsp:sp>
    <dsp:sp modelId="{810FA8C6-D14D-4D30-BDED-50F310C2B8CF}">
      <dsp:nvSpPr>
        <dsp:cNvPr id="0" name=""/>
        <dsp:cNvSpPr/>
      </dsp:nvSpPr>
      <dsp:spPr>
        <a:xfrm>
          <a:off x="3020205" y="1692398"/>
          <a:ext cx="400921" cy="381975"/>
        </a:xfrm>
        <a:custGeom>
          <a:avLst/>
          <a:gdLst/>
          <a:ahLst/>
          <a:cxnLst/>
          <a:rect l="0" t="0" r="0" b="0"/>
          <a:pathLst>
            <a:path>
              <a:moveTo>
                <a:pt x="0" y="0"/>
              </a:moveTo>
              <a:lnTo>
                <a:pt x="200460" y="0"/>
              </a:lnTo>
              <a:lnTo>
                <a:pt x="200460" y="381975"/>
              </a:lnTo>
              <a:lnTo>
                <a:pt x="400921" y="3819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3206822" y="1869542"/>
        <a:ext cx="27687" cy="27687"/>
      </dsp:txXfrm>
    </dsp:sp>
    <dsp:sp modelId="{1E6EC81F-A8DF-4CC5-BE8A-48132A5F2398}">
      <dsp:nvSpPr>
        <dsp:cNvPr id="0" name=""/>
        <dsp:cNvSpPr/>
      </dsp:nvSpPr>
      <dsp:spPr>
        <a:xfrm>
          <a:off x="3020205" y="1310423"/>
          <a:ext cx="400921" cy="381975"/>
        </a:xfrm>
        <a:custGeom>
          <a:avLst/>
          <a:gdLst/>
          <a:ahLst/>
          <a:cxnLst/>
          <a:rect l="0" t="0" r="0" b="0"/>
          <a:pathLst>
            <a:path>
              <a:moveTo>
                <a:pt x="0" y="381975"/>
              </a:moveTo>
              <a:lnTo>
                <a:pt x="200460" y="381975"/>
              </a:lnTo>
              <a:lnTo>
                <a:pt x="200460" y="0"/>
              </a:lnTo>
              <a:lnTo>
                <a:pt x="400921"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3206822" y="1487567"/>
        <a:ext cx="27687" cy="27687"/>
      </dsp:txXfrm>
    </dsp:sp>
    <dsp:sp modelId="{02240E89-114F-43D1-8AAD-06245E6A1A3C}">
      <dsp:nvSpPr>
        <dsp:cNvPr id="0" name=""/>
        <dsp:cNvSpPr/>
      </dsp:nvSpPr>
      <dsp:spPr>
        <a:xfrm>
          <a:off x="614675" y="1692398"/>
          <a:ext cx="400921" cy="572963"/>
        </a:xfrm>
        <a:custGeom>
          <a:avLst/>
          <a:gdLst/>
          <a:ahLst/>
          <a:cxnLst/>
          <a:rect l="0" t="0" r="0" b="0"/>
          <a:pathLst>
            <a:path>
              <a:moveTo>
                <a:pt x="0" y="572963"/>
              </a:moveTo>
              <a:lnTo>
                <a:pt x="200460" y="572963"/>
              </a:lnTo>
              <a:lnTo>
                <a:pt x="200460" y="0"/>
              </a:lnTo>
              <a:lnTo>
                <a:pt x="40092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797653" y="1961398"/>
        <a:ext cx="34965" cy="34965"/>
      </dsp:txXfrm>
    </dsp:sp>
    <dsp:sp modelId="{880DCFC3-0FF5-490D-A292-149095607A1E}">
      <dsp:nvSpPr>
        <dsp:cNvPr id="0" name=""/>
        <dsp:cNvSpPr/>
      </dsp:nvSpPr>
      <dsp:spPr>
        <a:xfrm>
          <a:off x="3020205" y="500751"/>
          <a:ext cx="400921" cy="91440"/>
        </a:xfrm>
        <a:custGeom>
          <a:avLst/>
          <a:gdLst/>
          <a:ahLst/>
          <a:cxnLst/>
          <a:rect l="0" t="0" r="0" b="0"/>
          <a:pathLst>
            <a:path>
              <a:moveTo>
                <a:pt x="0" y="45720"/>
              </a:moveTo>
              <a:lnTo>
                <a:pt x="400921"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3210643" y="536448"/>
        <a:ext cx="20046" cy="20046"/>
      </dsp:txXfrm>
    </dsp:sp>
    <dsp:sp modelId="{E5FD1872-F8F4-4645-85A5-101C03D422A6}">
      <dsp:nvSpPr>
        <dsp:cNvPr id="0" name=""/>
        <dsp:cNvSpPr/>
      </dsp:nvSpPr>
      <dsp:spPr>
        <a:xfrm>
          <a:off x="614675" y="546471"/>
          <a:ext cx="400921" cy="1718890"/>
        </a:xfrm>
        <a:custGeom>
          <a:avLst/>
          <a:gdLst/>
          <a:ahLst/>
          <a:cxnLst/>
          <a:rect l="0" t="0" r="0" b="0"/>
          <a:pathLst>
            <a:path>
              <a:moveTo>
                <a:pt x="0" y="1718890"/>
              </a:moveTo>
              <a:lnTo>
                <a:pt x="200460" y="1718890"/>
              </a:lnTo>
              <a:lnTo>
                <a:pt x="200460" y="0"/>
              </a:lnTo>
              <a:lnTo>
                <a:pt x="40092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AU" sz="600" kern="1200"/>
        </a:p>
      </dsp:txBody>
      <dsp:txXfrm>
        <a:off x="771010" y="1361791"/>
        <a:ext cx="88251" cy="88251"/>
      </dsp:txXfrm>
    </dsp:sp>
    <dsp:sp modelId="{BBB20A28-6EDF-424E-A0B6-49A275F1460D}">
      <dsp:nvSpPr>
        <dsp:cNvPr id="0" name=""/>
        <dsp:cNvSpPr/>
      </dsp:nvSpPr>
      <dsp:spPr>
        <a:xfrm rot="16200000">
          <a:off x="-1299224" y="1959781"/>
          <a:ext cx="3216637" cy="611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AU" sz="2800" kern="1200" dirty="0"/>
            <a:t>Neurodiversity</a:t>
          </a:r>
        </a:p>
      </dsp:txBody>
      <dsp:txXfrm>
        <a:off x="-1299224" y="1959781"/>
        <a:ext cx="3216637" cy="611161"/>
      </dsp:txXfrm>
    </dsp:sp>
    <dsp:sp modelId="{B1B999A9-6A53-4902-AE99-0381E42B043C}">
      <dsp:nvSpPr>
        <dsp:cNvPr id="0" name=""/>
        <dsp:cNvSpPr/>
      </dsp:nvSpPr>
      <dsp:spPr>
        <a:xfrm>
          <a:off x="1015596" y="240891"/>
          <a:ext cx="2004608" cy="611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AU" sz="2000" kern="1200" dirty="0"/>
            <a:t>Health support</a:t>
          </a:r>
        </a:p>
      </dsp:txBody>
      <dsp:txXfrm>
        <a:off x="1015596" y="240891"/>
        <a:ext cx="2004608" cy="611161"/>
      </dsp:txXfrm>
    </dsp:sp>
    <dsp:sp modelId="{1C06CCF4-6440-40CA-BA24-D67F03486F30}">
      <dsp:nvSpPr>
        <dsp:cNvPr id="0" name=""/>
        <dsp:cNvSpPr/>
      </dsp:nvSpPr>
      <dsp:spPr>
        <a:xfrm>
          <a:off x="3421127" y="240891"/>
          <a:ext cx="2004608" cy="611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AU" sz="2000" kern="1200" dirty="0"/>
            <a:t>Diagnosed</a:t>
          </a:r>
        </a:p>
      </dsp:txBody>
      <dsp:txXfrm>
        <a:off x="3421127" y="240891"/>
        <a:ext cx="2004608" cy="611161"/>
      </dsp:txXfrm>
    </dsp:sp>
    <dsp:sp modelId="{E05331D0-2A86-4497-ACB8-F9AA9084D993}">
      <dsp:nvSpPr>
        <dsp:cNvPr id="0" name=""/>
        <dsp:cNvSpPr/>
      </dsp:nvSpPr>
      <dsp:spPr>
        <a:xfrm>
          <a:off x="1015596" y="1386818"/>
          <a:ext cx="2004608" cy="611161"/>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AU" sz="2000" kern="1200" dirty="0"/>
            <a:t>NDIS &amp; Disability support</a:t>
          </a:r>
        </a:p>
      </dsp:txBody>
      <dsp:txXfrm>
        <a:off x="1015596" y="1386818"/>
        <a:ext cx="2004608" cy="611161"/>
      </dsp:txXfrm>
    </dsp:sp>
    <dsp:sp modelId="{097196F2-D1D7-4A30-971F-3FFBA615791E}">
      <dsp:nvSpPr>
        <dsp:cNvPr id="0" name=""/>
        <dsp:cNvSpPr/>
      </dsp:nvSpPr>
      <dsp:spPr>
        <a:xfrm>
          <a:off x="3421127" y="1004842"/>
          <a:ext cx="2004608" cy="611161"/>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AU" sz="2000" kern="1200" dirty="0"/>
            <a:t>Diagnosed</a:t>
          </a:r>
        </a:p>
      </dsp:txBody>
      <dsp:txXfrm>
        <a:off x="3421127" y="1004842"/>
        <a:ext cx="2004608" cy="611161"/>
      </dsp:txXfrm>
    </dsp:sp>
    <dsp:sp modelId="{1EB81D22-C089-4E24-AA08-30811FAB65CF}">
      <dsp:nvSpPr>
        <dsp:cNvPr id="0" name=""/>
        <dsp:cNvSpPr/>
      </dsp:nvSpPr>
      <dsp:spPr>
        <a:xfrm>
          <a:off x="3421127" y="1768794"/>
          <a:ext cx="2004608" cy="611161"/>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AU" sz="2000" kern="1200" dirty="0"/>
            <a:t>Undiagnosed</a:t>
          </a:r>
        </a:p>
      </dsp:txBody>
      <dsp:txXfrm>
        <a:off x="3421127" y="1768794"/>
        <a:ext cx="2004608" cy="611161"/>
      </dsp:txXfrm>
    </dsp:sp>
    <dsp:sp modelId="{519B1C30-11A2-47A7-9C99-E0C41A692C4A}">
      <dsp:nvSpPr>
        <dsp:cNvPr id="0" name=""/>
        <dsp:cNvSpPr/>
      </dsp:nvSpPr>
      <dsp:spPr>
        <a:xfrm>
          <a:off x="1015596" y="2150769"/>
          <a:ext cx="2004608" cy="611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AU" sz="2000" kern="1200" dirty="0"/>
            <a:t>Education support</a:t>
          </a:r>
        </a:p>
      </dsp:txBody>
      <dsp:txXfrm>
        <a:off x="1015596" y="2150769"/>
        <a:ext cx="2004608" cy="611161"/>
      </dsp:txXfrm>
    </dsp:sp>
    <dsp:sp modelId="{9413CC67-203D-41DA-BD8E-63D0D252600C}">
      <dsp:nvSpPr>
        <dsp:cNvPr id="0" name=""/>
        <dsp:cNvSpPr/>
      </dsp:nvSpPr>
      <dsp:spPr>
        <a:xfrm>
          <a:off x="1015596" y="2914721"/>
          <a:ext cx="2004608" cy="611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AU" sz="2000" kern="1200" dirty="0"/>
            <a:t>Employment support</a:t>
          </a:r>
        </a:p>
      </dsp:txBody>
      <dsp:txXfrm>
        <a:off x="1015596" y="2914721"/>
        <a:ext cx="2004608" cy="611161"/>
      </dsp:txXfrm>
    </dsp:sp>
    <dsp:sp modelId="{7024C8C9-3B08-4481-807A-8798856A2326}">
      <dsp:nvSpPr>
        <dsp:cNvPr id="0" name=""/>
        <dsp:cNvSpPr/>
      </dsp:nvSpPr>
      <dsp:spPr>
        <a:xfrm>
          <a:off x="1015596" y="3678672"/>
          <a:ext cx="2004608" cy="611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AU" sz="2000" kern="1200" dirty="0"/>
            <a:t>No additional support</a:t>
          </a:r>
        </a:p>
      </dsp:txBody>
      <dsp:txXfrm>
        <a:off x="1015596" y="3678672"/>
        <a:ext cx="2004608" cy="6111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84E5D-BE5B-4F42-B3A7-7FB9277BE8DB}">
      <dsp:nvSpPr>
        <dsp:cNvPr id="0" name=""/>
        <dsp:cNvSpPr/>
      </dsp:nvSpPr>
      <dsp:spPr>
        <a:xfrm rot="16200000">
          <a:off x="-1506358" y="3129989"/>
          <a:ext cx="4749654" cy="533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70401" bIns="0" numCol="1" spcCol="1270" anchor="t" anchorCtr="0">
          <a:noAutofit/>
        </a:bodyPr>
        <a:lstStyle/>
        <a:p>
          <a:pPr marL="0" lvl="0" indent="0" algn="r" defTabSz="1689100">
            <a:lnSpc>
              <a:spcPct val="90000"/>
            </a:lnSpc>
            <a:spcBef>
              <a:spcPct val="0"/>
            </a:spcBef>
            <a:spcAft>
              <a:spcPct val="35000"/>
            </a:spcAft>
            <a:buNone/>
          </a:pPr>
          <a:r>
            <a:rPr lang="en-AU" sz="3800" kern="1200" dirty="0"/>
            <a:t>Life</a:t>
          </a:r>
        </a:p>
      </dsp:txBody>
      <dsp:txXfrm>
        <a:off x="-1506358" y="3129989"/>
        <a:ext cx="4749654" cy="533368"/>
      </dsp:txXfrm>
    </dsp:sp>
    <dsp:sp modelId="{CBD6AEF6-5C16-48DF-A34E-6D0A29421AB1}">
      <dsp:nvSpPr>
        <dsp:cNvPr id="0" name=""/>
        <dsp:cNvSpPr/>
      </dsp:nvSpPr>
      <dsp:spPr>
        <a:xfrm>
          <a:off x="1134878" y="1021846"/>
          <a:ext cx="2656741" cy="47496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70401" rIns="128016" bIns="128016" numCol="1" spcCol="1270" anchor="t" anchorCtr="0">
          <a:noAutofit/>
        </a:bodyPr>
        <a:lstStyle/>
        <a:p>
          <a:pPr marL="171450" lvl="1" indent="-171450" algn="l" defTabSz="800100">
            <a:lnSpc>
              <a:spcPct val="90000"/>
            </a:lnSpc>
            <a:spcBef>
              <a:spcPct val="0"/>
            </a:spcBef>
            <a:spcAft>
              <a:spcPts val="1200"/>
            </a:spcAft>
            <a:buChar char="•"/>
          </a:pPr>
          <a:r>
            <a:rPr lang="en-AU" sz="1800" kern="1200" dirty="0"/>
            <a:t>Historic assumptions of autism as a high-risk condition</a:t>
          </a:r>
        </a:p>
        <a:p>
          <a:pPr marL="171450" lvl="1" indent="-171450" algn="l" defTabSz="800100">
            <a:lnSpc>
              <a:spcPct val="90000"/>
            </a:lnSpc>
            <a:spcBef>
              <a:spcPct val="0"/>
            </a:spcBef>
            <a:spcAft>
              <a:spcPts val="1200"/>
            </a:spcAft>
            <a:buChar char="•"/>
          </a:pPr>
          <a:r>
            <a:rPr lang="en-AU" sz="1800" kern="1200" dirty="0"/>
            <a:t>Certain groups with co-occurring conditions (i.e. intellectual disability, anxiety, epilepsy) have poorer health and mortality outcomes</a:t>
          </a:r>
        </a:p>
      </dsp:txBody>
      <dsp:txXfrm>
        <a:off x="1134878" y="1021846"/>
        <a:ext cx="2656741" cy="4749654"/>
      </dsp:txXfrm>
    </dsp:sp>
    <dsp:sp modelId="{6ACDEA92-E92D-401A-9244-624EA8A15FB8}">
      <dsp:nvSpPr>
        <dsp:cNvPr id="0" name=""/>
        <dsp:cNvSpPr/>
      </dsp:nvSpPr>
      <dsp:spPr>
        <a:xfrm>
          <a:off x="601784" y="341652"/>
          <a:ext cx="1066737" cy="106673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36AED06-5D07-42BD-817F-0A80924E666B}">
      <dsp:nvSpPr>
        <dsp:cNvPr id="0" name=""/>
        <dsp:cNvSpPr/>
      </dsp:nvSpPr>
      <dsp:spPr>
        <a:xfrm rot="16200000">
          <a:off x="1838468" y="3129989"/>
          <a:ext cx="4749654" cy="533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70401" bIns="0" numCol="1" spcCol="1270" anchor="t" anchorCtr="0">
          <a:noAutofit/>
        </a:bodyPr>
        <a:lstStyle/>
        <a:p>
          <a:pPr marL="0" lvl="0" indent="0" algn="r" defTabSz="1689100">
            <a:lnSpc>
              <a:spcPct val="90000"/>
            </a:lnSpc>
            <a:spcBef>
              <a:spcPct val="0"/>
            </a:spcBef>
            <a:spcAft>
              <a:spcPct val="35000"/>
            </a:spcAft>
            <a:buNone/>
          </a:pPr>
          <a:r>
            <a:rPr lang="en-AU" sz="3800" kern="1200" dirty="0"/>
            <a:t>General</a:t>
          </a:r>
        </a:p>
      </dsp:txBody>
      <dsp:txXfrm>
        <a:off x="1838468" y="3129989"/>
        <a:ext cx="4749654" cy="533368"/>
      </dsp:txXfrm>
    </dsp:sp>
    <dsp:sp modelId="{76449696-08AD-47E8-9019-899E27572998}">
      <dsp:nvSpPr>
        <dsp:cNvPr id="0" name=""/>
        <dsp:cNvSpPr/>
      </dsp:nvSpPr>
      <dsp:spPr>
        <a:xfrm>
          <a:off x="4479979" y="1021846"/>
          <a:ext cx="2656741" cy="47496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70401" rIns="128016" bIns="128016" numCol="1" spcCol="1270" anchor="t" anchorCtr="0">
          <a:noAutofit/>
        </a:bodyPr>
        <a:lstStyle/>
        <a:p>
          <a:pPr marL="171450" lvl="1" indent="-171450" algn="l" defTabSz="800100">
            <a:lnSpc>
              <a:spcPct val="90000"/>
            </a:lnSpc>
            <a:spcBef>
              <a:spcPct val="0"/>
            </a:spcBef>
            <a:spcAft>
              <a:spcPts val="1200"/>
            </a:spcAft>
            <a:buFont typeface="Arial" panose="020B0604020202020204" pitchFamily="34" charset="0"/>
            <a:buChar char="•"/>
          </a:pPr>
          <a:r>
            <a:rPr lang="en-AU" sz="1800" b="0" kern="1200" dirty="0"/>
            <a:t>Higher risk of psychological injury claims (e.g. burn out from masking, workplace exclusion, sensory stressors)</a:t>
          </a:r>
        </a:p>
        <a:p>
          <a:pPr marL="171450" lvl="1" indent="-171450" algn="l" defTabSz="800100">
            <a:lnSpc>
              <a:spcPct val="90000"/>
            </a:lnSpc>
            <a:spcBef>
              <a:spcPct val="0"/>
            </a:spcBef>
            <a:spcAft>
              <a:spcPts val="1200"/>
            </a:spcAft>
            <a:buFont typeface="Arial" panose="020B0604020202020204" pitchFamily="34" charset="0"/>
            <a:buChar char="•"/>
          </a:pPr>
          <a:r>
            <a:rPr lang="en-AU" sz="1800" b="0" kern="1200" dirty="0"/>
            <a:t>Investment in inclusive workplace design</a:t>
          </a:r>
        </a:p>
        <a:p>
          <a:pPr marL="171450" lvl="1" indent="-171450" algn="l" defTabSz="800100">
            <a:lnSpc>
              <a:spcPct val="90000"/>
            </a:lnSpc>
            <a:spcBef>
              <a:spcPct val="0"/>
            </a:spcBef>
            <a:spcAft>
              <a:spcPts val="1200"/>
            </a:spcAft>
            <a:buFont typeface="Arial" panose="020B0604020202020204" pitchFamily="34" charset="0"/>
            <a:buChar char="•"/>
          </a:pPr>
          <a:r>
            <a:rPr lang="en-AU" sz="1800" b="0" kern="1200" dirty="0"/>
            <a:t>Policy development around reasonable adjustments and early intervention supports</a:t>
          </a:r>
        </a:p>
      </dsp:txBody>
      <dsp:txXfrm>
        <a:off x="4479979" y="1021846"/>
        <a:ext cx="2656741" cy="4749654"/>
      </dsp:txXfrm>
    </dsp:sp>
    <dsp:sp modelId="{31B59C42-EE1B-4AF6-BD21-7958D7AB2E80}">
      <dsp:nvSpPr>
        <dsp:cNvPr id="0" name=""/>
        <dsp:cNvSpPr/>
      </dsp:nvSpPr>
      <dsp:spPr>
        <a:xfrm>
          <a:off x="3946611" y="317799"/>
          <a:ext cx="1066737" cy="106673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8ACD913-EA6C-4B1F-9BE5-5A8B3DD91310}">
      <dsp:nvSpPr>
        <dsp:cNvPr id="0" name=""/>
        <dsp:cNvSpPr/>
      </dsp:nvSpPr>
      <dsp:spPr>
        <a:xfrm rot="16200000">
          <a:off x="5173246" y="3129989"/>
          <a:ext cx="4749654" cy="533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70401" bIns="0" numCol="1" spcCol="1270" anchor="t" anchorCtr="0">
          <a:noAutofit/>
        </a:bodyPr>
        <a:lstStyle/>
        <a:p>
          <a:pPr marL="0" lvl="0" indent="0" algn="r" defTabSz="1689100">
            <a:lnSpc>
              <a:spcPct val="90000"/>
            </a:lnSpc>
            <a:spcBef>
              <a:spcPct val="0"/>
            </a:spcBef>
            <a:spcAft>
              <a:spcPct val="35000"/>
            </a:spcAft>
            <a:buNone/>
          </a:pPr>
          <a:r>
            <a:rPr lang="en-AU" sz="3800" kern="1200" dirty="0"/>
            <a:t>Health</a:t>
          </a:r>
        </a:p>
      </dsp:txBody>
      <dsp:txXfrm>
        <a:off x="5173246" y="3129989"/>
        <a:ext cx="4749654" cy="533368"/>
      </dsp:txXfrm>
    </dsp:sp>
    <dsp:sp modelId="{CA442C4F-7A60-42B2-998B-1E315E6315B2}">
      <dsp:nvSpPr>
        <dsp:cNvPr id="0" name=""/>
        <dsp:cNvSpPr/>
      </dsp:nvSpPr>
      <dsp:spPr>
        <a:xfrm>
          <a:off x="7814719" y="1021846"/>
          <a:ext cx="2656741" cy="47496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70401" rIns="128016" bIns="128016" numCol="1" spcCol="1270" anchor="t" anchorCtr="0">
          <a:noAutofit/>
        </a:bodyPr>
        <a:lstStyle/>
        <a:p>
          <a:pPr marL="171450" lvl="1" indent="-171450" algn="l" defTabSz="800100">
            <a:lnSpc>
              <a:spcPct val="90000"/>
            </a:lnSpc>
            <a:spcBef>
              <a:spcPct val="0"/>
            </a:spcBef>
            <a:spcAft>
              <a:spcPts val="1200"/>
            </a:spcAft>
            <a:buFont typeface="Arial" panose="020B0604020202020204" pitchFamily="34" charset="0"/>
            <a:buChar char="•"/>
          </a:pPr>
          <a:r>
            <a:rPr lang="en-US" sz="1800" b="0" kern="1200" dirty="0"/>
            <a:t>Autistic individuals can experience worse overall health outcomes (e.g. mental health, sleep disorders, sensory-related challenges)</a:t>
          </a:r>
          <a:endParaRPr lang="en-AU" sz="1800" b="0" kern="1200" dirty="0"/>
        </a:p>
        <a:p>
          <a:pPr marL="171450" lvl="1" indent="-171450" algn="l" defTabSz="800100">
            <a:lnSpc>
              <a:spcPct val="90000"/>
            </a:lnSpc>
            <a:spcBef>
              <a:spcPct val="0"/>
            </a:spcBef>
            <a:spcAft>
              <a:spcPts val="1200"/>
            </a:spcAft>
            <a:buFont typeface="Arial" panose="020B0604020202020204" pitchFamily="34" charset="0"/>
            <a:buChar char="•"/>
          </a:pPr>
          <a:r>
            <a:rPr lang="en-US" sz="1800" b="0" kern="1200" dirty="0"/>
            <a:t>Higher claim rates and pressure on extras cover</a:t>
          </a:r>
          <a:endParaRPr lang="en-AU" sz="1800" b="0" kern="1200" dirty="0"/>
        </a:p>
        <a:p>
          <a:pPr marL="171450" lvl="1" indent="-171450" algn="l" defTabSz="800100">
            <a:lnSpc>
              <a:spcPct val="90000"/>
            </a:lnSpc>
            <a:spcBef>
              <a:spcPct val="0"/>
            </a:spcBef>
            <a:spcAft>
              <a:spcPts val="1200"/>
            </a:spcAft>
            <a:buFont typeface="Arial" panose="020B0604020202020204" pitchFamily="34" charset="0"/>
            <a:buChar char="•"/>
          </a:pPr>
          <a:r>
            <a:rPr lang="en-US" sz="1800" b="0" kern="1200" dirty="0"/>
            <a:t>Gaps in access due to standard exclusions or lack of coverage for non-hospital-based developmental support</a:t>
          </a:r>
          <a:endParaRPr lang="en-AU" sz="1800" b="0" kern="1200" dirty="0"/>
        </a:p>
      </dsp:txBody>
      <dsp:txXfrm>
        <a:off x="7814719" y="1021846"/>
        <a:ext cx="2656741" cy="4749654"/>
      </dsp:txXfrm>
    </dsp:sp>
    <dsp:sp modelId="{FC1D32AE-D2D6-48BB-B4AF-1D7E6758914A}">
      <dsp:nvSpPr>
        <dsp:cNvPr id="0" name=""/>
        <dsp:cNvSpPr/>
      </dsp:nvSpPr>
      <dsp:spPr>
        <a:xfrm>
          <a:off x="7261292" y="317799"/>
          <a:ext cx="1066737" cy="1066737"/>
        </a:xfrm>
        <a:prstGeom prst="rect">
          <a:avLst/>
        </a:prstGeom>
        <a:blipFill>
          <a:blip xmlns:r="http://schemas.openxmlformats.org/officeDocument/2006/relationships" r:embed="rId5">
            <a:alphaModFix/>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5D29C-BAA7-467D-A429-9F395D152C06}">
      <dsp:nvSpPr>
        <dsp:cNvPr id="0" name=""/>
        <dsp:cNvSpPr/>
      </dsp:nvSpPr>
      <dsp:spPr>
        <a:xfrm>
          <a:off x="1077336" y="283094"/>
          <a:ext cx="1154671" cy="11546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2871D0-9344-4E27-8A04-736C8CB0C112}">
      <dsp:nvSpPr>
        <dsp:cNvPr id="0" name=""/>
        <dsp:cNvSpPr/>
      </dsp:nvSpPr>
      <dsp:spPr>
        <a:xfrm>
          <a:off x="5141" y="1606755"/>
          <a:ext cx="3299062" cy="494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b="1"/>
          </a:pPr>
          <a:r>
            <a:rPr lang="en-AU" sz="2300" kern="1200" dirty="0">
              <a:solidFill>
                <a:schemeClr val="accent1"/>
              </a:solidFill>
            </a:rPr>
            <a:t>Actuarial Education</a:t>
          </a:r>
        </a:p>
      </dsp:txBody>
      <dsp:txXfrm>
        <a:off x="5141" y="1606755"/>
        <a:ext cx="3299062" cy="494859"/>
      </dsp:txXfrm>
    </dsp:sp>
    <dsp:sp modelId="{31A929D0-88CC-4B4A-9E27-C62C3A56B693}">
      <dsp:nvSpPr>
        <dsp:cNvPr id="0" name=""/>
        <dsp:cNvSpPr/>
      </dsp:nvSpPr>
      <dsp:spPr>
        <a:xfrm>
          <a:off x="5141" y="2180213"/>
          <a:ext cx="3299062" cy="2032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b="1" kern="1200" dirty="0"/>
            <a:t>Increasing </a:t>
          </a:r>
          <a:r>
            <a:rPr lang="en-US" sz="1700" kern="1200" dirty="0"/>
            <a:t>numbers of </a:t>
          </a:r>
          <a:r>
            <a:rPr lang="en-US" sz="1700" b="1" kern="1200" dirty="0"/>
            <a:t>autistic and neurodiverse students </a:t>
          </a:r>
          <a:r>
            <a:rPr lang="en-US" sz="1700" kern="1200" dirty="0"/>
            <a:t>are entering university and the profession.</a:t>
          </a:r>
        </a:p>
        <a:p>
          <a:pPr marL="0" lvl="0" indent="0" algn="ctr" defTabSz="755650">
            <a:lnSpc>
              <a:spcPct val="90000"/>
            </a:lnSpc>
            <a:spcBef>
              <a:spcPct val="0"/>
            </a:spcBef>
            <a:spcAft>
              <a:spcPct val="35000"/>
            </a:spcAft>
            <a:buNone/>
          </a:pPr>
          <a:r>
            <a:rPr lang="en-US" sz="1700" kern="1200" dirty="0"/>
            <a:t>Consider how </a:t>
          </a:r>
          <a:r>
            <a:rPr lang="en-US" sz="1700" b="1" kern="1200" dirty="0"/>
            <a:t>traditional teaching and assessment styles </a:t>
          </a:r>
          <a:r>
            <a:rPr lang="en-US" sz="1700" kern="1200" dirty="0"/>
            <a:t>(e.g., time-pressured exams, verbal participation) </a:t>
          </a:r>
          <a:r>
            <a:rPr lang="en-US" sz="1700" b="1" kern="1200" dirty="0"/>
            <a:t>affect learning and performance</a:t>
          </a:r>
          <a:r>
            <a:rPr lang="en-US" sz="1700" kern="1200" dirty="0"/>
            <a:t>.</a:t>
          </a:r>
        </a:p>
      </dsp:txBody>
      <dsp:txXfrm>
        <a:off x="5141" y="2180213"/>
        <a:ext cx="3299062" cy="2032841"/>
      </dsp:txXfrm>
    </dsp:sp>
    <dsp:sp modelId="{9A7B1884-3E5B-4B67-A19E-06D641190C32}">
      <dsp:nvSpPr>
        <dsp:cNvPr id="0" name=""/>
        <dsp:cNvSpPr/>
      </dsp:nvSpPr>
      <dsp:spPr>
        <a:xfrm>
          <a:off x="4953735" y="283094"/>
          <a:ext cx="1154671" cy="11546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B1A395-FFDF-4CFD-A2A6-C8220160F194}">
      <dsp:nvSpPr>
        <dsp:cNvPr id="0" name=""/>
        <dsp:cNvSpPr/>
      </dsp:nvSpPr>
      <dsp:spPr>
        <a:xfrm>
          <a:off x="3881539" y="1606755"/>
          <a:ext cx="3299062" cy="494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b="1"/>
          </a:pPr>
          <a:r>
            <a:rPr lang="en-US" sz="2300" kern="1200" dirty="0">
              <a:solidFill>
                <a:schemeClr val="accent1"/>
              </a:solidFill>
            </a:rPr>
            <a:t>Actuarial Workplaces</a:t>
          </a:r>
        </a:p>
      </dsp:txBody>
      <dsp:txXfrm>
        <a:off x="3881539" y="1606755"/>
        <a:ext cx="3299062" cy="494859"/>
      </dsp:txXfrm>
    </dsp:sp>
    <dsp:sp modelId="{44B900E0-97D8-48BB-801E-7602F2E3A1C8}">
      <dsp:nvSpPr>
        <dsp:cNvPr id="0" name=""/>
        <dsp:cNvSpPr/>
      </dsp:nvSpPr>
      <dsp:spPr>
        <a:xfrm>
          <a:off x="3881539" y="2180213"/>
          <a:ext cx="3299062" cy="2032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dirty="0"/>
            <a:t>The actuarial profession naturally attracts neurodivergent thinkers due to the nature of the work: structured, logic-based, quantitative.</a:t>
          </a:r>
        </a:p>
        <a:p>
          <a:pPr marL="0" lvl="0" indent="0" algn="ctr" defTabSz="755650">
            <a:lnSpc>
              <a:spcPct val="90000"/>
            </a:lnSpc>
            <a:spcBef>
              <a:spcPct val="0"/>
            </a:spcBef>
            <a:spcAft>
              <a:spcPct val="35000"/>
            </a:spcAft>
            <a:buNone/>
          </a:pPr>
          <a:r>
            <a:rPr lang="en-AU" sz="1700" kern="1200" dirty="0"/>
            <a:t>Consider how </a:t>
          </a:r>
          <a:r>
            <a:rPr lang="en-AU" sz="1700" b="1" kern="1200" dirty="0"/>
            <a:t>social dynamics, sensory environments, or traditional "soft skills“ expectations </a:t>
          </a:r>
          <a:r>
            <a:rPr lang="en-AU" sz="1700" kern="1200" dirty="0"/>
            <a:t>may </a:t>
          </a:r>
          <a:r>
            <a:rPr lang="en-AU" sz="1700" b="1" kern="1200" dirty="0"/>
            <a:t>affect employee performance.</a:t>
          </a:r>
        </a:p>
      </dsp:txBody>
      <dsp:txXfrm>
        <a:off x="3881539" y="2180213"/>
        <a:ext cx="3299062" cy="2032841"/>
      </dsp:txXfrm>
    </dsp:sp>
    <dsp:sp modelId="{4D623476-2339-4A28-95AA-374F898F33C5}">
      <dsp:nvSpPr>
        <dsp:cNvPr id="0" name=""/>
        <dsp:cNvSpPr/>
      </dsp:nvSpPr>
      <dsp:spPr>
        <a:xfrm>
          <a:off x="8830133" y="283094"/>
          <a:ext cx="1154671" cy="11546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97799C-CC0C-439E-A84F-2461F31806B2}">
      <dsp:nvSpPr>
        <dsp:cNvPr id="0" name=""/>
        <dsp:cNvSpPr/>
      </dsp:nvSpPr>
      <dsp:spPr>
        <a:xfrm>
          <a:off x="7757938" y="1606755"/>
          <a:ext cx="3299062" cy="494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b="1"/>
          </a:pPr>
          <a:r>
            <a:rPr lang="en-AU" sz="2300" kern="1200" dirty="0">
              <a:solidFill>
                <a:schemeClr val="accent1"/>
              </a:solidFill>
            </a:rPr>
            <a:t>Actuaries in Broader Fields</a:t>
          </a:r>
        </a:p>
      </dsp:txBody>
      <dsp:txXfrm>
        <a:off x="7757938" y="1606755"/>
        <a:ext cx="3299062" cy="494859"/>
      </dsp:txXfrm>
    </dsp:sp>
    <dsp:sp modelId="{0DFF77D4-3424-4FC6-884D-75F6989F3092}">
      <dsp:nvSpPr>
        <dsp:cNvPr id="0" name=""/>
        <dsp:cNvSpPr/>
      </dsp:nvSpPr>
      <dsp:spPr>
        <a:xfrm>
          <a:off x="7757938" y="2180213"/>
          <a:ext cx="3299062" cy="2032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dirty="0"/>
            <a:t>Consider </a:t>
          </a:r>
          <a:r>
            <a:rPr lang="en-US" sz="1700" b="1" kern="1200" dirty="0"/>
            <a:t>evolving population demographics </a:t>
          </a:r>
          <a:r>
            <a:rPr lang="en-US" sz="1700" b="0" i="0" kern="1200" dirty="0"/>
            <a:t>in </a:t>
          </a:r>
          <a:r>
            <a:rPr lang="en-US" sz="1700" kern="1200" dirty="0"/>
            <a:t>the expanding role actuaries play </a:t>
          </a:r>
          <a:r>
            <a:rPr lang="en-US" sz="1700" b="1" kern="1200" dirty="0"/>
            <a:t>in insurance and broader fields</a:t>
          </a:r>
          <a:endParaRPr lang="en-AU" sz="1700" b="1" kern="1200" dirty="0"/>
        </a:p>
      </dsp:txBody>
      <dsp:txXfrm>
        <a:off x="7757938" y="2180213"/>
        <a:ext cx="3299062" cy="203284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7A4CF7-9883-7542-8774-50E62ADBD844}" type="datetimeFigureOut">
              <a:rPr lang="en-US" smtClean="0"/>
              <a:t>6/10/2025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A80CD-AE39-0C4B-A880-515F813E088A}" type="slidenum">
              <a:rPr lang="en-US" smtClean="0"/>
              <a:t>‹#›</a:t>
            </a:fld>
            <a:endParaRPr lang="en-US"/>
          </a:p>
        </p:txBody>
      </p:sp>
    </p:spTree>
    <p:extLst>
      <p:ext uri="{BB962C8B-B14F-4D97-AF65-F5344CB8AC3E}">
        <p14:creationId xmlns:p14="http://schemas.microsoft.com/office/powerpoint/2010/main" val="1154113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BEA80CD-AE39-0C4B-A880-515F813E088A}" type="slidenum">
              <a:rPr lang="en-US" smtClean="0"/>
              <a:t>33</a:t>
            </a:fld>
            <a:endParaRPr lang="en-US"/>
          </a:p>
        </p:txBody>
      </p:sp>
    </p:spTree>
    <p:extLst>
      <p:ext uri="{BB962C8B-B14F-4D97-AF65-F5344CB8AC3E}">
        <p14:creationId xmlns:p14="http://schemas.microsoft.com/office/powerpoint/2010/main" val="3889541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984003" y="3702358"/>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2001357" y="4488870"/>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4232364" cy="2633050"/>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5" name="Footer Placeholder 4">
            <a:extLst>
              <a:ext uri="{FF2B5EF4-FFF2-40B4-BE49-F238E27FC236}">
                <a16:creationId xmlns:a16="http://schemas.microsoft.com/office/drawing/2014/main" id="{6E921332-E814-972E-C4E3-95339D3485E1}"/>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2024 All Actuaries Summit</a:t>
            </a:r>
          </a:p>
        </p:txBody>
      </p:sp>
    </p:spTree>
    <p:extLst>
      <p:ext uri="{BB962C8B-B14F-4D97-AF65-F5344CB8AC3E}">
        <p14:creationId xmlns:p14="http://schemas.microsoft.com/office/powerpoint/2010/main" val="28068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eature Copy">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0"/>
            <a:ext cx="7132401" cy="3159399"/>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3" name="Graphic 9">
            <a:extLst>
              <a:ext uri="{FF2B5EF4-FFF2-40B4-BE49-F238E27FC236}">
                <a16:creationId xmlns:a16="http://schemas.microsoft.com/office/drawing/2014/main" id="{9B1AB03E-57D3-D012-D1A8-49BD6BF75415}"/>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B43BF3A9-891A-B059-29FB-D64323A90CF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2024 All Actuaries Summit</a:t>
            </a:r>
          </a:p>
        </p:txBody>
      </p:sp>
    </p:spTree>
    <p:extLst>
      <p:ext uri="{BB962C8B-B14F-4D97-AF65-F5344CB8AC3E}">
        <p14:creationId xmlns:p14="http://schemas.microsoft.com/office/powerpoint/2010/main" val="3052419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43568E-B69F-31A9-5D84-5E0B7D27CE56}"/>
              </a:ext>
            </a:extLst>
          </p:cNvPr>
          <p:cNvSpPr>
            <a:spLocks noGrp="1"/>
          </p:cNvSpPr>
          <p:nvPr>
            <p:ph type="pic" sz="quarter" idx="13"/>
          </p:nvPr>
        </p:nvSpPr>
        <p:spPr>
          <a:xfrm>
            <a:off x="6096000" y="0"/>
            <a:ext cx="6096000" cy="6858000"/>
          </a:xfrm>
          <a:solidFill>
            <a:schemeClr val="bg1">
              <a:lumMod val="85000"/>
            </a:schemeClr>
          </a:solidFill>
        </p:spPr>
        <p:txBody>
          <a:bodyPr anchor="ctr" anchorCtr="0"/>
          <a:lstStyle>
            <a:lvl1pPr algn="ctr">
              <a:defRPr sz="1000"/>
            </a:lvl1pPr>
          </a:lstStyle>
          <a:p>
            <a:endParaRPr lang="en-US"/>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189C72DD-B617-4FC7-362F-A99AF8E75082}"/>
              </a:ext>
            </a:extLst>
          </p:cNvPr>
          <p:cNvSpPr>
            <a:spLocks noGrp="1"/>
          </p:cNvSpPr>
          <p:nvPr>
            <p:ph type="ftr" sz="quarter" idx="3"/>
          </p:nvPr>
        </p:nvSpPr>
        <p:spPr>
          <a:xfrm>
            <a:off x="1798530" y="6417425"/>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a:t>Presented at the 2024 All Actuaries Summit</a:t>
            </a:r>
            <a:endParaRPr lang="en-GB" dirty="0"/>
          </a:p>
        </p:txBody>
      </p:sp>
    </p:spTree>
    <p:extLst>
      <p:ext uri="{BB962C8B-B14F-4D97-AF65-F5344CB8AC3E}">
        <p14:creationId xmlns:p14="http://schemas.microsoft.com/office/powerpoint/2010/main" val="1260304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33635" y="1468061"/>
            <a:ext cx="7545236" cy="4251199"/>
          </a:xfr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A7E709DD-B4DF-F760-665E-1764DED439B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2024 All Actuaries Summit</a:t>
            </a:r>
          </a:p>
        </p:txBody>
      </p:sp>
    </p:spTree>
    <p:extLst>
      <p:ext uri="{BB962C8B-B14F-4D97-AF65-F5344CB8AC3E}">
        <p14:creationId xmlns:p14="http://schemas.microsoft.com/office/powerpoint/2010/main" val="3802847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tx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8" name="Content Placeholder 2">
            <a:extLst>
              <a:ext uri="{FF2B5EF4-FFF2-40B4-BE49-F238E27FC236}">
                <a16:creationId xmlns:a16="http://schemas.microsoft.com/office/drawing/2014/main" id="{CE1E9FC3-FD80-6B63-EDE0-8BCF742EDEE8}"/>
              </a:ext>
            </a:extLst>
          </p:cNvPr>
          <p:cNvSpPr>
            <a:spLocks noGrp="1"/>
          </p:cNvSpPr>
          <p:nvPr>
            <p:ph idx="13"/>
          </p:nvPr>
        </p:nvSpPr>
        <p:spPr>
          <a:xfrm>
            <a:off x="523190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16:creationId xmlns:a16="http://schemas.microsoft.com/office/drawing/2014/main" id="{90E1AFF1-83F6-B417-3FB2-F082A2B78A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a:t>Presented at the 2024 All Actuaries Summit</a:t>
            </a:r>
            <a:endParaRPr lang="en-GB" dirty="0"/>
          </a:p>
        </p:txBody>
      </p:sp>
    </p:spTree>
    <p:extLst>
      <p:ext uri="{BB962C8B-B14F-4D97-AF65-F5344CB8AC3E}">
        <p14:creationId xmlns:p14="http://schemas.microsoft.com/office/powerpoint/2010/main" val="1247394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300915"/>
            <a:ext cx="5403810" cy="1232435"/>
          </a:xfrm>
        </p:spPr>
        <p:txBody>
          <a:bodyPr/>
          <a:lstStyle>
            <a:lvl1pPr>
              <a:defRPr sz="2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a:extLst>
              <a:ext uri="{FF2B5EF4-FFF2-40B4-BE49-F238E27FC236}">
                <a16:creationId xmlns:a16="http://schemas.microsoft.com/office/drawing/2014/main" id="{884FAA58-F1B4-531A-061A-6D4457DF3FC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a:t>Presented at the 2024 All Actuaries Summit</a:t>
            </a:r>
            <a:endParaRPr lang="en-GB" dirty="0"/>
          </a:p>
        </p:txBody>
      </p:sp>
    </p:spTree>
    <p:extLst>
      <p:ext uri="{BB962C8B-B14F-4D97-AF65-F5344CB8AC3E}">
        <p14:creationId xmlns:p14="http://schemas.microsoft.com/office/powerpoint/2010/main" val="3488098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accent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EBE8D23D-CB16-3CD8-EC66-E391FD4D4BA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a:t>Presented at the 2024 All Actuaries Summit</a:t>
            </a:r>
            <a:endParaRPr lang="en-GB" dirty="0"/>
          </a:p>
        </p:txBody>
      </p:sp>
    </p:spTree>
    <p:extLst>
      <p:ext uri="{BB962C8B-B14F-4D97-AF65-F5344CB8AC3E}">
        <p14:creationId xmlns:p14="http://schemas.microsoft.com/office/powerpoint/2010/main" val="713542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bg1"/>
                </a:solidFill>
              </a:defRPr>
            </a:lvl1pPr>
            <a:lvl2pPr marL="0" indent="0">
              <a:buNone/>
              <a:defRPr sz="900">
                <a:solidFill>
                  <a:schemeClr val="bg1"/>
                </a:solidFill>
              </a:defRPr>
            </a:lvl2pPr>
            <a:lvl3pPr marL="180975" indent="-180975">
              <a:tabLst/>
              <a:defRPr sz="900">
                <a:solidFill>
                  <a:schemeClr val="bg1"/>
                </a:solidFill>
              </a:defRPr>
            </a:lvl3pPr>
            <a:lvl4pPr marL="355600" indent="-174625">
              <a:tabLst/>
              <a:defRPr sz="900">
                <a:solidFill>
                  <a:schemeClr val="bg1"/>
                </a:solidFill>
              </a:defRPr>
            </a:lvl4pPr>
            <a:lvl5pPr marL="536575" indent="-180975">
              <a:tabLst/>
              <a:defRPr sz="9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49B5B446-BF61-9273-73C2-7E54AB446B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2024 All Actuaries Summit</a:t>
            </a:r>
          </a:p>
        </p:txBody>
      </p:sp>
    </p:spTree>
    <p:extLst>
      <p:ext uri="{BB962C8B-B14F-4D97-AF65-F5344CB8AC3E}">
        <p14:creationId xmlns:p14="http://schemas.microsoft.com/office/powerpoint/2010/main" val="268639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tx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4660D2EA-6D20-7E9D-AE74-606945F6FE2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a:t>Presented at the 2024 All Actuaries Summit</a:t>
            </a:r>
            <a:endParaRPr lang="en-GB" dirty="0"/>
          </a:p>
        </p:txBody>
      </p:sp>
    </p:spTree>
    <p:extLst>
      <p:ext uri="{BB962C8B-B14F-4D97-AF65-F5344CB8AC3E}">
        <p14:creationId xmlns:p14="http://schemas.microsoft.com/office/powerpoint/2010/main" val="3915598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1"/>
        </a:solidFill>
        <a:effectLst/>
      </p:bgPr>
    </p:bg>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D12EF5E7-BD8E-CAB9-E725-345E21653ECD}"/>
              </a:ext>
            </a:extLst>
          </p:cNvPr>
          <p:cNvGrpSpPr/>
          <p:nvPr userDrawn="1"/>
        </p:nvGrpSpPr>
        <p:grpSpPr>
          <a:xfrm>
            <a:off x="417526" y="387280"/>
            <a:ext cx="11340345" cy="6075045"/>
            <a:chOff x="417526" y="387280"/>
            <a:chExt cx="11340345" cy="6075045"/>
          </a:xfrm>
        </p:grpSpPr>
        <p:sp>
          <p:nvSpPr>
            <p:cNvPr id="12" name="Freeform 11">
              <a:extLst>
                <a:ext uri="{FF2B5EF4-FFF2-40B4-BE49-F238E27FC236}">
                  <a16:creationId xmlns:a16="http://schemas.microsoft.com/office/drawing/2014/main" id="{DB6E64BA-5E3F-0B13-F3BD-289BBB0BEB04}"/>
                </a:ext>
              </a:extLst>
            </p:cNvPr>
            <p:cNvSpPr/>
            <p:nvPr/>
          </p:nvSpPr>
          <p:spPr>
            <a:xfrm>
              <a:off x="3627164" y="150759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2A486A8-CC89-9FB4-E3D0-C4E0732EE99F}"/>
                </a:ext>
              </a:extLst>
            </p:cNvPr>
            <p:cNvSpPr/>
            <p:nvPr/>
          </p:nvSpPr>
          <p:spPr>
            <a:xfrm>
              <a:off x="3627164" y="387280"/>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CA9702C-BF9A-D515-F12E-47B1496EE8EC}"/>
                </a:ext>
              </a:extLst>
            </p:cNvPr>
            <p:cNvSpPr/>
            <p:nvPr/>
          </p:nvSpPr>
          <p:spPr>
            <a:xfrm>
              <a:off x="5405447" y="387280"/>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9A48810-A754-BB60-394F-F89ACC86D4CA}"/>
                </a:ext>
              </a:extLst>
            </p:cNvPr>
            <p:cNvSpPr/>
            <p:nvPr/>
          </p:nvSpPr>
          <p:spPr>
            <a:xfrm>
              <a:off x="5405447" y="78697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EE001CF-9FFD-81C1-7F2E-67002CD750B6}"/>
                </a:ext>
              </a:extLst>
            </p:cNvPr>
            <p:cNvSpPr/>
            <p:nvPr/>
          </p:nvSpPr>
          <p:spPr>
            <a:xfrm>
              <a:off x="5405447" y="2255371"/>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9DB2B16-09E4-D9CA-D412-561D7B44E1D1}"/>
                </a:ext>
              </a:extLst>
            </p:cNvPr>
            <p:cNvSpPr/>
            <p:nvPr/>
          </p:nvSpPr>
          <p:spPr>
            <a:xfrm>
              <a:off x="5761121" y="2255371"/>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64C8EF0-BEAE-EEA6-3638-EFD85102CE66}"/>
                </a:ext>
              </a:extLst>
            </p:cNvPr>
            <p:cNvSpPr/>
            <p:nvPr/>
          </p:nvSpPr>
          <p:spPr>
            <a:xfrm>
              <a:off x="5761121" y="189496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AE7F640-C6DF-4ECA-F9CC-28501FA4871F}"/>
                </a:ext>
              </a:extLst>
            </p:cNvPr>
            <p:cNvSpPr/>
            <p:nvPr/>
          </p:nvSpPr>
          <p:spPr>
            <a:xfrm>
              <a:off x="5761121" y="262791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ACD68CA-0CCD-3986-6D30-A2131CBDF46C}"/>
                </a:ext>
              </a:extLst>
            </p:cNvPr>
            <p:cNvSpPr/>
            <p:nvPr/>
          </p:nvSpPr>
          <p:spPr>
            <a:xfrm>
              <a:off x="5761121"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A2CB4B6-6677-A64D-63E7-03B73A82ECE5}"/>
                </a:ext>
              </a:extLst>
            </p:cNvPr>
            <p:cNvSpPr/>
            <p:nvPr/>
          </p:nvSpPr>
          <p:spPr>
            <a:xfrm>
              <a:off x="6828145"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24DCD34-ECC1-F0D7-5D6A-E29C268BE537}"/>
                </a:ext>
              </a:extLst>
            </p:cNvPr>
            <p:cNvSpPr/>
            <p:nvPr/>
          </p:nvSpPr>
          <p:spPr>
            <a:xfrm>
              <a:off x="7539493" y="3291304"/>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07876098-EBCB-8E16-72E4-9E8F6D4E4118}"/>
                </a:ext>
              </a:extLst>
            </p:cNvPr>
            <p:cNvSpPr/>
            <p:nvPr/>
          </p:nvSpPr>
          <p:spPr>
            <a:xfrm>
              <a:off x="4338513" y="4821852"/>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0949F5A-DD1D-2EF7-285F-0C44C58CEA32}"/>
                </a:ext>
              </a:extLst>
            </p:cNvPr>
            <p:cNvSpPr/>
            <p:nvPr/>
          </p:nvSpPr>
          <p:spPr>
            <a:xfrm>
              <a:off x="4338513" y="518314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19BFF03-D109-FF17-C56C-B815AB9CAAC8}"/>
                </a:ext>
              </a:extLst>
            </p:cNvPr>
            <p:cNvSpPr/>
            <p:nvPr/>
          </p:nvSpPr>
          <p:spPr>
            <a:xfrm>
              <a:off x="6828145"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839"/>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C5E1BFD-6710-4C5F-1411-5CDF3F443D1E}"/>
                </a:ext>
              </a:extLst>
            </p:cNvPr>
            <p:cNvSpPr/>
            <p:nvPr/>
          </p:nvSpPr>
          <p:spPr>
            <a:xfrm>
              <a:off x="6472470" y="5903773"/>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61663C6-E7AA-643E-F135-F7DB591F6F9F}"/>
                </a:ext>
              </a:extLst>
            </p:cNvPr>
            <p:cNvSpPr/>
            <p:nvPr/>
          </p:nvSpPr>
          <p:spPr>
            <a:xfrm>
              <a:off x="6472470" y="6282124"/>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3ADB5E5F-0B4D-1C4E-9A4A-8AE4310BC757}"/>
                </a:ext>
              </a:extLst>
            </p:cNvPr>
            <p:cNvSpPr/>
            <p:nvPr/>
          </p:nvSpPr>
          <p:spPr>
            <a:xfrm>
              <a:off x="7183819"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253" y="180201"/>
                    <a:pt x="90056" y="180201"/>
                  </a:cubicBezTo>
                </a:path>
              </a:pathLst>
            </a:custGeom>
            <a:solidFill>
              <a:srgbClr val="FFFFFF"/>
            </a:solidFill>
            <a:ln w="89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CE42CE8-2C56-6D65-4C6E-808C01DE8557}"/>
                </a:ext>
              </a:extLst>
            </p:cNvPr>
            <p:cNvSpPr/>
            <p:nvPr/>
          </p:nvSpPr>
          <p:spPr>
            <a:xfrm>
              <a:off x="5049773"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89" y="139928"/>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ECEF3F9-E201-ED82-5EE4-9C586FC397F7}"/>
                </a:ext>
              </a:extLst>
            </p:cNvPr>
            <p:cNvSpPr/>
            <p:nvPr/>
          </p:nvSpPr>
          <p:spPr>
            <a:xfrm>
              <a:off x="4694187"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3" y="0"/>
                    <a:pt x="0" y="40362"/>
                    <a:pt x="0" y="90101"/>
                  </a:cubicBezTo>
                  <a:cubicBezTo>
                    <a:pt x="0" y="139928"/>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FC331F8-1856-1489-5EBF-61E86CBF999F}"/>
                </a:ext>
              </a:extLst>
            </p:cNvPr>
            <p:cNvSpPr/>
            <p:nvPr/>
          </p:nvSpPr>
          <p:spPr>
            <a:xfrm>
              <a:off x="3627164"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24F144B-A8C9-957F-42D1-5C7F03594357}"/>
                </a:ext>
              </a:extLst>
            </p:cNvPr>
            <p:cNvSpPr/>
            <p:nvPr/>
          </p:nvSpPr>
          <p:spPr>
            <a:xfrm>
              <a:off x="3982838"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C7D9CFF-5F9A-B8E8-DFE8-B02805F21ADC}"/>
                </a:ext>
              </a:extLst>
            </p:cNvPr>
            <p:cNvSpPr/>
            <p:nvPr/>
          </p:nvSpPr>
          <p:spPr>
            <a:xfrm>
              <a:off x="3982838"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55787E0B-4B27-2DDE-D56F-44B4911970ED}"/>
                </a:ext>
              </a:extLst>
            </p:cNvPr>
            <p:cNvSpPr/>
            <p:nvPr/>
          </p:nvSpPr>
          <p:spPr>
            <a:xfrm>
              <a:off x="3627164" y="118657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63AB14F-473B-DBE7-371F-85CDAF84173B}"/>
                </a:ext>
              </a:extLst>
            </p:cNvPr>
            <p:cNvSpPr/>
            <p:nvPr/>
          </p:nvSpPr>
          <p:spPr>
            <a:xfrm>
              <a:off x="3627164" y="78697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A7AB4D39-853E-82D5-F4D8-2E20931ABBE8}"/>
                </a:ext>
              </a:extLst>
            </p:cNvPr>
            <p:cNvSpPr/>
            <p:nvPr/>
          </p:nvSpPr>
          <p:spPr>
            <a:xfrm>
              <a:off x="4338513"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27118E5C-0400-89B1-21D3-F2735918DA42}"/>
                </a:ext>
              </a:extLst>
            </p:cNvPr>
            <p:cNvSpPr/>
            <p:nvPr/>
          </p:nvSpPr>
          <p:spPr>
            <a:xfrm>
              <a:off x="5405447"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8E17917-3F18-CF01-2254-FB2FF3511951}"/>
                </a:ext>
              </a:extLst>
            </p:cNvPr>
            <p:cNvSpPr/>
            <p:nvPr/>
          </p:nvSpPr>
          <p:spPr>
            <a:xfrm>
              <a:off x="5405447" y="2627917"/>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2C53243-6C12-76FC-D26E-1326E8C86796}"/>
                </a:ext>
              </a:extLst>
            </p:cNvPr>
            <p:cNvSpPr/>
            <p:nvPr/>
          </p:nvSpPr>
          <p:spPr>
            <a:xfrm>
              <a:off x="5405447" y="189496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8CABC40-E5E3-7D61-9129-E4670F1152B1}"/>
                </a:ext>
              </a:extLst>
            </p:cNvPr>
            <p:cNvSpPr/>
            <p:nvPr/>
          </p:nvSpPr>
          <p:spPr>
            <a:xfrm>
              <a:off x="5405447" y="150759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08EBC01-DE94-7581-D107-A02F4B39FC9E}"/>
                </a:ext>
              </a:extLst>
            </p:cNvPr>
            <p:cNvSpPr/>
            <p:nvPr/>
          </p:nvSpPr>
          <p:spPr>
            <a:xfrm>
              <a:off x="5405447" y="118657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96A0112-2400-63F5-2E19-6B65A40492F0}"/>
                </a:ext>
              </a:extLst>
            </p:cNvPr>
            <p:cNvSpPr/>
            <p:nvPr/>
          </p:nvSpPr>
          <p:spPr>
            <a:xfrm>
              <a:off x="773201" y="51831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FFFFFF"/>
            </a:solidFill>
            <a:ln w="89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14D029F-F993-724E-ECFF-246202FE8391}"/>
                </a:ext>
              </a:extLst>
            </p:cNvPr>
            <p:cNvSpPr/>
            <p:nvPr/>
          </p:nvSpPr>
          <p:spPr>
            <a:xfrm>
              <a:off x="773201" y="4783544"/>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6053E68-2382-F6EF-F1C7-B4BAF6385D82}"/>
                </a:ext>
              </a:extLst>
            </p:cNvPr>
            <p:cNvSpPr/>
            <p:nvPr/>
          </p:nvSpPr>
          <p:spPr>
            <a:xfrm>
              <a:off x="773201"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1FD4B44E-5AA3-540A-352F-D3289BBAF420}"/>
                </a:ext>
              </a:extLst>
            </p:cNvPr>
            <p:cNvSpPr/>
            <p:nvPr/>
          </p:nvSpPr>
          <p:spPr>
            <a:xfrm>
              <a:off x="417526"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273"/>
                    <a:pt x="139860" y="0"/>
                    <a:pt x="90057" y="0"/>
                  </a:cubicBezTo>
                </a:path>
              </a:pathLst>
            </a:custGeom>
            <a:solidFill>
              <a:srgbClr val="FFFFFF"/>
            </a:solidFill>
            <a:ln w="89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93F22E3-2B5D-DDD5-6A28-26A119DF55DD}"/>
                </a:ext>
              </a:extLst>
            </p:cNvPr>
            <p:cNvSpPr/>
            <p:nvPr/>
          </p:nvSpPr>
          <p:spPr>
            <a:xfrm>
              <a:off x="417526"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97E4A854-E7FD-A195-8D97-E5460BD3CA99}"/>
                </a:ext>
              </a:extLst>
            </p:cNvPr>
            <p:cNvSpPr/>
            <p:nvPr/>
          </p:nvSpPr>
          <p:spPr>
            <a:xfrm>
              <a:off x="417526"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2866FD6-F652-AB58-ABA3-8C1EDFFB1D6D}"/>
                </a:ext>
              </a:extLst>
            </p:cNvPr>
            <p:cNvSpPr/>
            <p:nvPr/>
          </p:nvSpPr>
          <p:spPr>
            <a:xfrm>
              <a:off x="773201"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1A88025-5747-CC7C-DDBE-340C4298564F}"/>
                </a:ext>
              </a:extLst>
            </p:cNvPr>
            <p:cNvSpPr/>
            <p:nvPr/>
          </p:nvSpPr>
          <p:spPr>
            <a:xfrm>
              <a:off x="773201"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E481CBF7-D355-0B88-27C8-6F801D9EBFC7}"/>
                </a:ext>
              </a:extLst>
            </p:cNvPr>
            <p:cNvSpPr/>
            <p:nvPr/>
          </p:nvSpPr>
          <p:spPr>
            <a:xfrm>
              <a:off x="773201" y="406282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94B7063A-4105-2DEE-00FA-7A2935F2B9C1}"/>
                </a:ext>
              </a:extLst>
            </p:cNvPr>
            <p:cNvSpPr/>
            <p:nvPr/>
          </p:nvSpPr>
          <p:spPr>
            <a:xfrm>
              <a:off x="773201" y="4383851"/>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2E92CFC-ED66-1C32-253A-16338CDB913D}"/>
                </a:ext>
              </a:extLst>
            </p:cNvPr>
            <p:cNvSpPr/>
            <p:nvPr/>
          </p:nvSpPr>
          <p:spPr>
            <a:xfrm>
              <a:off x="6116796"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D15FDDE-BF44-C55E-8818-27696DF861FD}"/>
                </a:ext>
              </a:extLst>
            </p:cNvPr>
            <p:cNvSpPr/>
            <p:nvPr/>
          </p:nvSpPr>
          <p:spPr>
            <a:xfrm>
              <a:off x="6472470"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C109CA2C-4B39-FDD1-DEC7-F9E28B52753A}"/>
                </a:ext>
              </a:extLst>
            </p:cNvPr>
            <p:cNvSpPr/>
            <p:nvPr/>
          </p:nvSpPr>
          <p:spPr>
            <a:xfrm>
              <a:off x="6472470" y="445341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4622A34-3A40-9246-3B5C-7EB00504F6C6}"/>
                </a:ext>
              </a:extLst>
            </p:cNvPr>
            <p:cNvSpPr/>
            <p:nvPr/>
          </p:nvSpPr>
          <p:spPr>
            <a:xfrm>
              <a:off x="7183819" y="5903773"/>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839"/>
                    <a:pt x="40253" y="180201"/>
                    <a:pt x="90056" y="180201"/>
                  </a:cubicBezTo>
                </a:path>
              </a:pathLst>
            </a:custGeom>
            <a:solidFill>
              <a:srgbClr val="D2D4D5"/>
            </a:solidFill>
            <a:ln w="892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C8656230-F658-A6EF-FDC2-4B0844867218}"/>
                </a:ext>
              </a:extLst>
            </p:cNvPr>
            <p:cNvSpPr/>
            <p:nvPr/>
          </p:nvSpPr>
          <p:spPr>
            <a:xfrm>
              <a:off x="7183819"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928"/>
                    <a:pt x="40253" y="180201"/>
                    <a:pt x="90056" y="180201"/>
                  </a:cubicBezTo>
                </a:path>
              </a:pathLst>
            </a:custGeom>
            <a:solidFill>
              <a:srgbClr val="D2D4D5"/>
            </a:solidFill>
            <a:ln w="89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B060D06-BD2C-E04C-F090-383F9F66EC7D}"/>
                </a:ext>
              </a:extLst>
            </p:cNvPr>
            <p:cNvSpPr/>
            <p:nvPr/>
          </p:nvSpPr>
          <p:spPr>
            <a:xfrm>
              <a:off x="6828145"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2" y="0"/>
                    <a:pt x="0" y="40362"/>
                    <a:pt x="0" y="90100"/>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8BA15A-88C8-B742-0695-BDCBBF5AD836}"/>
                </a:ext>
              </a:extLst>
            </p:cNvPr>
            <p:cNvSpPr/>
            <p:nvPr/>
          </p:nvSpPr>
          <p:spPr>
            <a:xfrm>
              <a:off x="4338513" y="441733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9BF82DE-166E-CAA1-37D1-7250A4AFB146}"/>
                </a:ext>
              </a:extLst>
            </p:cNvPr>
            <p:cNvSpPr/>
            <p:nvPr/>
          </p:nvSpPr>
          <p:spPr>
            <a:xfrm>
              <a:off x="4338513"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A02D2F6-0BE6-1891-319C-49A40E9E9150}"/>
                </a:ext>
              </a:extLst>
            </p:cNvPr>
            <p:cNvSpPr/>
            <p:nvPr/>
          </p:nvSpPr>
          <p:spPr>
            <a:xfrm>
              <a:off x="9443712"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114"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74EDA4D-94E0-C119-CBD7-12C7EB304BA0}"/>
                </a:ext>
              </a:extLst>
            </p:cNvPr>
            <p:cNvSpPr/>
            <p:nvPr/>
          </p:nvSpPr>
          <p:spPr>
            <a:xfrm>
              <a:off x="8376778"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F2A1432F-CA6B-FA35-36E4-8B0A59244716}"/>
                </a:ext>
              </a:extLst>
            </p:cNvPr>
            <p:cNvSpPr/>
            <p:nvPr/>
          </p:nvSpPr>
          <p:spPr>
            <a:xfrm>
              <a:off x="10866409" y="1847641"/>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1F4DF9F6-817B-15FC-EEA2-650CB67377E3}"/>
                </a:ext>
              </a:extLst>
            </p:cNvPr>
            <p:cNvSpPr/>
            <p:nvPr/>
          </p:nvSpPr>
          <p:spPr>
            <a:xfrm>
              <a:off x="10866409" y="1486346"/>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EE327AE9-9F14-56D3-4C9E-7B493320F8A8}"/>
                </a:ext>
              </a:extLst>
            </p:cNvPr>
            <p:cNvSpPr/>
            <p:nvPr/>
          </p:nvSpPr>
          <p:spPr>
            <a:xfrm>
              <a:off x="8376778"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362"/>
                    <a:pt x="139771" y="0"/>
                    <a:pt x="90057" y="0"/>
                  </a:cubicBezTo>
                </a:path>
              </a:pathLst>
            </a:custGeom>
            <a:solidFill>
              <a:srgbClr val="FFFFFF"/>
            </a:solidFill>
            <a:ln w="89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94C3AE4-71A3-35AC-C04A-7DEBE2710A14}"/>
                </a:ext>
              </a:extLst>
            </p:cNvPr>
            <p:cNvSpPr/>
            <p:nvPr/>
          </p:nvSpPr>
          <p:spPr>
            <a:xfrm>
              <a:off x="8732453" y="76572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FFFFFF"/>
            </a:solidFill>
            <a:ln w="89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70AB4B87-84B4-5F1F-3DC4-C56DEE5738EF}"/>
                </a:ext>
              </a:extLst>
            </p:cNvPr>
            <p:cNvSpPr/>
            <p:nvPr/>
          </p:nvSpPr>
          <p:spPr>
            <a:xfrm>
              <a:off x="8732453" y="387369"/>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BFCAE45-F12A-72CA-181F-7CF3502532CC}"/>
                </a:ext>
              </a:extLst>
            </p:cNvPr>
            <p:cNvSpPr/>
            <p:nvPr/>
          </p:nvSpPr>
          <p:spPr>
            <a:xfrm>
              <a:off x="8021104"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FFFFFF"/>
            </a:solidFill>
            <a:ln w="892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07B7A4F-6A54-318C-6F65-86F7E17B63C1}"/>
                </a:ext>
              </a:extLst>
            </p:cNvPr>
            <p:cNvSpPr/>
            <p:nvPr/>
          </p:nvSpPr>
          <p:spPr>
            <a:xfrm>
              <a:off x="10155061"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3" y="0"/>
                    <a:pt x="0" y="40362"/>
                    <a:pt x="0" y="90101"/>
                  </a:cubicBezTo>
                  <a:cubicBezTo>
                    <a:pt x="0" y="139839"/>
                    <a:pt x="40343" y="180201"/>
                    <a:pt x="90056" y="180201"/>
                  </a:cubicBezTo>
                  <a:cubicBezTo>
                    <a:pt x="139770" y="180201"/>
                    <a:pt x="180113" y="139839"/>
                    <a:pt x="180113" y="90101"/>
                  </a:cubicBezTo>
                  <a:cubicBezTo>
                    <a:pt x="180113"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0F48B8CD-A08A-C988-E18E-6D381DA95EC1}"/>
                </a:ext>
              </a:extLst>
            </p:cNvPr>
            <p:cNvSpPr/>
            <p:nvPr/>
          </p:nvSpPr>
          <p:spPr>
            <a:xfrm>
              <a:off x="10510735"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FFFFFF"/>
            </a:solidFill>
            <a:ln w="892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89E33877-D53D-6EFD-071B-B1B1CCBEDB57}"/>
                </a:ext>
              </a:extLst>
            </p:cNvPr>
            <p:cNvSpPr/>
            <p:nvPr/>
          </p:nvSpPr>
          <p:spPr>
            <a:xfrm>
              <a:off x="11577759"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3"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9F7EF103-D592-937C-9ED8-DADCED4CB8DD}"/>
                </a:ext>
              </a:extLst>
            </p:cNvPr>
            <p:cNvSpPr/>
            <p:nvPr/>
          </p:nvSpPr>
          <p:spPr>
            <a:xfrm>
              <a:off x="11222084"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7FA22AEA-9F7D-9C0E-0254-51FDC0EC4714}"/>
                </a:ext>
              </a:extLst>
            </p:cNvPr>
            <p:cNvSpPr/>
            <p:nvPr/>
          </p:nvSpPr>
          <p:spPr>
            <a:xfrm>
              <a:off x="11222084" y="296796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833B02DB-13A0-D046-A64F-0F5EF99B1B18}"/>
                </a:ext>
              </a:extLst>
            </p:cNvPr>
            <p:cNvSpPr/>
            <p:nvPr/>
          </p:nvSpPr>
          <p:spPr>
            <a:xfrm>
              <a:off x="10866409"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9BAF5164-6A0E-81F0-1CB6-1F782703012C}"/>
                </a:ext>
              </a:extLst>
            </p:cNvPr>
            <p:cNvSpPr/>
            <p:nvPr/>
          </p:nvSpPr>
          <p:spPr>
            <a:xfrm>
              <a:off x="9799387"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113" y="40273"/>
                    <a:pt x="139770" y="0"/>
                    <a:pt x="90056" y="0"/>
                  </a:cubicBezTo>
                </a:path>
              </a:pathLst>
            </a:custGeom>
            <a:solidFill>
              <a:srgbClr val="D2D4D5"/>
            </a:solidFill>
            <a:ln w="892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1E4907E3-2F19-EFC4-378E-C9888F78EB45}"/>
                </a:ext>
              </a:extLst>
            </p:cNvPr>
            <p:cNvSpPr/>
            <p:nvPr/>
          </p:nvSpPr>
          <p:spPr>
            <a:xfrm>
              <a:off x="9088038"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860" y="0"/>
                    <a:pt x="90056" y="0"/>
                  </a:cubicBezTo>
                </a:path>
              </a:pathLst>
            </a:custGeom>
            <a:solidFill>
              <a:srgbClr val="D2D4D5"/>
            </a:solidFill>
            <a:ln w="892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0C8B9BE2-9741-51EE-D6E9-6E73F491F56C}"/>
                </a:ext>
              </a:extLst>
            </p:cNvPr>
            <p:cNvSpPr/>
            <p:nvPr/>
          </p:nvSpPr>
          <p:spPr>
            <a:xfrm>
              <a:off x="8732453"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D2D4D5"/>
            </a:solidFill>
            <a:ln w="892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E04A0A22-3CED-F5E1-D272-ED799828958C}"/>
                </a:ext>
              </a:extLst>
            </p:cNvPr>
            <p:cNvSpPr/>
            <p:nvPr/>
          </p:nvSpPr>
          <p:spPr>
            <a:xfrm>
              <a:off x="8732453" y="221608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D2D4D5"/>
            </a:solidFill>
            <a:ln w="89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33A1048-DAD5-6CF2-FC2A-FB2DE197A25F}"/>
                </a:ext>
              </a:extLst>
            </p:cNvPr>
            <p:cNvSpPr/>
            <p:nvPr/>
          </p:nvSpPr>
          <p:spPr>
            <a:xfrm>
              <a:off x="8021104" y="76572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D2D4D5"/>
            </a:solidFill>
            <a:ln w="892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C188ED4-1642-4DC9-B500-24207264DC73}"/>
                </a:ext>
              </a:extLst>
            </p:cNvPr>
            <p:cNvSpPr/>
            <p:nvPr/>
          </p:nvSpPr>
          <p:spPr>
            <a:xfrm>
              <a:off x="8021104"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273"/>
                    <a:pt x="139770" y="0"/>
                    <a:pt x="90057" y="0"/>
                  </a:cubicBezTo>
                </a:path>
              </a:pathLst>
            </a:custGeom>
            <a:solidFill>
              <a:srgbClr val="D2D4D5"/>
            </a:solidFill>
            <a:ln w="892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C9C82084-9369-2FE7-0A77-59D20A08E31E}"/>
                </a:ext>
              </a:extLst>
            </p:cNvPr>
            <p:cNvSpPr/>
            <p:nvPr/>
          </p:nvSpPr>
          <p:spPr>
            <a:xfrm>
              <a:off x="8376778"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21B79C3-4455-EA97-326E-92AF7F750A27}"/>
                </a:ext>
              </a:extLst>
            </p:cNvPr>
            <p:cNvSpPr/>
            <p:nvPr/>
          </p:nvSpPr>
          <p:spPr>
            <a:xfrm>
              <a:off x="10866409" y="2252156"/>
              <a:ext cx="180113" cy="180201"/>
            </a:xfrm>
            <a:custGeom>
              <a:avLst/>
              <a:gdLst>
                <a:gd name="connsiteX0" fmla="*/ 90056 w 180113"/>
                <a:gd name="connsiteY0" fmla="*/ 0 h 180201"/>
                <a:gd name="connsiteX1" fmla="*/ 0 w 180113"/>
                <a:gd name="connsiteY1" fmla="*/ 90100 h 180201"/>
                <a:gd name="connsiteX2" fmla="*/ 90056 w 180113"/>
                <a:gd name="connsiteY2" fmla="*/ 180201 h 180201"/>
                <a:gd name="connsiteX3" fmla="*/ 180114 w 180113"/>
                <a:gd name="connsiteY3" fmla="*/ 90100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0"/>
                  </a:cubicBezTo>
                  <a:cubicBezTo>
                    <a:pt x="0" y="139839"/>
                    <a:pt x="40343" y="180201"/>
                    <a:pt x="90056" y="180201"/>
                  </a:cubicBezTo>
                  <a:cubicBezTo>
                    <a:pt x="139771" y="180201"/>
                    <a:pt x="180114" y="139839"/>
                    <a:pt x="180114" y="90100"/>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BAF835D0-0DFB-7ADD-4E8C-0B5EB1D3FA4B}"/>
                </a:ext>
              </a:extLst>
            </p:cNvPr>
            <p:cNvSpPr/>
            <p:nvPr/>
          </p:nvSpPr>
          <p:spPr>
            <a:xfrm>
              <a:off x="10866409" y="296796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D2D4D5"/>
            </a:solidFill>
            <a:ln w="89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964504" y="1684751"/>
            <a:ext cx="4465529" cy="2022953"/>
          </a:xfrm>
        </p:spPr>
        <p:txBody>
          <a:bodyPr anchor="ctr" anchorCtr="0"/>
          <a:lstStyle>
            <a:lvl1pPr algn="ctr">
              <a:defRPr sz="30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5" y="304974"/>
            <a:ext cx="3125157" cy="1203325"/>
          </a:xfrm>
        </p:spPr>
        <p:txBody>
          <a:bodyPr/>
          <a:lstStyle>
            <a:lvl1pPr>
              <a:spcBef>
                <a:spcPts val="0"/>
              </a:spcBef>
              <a:spcAft>
                <a:spcPts val="0"/>
              </a:spcAft>
              <a:defRPr sz="900" b="0" i="0">
                <a:solidFill>
                  <a:schemeClr val="bg1"/>
                </a:solidFill>
                <a:latin typeface="ABC Oracle Medium" panose="020B0504040202060203" pitchFamily="34" charset="77"/>
              </a:defRPr>
            </a:lvl1pPr>
            <a:lvl2pPr marL="0" indent="0">
              <a:buNone/>
              <a:defRPr sz="900" b="0" i="0">
                <a:solidFill>
                  <a:schemeClr val="bg1"/>
                </a:solidFill>
                <a:latin typeface="ABC Oracle Medium" panose="020B0504040202060203" pitchFamily="34" charset="77"/>
              </a:defRPr>
            </a:lvl2pPr>
            <a:lvl3pPr marL="180975" indent="-180975">
              <a:tabLst/>
              <a:defRPr sz="900" b="0" i="0">
                <a:solidFill>
                  <a:schemeClr val="bg1"/>
                </a:solidFill>
                <a:latin typeface="ABC Oracle Medium" panose="020B0504040202060203" pitchFamily="34" charset="77"/>
              </a:defRPr>
            </a:lvl3pPr>
            <a:lvl4pPr marL="355600" indent="-174625">
              <a:tabLst/>
              <a:defRPr sz="900" b="0" i="0">
                <a:solidFill>
                  <a:schemeClr val="bg1"/>
                </a:solidFill>
                <a:latin typeface="ABC Oracle Medium" panose="020B0504040202060203" pitchFamily="34" charset="77"/>
              </a:defRPr>
            </a:lvl4pPr>
            <a:lvl5pPr marL="536575" indent="-180975">
              <a:tabLst/>
              <a:defRPr sz="900" b="0" i="0">
                <a:solidFill>
                  <a:schemeClr val="bg1"/>
                </a:solidFill>
                <a:latin typeface="ABC Oracle Medium" panose="020B050404020206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FCAC37BC-346D-51DA-B8FC-D5C95892C05D}"/>
              </a:ext>
            </a:extLst>
          </p:cNvPr>
          <p:cNvSpPr>
            <a:spLocks noGrp="1"/>
          </p:cNvSpPr>
          <p:nvPr>
            <p:ph type="ftr" sz="quarter" idx="3"/>
          </p:nvPr>
        </p:nvSpPr>
        <p:spPr>
          <a:xfrm>
            <a:off x="4037117" y="6587284"/>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2024 All Actuaries Summit</a:t>
            </a:r>
          </a:p>
        </p:txBody>
      </p:sp>
    </p:spTree>
    <p:extLst>
      <p:ext uri="{BB962C8B-B14F-4D97-AF65-F5344CB8AC3E}">
        <p14:creationId xmlns:p14="http://schemas.microsoft.com/office/powerpoint/2010/main" val="1793876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47083" y="1481509"/>
            <a:ext cx="5748917" cy="5066929"/>
          </a:xfrm>
        </p:spPr>
        <p:txBody>
          <a:bodyPr/>
          <a:lstStyle>
            <a:lvl1pPr>
              <a:spcBef>
                <a:spcPts val="0"/>
              </a:spcBef>
              <a:spcAft>
                <a:spcPts val="0"/>
              </a:spcAft>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D604D2A8-340C-6811-0193-59710C1F0322}"/>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a:t>Presented at the 2024 All Actuaries Summit</a:t>
            </a:r>
            <a:endParaRPr lang="en-GB" dirty="0"/>
          </a:p>
        </p:txBody>
      </p:sp>
    </p:spTree>
    <p:extLst>
      <p:ext uri="{BB962C8B-B14F-4D97-AF65-F5344CB8AC3E}">
        <p14:creationId xmlns:p14="http://schemas.microsoft.com/office/powerpoint/2010/main" val="3080733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321110" y="286185"/>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338464" y="1122801"/>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8" name="Freeform 17">
            <a:extLst>
              <a:ext uri="{FF2B5EF4-FFF2-40B4-BE49-F238E27FC236}">
                <a16:creationId xmlns:a16="http://schemas.microsoft.com/office/drawing/2014/main" id="{476D9EB4-DA8D-7007-E1F1-13594489E635}"/>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a:p>
        </p:txBody>
      </p:sp>
      <p:sp>
        <p:nvSpPr>
          <p:cNvPr id="13" name="Graphic 11">
            <a:extLst>
              <a:ext uri="{FF2B5EF4-FFF2-40B4-BE49-F238E27FC236}">
                <a16:creationId xmlns:a16="http://schemas.microsoft.com/office/drawing/2014/main" id="{9A47DABB-6B23-B92F-2CE3-C72452A43FFC}"/>
              </a:ext>
            </a:extLst>
          </p:cNvPr>
          <p:cNvSpPr/>
          <p:nvPr/>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E2B1A454-EE21-4091-6B8A-932B60F37893}"/>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2024 All Actuaries Summit</a:t>
            </a:r>
          </a:p>
        </p:txBody>
      </p:sp>
    </p:spTree>
    <p:extLst>
      <p:ext uri="{BB962C8B-B14F-4D97-AF65-F5344CB8AC3E}">
        <p14:creationId xmlns:p14="http://schemas.microsoft.com/office/powerpoint/2010/main" val="2710050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hank you">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169811" y="2819273"/>
            <a:ext cx="6571317" cy="780120"/>
          </a:xfrm>
        </p:spPr>
        <p:txBody>
          <a:bodyPr anchor="t" anchorCtr="0"/>
          <a:lstStyle>
            <a:lvl1pPr algn="l">
              <a:defRPr sz="31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1187165" y="3624574"/>
            <a:ext cx="6566752" cy="1598604"/>
          </a:xfrm>
        </p:spPr>
        <p:txBody>
          <a:bodyPr anchor="t" anchorCtr="0"/>
          <a:lstStyle>
            <a:lvl1pPr marL="0" indent="0" algn="l">
              <a:spcBef>
                <a:spcPts val="0"/>
              </a:spcBef>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2237988" cy="1392303"/>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0C6C589F-6B53-EA41-A888-1CADBA5F425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2024 All Actuaries Summit</a:t>
            </a:r>
          </a:p>
        </p:txBody>
      </p:sp>
    </p:spTree>
    <p:extLst>
      <p:ext uri="{BB962C8B-B14F-4D97-AF65-F5344CB8AC3E}">
        <p14:creationId xmlns:p14="http://schemas.microsoft.com/office/powerpoint/2010/main" val="215291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dirty="0"/>
              <a:t>Click to edit Master</a:t>
            </a:r>
            <a:endParaRPr lang="en-GB" dirty="0"/>
          </a:p>
        </p:txBody>
      </p:sp>
      <p:sp>
        <p:nvSpPr>
          <p:cNvPr id="6" name="Freeform 5">
            <a:extLst>
              <a:ext uri="{FF2B5EF4-FFF2-40B4-BE49-F238E27FC236}">
                <a16:creationId xmlns:a16="http://schemas.microsoft.com/office/drawing/2014/main" id="{D9883D46-8A8A-539B-4F87-C864BBE9A1FC}"/>
              </a:ext>
            </a:extLst>
          </p:cNvPr>
          <p:cNvSpPr/>
          <p:nvPr userDrawn="1"/>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a:p>
        </p:txBody>
      </p:sp>
      <p:sp>
        <p:nvSpPr>
          <p:cNvPr id="7" name="Picture Placeholder 20">
            <a:extLst>
              <a:ext uri="{FF2B5EF4-FFF2-40B4-BE49-F238E27FC236}">
                <a16:creationId xmlns:a16="http://schemas.microsoft.com/office/drawing/2014/main" id="{D2909ECF-720F-DB40-98FC-071C2A0D928E}"/>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endParaRPr lang="en-US"/>
          </a:p>
        </p:txBody>
      </p:sp>
      <p:sp>
        <p:nvSpPr>
          <p:cNvPr id="10" name="Graphic 16">
            <a:extLst>
              <a:ext uri="{FF2B5EF4-FFF2-40B4-BE49-F238E27FC236}">
                <a16:creationId xmlns:a16="http://schemas.microsoft.com/office/drawing/2014/main" id="{348D57BA-ABBE-729C-59D1-961D617C7CE8}"/>
              </a:ext>
            </a:extLst>
          </p:cNvPr>
          <p:cNvSpPr/>
          <p:nvPr userDrawn="1"/>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a:p>
        </p:txBody>
      </p:sp>
      <p:sp>
        <p:nvSpPr>
          <p:cNvPr id="3" name="Footer Placeholder 4">
            <a:extLst>
              <a:ext uri="{FF2B5EF4-FFF2-40B4-BE49-F238E27FC236}">
                <a16:creationId xmlns:a16="http://schemas.microsoft.com/office/drawing/2014/main" id="{DCF7CA04-A556-4280-7BED-717528D657D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2024 All Actuaries Summit</a:t>
            </a:r>
          </a:p>
        </p:txBody>
      </p:sp>
    </p:spTree>
    <p:extLst>
      <p:ext uri="{BB962C8B-B14F-4D97-AF65-F5344CB8AC3E}">
        <p14:creationId xmlns:p14="http://schemas.microsoft.com/office/powerpoint/2010/main" val="13345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dirty="0"/>
              <a:t>Click to edit Master</a:t>
            </a:r>
            <a:endParaRPr lang="en-GB" dirty="0"/>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3" name="Footer Placeholder 4">
            <a:extLst>
              <a:ext uri="{FF2B5EF4-FFF2-40B4-BE49-F238E27FC236}">
                <a16:creationId xmlns:a16="http://schemas.microsoft.com/office/drawing/2014/main" id="{B9690DE6-400F-C9FE-AC94-D5789487857A}"/>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2024 All Actuaries Summit</a:t>
            </a:r>
          </a:p>
        </p:txBody>
      </p:sp>
    </p:spTree>
    <p:extLst>
      <p:ext uri="{BB962C8B-B14F-4D97-AF65-F5344CB8AC3E}">
        <p14:creationId xmlns:p14="http://schemas.microsoft.com/office/powerpoint/2010/main" val="362491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accent1"/>
                </a:solidFill>
                <a:latin typeface="+mj-lt"/>
              </a:defRPr>
            </a:lvl1pPr>
          </a:lstStyle>
          <a:p>
            <a:r>
              <a:rPr lang="en-US" dirty="0"/>
              <a:t>Click to edit Master</a:t>
            </a:r>
            <a:endParaRPr lang="en-GB" dirty="0"/>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accent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accent1"/>
          </a:solidFill>
          <a:ln w="9525" cap="flat">
            <a:noFill/>
            <a:prstDash val="solid"/>
            <a:miter/>
          </a:ln>
        </p:spPr>
        <p:txBody>
          <a:bodyPr rtlCol="0" anchor="ctr"/>
          <a:lstStyle/>
          <a:p>
            <a:endParaRPr lang="en-US"/>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3" name="Footer Placeholder 4">
            <a:extLst>
              <a:ext uri="{FF2B5EF4-FFF2-40B4-BE49-F238E27FC236}">
                <a16:creationId xmlns:a16="http://schemas.microsoft.com/office/drawing/2014/main" id="{6DECE934-2A88-71C2-DF08-0CBBE37E633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2024 All Actuaries Summit</a:t>
            </a:r>
          </a:p>
        </p:txBody>
      </p:sp>
    </p:spTree>
    <p:extLst>
      <p:ext uri="{BB962C8B-B14F-4D97-AF65-F5344CB8AC3E}">
        <p14:creationId xmlns:p14="http://schemas.microsoft.com/office/powerpoint/2010/main" val="1212921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6181595" y="273659"/>
            <a:ext cx="5699254" cy="5526951"/>
          </a:xfrm>
        </p:spPr>
        <p:txBody>
          <a:bodyPr/>
          <a:lstStyle>
            <a:lvl1pPr marL="0" indent="0">
              <a:spcBef>
                <a:spcPts val="0"/>
              </a:spcBef>
              <a:spcAft>
                <a:spcPts val="0"/>
              </a:spcAft>
              <a:tabLst>
                <a:tab pos="5059363" algn="l"/>
              </a:tabLst>
              <a:defRPr sz="2300">
                <a:solidFill>
                  <a:schemeClr val="tx1"/>
                </a:solidFill>
              </a:defRPr>
            </a:lvl1pPr>
            <a:lvl2pPr>
              <a:defRPr sz="2300">
                <a:solidFill>
                  <a:schemeClr val="tx1"/>
                </a:solidFill>
              </a:defRPr>
            </a:lvl2pPr>
            <a:lvl3pPr>
              <a:defRPr sz="2300">
                <a:solidFill>
                  <a:schemeClr val="tx1"/>
                </a:solidFill>
              </a:defRPr>
            </a:lvl3pPr>
            <a:lvl4pPr>
              <a:defRPr sz="2300">
                <a:solidFill>
                  <a:schemeClr val="tx1"/>
                </a:solidFill>
              </a:defRPr>
            </a:lvl4pPr>
            <a:lvl5pPr>
              <a:defRPr sz="23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p>
            <a:fld id="{741AFF56-1126-4107-9C02-BC0EFBF16431}" type="slidenum">
              <a:rPr lang="en-GB" smtClean="0"/>
              <a:t>‹#›</a:t>
            </a:fld>
            <a:endParaRPr lang="en-GB"/>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5620758D-F7DA-9AC4-5413-311A1B9B491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a:t>Presented at the 2024 All Actuaries Summit</a:t>
            </a:r>
            <a:endParaRPr lang="en-GB" dirty="0"/>
          </a:p>
        </p:txBody>
      </p:sp>
    </p:spTree>
    <p:extLst>
      <p:ext uri="{BB962C8B-B14F-4D97-AF65-F5344CB8AC3E}">
        <p14:creationId xmlns:p14="http://schemas.microsoft.com/office/powerpoint/2010/main" val="3858356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Tit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8" name="Text Placeholder 7">
            <a:extLst>
              <a:ext uri="{FF2B5EF4-FFF2-40B4-BE49-F238E27FC236}">
                <a16:creationId xmlns:a16="http://schemas.microsoft.com/office/drawing/2014/main" id="{6D15CAF0-DBAD-68DB-B4B8-EF505A445D04}"/>
              </a:ext>
            </a:extLst>
          </p:cNvPr>
          <p:cNvSpPr>
            <a:spLocks noGrp="1"/>
          </p:cNvSpPr>
          <p:nvPr>
            <p:ph type="body" sz="quarter" idx="10" hasCustomPrompt="1"/>
          </p:nvPr>
        </p:nvSpPr>
        <p:spPr>
          <a:xfrm>
            <a:off x="6096000" y="3429000"/>
            <a:ext cx="6048267" cy="4010982"/>
          </a:xfrm>
        </p:spPr>
        <p:txBody>
          <a:bodyPr anchor="b" anchorCtr="0"/>
          <a:lstStyle>
            <a:lvl1pPr algn="r">
              <a:defRPr sz="23000">
                <a:solidFill>
                  <a:schemeClr val="bg1"/>
                </a:solidFill>
              </a:defRPr>
            </a:lvl1pPr>
          </a:lstStyle>
          <a:p>
            <a:pPr lvl="0"/>
            <a:r>
              <a:rPr lang="en-GB" dirty="0"/>
              <a:t>#</a:t>
            </a:r>
            <a:endParaRPr lang="en-US" dirty="0"/>
          </a:p>
        </p:txBody>
      </p:sp>
      <p:sp>
        <p:nvSpPr>
          <p:cNvPr id="3" name="Footer Placeholder 4">
            <a:extLst>
              <a:ext uri="{FF2B5EF4-FFF2-40B4-BE49-F238E27FC236}">
                <a16:creationId xmlns:a16="http://schemas.microsoft.com/office/drawing/2014/main" id="{1B43FFE6-B47D-7A61-376C-A8D0D0E06BF7}"/>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2024 All Actuaries Summit</a:t>
            </a:r>
          </a:p>
        </p:txBody>
      </p:sp>
    </p:spTree>
    <p:extLst>
      <p:ext uri="{BB962C8B-B14F-4D97-AF65-F5344CB8AC3E}">
        <p14:creationId xmlns:p14="http://schemas.microsoft.com/office/powerpoint/2010/main" val="640948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Feature Copy">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35980"/>
            <a:ext cx="9804590" cy="4443594"/>
          </a:xfrm>
        </p:spPr>
        <p:txBody>
          <a:bodyPr/>
          <a:lstStyle>
            <a:lvl1pPr>
              <a:lnSpc>
                <a:spcPct val="100000"/>
              </a:lnSpc>
              <a:defRPr sz="3500" b="0" i="0">
                <a:solidFill>
                  <a:schemeClr val="tx1"/>
                </a:solidFill>
                <a:latin typeface="+mj-lt"/>
              </a:defRPr>
            </a:lvl1pPr>
          </a:lstStyle>
          <a:p>
            <a:r>
              <a:rPr lang="en-US" dirty="0"/>
              <a:t>Click to edit Master title style</a:t>
            </a:r>
            <a:endParaRPr lang="en-GB" dirty="0"/>
          </a:p>
        </p:txBody>
      </p:sp>
      <p:sp>
        <p:nvSpPr>
          <p:cNvPr id="3" name="Graphic 9">
            <a:extLst>
              <a:ext uri="{FF2B5EF4-FFF2-40B4-BE49-F238E27FC236}">
                <a16:creationId xmlns:a16="http://schemas.microsoft.com/office/drawing/2014/main" id="{9B1AB03E-57D3-D012-D1A8-49BD6BF75415}"/>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tx1"/>
          </a:solidFill>
          <a:ln w="9509" cap="flat">
            <a:noFill/>
            <a:prstDash val="solid"/>
            <a:miter/>
          </a:ln>
        </p:spPr>
        <p:txBody>
          <a:bodyPr rtlCol="0" anchor="ctr"/>
          <a:lstStyle/>
          <a:p>
            <a:endParaRPr lang="en-US"/>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tx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1B4E5E3E-E595-2D73-908E-8B9477FF751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a:t>Presented at the 2024 All Actuaries Summit</a:t>
            </a:r>
            <a:endParaRPr lang="en-GB" dirty="0"/>
          </a:p>
        </p:txBody>
      </p:sp>
    </p:spTree>
    <p:extLst>
      <p:ext uri="{BB962C8B-B14F-4D97-AF65-F5344CB8AC3E}">
        <p14:creationId xmlns:p14="http://schemas.microsoft.com/office/powerpoint/2010/main" val="2416771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378F8866-9DAD-2F19-71C0-40E571A05C88}"/>
              </a:ext>
            </a:extLst>
          </p:cNvPr>
          <p:cNvSpPr/>
          <p:nvPr userDrawn="1"/>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18" name="Graphic 16">
            <a:extLst>
              <a:ext uri="{FF2B5EF4-FFF2-40B4-BE49-F238E27FC236}">
                <a16:creationId xmlns:a16="http://schemas.microsoft.com/office/drawing/2014/main" id="{05D16763-91CF-A8AE-40FD-F33DB51DCF46}"/>
              </a:ext>
            </a:extLst>
          </p:cNvPr>
          <p:cNvSpPr/>
          <p:nvPr userDrawn="1"/>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a:p>
        </p:txBody>
      </p:sp>
      <p:sp>
        <p:nvSpPr>
          <p:cNvPr id="21" name="Picture Placeholder 20">
            <a:extLst>
              <a:ext uri="{FF2B5EF4-FFF2-40B4-BE49-F238E27FC236}">
                <a16:creationId xmlns:a16="http://schemas.microsoft.com/office/drawing/2014/main" id="{EB1CCA5B-9CF3-3D9F-2FAF-8ADCA0DD54D0}"/>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endParaRPr lang="en-US"/>
          </a:p>
        </p:txBody>
      </p:sp>
      <p:sp>
        <p:nvSpPr>
          <p:cNvPr id="3" name="Footer Placeholder 4">
            <a:extLst>
              <a:ext uri="{FF2B5EF4-FFF2-40B4-BE49-F238E27FC236}">
                <a16:creationId xmlns:a16="http://schemas.microsoft.com/office/drawing/2014/main" id="{F4C3B3E4-F5E6-D500-4ECE-A675832895B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2024 All Actuaries Summit</a:t>
            </a:r>
          </a:p>
        </p:txBody>
      </p:sp>
    </p:spTree>
    <p:extLst>
      <p:ext uri="{BB962C8B-B14F-4D97-AF65-F5344CB8AC3E}">
        <p14:creationId xmlns:p14="http://schemas.microsoft.com/office/powerpoint/2010/main" val="39119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957E79-DEA8-79CD-9E4E-5D2FE921BB11}"/>
              </a:ext>
            </a:extLst>
          </p:cNvPr>
          <p:cNvSpPr>
            <a:spLocks noGrp="1"/>
          </p:cNvSpPr>
          <p:nvPr>
            <p:ph type="title"/>
          </p:nvPr>
        </p:nvSpPr>
        <p:spPr>
          <a:xfrm>
            <a:off x="326848" y="288390"/>
            <a:ext cx="11554001" cy="101607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EAF8F9D-C689-B18D-09AF-9B4C40550649}"/>
              </a:ext>
            </a:extLst>
          </p:cNvPr>
          <p:cNvSpPr>
            <a:spLocks noGrp="1"/>
          </p:cNvSpPr>
          <p:nvPr>
            <p:ph type="body" idx="1"/>
          </p:nvPr>
        </p:nvSpPr>
        <p:spPr>
          <a:xfrm>
            <a:off x="352424" y="1493113"/>
            <a:ext cx="11528425" cy="4351338"/>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3030489-BEFE-3F81-C3A1-A8FAC2B087EE}"/>
              </a:ext>
            </a:extLst>
          </p:cNvPr>
          <p:cNvSpPr>
            <a:spLocks noGrp="1"/>
          </p:cNvSpPr>
          <p:nvPr>
            <p:ph type="dt" sz="half" idx="2"/>
          </p:nvPr>
        </p:nvSpPr>
        <p:spPr>
          <a:xfrm>
            <a:off x="9150438" y="298318"/>
            <a:ext cx="2743200" cy="365125"/>
          </a:xfrm>
          <a:prstGeom prst="rect">
            <a:avLst/>
          </a:prstGeom>
        </p:spPr>
        <p:txBody>
          <a:bodyPr vert="horz" lIns="0" tIns="0" rIns="0" bIns="0" rtlCol="0" anchor="t" anchorCtr="0">
            <a:noAutofit/>
          </a:bodyPr>
          <a:lstStyle>
            <a:lvl1pPr algn="r">
              <a:defRPr sz="1000">
                <a:solidFill>
                  <a:schemeClr val="tx2"/>
                </a:solidFill>
              </a:defRPr>
            </a:lvl1pPr>
          </a:lstStyle>
          <a:p>
            <a:endParaRPr lang="en-GB" dirty="0"/>
          </a:p>
        </p:txBody>
      </p:sp>
      <p:sp>
        <p:nvSpPr>
          <p:cNvPr id="5" name="Footer Placeholder 4">
            <a:extLst>
              <a:ext uri="{FF2B5EF4-FFF2-40B4-BE49-F238E27FC236}">
                <a16:creationId xmlns:a16="http://schemas.microsoft.com/office/drawing/2014/main" id="{B0D5ED46-91E3-B100-7875-C1E1825CAF8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2"/>
                </a:solidFill>
                <a:latin typeface="ABC Oracle Medium" panose="020B0504040202060203" pitchFamily="34" charset="77"/>
              </a:defRPr>
            </a:lvl1pPr>
          </a:lstStyle>
          <a:p>
            <a:r>
              <a:rPr lang="en-GB" dirty="0"/>
              <a:t>Presented at the 2024 All Actuaries Summit</a:t>
            </a:r>
          </a:p>
        </p:txBody>
      </p:sp>
      <p:sp>
        <p:nvSpPr>
          <p:cNvPr id="6" name="Slide Number Placeholder 5">
            <a:extLst>
              <a:ext uri="{FF2B5EF4-FFF2-40B4-BE49-F238E27FC236}">
                <a16:creationId xmlns:a16="http://schemas.microsoft.com/office/drawing/2014/main" id="{7D749530-956E-B9F1-B7EE-49FFED17FEA9}"/>
              </a:ext>
            </a:extLst>
          </p:cNvPr>
          <p:cNvSpPr>
            <a:spLocks noGrp="1"/>
          </p:cNvSpPr>
          <p:nvPr>
            <p:ph type="sldNum" sz="quarter" idx="4"/>
          </p:nvPr>
        </p:nvSpPr>
        <p:spPr>
          <a:xfrm>
            <a:off x="11467577" y="6400800"/>
            <a:ext cx="416447" cy="186484"/>
          </a:xfrm>
          <a:prstGeom prst="rect">
            <a:avLst/>
          </a:prstGeom>
        </p:spPr>
        <p:txBody>
          <a:bodyPr vert="horz" lIns="0" tIns="0" rIns="0" bIns="0" rtlCol="0" anchor="b" anchorCtr="0">
            <a:noAutofit/>
          </a:bodyPr>
          <a:lstStyle>
            <a:lvl1pPr algn="r">
              <a:defRPr sz="1000" b="0" i="0">
                <a:solidFill>
                  <a:schemeClr val="tx2"/>
                </a:solidFill>
                <a:latin typeface="ABC Oracle Medium" panose="020B0504040202060203" pitchFamily="34" charset="77"/>
              </a:defRPr>
            </a:lvl1pPr>
          </a:lstStyle>
          <a:p>
            <a:fld id="{741AFF56-1126-4107-9C02-BC0EFBF16431}" type="slidenum">
              <a:rPr lang="en-GB" smtClean="0"/>
              <a:pPr/>
              <a:t>‹#›</a:t>
            </a:fld>
            <a:endParaRPr lang="en-GB" dirty="0"/>
          </a:p>
        </p:txBody>
      </p:sp>
    </p:spTree>
    <p:extLst>
      <p:ext uri="{BB962C8B-B14F-4D97-AF65-F5344CB8AC3E}">
        <p14:creationId xmlns:p14="http://schemas.microsoft.com/office/powerpoint/2010/main" val="252882584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8" r:id="rId3"/>
    <p:sldLayoutId id="2147483664" r:id="rId4"/>
    <p:sldLayoutId id="2147483665" r:id="rId5"/>
    <p:sldLayoutId id="2147483650" r:id="rId6"/>
    <p:sldLayoutId id="2147483654" r:id="rId7"/>
    <p:sldLayoutId id="2147483666" r:id="rId8"/>
    <p:sldLayoutId id="2147483653" r:id="rId9"/>
    <p:sldLayoutId id="2147483655" r:id="rId10"/>
    <p:sldLayoutId id="2147483652" r:id="rId11"/>
    <p:sldLayoutId id="2147483656" r:id="rId12"/>
    <p:sldLayoutId id="2147483657" r:id="rId13"/>
    <p:sldLayoutId id="2147483658" r:id="rId14"/>
    <p:sldLayoutId id="2147483659" r:id="rId15"/>
    <p:sldLayoutId id="2147483660" r:id="rId16"/>
    <p:sldLayoutId id="2147483661" r:id="rId17"/>
    <p:sldLayoutId id="2147483662" r:id="rId18"/>
    <p:sldLayoutId id="2147483667" r:id="rId19"/>
    <p:sldLayoutId id="2147483663" r:id="rId20"/>
  </p:sldLayoutIdLst>
  <p:hf hdr="0" ftr="0" dt="0"/>
  <p:txStyles>
    <p:titleStyle>
      <a:lvl1pPr algn="l" defTabSz="914400" rtl="0" eaLnBrk="1" latinLnBrk="0" hangingPunct="1">
        <a:lnSpc>
          <a:spcPct val="90000"/>
        </a:lnSpc>
        <a:spcBef>
          <a:spcPct val="0"/>
        </a:spcBef>
        <a:buNone/>
        <a:defRPr sz="31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00" userDrawn="1">
          <p15:clr>
            <a:srgbClr val="F26B43"/>
          </p15:clr>
        </p15:guide>
        <p15:guide id="4" pos="222" userDrawn="1">
          <p15:clr>
            <a:srgbClr val="F26B43"/>
          </p15:clr>
        </p15:guide>
        <p15:guide id="5" orient="horz" pos="4125" userDrawn="1">
          <p15:clr>
            <a:srgbClr val="F26B43"/>
          </p15:clr>
        </p15:guide>
        <p15:guide id="6" pos="7484" userDrawn="1">
          <p15:clr>
            <a:srgbClr val="F26B43"/>
          </p15:clr>
        </p15:guide>
        <p15:guide id="7" orient="horz" pos="958" userDrawn="1">
          <p15:clr>
            <a:srgbClr val="F26B43"/>
          </p15:clr>
        </p15:guide>
        <p15:guide id="8" pos="1269" userDrawn="1">
          <p15:clr>
            <a:srgbClr val="F26B43"/>
          </p15:clr>
        </p15:guide>
        <p15:guide id="9" pos="32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B8761FA-548B-FC33-E472-01A0AED70CA1}"/>
              </a:ext>
            </a:extLst>
          </p:cNvPr>
          <p:cNvSpPr txBox="1">
            <a:spLocks/>
          </p:cNvSpPr>
          <p:nvPr/>
        </p:nvSpPr>
        <p:spPr>
          <a:xfrm>
            <a:off x="914767" y="2054942"/>
            <a:ext cx="8307890" cy="242703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500" b="0" i="0" kern="1200">
                <a:solidFill>
                  <a:schemeClr val="bg1"/>
                </a:solidFill>
                <a:latin typeface="ABC Oracle Medium" panose="020B0504040202060203" pitchFamily="34" charset="77"/>
                <a:ea typeface="+mj-ea"/>
                <a:cs typeface="+mj-cs"/>
              </a:defRPr>
            </a:lvl1pPr>
          </a:lstStyle>
          <a:p>
            <a:r>
              <a:rPr lang="en-US" sz="4200" b="1" dirty="0"/>
              <a:t>CHANGING DEMOGRAPHICS OF DISABILITY &amp; AUTISM</a:t>
            </a:r>
            <a:endParaRPr lang="en-US" sz="3200" b="1" dirty="0"/>
          </a:p>
        </p:txBody>
      </p:sp>
      <p:sp>
        <p:nvSpPr>
          <p:cNvPr id="9" name="Subtitle 2">
            <a:extLst>
              <a:ext uri="{FF2B5EF4-FFF2-40B4-BE49-F238E27FC236}">
                <a16:creationId xmlns:a16="http://schemas.microsoft.com/office/drawing/2014/main" id="{303BCAF2-D51B-F195-1757-1A8553B5C358}"/>
              </a:ext>
            </a:extLst>
          </p:cNvPr>
          <p:cNvSpPr txBox="1">
            <a:spLocks/>
          </p:cNvSpPr>
          <p:nvPr/>
        </p:nvSpPr>
        <p:spPr>
          <a:xfrm>
            <a:off x="914768" y="4238297"/>
            <a:ext cx="5802764" cy="1598604"/>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100000"/>
              </a:lnSpc>
              <a:spcBef>
                <a:spcPts val="0"/>
              </a:spcBef>
              <a:buFont typeface="Arial" panose="020B0604020202020204" pitchFamily="34" charset="0"/>
              <a:buNone/>
              <a:tabLst/>
              <a:defRPr sz="2000" kern="1200">
                <a:solidFill>
                  <a:schemeClr val="accent3"/>
                </a:solidFill>
                <a:latin typeface="+mn-lt"/>
                <a:ea typeface="+mn-ea"/>
                <a:cs typeface="+mn-cs"/>
              </a:defRPr>
            </a:lvl2pPr>
            <a:lvl3pPr marL="914400" indent="0" algn="ctr" defTabSz="914400" rtl="0" eaLnBrk="1" latinLnBrk="0" hangingPunct="1">
              <a:lnSpc>
                <a:spcPct val="100000"/>
              </a:lnSpc>
              <a:spcBef>
                <a:spcPts val="0"/>
              </a:spcBef>
              <a:buFont typeface="Arial" panose="020B0604020202020204" pitchFamily="34" charset="0"/>
              <a:buNone/>
              <a:tabLst/>
              <a:defRPr sz="1800" kern="1200">
                <a:solidFill>
                  <a:schemeClr val="accent3"/>
                </a:solidFill>
                <a:latin typeface="+mn-lt"/>
                <a:ea typeface="+mn-ea"/>
                <a:cs typeface="+mn-cs"/>
              </a:defRPr>
            </a:lvl3pPr>
            <a:lvl4pPr marL="1371600" indent="0" algn="ctr" defTabSz="914400" rtl="0" eaLnBrk="1" latinLnBrk="0" hangingPunct="1">
              <a:lnSpc>
                <a:spcPct val="100000"/>
              </a:lnSpc>
              <a:spcBef>
                <a:spcPts val="0"/>
              </a:spcBef>
              <a:buFont typeface="Arial" panose="020B0604020202020204" pitchFamily="34" charset="0"/>
              <a:buNone/>
              <a:tabLst/>
              <a:defRPr sz="1600" kern="1200">
                <a:solidFill>
                  <a:schemeClr val="accent3"/>
                </a:solidFill>
                <a:latin typeface="+mn-lt"/>
                <a:ea typeface="+mn-ea"/>
                <a:cs typeface="+mn-cs"/>
              </a:defRPr>
            </a:lvl4pPr>
            <a:lvl5pPr marL="1828800" indent="0" algn="ctr" defTabSz="914400" rtl="0" eaLnBrk="1" latinLnBrk="0" hangingPunct="1">
              <a:lnSpc>
                <a:spcPct val="100000"/>
              </a:lnSpc>
              <a:spcBef>
                <a:spcPts val="0"/>
              </a:spcBef>
              <a:buFont typeface="Arial" panose="020B0604020202020204" pitchFamily="34" charset="0"/>
              <a:buNone/>
              <a:tabLst/>
              <a:defRPr sz="1600" kern="1200">
                <a:solidFill>
                  <a:schemeClr val="accent3"/>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b="1" dirty="0"/>
          </a:p>
          <a:p>
            <a:r>
              <a:rPr lang="en-US" b="1" dirty="0"/>
              <a:t>Maathu Ranjan</a:t>
            </a:r>
          </a:p>
          <a:p>
            <a:r>
              <a:rPr lang="en-US" sz="2000" b="1" dirty="0"/>
              <a:t>Australian National University</a:t>
            </a:r>
          </a:p>
          <a:p>
            <a:r>
              <a:rPr lang="en-US" sz="2000" b="1" dirty="0"/>
              <a:t>June 2025</a:t>
            </a:r>
          </a:p>
        </p:txBody>
      </p:sp>
    </p:spTree>
    <p:extLst>
      <p:ext uri="{BB962C8B-B14F-4D97-AF65-F5344CB8AC3E}">
        <p14:creationId xmlns:p14="http://schemas.microsoft.com/office/powerpoint/2010/main" val="4280710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3319B-82D0-BAE3-B84A-0FC76096014E}"/>
              </a:ext>
            </a:extLst>
          </p:cNvPr>
          <p:cNvSpPr>
            <a:spLocks noGrp="1"/>
          </p:cNvSpPr>
          <p:nvPr>
            <p:ph type="title"/>
          </p:nvPr>
        </p:nvSpPr>
        <p:spPr/>
        <p:txBody>
          <a:bodyPr/>
          <a:lstStyle/>
          <a:p>
            <a:r>
              <a:rPr lang="en-AU" dirty="0"/>
              <a:t>NDIS Participation</a:t>
            </a:r>
          </a:p>
        </p:txBody>
      </p:sp>
      <p:sp>
        <p:nvSpPr>
          <p:cNvPr id="4" name="Slide Number Placeholder 3">
            <a:extLst>
              <a:ext uri="{FF2B5EF4-FFF2-40B4-BE49-F238E27FC236}">
                <a16:creationId xmlns:a16="http://schemas.microsoft.com/office/drawing/2014/main" id="{22BC4724-6B5E-581B-82B5-7A3C7FB52909}"/>
              </a:ext>
            </a:extLst>
          </p:cNvPr>
          <p:cNvSpPr>
            <a:spLocks noGrp="1"/>
          </p:cNvSpPr>
          <p:nvPr>
            <p:ph type="sldNum" sz="quarter" idx="12"/>
          </p:nvPr>
        </p:nvSpPr>
        <p:spPr/>
        <p:txBody>
          <a:bodyPr/>
          <a:lstStyle/>
          <a:p>
            <a:fld id="{741AFF56-1126-4107-9C02-BC0EFBF16431}" type="slidenum">
              <a:rPr lang="en-GB" smtClean="0"/>
              <a:pPr/>
              <a:t>10</a:t>
            </a:fld>
            <a:endParaRPr lang="en-GB" dirty="0"/>
          </a:p>
        </p:txBody>
      </p:sp>
      <p:graphicFrame>
        <p:nvGraphicFramePr>
          <p:cNvPr id="12" name="Content Placeholder 11">
            <a:extLst>
              <a:ext uri="{FF2B5EF4-FFF2-40B4-BE49-F238E27FC236}">
                <a16:creationId xmlns:a16="http://schemas.microsoft.com/office/drawing/2014/main" id="{9AE4AB64-8EE0-FDEA-7456-2C787948CF57}"/>
              </a:ext>
            </a:extLst>
          </p:cNvPr>
          <p:cNvGraphicFramePr>
            <a:graphicFrameLocks noGrp="1"/>
          </p:cNvGraphicFramePr>
          <p:nvPr>
            <p:ph idx="13"/>
            <p:extLst>
              <p:ext uri="{D42A27DB-BD31-4B8C-83A1-F6EECF244321}">
                <p14:modId xmlns:p14="http://schemas.microsoft.com/office/powerpoint/2010/main" val="1331389434"/>
              </p:ext>
            </p:extLst>
          </p:nvPr>
        </p:nvGraphicFramePr>
        <p:xfrm>
          <a:off x="6018963" y="1493838"/>
          <a:ext cx="5820612" cy="45259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ontent Placeholder 14">
            <a:extLst>
              <a:ext uri="{FF2B5EF4-FFF2-40B4-BE49-F238E27FC236}">
                <a16:creationId xmlns:a16="http://schemas.microsoft.com/office/drawing/2014/main" id="{30F5D31E-F4B8-1479-3C97-9253C5FF6573}"/>
              </a:ext>
            </a:extLst>
          </p:cNvPr>
          <p:cNvGraphicFramePr>
            <a:graphicFrameLocks noGrp="1"/>
          </p:cNvGraphicFramePr>
          <p:nvPr>
            <p:ph idx="1"/>
            <p:extLst>
              <p:ext uri="{D42A27DB-BD31-4B8C-83A1-F6EECF244321}">
                <p14:modId xmlns:p14="http://schemas.microsoft.com/office/powerpoint/2010/main" val="2332720274"/>
              </p:ext>
            </p:extLst>
          </p:nvPr>
        </p:nvGraphicFramePr>
        <p:xfrm>
          <a:off x="200968" y="1493839"/>
          <a:ext cx="5895032" cy="330927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AB85103E-82BA-B3B0-B3EA-EF0D69344D6F}"/>
              </a:ext>
            </a:extLst>
          </p:cNvPr>
          <p:cNvSpPr txBox="1"/>
          <p:nvPr/>
        </p:nvSpPr>
        <p:spPr>
          <a:xfrm>
            <a:off x="5383317" y="5890696"/>
            <a:ext cx="6500707" cy="307777"/>
          </a:xfrm>
          <a:prstGeom prst="rect">
            <a:avLst/>
          </a:prstGeom>
          <a:noFill/>
        </p:spPr>
        <p:txBody>
          <a:bodyPr wrap="square" rtlCol="0">
            <a:spAutoFit/>
          </a:bodyPr>
          <a:lstStyle/>
          <a:p>
            <a:pPr algn="r"/>
            <a:r>
              <a:rPr lang="en-AU" sz="1400" dirty="0"/>
              <a:t>Source: National Disability Insurance Agency (2025)</a:t>
            </a:r>
          </a:p>
        </p:txBody>
      </p:sp>
    </p:spTree>
    <p:extLst>
      <p:ext uri="{BB962C8B-B14F-4D97-AF65-F5344CB8AC3E}">
        <p14:creationId xmlns:p14="http://schemas.microsoft.com/office/powerpoint/2010/main" val="2724264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4E31B-479F-1F35-DD83-0943209F16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6091D5-1A2B-B83B-DC2E-984167B2D07C}"/>
              </a:ext>
            </a:extLst>
          </p:cNvPr>
          <p:cNvSpPr>
            <a:spLocks noGrp="1"/>
          </p:cNvSpPr>
          <p:nvPr>
            <p:ph type="title"/>
          </p:nvPr>
        </p:nvSpPr>
        <p:spPr>
          <a:xfrm>
            <a:off x="326848" y="288389"/>
            <a:ext cx="6184483" cy="1232435"/>
          </a:xfrm>
        </p:spPr>
        <p:txBody>
          <a:bodyPr/>
          <a:lstStyle/>
          <a:p>
            <a:r>
              <a:rPr lang="en-AU" dirty="0"/>
              <a:t>Autism prevalence in Australia</a:t>
            </a:r>
          </a:p>
        </p:txBody>
      </p:sp>
      <p:sp>
        <p:nvSpPr>
          <p:cNvPr id="4" name="Slide Number Placeholder 3">
            <a:extLst>
              <a:ext uri="{FF2B5EF4-FFF2-40B4-BE49-F238E27FC236}">
                <a16:creationId xmlns:a16="http://schemas.microsoft.com/office/drawing/2014/main" id="{42758229-ABE5-FBA5-D170-8CFBEBAA9F85}"/>
              </a:ext>
            </a:extLst>
          </p:cNvPr>
          <p:cNvSpPr>
            <a:spLocks noGrp="1"/>
          </p:cNvSpPr>
          <p:nvPr>
            <p:ph type="sldNum" sz="quarter" idx="12"/>
          </p:nvPr>
        </p:nvSpPr>
        <p:spPr/>
        <p:txBody>
          <a:bodyPr/>
          <a:lstStyle/>
          <a:p>
            <a:fld id="{741AFF56-1126-4107-9C02-BC0EFBF16431}" type="slidenum">
              <a:rPr lang="en-GB" smtClean="0"/>
              <a:pPr/>
              <a:t>11</a:t>
            </a:fld>
            <a:endParaRPr lang="en-GB" dirty="0"/>
          </a:p>
        </p:txBody>
      </p:sp>
      <p:sp>
        <p:nvSpPr>
          <p:cNvPr id="8" name="TextBox 7">
            <a:extLst>
              <a:ext uri="{FF2B5EF4-FFF2-40B4-BE49-F238E27FC236}">
                <a16:creationId xmlns:a16="http://schemas.microsoft.com/office/drawing/2014/main" id="{51AA2E0D-EBB9-F87F-EEA7-C36D15A2EE8E}"/>
              </a:ext>
            </a:extLst>
          </p:cNvPr>
          <p:cNvSpPr txBox="1"/>
          <p:nvPr/>
        </p:nvSpPr>
        <p:spPr>
          <a:xfrm>
            <a:off x="5383317" y="5890696"/>
            <a:ext cx="6500707" cy="307777"/>
          </a:xfrm>
          <a:prstGeom prst="rect">
            <a:avLst/>
          </a:prstGeom>
          <a:noFill/>
        </p:spPr>
        <p:txBody>
          <a:bodyPr wrap="square" rtlCol="0">
            <a:spAutoFit/>
          </a:bodyPr>
          <a:lstStyle/>
          <a:p>
            <a:pPr algn="r"/>
            <a:r>
              <a:rPr lang="en-AU" sz="1400" dirty="0"/>
              <a:t>Source: ABS Survey of Disability. Ageing and Carers (2009-2022)</a:t>
            </a:r>
          </a:p>
        </p:txBody>
      </p:sp>
      <p:graphicFrame>
        <p:nvGraphicFramePr>
          <p:cNvPr id="14" name="Content Placeholder 10">
            <a:extLst>
              <a:ext uri="{FF2B5EF4-FFF2-40B4-BE49-F238E27FC236}">
                <a16:creationId xmlns:a16="http://schemas.microsoft.com/office/drawing/2014/main" id="{858A043B-E0FE-4355-BE71-F5D6D9AEFA1D}"/>
              </a:ext>
            </a:extLst>
          </p:cNvPr>
          <p:cNvGraphicFramePr>
            <a:graphicFrameLocks noGrp="1"/>
          </p:cNvGraphicFramePr>
          <p:nvPr>
            <p:ph idx="13"/>
            <p:extLst>
              <p:ext uri="{D42A27DB-BD31-4B8C-83A1-F6EECF244321}">
                <p14:modId xmlns:p14="http://schemas.microsoft.com/office/powerpoint/2010/main" val="3141991868"/>
              </p:ext>
            </p:extLst>
          </p:nvPr>
        </p:nvGraphicFramePr>
        <p:xfrm>
          <a:off x="5232400" y="1493838"/>
          <a:ext cx="6651623" cy="42560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8" name="Content Placeholder 24">
            <a:extLst>
              <a:ext uri="{FF2B5EF4-FFF2-40B4-BE49-F238E27FC236}">
                <a16:creationId xmlns:a16="http://schemas.microsoft.com/office/drawing/2014/main" id="{4897F2B3-925F-6D3F-0318-D12395D6AD5A}"/>
              </a:ext>
            </a:extLst>
          </p:cNvPr>
          <p:cNvGraphicFramePr>
            <a:graphicFrameLocks noGrp="1"/>
          </p:cNvGraphicFramePr>
          <p:nvPr>
            <p:ph idx="1"/>
            <p:extLst>
              <p:ext uri="{D42A27DB-BD31-4B8C-83A1-F6EECF244321}">
                <p14:modId xmlns:p14="http://schemas.microsoft.com/office/powerpoint/2010/main" val="2748610740"/>
              </p:ext>
            </p:extLst>
          </p:nvPr>
        </p:nvGraphicFramePr>
        <p:xfrm>
          <a:off x="352425" y="1493838"/>
          <a:ext cx="4300538" cy="42560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5651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F8E46A57-1F30-5E4A-B72D-E600F0744D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3400C5-1AFD-C99B-B9E3-0087B97674D0}"/>
              </a:ext>
            </a:extLst>
          </p:cNvPr>
          <p:cNvSpPr>
            <a:spLocks noGrp="1"/>
          </p:cNvSpPr>
          <p:nvPr>
            <p:ph type="title"/>
          </p:nvPr>
        </p:nvSpPr>
        <p:spPr>
          <a:xfrm>
            <a:off x="2014539" y="1520825"/>
            <a:ext cx="7983572" cy="1220996"/>
          </a:xfrm>
        </p:spPr>
        <p:txBody>
          <a:bodyPr/>
          <a:lstStyle/>
          <a:p>
            <a:r>
              <a:rPr lang="en-AU" sz="5400" b="1" dirty="0"/>
              <a:t>COMPOSITIONAL ANALYSIS</a:t>
            </a:r>
            <a:br>
              <a:rPr lang="en-AU" sz="5400" b="1" dirty="0"/>
            </a:br>
            <a:endParaRPr lang="en-AU" sz="5400" b="1" dirty="0"/>
          </a:p>
        </p:txBody>
      </p:sp>
    </p:spTree>
    <p:extLst>
      <p:ext uri="{BB962C8B-B14F-4D97-AF65-F5344CB8AC3E}">
        <p14:creationId xmlns:p14="http://schemas.microsoft.com/office/powerpoint/2010/main" val="679193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9B58A-16FC-9BA0-BDF4-51DA4214151E}"/>
              </a:ext>
            </a:extLst>
          </p:cNvPr>
          <p:cNvSpPr>
            <a:spLocks noGrp="1"/>
          </p:cNvSpPr>
          <p:nvPr>
            <p:ph type="title"/>
          </p:nvPr>
        </p:nvSpPr>
        <p:spPr/>
        <p:txBody>
          <a:bodyPr/>
          <a:lstStyle/>
          <a:p>
            <a:r>
              <a:rPr lang="en-AU" dirty="0"/>
              <a:t>Australian Population by Age</a:t>
            </a:r>
          </a:p>
        </p:txBody>
      </p:sp>
      <p:sp>
        <p:nvSpPr>
          <p:cNvPr id="4" name="Slide Number Placeholder 3">
            <a:extLst>
              <a:ext uri="{FF2B5EF4-FFF2-40B4-BE49-F238E27FC236}">
                <a16:creationId xmlns:a16="http://schemas.microsoft.com/office/drawing/2014/main" id="{75855EEE-F7F2-91C7-41F6-876653D27EAD}"/>
              </a:ext>
            </a:extLst>
          </p:cNvPr>
          <p:cNvSpPr>
            <a:spLocks noGrp="1"/>
          </p:cNvSpPr>
          <p:nvPr>
            <p:ph type="sldNum" sz="quarter" idx="12"/>
          </p:nvPr>
        </p:nvSpPr>
        <p:spPr/>
        <p:txBody>
          <a:bodyPr/>
          <a:lstStyle/>
          <a:p>
            <a:fld id="{741AFF56-1126-4107-9C02-BC0EFBF16431}" type="slidenum">
              <a:rPr lang="en-GB" smtClean="0"/>
              <a:pPr/>
              <a:t>13</a:t>
            </a:fld>
            <a:endParaRPr lang="en-GB" dirty="0"/>
          </a:p>
        </p:txBody>
      </p:sp>
      <p:graphicFrame>
        <p:nvGraphicFramePr>
          <p:cNvPr id="31" name="Content Placeholder 30">
            <a:extLst>
              <a:ext uri="{FF2B5EF4-FFF2-40B4-BE49-F238E27FC236}">
                <a16:creationId xmlns:a16="http://schemas.microsoft.com/office/drawing/2014/main" id="{9C90E823-6822-43E1-9887-BF3727E6A70B}"/>
              </a:ext>
            </a:extLst>
          </p:cNvPr>
          <p:cNvGraphicFramePr>
            <a:graphicFrameLocks noGrp="1"/>
          </p:cNvGraphicFramePr>
          <p:nvPr>
            <p:ph idx="1"/>
            <p:extLst>
              <p:ext uri="{D42A27DB-BD31-4B8C-83A1-F6EECF244321}">
                <p14:modId xmlns:p14="http://schemas.microsoft.com/office/powerpoint/2010/main" val="1602777877"/>
              </p:ext>
            </p:extLst>
          </p:nvPr>
        </p:nvGraphicFramePr>
        <p:xfrm>
          <a:off x="933450" y="1721882"/>
          <a:ext cx="4300538" cy="42560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2" name="Content Placeholder 31">
            <a:extLst>
              <a:ext uri="{FF2B5EF4-FFF2-40B4-BE49-F238E27FC236}">
                <a16:creationId xmlns:a16="http://schemas.microsoft.com/office/drawing/2014/main" id="{BA6356CA-BB71-4E0E-9A1C-0795B6CA4F2C}"/>
              </a:ext>
            </a:extLst>
          </p:cNvPr>
          <p:cNvGraphicFramePr>
            <a:graphicFrameLocks noGrp="1"/>
          </p:cNvGraphicFramePr>
          <p:nvPr>
            <p:ph idx="13"/>
            <p:extLst>
              <p:ext uri="{D42A27DB-BD31-4B8C-83A1-F6EECF244321}">
                <p14:modId xmlns:p14="http://schemas.microsoft.com/office/powerpoint/2010/main" val="631739710"/>
              </p:ext>
            </p:extLst>
          </p:nvPr>
        </p:nvGraphicFramePr>
        <p:xfrm>
          <a:off x="5813425" y="1721882"/>
          <a:ext cx="4300538" cy="4256087"/>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a:extLst>
              <a:ext uri="{FF2B5EF4-FFF2-40B4-BE49-F238E27FC236}">
                <a16:creationId xmlns:a16="http://schemas.microsoft.com/office/drawing/2014/main" id="{000BD864-698E-F565-8040-FF865393D49C}"/>
              </a:ext>
            </a:extLst>
          </p:cNvPr>
          <p:cNvSpPr txBox="1"/>
          <p:nvPr/>
        </p:nvSpPr>
        <p:spPr>
          <a:xfrm>
            <a:off x="933450" y="1352550"/>
            <a:ext cx="3705225" cy="369332"/>
          </a:xfrm>
          <a:prstGeom prst="rect">
            <a:avLst/>
          </a:prstGeom>
          <a:noFill/>
        </p:spPr>
        <p:txBody>
          <a:bodyPr wrap="square" rtlCol="0">
            <a:spAutoFit/>
          </a:bodyPr>
          <a:lstStyle/>
          <a:p>
            <a:r>
              <a:rPr lang="en-AU" b="1" dirty="0"/>
              <a:t>All Disabilities</a:t>
            </a:r>
          </a:p>
        </p:txBody>
      </p:sp>
      <p:sp>
        <p:nvSpPr>
          <p:cNvPr id="34" name="TextBox 33">
            <a:extLst>
              <a:ext uri="{FF2B5EF4-FFF2-40B4-BE49-F238E27FC236}">
                <a16:creationId xmlns:a16="http://schemas.microsoft.com/office/drawing/2014/main" id="{24F834AE-DDE0-4C0D-0E1A-E60576206599}"/>
              </a:ext>
            </a:extLst>
          </p:cNvPr>
          <p:cNvSpPr txBox="1"/>
          <p:nvPr/>
        </p:nvSpPr>
        <p:spPr>
          <a:xfrm>
            <a:off x="5813425" y="1352550"/>
            <a:ext cx="3705225" cy="369332"/>
          </a:xfrm>
          <a:prstGeom prst="rect">
            <a:avLst/>
          </a:prstGeom>
          <a:noFill/>
        </p:spPr>
        <p:txBody>
          <a:bodyPr wrap="square" rtlCol="0">
            <a:spAutoFit/>
          </a:bodyPr>
          <a:lstStyle/>
          <a:p>
            <a:r>
              <a:rPr lang="en-AU" b="1" dirty="0"/>
              <a:t>Autism</a:t>
            </a:r>
          </a:p>
        </p:txBody>
      </p:sp>
    </p:spTree>
    <p:extLst>
      <p:ext uri="{BB962C8B-B14F-4D97-AF65-F5344CB8AC3E}">
        <p14:creationId xmlns:p14="http://schemas.microsoft.com/office/powerpoint/2010/main" val="4167459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BB70D-F338-B4E0-7E16-A8C7738023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3D4520-ADAA-478E-521A-A5FC380905FD}"/>
              </a:ext>
            </a:extLst>
          </p:cNvPr>
          <p:cNvSpPr>
            <a:spLocks noGrp="1"/>
          </p:cNvSpPr>
          <p:nvPr>
            <p:ph type="title"/>
          </p:nvPr>
        </p:nvSpPr>
        <p:spPr/>
        <p:txBody>
          <a:bodyPr/>
          <a:lstStyle/>
          <a:p>
            <a:r>
              <a:rPr lang="en-AU" dirty="0"/>
              <a:t>New Diagnoses by Age</a:t>
            </a:r>
          </a:p>
        </p:txBody>
      </p:sp>
      <p:sp>
        <p:nvSpPr>
          <p:cNvPr id="4" name="Slide Number Placeholder 3">
            <a:extLst>
              <a:ext uri="{FF2B5EF4-FFF2-40B4-BE49-F238E27FC236}">
                <a16:creationId xmlns:a16="http://schemas.microsoft.com/office/drawing/2014/main" id="{515E57BD-7E18-2545-512F-EEEC4455CE6C}"/>
              </a:ext>
            </a:extLst>
          </p:cNvPr>
          <p:cNvSpPr>
            <a:spLocks noGrp="1"/>
          </p:cNvSpPr>
          <p:nvPr>
            <p:ph type="sldNum" sz="quarter" idx="12"/>
          </p:nvPr>
        </p:nvSpPr>
        <p:spPr/>
        <p:txBody>
          <a:bodyPr/>
          <a:lstStyle/>
          <a:p>
            <a:fld id="{741AFF56-1126-4107-9C02-BC0EFBF16431}" type="slidenum">
              <a:rPr lang="en-GB" smtClean="0"/>
              <a:pPr/>
              <a:t>14</a:t>
            </a:fld>
            <a:endParaRPr lang="en-GB" dirty="0"/>
          </a:p>
        </p:txBody>
      </p:sp>
      <p:pic>
        <p:nvPicPr>
          <p:cNvPr id="16" name="Content Placeholder 15">
            <a:extLst>
              <a:ext uri="{FF2B5EF4-FFF2-40B4-BE49-F238E27FC236}">
                <a16:creationId xmlns:a16="http://schemas.microsoft.com/office/drawing/2014/main" id="{94DF8DC2-ACD9-A386-F457-ED794033CA74}"/>
              </a:ext>
            </a:extLst>
          </p:cNvPr>
          <p:cNvPicPr>
            <a:picLocks noGrp="1" noChangeAspect="1"/>
          </p:cNvPicPr>
          <p:nvPr>
            <p:ph idx="1"/>
          </p:nvPr>
        </p:nvPicPr>
        <p:blipFill>
          <a:blip r:embed="rId2"/>
          <a:stretch>
            <a:fillRect/>
          </a:stretch>
        </p:blipFill>
        <p:spPr>
          <a:xfrm>
            <a:off x="923925" y="1900201"/>
            <a:ext cx="4300538" cy="3443360"/>
          </a:xfrm>
        </p:spPr>
      </p:pic>
      <p:pic>
        <p:nvPicPr>
          <p:cNvPr id="21" name="Content Placeholder 20">
            <a:extLst>
              <a:ext uri="{FF2B5EF4-FFF2-40B4-BE49-F238E27FC236}">
                <a16:creationId xmlns:a16="http://schemas.microsoft.com/office/drawing/2014/main" id="{9A1E84E7-0303-42C8-7428-F40B9A5A47E1}"/>
              </a:ext>
            </a:extLst>
          </p:cNvPr>
          <p:cNvPicPr>
            <a:picLocks noGrp="1" noChangeAspect="1"/>
          </p:cNvPicPr>
          <p:nvPr>
            <p:ph idx="13"/>
          </p:nvPr>
        </p:nvPicPr>
        <p:blipFill>
          <a:blip r:embed="rId3"/>
          <a:stretch>
            <a:fillRect/>
          </a:stretch>
        </p:blipFill>
        <p:spPr>
          <a:xfrm>
            <a:off x="5803900" y="1914854"/>
            <a:ext cx="4300538" cy="3414055"/>
          </a:xfrm>
        </p:spPr>
      </p:pic>
      <p:sp>
        <p:nvSpPr>
          <p:cNvPr id="22" name="TextBox 21">
            <a:extLst>
              <a:ext uri="{FF2B5EF4-FFF2-40B4-BE49-F238E27FC236}">
                <a16:creationId xmlns:a16="http://schemas.microsoft.com/office/drawing/2014/main" id="{EF602EE9-CEDD-9647-8EC6-14BB17CD0241}"/>
              </a:ext>
            </a:extLst>
          </p:cNvPr>
          <p:cNvSpPr txBox="1"/>
          <p:nvPr/>
        </p:nvSpPr>
        <p:spPr>
          <a:xfrm>
            <a:off x="923925" y="1352550"/>
            <a:ext cx="3705225" cy="369332"/>
          </a:xfrm>
          <a:prstGeom prst="rect">
            <a:avLst/>
          </a:prstGeom>
          <a:noFill/>
        </p:spPr>
        <p:txBody>
          <a:bodyPr wrap="square" rtlCol="0">
            <a:spAutoFit/>
          </a:bodyPr>
          <a:lstStyle/>
          <a:p>
            <a:r>
              <a:rPr lang="en-AU" b="1" dirty="0"/>
              <a:t>All Disabilities</a:t>
            </a:r>
          </a:p>
        </p:txBody>
      </p:sp>
      <p:sp>
        <p:nvSpPr>
          <p:cNvPr id="23" name="TextBox 22">
            <a:extLst>
              <a:ext uri="{FF2B5EF4-FFF2-40B4-BE49-F238E27FC236}">
                <a16:creationId xmlns:a16="http://schemas.microsoft.com/office/drawing/2014/main" id="{8D644B12-6929-7B41-3933-F0825ABDB961}"/>
              </a:ext>
            </a:extLst>
          </p:cNvPr>
          <p:cNvSpPr txBox="1"/>
          <p:nvPr/>
        </p:nvSpPr>
        <p:spPr>
          <a:xfrm>
            <a:off x="5803900" y="1352550"/>
            <a:ext cx="3705225" cy="369332"/>
          </a:xfrm>
          <a:prstGeom prst="rect">
            <a:avLst/>
          </a:prstGeom>
          <a:noFill/>
        </p:spPr>
        <p:txBody>
          <a:bodyPr wrap="square" rtlCol="0">
            <a:spAutoFit/>
          </a:bodyPr>
          <a:lstStyle/>
          <a:p>
            <a:r>
              <a:rPr lang="en-AU" b="1" dirty="0"/>
              <a:t>Autism</a:t>
            </a:r>
          </a:p>
        </p:txBody>
      </p:sp>
    </p:spTree>
    <p:extLst>
      <p:ext uri="{BB962C8B-B14F-4D97-AF65-F5344CB8AC3E}">
        <p14:creationId xmlns:p14="http://schemas.microsoft.com/office/powerpoint/2010/main" val="294332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5F77B-6507-11DE-9A81-A146141804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002A28-B5DF-7E88-4329-70B35C84CF3D}"/>
              </a:ext>
            </a:extLst>
          </p:cNvPr>
          <p:cNvSpPr>
            <a:spLocks noGrp="1"/>
          </p:cNvSpPr>
          <p:nvPr>
            <p:ph type="title"/>
          </p:nvPr>
        </p:nvSpPr>
        <p:spPr/>
        <p:txBody>
          <a:bodyPr/>
          <a:lstStyle/>
          <a:p>
            <a:r>
              <a:rPr lang="en-AU" dirty="0"/>
              <a:t>Australian Population by Gender</a:t>
            </a:r>
          </a:p>
        </p:txBody>
      </p:sp>
      <p:sp>
        <p:nvSpPr>
          <p:cNvPr id="4" name="Slide Number Placeholder 3">
            <a:extLst>
              <a:ext uri="{FF2B5EF4-FFF2-40B4-BE49-F238E27FC236}">
                <a16:creationId xmlns:a16="http://schemas.microsoft.com/office/drawing/2014/main" id="{FDC6CB51-3EA2-2A22-717E-9AFA0536F15D}"/>
              </a:ext>
            </a:extLst>
          </p:cNvPr>
          <p:cNvSpPr>
            <a:spLocks noGrp="1"/>
          </p:cNvSpPr>
          <p:nvPr>
            <p:ph type="sldNum" sz="quarter" idx="12"/>
          </p:nvPr>
        </p:nvSpPr>
        <p:spPr/>
        <p:txBody>
          <a:bodyPr/>
          <a:lstStyle/>
          <a:p>
            <a:fld id="{741AFF56-1126-4107-9C02-BC0EFBF16431}" type="slidenum">
              <a:rPr lang="en-GB" smtClean="0"/>
              <a:pPr/>
              <a:t>15</a:t>
            </a:fld>
            <a:endParaRPr lang="en-GB" dirty="0"/>
          </a:p>
        </p:txBody>
      </p:sp>
      <p:sp>
        <p:nvSpPr>
          <p:cNvPr id="33" name="TextBox 32">
            <a:extLst>
              <a:ext uri="{FF2B5EF4-FFF2-40B4-BE49-F238E27FC236}">
                <a16:creationId xmlns:a16="http://schemas.microsoft.com/office/drawing/2014/main" id="{D87BAF2A-6EE8-D2EA-E505-99D6B117D7F9}"/>
              </a:ext>
            </a:extLst>
          </p:cNvPr>
          <p:cNvSpPr txBox="1"/>
          <p:nvPr/>
        </p:nvSpPr>
        <p:spPr>
          <a:xfrm>
            <a:off x="933450" y="1352550"/>
            <a:ext cx="3705225" cy="369332"/>
          </a:xfrm>
          <a:prstGeom prst="rect">
            <a:avLst/>
          </a:prstGeom>
          <a:noFill/>
        </p:spPr>
        <p:txBody>
          <a:bodyPr wrap="square" rtlCol="0">
            <a:spAutoFit/>
          </a:bodyPr>
          <a:lstStyle/>
          <a:p>
            <a:r>
              <a:rPr lang="en-AU" b="1" dirty="0"/>
              <a:t>All Disabilities</a:t>
            </a:r>
          </a:p>
        </p:txBody>
      </p:sp>
      <p:sp>
        <p:nvSpPr>
          <p:cNvPr id="34" name="TextBox 33">
            <a:extLst>
              <a:ext uri="{FF2B5EF4-FFF2-40B4-BE49-F238E27FC236}">
                <a16:creationId xmlns:a16="http://schemas.microsoft.com/office/drawing/2014/main" id="{2BD1E301-3A18-A5A7-27FF-7F4A4BDEEA12}"/>
              </a:ext>
            </a:extLst>
          </p:cNvPr>
          <p:cNvSpPr txBox="1"/>
          <p:nvPr/>
        </p:nvSpPr>
        <p:spPr>
          <a:xfrm>
            <a:off x="5813425" y="1352550"/>
            <a:ext cx="3705225" cy="369332"/>
          </a:xfrm>
          <a:prstGeom prst="rect">
            <a:avLst/>
          </a:prstGeom>
          <a:noFill/>
        </p:spPr>
        <p:txBody>
          <a:bodyPr wrap="square" rtlCol="0">
            <a:spAutoFit/>
          </a:bodyPr>
          <a:lstStyle/>
          <a:p>
            <a:r>
              <a:rPr lang="en-AU" b="1" dirty="0"/>
              <a:t>Autism</a:t>
            </a:r>
          </a:p>
        </p:txBody>
      </p:sp>
      <p:graphicFrame>
        <p:nvGraphicFramePr>
          <p:cNvPr id="6" name="Content Placeholder 5">
            <a:extLst>
              <a:ext uri="{FF2B5EF4-FFF2-40B4-BE49-F238E27FC236}">
                <a16:creationId xmlns:a16="http://schemas.microsoft.com/office/drawing/2014/main" id="{3FE3083A-4C0F-4AC5-9496-09D3CE1FC2C0}"/>
              </a:ext>
            </a:extLst>
          </p:cNvPr>
          <p:cNvGraphicFramePr>
            <a:graphicFrameLocks noGrp="1"/>
          </p:cNvGraphicFramePr>
          <p:nvPr>
            <p:ph idx="1"/>
            <p:extLst>
              <p:ext uri="{D42A27DB-BD31-4B8C-83A1-F6EECF244321}">
                <p14:modId xmlns:p14="http://schemas.microsoft.com/office/powerpoint/2010/main" val="2339787745"/>
              </p:ext>
            </p:extLst>
          </p:nvPr>
        </p:nvGraphicFramePr>
        <p:xfrm>
          <a:off x="1019175" y="1721881"/>
          <a:ext cx="4302000" cy="4255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8">
            <a:extLst>
              <a:ext uri="{FF2B5EF4-FFF2-40B4-BE49-F238E27FC236}">
                <a16:creationId xmlns:a16="http://schemas.microsoft.com/office/drawing/2014/main" id="{893CDA83-F511-4356-87F7-D95AEBACCE69}"/>
              </a:ext>
            </a:extLst>
          </p:cNvPr>
          <p:cNvGraphicFramePr>
            <a:graphicFrameLocks noGrp="1"/>
          </p:cNvGraphicFramePr>
          <p:nvPr>
            <p:ph idx="13"/>
            <p:extLst>
              <p:ext uri="{D42A27DB-BD31-4B8C-83A1-F6EECF244321}">
                <p14:modId xmlns:p14="http://schemas.microsoft.com/office/powerpoint/2010/main" val="1550978739"/>
              </p:ext>
            </p:extLst>
          </p:nvPr>
        </p:nvGraphicFramePr>
        <p:xfrm>
          <a:off x="5813425" y="1721882"/>
          <a:ext cx="4300538" cy="42560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9291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537AC-687C-AC44-0B2C-8E6C7155E8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B7D623-9193-0C44-68EB-20DE4B9148E5}"/>
              </a:ext>
            </a:extLst>
          </p:cNvPr>
          <p:cNvSpPr>
            <a:spLocks noGrp="1"/>
          </p:cNvSpPr>
          <p:nvPr>
            <p:ph type="title"/>
          </p:nvPr>
        </p:nvSpPr>
        <p:spPr/>
        <p:txBody>
          <a:bodyPr/>
          <a:lstStyle/>
          <a:p>
            <a:r>
              <a:rPr lang="en-AU" dirty="0"/>
              <a:t>New Diagnoses by Gender</a:t>
            </a:r>
          </a:p>
        </p:txBody>
      </p:sp>
      <p:sp>
        <p:nvSpPr>
          <p:cNvPr id="4" name="Slide Number Placeholder 3">
            <a:extLst>
              <a:ext uri="{FF2B5EF4-FFF2-40B4-BE49-F238E27FC236}">
                <a16:creationId xmlns:a16="http://schemas.microsoft.com/office/drawing/2014/main" id="{A716DB0C-17E3-4AB4-A064-8742B1707D88}"/>
              </a:ext>
            </a:extLst>
          </p:cNvPr>
          <p:cNvSpPr>
            <a:spLocks noGrp="1"/>
          </p:cNvSpPr>
          <p:nvPr>
            <p:ph type="sldNum" sz="quarter" idx="12"/>
          </p:nvPr>
        </p:nvSpPr>
        <p:spPr/>
        <p:txBody>
          <a:bodyPr/>
          <a:lstStyle/>
          <a:p>
            <a:fld id="{741AFF56-1126-4107-9C02-BC0EFBF16431}" type="slidenum">
              <a:rPr lang="en-GB" smtClean="0"/>
              <a:pPr/>
              <a:t>16</a:t>
            </a:fld>
            <a:endParaRPr lang="en-GB" dirty="0"/>
          </a:p>
        </p:txBody>
      </p:sp>
      <p:sp>
        <p:nvSpPr>
          <p:cNvPr id="22" name="TextBox 21">
            <a:extLst>
              <a:ext uri="{FF2B5EF4-FFF2-40B4-BE49-F238E27FC236}">
                <a16:creationId xmlns:a16="http://schemas.microsoft.com/office/drawing/2014/main" id="{479FB2CA-A4D6-E300-6ADF-6CD1BD33E0A1}"/>
              </a:ext>
            </a:extLst>
          </p:cNvPr>
          <p:cNvSpPr txBox="1"/>
          <p:nvPr/>
        </p:nvSpPr>
        <p:spPr>
          <a:xfrm>
            <a:off x="923925" y="1352550"/>
            <a:ext cx="3705225" cy="369332"/>
          </a:xfrm>
          <a:prstGeom prst="rect">
            <a:avLst/>
          </a:prstGeom>
          <a:noFill/>
        </p:spPr>
        <p:txBody>
          <a:bodyPr wrap="square" rtlCol="0">
            <a:spAutoFit/>
          </a:bodyPr>
          <a:lstStyle/>
          <a:p>
            <a:r>
              <a:rPr lang="en-AU" b="1" dirty="0"/>
              <a:t>All Disabilities</a:t>
            </a:r>
          </a:p>
        </p:txBody>
      </p:sp>
      <p:sp>
        <p:nvSpPr>
          <p:cNvPr id="23" name="TextBox 22">
            <a:extLst>
              <a:ext uri="{FF2B5EF4-FFF2-40B4-BE49-F238E27FC236}">
                <a16:creationId xmlns:a16="http://schemas.microsoft.com/office/drawing/2014/main" id="{51E0EA77-9189-88CF-7453-F343EAA56769}"/>
              </a:ext>
            </a:extLst>
          </p:cNvPr>
          <p:cNvSpPr txBox="1"/>
          <p:nvPr/>
        </p:nvSpPr>
        <p:spPr>
          <a:xfrm>
            <a:off x="5803900" y="1352550"/>
            <a:ext cx="3705225" cy="369332"/>
          </a:xfrm>
          <a:prstGeom prst="rect">
            <a:avLst/>
          </a:prstGeom>
          <a:noFill/>
        </p:spPr>
        <p:txBody>
          <a:bodyPr wrap="square" rtlCol="0">
            <a:spAutoFit/>
          </a:bodyPr>
          <a:lstStyle/>
          <a:p>
            <a:r>
              <a:rPr lang="en-AU" b="1" dirty="0"/>
              <a:t>Autism</a:t>
            </a:r>
          </a:p>
        </p:txBody>
      </p:sp>
      <p:pic>
        <p:nvPicPr>
          <p:cNvPr id="18" name="Content Placeholder 17">
            <a:extLst>
              <a:ext uri="{FF2B5EF4-FFF2-40B4-BE49-F238E27FC236}">
                <a16:creationId xmlns:a16="http://schemas.microsoft.com/office/drawing/2014/main" id="{08A87C54-A185-A502-E20B-769AF2F03706}"/>
              </a:ext>
            </a:extLst>
          </p:cNvPr>
          <p:cNvPicPr>
            <a:picLocks noGrp="1" noChangeAspect="1"/>
          </p:cNvPicPr>
          <p:nvPr>
            <p:ph idx="1"/>
          </p:nvPr>
        </p:nvPicPr>
        <p:blipFill>
          <a:blip r:embed="rId2"/>
          <a:stretch>
            <a:fillRect/>
          </a:stretch>
        </p:blipFill>
        <p:spPr>
          <a:xfrm>
            <a:off x="925379" y="1900201"/>
            <a:ext cx="4302000" cy="3937855"/>
          </a:xfrm>
        </p:spPr>
      </p:pic>
      <p:pic>
        <p:nvPicPr>
          <p:cNvPr id="25" name="Content Placeholder 24">
            <a:extLst>
              <a:ext uri="{FF2B5EF4-FFF2-40B4-BE49-F238E27FC236}">
                <a16:creationId xmlns:a16="http://schemas.microsoft.com/office/drawing/2014/main" id="{7A0D7353-95E7-E445-8574-CF5EA9D20D45}"/>
              </a:ext>
            </a:extLst>
          </p:cNvPr>
          <p:cNvPicPr>
            <a:picLocks noGrp="1" noChangeAspect="1"/>
          </p:cNvPicPr>
          <p:nvPr>
            <p:ph idx="13"/>
          </p:nvPr>
        </p:nvPicPr>
        <p:blipFill>
          <a:blip r:embed="rId3"/>
          <a:stretch>
            <a:fillRect/>
          </a:stretch>
        </p:blipFill>
        <p:spPr>
          <a:xfrm>
            <a:off x="5730659" y="1900201"/>
            <a:ext cx="4302000" cy="3931573"/>
          </a:xfrm>
        </p:spPr>
      </p:pic>
    </p:spTree>
    <p:extLst>
      <p:ext uri="{BB962C8B-B14F-4D97-AF65-F5344CB8AC3E}">
        <p14:creationId xmlns:p14="http://schemas.microsoft.com/office/powerpoint/2010/main" val="1800668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A9E3B-59DC-F667-3D4E-BC69E1C8EC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602A05-9E66-5443-9DF9-0DA2687CF5D8}"/>
              </a:ext>
            </a:extLst>
          </p:cNvPr>
          <p:cNvSpPr>
            <a:spLocks noGrp="1"/>
          </p:cNvSpPr>
          <p:nvPr>
            <p:ph type="title"/>
          </p:nvPr>
        </p:nvSpPr>
        <p:spPr>
          <a:xfrm>
            <a:off x="326849" y="288389"/>
            <a:ext cx="7721776" cy="1232435"/>
          </a:xfrm>
        </p:spPr>
        <p:txBody>
          <a:bodyPr/>
          <a:lstStyle/>
          <a:p>
            <a:r>
              <a:rPr lang="en-AU" dirty="0"/>
              <a:t>Australian Population by Functional Capacity</a:t>
            </a:r>
          </a:p>
        </p:txBody>
      </p:sp>
      <p:sp>
        <p:nvSpPr>
          <p:cNvPr id="4" name="Slide Number Placeholder 3">
            <a:extLst>
              <a:ext uri="{FF2B5EF4-FFF2-40B4-BE49-F238E27FC236}">
                <a16:creationId xmlns:a16="http://schemas.microsoft.com/office/drawing/2014/main" id="{87E43180-7387-22DD-8C71-5D60D12CE94B}"/>
              </a:ext>
            </a:extLst>
          </p:cNvPr>
          <p:cNvSpPr>
            <a:spLocks noGrp="1"/>
          </p:cNvSpPr>
          <p:nvPr>
            <p:ph type="sldNum" sz="quarter" idx="12"/>
          </p:nvPr>
        </p:nvSpPr>
        <p:spPr/>
        <p:txBody>
          <a:bodyPr/>
          <a:lstStyle/>
          <a:p>
            <a:fld id="{741AFF56-1126-4107-9C02-BC0EFBF16431}" type="slidenum">
              <a:rPr lang="en-GB" smtClean="0"/>
              <a:pPr/>
              <a:t>17</a:t>
            </a:fld>
            <a:endParaRPr lang="en-GB" dirty="0"/>
          </a:p>
        </p:txBody>
      </p:sp>
      <p:sp>
        <p:nvSpPr>
          <p:cNvPr id="33" name="TextBox 32">
            <a:extLst>
              <a:ext uri="{FF2B5EF4-FFF2-40B4-BE49-F238E27FC236}">
                <a16:creationId xmlns:a16="http://schemas.microsoft.com/office/drawing/2014/main" id="{ABD64C1E-5E2C-1655-A96C-27C738001154}"/>
              </a:ext>
            </a:extLst>
          </p:cNvPr>
          <p:cNvSpPr txBox="1"/>
          <p:nvPr/>
        </p:nvSpPr>
        <p:spPr>
          <a:xfrm>
            <a:off x="933450" y="1352550"/>
            <a:ext cx="3705225" cy="369332"/>
          </a:xfrm>
          <a:prstGeom prst="rect">
            <a:avLst/>
          </a:prstGeom>
          <a:noFill/>
        </p:spPr>
        <p:txBody>
          <a:bodyPr wrap="square" rtlCol="0">
            <a:spAutoFit/>
          </a:bodyPr>
          <a:lstStyle/>
          <a:p>
            <a:r>
              <a:rPr lang="en-AU" b="1" dirty="0"/>
              <a:t>All Disabilities</a:t>
            </a:r>
          </a:p>
        </p:txBody>
      </p:sp>
      <p:sp>
        <p:nvSpPr>
          <p:cNvPr id="34" name="TextBox 33">
            <a:extLst>
              <a:ext uri="{FF2B5EF4-FFF2-40B4-BE49-F238E27FC236}">
                <a16:creationId xmlns:a16="http://schemas.microsoft.com/office/drawing/2014/main" id="{5D25F43B-4ECD-36F4-4510-3CB5CB82C875}"/>
              </a:ext>
            </a:extLst>
          </p:cNvPr>
          <p:cNvSpPr txBox="1"/>
          <p:nvPr/>
        </p:nvSpPr>
        <p:spPr>
          <a:xfrm>
            <a:off x="5813425" y="1352550"/>
            <a:ext cx="3705225" cy="369332"/>
          </a:xfrm>
          <a:prstGeom prst="rect">
            <a:avLst/>
          </a:prstGeom>
          <a:noFill/>
        </p:spPr>
        <p:txBody>
          <a:bodyPr wrap="square" rtlCol="0">
            <a:spAutoFit/>
          </a:bodyPr>
          <a:lstStyle/>
          <a:p>
            <a:r>
              <a:rPr lang="en-AU" b="1" dirty="0"/>
              <a:t>Autism</a:t>
            </a:r>
          </a:p>
        </p:txBody>
      </p:sp>
      <p:graphicFrame>
        <p:nvGraphicFramePr>
          <p:cNvPr id="11" name="Content Placeholder 10">
            <a:extLst>
              <a:ext uri="{FF2B5EF4-FFF2-40B4-BE49-F238E27FC236}">
                <a16:creationId xmlns:a16="http://schemas.microsoft.com/office/drawing/2014/main" id="{798E6B77-8AB8-44F0-A1F4-78B7ACFF57CF}"/>
              </a:ext>
            </a:extLst>
          </p:cNvPr>
          <p:cNvGraphicFramePr>
            <a:graphicFrameLocks noGrp="1"/>
          </p:cNvGraphicFramePr>
          <p:nvPr>
            <p:ph idx="1"/>
            <p:extLst>
              <p:ext uri="{D42A27DB-BD31-4B8C-83A1-F6EECF244321}">
                <p14:modId xmlns:p14="http://schemas.microsoft.com/office/powerpoint/2010/main" val="2867652478"/>
              </p:ext>
            </p:extLst>
          </p:nvPr>
        </p:nvGraphicFramePr>
        <p:xfrm>
          <a:off x="939676" y="1721882"/>
          <a:ext cx="4305600" cy="42560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ontent Placeholder 13">
            <a:extLst>
              <a:ext uri="{FF2B5EF4-FFF2-40B4-BE49-F238E27FC236}">
                <a16:creationId xmlns:a16="http://schemas.microsoft.com/office/drawing/2014/main" id="{87C78987-93C1-4CB6-AC6C-196DA9704F70}"/>
              </a:ext>
            </a:extLst>
          </p:cNvPr>
          <p:cNvGraphicFramePr>
            <a:graphicFrameLocks noGrp="1"/>
          </p:cNvGraphicFramePr>
          <p:nvPr>
            <p:ph idx="13"/>
            <p:extLst>
              <p:ext uri="{D42A27DB-BD31-4B8C-83A1-F6EECF244321}">
                <p14:modId xmlns:p14="http://schemas.microsoft.com/office/powerpoint/2010/main" val="408501501"/>
              </p:ext>
            </p:extLst>
          </p:nvPr>
        </p:nvGraphicFramePr>
        <p:xfrm>
          <a:off x="5813425" y="1725573"/>
          <a:ext cx="4302000" cy="42560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1602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BEFEA-67DA-DF5C-3CEE-01325B624A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85344B-8084-A9EB-7470-9A0DF3325BC3}"/>
              </a:ext>
            </a:extLst>
          </p:cNvPr>
          <p:cNvSpPr>
            <a:spLocks noGrp="1"/>
          </p:cNvSpPr>
          <p:nvPr>
            <p:ph type="title"/>
          </p:nvPr>
        </p:nvSpPr>
        <p:spPr>
          <a:xfrm>
            <a:off x="326849" y="288389"/>
            <a:ext cx="6807376" cy="1232435"/>
          </a:xfrm>
        </p:spPr>
        <p:txBody>
          <a:bodyPr/>
          <a:lstStyle/>
          <a:p>
            <a:r>
              <a:rPr lang="en-AU" dirty="0"/>
              <a:t>New Diagnoses by Functional Capacity</a:t>
            </a:r>
          </a:p>
        </p:txBody>
      </p:sp>
      <p:sp>
        <p:nvSpPr>
          <p:cNvPr id="4" name="Slide Number Placeholder 3">
            <a:extLst>
              <a:ext uri="{FF2B5EF4-FFF2-40B4-BE49-F238E27FC236}">
                <a16:creationId xmlns:a16="http://schemas.microsoft.com/office/drawing/2014/main" id="{16CD71CF-232E-3771-6301-F7414189D143}"/>
              </a:ext>
            </a:extLst>
          </p:cNvPr>
          <p:cNvSpPr>
            <a:spLocks noGrp="1"/>
          </p:cNvSpPr>
          <p:nvPr>
            <p:ph type="sldNum" sz="quarter" idx="12"/>
          </p:nvPr>
        </p:nvSpPr>
        <p:spPr/>
        <p:txBody>
          <a:bodyPr/>
          <a:lstStyle/>
          <a:p>
            <a:fld id="{741AFF56-1126-4107-9C02-BC0EFBF16431}" type="slidenum">
              <a:rPr lang="en-GB" smtClean="0"/>
              <a:pPr/>
              <a:t>18</a:t>
            </a:fld>
            <a:endParaRPr lang="en-GB" dirty="0"/>
          </a:p>
        </p:txBody>
      </p:sp>
      <p:sp>
        <p:nvSpPr>
          <p:cNvPr id="22" name="TextBox 21">
            <a:extLst>
              <a:ext uri="{FF2B5EF4-FFF2-40B4-BE49-F238E27FC236}">
                <a16:creationId xmlns:a16="http://schemas.microsoft.com/office/drawing/2014/main" id="{84CE7472-38DF-78FE-0DFF-B5496520704A}"/>
              </a:ext>
            </a:extLst>
          </p:cNvPr>
          <p:cNvSpPr txBox="1"/>
          <p:nvPr/>
        </p:nvSpPr>
        <p:spPr>
          <a:xfrm>
            <a:off x="923925" y="1352550"/>
            <a:ext cx="3705225" cy="369332"/>
          </a:xfrm>
          <a:prstGeom prst="rect">
            <a:avLst/>
          </a:prstGeom>
          <a:noFill/>
        </p:spPr>
        <p:txBody>
          <a:bodyPr wrap="square" rtlCol="0">
            <a:spAutoFit/>
          </a:bodyPr>
          <a:lstStyle/>
          <a:p>
            <a:r>
              <a:rPr lang="en-AU" b="1" dirty="0"/>
              <a:t>All Disabilities</a:t>
            </a:r>
          </a:p>
        </p:txBody>
      </p:sp>
      <p:sp>
        <p:nvSpPr>
          <p:cNvPr id="23" name="TextBox 22">
            <a:extLst>
              <a:ext uri="{FF2B5EF4-FFF2-40B4-BE49-F238E27FC236}">
                <a16:creationId xmlns:a16="http://schemas.microsoft.com/office/drawing/2014/main" id="{D690E96F-9EB7-62D0-54A6-F41D1D2CA59D}"/>
              </a:ext>
            </a:extLst>
          </p:cNvPr>
          <p:cNvSpPr txBox="1"/>
          <p:nvPr/>
        </p:nvSpPr>
        <p:spPr>
          <a:xfrm>
            <a:off x="5803900" y="1352550"/>
            <a:ext cx="3705225" cy="369332"/>
          </a:xfrm>
          <a:prstGeom prst="rect">
            <a:avLst/>
          </a:prstGeom>
          <a:noFill/>
        </p:spPr>
        <p:txBody>
          <a:bodyPr wrap="square" rtlCol="0">
            <a:spAutoFit/>
          </a:bodyPr>
          <a:lstStyle/>
          <a:p>
            <a:r>
              <a:rPr lang="en-AU" b="1" dirty="0"/>
              <a:t>Autism</a:t>
            </a:r>
          </a:p>
        </p:txBody>
      </p:sp>
      <p:pic>
        <p:nvPicPr>
          <p:cNvPr id="10" name="Content Placeholder 6">
            <a:extLst>
              <a:ext uri="{FF2B5EF4-FFF2-40B4-BE49-F238E27FC236}">
                <a16:creationId xmlns:a16="http://schemas.microsoft.com/office/drawing/2014/main" id="{599D971C-5380-80F8-2CB8-0C93896E9CED}"/>
              </a:ext>
            </a:extLst>
          </p:cNvPr>
          <p:cNvPicPr>
            <a:picLocks noGrp="1" noChangeAspect="1"/>
          </p:cNvPicPr>
          <p:nvPr>
            <p:ph idx="13"/>
          </p:nvPr>
        </p:nvPicPr>
        <p:blipFill>
          <a:blip r:embed="rId2"/>
          <a:stretch>
            <a:fillRect/>
          </a:stretch>
        </p:blipFill>
        <p:spPr>
          <a:xfrm>
            <a:off x="5803900" y="1900200"/>
            <a:ext cx="4300538" cy="3473225"/>
          </a:xfrm>
        </p:spPr>
      </p:pic>
      <p:pic>
        <p:nvPicPr>
          <p:cNvPr id="14" name="Content Placeholder 13">
            <a:extLst>
              <a:ext uri="{FF2B5EF4-FFF2-40B4-BE49-F238E27FC236}">
                <a16:creationId xmlns:a16="http://schemas.microsoft.com/office/drawing/2014/main" id="{CBF4EA80-2368-2BB1-A33A-9062A8BB079D}"/>
              </a:ext>
            </a:extLst>
          </p:cNvPr>
          <p:cNvPicPr>
            <a:picLocks noGrp="1" noChangeAspect="1"/>
          </p:cNvPicPr>
          <p:nvPr>
            <p:ph idx="1"/>
          </p:nvPr>
        </p:nvPicPr>
        <p:blipFill>
          <a:blip r:embed="rId3"/>
          <a:stretch>
            <a:fillRect/>
          </a:stretch>
        </p:blipFill>
        <p:spPr>
          <a:xfrm>
            <a:off x="923925" y="1900200"/>
            <a:ext cx="4300538" cy="3447845"/>
          </a:xfrm>
        </p:spPr>
      </p:pic>
    </p:spTree>
    <p:extLst>
      <p:ext uri="{BB962C8B-B14F-4D97-AF65-F5344CB8AC3E}">
        <p14:creationId xmlns:p14="http://schemas.microsoft.com/office/powerpoint/2010/main" val="1684711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2AE69-39B5-79A8-573B-E4B264E324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5D35D0-6A47-D2D2-E351-DE48EE14FDD4}"/>
              </a:ext>
            </a:extLst>
          </p:cNvPr>
          <p:cNvSpPr>
            <a:spLocks noGrp="1"/>
          </p:cNvSpPr>
          <p:nvPr>
            <p:ph type="title"/>
          </p:nvPr>
        </p:nvSpPr>
        <p:spPr>
          <a:xfrm>
            <a:off x="326848" y="288389"/>
            <a:ext cx="9560101" cy="1232435"/>
          </a:xfrm>
        </p:spPr>
        <p:txBody>
          <a:bodyPr/>
          <a:lstStyle/>
          <a:p>
            <a:r>
              <a:rPr lang="en-AU" dirty="0"/>
              <a:t>New Diagnoses by State</a:t>
            </a:r>
          </a:p>
        </p:txBody>
      </p:sp>
      <p:sp>
        <p:nvSpPr>
          <p:cNvPr id="4" name="Slide Number Placeholder 3">
            <a:extLst>
              <a:ext uri="{FF2B5EF4-FFF2-40B4-BE49-F238E27FC236}">
                <a16:creationId xmlns:a16="http://schemas.microsoft.com/office/drawing/2014/main" id="{29DA340E-1DF2-97D2-2245-DAFBDC79F5C6}"/>
              </a:ext>
            </a:extLst>
          </p:cNvPr>
          <p:cNvSpPr>
            <a:spLocks noGrp="1"/>
          </p:cNvSpPr>
          <p:nvPr>
            <p:ph type="sldNum" sz="quarter" idx="12"/>
          </p:nvPr>
        </p:nvSpPr>
        <p:spPr/>
        <p:txBody>
          <a:bodyPr/>
          <a:lstStyle/>
          <a:p>
            <a:fld id="{741AFF56-1126-4107-9C02-BC0EFBF16431}" type="slidenum">
              <a:rPr lang="en-GB" smtClean="0"/>
              <a:pPr/>
              <a:t>19</a:t>
            </a:fld>
            <a:endParaRPr lang="en-GB" dirty="0"/>
          </a:p>
        </p:txBody>
      </p:sp>
      <p:sp>
        <p:nvSpPr>
          <p:cNvPr id="22" name="TextBox 21">
            <a:extLst>
              <a:ext uri="{FF2B5EF4-FFF2-40B4-BE49-F238E27FC236}">
                <a16:creationId xmlns:a16="http://schemas.microsoft.com/office/drawing/2014/main" id="{4C282F4A-7E72-AE82-E747-C98C4775775C}"/>
              </a:ext>
            </a:extLst>
          </p:cNvPr>
          <p:cNvSpPr txBox="1"/>
          <p:nvPr/>
        </p:nvSpPr>
        <p:spPr>
          <a:xfrm>
            <a:off x="923925" y="1352550"/>
            <a:ext cx="3705225" cy="369332"/>
          </a:xfrm>
          <a:prstGeom prst="rect">
            <a:avLst/>
          </a:prstGeom>
          <a:noFill/>
        </p:spPr>
        <p:txBody>
          <a:bodyPr wrap="square" rtlCol="0">
            <a:spAutoFit/>
          </a:bodyPr>
          <a:lstStyle/>
          <a:p>
            <a:r>
              <a:rPr lang="en-AU" b="1" dirty="0"/>
              <a:t>All Disabilities</a:t>
            </a:r>
          </a:p>
        </p:txBody>
      </p:sp>
      <p:sp>
        <p:nvSpPr>
          <p:cNvPr id="23" name="TextBox 22">
            <a:extLst>
              <a:ext uri="{FF2B5EF4-FFF2-40B4-BE49-F238E27FC236}">
                <a16:creationId xmlns:a16="http://schemas.microsoft.com/office/drawing/2014/main" id="{B562FA7E-5B59-74C6-5002-C8F245469422}"/>
              </a:ext>
            </a:extLst>
          </p:cNvPr>
          <p:cNvSpPr txBox="1"/>
          <p:nvPr/>
        </p:nvSpPr>
        <p:spPr>
          <a:xfrm>
            <a:off x="5803900" y="1352550"/>
            <a:ext cx="3705225" cy="369332"/>
          </a:xfrm>
          <a:prstGeom prst="rect">
            <a:avLst/>
          </a:prstGeom>
          <a:noFill/>
        </p:spPr>
        <p:txBody>
          <a:bodyPr wrap="square" rtlCol="0">
            <a:spAutoFit/>
          </a:bodyPr>
          <a:lstStyle/>
          <a:p>
            <a:r>
              <a:rPr lang="en-AU" b="1" dirty="0"/>
              <a:t>Autism</a:t>
            </a:r>
          </a:p>
        </p:txBody>
      </p:sp>
      <p:pic>
        <p:nvPicPr>
          <p:cNvPr id="7" name="Content Placeholder 6">
            <a:extLst>
              <a:ext uri="{FF2B5EF4-FFF2-40B4-BE49-F238E27FC236}">
                <a16:creationId xmlns:a16="http://schemas.microsoft.com/office/drawing/2014/main" id="{C02C956B-0903-1859-56CD-B1180091447F}"/>
              </a:ext>
            </a:extLst>
          </p:cNvPr>
          <p:cNvPicPr>
            <a:picLocks noGrp="1" noChangeAspect="1"/>
          </p:cNvPicPr>
          <p:nvPr>
            <p:ph idx="1"/>
          </p:nvPr>
        </p:nvPicPr>
        <p:blipFill>
          <a:blip r:embed="rId2"/>
          <a:stretch>
            <a:fillRect/>
          </a:stretch>
        </p:blipFill>
        <p:spPr>
          <a:xfrm>
            <a:off x="931862" y="1885019"/>
            <a:ext cx="4300538" cy="3464116"/>
          </a:xfrm>
        </p:spPr>
      </p:pic>
      <p:pic>
        <p:nvPicPr>
          <p:cNvPr id="12" name="Content Placeholder 11">
            <a:extLst>
              <a:ext uri="{FF2B5EF4-FFF2-40B4-BE49-F238E27FC236}">
                <a16:creationId xmlns:a16="http://schemas.microsoft.com/office/drawing/2014/main" id="{32DBC7AC-8869-5E0A-891B-15961E38CDCA}"/>
              </a:ext>
            </a:extLst>
          </p:cNvPr>
          <p:cNvPicPr>
            <a:picLocks noGrp="1" noChangeAspect="1"/>
          </p:cNvPicPr>
          <p:nvPr>
            <p:ph idx="13"/>
          </p:nvPr>
        </p:nvPicPr>
        <p:blipFill>
          <a:blip r:embed="rId3"/>
          <a:stretch>
            <a:fillRect/>
          </a:stretch>
        </p:blipFill>
        <p:spPr>
          <a:xfrm>
            <a:off x="5803900" y="1884088"/>
            <a:ext cx="4300538" cy="3450865"/>
          </a:xfrm>
        </p:spPr>
      </p:pic>
    </p:spTree>
    <p:extLst>
      <p:ext uri="{BB962C8B-B14F-4D97-AF65-F5344CB8AC3E}">
        <p14:creationId xmlns:p14="http://schemas.microsoft.com/office/powerpoint/2010/main" val="976593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9" name="Rectangle 102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C7019E-F8B9-8EE1-D1FE-61314FE5B201}"/>
              </a:ext>
            </a:extLst>
          </p:cNvPr>
          <p:cNvSpPr>
            <a:spLocks noGrp="1"/>
          </p:cNvSpPr>
          <p:nvPr>
            <p:ph type="title"/>
          </p:nvPr>
        </p:nvSpPr>
        <p:spPr>
          <a:xfrm>
            <a:off x="1007262" y="977764"/>
            <a:ext cx="4620584" cy="4567137"/>
          </a:xfrm>
        </p:spPr>
        <p:txBody>
          <a:bodyPr vert="horz" lIns="91440" tIns="45720" rIns="91440" bIns="45720" rtlCol="0" anchor="b">
            <a:normAutofit/>
          </a:bodyPr>
          <a:lstStyle/>
          <a:p>
            <a:pPr>
              <a:lnSpc>
                <a:spcPct val="90000"/>
              </a:lnSpc>
            </a:pPr>
            <a:r>
              <a:rPr lang="en-US" sz="2800" dirty="0"/>
              <a:t>I acknowledge the traditional custodians of the lands and waters where we live and work, travel, and trade. </a:t>
            </a:r>
            <a:br>
              <a:rPr lang="en-US" sz="2800" dirty="0"/>
            </a:br>
            <a:br>
              <a:rPr lang="en-US" sz="2800" dirty="0"/>
            </a:br>
            <a:r>
              <a:rPr lang="en-US" sz="2800" dirty="0"/>
              <a:t>We pay our respect to the members of those communities, Elders past and present, and </a:t>
            </a:r>
            <a:r>
              <a:rPr lang="en-US" sz="2800" dirty="0" err="1"/>
              <a:t>recognise</a:t>
            </a:r>
            <a:r>
              <a:rPr lang="en-US" sz="2800" dirty="0"/>
              <a:t> and celebrate their continuing custodianship and culture.</a:t>
            </a:r>
          </a:p>
        </p:txBody>
      </p:sp>
      <p:pic>
        <p:nvPicPr>
          <p:cNvPr id="1026" name="Picture 2" descr="A group of lizards with dots&#10;&#10;Description automatically generated">
            <a:extLst>
              <a:ext uri="{FF2B5EF4-FFF2-40B4-BE49-F238E27FC236}">
                <a16:creationId xmlns:a16="http://schemas.microsoft.com/office/drawing/2014/main" id="{20918198-024F-9B4D-EC23-342A4AA10B1C}"/>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33"/>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4" name="Footer Placeholder 4">
            <a:extLst>
              <a:ext uri="{FF2B5EF4-FFF2-40B4-BE49-F238E27FC236}">
                <a16:creationId xmlns:a16="http://schemas.microsoft.com/office/drawing/2014/main" id="{0A824449-EC7E-6616-E362-A6C7C664F8BF}"/>
              </a:ext>
            </a:extLst>
          </p:cNvPr>
          <p:cNvSpPr>
            <a:spLocks noGrp="1"/>
          </p:cNvSpPr>
          <p:nvPr>
            <p:ph type="ftr" sz="quarter" idx="3"/>
          </p:nvPr>
        </p:nvSpPr>
        <p:spPr>
          <a:xfrm>
            <a:off x="1111044" y="6356350"/>
            <a:ext cx="4516801" cy="365125"/>
          </a:xfrm>
          <a:prstGeom prst="rect">
            <a:avLst/>
          </a:prstGeom>
        </p:spPr>
        <p:txBody>
          <a:bodyPr vert="horz" lIns="91440" tIns="45720" rIns="91440" bIns="45720" rtlCol="0" anchor="ctr" anchorCtr="0">
            <a:normAutofit/>
          </a:bodyPr>
          <a:lstStyle>
            <a:lvl1pPr algn="ctr">
              <a:defRPr sz="1000" b="0" i="0">
                <a:solidFill>
                  <a:schemeClr val="bg1"/>
                </a:solidFill>
                <a:latin typeface="ABC Oracle Medium" panose="020B0504040202060203" pitchFamily="34" charset="77"/>
              </a:defRPr>
            </a:lvl1pPr>
          </a:lstStyle>
          <a:p>
            <a:pPr algn="l">
              <a:spcAft>
                <a:spcPts val="600"/>
              </a:spcAft>
              <a:defRPr/>
            </a:pPr>
            <a:r>
              <a:rPr lang="en-US" sz="1200" kern="1200" dirty="0">
                <a:solidFill>
                  <a:prstClr val="black">
                    <a:tint val="75000"/>
                  </a:prstClr>
                </a:solidFill>
                <a:latin typeface="Calibri" panose="020F0502020204030204"/>
                <a:ea typeface="+mn-ea"/>
                <a:cs typeface="+mn-cs"/>
              </a:rPr>
              <a:t>Presented at the 2024 All Actuaries Summit</a:t>
            </a:r>
          </a:p>
        </p:txBody>
      </p:sp>
      <p:sp>
        <p:nvSpPr>
          <p:cNvPr id="3" name="Slide Number Placeholder 2">
            <a:extLst>
              <a:ext uri="{FF2B5EF4-FFF2-40B4-BE49-F238E27FC236}">
                <a16:creationId xmlns:a16="http://schemas.microsoft.com/office/drawing/2014/main" id="{89F6F405-2C4C-B402-54D7-D345A403C6B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741AFF56-1126-4107-9C02-BC0EFBF16431}" type="slidenum">
              <a:rPr lang="en-US" sz="1200" smtClean="0">
                <a:solidFill>
                  <a:srgbClr val="FFFFFF"/>
                </a:solidFill>
                <a:latin typeface="Calibri" panose="020F0502020204030204"/>
              </a:rPr>
              <a:pPr>
                <a:spcAft>
                  <a:spcPts val="600"/>
                </a:spcAft>
                <a:defRPr/>
              </a:pPr>
              <a:t>2</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2934962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E3168-696A-9702-754A-62C12B8F5D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CF6A9D-4D6B-3C13-BC3B-1F8954365877}"/>
              </a:ext>
            </a:extLst>
          </p:cNvPr>
          <p:cNvSpPr>
            <a:spLocks noGrp="1"/>
          </p:cNvSpPr>
          <p:nvPr>
            <p:ph type="title"/>
          </p:nvPr>
        </p:nvSpPr>
        <p:spPr>
          <a:xfrm>
            <a:off x="326848" y="288389"/>
            <a:ext cx="9560101" cy="1232435"/>
          </a:xfrm>
        </p:spPr>
        <p:txBody>
          <a:bodyPr/>
          <a:lstStyle/>
          <a:p>
            <a:r>
              <a:rPr lang="en-AU" dirty="0"/>
              <a:t>New Diagnoses by Socio Economic Index For Areas (SEIFA)</a:t>
            </a:r>
          </a:p>
        </p:txBody>
      </p:sp>
      <p:sp>
        <p:nvSpPr>
          <p:cNvPr id="4" name="Slide Number Placeholder 3">
            <a:extLst>
              <a:ext uri="{FF2B5EF4-FFF2-40B4-BE49-F238E27FC236}">
                <a16:creationId xmlns:a16="http://schemas.microsoft.com/office/drawing/2014/main" id="{2B374012-F792-69D8-1492-E8B3AAC5E6FC}"/>
              </a:ext>
            </a:extLst>
          </p:cNvPr>
          <p:cNvSpPr>
            <a:spLocks noGrp="1"/>
          </p:cNvSpPr>
          <p:nvPr>
            <p:ph type="sldNum" sz="quarter" idx="12"/>
          </p:nvPr>
        </p:nvSpPr>
        <p:spPr/>
        <p:txBody>
          <a:bodyPr/>
          <a:lstStyle/>
          <a:p>
            <a:fld id="{741AFF56-1126-4107-9C02-BC0EFBF16431}" type="slidenum">
              <a:rPr lang="en-GB" smtClean="0"/>
              <a:pPr/>
              <a:t>20</a:t>
            </a:fld>
            <a:endParaRPr lang="en-GB" dirty="0"/>
          </a:p>
        </p:txBody>
      </p:sp>
      <p:sp>
        <p:nvSpPr>
          <p:cNvPr id="22" name="TextBox 21">
            <a:extLst>
              <a:ext uri="{FF2B5EF4-FFF2-40B4-BE49-F238E27FC236}">
                <a16:creationId xmlns:a16="http://schemas.microsoft.com/office/drawing/2014/main" id="{54D8BC66-F47C-3580-BE74-C951AE19C2DA}"/>
              </a:ext>
            </a:extLst>
          </p:cNvPr>
          <p:cNvSpPr txBox="1"/>
          <p:nvPr/>
        </p:nvSpPr>
        <p:spPr>
          <a:xfrm>
            <a:off x="923925" y="1352550"/>
            <a:ext cx="3705225" cy="369332"/>
          </a:xfrm>
          <a:prstGeom prst="rect">
            <a:avLst/>
          </a:prstGeom>
          <a:noFill/>
        </p:spPr>
        <p:txBody>
          <a:bodyPr wrap="square" rtlCol="0">
            <a:spAutoFit/>
          </a:bodyPr>
          <a:lstStyle/>
          <a:p>
            <a:r>
              <a:rPr lang="en-AU" b="1" dirty="0"/>
              <a:t>All Disabilities</a:t>
            </a:r>
          </a:p>
        </p:txBody>
      </p:sp>
      <p:sp>
        <p:nvSpPr>
          <p:cNvPr id="23" name="TextBox 22">
            <a:extLst>
              <a:ext uri="{FF2B5EF4-FFF2-40B4-BE49-F238E27FC236}">
                <a16:creationId xmlns:a16="http://schemas.microsoft.com/office/drawing/2014/main" id="{C8EE3D62-754B-5571-F664-40AEFE00940A}"/>
              </a:ext>
            </a:extLst>
          </p:cNvPr>
          <p:cNvSpPr txBox="1"/>
          <p:nvPr/>
        </p:nvSpPr>
        <p:spPr>
          <a:xfrm>
            <a:off x="5803900" y="1352550"/>
            <a:ext cx="3705225" cy="369332"/>
          </a:xfrm>
          <a:prstGeom prst="rect">
            <a:avLst/>
          </a:prstGeom>
          <a:noFill/>
        </p:spPr>
        <p:txBody>
          <a:bodyPr wrap="square" rtlCol="0">
            <a:spAutoFit/>
          </a:bodyPr>
          <a:lstStyle/>
          <a:p>
            <a:r>
              <a:rPr lang="en-AU" b="1" dirty="0"/>
              <a:t>Autism</a:t>
            </a:r>
          </a:p>
        </p:txBody>
      </p:sp>
      <p:pic>
        <p:nvPicPr>
          <p:cNvPr id="7" name="Content Placeholder 6">
            <a:extLst>
              <a:ext uri="{FF2B5EF4-FFF2-40B4-BE49-F238E27FC236}">
                <a16:creationId xmlns:a16="http://schemas.microsoft.com/office/drawing/2014/main" id="{C4C2587A-3029-A5EC-89EF-9600209574FE}"/>
              </a:ext>
            </a:extLst>
          </p:cNvPr>
          <p:cNvPicPr>
            <a:picLocks noGrp="1" noChangeAspect="1"/>
          </p:cNvPicPr>
          <p:nvPr>
            <p:ph idx="1"/>
          </p:nvPr>
        </p:nvPicPr>
        <p:blipFill>
          <a:blip r:embed="rId2"/>
          <a:stretch>
            <a:fillRect/>
          </a:stretch>
        </p:blipFill>
        <p:spPr>
          <a:xfrm>
            <a:off x="923925" y="1885019"/>
            <a:ext cx="4300538" cy="3503585"/>
          </a:xfrm>
        </p:spPr>
      </p:pic>
      <p:pic>
        <p:nvPicPr>
          <p:cNvPr id="12" name="Content Placeholder 11">
            <a:extLst>
              <a:ext uri="{FF2B5EF4-FFF2-40B4-BE49-F238E27FC236}">
                <a16:creationId xmlns:a16="http://schemas.microsoft.com/office/drawing/2014/main" id="{955D5CCC-DB1B-DC60-CA24-5272F67B27ED}"/>
              </a:ext>
            </a:extLst>
          </p:cNvPr>
          <p:cNvPicPr>
            <a:picLocks noGrp="1" noChangeAspect="1"/>
          </p:cNvPicPr>
          <p:nvPr>
            <p:ph idx="13"/>
          </p:nvPr>
        </p:nvPicPr>
        <p:blipFill>
          <a:blip r:embed="rId3"/>
          <a:stretch>
            <a:fillRect/>
          </a:stretch>
        </p:blipFill>
        <p:spPr>
          <a:xfrm>
            <a:off x="5803900" y="1885019"/>
            <a:ext cx="4300538" cy="3535829"/>
          </a:xfrm>
        </p:spPr>
      </p:pic>
    </p:spTree>
    <p:extLst>
      <p:ext uri="{BB962C8B-B14F-4D97-AF65-F5344CB8AC3E}">
        <p14:creationId xmlns:p14="http://schemas.microsoft.com/office/powerpoint/2010/main" val="2490598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95BE4-5B6D-100A-D481-F053945CAD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7272DC-D71D-4B63-0CC1-EBF1B440935C}"/>
              </a:ext>
            </a:extLst>
          </p:cNvPr>
          <p:cNvSpPr>
            <a:spLocks noGrp="1"/>
          </p:cNvSpPr>
          <p:nvPr>
            <p:ph type="title"/>
          </p:nvPr>
        </p:nvSpPr>
        <p:spPr>
          <a:xfrm>
            <a:off x="326848" y="288389"/>
            <a:ext cx="9560101" cy="1232435"/>
          </a:xfrm>
        </p:spPr>
        <p:txBody>
          <a:bodyPr/>
          <a:lstStyle/>
          <a:p>
            <a:r>
              <a:rPr lang="en-AU" dirty="0"/>
              <a:t>New Diagnoses by Highest Education Level</a:t>
            </a:r>
          </a:p>
        </p:txBody>
      </p:sp>
      <p:sp>
        <p:nvSpPr>
          <p:cNvPr id="4" name="Slide Number Placeholder 3">
            <a:extLst>
              <a:ext uri="{FF2B5EF4-FFF2-40B4-BE49-F238E27FC236}">
                <a16:creationId xmlns:a16="http://schemas.microsoft.com/office/drawing/2014/main" id="{4EC4C1D4-5B7D-75A7-986C-1095A6ED702E}"/>
              </a:ext>
            </a:extLst>
          </p:cNvPr>
          <p:cNvSpPr>
            <a:spLocks noGrp="1"/>
          </p:cNvSpPr>
          <p:nvPr>
            <p:ph type="sldNum" sz="quarter" idx="12"/>
          </p:nvPr>
        </p:nvSpPr>
        <p:spPr/>
        <p:txBody>
          <a:bodyPr/>
          <a:lstStyle/>
          <a:p>
            <a:fld id="{741AFF56-1126-4107-9C02-BC0EFBF16431}" type="slidenum">
              <a:rPr lang="en-GB" smtClean="0"/>
              <a:pPr/>
              <a:t>21</a:t>
            </a:fld>
            <a:endParaRPr lang="en-GB" dirty="0"/>
          </a:p>
        </p:txBody>
      </p:sp>
      <p:sp>
        <p:nvSpPr>
          <p:cNvPr id="22" name="TextBox 21">
            <a:extLst>
              <a:ext uri="{FF2B5EF4-FFF2-40B4-BE49-F238E27FC236}">
                <a16:creationId xmlns:a16="http://schemas.microsoft.com/office/drawing/2014/main" id="{50D1885D-CDC0-5CBA-EF5E-E682548685E7}"/>
              </a:ext>
            </a:extLst>
          </p:cNvPr>
          <p:cNvSpPr txBox="1"/>
          <p:nvPr/>
        </p:nvSpPr>
        <p:spPr>
          <a:xfrm>
            <a:off x="923925" y="1352550"/>
            <a:ext cx="3705225" cy="369332"/>
          </a:xfrm>
          <a:prstGeom prst="rect">
            <a:avLst/>
          </a:prstGeom>
          <a:noFill/>
        </p:spPr>
        <p:txBody>
          <a:bodyPr wrap="square" rtlCol="0">
            <a:spAutoFit/>
          </a:bodyPr>
          <a:lstStyle/>
          <a:p>
            <a:r>
              <a:rPr lang="en-AU" b="1" dirty="0"/>
              <a:t>All Disabilities</a:t>
            </a:r>
          </a:p>
        </p:txBody>
      </p:sp>
      <p:sp>
        <p:nvSpPr>
          <p:cNvPr id="23" name="TextBox 22">
            <a:extLst>
              <a:ext uri="{FF2B5EF4-FFF2-40B4-BE49-F238E27FC236}">
                <a16:creationId xmlns:a16="http://schemas.microsoft.com/office/drawing/2014/main" id="{3C275C3E-38AC-CD21-5349-56683E28D515}"/>
              </a:ext>
            </a:extLst>
          </p:cNvPr>
          <p:cNvSpPr txBox="1"/>
          <p:nvPr/>
        </p:nvSpPr>
        <p:spPr>
          <a:xfrm>
            <a:off x="5803900" y="1352550"/>
            <a:ext cx="3705225" cy="369332"/>
          </a:xfrm>
          <a:prstGeom prst="rect">
            <a:avLst/>
          </a:prstGeom>
          <a:noFill/>
        </p:spPr>
        <p:txBody>
          <a:bodyPr wrap="square" rtlCol="0">
            <a:spAutoFit/>
          </a:bodyPr>
          <a:lstStyle/>
          <a:p>
            <a:r>
              <a:rPr lang="en-AU" b="1" dirty="0"/>
              <a:t>Autism</a:t>
            </a:r>
          </a:p>
        </p:txBody>
      </p:sp>
      <p:pic>
        <p:nvPicPr>
          <p:cNvPr id="8" name="Content Placeholder 7">
            <a:extLst>
              <a:ext uri="{FF2B5EF4-FFF2-40B4-BE49-F238E27FC236}">
                <a16:creationId xmlns:a16="http://schemas.microsoft.com/office/drawing/2014/main" id="{8D28FA42-3CBC-8B9E-F4BD-80B4CF0AA542}"/>
              </a:ext>
            </a:extLst>
          </p:cNvPr>
          <p:cNvPicPr>
            <a:picLocks noGrp="1" noChangeAspect="1"/>
          </p:cNvPicPr>
          <p:nvPr>
            <p:ph idx="13"/>
          </p:nvPr>
        </p:nvPicPr>
        <p:blipFill>
          <a:blip r:embed="rId2"/>
          <a:stretch>
            <a:fillRect/>
          </a:stretch>
        </p:blipFill>
        <p:spPr>
          <a:xfrm>
            <a:off x="5803900" y="1885019"/>
            <a:ext cx="4300538" cy="3503585"/>
          </a:xfrm>
        </p:spPr>
      </p:pic>
      <p:pic>
        <p:nvPicPr>
          <p:cNvPr id="13" name="Content Placeholder 12">
            <a:extLst>
              <a:ext uri="{FF2B5EF4-FFF2-40B4-BE49-F238E27FC236}">
                <a16:creationId xmlns:a16="http://schemas.microsoft.com/office/drawing/2014/main" id="{DADCD949-75AF-26F7-381D-F58CA291F739}"/>
              </a:ext>
            </a:extLst>
          </p:cNvPr>
          <p:cNvPicPr>
            <a:picLocks noGrp="1" noChangeAspect="1"/>
          </p:cNvPicPr>
          <p:nvPr>
            <p:ph idx="1"/>
          </p:nvPr>
        </p:nvPicPr>
        <p:blipFill>
          <a:blip r:embed="rId3"/>
          <a:stretch>
            <a:fillRect/>
          </a:stretch>
        </p:blipFill>
        <p:spPr>
          <a:xfrm>
            <a:off x="923925" y="1882082"/>
            <a:ext cx="4300538" cy="3496066"/>
          </a:xfrm>
        </p:spPr>
      </p:pic>
    </p:spTree>
    <p:extLst>
      <p:ext uri="{BB962C8B-B14F-4D97-AF65-F5344CB8AC3E}">
        <p14:creationId xmlns:p14="http://schemas.microsoft.com/office/powerpoint/2010/main" val="2776553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6962F-07B1-19B5-B502-BD8E9393A8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2834FC-0C06-69C1-8D10-92F8F624A676}"/>
              </a:ext>
            </a:extLst>
          </p:cNvPr>
          <p:cNvSpPr>
            <a:spLocks noGrp="1"/>
          </p:cNvSpPr>
          <p:nvPr>
            <p:ph type="title"/>
          </p:nvPr>
        </p:nvSpPr>
        <p:spPr>
          <a:xfrm>
            <a:off x="326848" y="288389"/>
            <a:ext cx="9560101" cy="1232435"/>
          </a:xfrm>
        </p:spPr>
        <p:txBody>
          <a:bodyPr/>
          <a:lstStyle/>
          <a:p>
            <a:r>
              <a:rPr lang="en-AU" dirty="0"/>
              <a:t>New Diagnoses by Employment</a:t>
            </a:r>
          </a:p>
        </p:txBody>
      </p:sp>
      <p:sp>
        <p:nvSpPr>
          <p:cNvPr id="4" name="Slide Number Placeholder 3">
            <a:extLst>
              <a:ext uri="{FF2B5EF4-FFF2-40B4-BE49-F238E27FC236}">
                <a16:creationId xmlns:a16="http://schemas.microsoft.com/office/drawing/2014/main" id="{0E6CAE8C-6A8D-1D34-69B3-E62653E8AEFB}"/>
              </a:ext>
            </a:extLst>
          </p:cNvPr>
          <p:cNvSpPr>
            <a:spLocks noGrp="1"/>
          </p:cNvSpPr>
          <p:nvPr>
            <p:ph type="sldNum" sz="quarter" idx="12"/>
          </p:nvPr>
        </p:nvSpPr>
        <p:spPr/>
        <p:txBody>
          <a:bodyPr/>
          <a:lstStyle/>
          <a:p>
            <a:fld id="{741AFF56-1126-4107-9C02-BC0EFBF16431}" type="slidenum">
              <a:rPr lang="en-GB" smtClean="0"/>
              <a:pPr/>
              <a:t>22</a:t>
            </a:fld>
            <a:endParaRPr lang="en-GB" dirty="0"/>
          </a:p>
        </p:txBody>
      </p:sp>
      <p:sp>
        <p:nvSpPr>
          <p:cNvPr id="22" name="TextBox 21">
            <a:extLst>
              <a:ext uri="{FF2B5EF4-FFF2-40B4-BE49-F238E27FC236}">
                <a16:creationId xmlns:a16="http://schemas.microsoft.com/office/drawing/2014/main" id="{A7E35732-6BB5-0D13-E8CC-D994073265C9}"/>
              </a:ext>
            </a:extLst>
          </p:cNvPr>
          <p:cNvSpPr txBox="1"/>
          <p:nvPr/>
        </p:nvSpPr>
        <p:spPr>
          <a:xfrm>
            <a:off x="923925" y="1352550"/>
            <a:ext cx="3705225" cy="369332"/>
          </a:xfrm>
          <a:prstGeom prst="rect">
            <a:avLst/>
          </a:prstGeom>
          <a:noFill/>
        </p:spPr>
        <p:txBody>
          <a:bodyPr wrap="square" rtlCol="0">
            <a:spAutoFit/>
          </a:bodyPr>
          <a:lstStyle/>
          <a:p>
            <a:r>
              <a:rPr lang="en-AU" b="1" dirty="0"/>
              <a:t>All Disabilities</a:t>
            </a:r>
          </a:p>
        </p:txBody>
      </p:sp>
      <p:sp>
        <p:nvSpPr>
          <p:cNvPr id="23" name="TextBox 22">
            <a:extLst>
              <a:ext uri="{FF2B5EF4-FFF2-40B4-BE49-F238E27FC236}">
                <a16:creationId xmlns:a16="http://schemas.microsoft.com/office/drawing/2014/main" id="{2CB62EAF-FBB0-BA1C-049B-3C7A637E4545}"/>
              </a:ext>
            </a:extLst>
          </p:cNvPr>
          <p:cNvSpPr txBox="1"/>
          <p:nvPr/>
        </p:nvSpPr>
        <p:spPr>
          <a:xfrm>
            <a:off x="5803900" y="1352550"/>
            <a:ext cx="3705225" cy="369332"/>
          </a:xfrm>
          <a:prstGeom prst="rect">
            <a:avLst/>
          </a:prstGeom>
          <a:noFill/>
        </p:spPr>
        <p:txBody>
          <a:bodyPr wrap="square" rtlCol="0">
            <a:spAutoFit/>
          </a:bodyPr>
          <a:lstStyle/>
          <a:p>
            <a:r>
              <a:rPr lang="en-AU" b="1" dirty="0"/>
              <a:t>Autism</a:t>
            </a:r>
          </a:p>
        </p:txBody>
      </p:sp>
      <p:pic>
        <p:nvPicPr>
          <p:cNvPr id="7" name="Content Placeholder 6">
            <a:extLst>
              <a:ext uri="{FF2B5EF4-FFF2-40B4-BE49-F238E27FC236}">
                <a16:creationId xmlns:a16="http://schemas.microsoft.com/office/drawing/2014/main" id="{12BCD51F-1117-2C1E-0A0A-F5855F9562AA}"/>
              </a:ext>
            </a:extLst>
          </p:cNvPr>
          <p:cNvPicPr>
            <a:picLocks noGrp="1" noChangeAspect="1"/>
          </p:cNvPicPr>
          <p:nvPr>
            <p:ph idx="13"/>
          </p:nvPr>
        </p:nvPicPr>
        <p:blipFill>
          <a:blip r:embed="rId2"/>
          <a:stretch>
            <a:fillRect/>
          </a:stretch>
        </p:blipFill>
        <p:spPr>
          <a:xfrm>
            <a:off x="5803900" y="1875959"/>
            <a:ext cx="4300538" cy="3502189"/>
          </a:xfrm>
        </p:spPr>
      </p:pic>
      <p:pic>
        <p:nvPicPr>
          <p:cNvPr id="12" name="Content Placeholder 11">
            <a:extLst>
              <a:ext uri="{FF2B5EF4-FFF2-40B4-BE49-F238E27FC236}">
                <a16:creationId xmlns:a16="http://schemas.microsoft.com/office/drawing/2014/main" id="{A7CF7F95-6DF5-A59A-6A5B-52B0D0733581}"/>
              </a:ext>
            </a:extLst>
          </p:cNvPr>
          <p:cNvPicPr>
            <a:picLocks noGrp="1" noChangeAspect="1"/>
          </p:cNvPicPr>
          <p:nvPr>
            <p:ph idx="1"/>
          </p:nvPr>
        </p:nvPicPr>
        <p:blipFill>
          <a:blip r:embed="rId3"/>
          <a:stretch>
            <a:fillRect/>
          </a:stretch>
        </p:blipFill>
        <p:spPr>
          <a:xfrm>
            <a:off x="923925" y="1875493"/>
            <a:ext cx="4300538" cy="3480677"/>
          </a:xfrm>
        </p:spPr>
      </p:pic>
    </p:spTree>
    <p:extLst>
      <p:ext uri="{BB962C8B-B14F-4D97-AF65-F5344CB8AC3E}">
        <p14:creationId xmlns:p14="http://schemas.microsoft.com/office/powerpoint/2010/main" val="555475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454E7-E2B1-BB33-1A12-81FF37BC91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CE4F4B-6F39-6B9C-F357-6E859A5D8BD3}"/>
              </a:ext>
            </a:extLst>
          </p:cNvPr>
          <p:cNvSpPr>
            <a:spLocks noGrp="1"/>
          </p:cNvSpPr>
          <p:nvPr>
            <p:ph type="title"/>
          </p:nvPr>
        </p:nvSpPr>
        <p:spPr>
          <a:xfrm>
            <a:off x="326848" y="288389"/>
            <a:ext cx="9560101" cy="1232435"/>
          </a:xfrm>
        </p:spPr>
        <p:txBody>
          <a:bodyPr/>
          <a:lstStyle/>
          <a:p>
            <a:r>
              <a:rPr lang="en-AU" dirty="0"/>
              <a:t>New Diagnoses by Employment Type</a:t>
            </a:r>
          </a:p>
        </p:txBody>
      </p:sp>
      <p:sp>
        <p:nvSpPr>
          <p:cNvPr id="4" name="Slide Number Placeholder 3">
            <a:extLst>
              <a:ext uri="{FF2B5EF4-FFF2-40B4-BE49-F238E27FC236}">
                <a16:creationId xmlns:a16="http://schemas.microsoft.com/office/drawing/2014/main" id="{70963B75-81CC-AE3F-7CD9-38019B8AA21E}"/>
              </a:ext>
            </a:extLst>
          </p:cNvPr>
          <p:cNvSpPr>
            <a:spLocks noGrp="1"/>
          </p:cNvSpPr>
          <p:nvPr>
            <p:ph type="sldNum" sz="quarter" idx="12"/>
          </p:nvPr>
        </p:nvSpPr>
        <p:spPr/>
        <p:txBody>
          <a:bodyPr/>
          <a:lstStyle/>
          <a:p>
            <a:fld id="{741AFF56-1126-4107-9C02-BC0EFBF16431}" type="slidenum">
              <a:rPr lang="en-GB" smtClean="0"/>
              <a:pPr/>
              <a:t>23</a:t>
            </a:fld>
            <a:endParaRPr lang="en-GB" dirty="0"/>
          </a:p>
        </p:txBody>
      </p:sp>
      <p:sp>
        <p:nvSpPr>
          <p:cNvPr id="22" name="TextBox 21">
            <a:extLst>
              <a:ext uri="{FF2B5EF4-FFF2-40B4-BE49-F238E27FC236}">
                <a16:creationId xmlns:a16="http://schemas.microsoft.com/office/drawing/2014/main" id="{40009A9B-AC53-D55F-0343-9B82B6C14E85}"/>
              </a:ext>
            </a:extLst>
          </p:cNvPr>
          <p:cNvSpPr txBox="1"/>
          <p:nvPr/>
        </p:nvSpPr>
        <p:spPr>
          <a:xfrm>
            <a:off x="923925" y="1352550"/>
            <a:ext cx="3705225" cy="369332"/>
          </a:xfrm>
          <a:prstGeom prst="rect">
            <a:avLst/>
          </a:prstGeom>
          <a:noFill/>
        </p:spPr>
        <p:txBody>
          <a:bodyPr wrap="square" rtlCol="0">
            <a:spAutoFit/>
          </a:bodyPr>
          <a:lstStyle/>
          <a:p>
            <a:r>
              <a:rPr lang="en-AU" b="1" dirty="0"/>
              <a:t>All Disabilities</a:t>
            </a:r>
          </a:p>
        </p:txBody>
      </p:sp>
      <p:sp>
        <p:nvSpPr>
          <p:cNvPr id="23" name="TextBox 22">
            <a:extLst>
              <a:ext uri="{FF2B5EF4-FFF2-40B4-BE49-F238E27FC236}">
                <a16:creationId xmlns:a16="http://schemas.microsoft.com/office/drawing/2014/main" id="{F70707A7-75F8-6D74-3F1D-DA20CF33D9DB}"/>
              </a:ext>
            </a:extLst>
          </p:cNvPr>
          <p:cNvSpPr txBox="1"/>
          <p:nvPr/>
        </p:nvSpPr>
        <p:spPr>
          <a:xfrm>
            <a:off x="5803900" y="1352550"/>
            <a:ext cx="3705225" cy="369332"/>
          </a:xfrm>
          <a:prstGeom prst="rect">
            <a:avLst/>
          </a:prstGeom>
          <a:noFill/>
        </p:spPr>
        <p:txBody>
          <a:bodyPr wrap="square" rtlCol="0">
            <a:spAutoFit/>
          </a:bodyPr>
          <a:lstStyle/>
          <a:p>
            <a:r>
              <a:rPr lang="en-AU" b="1" dirty="0"/>
              <a:t>Autism</a:t>
            </a:r>
          </a:p>
        </p:txBody>
      </p:sp>
      <p:pic>
        <p:nvPicPr>
          <p:cNvPr id="8" name="Content Placeholder 7">
            <a:extLst>
              <a:ext uri="{FF2B5EF4-FFF2-40B4-BE49-F238E27FC236}">
                <a16:creationId xmlns:a16="http://schemas.microsoft.com/office/drawing/2014/main" id="{F001DC98-21D7-9C24-B756-CFAA5DF4896C}"/>
              </a:ext>
            </a:extLst>
          </p:cNvPr>
          <p:cNvPicPr>
            <a:picLocks noGrp="1" noChangeAspect="1"/>
          </p:cNvPicPr>
          <p:nvPr>
            <p:ph idx="1"/>
          </p:nvPr>
        </p:nvPicPr>
        <p:blipFill>
          <a:blip r:embed="rId2"/>
          <a:stretch>
            <a:fillRect/>
          </a:stretch>
        </p:blipFill>
        <p:spPr>
          <a:xfrm>
            <a:off x="923925" y="1875959"/>
            <a:ext cx="4810125" cy="3600000"/>
          </a:xfrm>
        </p:spPr>
      </p:pic>
      <p:pic>
        <p:nvPicPr>
          <p:cNvPr id="13" name="Content Placeholder 12">
            <a:extLst>
              <a:ext uri="{FF2B5EF4-FFF2-40B4-BE49-F238E27FC236}">
                <a16:creationId xmlns:a16="http://schemas.microsoft.com/office/drawing/2014/main" id="{6F6BF9AB-B1A0-934B-D9C0-FCAB4BDD9E1C}"/>
              </a:ext>
            </a:extLst>
          </p:cNvPr>
          <p:cNvPicPr>
            <a:picLocks noGrp="1" noChangeAspect="1"/>
          </p:cNvPicPr>
          <p:nvPr>
            <p:ph idx="13"/>
          </p:nvPr>
        </p:nvPicPr>
        <p:blipFill>
          <a:blip r:embed="rId3"/>
          <a:stretch>
            <a:fillRect/>
          </a:stretch>
        </p:blipFill>
        <p:spPr>
          <a:xfrm>
            <a:off x="5803900" y="1875959"/>
            <a:ext cx="4810125" cy="3600000"/>
          </a:xfrm>
        </p:spPr>
      </p:pic>
    </p:spTree>
    <p:extLst>
      <p:ext uri="{BB962C8B-B14F-4D97-AF65-F5344CB8AC3E}">
        <p14:creationId xmlns:p14="http://schemas.microsoft.com/office/powerpoint/2010/main" val="861251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D6FA7-5B6D-7EDF-554B-C791F23B9094}"/>
              </a:ext>
            </a:extLst>
          </p:cNvPr>
          <p:cNvSpPr>
            <a:spLocks noGrp="1"/>
          </p:cNvSpPr>
          <p:nvPr>
            <p:ph type="title"/>
          </p:nvPr>
        </p:nvSpPr>
        <p:spPr/>
        <p:txBody>
          <a:bodyPr/>
          <a:lstStyle/>
          <a:p>
            <a:r>
              <a:rPr lang="en-AU" dirty="0"/>
              <a:t>Summary of Findings</a:t>
            </a:r>
          </a:p>
        </p:txBody>
      </p:sp>
      <p:sp>
        <p:nvSpPr>
          <p:cNvPr id="3" name="Content Placeholder 2">
            <a:extLst>
              <a:ext uri="{FF2B5EF4-FFF2-40B4-BE49-F238E27FC236}">
                <a16:creationId xmlns:a16="http://schemas.microsoft.com/office/drawing/2014/main" id="{3CA281F4-ECED-449C-5C1E-1E54EB854C59}"/>
              </a:ext>
            </a:extLst>
          </p:cNvPr>
          <p:cNvSpPr>
            <a:spLocks noGrp="1"/>
          </p:cNvSpPr>
          <p:nvPr>
            <p:ph idx="1"/>
          </p:nvPr>
        </p:nvSpPr>
        <p:spPr>
          <a:xfrm>
            <a:off x="924420" y="1816963"/>
            <a:ext cx="5171580" cy="4256334"/>
          </a:xfrm>
        </p:spPr>
        <p:txBody>
          <a:bodyPr/>
          <a:lstStyle/>
          <a:p>
            <a:pPr marL="285750" indent="-285750">
              <a:spcBef>
                <a:spcPts val="600"/>
              </a:spcBef>
              <a:buFont typeface="Arial" panose="020B0604020202020204" pitchFamily="34" charset="0"/>
              <a:buChar char="•"/>
            </a:pPr>
            <a:r>
              <a:rPr lang="en-US" sz="1800" dirty="0"/>
              <a:t>Increasing recognition of disability among </a:t>
            </a:r>
            <a:r>
              <a:rPr lang="en-US" sz="1800" b="1" dirty="0"/>
              <a:t>young children</a:t>
            </a:r>
          </a:p>
          <a:p>
            <a:pPr marL="285750" indent="-285750">
              <a:spcBef>
                <a:spcPts val="600"/>
              </a:spcBef>
              <a:buFont typeface="Arial" panose="020B0604020202020204" pitchFamily="34" charset="0"/>
              <a:buChar char="•"/>
            </a:pPr>
            <a:r>
              <a:rPr lang="en-US" sz="1800" b="1" dirty="0"/>
              <a:t>Gender ratio </a:t>
            </a:r>
            <a:r>
              <a:rPr lang="en-US" sz="1800" dirty="0"/>
              <a:t>remains </a:t>
            </a:r>
            <a:r>
              <a:rPr lang="en-US" sz="1800" b="1" dirty="0"/>
              <a:t>stable</a:t>
            </a:r>
          </a:p>
          <a:p>
            <a:pPr marL="285750" indent="-285750">
              <a:spcBef>
                <a:spcPts val="600"/>
              </a:spcBef>
              <a:buFont typeface="Arial" panose="020B0604020202020204" pitchFamily="34" charset="0"/>
              <a:buChar char="•"/>
            </a:pPr>
            <a:r>
              <a:rPr lang="en-US" sz="1800" dirty="0"/>
              <a:t>Significant </a:t>
            </a:r>
            <a:r>
              <a:rPr lang="en-US" sz="1800" b="1" dirty="0"/>
              <a:t>increase </a:t>
            </a:r>
            <a:r>
              <a:rPr lang="en-US" sz="1800" dirty="0"/>
              <a:t>in </a:t>
            </a:r>
            <a:r>
              <a:rPr lang="en-US" sz="1800" b="1" dirty="0"/>
              <a:t>low-functioning </a:t>
            </a:r>
            <a:r>
              <a:rPr lang="en-US" sz="1800" dirty="0"/>
              <a:t>individuals, with a corresponding </a:t>
            </a:r>
            <a:r>
              <a:rPr lang="en-US" sz="1800" b="1" dirty="0"/>
              <a:t>decrease in high-functioning</a:t>
            </a:r>
          </a:p>
          <a:p>
            <a:pPr marL="285750" indent="-285750">
              <a:spcBef>
                <a:spcPts val="600"/>
              </a:spcBef>
              <a:buFont typeface="Arial" panose="020B0604020202020204" pitchFamily="34" charset="0"/>
              <a:buChar char="•"/>
            </a:pPr>
            <a:r>
              <a:rPr lang="en-US" sz="1800" dirty="0"/>
              <a:t>Diagnoses are </a:t>
            </a:r>
            <a:r>
              <a:rPr lang="en-US" sz="1800" b="1" dirty="0"/>
              <a:t>evenly distributed </a:t>
            </a:r>
            <a:r>
              <a:rPr lang="en-US" sz="1800" dirty="0"/>
              <a:t>across both advantaged and disadvantaged socioeconomic areas</a:t>
            </a:r>
          </a:p>
          <a:p>
            <a:pPr marL="285750" indent="-285750">
              <a:spcBef>
                <a:spcPts val="600"/>
              </a:spcBef>
              <a:buFont typeface="Arial" panose="020B0604020202020204" pitchFamily="34" charset="0"/>
              <a:buChar char="•"/>
            </a:pPr>
            <a:r>
              <a:rPr lang="en-US" sz="1800" b="1" dirty="0"/>
              <a:t>Rising </a:t>
            </a:r>
            <a:r>
              <a:rPr lang="en-US" sz="1800" dirty="0"/>
              <a:t>number of individuals with </a:t>
            </a:r>
            <a:r>
              <a:rPr lang="en-US" sz="1800" b="1" dirty="0"/>
              <a:t>no recorded education </a:t>
            </a:r>
            <a:r>
              <a:rPr lang="en-US" sz="1800" dirty="0"/>
              <a:t>level likely due to being under school age (&lt;6 years)</a:t>
            </a:r>
          </a:p>
          <a:p>
            <a:pPr marL="285750" indent="-285750">
              <a:spcBef>
                <a:spcPts val="600"/>
              </a:spcBef>
              <a:buFont typeface="Arial" panose="020B0604020202020204" pitchFamily="34" charset="0"/>
              <a:buChar char="•"/>
            </a:pPr>
            <a:r>
              <a:rPr lang="en-US" sz="1800" b="1" dirty="0"/>
              <a:t>Falling proportion in or seeking paid employment</a:t>
            </a:r>
            <a:r>
              <a:rPr lang="en-US" sz="1800" dirty="0"/>
              <a:t>, reflecting the younger age profile as levels in open, self and other employment remains stable</a:t>
            </a:r>
            <a:endParaRPr lang="en-AU" sz="1800" dirty="0"/>
          </a:p>
        </p:txBody>
      </p:sp>
      <p:sp>
        <p:nvSpPr>
          <p:cNvPr id="4" name="Slide Number Placeholder 3">
            <a:extLst>
              <a:ext uri="{FF2B5EF4-FFF2-40B4-BE49-F238E27FC236}">
                <a16:creationId xmlns:a16="http://schemas.microsoft.com/office/drawing/2014/main" id="{C2F31BF3-6EF6-F0B0-DB81-93EBD675C8E9}"/>
              </a:ext>
            </a:extLst>
          </p:cNvPr>
          <p:cNvSpPr>
            <a:spLocks noGrp="1"/>
          </p:cNvSpPr>
          <p:nvPr>
            <p:ph type="sldNum" sz="quarter" idx="12"/>
          </p:nvPr>
        </p:nvSpPr>
        <p:spPr/>
        <p:txBody>
          <a:bodyPr/>
          <a:lstStyle/>
          <a:p>
            <a:fld id="{741AFF56-1126-4107-9C02-BC0EFBF16431}" type="slidenum">
              <a:rPr lang="en-GB" smtClean="0"/>
              <a:pPr/>
              <a:t>24</a:t>
            </a:fld>
            <a:endParaRPr lang="en-GB" dirty="0"/>
          </a:p>
        </p:txBody>
      </p:sp>
      <p:sp>
        <p:nvSpPr>
          <p:cNvPr id="5" name="Content Placeholder 4">
            <a:extLst>
              <a:ext uri="{FF2B5EF4-FFF2-40B4-BE49-F238E27FC236}">
                <a16:creationId xmlns:a16="http://schemas.microsoft.com/office/drawing/2014/main" id="{6B3F5CCC-35D7-65DB-184A-FE15D216C8CA}"/>
              </a:ext>
            </a:extLst>
          </p:cNvPr>
          <p:cNvSpPr>
            <a:spLocks noGrp="1"/>
          </p:cNvSpPr>
          <p:nvPr>
            <p:ph idx="13"/>
          </p:nvPr>
        </p:nvSpPr>
        <p:spPr>
          <a:xfrm>
            <a:off x="6356349" y="1816963"/>
            <a:ext cx="5040000" cy="4256334"/>
          </a:xfrm>
        </p:spPr>
        <p:txBody>
          <a:bodyPr/>
          <a:lstStyle/>
          <a:p>
            <a:pPr marL="285750" indent="-285750">
              <a:spcBef>
                <a:spcPts val="600"/>
              </a:spcBef>
              <a:buFont typeface="Arial" panose="020B0604020202020204" pitchFamily="34" charset="0"/>
              <a:buChar char="•"/>
            </a:pPr>
            <a:r>
              <a:rPr lang="en-US" sz="1800" dirty="0"/>
              <a:t>Increasing number of diagnoses among </a:t>
            </a:r>
            <a:r>
              <a:rPr lang="en-US" sz="1800" b="1" dirty="0"/>
              <a:t>older individuals</a:t>
            </a:r>
            <a:endParaRPr lang="en-US" sz="1800" dirty="0"/>
          </a:p>
          <a:p>
            <a:pPr marL="285750" indent="-285750">
              <a:spcBef>
                <a:spcPts val="600"/>
              </a:spcBef>
              <a:buFont typeface="Arial" panose="020B0604020202020204" pitchFamily="34" charset="0"/>
              <a:buChar char="•"/>
            </a:pPr>
            <a:r>
              <a:rPr lang="en-US" sz="1800" dirty="0"/>
              <a:t>Growing proportion of </a:t>
            </a:r>
            <a:r>
              <a:rPr lang="en-US" sz="1800" b="1" dirty="0"/>
              <a:t>females</a:t>
            </a:r>
            <a:r>
              <a:rPr lang="en-US" sz="1800" dirty="0"/>
              <a:t> being diagnosed</a:t>
            </a:r>
          </a:p>
          <a:p>
            <a:pPr marL="285750" indent="-285750">
              <a:spcBef>
                <a:spcPts val="600"/>
              </a:spcBef>
              <a:buFont typeface="Arial" panose="020B0604020202020204" pitchFamily="34" charset="0"/>
              <a:buChar char="•"/>
            </a:pPr>
            <a:r>
              <a:rPr lang="en-US" sz="1800" dirty="0"/>
              <a:t>Shift from predominantly </a:t>
            </a:r>
            <a:r>
              <a:rPr lang="en-US" sz="1800" b="1" dirty="0"/>
              <a:t>low-functioning</a:t>
            </a:r>
            <a:r>
              <a:rPr lang="en-US" sz="1800" dirty="0"/>
              <a:t> to more </a:t>
            </a:r>
            <a:r>
              <a:rPr lang="en-US" sz="1800" b="1" dirty="0"/>
              <a:t>medium and high-functioning</a:t>
            </a:r>
            <a:r>
              <a:rPr lang="en-US" sz="1800" dirty="0"/>
              <a:t> presentations</a:t>
            </a:r>
          </a:p>
          <a:p>
            <a:pPr marL="285750" indent="-285750">
              <a:spcBef>
                <a:spcPts val="600"/>
              </a:spcBef>
              <a:buFont typeface="Arial" panose="020B0604020202020204" pitchFamily="34" charset="0"/>
              <a:buChar char="•"/>
            </a:pPr>
            <a:r>
              <a:rPr lang="en-US" sz="1800" dirty="0"/>
              <a:t>More diagnoses coming from </a:t>
            </a:r>
            <a:r>
              <a:rPr lang="en-US" sz="1800" b="1" dirty="0"/>
              <a:t>socioeconomically advantaged areas</a:t>
            </a:r>
            <a:endParaRPr lang="en-US" sz="1800" dirty="0"/>
          </a:p>
          <a:p>
            <a:pPr marL="285750" indent="-285750">
              <a:spcBef>
                <a:spcPts val="600"/>
              </a:spcBef>
              <a:buFont typeface="Arial" panose="020B0604020202020204" pitchFamily="34" charset="0"/>
              <a:buChar char="•"/>
            </a:pPr>
            <a:r>
              <a:rPr lang="en-US" sz="1800" dirty="0"/>
              <a:t>Rising levels of </a:t>
            </a:r>
            <a:r>
              <a:rPr lang="en-US" sz="1800" b="1" dirty="0"/>
              <a:t>tertiary education</a:t>
            </a:r>
            <a:r>
              <a:rPr lang="en-US" sz="1800" dirty="0"/>
              <a:t> among newly diagnosed (though </a:t>
            </a:r>
            <a:r>
              <a:rPr lang="en-US" sz="1800" b="1" dirty="0"/>
              <a:t>primary education</a:t>
            </a:r>
            <a:r>
              <a:rPr lang="en-US" sz="1800" dirty="0"/>
              <a:t> still most common overall)</a:t>
            </a:r>
          </a:p>
          <a:p>
            <a:pPr marL="285750" indent="-285750">
              <a:spcBef>
                <a:spcPts val="600"/>
              </a:spcBef>
              <a:buFont typeface="Arial" panose="020B0604020202020204" pitchFamily="34" charset="0"/>
              <a:buChar char="•"/>
            </a:pPr>
            <a:r>
              <a:rPr lang="en-US" sz="1800" b="1" dirty="0"/>
              <a:t>More people in paid employment</a:t>
            </a:r>
            <a:r>
              <a:rPr lang="en-US" sz="1800" dirty="0"/>
              <a:t>, especially in the </a:t>
            </a:r>
            <a:r>
              <a:rPr lang="en-US" sz="1800" b="1" dirty="0"/>
              <a:t>open </a:t>
            </a:r>
            <a:r>
              <a:rPr lang="en-US" sz="1800" b="1" dirty="0" err="1"/>
              <a:t>labour</a:t>
            </a:r>
            <a:r>
              <a:rPr lang="en-US" sz="1800" b="1" dirty="0"/>
              <a:t> market</a:t>
            </a:r>
            <a:endParaRPr lang="en-AU" sz="1800" dirty="0"/>
          </a:p>
          <a:p>
            <a:pPr marL="285750" indent="-285750">
              <a:buFont typeface="Arial" panose="020B0604020202020204" pitchFamily="34" charset="0"/>
              <a:buChar char="•"/>
            </a:pPr>
            <a:endParaRPr lang="en-AU" dirty="0"/>
          </a:p>
        </p:txBody>
      </p:sp>
      <p:sp>
        <p:nvSpPr>
          <p:cNvPr id="6" name="TextBox 5">
            <a:extLst>
              <a:ext uri="{FF2B5EF4-FFF2-40B4-BE49-F238E27FC236}">
                <a16:creationId xmlns:a16="http://schemas.microsoft.com/office/drawing/2014/main" id="{1EFC3A5A-D031-4278-FF30-70130A6F3717}"/>
              </a:ext>
            </a:extLst>
          </p:cNvPr>
          <p:cNvSpPr txBox="1"/>
          <p:nvPr/>
        </p:nvSpPr>
        <p:spPr>
          <a:xfrm>
            <a:off x="923925" y="1352550"/>
            <a:ext cx="3705225" cy="369332"/>
          </a:xfrm>
          <a:prstGeom prst="rect">
            <a:avLst/>
          </a:prstGeom>
          <a:noFill/>
        </p:spPr>
        <p:txBody>
          <a:bodyPr wrap="square" rtlCol="0">
            <a:spAutoFit/>
          </a:bodyPr>
          <a:lstStyle/>
          <a:p>
            <a:r>
              <a:rPr lang="en-AU" b="1" dirty="0"/>
              <a:t>All Disabilities</a:t>
            </a:r>
          </a:p>
        </p:txBody>
      </p:sp>
      <p:sp>
        <p:nvSpPr>
          <p:cNvPr id="7" name="TextBox 6">
            <a:extLst>
              <a:ext uri="{FF2B5EF4-FFF2-40B4-BE49-F238E27FC236}">
                <a16:creationId xmlns:a16="http://schemas.microsoft.com/office/drawing/2014/main" id="{4C6BB907-7E94-5E6C-C13A-D29CCC83369B}"/>
              </a:ext>
            </a:extLst>
          </p:cNvPr>
          <p:cNvSpPr txBox="1"/>
          <p:nvPr/>
        </p:nvSpPr>
        <p:spPr>
          <a:xfrm>
            <a:off x="6356350" y="1352550"/>
            <a:ext cx="3705225" cy="369332"/>
          </a:xfrm>
          <a:prstGeom prst="rect">
            <a:avLst/>
          </a:prstGeom>
          <a:noFill/>
        </p:spPr>
        <p:txBody>
          <a:bodyPr wrap="square" rtlCol="0">
            <a:spAutoFit/>
          </a:bodyPr>
          <a:lstStyle/>
          <a:p>
            <a:r>
              <a:rPr lang="en-AU" b="1" dirty="0"/>
              <a:t>Autism</a:t>
            </a:r>
          </a:p>
        </p:txBody>
      </p:sp>
    </p:spTree>
    <p:extLst>
      <p:ext uri="{BB962C8B-B14F-4D97-AF65-F5344CB8AC3E}">
        <p14:creationId xmlns:p14="http://schemas.microsoft.com/office/powerpoint/2010/main" val="3621847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7C90AE2F-8FC7-FAC5-5AC2-9539DDEACD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B69498-D85B-4A7A-59E0-D620FCEBF231}"/>
              </a:ext>
            </a:extLst>
          </p:cNvPr>
          <p:cNvSpPr>
            <a:spLocks noGrp="1"/>
          </p:cNvSpPr>
          <p:nvPr>
            <p:ph type="title"/>
          </p:nvPr>
        </p:nvSpPr>
        <p:spPr>
          <a:xfrm>
            <a:off x="2014539" y="1520825"/>
            <a:ext cx="7983572" cy="1220996"/>
          </a:xfrm>
        </p:spPr>
        <p:txBody>
          <a:bodyPr/>
          <a:lstStyle/>
          <a:p>
            <a:r>
              <a:rPr lang="en-AU" sz="5400" b="1" dirty="0"/>
              <a:t>PROJECTED DEMAND FOR DISABILITY SUPPORT</a:t>
            </a:r>
          </a:p>
        </p:txBody>
      </p:sp>
    </p:spTree>
    <p:extLst>
      <p:ext uri="{BB962C8B-B14F-4D97-AF65-F5344CB8AC3E}">
        <p14:creationId xmlns:p14="http://schemas.microsoft.com/office/powerpoint/2010/main" val="3981860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69305-37FC-E8D6-C610-E97A50FF678F}"/>
              </a:ext>
            </a:extLst>
          </p:cNvPr>
          <p:cNvSpPr>
            <a:spLocks noGrp="1"/>
          </p:cNvSpPr>
          <p:nvPr>
            <p:ph type="title"/>
          </p:nvPr>
        </p:nvSpPr>
        <p:spPr/>
        <p:txBody>
          <a:bodyPr/>
          <a:lstStyle/>
          <a:p>
            <a:r>
              <a:rPr lang="en-AU" dirty="0"/>
              <a:t>Estimating Undiagnosed Autism</a:t>
            </a:r>
          </a:p>
        </p:txBody>
      </p:sp>
      <p:sp>
        <p:nvSpPr>
          <p:cNvPr id="4" name="Slide Number Placeholder 3">
            <a:extLst>
              <a:ext uri="{FF2B5EF4-FFF2-40B4-BE49-F238E27FC236}">
                <a16:creationId xmlns:a16="http://schemas.microsoft.com/office/drawing/2014/main" id="{CEAC1264-C328-617B-7787-5051415F40C6}"/>
              </a:ext>
            </a:extLst>
          </p:cNvPr>
          <p:cNvSpPr>
            <a:spLocks noGrp="1"/>
          </p:cNvSpPr>
          <p:nvPr>
            <p:ph type="sldNum" sz="quarter" idx="12"/>
          </p:nvPr>
        </p:nvSpPr>
        <p:spPr/>
        <p:txBody>
          <a:bodyPr/>
          <a:lstStyle/>
          <a:p>
            <a:fld id="{741AFF56-1126-4107-9C02-BC0EFBF16431}" type="slidenum">
              <a:rPr lang="en-GB" smtClean="0"/>
              <a:pPr/>
              <a:t>26</a:t>
            </a:fld>
            <a:endParaRPr lang="en-GB" dirty="0"/>
          </a:p>
        </p:txBody>
      </p:sp>
      <p:graphicFrame>
        <p:nvGraphicFramePr>
          <p:cNvPr id="6" name="Content Placeholder 5">
            <a:extLst>
              <a:ext uri="{FF2B5EF4-FFF2-40B4-BE49-F238E27FC236}">
                <a16:creationId xmlns:a16="http://schemas.microsoft.com/office/drawing/2014/main" id="{BF2A57AF-B185-9F20-4FAF-4C35C06F9DDE}"/>
              </a:ext>
            </a:extLst>
          </p:cNvPr>
          <p:cNvGraphicFramePr>
            <a:graphicFrameLocks noGrp="1"/>
          </p:cNvGraphicFramePr>
          <p:nvPr>
            <p:ph idx="13"/>
            <p:extLst>
              <p:ext uri="{D42A27DB-BD31-4B8C-83A1-F6EECF244321}">
                <p14:modId xmlns:p14="http://schemas.microsoft.com/office/powerpoint/2010/main" val="2803256015"/>
              </p:ext>
            </p:extLst>
          </p:nvPr>
        </p:nvGraphicFramePr>
        <p:xfrm>
          <a:off x="5232400" y="1493838"/>
          <a:ext cx="6607176" cy="4256087"/>
        </p:xfrm>
        <a:graphic>
          <a:graphicData uri="http://schemas.openxmlformats.org/drawingml/2006/chart">
            <c:chart xmlns:c="http://schemas.openxmlformats.org/drawingml/2006/chart" xmlns:r="http://schemas.openxmlformats.org/officeDocument/2006/relationships" r:id="rId2"/>
          </a:graphicData>
        </a:graphic>
      </p:graphicFrame>
      <p:sp>
        <p:nvSpPr>
          <p:cNvPr id="9" name="Content Placeholder 8">
            <a:extLst>
              <a:ext uri="{FF2B5EF4-FFF2-40B4-BE49-F238E27FC236}">
                <a16:creationId xmlns:a16="http://schemas.microsoft.com/office/drawing/2014/main" id="{831E3656-D192-BCFE-6331-744911C45368}"/>
              </a:ext>
            </a:extLst>
          </p:cNvPr>
          <p:cNvSpPr>
            <a:spLocks noGrp="1"/>
          </p:cNvSpPr>
          <p:nvPr>
            <p:ph idx="1"/>
          </p:nvPr>
        </p:nvSpPr>
        <p:spPr/>
        <p:txBody>
          <a:bodyPr/>
          <a:lstStyle/>
          <a:p>
            <a:pPr marL="285750" indent="-285750">
              <a:buFont typeface="Arial" panose="020B0604020202020204" pitchFamily="34" charset="0"/>
              <a:buChar char="•"/>
            </a:pPr>
            <a:r>
              <a:rPr lang="en-AU" sz="1800" dirty="0"/>
              <a:t>We use cohort-based methodology from </a:t>
            </a:r>
            <a:r>
              <a:rPr lang="en-AU" sz="1800" dirty="0" err="1"/>
              <a:t>O’Nions</a:t>
            </a:r>
            <a:r>
              <a:rPr lang="en-AU" sz="1800" dirty="0"/>
              <a:t> et al. (2023) to estimate undiagnosed prevalence of autism in the community. </a:t>
            </a:r>
          </a:p>
          <a:p>
            <a:pPr marL="285750" indent="-285750">
              <a:buFont typeface="Arial" panose="020B0604020202020204" pitchFamily="34" charset="0"/>
              <a:buChar char="•"/>
            </a:pPr>
            <a:r>
              <a:rPr lang="en-AU" sz="1800" dirty="0"/>
              <a:t>An estimated 60-70% of the autistic community in the UK were undiagnosed. Australia is similar with 75% at 2022, reflecting increases in diagnoses at younger ages.</a:t>
            </a:r>
          </a:p>
          <a:p>
            <a:pPr marL="285750" indent="-285750">
              <a:buFont typeface="Arial" panose="020B0604020202020204" pitchFamily="34" charset="0"/>
              <a:buChar char="•"/>
            </a:pPr>
            <a:r>
              <a:rPr lang="en-AU" sz="1800" dirty="0"/>
              <a:t>Prevalence continues to increase, with an implied annual growth rate of 9% (SDAC) and 15% (NDIS participants with autism).</a:t>
            </a:r>
          </a:p>
          <a:p>
            <a:endParaRPr lang="en-AU" sz="1800" dirty="0"/>
          </a:p>
        </p:txBody>
      </p:sp>
    </p:spTree>
    <p:extLst>
      <p:ext uri="{BB962C8B-B14F-4D97-AF65-F5344CB8AC3E}">
        <p14:creationId xmlns:p14="http://schemas.microsoft.com/office/powerpoint/2010/main" val="1211570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CBCE2-3AA3-EF6D-FE03-ED83A6FD06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20C9E2-A7B5-4483-2DBB-9FEDA6D698ED}"/>
              </a:ext>
            </a:extLst>
          </p:cNvPr>
          <p:cNvSpPr>
            <a:spLocks noGrp="1"/>
          </p:cNvSpPr>
          <p:nvPr>
            <p:ph type="title"/>
          </p:nvPr>
        </p:nvSpPr>
        <p:spPr>
          <a:xfrm>
            <a:off x="326849" y="288389"/>
            <a:ext cx="7752026" cy="1232435"/>
          </a:xfrm>
        </p:spPr>
        <p:txBody>
          <a:bodyPr/>
          <a:lstStyle/>
          <a:p>
            <a:r>
              <a:rPr lang="en-AU" dirty="0"/>
              <a:t>Projected Autism Rates by Functional Capacity</a:t>
            </a:r>
          </a:p>
        </p:txBody>
      </p:sp>
      <p:sp>
        <p:nvSpPr>
          <p:cNvPr id="4" name="Slide Number Placeholder 3">
            <a:extLst>
              <a:ext uri="{FF2B5EF4-FFF2-40B4-BE49-F238E27FC236}">
                <a16:creationId xmlns:a16="http://schemas.microsoft.com/office/drawing/2014/main" id="{6F0013DF-12A0-7C02-A4E9-313F45525F3B}"/>
              </a:ext>
            </a:extLst>
          </p:cNvPr>
          <p:cNvSpPr>
            <a:spLocks noGrp="1"/>
          </p:cNvSpPr>
          <p:nvPr>
            <p:ph type="sldNum" sz="quarter" idx="12"/>
          </p:nvPr>
        </p:nvSpPr>
        <p:spPr/>
        <p:txBody>
          <a:bodyPr/>
          <a:lstStyle/>
          <a:p>
            <a:fld id="{741AFF56-1126-4107-9C02-BC0EFBF16431}" type="slidenum">
              <a:rPr lang="en-GB" smtClean="0"/>
              <a:pPr/>
              <a:t>27</a:t>
            </a:fld>
            <a:endParaRPr lang="en-GB" dirty="0"/>
          </a:p>
        </p:txBody>
      </p:sp>
      <p:graphicFrame>
        <p:nvGraphicFramePr>
          <p:cNvPr id="11" name="Content Placeholder 10">
            <a:extLst>
              <a:ext uri="{FF2B5EF4-FFF2-40B4-BE49-F238E27FC236}">
                <a16:creationId xmlns:a16="http://schemas.microsoft.com/office/drawing/2014/main" id="{9961E4EE-A529-5127-B6CD-1990C7FFB0F7}"/>
              </a:ext>
            </a:extLst>
          </p:cNvPr>
          <p:cNvGraphicFramePr>
            <a:graphicFrameLocks noGrp="1"/>
          </p:cNvGraphicFramePr>
          <p:nvPr>
            <p:ph idx="1"/>
            <p:extLst>
              <p:ext uri="{D42A27DB-BD31-4B8C-83A1-F6EECF244321}">
                <p14:modId xmlns:p14="http://schemas.microsoft.com/office/powerpoint/2010/main" val="31968962"/>
              </p:ext>
            </p:extLst>
          </p:nvPr>
        </p:nvGraphicFramePr>
        <p:xfrm>
          <a:off x="352425" y="1493838"/>
          <a:ext cx="4300538" cy="42560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ontent Placeholder 13">
            <a:extLst>
              <a:ext uri="{FF2B5EF4-FFF2-40B4-BE49-F238E27FC236}">
                <a16:creationId xmlns:a16="http://schemas.microsoft.com/office/drawing/2014/main" id="{5E3BFD5F-5833-4B20-BBFC-3A2B5633EEAF}"/>
              </a:ext>
            </a:extLst>
          </p:cNvPr>
          <p:cNvGraphicFramePr>
            <a:graphicFrameLocks noGrp="1"/>
          </p:cNvGraphicFramePr>
          <p:nvPr>
            <p:ph idx="13"/>
            <p:extLst>
              <p:ext uri="{D42A27DB-BD31-4B8C-83A1-F6EECF244321}">
                <p14:modId xmlns:p14="http://schemas.microsoft.com/office/powerpoint/2010/main" val="622173112"/>
              </p:ext>
            </p:extLst>
          </p:nvPr>
        </p:nvGraphicFramePr>
        <p:xfrm>
          <a:off x="5232400" y="1493838"/>
          <a:ext cx="6423688" cy="4256087"/>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32078D95-AE59-3E80-E774-757567E6706C}"/>
              </a:ext>
            </a:extLst>
          </p:cNvPr>
          <p:cNvSpPr txBox="1"/>
          <p:nvPr/>
        </p:nvSpPr>
        <p:spPr>
          <a:xfrm>
            <a:off x="5232400" y="1151493"/>
            <a:ext cx="5455522" cy="369332"/>
          </a:xfrm>
          <a:prstGeom prst="rect">
            <a:avLst/>
          </a:prstGeom>
          <a:noFill/>
        </p:spPr>
        <p:txBody>
          <a:bodyPr wrap="square" rtlCol="0">
            <a:spAutoFit/>
          </a:bodyPr>
          <a:lstStyle/>
          <a:p>
            <a:r>
              <a:rPr lang="en-AU" b="1" dirty="0"/>
              <a:t>SDAC Growth Rate of 9% Applied</a:t>
            </a:r>
          </a:p>
        </p:txBody>
      </p:sp>
    </p:spTree>
    <p:extLst>
      <p:ext uri="{BB962C8B-B14F-4D97-AF65-F5344CB8AC3E}">
        <p14:creationId xmlns:p14="http://schemas.microsoft.com/office/powerpoint/2010/main" val="1257336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1403E-64A4-B5E1-B5C1-44456FE30E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DA1ED9-47B3-B4B9-BC80-4C5508F85EF0}"/>
              </a:ext>
            </a:extLst>
          </p:cNvPr>
          <p:cNvSpPr>
            <a:spLocks noGrp="1"/>
          </p:cNvSpPr>
          <p:nvPr>
            <p:ph type="title"/>
          </p:nvPr>
        </p:nvSpPr>
        <p:spPr>
          <a:xfrm>
            <a:off x="326849" y="288389"/>
            <a:ext cx="7752026" cy="1232435"/>
          </a:xfrm>
        </p:spPr>
        <p:txBody>
          <a:bodyPr/>
          <a:lstStyle/>
          <a:p>
            <a:r>
              <a:rPr lang="en-AU" dirty="0"/>
              <a:t>Projected Autism Rates by Functional Capacity</a:t>
            </a:r>
          </a:p>
        </p:txBody>
      </p:sp>
      <p:sp>
        <p:nvSpPr>
          <p:cNvPr id="4" name="Slide Number Placeholder 3">
            <a:extLst>
              <a:ext uri="{FF2B5EF4-FFF2-40B4-BE49-F238E27FC236}">
                <a16:creationId xmlns:a16="http://schemas.microsoft.com/office/drawing/2014/main" id="{690AB57C-3D2B-E86B-3537-BBC16A91B024}"/>
              </a:ext>
            </a:extLst>
          </p:cNvPr>
          <p:cNvSpPr>
            <a:spLocks noGrp="1"/>
          </p:cNvSpPr>
          <p:nvPr>
            <p:ph type="sldNum" sz="quarter" idx="12"/>
          </p:nvPr>
        </p:nvSpPr>
        <p:spPr/>
        <p:txBody>
          <a:bodyPr/>
          <a:lstStyle/>
          <a:p>
            <a:fld id="{741AFF56-1126-4107-9C02-BC0EFBF16431}" type="slidenum">
              <a:rPr lang="en-GB" smtClean="0"/>
              <a:pPr/>
              <a:t>28</a:t>
            </a:fld>
            <a:endParaRPr lang="en-GB" dirty="0"/>
          </a:p>
        </p:txBody>
      </p:sp>
      <p:graphicFrame>
        <p:nvGraphicFramePr>
          <p:cNvPr id="6" name="Content Placeholder 11">
            <a:extLst>
              <a:ext uri="{FF2B5EF4-FFF2-40B4-BE49-F238E27FC236}">
                <a16:creationId xmlns:a16="http://schemas.microsoft.com/office/drawing/2014/main" id="{5A404562-4C9E-1DC9-9D67-EFD7B0CC9E1C}"/>
              </a:ext>
            </a:extLst>
          </p:cNvPr>
          <p:cNvGraphicFramePr>
            <a:graphicFrameLocks noGrp="1"/>
          </p:cNvGraphicFramePr>
          <p:nvPr>
            <p:ph idx="1"/>
            <p:extLst>
              <p:ext uri="{D42A27DB-BD31-4B8C-83A1-F6EECF244321}">
                <p14:modId xmlns:p14="http://schemas.microsoft.com/office/powerpoint/2010/main" val="3800137353"/>
              </p:ext>
            </p:extLst>
          </p:nvPr>
        </p:nvGraphicFramePr>
        <p:xfrm>
          <a:off x="352424" y="1493838"/>
          <a:ext cx="5743575" cy="4256087"/>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a:extLst>
              <a:ext uri="{FF2B5EF4-FFF2-40B4-BE49-F238E27FC236}">
                <a16:creationId xmlns:a16="http://schemas.microsoft.com/office/drawing/2014/main" id="{AD89DABA-C0FB-B129-6347-650AB8EB261A}"/>
              </a:ext>
            </a:extLst>
          </p:cNvPr>
          <p:cNvSpPr txBox="1"/>
          <p:nvPr/>
        </p:nvSpPr>
        <p:spPr>
          <a:xfrm>
            <a:off x="352425" y="1034980"/>
            <a:ext cx="5455522" cy="369332"/>
          </a:xfrm>
          <a:prstGeom prst="rect">
            <a:avLst/>
          </a:prstGeom>
          <a:noFill/>
        </p:spPr>
        <p:txBody>
          <a:bodyPr wrap="square" rtlCol="0">
            <a:spAutoFit/>
          </a:bodyPr>
          <a:lstStyle/>
          <a:p>
            <a:r>
              <a:rPr lang="en-AU" b="1" dirty="0"/>
              <a:t>NDIS Growth Rate of 15% Applied</a:t>
            </a:r>
          </a:p>
        </p:txBody>
      </p:sp>
      <p:sp>
        <p:nvSpPr>
          <p:cNvPr id="19" name="Content Placeholder 18">
            <a:extLst>
              <a:ext uri="{FF2B5EF4-FFF2-40B4-BE49-F238E27FC236}">
                <a16:creationId xmlns:a16="http://schemas.microsoft.com/office/drawing/2014/main" id="{8836DD00-0E28-77E3-ABF3-AEE6DD6AFAC5}"/>
              </a:ext>
            </a:extLst>
          </p:cNvPr>
          <p:cNvSpPr>
            <a:spLocks noGrp="1"/>
          </p:cNvSpPr>
          <p:nvPr>
            <p:ph idx="13"/>
          </p:nvPr>
        </p:nvSpPr>
        <p:spPr>
          <a:xfrm>
            <a:off x="6121574" y="1404312"/>
            <a:ext cx="5645046" cy="4996488"/>
          </a:xfrm>
        </p:spPr>
        <p:txBody>
          <a:bodyPr/>
          <a:lstStyle/>
          <a:p>
            <a:pPr marL="641350" lvl="2" indent="-285750">
              <a:spcAft>
                <a:spcPts val="600"/>
              </a:spcAft>
            </a:pPr>
            <a:r>
              <a:rPr lang="en-AU" sz="1800" dirty="0"/>
              <a:t>Currently, 1% of the population are autistic and diagnosed, where 80% have high or very high support needs.</a:t>
            </a:r>
          </a:p>
          <a:p>
            <a:pPr marL="641350" lvl="2" indent="-285750">
              <a:spcAft>
                <a:spcPts val="600"/>
              </a:spcAft>
            </a:pPr>
            <a:r>
              <a:rPr lang="en-AU" sz="1800" dirty="0"/>
              <a:t>We estimate that prevalence could be 4% if you account for the autistic population that is undiagnosed, in line with recent findings from UK studies.</a:t>
            </a:r>
          </a:p>
          <a:p>
            <a:pPr marL="641350" lvl="2" indent="-285750">
              <a:spcAft>
                <a:spcPts val="600"/>
              </a:spcAft>
            </a:pPr>
            <a:r>
              <a:rPr lang="en-AU" sz="1800" dirty="0"/>
              <a:t>If the policy and support landscape remains unchanged, we expect growth to continue.</a:t>
            </a:r>
          </a:p>
          <a:p>
            <a:pPr marL="641350" lvl="2" indent="-285750">
              <a:spcAft>
                <a:spcPts val="600"/>
              </a:spcAft>
            </a:pPr>
            <a:r>
              <a:rPr lang="en-AU" sz="1800" dirty="0"/>
              <a:t>If growth is in line with population estimates of autism prevalence, we expect 21% of the population will be autistic in ten years, including 4.0% (1.2 million) with high and very high support needs.</a:t>
            </a:r>
          </a:p>
          <a:p>
            <a:pPr marL="641350" lvl="2" indent="-285750">
              <a:spcAft>
                <a:spcPts val="600"/>
              </a:spcAft>
            </a:pPr>
            <a:r>
              <a:rPr lang="en-AU" sz="1800" dirty="0"/>
              <a:t>If growth is in line with autistic participation in the NDIS, we expect an autistic population that accounts for 23% of Australians in ten years, including 4.3% (1.3 million) with high and very high support needs.</a:t>
            </a:r>
          </a:p>
          <a:p>
            <a:pPr marL="641350" lvl="2" indent="-285750">
              <a:spcAft>
                <a:spcPts val="600"/>
              </a:spcAft>
            </a:pPr>
            <a:endParaRPr lang="en-AU" dirty="0"/>
          </a:p>
          <a:p>
            <a:pPr marL="641350" lvl="2" indent="-285750">
              <a:spcAft>
                <a:spcPts val="600"/>
              </a:spcAft>
            </a:pPr>
            <a:endParaRPr lang="en-AU" dirty="0"/>
          </a:p>
        </p:txBody>
      </p:sp>
    </p:spTree>
    <p:extLst>
      <p:ext uri="{BB962C8B-B14F-4D97-AF65-F5344CB8AC3E}">
        <p14:creationId xmlns:p14="http://schemas.microsoft.com/office/powerpoint/2010/main" val="2292196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F27F5-1B7B-3BD9-72F8-D8A90941B60B}"/>
              </a:ext>
            </a:extLst>
          </p:cNvPr>
          <p:cNvSpPr>
            <a:spLocks noGrp="1"/>
          </p:cNvSpPr>
          <p:nvPr>
            <p:ph type="title"/>
          </p:nvPr>
        </p:nvSpPr>
        <p:spPr>
          <a:xfrm>
            <a:off x="2014539" y="1520825"/>
            <a:ext cx="7983572" cy="1220996"/>
          </a:xfrm>
        </p:spPr>
        <p:txBody>
          <a:bodyPr/>
          <a:lstStyle/>
          <a:p>
            <a:r>
              <a:rPr lang="en-AU" sz="5400" b="1" dirty="0"/>
              <a:t>IMPLICATIONS</a:t>
            </a:r>
          </a:p>
        </p:txBody>
      </p:sp>
    </p:spTree>
    <p:extLst>
      <p:ext uri="{BB962C8B-B14F-4D97-AF65-F5344CB8AC3E}">
        <p14:creationId xmlns:p14="http://schemas.microsoft.com/office/powerpoint/2010/main" val="575759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9F6F405-2C4C-B402-54D7-D345A403C6BC}"/>
              </a:ext>
            </a:extLst>
          </p:cNvPr>
          <p:cNvSpPr>
            <a:spLocks noGrp="1"/>
          </p:cNvSpPr>
          <p:nvPr>
            <p:ph type="sldNum" sz="quarter" idx="12"/>
          </p:nvPr>
        </p:nvSpPr>
        <p:spPr/>
        <p:txBody>
          <a:bodyPr/>
          <a:lstStyle/>
          <a:p>
            <a:fld id="{741AFF56-1126-4107-9C02-BC0EFBF16431}" type="slidenum">
              <a:rPr lang="en-GB" smtClean="0"/>
              <a:pPr/>
              <a:t>3</a:t>
            </a:fld>
            <a:endParaRPr lang="en-GB" dirty="0"/>
          </a:p>
        </p:txBody>
      </p:sp>
      <p:sp>
        <p:nvSpPr>
          <p:cNvPr id="4" name="Footer Placeholder 4">
            <a:extLst>
              <a:ext uri="{FF2B5EF4-FFF2-40B4-BE49-F238E27FC236}">
                <a16:creationId xmlns:a16="http://schemas.microsoft.com/office/drawing/2014/main" id="{0A824449-EC7E-6616-E362-A6C7C664F8BF}"/>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sp>
        <p:nvSpPr>
          <p:cNvPr id="6" name="Title 5">
            <a:extLst>
              <a:ext uri="{FF2B5EF4-FFF2-40B4-BE49-F238E27FC236}">
                <a16:creationId xmlns:a16="http://schemas.microsoft.com/office/drawing/2014/main" id="{2CB948BD-F09F-2678-0447-CF1B2FD5FFB6}"/>
              </a:ext>
            </a:extLst>
          </p:cNvPr>
          <p:cNvSpPr>
            <a:spLocks noGrp="1"/>
          </p:cNvSpPr>
          <p:nvPr>
            <p:ph type="title"/>
          </p:nvPr>
        </p:nvSpPr>
        <p:spPr/>
        <p:txBody>
          <a:bodyPr/>
          <a:lstStyle/>
          <a:p>
            <a:r>
              <a:rPr lang="en-AU" sz="4000" b="1" dirty="0">
                <a:solidFill>
                  <a:schemeClr val="accent1"/>
                </a:solidFill>
              </a:rPr>
              <a:t>OUTLINE</a:t>
            </a:r>
          </a:p>
        </p:txBody>
      </p:sp>
      <p:sp>
        <p:nvSpPr>
          <p:cNvPr id="9" name="Content Placeholder 2">
            <a:extLst>
              <a:ext uri="{FF2B5EF4-FFF2-40B4-BE49-F238E27FC236}">
                <a16:creationId xmlns:a16="http://schemas.microsoft.com/office/drawing/2014/main" id="{03E44BCF-7B4B-BF50-7001-25513F12EED7}"/>
              </a:ext>
            </a:extLst>
          </p:cNvPr>
          <p:cNvSpPr txBox="1">
            <a:spLocks/>
          </p:cNvSpPr>
          <p:nvPr/>
        </p:nvSpPr>
        <p:spPr>
          <a:xfrm>
            <a:off x="6106391" y="535709"/>
            <a:ext cx="4683050" cy="5657273"/>
          </a:xfrm>
          <a:prstGeom prst="rect">
            <a:avLst/>
          </a:prstGeom>
        </p:spPr>
        <p:txBody>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pPr>
            <a:r>
              <a:rPr lang="en-US" sz="2300" b="1" dirty="0">
                <a:solidFill>
                  <a:schemeClr val="accent1"/>
                </a:solidFill>
              </a:rPr>
              <a:t>Background</a:t>
            </a:r>
          </a:p>
          <a:p>
            <a:pPr>
              <a:spcBef>
                <a:spcPts val="0"/>
              </a:spcBef>
              <a:spcAft>
                <a:spcPts val="0"/>
              </a:spcAft>
            </a:pPr>
            <a:r>
              <a:rPr lang="en-US" sz="2300" dirty="0">
                <a:solidFill>
                  <a:schemeClr val="tx1"/>
                </a:solidFill>
              </a:rPr>
              <a:t>Prevalence</a:t>
            </a:r>
          </a:p>
          <a:p>
            <a:pPr>
              <a:spcBef>
                <a:spcPts val="0"/>
              </a:spcBef>
              <a:spcAft>
                <a:spcPts val="0"/>
              </a:spcAft>
            </a:pPr>
            <a:endParaRPr lang="en-US" sz="2300" dirty="0">
              <a:solidFill>
                <a:schemeClr val="tx1"/>
              </a:solidFill>
            </a:endParaRPr>
          </a:p>
          <a:p>
            <a:pPr>
              <a:spcBef>
                <a:spcPts val="0"/>
              </a:spcBef>
              <a:spcAft>
                <a:spcPts val="0"/>
              </a:spcAft>
            </a:pPr>
            <a:r>
              <a:rPr lang="en-US" sz="2300" b="1" dirty="0">
                <a:solidFill>
                  <a:schemeClr val="accent1"/>
                </a:solidFill>
              </a:rPr>
              <a:t>Compositional Analysis</a:t>
            </a:r>
          </a:p>
          <a:p>
            <a:pPr>
              <a:spcBef>
                <a:spcPts val="0"/>
              </a:spcBef>
              <a:spcAft>
                <a:spcPts val="0"/>
              </a:spcAft>
            </a:pPr>
            <a:r>
              <a:rPr lang="en-US" sz="2300" dirty="0">
                <a:solidFill>
                  <a:schemeClr val="tx1"/>
                </a:solidFill>
              </a:rPr>
              <a:t>Australian Population </a:t>
            </a:r>
          </a:p>
          <a:p>
            <a:pPr>
              <a:spcBef>
                <a:spcPts val="0"/>
              </a:spcBef>
              <a:spcAft>
                <a:spcPts val="0"/>
              </a:spcAft>
            </a:pPr>
            <a:r>
              <a:rPr lang="en-US" sz="2300" dirty="0">
                <a:solidFill>
                  <a:schemeClr val="tx1"/>
                </a:solidFill>
              </a:rPr>
              <a:t>New diagnoses</a:t>
            </a:r>
          </a:p>
          <a:p>
            <a:pPr>
              <a:spcBef>
                <a:spcPts val="0"/>
              </a:spcBef>
              <a:spcAft>
                <a:spcPts val="0"/>
              </a:spcAft>
            </a:pPr>
            <a:endParaRPr lang="en-US" sz="2300" dirty="0">
              <a:solidFill>
                <a:schemeClr val="tx1"/>
              </a:solidFill>
            </a:endParaRPr>
          </a:p>
          <a:p>
            <a:pPr>
              <a:spcBef>
                <a:spcPts val="0"/>
              </a:spcBef>
              <a:spcAft>
                <a:spcPts val="0"/>
              </a:spcAft>
            </a:pPr>
            <a:r>
              <a:rPr lang="en-US" sz="2300" b="1" dirty="0">
                <a:solidFill>
                  <a:schemeClr val="accent1"/>
                </a:solidFill>
              </a:rPr>
              <a:t>Projection of Future Demand </a:t>
            </a:r>
          </a:p>
          <a:p>
            <a:pPr>
              <a:spcBef>
                <a:spcPts val="0"/>
              </a:spcBef>
              <a:spcAft>
                <a:spcPts val="0"/>
              </a:spcAft>
            </a:pPr>
            <a:r>
              <a:rPr lang="en-US" sz="2300" dirty="0">
                <a:solidFill>
                  <a:schemeClr val="tx1"/>
                </a:solidFill>
              </a:rPr>
              <a:t>Undiagnosed population</a:t>
            </a:r>
          </a:p>
          <a:p>
            <a:pPr>
              <a:spcBef>
                <a:spcPts val="0"/>
              </a:spcBef>
              <a:spcAft>
                <a:spcPts val="0"/>
              </a:spcAft>
            </a:pPr>
            <a:r>
              <a:rPr lang="en-US" sz="2300" dirty="0">
                <a:solidFill>
                  <a:schemeClr val="tx1"/>
                </a:solidFill>
              </a:rPr>
              <a:t>Projected prevalence</a:t>
            </a:r>
          </a:p>
          <a:p>
            <a:pPr>
              <a:spcBef>
                <a:spcPts val="0"/>
              </a:spcBef>
              <a:spcAft>
                <a:spcPts val="0"/>
              </a:spcAft>
            </a:pPr>
            <a:endParaRPr lang="en-US" sz="2300" dirty="0">
              <a:solidFill>
                <a:schemeClr val="tx1"/>
              </a:solidFill>
            </a:endParaRPr>
          </a:p>
          <a:p>
            <a:pPr>
              <a:spcBef>
                <a:spcPts val="0"/>
              </a:spcBef>
              <a:spcAft>
                <a:spcPts val="0"/>
              </a:spcAft>
            </a:pPr>
            <a:r>
              <a:rPr lang="en-US" sz="2300" b="1" dirty="0">
                <a:solidFill>
                  <a:schemeClr val="accent1"/>
                </a:solidFill>
              </a:rPr>
              <a:t>Implications for a New Age Actuary</a:t>
            </a:r>
          </a:p>
          <a:p>
            <a:pPr>
              <a:spcBef>
                <a:spcPts val="0"/>
              </a:spcBef>
              <a:spcAft>
                <a:spcPts val="0"/>
              </a:spcAft>
            </a:pPr>
            <a:r>
              <a:rPr lang="en-US" sz="2300" dirty="0">
                <a:solidFill>
                  <a:schemeClr val="tx1"/>
                </a:solidFill>
              </a:rPr>
              <a:t>Social policy</a:t>
            </a:r>
          </a:p>
          <a:p>
            <a:pPr>
              <a:spcBef>
                <a:spcPts val="0"/>
              </a:spcBef>
              <a:spcAft>
                <a:spcPts val="0"/>
              </a:spcAft>
            </a:pPr>
            <a:r>
              <a:rPr lang="en-US" sz="2300" dirty="0">
                <a:solidFill>
                  <a:schemeClr val="tx1"/>
                </a:solidFill>
              </a:rPr>
              <a:t>Insurance industry</a:t>
            </a:r>
          </a:p>
          <a:p>
            <a:pPr>
              <a:spcBef>
                <a:spcPts val="0"/>
              </a:spcBef>
              <a:spcAft>
                <a:spcPts val="0"/>
              </a:spcAft>
            </a:pPr>
            <a:r>
              <a:rPr lang="en-US" sz="2300" dirty="0">
                <a:solidFill>
                  <a:schemeClr val="tx1"/>
                </a:solidFill>
              </a:rPr>
              <a:t>Actuarial profession</a:t>
            </a:r>
          </a:p>
        </p:txBody>
      </p:sp>
    </p:spTree>
    <p:extLst>
      <p:ext uri="{BB962C8B-B14F-4D97-AF65-F5344CB8AC3E}">
        <p14:creationId xmlns:p14="http://schemas.microsoft.com/office/powerpoint/2010/main" val="749689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A146C-9532-27F4-6073-4B9CC21FE161}"/>
              </a:ext>
            </a:extLst>
          </p:cNvPr>
          <p:cNvSpPr>
            <a:spLocks noGrp="1"/>
          </p:cNvSpPr>
          <p:nvPr>
            <p:ph type="title"/>
          </p:nvPr>
        </p:nvSpPr>
        <p:spPr/>
        <p:txBody>
          <a:bodyPr/>
          <a:lstStyle/>
          <a:p>
            <a:r>
              <a:rPr lang="en-AU" b="1" dirty="0"/>
              <a:t>Australian Social Policy</a:t>
            </a:r>
          </a:p>
        </p:txBody>
      </p:sp>
      <p:sp>
        <p:nvSpPr>
          <p:cNvPr id="4" name="Slide Number Placeholder 3">
            <a:extLst>
              <a:ext uri="{FF2B5EF4-FFF2-40B4-BE49-F238E27FC236}">
                <a16:creationId xmlns:a16="http://schemas.microsoft.com/office/drawing/2014/main" id="{AAB95AF7-0C86-2D1F-97E6-88B89E27DE0C}"/>
              </a:ext>
            </a:extLst>
          </p:cNvPr>
          <p:cNvSpPr>
            <a:spLocks noGrp="1"/>
          </p:cNvSpPr>
          <p:nvPr>
            <p:ph type="sldNum" sz="quarter" idx="12"/>
          </p:nvPr>
        </p:nvSpPr>
        <p:spPr/>
        <p:txBody>
          <a:bodyPr/>
          <a:lstStyle/>
          <a:p>
            <a:fld id="{741AFF56-1126-4107-9C02-BC0EFBF16431}" type="slidenum">
              <a:rPr lang="en-GB" smtClean="0"/>
              <a:pPr/>
              <a:t>30</a:t>
            </a:fld>
            <a:endParaRPr lang="en-GB" dirty="0"/>
          </a:p>
        </p:txBody>
      </p:sp>
      <p:graphicFrame>
        <p:nvGraphicFramePr>
          <p:cNvPr id="6" name="Content Placeholder 3">
            <a:extLst>
              <a:ext uri="{FF2B5EF4-FFF2-40B4-BE49-F238E27FC236}">
                <a16:creationId xmlns:a16="http://schemas.microsoft.com/office/drawing/2014/main" id="{06564927-7846-DEDE-9A29-1BAFFAC17481}"/>
              </a:ext>
            </a:extLst>
          </p:cNvPr>
          <p:cNvGraphicFramePr>
            <a:graphicFrameLocks noGrp="1"/>
          </p:cNvGraphicFramePr>
          <p:nvPr>
            <p:ph idx="1"/>
            <p:extLst>
              <p:ext uri="{D42A27DB-BD31-4B8C-83A1-F6EECF244321}">
                <p14:modId xmlns:p14="http://schemas.microsoft.com/office/powerpoint/2010/main" val="604418115"/>
              </p:ext>
            </p:extLst>
          </p:nvPr>
        </p:nvGraphicFramePr>
        <p:xfrm>
          <a:off x="352423" y="1245996"/>
          <a:ext cx="6982874" cy="450392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0A905ADE-A536-0E9A-3A58-C8BB5037C782}"/>
              </a:ext>
            </a:extLst>
          </p:cNvPr>
          <p:cNvSpPr txBox="1"/>
          <p:nvPr/>
        </p:nvSpPr>
        <p:spPr>
          <a:xfrm>
            <a:off x="7360871" y="904606"/>
            <a:ext cx="4625940" cy="4632037"/>
          </a:xfrm>
          <a:prstGeom prst="rect">
            <a:avLst/>
          </a:prstGeom>
          <a:noFill/>
        </p:spPr>
        <p:txBody>
          <a:bodyPr wrap="square" rtlCol="0">
            <a:spAutoFit/>
          </a:bodyPr>
          <a:lstStyle/>
          <a:p>
            <a:pPr marL="342900" indent="-342900">
              <a:spcAft>
                <a:spcPts val="600"/>
              </a:spcAft>
              <a:buFont typeface="+mj-lt"/>
              <a:buAutoNum type="arabicPeriod"/>
            </a:pPr>
            <a:r>
              <a:rPr lang="en-US" dirty="0"/>
              <a:t>NDIS and </a:t>
            </a:r>
            <a:r>
              <a:rPr lang="en-US" b="1" dirty="0"/>
              <a:t>disability sector reform</a:t>
            </a:r>
            <a:r>
              <a:rPr lang="en-US" dirty="0"/>
              <a:t>:</a:t>
            </a:r>
          </a:p>
          <a:p>
            <a:pPr marL="800100" lvl="1" indent="-342900">
              <a:spcAft>
                <a:spcPts val="600"/>
              </a:spcAft>
              <a:buFont typeface="Arial" panose="020B0604020202020204" pitchFamily="34" charset="0"/>
              <a:buChar char="•"/>
            </a:pPr>
            <a:r>
              <a:rPr lang="en-US" b="1" dirty="0"/>
              <a:t>Expand early intervention </a:t>
            </a:r>
            <a:r>
              <a:rPr lang="en-US" dirty="0"/>
              <a:t>programs that reduce long-term support needs </a:t>
            </a:r>
          </a:p>
          <a:p>
            <a:pPr marL="800100" lvl="1" indent="-342900">
              <a:spcAft>
                <a:spcPts val="600"/>
              </a:spcAft>
              <a:buFont typeface="Arial" panose="020B0604020202020204" pitchFamily="34" charset="0"/>
              <a:buChar char="•"/>
            </a:pPr>
            <a:r>
              <a:rPr lang="en-US" dirty="0"/>
              <a:t>Address </a:t>
            </a:r>
            <a:r>
              <a:rPr lang="en-US" b="1" dirty="0"/>
              <a:t>eligibility for </a:t>
            </a:r>
            <a:r>
              <a:rPr lang="en-US" b="1" dirty="0" err="1"/>
              <a:t>individualised</a:t>
            </a:r>
            <a:r>
              <a:rPr lang="en-US" b="1" dirty="0"/>
              <a:t> support </a:t>
            </a:r>
            <a:r>
              <a:rPr lang="en-US" dirty="0"/>
              <a:t>to ensure that the scheme remains equitable, needs-based, and sustainable</a:t>
            </a:r>
          </a:p>
          <a:p>
            <a:pPr marL="342900" indent="-342900">
              <a:spcAft>
                <a:spcPts val="600"/>
              </a:spcAft>
              <a:buFont typeface="+mj-lt"/>
              <a:buAutoNum type="arabicPeriod"/>
            </a:pPr>
            <a:r>
              <a:rPr lang="en-US" dirty="0"/>
              <a:t>Expand supported and </a:t>
            </a:r>
            <a:r>
              <a:rPr lang="en-US" b="1" dirty="0"/>
              <a:t>inclusive education pathways and employment initiatives</a:t>
            </a:r>
          </a:p>
          <a:p>
            <a:pPr marL="342900" indent="-342900">
              <a:spcAft>
                <a:spcPts val="600"/>
              </a:spcAft>
              <a:buFont typeface="+mj-lt"/>
              <a:buAutoNum type="arabicPeriod"/>
            </a:pPr>
            <a:r>
              <a:rPr lang="en-US" dirty="0"/>
              <a:t>Embed </a:t>
            </a:r>
            <a:r>
              <a:rPr lang="en-US" b="1" dirty="0"/>
              <a:t>neurodiversity-informed training </a:t>
            </a:r>
            <a:r>
              <a:rPr lang="en-US" dirty="0"/>
              <a:t>into </a:t>
            </a:r>
            <a:r>
              <a:rPr lang="en-US" b="1" dirty="0"/>
              <a:t>mainstream health and community services</a:t>
            </a:r>
          </a:p>
          <a:p>
            <a:pPr marL="342900" indent="-342900">
              <a:spcAft>
                <a:spcPts val="600"/>
              </a:spcAft>
              <a:buFont typeface="+mj-lt"/>
              <a:buAutoNum type="arabicPeriod"/>
            </a:pPr>
            <a:r>
              <a:rPr lang="en-US" dirty="0"/>
              <a:t>Improved social inclusion and public awareness through </a:t>
            </a:r>
            <a:r>
              <a:rPr lang="en-US" b="1" dirty="0"/>
              <a:t>universal design in mainstream infrastructure</a:t>
            </a:r>
            <a:endParaRPr lang="en-AU" b="1" dirty="0"/>
          </a:p>
        </p:txBody>
      </p:sp>
    </p:spTree>
    <p:extLst>
      <p:ext uri="{BB962C8B-B14F-4D97-AF65-F5344CB8AC3E}">
        <p14:creationId xmlns:p14="http://schemas.microsoft.com/office/powerpoint/2010/main" val="2664296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CC6AE-16C7-BEA3-69FC-09670F57C859}"/>
              </a:ext>
            </a:extLst>
          </p:cNvPr>
          <p:cNvSpPr>
            <a:spLocks noGrp="1"/>
          </p:cNvSpPr>
          <p:nvPr>
            <p:ph type="title"/>
          </p:nvPr>
        </p:nvSpPr>
        <p:spPr/>
        <p:txBody>
          <a:bodyPr/>
          <a:lstStyle/>
          <a:p>
            <a:r>
              <a:rPr lang="en-AU" b="1" dirty="0"/>
              <a:t>Insurance Industry</a:t>
            </a:r>
          </a:p>
        </p:txBody>
      </p:sp>
      <p:sp>
        <p:nvSpPr>
          <p:cNvPr id="4" name="Slide Number Placeholder 3">
            <a:extLst>
              <a:ext uri="{FF2B5EF4-FFF2-40B4-BE49-F238E27FC236}">
                <a16:creationId xmlns:a16="http://schemas.microsoft.com/office/drawing/2014/main" id="{99C43B7A-5066-0B58-4C5D-69382A936B4C}"/>
              </a:ext>
            </a:extLst>
          </p:cNvPr>
          <p:cNvSpPr>
            <a:spLocks noGrp="1"/>
          </p:cNvSpPr>
          <p:nvPr>
            <p:ph type="sldNum" sz="quarter" idx="12"/>
          </p:nvPr>
        </p:nvSpPr>
        <p:spPr/>
        <p:txBody>
          <a:bodyPr/>
          <a:lstStyle/>
          <a:p>
            <a:fld id="{741AFF56-1126-4107-9C02-BC0EFBF16431}" type="slidenum">
              <a:rPr lang="en-GB" smtClean="0"/>
              <a:pPr/>
              <a:t>31</a:t>
            </a:fld>
            <a:endParaRPr lang="en-GB" dirty="0"/>
          </a:p>
        </p:txBody>
      </p:sp>
      <p:graphicFrame>
        <p:nvGraphicFramePr>
          <p:cNvPr id="9" name="Diagram 8">
            <a:extLst>
              <a:ext uri="{FF2B5EF4-FFF2-40B4-BE49-F238E27FC236}">
                <a16:creationId xmlns:a16="http://schemas.microsoft.com/office/drawing/2014/main" id="{F4A1C575-A14C-7A70-8F54-D0A18CE0762F}"/>
              </a:ext>
            </a:extLst>
          </p:cNvPr>
          <p:cNvGraphicFramePr/>
          <p:nvPr>
            <p:extLst>
              <p:ext uri="{D42A27DB-BD31-4B8C-83A1-F6EECF244321}">
                <p14:modId xmlns:p14="http://schemas.microsoft.com/office/powerpoint/2010/main" val="1026951139"/>
              </p:ext>
            </p:extLst>
          </p:nvPr>
        </p:nvGraphicFramePr>
        <p:xfrm>
          <a:off x="974691" y="683288"/>
          <a:ext cx="11083332" cy="6089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1472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6518F-EF1B-AA5E-8479-95C97E3A26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060F09-B6AF-99A5-D1C2-639A8C37221A}"/>
              </a:ext>
            </a:extLst>
          </p:cNvPr>
          <p:cNvSpPr>
            <a:spLocks noGrp="1"/>
          </p:cNvSpPr>
          <p:nvPr>
            <p:ph type="title"/>
          </p:nvPr>
        </p:nvSpPr>
        <p:spPr>
          <a:xfrm>
            <a:off x="326848" y="288390"/>
            <a:ext cx="11554001" cy="1016070"/>
          </a:xfrm>
        </p:spPr>
        <p:txBody>
          <a:bodyPr anchor="t">
            <a:normAutofit/>
          </a:bodyPr>
          <a:lstStyle/>
          <a:p>
            <a:r>
              <a:rPr lang="en-AU" b="1" dirty="0"/>
              <a:t>A New Age Actuarial Profession</a:t>
            </a:r>
          </a:p>
        </p:txBody>
      </p:sp>
      <p:sp>
        <p:nvSpPr>
          <p:cNvPr id="4" name="Slide Number Placeholder 3">
            <a:extLst>
              <a:ext uri="{FF2B5EF4-FFF2-40B4-BE49-F238E27FC236}">
                <a16:creationId xmlns:a16="http://schemas.microsoft.com/office/drawing/2014/main" id="{54579767-29AC-928A-35FE-FD473EBC6F2C}"/>
              </a:ext>
            </a:extLst>
          </p:cNvPr>
          <p:cNvSpPr>
            <a:spLocks noGrp="1"/>
          </p:cNvSpPr>
          <p:nvPr>
            <p:ph type="sldNum" sz="quarter" idx="12"/>
          </p:nvPr>
        </p:nvSpPr>
        <p:spPr>
          <a:xfrm>
            <a:off x="11467577" y="6400800"/>
            <a:ext cx="416447" cy="186484"/>
          </a:xfrm>
        </p:spPr>
        <p:txBody>
          <a:bodyPr anchor="b">
            <a:normAutofit/>
          </a:bodyPr>
          <a:lstStyle/>
          <a:p>
            <a:pPr>
              <a:spcAft>
                <a:spcPts val="600"/>
              </a:spcAft>
            </a:pPr>
            <a:fld id="{741AFF56-1126-4107-9C02-BC0EFBF16431}" type="slidenum">
              <a:rPr lang="en-GB" smtClean="0"/>
              <a:pPr>
                <a:spcAft>
                  <a:spcPts val="600"/>
                </a:spcAft>
              </a:pPr>
              <a:t>32</a:t>
            </a:fld>
            <a:endParaRPr lang="en-GB"/>
          </a:p>
        </p:txBody>
      </p:sp>
      <p:graphicFrame>
        <p:nvGraphicFramePr>
          <p:cNvPr id="6" name="Diagram 5">
            <a:extLst>
              <a:ext uri="{FF2B5EF4-FFF2-40B4-BE49-F238E27FC236}">
                <a16:creationId xmlns:a16="http://schemas.microsoft.com/office/drawing/2014/main" id="{7E8BCFA2-1030-93C8-35F7-EBA736005AC1}"/>
              </a:ext>
            </a:extLst>
          </p:cNvPr>
          <p:cNvGraphicFramePr/>
          <p:nvPr>
            <p:extLst>
              <p:ext uri="{D42A27DB-BD31-4B8C-83A1-F6EECF244321}">
                <p14:modId xmlns:p14="http://schemas.microsoft.com/office/powerpoint/2010/main" val="2296336756"/>
              </p:ext>
            </p:extLst>
          </p:nvPr>
        </p:nvGraphicFramePr>
        <p:xfrm>
          <a:off x="818707" y="1304460"/>
          <a:ext cx="11062142" cy="4496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502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9F6F405-2C4C-B402-54D7-D345A403C6BC}"/>
              </a:ext>
            </a:extLst>
          </p:cNvPr>
          <p:cNvSpPr>
            <a:spLocks noGrp="1"/>
          </p:cNvSpPr>
          <p:nvPr>
            <p:ph type="sldNum" sz="quarter" idx="12"/>
          </p:nvPr>
        </p:nvSpPr>
        <p:spPr/>
        <p:txBody>
          <a:bodyPr/>
          <a:lstStyle/>
          <a:p>
            <a:fld id="{741AFF56-1126-4107-9C02-BC0EFBF16431}" type="slidenum">
              <a:rPr lang="en-GB" smtClean="0"/>
              <a:pPr/>
              <a:t>33</a:t>
            </a:fld>
            <a:endParaRPr lang="en-GB" dirty="0"/>
          </a:p>
        </p:txBody>
      </p:sp>
      <p:sp>
        <p:nvSpPr>
          <p:cNvPr id="4" name="Footer Placeholder 4">
            <a:extLst>
              <a:ext uri="{FF2B5EF4-FFF2-40B4-BE49-F238E27FC236}">
                <a16:creationId xmlns:a16="http://schemas.microsoft.com/office/drawing/2014/main" id="{0A824449-EC7E-6616-E362-A6C7C664F8BF}"/>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sp>
        <p:nvSpPr>
          <p:cNvPr id="7" name="Subtitle 2">
            <a:extLst>
              <a:ext uri="{FF2B5EF4-FFF2-40B4-BE49-F238E27FC236}">
                <a16:creationId xmlns:a16="http://schemas.microsoft.com/office/drawing/2014/main" id="{C1D59C8F-0DA1-91D8-BCC6-A3D7ECE5BC04}"/>
              </a:ext>
            </a:extLst>
          </p:cNvPr>
          <p:cNvSpPr txBox="1">
            <a:spLocks/>
          </p:cNvSpPr>
          <p:nvPr/>
        </p:nvSpPr>
        <p:spPr>
          <a:xfrm>
            <a:off x="810502" y="2782689"/>
            <a:ext cx="3457268" cy="1292622"/>
          </a:xfrm>
          <a:prstGeom prst="rect">
            <a:avLst/>
          </a:prstGeom>
        </p:spPr>
        <p:txBody>
          <a:bodyPr anchor="ctr">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AU" sz="1800" b="1" dirty="0">
                <a:solidFill>
                  <a:schemeClr val="tx1"/>
                </a:solidFill>
              </a:rPr>
              <a:t>Maathumai Ranjan</a:t>
            </a:r>
          </a:p>
          <a:p>
            <a:pPr>
              <a:spcBef>
                <a:spcPts val="600"/>
              </a:spcBef>
              <a:spcAft>
                <a:spcPts val="0"/>
              </a:spcAft>
            </a:pPr>
            <a:r>
              <a:rPr lang="en-AU" sz="1800" dirty="0">
                <a:solidFill>
                  <a:schemeClr val="tx1"/>
                </a:solidFill>
              </a:rPr>
              <a:t>Sir Roland Wilson PhD Scholar</a:t>
            </a:r>
          </a:p>
          <a:p>
            <a:pPr>
              <a:spcBef>
                <a:spcPts val="600"/>
              </a:spcBef>
              <a:spcAft>
                <a:spcPts val="0"/>
              </a:spcAft>
            </a:pPr>
            <a:r>
              <a:rPr lang="en-AU" sz="1800" i="1" dirty="0">
                <a:solidFill>
                  <a:schemeClr val="tx1"/>
                </a:solidFill>
              </a:rPr>
              <a:t>maathumai.ranjan@anu.edu.au</a:t>
            </a:r>
          </a:p>
        </p:txBody>
      </p:sp>
      <p:pic>
        <p:nvPicPr>
          <p:cNvPr id="8" name="Picture 2" descr="Machine Listening, a curriculum | Liquid Architecture">
            <a:extLst>
              <a:ext uri="{FF2B5EF4-FFF2-40B4-BE49-F238E27FC236}">
                <a16:creationId xmlns:a16="http://schemas.microsoft.com/office/drawing/2014/main" id="{809E0ADF-4486-68E6-917C-7A447195229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56561" y="2867493"/>
            <a:ext cx="3278878" cy="11230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1D1DD68-7227-EF9D-951B-6CA9157A1C1D}"/>
              </a:ext>
            </a:extLst>
          </p:cNvPr>
          <p:cNvPicPr>
            <a:picLocks noChangeAspect="1"/>
          </p:cNvPicPr>
          <p:nvPr/>
        </p:nvPicPr>
        <p:blipFill>
          <a:blip r:embed="rId4"/>
          <a:stretch>
            <a:fillRect/>
          </a:stretch>
        </p:blipFill>
        <p:spPr>
          <a:xfrm>
            <a:off x="8113022" y="3142391"/>
            <a:ext cx="3278878" cy="523225"/>
          </a:xfrm>
          <a:prstGeom prst="rect">
            <a:avLst/>
          </a:prstGeom>
        </p:spPr>
      </p:pic>
    </p:spTree>
    <p:extLst>
      <p:ext uri="{BB962C8B-B14F-4D97-AF65-F5344CB8AC3E}">
        <p14:creationId xmlns:p14="http://schemas.microsoft.com/office/powerpoint/2010/main" val="1356764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F27F5-1B7B-3BD9-72F8-D8A90941B60B}"/>
              </a:ext>
            </a:extLst>
          </p:cNvPr>
          <p:cNvSpPr>
            <a:spLocks noGrp="1"/>
          </p:cNvSpPr>
          <p:nvPr>
            <p:ph type="title"/>
          </p:nvPr>
        </p:nvSpPr>
        <p:spPr>
          <a:xfrm>
            <a:off x="2014539" y="1520825"/>
            <a:ext cx="7983572" cy="1220996"/>
          </a:xfrm>
        </p:spPr>
        <p:txBody>
          <a:bodyPr/>
          <a:lstStyle/>
          <a:p>
            <a:r>
              <a:rPr lang="en-AU" sz="5400" b="1" dirty="0"/>
              <a:t>DISABILITY IN AUSTRALIA</a:t>
            </a:r>
          </a:p>
        </p:txBody>
      </p:sp>
    </p:spTree>
    <p:extLst>
      <p:ext uri="{BB962C8B-B14F-4D97-AF65-F5344CB8AC3E}">
        <p14:creationId xmlns:p14="http://schemas.microsoft.com/office/powerpoint/2010/main" val="2929173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7B70B-E988-E0B3-09E6-B9416FFC3A64}"/>
              </a:ext>
            </a:extLst>
          </p:cNvPr>
          <p:cNvSpPr>
            <a:spLocks noGrp="1"/>
          </p:cNvSpPr>
          <p:nvPr>
            <p:ph type="title"/>
          </p:nvPr>
        </p:nvSpPr>
        <p:spPr/>
        <p:txBody>
          <a:bodyPr/>
          <a:lstStyle/>
          <a:p>
            <a:r>
              <a:rPr lang="en-AU" dirty="0"/>
              <a:t>Global Shift in Disability Policy</a:t>
            </a:r>
          </a:p>
        </p:txBody>
      </p:sp>
      <p:sp>
        <p:nvSpPr>
          <p:cNvPr id="3" name="Content Placeholder 2">
            <a:extLst>
              <a:ext uri="{FF2B5EF4-FFF2-40B4-BE49-F238E27FC236}">
                <a16:creationId xmlns:a16="http://schemas.microsoft.com/office/drawing/2014/main" id="{6D369780-5931-6D26-7591-516C6EBE537C}"/>
              </a:ext>
            </a:extLst>
          </p:cNvPr>
          <p:cNvSpPr>
            <a:spLocks noGrp="1"/>
          </p:cNvSpPr>
          <p:nvPr>
            <p:ph idx="1"/>
          </p:nvPr>
        </p:nvSpPr>
        <p:spPr>
          <a:xfrm>
            <a:off x="352425" y="1304460"/>
            <a:ext cx="11528424" cy="4496150"/>
          </a:xfrm>
        </p:spPr>
        <p:txBody>
          <a:bodyPr/>
          <a:lstStyle/>
          <a:p>
            <a:endParaRPr lang="en-US" dirty="0">
              <a:solidFill>
                <a:schemeClr val="accent1"/>
              </a:solidFill>
            </a:endParaRPr>
          </a:p>
          <a:p>
            <a:endParaRPr lang="en-US" dirty="0">
              <a:solidFill>
                <a:schemeClr val="accent1"/>
              </a:solidFill>
            </a:endParaRPr>
          </a:p>
          <a:p>
            <a:r>
              <a:rPr lang="en-US" dirty="0">
                <a:solidFill>
                  <a:schemeClr val="accent1"/>
                </a:solidFill>
              </a:rPr>
              <a:t>Disability</a:t>
            </a:r>
          </a:p>
          <a:p>
            <a:r>
              <a:rPr lang="en-US" dirty="0"/>
              <a:t>“Long-term physical, mental, intellectual or sensory impairments which when interacting with various barriers, may hinder their full and effective participation in society on an equal basis with others.” </a:t>
            </a:r>
          </a:p>
          <a:p>
            <a:endParaRPr lang="en-US" dirty="0">
              <a:solidFill>
                <a:schemeClr val="accent1"/>
              </a:solidFill>
            </a:endParaRPr>
          </a:p>
          <a:p>
            <a:r>
              <a:rPr lang="en-US" dirty="0">
                <a:solidFill>
                  <a:schemeClr val="accent1"/>
                </a:solidFill>
              </a:rPr>
              <a:t>United Nations Convention on the Rights of People with Disability (UNCRPD)</a:t>
            </a:r>
          </a:p>
          <a:p>
            <a:r>
              <a:rPr lang="en-US" dirty="0"/>
              <a:t>Adopted in 2006 and entered into force in 2008, marked a fundamental shift in the global understanding of disability, moving away from the medical and welfare models to a human rights-based model.</a:t>
            </a:r>
            <a:endParaRPr lang="en-AU" b="1" dirty="0"/>
          </a:p>
          <a:p>
            <a:endParaRPr lang="en-US" dirty="0"/>
          </a:p>
          <a:p>
            <a:endParaRPr lang="en-US" dirty="0"/>
          </a:p>
          <a:p>
            <a:endParaRPr lang="en-US" dirty="0"/>
          </a:p>
          <a:p>
            <a:pPr marL="0" indent="0">
              <a:buNone/>
            </a:pPr>
            <a:endParaRPr lang="en-AU" dirty="0"/>
          </a:p>
        </p:txBody>
      </p:sp>
    </p:spTree>
    <p:extLst>
      <p:ext uri="{BB962C8B-B14F-4D97-AF65-F5344CB8AC3E}">
        <p14:creationId xmlns:p14="http://schemas.microsoft.com/office/powerpoint/2010/main" val="2131003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8F5F1-6D93-F487-057F-8CCE29397339}"/>
              </a:ext>
            </a:extLst>
          </p:cNvPr>
          <p:cNvSpPr>
            <a:spLocks noGrp="1"/>
          </p:cNvSpPr>
          <p:nvPr>
            <p:ph type="title"/>
          </p:nvPr>
        </p:nvSpPr>
        <p:spPr/>
        <p:txBody>
          <a:bodyPr/>
          <a:lstStyle/>
          <a:p>
            <a:r>
              <a:rPr lang="en-AU" dirty="0"/>
              <a:t>Models of Disability</a:t>
            </a:r>
          </a:p>
        </p:txBody>
      </p:sp>
      <p:sp>
        <p:nvSpPr>
          <p:cNvPr id="4" name="Slide Number Placeholder 3">
            <a:extLst>
              <a:ext uri="{FF2B5EF4-FFF2-40B4-BE49-F238E27FC236}">
                <a16:creationId xmlns:a16="http://schemas.microsoft.com/office/drawing/2014/main" id="{F9D613B8-08C3-8366-613C-85A262871CB7}"/>
              </a:ext>
            </a:extLst>
          </p:cNvPr>
          <p:cNvSpPr>
            <a:spLocks noGrp="1"/>
          </p:cNvSpPr>
          <p:nvPr>
            <p:ph type="sldNum" sz="quarter" idx="12"/>
          </p:nvPr>
        </p:nvSpPr>
        <p:spPr/>
        <p:txBody>
          <a:bodyPr/>
          <a:lstStyle/>
          <a:p>
            <a:fld id="{741AFF56-1126-4107-9C02-BC0EFBF16431}" type="slidenum">
              <a:rPr lang="en-GB" smtClean="0"/>
              <a:t>6</a:t>
            </a:fld>
            <a:endParaRPr lang="en-GB"/>
          </a:p>
        </p:txBody>
      </p:sp>
      <p:graphicFrame>
        <p:nvGraphicFramePr>
          <p:cNvPr id="5" name="Content Placeholder 3">
            <a:extLst>
              <a:ext uri="{FF2B5EF4-FFF2-40B4-BE49-F238E27FC236}">
                <a16:creationId xmlns:a16="http://schemas.microsoft.com/office/drawing/2014/main" id="{4702A5B3-3394-02C8-34E3-3B322E2F1BB9}"/>
              </a:ext>
            </a:extLst>
          </p:cNvPr>
          <p:cNvGraphicFramePr>
            <a:graphicFrameLocks/>
          </p:cNvGraphicFramePr>
          <p:nvPr>
            <p:extLst>
              <p:ext uri="{D42A27DB-BD31-4B8C-83A1-F6EECF244321}">
                <p14:modId xmlns:p14="http://schemas.microsoft.com/office/powerpoint/2010/main" val="3649074506"/>
              </p:ext>
            </p:extLst>
          </p:nvPr>
        </p:nvGraphicFramePr>
        <p:xfrm>
          <a:off x="1024128" y="1329993"/>
          <a:ext cx="9720072" cy="1499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 Placeholder 2">
            <a:extLst>
              <a:ext uri="{FF2B5EF4-FFF2-40B4-BE49-F238E27FC236}">
                <a16:creationId xmlns:a16="http://schemas.microsoft.com/office/drawing/2014/main" id="{6CADD631-9257-DF25-7DF8-A82B32BFBABB}"/>
              </a:ext>
            </a:extLst>
          </p:cNvPr>
          <p:cNvSpPr txBox="1">
            <a:spLocks/>
          </p:cNvSpPr>
          <p:nvPr/>
        </p:nvSpPr>
        <p:spPr>
          <a:xfrm>
            <a:off x="875071" y="3109705"/>
            <a:ext cx="5114249" cy="822960"/>
          </a:xfrm>
          <a:prstGeom prst="rect">
            <a:avLst/>
          </a:prstGeom>
        </p:spPr>
        <p:txBody>
          <a:bodyPr vert="horz" lIns="0" tIns="0" rIns="0" bIns="0" rtlCol="0" anchor="t" anchorCtr="0">
            <a:norm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tabLst>
                <a:tab pos="5059363" algn="l"/>
              </a:tabLst>
              <a:defRPr sz="2300" kern="1200">
                <a:solidFill>
                  <a:schemeClr val="tx1"/>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2300" kern="1200">
                <a:solidFill>
                  <a:schemeClr val="tx1"/>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2300" kern="1200">
                <a:solidFill>
                  <a:schemeClr val="tx1"/>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2300" kern="1200">
                <a:solidFill>
                  <a:schemeClr val="tx1"/>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2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AU" sz="2000" b="1" dirty="0"/>
              <a:t>Charity/Welfare/Medical Model (Pre 2008)</a:t>
            </a:r>
          </a:p>
        </p:txBody>
      </p:sp>
      <p:sp>
        <p:nvSpPr>
          <p:cNvPr id="11" name="Content Placeholder 3">
            <a:extLst>
              <a:ext uri="{FF2B5EF4-FFF2-40B4-BE49-F238E27FC236}">
                <a16:creationId xmlns:a16="http://schemas.microsoft.com/office/drawing/2014/main" id="{70667690-CB81-E016-FDC8-E149D11E38D5}"/>
              </a:ext>
            </a:extLst>
          </p:cNvPr>
          <p:cNvSpPr txBox="1">
            <a:spLocks/>
          </p:cNvSpPr>
          <p:nvPr/>
        </p:nvSpPr>
        <p:spPr>
          <a:xfrm>
            <a:off x="875071" y="3575186"/>
            <a:ext cx="5220929" cy="2618645"/>
          </a:xfrm>
          <a:prstGeom prst="rect">
            <a:avLst/>
          </a:prstGeom>
        </p:spPr>
        <p:txBody>
          <a:bodyPr>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0"/>
              </a:spcBef>
              <a:buFont typeface="Arial" panose="020B0604020202020204" pitchFamily="34" charset="0"/>
              <a:buChar char="•"/>
            </a:pPr>
            <a:r>
              <a:rPr lang="en-AU" sz="2000" dirty="0">
                <a:solidFill>
                  <a:sysClr val="windowText" lastClr="000000"/>
                </a:solidFill>
              </a:rPr>
              <a:t>Focus on diagnosis and treatment of disability</a:t>
            </a:r>
          </a:p>
          <a:p>
            <a:pPr marL="285750" indent="-285750">
              <a:spcBef>
                <a:spcPts val="0"/>
              </a:spcBef>
              <a:buFont typeface="Arial" panose="020B0604020202020204" pitchFamily="34" charset="0"/>
              <a:buChar char="•"/>
            </a:pPr>
            <a:r>
              <a:rPr lang="en-AU" sz="2000" dirty="0">
                <a:solidFill>
                  <a:sysClr val="windowText" lastClr="000000"/>
                </a:solidFill>
              </a:rPr>
              <a:t>Institutional and segregated care with limited access to mainstream services</a:t>
            </a:r>
          </a:p>
          <a:p>
            <a:pPr marL="285750" indent="-285750">
              <a:spcBef>
                <a:spcPts val="0"/>
              </a:spcBef>
              <a:buFont typeface="Arial" panose="020B0604020202020204" pitchFamily="34" charset="0"/>
              <a:buChar char="•"/>
            </a:pPr>
            <a:r>
              <a:rPr lang="en-AU" sz="2000" dirty="0">
                <a:solidFill>
                  <a:sysClr val="windowText" lastClr="000000"/>
                </a:solidFill>
              </a:rPr>
              <a:t>Financial assistance and benefits through welfare system</a:t>
            </a:r>
          </a:p>
          <a:p>
            <a:pPr marL="285750" indent="-285750">
              <a:spcBef>
                <a:spcPts val="0"/>
              </a:spcBef>
              <a:buFont typeface="Arial" panose="020B0604020202020204" pitchFamily="34" charset="0"/>
              <a:buChar char="•"/>
            </a:pPr>
            <a:r>
              <a:rPr lang="en-AU" sz="2000" dirty="0">
                <a:solidFill>
                  <a:sysClr val="windowText" lastClr="000000"/>
                </a:solidFill>
              </a:rPr>
              <a:t>Charity organisations are funded to provide services in the community</a:t>
            </a:r>
          </a:p>
          <a:p>
            <a:pPr>
              <a:spcBef>
                <a:spcPts val="0"/>
              </a:spcBef>
            </a:pPr>
            <a:endParaRPr lang="en-AU" sz="2000" dirty="0"/>
          </a:p>
        </p:txBody>
      </p:sp>
      <p:sp>
        <p:nvSpPr>
          <p:cNvPr id="12" name="Text Placeholder 4">
            <a:extLst>
              <a:ext uri="{FF2B5EF4-FFF2-40B4-BE49-F238E27FC236}">
                <a16:creationId xmlns:a16="http://schemas.microsoft.com/office/drawing/2014/main" id="{717B9E57-A405-37A8-798C-2F04FFDA83AE}"/>
              </a:ext>
            </a:extLst>
          </p:cNvPr>
          <p:cNvSpPr txBox="1">
            <a:spLocks/>
          </p:cNvSpPr>
          <p:nvPr/>
        </p:nvSpPr>
        <p:spPr>
          <a:xfrm>
            <a:off x="6096000" y="3109705"/>
            <a:ext cx="4649768" cy="822960"/>
          </a:xfrm>
          <a:prstGeom prst="rect">
            <a:avLst/>
          </a:prstGeom>
        </p:spPr>
        <p:txBody>
          <a:bodyPr vert="horz" lIns="0" tIns="0" rIns="0" bIns="0" rtlCol="0" anchor="t" anchorCtr="0">
            <a:normAutofit/>
          </a:bodyPr>
          <a:lstStyle>
            <a:defPPr>
              <a:defRPr lang="en-US"/>
            </a:defPPr>
            <a:lvl1pPr marL="0" algn="ctr" defTabSz="914400" rtl="0" eaLnBrk="1" latinLnBrk="0" hangingPunct="1">
              <a:defRPr sz="1000" b="0" i="0" kern="1200">
                <a:solidFill>
                  <a:schemeClr val="tx1"/>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1200"/>
              </a:spcAft>
            </a:pPr>
            <a:r>
              <a:rPr lang="en-AU" sz="2000" b="1" dirty="0"/>
              <a:t>Social/Rights Based Model (Post 2008)</a:t>
            </a:r>
          </a:p>
        </p:txBody>
      </p:sp>
      <p:sp>
        <p:nvSpPr>
          <p:cNvPr id="13" name="Content Placeholder 5">
            <a:extLst>
              <a:ext uri="{FF2B5EF4-FFF2-40B4-BE49-F238E27FC236}">
                <a16:creationId xmlns:a16="http://schemas.microsoft.com/office/drawing/2014/main" id="{4D196029-5A77-680E-A753-D33DBA9ABBEF}"/>
              </a:ext>
            </a:extLst>
          </p:cNvPr>
          <p:cNvSpPr txBox="1">
            <a:spLocks/>
          </p:cNvSpPr>
          <p:nvPr/>
        </p:nvSpPr>
        <p:spPr>
          <a:xfrm>
            <a:off x="6096000" y="3575186"/>
            <a:ext cx="4965192" cy="2618645"/>
          </a:xfrm>
          <a:prstGeom prst="rect">
            <a:avLst/>
          </a:prstGeom>
        </p:spPr>
        <p:txBody>
          <a:bodyPr>
            <a:norm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0"/>
              </a:spcBef>
              <a:buFont typeface="Arial" panose="020B0604020202020204" pitchFamily="34" charset="0"/>
              <a:buChar char="•"/>
            </a:pPr>
            <a:r>
              <a:rPr lang="en-US" sz="2000" dirty="0">
                <a:solidFill>
                  <a:sysClr val="windowText" lastClr="000000"/>
                </a:solidFill>
              </a:rPr>
              <a:t>Focus on the rights and dignity of people with disabilities, advocating for full participation and inclusion in society.</a:t>
            </a:r>
            <a:endParaRPr lang="en-AU" sz="2000" dirty="0">
              <a:solidFill>
                <a:sysClr val="windowText" lastClr="000000"/>
              </a:solidFill>
            </a:endParaRPr>
          </a:p>
          <a:p>
            <a:pPr marL="285750" indent="-285750">
              <a:spcBef>
                <a:spcPts val="0"/>
              </a:spcBef>
              <a:buFont typeface="Arial" panose="020B0604020202020204" pitchFamily="34" charset="0"/>
              <a:buChar char="•"/>
            </a:pPr>
            <a:r>
              <a:rPr lang="en-AU" sz="2000" dirty="0">
                <a:solidFill>
                  <a:sysClr val="windowText" lastClr="000000"/>
                </a:solidFill>
              </a:rPr>
              <a:t>System transformation to </a:t>
            </a:r>
            <a:r>
              <a:rPr lang="en-US" sz="2000" dirty="0">
                <a:solidFill>
                  <a:sysClr val="windowText" lastClr="000000"/>
                </a:solidFill>
              </a:rPr>
              <a:t>remove societal barriers that prevent people with disabilities from fully engaging in life</a:t>
            </a:r>
          </a:p>
          <a:p>
            <a:pPr>
              <a:spcBef>
                <a:spcPts val="0"/>
              </a:spcBef>
            </a:pPr>
            <a:endParaRPr lang="en-AU" sz="2000" dirty="0"/>
          </a:p>
        </p:txBody>
      </p:sp>
    </p:spTree>
    <p:extLst>
      <p:ext uri="{BB962C8B-B14F-4D97-AF65-F5344CB8AC3E}">
        <p14:creationId xmlns:p14="http://schemas.microsoft.com/office/powerpoint/2010/main" val="736744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816F-7974-055A-E8D0-74F69AB61F98}"/>
              </a:ext>
            </a:extLst>
          </p:cNvPr>
          <p:cNvSpPr>
            <a:spLocks noGrp="1"/>
          </p:cNvSpPr>
          <p:nvPr>
            <p:ph type="title"/>
          </p:nvPr>
        </p:nvSpPr>
        <p:spPr>
          <a:xfrm>
            <a:off x="326848" y="288389"/>
            <a:ext cx="6184483" cy="1232435"/>
          </a:xfrm>
        </p:spPr>
        <p:txBody>
          <a:bodyPr/>
          <a:lstStyle/>
          <a:p>
            <a:r>
              <a:rPr lang="en-AU" dirty="0"/>
              <a:t>Prevalence of Disability in Australia</a:t>
            </a:r>
          </a:p>
        </p:txBody>
      </p:sp>
      <p:sp>
        <p:nvSpPr>
          <p:cNvPr id="4" name="Slide Number Placeholder 3">
            <a:extLst>
              <a:ext uri="{FF2B5EF4-FFF2-40B4-BE49-F238E27FC236}">
                <a16:creationId xmlns:a16="http://schemas.microsoft.com/office/drawing/2014/main" id="{52B68E78-D4F5-F36C-D325-FC0CBFAFEEDA}"/>
              </a:ext>
            </a:extLst>
          </p:cNvPr>
          <p:cNvSpPr>
            <a:spLocks noGrp="1"/>
          </p:cNvSpPr>
          <p:nvPr>
            <p:ph type="sldNum" sz="quarter" idx="12"/>
          </p:nvPr>
        </p:nvSpPr>
        <p:spPr/>
        <p:txBody>
          <a:bodyPr/>
          <a:lstStyle/>
          <a:p>
            <a:fld id="{741AFF56-1126-4107-9C02-BC0EFBF16431}" type="slidenum">
              <a:rPr lang="en-GB" smtClean="0"/>
              <a:pPr/>
              <a:t>7</a:t>
            </a:fld>
            <a:endParaRPr lang="en-GB" dirty="0"/>
          </a:p>
        </p:txBody>
      </p:sp>
      <p:graphicFrame>
        <p:nvGraphicFramePr>
          <p:cNvPr id="6" name="Content Placeholder 4">
            <a:extLst>
              <a:ext uri="{FF2B5EF4-FFF2-40B4-BE49-F238E27FC236}">
                <a16:creationId xmlns:a16="http://schemas.microsoft.com/office/drawing/2014/main" id="{2C042633-7541-F98E-064B-DBDA8C8EFCB9}"/>
              </a:ext>
            </a:extLst>
          </p:cNvPr>
          <p:cNvGraphicFramePr>
            <a:graphicFrameLocks noGrp="1"/>
          </p:cNvGraphicFramePr>
          <p:nvPr>
            <p:ph idx="1"/>
            <p:extLst>
              <p:ext uri="{D42A27DB-BD31-4B8C-83A1-F6EECF244321}">
                <p14:modId xmlns:p14="http://schemas.microsoft.com/office/powerpoint/2010/main" val="1978949666"/>
              </p:ext>
            </p:extLst>
          </p:nvPr>
        </p:nvGraphicFramePr>
        <p:xfrm>
          <a:off x="352425" y="1493838"/>
          <a:ext cx="4300538" cy="42560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5">
            <a:extLst>
              <a:ext uri="{FF2B5EF4-FFF2-40B4-BE49-F238E27FC236}">
                <a16:creationId xmlns:a16="http://schemas.microsoft.com/office/drawing/2014/main" id="{B48830F0-31A8-5305-AC54-84D91281D3D6}"/>
              </a:ext>
            </a:extLst>
          </p:cNvPr>
          <p:cNvGraphicFramePr>
            <a:graphicFrameLocks noGrp="1"/>
          </p:cNvGraphicFramePr>
          <p:nvPr>
            <p:ph idx="13"/>
            <p:extLst>
              <p:ext uri="{D42A27DB-BD31-4B8C-83A1-F6EECF244321}">
                <p14:modId xmlns:p14="http://schemas.microsoft.com/office/powerpoint/2010/main" val="58851006"/>
              </p:ext>
            </p:extLst>
          </p:nvPr>
        </p:nvGraphicFramePr>
        <p:xfrm>
          <a:off x="5232400" y="1493838"/>
          <a:ext cx="6651624" cy="425608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2B5E222A-DBC1-B252-E147-0B540A45D043}"/>
              </a:ext>
            </a:extLst>
          </p:cNvPr>
          <p:cNvSpPr txBox="1"/>
          <p:nvPr/>
        </p:nvSpPr>
        <p:spPr>
          <a:xfrm>
            <a:off x="5383317" y="5890696"/>
            <a:ext cx="6500707" cy="307777"/>
          </a:xfrm>
          <a:prstGeom prst="rect">
            <a:avLst/>
          </a:prstGeom>
          <a:noFill/>
        </p:spPr>
        <p:txBody>
          <a:bodyPr wrap="square" rtlCol="0">
            <a:spAutoFit/>
          </a:bodyPr>
          <a:lstStyle/>
          <a:p>
            <a:pPr algn="r"/>
            <a:r>
              <a:rPr lang="en-AU" sz="1400" dirty="0"/>
              <a:t>Source: ABS Survey of Disability. Ageing and Carers (2003-2022)</a:t>
            </a:r>
          </a:p>
        </p:txBody>
      </p:sp>
      <p:sp>
        <p:nvSpPr>
          <p:cNvPr id="12" name="Oval 11">
            <a:extLst>
              <a:ext uri="{FF2B5EF4-FFF2-40B4-BE49-F238E27FC236}">
                <a16:creationId xmlns:a16="http://schemas.microsoft.com/office/drawing/2014/main" id="{8070A296-2531-7D5B-7115-9FCEEE9BAD61}"/>
              </a:ext>
            </a:extLst>
          </p:cNvPr>
          <p:cNvSpPr/>
          <p:nvPr/>
        </p:nvSpPr>
        <p:spPr>
          <a:xfrm rot="1056275">
            <a:off x="9049409" y="2343858"/>
            <a:ext cx="2057294" cy="644628"/>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a:extLst>
              <a:ext uri="{FF2B5EF4-FFF2-40B4-BE49-F238E27FC236}">
                <a16:creationId xmlns:a16="http://schemas.microsoft.com/office/drawing/2014/main" id="{7A9BD42E-BB66-2DD4-3BBF-F10E1FB3AB0F}"/>
              </a:ext>
            </a:extLst>
          </p:cNvPr>
          <p:cNvSpPr/>
          <p:nvPr/>
        </p:nvSpPr>
        <p:spPr>
          <a:xfrm rot="21089888">
            <a:off x="6387751" y="2574389"/>
            <a:ext cx="1490746" cy="83022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92749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61C4A-18DD-BC0C-5903-D6B316F6F9D3}"/>
              </a:ext>
            </a:extLst>
          </p:cNvPr>
          <p:cNvSpPr>
            <a:spLocks noGrp="1"/>
          </p:cNvSpPr>
          <p:nvPr>
            <p:ph type="title"/>
          </p:nvPr>
        </p:nvSpPr>
        <p:spPr/>
        <p:txBody>
          <a:bodyPr/>
          <a:lstStyle/>
          <a:p>
            <a:r>
              <a:rPr lang="en-AU" dirty="0"/>
              <a:t>Neurodiversity in Australia</a:t>
            </a:r>
          </a:p>
        </p:txBody>
      </p:sp>
      <p:sp>
        <p:nvSpPr>
          <p:cNvPr id="4" name="Slide Number Placeholder 3">
            <a:extLst>
              <a:ext uri="{FF2B5EF4-FFF2-40B4-BE49-F238E27FC236}">
                <a16:creationId xmlns:a16="http://schemas.microsoft.com/office/drawing/2014/main" id="{9B756134-331B-18E3-975B-CA55B2F13BFE}"/>
              </a:ext>
            </a:extLst>
          </p:cNvPr>
          <p:cNvSpPr>
            <a:spLocks noGrp="1"/>
          </p:cNvSpPr>
          <p:nvPr>
            <p:ph type="sldNum" sz="quarter" idx="12"/>
          </p:nvPr>
        </p:nvSpPr>
        <p:spPr/>
        <p:txBody>
          <a:bodyPr/>
          <a:lstStyle/>
          <a:p>
            <a:fld id="{741AFF56-1126-4107-9C02-BC0EFBF16431}" type="slidenum">
              <a:rPr lang="en-GB" smtClean="0"/>
              <a:pPr/>
              <a:t>8</a:t>
            </a:fld>
            <a:endParaRPr lang="en-GB" dirty="0"/>
          </a:p>
        </p:txBody>
      </p:sp>
      <p:sp>
        <p:nvSpPr>
          <p:cNvPr id="5" name="Content Placeholder 4">
            <a:extLst>
              <a:ext uri="{FF2B5EF4-FFF2-40B4-BE49-F238E27FC236}">
                <a16:creationId xmlns:a16="http://schemas.microsoft.com/office/drawing/2014/main" id="{9BFEEAE0-BE72-11A3-C232-1987595D1675}"/>
              </a:ext>
            </a:extLst>
          </p:cNvPr>
          <p:cNvSpPr>
            <a:spLocks noGrp="1"/>
          </p:cNvSpPr>
          <p:nvPr>
            <p:ph idx="13"/>
          </p:nvPr>
        </p:nvSpPr>
        <p:spPr>
          <a:xfrm>
            <a:off x="5232400" y="1733551"/>
            <a:ext cx="6632752" cy="4391024"/>
          </a:xfrm>
        </p:spPr>
        <p:txBody>
          <a:bodyPr/>
          <a:lstStyle/>
          <a:p>
            <a:r>
              <a:rPr lang="en-US" sz="2000" b="1" dirty="0">
                <a:solidFill>
                  <a:schemeClr val="tx1"/>
                </a:solidFill>
              </a:rPr>
              <a:t>Neurodiversity</a:t>
            </a:r>
            <a:r>
              <a:rPr lang="en-US" sz="2000" dirty="0">
                <a:solidFill>
                  <a:schemeClr val="tx1"/>
                </a:solidFill>
              </a:rPr>
              <a:t> is a </a:t>
            </a:r>
            <a:r>
              <a:rPr lang="en-US" sz="2000" b="1" dirty="0">
                <a:solidFill>
                  <a:schemeClr val="tx1"/>
                </a:solidFill>
              </a:rPr>
              <a:t>broader concept </a:t>
            </a:r>
            <a:r>
              <a:rPr lang="en-US" sz="2000" dirty="0" err="1">
                <a:solidFill>
                  <a:schemeClr val="tx1"/>
                </a:solidFill>
              </a:rPr>
              <a:t>recognising</a:t>
            </a:r>
            <a:r>
              <a:rPr lang="en-US" sz="2000" dirty="0">
                <a:solidFill>
                  <a:schemeClr val="tx1"/>
                </a:solidFill>
              </a:rPr>
              <a:t> </a:t>
            </a:r>
            <a:r>
              <a:rPr lang="en-US" sz="2000" b="1" dirty="0">
                <a:solidFill>
                  <a:schemeClr val="tx1"/>
                </a:solidFill>
              </a:rPr>
              <a:t>natural variations in brain function</a:t>
            </a:r>
            <a:r>
              <a:rPr lang="en-US" sz="2000" dirty="0">
                <a:solidFill>
                  <a:schemeClr val="tx1"/>
                </a:solidFill>
              </a:rPr>
              <a:t> and cognition, including conditions like autism, ADHD, dyslexia, and more. Many who are neurodiverse, identify as such without a formal diagnosis of a condition.</a:t>
            </a:r>
          </a:p>
          <a:p>
            <a:pPr marL="285750" indent="-285750">
              <a:spcBef>
                <a:spcPts val="600"/>
              </a:spcBef>
              <a:buFont typeface="Arial" panose="020B0604020202020204" pitchFamily="34" charset="0"/>
              <a:buChar char="•"/>
            </a:pPr>
            <a:r>
              <a:rPr lang="en-US" sz="2000" dirty="0">
                <a:solidFill>
                  <a:schemeClr val="tx1"/>
                </a:solidFill>
              </a:rPr>
              <a:t>Globally, it is estimated that </a:t>
            </a:r>
            <a:r>
              <a:rPr lang="en-US" sz="2000" b="1" dirty="0">
                <a:solidFill>
                  <a:schemeClr val="tx1"/>
                </a:solidFill>
              </a:rPr>
              <a:t>1 in 7 people are neurodivergent</a:t>
            </a:r>
            <a:r>
              <a:rPr lang="en-US" sz="2000" dirty="0">
                <a:solidFill>
                  <a:schemeClr val="tx1"/>
                </a:solidFill>
              </a:rPr>
              <a:t>.</a:t>
            </a:r>
            <a:r>
              <a:rPr lang="en-US" sz="2000" b="1" dirty="0">
                <a:solidFill>
                  <a:schemeClr val="tx1"/>
                </a:solidFill>
              </a:rPr>
              <a:t> </a:t>
            </a:r>
          </a:p>
          <a:p>
            <a:pPr marL="285750" indent="-285750">
              <a:spcBef>
                <a:spcPts val="600"/>
              </a:spcBef>
              <a:buFont typeface="Arial" panose="020B0604020202020204" pitchFamily="34" charset="0"/>
              <a:buChar char="•"/>
            </a:pPr>
            <a:r>
              <a:rPr lang="en-US" sz="2000" dirty="0">
                <a:solidFill>
                  <a:schemeClr val="tx1"/>
                </a:solidFill>
              </a:rPr>
              <a:t>Other studies estimate that </a:t>
            </a:r>
            <a:r>
              <a:rPr lang="en-US" sz="2000" b="1" dirty="0">
                <a:solidFill>
                  <a:schemeClr val="tx1"/>
                </a:solidFill>
              </a:rPr>
              <a:t>15 - 20% of children </a:t>
            </a:r>
            <a:r>
              <a:rPr lang="en-US" sz="2000" dirty="0">
                <a:solidFill>
                  <a:schemeClr val="tx1"/>
                </a:solidFill>
              </a:rPr>
              <a:t>show signs of neurodiversity at school. </a:t>
            </a:r>
          </a:p>
          <a:p>
            <a:pPr marL="285750" indent="-285750">
              <a:spcBef>
                <a:spcPts val="600"/>
              </a:spcBef>
              <a:buFont typeface="Arial" panose="020B0604020202020204" pitchFamily="34" charset="0"/>
              <a:buChar char="•"/>
            </a:pPr>
            <a:r>
              <a:rPr lang="en-US" sz="2000" dirty="0">
                <a:solidFill>
                  <a:schemeClr val="tx1"/>
                </a:solidFill>
              </a:rPr>
              <a:t>When looking at the workplace, </a:t>
            </a:r>
            <a:r>
              <a:rPr lang="en-US" sz="2000" b="1" dirty="0">
                <a:solidFill>
                  <a:schemeClr val="tx1"/>
                </a:solidFill>
              </a:rPr>
              <a:t>8% of the Australian Public Service </a:t>
            </a:r>
            <a:r>
              <a:rPr lang="en-US" sz="2000" dirty="0">
                <a:solidFill>
                  <a:schemeClr val="tx1"/>
                </a:solidFill>
              </a:rPr>
              <a:t>identify as neurodivergent. It is higher at </a:t>
            </a:r>
            <a:r>
              <a:rPr lang="en-US" sz="2000" b="1" dirty="0">
                <a:solidFill>
                  <a:schemeClr val="tx1"/>
                </a:solidFill>
              </a:rPr>
              <a:t>12% in the Australian Bureau of Statistics</a:t>
            </a:r>
            <a:r>
              <a:rPr lang="en-US" sz="2000" dirty="0">
                <a:solidFill>
                  <a:schemeClr val="tx1"/>
                </a:solidFill>
              </a:rPr>
              <a:t>.</a:t>
            </a:r>
            <a:endParaRPr lang="en-AU" sz="2000" dirty="0">
              <a:solidFill>
                <a:schemeClr val="tx1"/>
              </a:solidFill>
            </a:endParaRPr>
          </a:p>
        </p:txBody>
      </p:sp>
      <p:grpSp>
        <p:nvGrpSpPr>
          <p:cNvPr id="17" name="Group 16">
            <a:extLst>
              <a:ext uri="{FF2B5EF4-FFF2-40B4-BE49-F238E27FC236}">
                <a16:creationId xmlns:a16="http://schemas.microsoft.com/office/drawing/2014/main" id="{CFEAC1EF-F4C6-AF76-5152-2D1FDDAD5BDF}"/>
              </a:ext>
            </a:extLst>
          </p:cNvPr>
          <p:cNvGrpSpPr/>
          <p:nvPr/>
        </p:nvGrpSpPr>
        <p:grpSpPr>
          <a:xfrm>
            <a:off x="575083" y="1660357"/>
            <a:ext cx="4040022" cy="4008474"/>
            <a:chOff x="556033" y="1424763"/>
            <a:chExt cx="4040022" cy="4008474"/>
          </a:xfrm>
        </p:grpSpPr>
        <p:pic>
          <p:nvPicPr>
            <p:cNvPr id="1031" name="Picture 7" descr="Infographic explaining types of neurodiversity. Image has human head outline at the centre and overlapping text bubbles in a circle around it. Title reads: Neurominorities. The bubbles name different neurotypes and some of the strengths associated with them. In the overlaps they give examples of a strength that is associated between two of the neurotypes. They are as follows; Dyscalculia, Innovative thinking and verbal skills. Overlapping with Dyslexia for creativity. Dyslexia, Visual thinking skills, creativity and 3D mechanical skills overlapping with ADHD for Authenticity. ADHD, creativity, hyper-focus, energy and passion. Overlapping with Tourette Syndrome for hyper-focus. Tourette Syndrome Observational skills, cognitive control and creativity. Overlapping with Acquired neurodiversity for innovative thinking. Acquired neurodiversity, adaptability, empathy. Overlapping with mental health for resilience. Mental health, depth of thinking, expression. Overlapping with Autism for sensory awareness. Autism, concentration, fine detail processing and memory. Overlapping with DCD/Dyspraxia for honesty. DCD / Dyspraxia, verbal skills, empathy and intuition. Overlapping with Dyscalculia for verbal skills.">
              <a:extLst>
                <a:ext uri="{FF2B5EF4-FFF2-40B4-BE49-F238E27FC236}">
                  <a16:creationId xmlns:a16="http://schemas.microsoft.com/office/drawing/2014/main" id="{2413FFCD-D39E-1F25-9C87-A7FEBF99CA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033" y="1424763"/>
              <a:ext cx="4040022" cy="400847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BF75BA1D-2868-03B7-42FE-90E7D5456823}"/>
                </a:ext>
              </a:extLst>
            </p:cNvPr>
            <p:cNvSpPr/>
            <p:nvPr/>
          </p:nvSpPr>
          <p:spPr>
            <a:xfrm>
              <a:off x="1944202" y="2697162"/>
              <a:ext cx="1313453" cy="900146"/>
            </a:xfrm>
            <a:prstGeom prst="rect">
              <a:avLst/>
            </a:prstGeom>
            <a:solidFill>
              <a:srgbClr val="2D2D2D"/>
            </a:solidFill>
            <a:ln>
              <a:solidFill>
                <a:srgbClr val="2D2D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000" b="1" dirty="0">
                <a:latin typeface="Agency FB" panose="020B0503020202020204" pitchFamily="34" charset="0"/>
              </a:endParaRPr>
            </a:p>
          </p:txBody>
        </p:sp>
        <p:sp>
          <p:nvSpPr>
            <p:cNvPr id="16" name="TextBox 15">
              <a:extLst>
                <a:ext uri="{FF2B5EF4-FFF2-40B4-BE49-F238E27FC236}">
                  <a16:creationId xmlns:a16="http://schemas.microsoft.com/office/drawing/2014/main" id="{85E0B0E3-E83B-7FE2-0C2A-76119748EB2A}"/>
                </a:ext>
              </a:extLst>
            </p:cNvPr>
            <p:cNvSpPr txBox="1"/>
            <p:nvPr/>
          </p:nvSpPr>
          <p:spPr>
            <a:xfrm>
              <a:off x="1862356" y="3036815"/>
              <a:ext cx="1661020" cy="369332"/>
            </a:xfrm>
            <a:prstGeom prst="rect">
              <a:avLst/>
            </a:prstGeom>
            <a:noFill/>
          </p:spPr>
          <p:txBody>
            <a:bodyPr wrap="square" rtlCol="0">
              <a:spAutoFit/>
            </a:bodyPr>
            <a:lstStyle/>
            <a:p>
              <a:r>
                <a:rPr lang="en-AU" b="1" dirty="0">
                  <a:solidFill>
                    <a:schemeClr val="bg1"/>
                  </a:solidFill>
                </a:rPr>
                <a:t>Neurodiversity</a:t>
              </a:r>
            </a:p>
          </p:txBody>
        </p:sp>
      </p:grpSp>
      <p:sp>
        <p:nvSpPr>
          <p:cNvPr id="18" name="TextBox 17">
            <a:extLst>
              <a:ext uri="{FF2B5EF4-FFF2-40B4-BE49-F238E27FC236}">
                <a16:creationId xmlns:a16="http://schemas.microsoft.com/office/drawing/2014/main" id="{E4C2EEE5-3D24-92D4-7F7C-4A042422EDB1}"/>
              </a:ext>
            </a:extLst>
          </p:cNvPr>
          <p:cNvSpPr txBox="1"/>
          <p:nvPr/>
        </p:nvSpPr>
        <p:spPr>
          <a:xfrm>
            <a:off x="997547" y="5738820"/>
            <a:ext cx="3195094" cy="246221"/>
          </a:xfrm>
          <a:prstGeom prst="rect">
            <a:avLst/>
          </a:prstGeom>
          <a:noFill/>
        </p:spPr>
        <p:txBody>
          <a:bodyPr wrap="square" rtlCol="0">
            <a:spAutoFit/>
          </a:bodyPr>
          <a:lstStyle/>
          <a:p>
            <a:pPr algn="r"/>
            <a:r>
              <a:rPr lang="en-AU" sz="1000" dirty="0"/>
              <a:t>Source: https://geniuswithin.org/what-is-neurodiversity/</a:t>
            </a:r>
          </a:p>
        </p:txBody>
      </p:sp>
    </p:spTree>
    <p:extLst>
      <p:ext uri="{BB962C8B-B14F-4D97-AF65-F5344CB8AC3E}">
        <p14:creationId xmlns:p14="http://schemas.microsoft.com/office/powerpoint/2010/main" val="3115107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C0E81-9169-0161-0839-1E99807B8133}"/>
              </a:ext>
            </a:extLst>
          </p:cNvPr>
          <p:cNvSpPr>
            <a:spLocks noGrp="1"/>
          </p:cNvSpPr>
          <p:nvPr>
            <p:ph type="title"/>
          </p:nvPr>
        </p:nvSpPr>
        <p:spPr>
          <a:xfrm>
            <a:off x="326849" y="288389"/>
            <a:ext cx="6750226" cy="1232435"/>
          </a:xfrm>
        </p:spPr>
        <p:txBody>
          <a:bodyPr/>
          <a:lstStyle/>
          <a:p>
            <a:r>
              <a:rPr lang="en-AU" dirty="0"/>
              <a:t>Support for Neurodiversity in Australia</a:t>
            </a:r>
          </a:p>
        </p:txBody>
      </p:sp>
      <p:graphicFrame>
        <p:nvGraphicFramePr>
          <p:cNvPr id="6" name="Content Placeholder 5">
            <a:extLst>
              <a:ext uri="{FF2B5EF4-FFF2-40B4-BE49-F238E27FC236}">
                <a16:creationId xmlns:a16="http://schemas.microsoft.com/office/drawing/2014/main" id="{4FDE15E0-C1C3-8D49-D0D5-3C4EBB96E0C2}"/>
              </a:ext>
            </a:extLst>
          </p:cNvPr>
          <p:cNvGraphicFramePr>
            <a:graphicFrameLocks noGrp="1"/>
          </p:cNvGraphicFramePr>
          <p:nvPr>
            <p:ph idx="1"/>
            <p:extLst>
              <p:ext uri="{D42A27DB-BD31-4B8C-83A1-F6EECF244321}">
                <p14:modId xmlns:p14="http://schemas.microsoft.com/office/powerpoint/2010/main" val="3516533521"/>
              </p:ext>
            </p:extLst>
          </p:nvPr>
        </p:nvGraphicFramePr>
        <p:xfrm>
          <a:off x="352425" y="1219200"/>
          <a:ext cx="5429250" cy="453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CDE7460-3746-647B-B192-7194842FC866}"/>
              </a:ext>
            </a:extLst>
          </p:cNvPr>
          <p:cNvSpPr>
            <a:spLocks noGrp="1"/>
          </p:cNvSpPr>
          <p:nvPr>
            <p:ph type="sldNum" sz="quarter" idx="12"/>
          </p:nvPr>
        </p:nvSpPr>
        <p:spPr/>
        <p:txBody>
          <a:bodyPr/>
          <a:lstStyle/>
          <a:p>
            <a:fld id="{741AFF56-1126-4107-9C02-BC0EFBF16431}" type="slidenum">
              <a:rPr lang="en-GB" smtClean="0"/>
              <a:pPr/>
              <a:t>9</a:t>
            </a:fld>
            <a:endParaRPr lang="en-GB" dirty="0"/>
          </a:p>
        </p:txBody>
      </p:sp>
      <p:sp>
        <p:nvSpPr>
          <p:cNvPr id="8" name="TextBox 7">
            <a:extLst>
              <a:ext uri="{FF2B5EF4-FFF2-40B4-BE49-F238E27FC236}">
                <a16:creationId xmlns:a16="http://schemas.microsoft.com/office/drawing/2014/main" id="{5AC91015-68C2-AD78-E879-280704A24070}"/>
              </a:ext>
            </a:extLst>
          </p:cNvPr>
          <p:cNvSpPr txBox="1"/>
          <p:nvPr/>
        </p:nvSpPr>
        <p:spPr>
          <a:xfrm>
            <a:off x="5886627" y="1219200"/>
            <a:ext cx="5978524" cy="4985980"/>
          </a:xfrm>
          <a:prstGeom prst="rect">
            <a:avLst/>
          </a:prstGeom>
          <a:noFill/>
        </p:spPr>
        <p:txBody>
          <a:bodyPr wrap="square">
            <a:spAutoFit/>
          </a:bodyPr>
          <a:lstStyle/>
          <a:p>
            <a:pPr>
              <a:spcBef>
                <a:spcPts val="600"/>
              </a:spcBef>
              <a:spcAft>
                <a:spcPts val="1200"/>
              </a:spcAft>
            </a:pPr>
            <a:r>
              <a:rPr lang="en-US" sz="1800" b="1" dirty="0"/>
              <a:t>Some conditions </a:t>
            </a:r>
            <a:r>
              <a:rPr lang="en-US" sz="1800" dirty="0"/>
              <a:t>are mostly </a:t>
            </a:r>
            <a:r>
              <a:rPr lang="en-US" sz="1800" b="1" dirty="0"/>
              <a:t>managed medically </a:t>
            </a:r>
            <a:r>
              <a:rPr lang="en-US" sz="1800" dirty="0"/>
              <a:t>or pharmacologically (e.g. ADHD, Tourette syndrome) with support through Australia’s </a:t>
            </a:r>
            <a:r>
              <a:rPr lang="en-US" sz="1800" b="1" dirty="0"/>
              <a:t>healthcare system</a:t>
            </a:r>
            <a:r>
              <a:rPr lang="en-US" sz="1800" dirty="0"/>
              <a:t>.</a:t>
            </a:r>
          </a:p>
          <a:p>
            <a:pPr>
              <a:spcBef>
                <a:spcPts val="600"/>
              </a:spcBef>
              <a:spcAft>
                <a:spcPts val="1200"/>
              </a:spcAft>
            </a:pPr>
            <a:r>
              <a:rPr lang="en-US" sz="1800" b="1" dirty="0"/>
              <a:t>People with disabilities </a:t>
            </a:r>
            <a:r>
              <a:rPr lang="en-US" sz="1800" dirty="0"/>
              <a:t>that stem from neurological conditions (e.g. autism, intellectual disability) can </a:t>
            </a:r>
            <a:r>
              <a:rPr lang="en-US" sz="1800" b="1" dirty="0" err="1"/>
              <a:t>minimise</a:t>
            </a:r>
            <a:r>
              <a:rPr lang="en-US" sz="1800" b="1" dirty="0"/>
              <a:t> social barriers </a:t>
            </a:r>
            <a:r>
              <a:rPr lang="en-US" sz="1800" dirty="0"/>
              <a:t>associated with having a disability through </a:t>
            </a:r>
            <a:r>
              <a:rPr lang="en-US" sz="1800" b="1" dirty="0"/>
              <a:t>non-pharmacological supports </a:t>
            </a:r>
            <a:r>
              <a:rPr lang="en-US" sz="1800" dirty="0"/>
              <a:t>(e.g. therapy, assistive devices, education) through </a:t>
            </a:r>
            <a:r>
              <a:rPr lang="en-US" sz="1800" b="1" dirty="0"/>
              <a:t>Australia’s NDIS and disability support system</a:t>
            </a:r>
            <a:r>
              <a:rPr lang="en-US" sz="1800" dirty="0"/>
              <a:t>. A disability diagnosis is needed to access these supports.</a:t>
            </a:r>
          </a:p>
          <a:p>
            <a:pPr>
              <a:spcBef>
                <a:spcPts val="600"/>
              </a:spcBef>
              <a:spcAft>
                <a:spcPts val="1200"/>
              </a:spcAft>
            </a:pPr>
            <a:r>
              <a:rPr lang="en-US" sz="1800" dirty="0"/>
              <a:t>Other children who are </a:t>
            </a:r>
            <a:r>
              <a:rPr lang="en-US" sz="1800" b="1" dirty="0"/>
              <a:t>developmentally delayed </a:t>
            </a:r>
            <a:r>
              <a:rPr lang="en-US" sz="1800" dirty="0"/>
              <a:t>(i.e. have not reached expected developmental milestones) may also benefit from </a:t>
            </a:r>
            <a:r>
              <a:rPr lang="en-US" sz="1800" b="1" dirty="0"/>
              <a:t>early access to disability supports</a:t>
            </a:r>
            <a:r>
              <a:rPr lang="en-US" sz="1800" dirty="0"/>
              <a:t>. Developmental delay is clinical descriptor not a diagnosis and can be an early sign of a neurodiverse condition, but can also be temporary or an early diagnosis that may evolve over time.</a:t>
            </a:r>
          </a:p>
        </p:txBody>
      </p:sp>
    </p:spTree>
    <p:extLst>
      <p:ext uri="{BB962C8B-B14F-4D97-AF65-F5344CB8AC3E}">
        <p14:creationId xmlns:p14="http://schemas.microsoft.com/office/powerpoint/2010/main" val="1967154570"/>
      </p:ext>
    </p:extLst>
  </p:cSld>
  <p:clrMapOvr>
    <a:masterClrMapping/>
  </p:clrMapOvr>
</p:sld>
</file>

<file path=ppt/theme/theme1.xml><?xml version="1.0" encoding="utf-8"?>
<a:theme xmlns:a="http://schemas.openxmlformats.org/drawingml/2006/main" name="Office Theme">
  <a:themeElements>
    <a:clrScheme name="Actuaries">
      <a:dk1>
        <a:srgbClr val="000000"/>
      </a:dk1>
      <a:lt1>
        <a:srgbClr val="FFFFFF"/>
      </a:lt1>
      <a:dk2>
        <a:srgbClr val="323232"/>
      </a:dk2>
      <a:lt2>
        <a:srgbClr val="EBEBEB"/>
      </a:lt2>
      <a:accent1>
        <a:srgbClr val="3C69FF"/>
      </a:accent1>
      <a:accent2>
        <a:srgbClr val="313131"/>
      </a:accent2>
      <a:accent3>
        <a:srgbClr val="5B5B5B"/>
      </a:accent3>
      <a:accent4>
        <a:srgbClr val="838484"/>
      </a:accent4>
      <a:accent5>
        <a:srgbClr val="ADADAD"/>
      </a:accent5>
      <a:accent6>
        <a:srgbClr val="D6D6D6"/>
      </a:accent6>
      <a:hlink>
        <a:srgbClr val="0563C1"/>
      </a:hlink>
      <a:folHlink>
        <a:srgbClr val="954F72"/>
      </a:folHlink>
    </a:clrScheme>
    <a:fontScheme name="Actuaries">
      <a:majorFont>
        <a:latin typeface="ABC Oracle"/>
        <a:ea typeface=""/>
        <a:cs typeface=""/>
      </a:majorFont>
      <a:minorFont>
        <a:latin typeface="ABC Orac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MS Document" ma:contentTypeID="0x0101005B474B5874136940B1FCFFA385B6F80C00B91DFC3462D36342B5E9C63B1B6AF453" ma:contentTypeVersion="205" ma:contentTypeDescription="" ma:contentTypeScope="" ma:versionID="8c1134c8d9aea38da993f15c9e4c14b1">
  <xsd:schema xmlns:xsd="http://www.w3.org/2001/XMLSchema" xmlns:xs="http://www.w3.org/2001/XMLSchema" xmlns:p="http://schemas.microsoft.com/office/2006/metadata/properties" xmlns:ns1="http://schemas.microsoft.com/sharepoint/v3" xmlns:ns2="b9043e53-a078-4fe1-9a97-1dc890974721" xmlns:ns3="http://schemas.microsoft.com/sharepoint/v3/fields" xmlns:ns4="7c09f450-3099-4ab0-9797-308ed8a26daf" targetNamespace="http://schemas.microsoft.com/office/2006/metadata/properties" ma:root="true" ma:fieldsID="339d4051a3428176d9d511de67f9022f" ns1:_="" ns2:_="" ns3:_="" ns4:_="">
    <xsd:import namespace="http://schemas.microsoft.com/sharepoint/v3"/>
    <xsd:import namespace="b9043e53-a078-4fe1-9a97-1dc890974721"/>
    <xsd:import namespace="http://schemas.microsoft.com/sharepoint/v3/fields"/>
    <xsd:import namespace="7c09f450-3099-4ab0-9797-308ed8a26daf"/>
    <xsd:element name="properties">
      <xsd:complexType>
        <xsd:sequence>
          <xsd:element name="documentManagement">
            <xsd:complexType>
              <xsd:all>
                <xsd:element ref="ns1:_ExtendedDescription" minOccurs="0"/>
                <xsd:element ref="ns2:Source_x0020_Document_x0020_ID" minOccurs="0"/>
                <xsd:element ref="ns2:CMS_x0020_Document_x0020_ID" minOccurs="0"/>
                <xsd:element ref="ns2:Published" minOccurs="0"/>
                <xsd:element ref="ns2:Start_x0020_publishing" minOccurs="0"/>
                <xsd:element ref="ns2:Stop_x0020_publishing" minOccurs="0"/>
                <xsd:element ref="ns2:Created-Date" minOccurs="0"/>
                <xsd:element ref="ns3:wic_System_Copyright" minOccurs="0"/>
                <xsd:element ref="ns2:CPD" minOccurs="0"/>
                <xsd:element ref="ns2:Level" minOccurs="0"/>
                <xsd:element ref="ns2:Age_x0020_Group" minOccurs="0"/>
                <xsd:element ref="ns2:Availability" minOccurs="0"/>
                <xsd:element ref="ns2:External-link" minOccurs="0"/>
                <xsd:element ref="ns2:Membership" minOccurs="0"/>
                <xsd:element ref="ns2:new-release-expiry" minOccurs="0"/>
                <xsd:element ref="ns2:Region" minOccurs="0"/>
                <xsd:element ref="ns2:DMS_Type" minOccurs="0"/>
                <xsd:element ref="ns2:ifb2a14d9ef14379a3042bde0b0232b7" minOccurs="0"/>
                <xsd:element ref="ns2:na442cf9b07645d39bff0c316c917a88" minOccurs="0"/>
                <xsd:element ref="ns2:g6881e4ce23a4b13a21acda1c762ef3b" minOccurs="0"/>
                <xsd:element ref="ns2:c245b723492e46feb8c242c474f81c06" minOccurs="0"/>
                <xsd:element ref="ns2:TaxCatchAll" minOccurs="0"/>
                <xsd:element ref="ns2:TaxCatchAllLabel" minOccurs="0"/>
                <xsd:element ref="ns2:a1da6ed942364e6aa931c032ae078b9a" minOccurs="0"/>
                <xsd:element ref="ns2:lbd57a3197f24a75a016012f8260598a" minOccurs="0"/>
                <xsd:element ref="ns2:No_x0020_Web_x0020_Index"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2" nillable="true" ma:displayName="Description" ma:description="DMS Description" ma:format="Dropdown" ma:internalName="_Extended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043e53-a078-4fe1-9a97-1dc890974721" elementFormDefault="qualified">
    <xsd:import namespace="http://schemas.microsoft.com/office/2006/documentManagement/types"/>
    <xsd:import namespace="http://schemas.microsoft.com/office/infopath/2007/PartnerControls"/>
    <xsd:element name="Source_x0020_Document_x0020_ID" ma:index="3" nillable="true" ma:displayName="Source Document ID" ma:description="ID of the document in the Team Sites" ma:internalName="Source_x0020_Document_x0020_ID" ma:readOnly="false">
      <xsd:simpleType>
        <xsd:restriction base="dms:Text">
          <xsd:maxLength value="255"/>
        </xsd:restriction>
      </xsd:simpleType>
    </xsd:element>
    <xsd:element name="CMS_x0020_Document_x0020_ID" ma:index="4" nillable="true" ma:displayName="CMS Document ID" ma:description="ID of the document in CMS" ma:internalName="CMS_x0020_Document_x0020_ID" ma:readOnly="false">
      <xsd:simpleType>
        <xsd:restriction base="dms:Text">
          <xsd:maxLength value="255"/>
        </xsd:restriction>
      </xsd:simpleType>
    </xsd:element>
    <xsd:element name="Published" ma:index="5" nillable="true" ma:displayName="Published" ma:default="0" ma:hidden="true" ma:internalName="Published" ma:readOnly="false">
      <xsd:simpleType>
        <xsd:restriction base="dms:Boolean"/>
      </xsd:simpleType>
    </xsd:element>
    <xsd:element name="Start_x0020_publishing" ma:index="6" nillable="true" ma:displayName="Start publishing" ma:format="DateOnly" ma:hidden="true" ma:internalName="Start_x0020_publishing" ma:readOnly="false">
      <xsd:simpleType>
        <xsd:restriction base="dms:DateTime"/>
      </xsd:simpleType>
    </xsd:element>
    <xsd:element name="Stop_x0020_publishing" ma:index="7" nillable="true" ma:displayName="Stop publishing" ma:format="DateOnly" ma:hidden="true" ma:internalName="Stop_x0020_publishing" ma:readOnly="false">
      <xsd:simpleType>
        <xsd:restriction base="dms:DateTime"/>
      </xsd:simpleType>
    </xsd:element>
    <xsd:element name="Created-Date" ma:index="8" nillable="true" ma:displayName="Created-Date" ma:format="DateOnly" ma:internalName="Created_x002d_Date" ma:readOnly="false">
      <xsd:simpleType>
        <xsd:restriction base="dms:DateTime"/>
      </xsd:simpleType>
    </xsd:element>
    <xsd:element name="CPD" ma:index="11" nillable="true" ma:displayName="CPD" ma:decimals="2" ma:internalName="CPD" ma:readOnly="false">
      <xsd:simpleType>
        <xsd:restriction base="dms:Number"/>
      </xsd:simpleType>
    </xsd:element>
    <xsd:element name="Level" ma:index="12" nillable="true" ma:displayName="Level" ma:hidden="true" ma:internalName="Level" ma:readOnly="false">
      <xsd:simpleType>
        <xsd:restriction base="dms:Text">
          <xsd:maxLength value="255"/>
        </xsd:restriction>
      </xsd:simpleType>
    </xsd:element>
    <xsd:element name="Age_x0020_Group" ma:index="19" nillable="true" ma:displayName="Age Group" ma:format="Dropdown" ma:hidden="true" ma:internalName="Age_x0020_Group" ma:readOnly="false">
      <xsd:simpleType>
        <xsd:restriction base="dms:Text">
          <xsd:maxLength value="255"/>
        </xsd:restriction>
      </xsd:simpleType>
    </xsd:element>
    <xsd:element name="Availability" ma:index="20" nillable="true" ma:displayName="Availability" ma:hidden="true" ma:internalName="Availability" ma:readOnly="false">
      <xsd:simpleType>
        <xsd:restriction base="dms:Text">
          <xsd:maxLength value="255"/>
        </xsd:restriction>
      </xsd:simpleType>
    </xsd:element>
    <xsd:element name="External-link" ma:index="21" nillable="true" ma:displayName="External-link" ma:internalName="External_x002d_link" ma:readOnly="false">
      <xsd:simpleType>
        <xsd:restriction base="dms:Text">
          <xsd:maxLength value="255"/>
        </xsd:restriction>
      </xsd:simpleType>
    </xsd:element>
    <xsd:element name="Membership" ma:index="22" nillable="true" ma:displayName="Membership" ma:internalName="Membership" ma:readOnly="false">
      <xsd:simpleType>
        <xsd:restriction base="dms:Text">
          <xsd:maxLength value="255"/>
        </xsd:restriction>
      </xsd:simpleType>
    </xsd:element>
    <xsd:element name="new-release-expiry" ma:index="23" nillable="true" ma:displayName="new-release-expiry" ma:format="DateOnly" ma:hidden="true" ma:internalName="new_x002d_release_x002d_expiry" ma:readOnly="false">
      <xsd:simpleType>
        <xsd:restriction base="dms:DateTime"/>
      </xsd:simpleType>
    </xsd:element>
    <xsd:element name="Region" ma:index="24" nillable="true" ma:displayName="Region" ma:hidden="true" ma:internalName="Region" ma:readOnly="false">
      <xsd:simpleType>
        <xsd:restriction base="dms:Text">
          <xsd:maxLength value="255"/>
        </xsd:restriction>
      </xsd:simpleType>
    </xsd:element>
    <xsd:element name="DMS_Type" ma:index="25" nillable="true" ma:displayName="DMS_Type" ma:hidden="true" ma:internalName="DMS_Type" ma:readOnly="false">
      <xsd:simpleType>
        <xsd:restriction base="dms:Text">
          <xsd:maxLength value="255"/>
        </xsd:restriction>
      </xsd:simpleType>
    </xsd:element>
    <xsd:element name="ifb2a14d9ef14379a3042bde0b0232b7" ma:index="26" nillable="true" ma:taxonomy="true" ma:internalName="ifb2a14d9ef14379a3042bde0b0232b7" ma:taxonomyFieldName="Prototype_Content_Types" ma:displayName="Content_Types" ma:readOnly="false" ma:default="" ma:fieldId="{2fb2a14d-9ef1-4379-a304-2bde0b0232b7}" ma:sspId="599de3cb-4d49-453d-b800-5d7115dc628a" ma:termSetId="8bf43160-4240-4a14-b9c4-81e260e50208" ma:anchorId="00000000-0000-0000-0000-000000000000" ma:open="false" ma:isKeyword="false">
      <xsd:complexType>
        <xsd:sequence>
          <xsd:element ref="pc:Terms" minOccurs="0" maxOccurs="1"/>
        </xsd:sequence>
      </xsd:complexType>
    </xsd:element>
    <xsd:element name="na442cf9b07645d39bff0c316c917a88" ma:index="28" nillable="true" ma:taxonomy="true" ma:internalName="na442cf9b07645d39bff0c316c917a88" ma:taxonomyFieldName="Prototype_Education_Programs" ma:displayName="Qualifications_and_Lifelong_Learning" ma:readOnly="false" ma:default="" ma:fieldId="{7a442cf9-b076-45d3-9bff-0c316c917a88}" ma:taxonomyMulti="true" ma:sspId="599de3cb-4d49-453d-b800-5d7115dc628a" ma:termSetId="03d00ede-6ba3-415f-b99e-a9b924b20c9b" ma:anchorId="00000000-0000-0000-0000-000000000000" ma:open="false" ma:isKeyword="false">
      <xsd:complexType>
        <xsd:sequence>
          <xsd:element ref="pc:Terms" minOccurs="0" maxOccurs="1"/>
        </xsd:sequence>
      </xsd:complexType>
    </xsd:element>
    <xsd:element name="g6881e4ce23a4b13a21acda1c762ef3b" ma:index="30" nillable="true" ma:taxonomy="true" ma:internalName="g6881e4ce23a4b13a21acda1c762ef3b" ma:taxonomyFieldName="Prototype_Event_Types" ma:displayName="Event_Types" ma:readOnly="false" ma:default="" ma:fieldId="{06881e4c-e23a-4b13-a21a-cda1c762ef3b}" ma:sspId="599de3cb-4d49-453d-b800-5d7115dc628a" ma:termSetId="c11d6ec0-8d82-4edb-a7c3-61e9562d4773" ma:anchorId="00000000-0000-0000-0000-000000000000" ma:open="false" ma:isKeyword="false">
      <xsd:complexType>
        <xsd:sequence>
          <xsd:element ref="pc:Terms" minOccurs="0" maxOccurs="1"/>
        </xsd:sequence>
      </xsd:complexType>
    </xsd:element>
    <xsd:element name="c245b723492e46feb8c242c474f81c06" ma:index="32" nillable="true" ma:taxonomy="true" ma:internalName="c245b723492e46feb8c242c474f81c06" ma:taxonomyFieldName="Prototype_Tags" ma:displayName="DMS_Tags" ma:readOnly="false" ma:fieldId="{c245b723-492e-46fe-b8c2-42c474f81c06}" ma:taxonomyMulti="true" ma:sspId="599de3cb-4d49-453d-b800-5d7115dc628a" ma:termSetId="cb3da33c-e535-4ab0-b8bc-bc8e4c95dd5f" ma:anchorId="00000000-0000-0000-0000-000000000000" ma:open="false" ma:isKeyword="false">
      <xsd:complexType>
        <xsd:sequence>
          <xsd:element ref="pc:Terms" minOccurs="0" maxOccurs="1"/>
        </xsd:sequence>
      </xsd:complexType>
    </xsd:element>
    <xsd:element name="TaxCatchAll" ma:index="33" nillable="true" ma:displayName="Taxonomy Catch All Column" ma:hidden="true" ma:list="{a99bd1f2-8352-44bd-99e3-18fccfc5b22e}" ma:internalName="TaxCatchAll" ma:readOnly="false" ma:showField="CatchAllData"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TaxCatchAllLabel" ma:index="34" nillable="true" ma:displayName="Taxonomy Catch All Column1" ma:hidden="true" ma:list="{a99bd1f2-8352-44bd-99e3-18fccfc5b22e}" ma:internalName="TaxCatchAllLabel" ma:readOnly="false" ma:showField="CatchAllDataLabel"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a1da6ed942364e6aa931c032ae078b9a" ma:index="37" nillable="true" ma:taxonomy="true" ma:internalName="a1da6ed942364e6aa931c032ae078b9a" ma:taxonomyFieldName="Prototype_CPD_Activity_Format" ma:displayName="CPD_Activity_Format" ma:readOnly="false" ma:default="" ma:fieldId="{a1da6ed9-4236-4e6a-a931-c032ae078b9a}" ma:sspId="599de3cb-4d49-453d-b800-5d7115dc628a" ma:termSetId="4bf07c46-5940-460a-b59f-14a3af91a71d" ma:anchorId="00000000-0000-0000-0000-000000000000" ma:open="false" ma:isKeyword="false">
      <xsd:complexType>
        <xsd:sequence>
          <xsd:element ref="pc:Terms" minOccurs="0" maxOccurs="1"/>
        </xsd:sequence>
      </xsd:complexType>
    </xsd:element>
    <xsd:element name="lbd57a3197f24a75a016012f8260598a" ma:index="38" nillable="true" ma:taxonomy="true" ma:internalName="lbd57a3197f24a75a016012f8260598a" ma:taxonomyFieldName="Prototype_Practice_Area" ma:displayName="Practice_Area" ma:readOnly="false" ma:default="" ma:fieldId="{5bd57a31-97f2-4a75-a016-012f8260598a}" ma:taxonomyMulti="true" ma:sspId="599de3cb-4d49-453d-b800-5d7115dc628a" ma:termSetId="82bf7a2a-7f43-4f1c-b7bb-4a3a0ba5f298" ma:anchorId="00000000-0000-0000-0000-000000000000" ma:open="false" ma:isKeyword="false">
      <xsd:complexType>
        <xsd:sequence>
          <xsd:element ref="pc:Terms" minOccurs="0" maxOccurs="1"/>
        </xsd:sequence>
      </xsd:complexType>
    </xsd:element>
    <xsd:element name="No_x0020_Web_x0020_Index" ma:index="40" nillable="true" ma:displayName="No Web Index" ma:default="0" ma:internalName="No_x0020_Web_x0020_Index">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10" nillable="true" ma:displayName="Copyright" ma:hidden="true" ma:internalName="wic_System_Copyrigh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09f450-3099-4ab0-9797-308ed8a26daf" elementFormDefault="qualified">
    <xsd:import namespace="http://schemas.microsoft.com/office/2006/documentManagement/types"/>
    <xsd:import namespace="http://schemas.microsoft.com/office/infopath/2007/PartnerControls"/>
    <xsd:element name="_dlc_DocId" ma:index="41" nillable="true" ma:displayName="Document ID Value" ma:description="The value of the document ID assigned to this item." ma:indexed="true"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9043e53-a078-4fe1-9a97-1dc890974721">
      <Value>33</Value>
      <Value>40</Value>
      <Value>29</Value>
      <Value>27</Value>
      <Value>23</Value>
      <Value>38</Value>
      <Value>46</Value>
      <Value>97</Value>
    </TaxCatchAll>
    <Stop_x0020_publishing xmlns="b9043e53-a078-4fe1-9a97-1dc890974721" xsi:nil="true"/>
    <Region xmlns="b9043e53-a078-4fe1-9a97-1dc890974721" xsi:nil="true"/>
    <No_x0020_Web_x0020_Index xmlns="b9043e53-a078-4fe1-9a97-1dc890974721">false</No_x0020_Web_x0020_Index>
    <Published xmlns="b9043e53-a078-4fe1-9a97-1dc890974721">false</Published>
    <Start_x0020_publishing xmlns="b9043e53-a078-4fe1-9a97-1dc890974721" xsi:nil="true"/>
    <na442cf9b07645d39bff0c316c917a88 xmlns="b9043e53-a078-4fe1-9a97-1dc890974721">
      <Terms xmlns="http://schemas.microsoft.com/office/infopath/2007/PartnerControls"/>
    </na442cf9b07645d39bff0c316c917a88>
    <Level xmlns="b9043e53-a078-4fe1-9a97-1dc890974721" xsi:nil="true"/>
    <Availability xmlns="b9043e53-a078-4fe1-9a97-1dc890974721" xsi:nil="true"/>
    <_ExtendedDescription xmlns="http://schemas.microsoft.com/sharepoint/v3">The number of Australians who identify as living with a disability has grown by more than 20% in the last four years (SDAC, 2024). Two major drivers of this growth are the ageing population and the rise in prevalence of neurodevelopment disabilities such as autism. Currently, 1 in 40 Australians identify as being a person with autism (ABC, 2024), with more than 1 in 25 children aged 7 to 14 years receiving an autism diagnosis (ABS, 2024). More broadly, 22% of children (1 in 4.5) have been assessed as developmentally vulnerable in their first year of primary school (ABS, 2023). Significant variation in neural function is no longer considered to be “atypical development” but is now recognised as a natural part of human diversity. As the population ages, the shape of the prevalence distribution will change to reflect the growing proportion of the younger population who identify as being neurodiverse, including those with a formal diagnosis of autism. This paper examines the changing composition in the population who identify as being neurodiverse, focusing on those with an autism diagnosis. We use population level administrative data that links disability support and health care usage information with demographic data to compare trends in autism rates for varying sociodemographic factors. We also use a matched population cohort study to estimate differences in mortality and subsequent future life expectancy for the population with and without autism. We use this information to project future prevalence of autism in the population with a view to inform ongoing demand for community-based and individualised disability support programs.</_ExtendedDescription>
    <External-link xmlns="b9043e53-a078-4fe1-9a97-1dc890974721" xsi:nil="true"/>
    <c245b723492e46feb8c242c474f81c06 xmlns="b9043e53-a078-4fe1-9a97-1dc890974721">
      <Terms xmlns="http://schemas.microsoft.com/office/infopath/2007/PartnerControls">
        <TermInfo xmlns="http://schemas.microsoft.com/office/infopath/2007/PartnerControls">
          <TermName xmlns="http://schemas.microsoft.com/office/infopath/2007/PartnerControls">Past Event</TermName>
          <TermId xmlns="http://schemas.microsoft.com/office/infopath/2007/PartnerControls">81820cd3-45f0-44e5-97c3-ef5505ffe26e</TermId>
        </TermInfo>
        <TermInfo xmlns="http://schemas.microsoft.com/office/infopath/2007/PartnerControls">
          <TermName xmlns="http://schemas.microsoft.com/office/infopath/2007/PartnerControls">All Actuaries Summit</TermName>
          <TermId xmlns="http://schemas.microsoft.com/office/infopath/2007/PartnerControls">57ed7ee8-003a-406d-a47c-605a474390f3</TermId>
        </TermInfo>
      </Terms>
    </c245b723492e46feb8c242c474f81c06>
    <lbd57a3197f24a75a016012f8260598a xmlns="b9043e53-a078-4fe1-9a97-1dc890974721">
      <Terms xmlns="http://schemas.microsoft.com/office/infopath/2007/PartnerControls">
        <TermInfo xmlns="http://schemas.microsoft.com/office/infopath/2007/PartnerControls">
          <TermName xmlns="http://schemas.microsoft.com/office/infopath/2007/PartnerControls">Health</TermName>
          <TermId xmlns="http://schemas.microsoft.com/office/infopath/2007/PartnerControls">86c6c317-aa04-4573-bfd3-11091ca80761</TermId>
        </TermInfo>
        <TermInfo xmlns="http://schemas.microsoft.com/office/infopath/2007/PartnerControls">
          <TermName xmlns="http://schemas.microsoft.com/office/infopath/2007/PartnerControls">Public Policy</TermName>
          <TermId xmlns="http://schemas.microsoft.com/office/infopath/2007/PartnerControls">7280e813-2a27-470b-94ab-451192d133d0</TermId>
        </TermInfo>
        <TermInfo xmlns="http://schemas.microsoft.com/office/infopath/2007/PartnerControls">
          <TermName xmlns="http://schemas.microsoft.com/office/infopath/2007/PartnerControls">General Insurance</TermName>
          <TermId xmlns="http://schemas.microsoft.com/office/infopath/2007/PartnerControls">95343fdf-1a65-4d44-be03-5f5c25e610eb</TermId>
        </TermInfo>
      </Terms>
    </lbd57a3197f24a75a016012f8260598a>
    <ifb2a14d9ef14379a3042bde0b0232b7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82514a72-d478-4557-818e-561b0f30fbaf</TermId>
        </TermInfo>
      </Terms>
    </ifb2a14d9ef14379a3042bde0b0232b7>
    <g6881e4ce23a4b13a21acda1c762ef3b xmlns="b9043e53-a078-4fe1-9a97-1dc890974721">
      <Terms xmlns="http://schemas.microsoft.com/office/infopath/2007/PartnerControls">
        <TermInfo xmlns="http://schemas.microsoft.com/office/infopath/2007/PartnerControls">
          <TermName xmlns="http://schemas.microsoft.com/office/infopath/2007/PartnerControls">Major Events</TermName>
          <TermId xmlns="http://schemas.microsoft.com/office/infopath/2007/PartnerControls">741f9fd0-c1f0-4e98-ad79-70afc16eedf5</TermId>
        </TermInfo>
      </Terms>
    </g6881e4ce23a4b13a21acda1c762ef3b>
    <TaxCatchAllLabel xmlns="b9043e53-a078-4fe1-9a97-1dc890974721" xsi:nil="true"/>
    <Source_x0020_Document_x0020_ID xmlns="b9043e53-a078-4fe1-9a97-1dc890974721" xsi:nil="true"/>
    <Age_x0020_Group xmlns="b9043e53-a078-4fe1-9a97-1dc890974721" xsi:nil="true"/>
    <a1da6ed942364e6aa931c032ae078b9a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d40094d7-41bb-4670-ae67-14554674b2a3</TermId>
        </TermInfo>
      </Terms>
    </a1da6ed942364e6aa931c032ae078b9a>
    <CPD xmlns="b9043e53-a078-4fe1-9a97-1dc890974721">1</CPD>
    <Membership xmlns="b9043e53-a078-4fe1-9a97-1dc890974721" xsi:nil="true"/>
    <DMS_Type xmlns="b9043e53-a078-4fe1-9a97-1dc890974721" xsi:nil="true"/>
    <CMS_x0020_Document_x0020_ID xmlns="b9043e53-a078-4fe1-9a97-1dc890974721" xsi:nil="true"/>
    <Created-Date xmlns="b9043e53-a078-4fe1-9a97-1dc890974721">2025-06-10T14:00:00+00:00</Created-Date>
    <wic_System_Copyright xmlns="http://schemas.microsoft.com/sharepoint/v3/fields" xsi:nil="true"/>
    <new-release-expiry xmlns="b9043e53-a078-4fe1-9a97-1dc890974721" xsi:nil="true"/>
    <_dlc_DocId xmlns="7c09f450-3099-4ab0-9797-308ed8a26daf">CE6YYQN64SX3-786882053-16233</_dlc_DocId>
    <_dlc_DocIdUrl xmlns="7c09f450-3099-4ab0-9797-308ed8a26daf">
      <Url>https://actuaries.sharepoint.com/sites/DMS/_layouts/15/DocIdRedir.aspx?ID=CE6YYQN64SX3-786882053-16233</Url>
      <Description>CE6YYQN64SX3-786882053-16233</Description>
    </_dlc_DocIdUrl>
  </documentManagement>
</p:properties>
</file>

<file path=customXml/item4.xml><?xml version="1.0" encoding="utf-8"?>
<?mso-contentType ?>
<SharedContentType xmlns="Microsoft.SharePoint.Taxonomy.ContentTypeSync" SourceId="599de3cb-4d49-453d-b800-5d7115dc628a" ContentTypeId="0x0101005B474B5874136940B1FCFFA385B6F80C"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F4521A2-17D0-4076-BAF4-9329DFA46565}"/>
</file>

<file path=customXml/itemProps2.xml><?xml version="1.0" encoding="utf-8"?>
<ds:datastoreItem xmlns:ds="http://schemas.openxmlformats.org/officeDocument/2006/customXml" ds:itemID="{D1C5BB3B-F372-43FF-9698-4AAF69CFC0DE}">
  <ds:schemaRefs>
    <ds:schemaRef ds:uri="http://schemas.microsoft.com/sharepoint/v3/contenttype/forms"/>
  </ds:schemaRefs>
</ds:datastoreItem>
</file>

<file path=customXml/itemProps3.xml><?xml version="1.0" encoding="utf-8"?>
<ds:datastoreItem xmlns:ds="http://schemas.openxmlformats.org/officeDocument/2006/customXml" ds:itemID="{23A7F36D-13F6-4DF0-A1FA-99BF5BE8352E}">
  <ds:schemaRefs>
    <ds:schemaRef ds:uri="http://schemas.microsoft.com/office/2006/metadata/properties"/>
    <ds:schemaRef ds:uri="http://schemas.microsoft.com/office/infopath/2007/PartnerControls"/>
    <ds:schemaRef ds:uri="5fb66992-734b-4aff-a197-478e72cbcc6e"/>
    <ds:schemaRef ds:uri="ae420036-3ea8-428d-a088-a73cb9493f2c"/>
    <ds:schemaRef ds:uri="3138fe39-45e2-4243-b4f0-a56ce41f1c6e"/>
    <ds:schemaRef ds:uri="7e948e1f-1c1f-44ca-b8c3-272baaf9988d"/>
  </ds:schemaRefs>
</ds:datastoreItem>
</file>

<file path=customXml/itemProps4.xml><?xml version="1.0" encoding="utf-8"?>
<ds:datastoreItem xmlns:ds="http://schemas.openxmlformats.org/officeDocument/2006/customXml" ds:itemID="{4CE18593-66BB-4B4E-9545-C1FDA83E19AC}"/>
</file>

<file path=customXml/itemProps5.xml><?xml version="1.0" encoding="utf-8"?>
<ds:datastoreItem xmlns:ds="http://schemas.openxmlformats.org/officeDocument/2006/customXml" ds:itemID="{6D260E3A-27F4-48A9-8434-5EE892005429}"/>
</file>

<file path=docProps/app.xml><?xml version="1.0" encoding="utf-8"?>
<Properties xmlns="http://schemas.openxmlformats.org/officeDocument/2006/extended-properties" xmlns:vt="http://schemas.openxmlformats.org/officeDocument/2006/docPropsVTypes">
  <TotalTime>8045</TotalTime>
  <Words>1510</Words>
  <Application>Microsoft Office PowerPoint</Application>
  <PresentationFormat>Widescreen</PresentationFormat>
  <Paragraphs>243</Paragraphs>
  <Slides>33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ABC Oracle</vt:lpstr>
      <vt:lpstr>ABC Oracle Medium</vt:lpstr>
      <vt:lpstr>Agency FB</vt:lpstr>
      <vt:lpstr>Arial</vt:lpstr>
      <vt:lpstr>Calibri</vt:lpstr>
      <vt:lpstr>Office Theme</vt:lpstr>
      <vt:lpstr>PowerPoint Presentation</vt:lpstr>
      <vt:lpstr>I acknowledge the traditional custodians of the lands and waters where we live and work, travel, and trade.   We pay our respect to the members of those communities, Elders past and present, and recognise and celebrate their continuing custodianship and culture.</vt:lpstr>
      <vt:lpstr>OUTLINE</vt:lpstr>
      <vt:lpstr>DISABILITY IN AUSTRALIA</vt:lpstr>
      <vt:lpstr>Global Shift in Disability Policy</vt:lpstr>
      <vt:lpstr>Models of Disability</vt:lpstr>
      <vt:lpstr>Prevalence of Disability in Australia</vt:lpstr>
      <vt:lpstr>Neurodiversity in Australia</vt:lpstr>
      <vt:lpstr>Support for Neurodiversity in Australia</vt:lpstr>
      <vt:lpstr>NDIS Participation</vt:lpstr>
      <vt:lpstr>Autism prevalence in Australia</vt:lpstr>
      <vt:lpstr>COMPOSITIONAL ANALYSIS </vt:lpstr>
      <vt:lpstr>Australian Population by Age</vt:lpstr>
      <vt:lpstr>New Diagnoses by Age</vt:lpstr>
      <vt:lpstr>Australian Population by Gender</vt:lpstr>
      <vt:lpstr>New Diagnoses by Gender</vt:lpstr>
      <vt:lpstr>Australian Population by Functional Capacity</vt:lpstr>
      <vt:lpstr>New Diagnoses by Functional Capacity</vt:lpstr>
      <vt:lpstr>New Diagnoses by State</vt:lpstr>
      <vt:lpstr>New Diagnoses by Socio Economic Index For Areas (SEIFA)</vt:lpstr>
      <vt:lpstr>New Diagnoses by Highest Education Level</vt:lpstr>
      <vt:lpstr>New Diagnoses by Employment</vt:lpstr>
      <vt:lpstr>New Diagnoses by Employment Type</vt:lpstr>
      <vt:lpstr>Summary of Findings</vt:lpstr>
      <vt:lpstr>PROJECTED DEMAND FOR DISABILITY SUPPORT</vt:lpstr>
      <vt:lpstr>Estimating Undiagnosed Autism</vt:lpstr>
      <vt:lpstr>Projected Autism Rates by Functional Capacity</vt:lpstr>
      <vt:lpstr>Projected Autism Rates by Functional Capacity</vt:lpstr>
      <vt:lpstr>IMPLICATIONS</vt:lpstr>
      <vt:lpstr>Australian Social Policy</vt:lpstr>
      <vt:lpstr>Insurance Industry</vt:lpstr>
      <vt:lpstr>A New Age Actuarial Profession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Summit 2025: Changing Demographics of Autism and Neurodiversity</dc:title>
  <dc:creator>Maathu Ranjan</dc:creator>
  <cp:lastModifiedBy>Maathumai Ranjan</cp:lastModifiedBy>
  <cp:revision>23</cp:revision>
  <dcterms:created xsi:type="dcterms:W3CDTF">2023-05-24T00:01:03Z</dcterms:created>
  <dcterms:modified xsi:type="dcterms:W3CDTF">2025-06-10T05:52:57Z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0x0101005B474B5874136940B1FCFFA385B6F80C00B91DFC3462D36342B5E9C63B1B6AF453</vt:lpwstr>
  </property>
  <property fmtid="{D5CDD505-2E9C-101B-9397-08002B2CF9AE}" pid="3" name="MediaServiceImageTags">
    <vt:lpwstr/>
  </property>
  <property fmtid="{D5CDD505-2E9C-101B-9397-08002B2CF9AE}" pid="4" name="_dlc_DocIdItemGuid">
    <vt:lpwstr>4fd01768-c170-4991-b60f-14dbadbad6d1</vt:lpwstr>
  </property>
  <property fmtid="{D5CDD505-2E9C-101B-9397-08002B2CF9AE}" pid="5" name="Prototype_Education_Programs">
    <vt:lpwstr/>
  </property>
  <property fmtid="{D5CDD505-2E9C-101B-9397-08002B2CF9AE}" pid="6" name="Prototype_CPD_Activity_Format">
    <vt:lpwstr>33;#Presentation Slides|d40094d7-41bb-4670-ae67-14554674b2a3</vt:lpwstr>
  </property>
  <property fmtid="{D5CDD505-2E9C-101B-9397-08002B2CF9AE}" pid="7" name="Prototype_Event_Types">
    <vt:lpwstr>38;#Major Events|741f9fd0-c1f0-4e98-ad79-70afc16eedf5</vt:lpwstr>
  </property>
  <property fmtid="{D5CDD505-2E9C-101B-9397-08002B2CF9AE}" pid="8" name="Prototype_Practice_Area">
    <vt:lpwstr>27;#Health|86c6c317-aa04-4573-bfd3-11091ca80761;#46;#Public Policy|7280e813-2a27-470b-94ab-451192d133d0;#23;#General Insurance|95343fdf-1a65-4d44-be03-5f5c25e610eb</vt:lpwstr>
  </property>
  <property fmtid="{D5CDD505-2E9C-101B-9397-08002B2CF9AE}" pid="9" name="Prototype_Content_Types">
    <vt:lpwstr>29;#Presentation slides|82514a72-d478-4557-818e-561b0f30fbaf</vt:lpwstr>
  </property>
  <property fmtid="{D5CDD505-2E9C-101B-9397-08002B2CF9AE}" pid="10" name="Prototype_Tags">
    <vt:lpwstr>40;#Past Event|81820cd3-45f0-44e5-97c3-ef5505ffe26e;#97;#All Actuaries Summit|57ed7ee8-003a-406d-a47c-605a474390f3</vt:lpwstr>
  </property>
  <property fmtid="{D5CDD505-2E9C-101B-9397-08002B2CF9AE}" pid="11" name="lcf76f155ced4ddcb4097134ff3c332f">
    <vt:lpwstr/>
  </property>
</Properties>
</file>