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80" r:id="rId5"/>
    <p:sldId id="283" r:id="rId6"/>
    <p:sldId id="284" r:id="rId7"/>
    <p:sldId id="1204" r:id="rId8"/>
    <p:sldId id="2147480614" r:id="rId9"/>
    <p:sldId id="2147480618" r:id="rId10"/>
    <p:sldId id="2147480638" r:id="rId11"/>
    <p:sldId id="2147480645" r:id="rId12"/>
    <p:sldId id="2147480617" r:id="rId13"/>
    <p:sldId id="2147480634" r:id="rId14"/>
    <p:sldId id="2147480650" r:id="rId15"/>
    <p:sldId id="2147480629" r:id="rId16"/>
    <p:sldId id="2147480612" r:id="rId17"/>
    <p:sldId id="2147480646" r:id="rId18"/>
    <p:sldId id="296"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BA52D9-B6FD-42F6-83A2-270E978F2470}">
          <p14:sldIdLst>
            <p14:sldId id="280"/>
            <p14:sldId id="283"/>
            <p14:sldId id="284"/>
            <p14:sldId id="1204"/>
            <p14:sldId id="2147480614"/>
            <p14:sldId id="2147480618"/>
            <p14:sldId id="2147480638"/>
            <p14:sldId id="2147480645"/>
            <p14:sldId id="2147480617"/>
            <p14:sldId id="2147480634"/>
            <p14:sldId id="2147480650"/>
            <p14:sldId id="2147480629"/>
            <p14:sldId id="2147480612"/>
            <p14:sldId id="2147480646"/>
            <p14:sldId id="296"/>
            <p14:sldId id="2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CFE301-3F18-3AF7-E62C-75762DB1C17F}" name="Merten, Alan" initials="AM" userId="S::almerten@deloitte.com.au::c903b752-9851-4e73-8930-708a3a54febe" providerId="AD"/>
  <p188:author id="{ADFB5118-E3AB-DF8C-12FB-25FAD7573C07}" name="Zhou, Yuhan" initials="YZ" userId="S::yuhzhou@deloitte.com.au::35af830d-bd1a-416b-ae2f-7fc5d7b9e84c" providerId="AD"/>
  <p188:author id="{D390DE1D-6430-ABA5-5334-CB4CBA2C5991}" name="Hungerford, Fibian" initials="HF" userId="S::fhungerford@deloitte.com.au::13ceebc2-27a3-45a5-b186-472bb736e4f5" providerId="AD"/>
  <p188:author id="{7E771470-EA15-CA23-AF70-B5ECB88BCB43}" name="Ashar, Aazeen" initials="AA" userId="S::aashar@deloitte.com.au::f1edb71b-8779-4da3-8139-cf9991e13e4b" providerId="AD"/>
  <p188:author id="{F4E6FA9C-CFA1-3CB4-7D14-C236C6315AF6}" name="Chung, Sean" initials="CS" userId="S::seanchung@deloitte.com.au::8f373f13-80ec-4668-9d4d-e86ec50abaa9" providerId="AD"/>
  <p188:author id="{A8392BA4-81CB-3EF5-4F88-10A1A3B3A0D3}" name="Khou, Emily" initials="KE" userId="S::ekhou@deloitte.com.au::53c8e7d5-fe3a-469c-841c-0aa5fb3f4d8a" providerId="AD"/>
  <p188:author id="{69B8D3B6-240D-A569-FA76-42D24BF58174}" name="Yeung, Oliver" initials="OY" userId="S::olyeung@deloitte.com.au::dbcd05db-b63b-4c40-8dd4-c567e6893b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9FF"/>
    <a:srgbClr val="C3CBFF"/>
    <a:srgbClr val="00B0F0"/>
    <a:srgbClr val="313131"/>
    <a:srgbClr val="838484"/>
    <a:srgbClr val="B1C3FF"/>
    <a:srgbClr val="5B5B5B"/>
    <a:srgbClr val="ADADAD"/>
    <a:srgbClr val="012169"/>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BF6C1-21EC-73C7-D73A-41D9F3CF2C7F}" v="6" dt="2025-06-06T04:36:57.354"/>
    <p1510:client id="{2DEC2DE6-F576-4117-8B87-CC8C1FB8DE53}" v="1291" dt="2025-06-06T06:41:02.913"/>
    <p1510:client id="{335576E9-6450-445E-A78F-810046877161}" v="15658" dt="2025-06-06T00:56:42.750"/>
    <p1510:client id="{5371BBEF-5F15-45F3-956F-87E9B83B7DE6}" v="449" dt="2025-06-05T22:49:24.089"/>
    <p1510:client id="{769386E0-97C0-4CD0-939D-97F17C0292D0}" v="9394" dt="2025-06-06T00:55:57.410"/>
    <p1510:client id="{8971395A-40EC-4B83-8305-73C13A87893E}" v="1" dt="2025-06-06T06:45:54.139"/>
    <p1510:client id="{C3BF8C5E-C3DC-4B78-9E4F-6513B3874A97}" v="1158" dt="2025-06-06T00:59:30.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61" autoAdjust="0"/>
  </p:normalViewPr>
  <p:slideViewPr>
    <p:cSldViewPr snapToGrid="0">
      <p:cViewPr>
        <p:scale>
          <a:sx n="82" d="100"/>
          <a:sy n="82" d="100"/>
        </p:scale>
        <p:origin x="2484"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ar, Aazeen" userId="f1edb71b-8779-4da3-8139-cf9991e13e4b" providerId="ADAL" clId="{769386E0-97C0-4CD0-939D-97F17C0292D0}"/>
    <pc:docChg chg="undo custSel addSld delSld modSld sldOrd addSection modSection">
      <pc:chgData name="Ashar, Aazeen" userId="f1edb71b-8779-4da3-8139-cf9991e13e4b" providerId="ADAL" clId="{769386E0-97C0-4CD0-939D-97F17C0292D0}" dt="2025-06-06T00:55:57.410" v="15923" actId="1076"/>
      <pc:docMkLst>
        <pc:docMk/>
      </pc:docMkLst>
      <pc:sldChg chg="modCm">
        <pc:chgData name="Ashar, Aazeen" userId="f1edb71b-8779-4da3-8139-cf9991e13e4b" providerId="ADAL" clId="{769386E0-97C0-4CD0-939D-97F17C0292D0}" dt="2025-06-05T23:10:48.584" v="15804"/>
        <pc:sldMkLst>
          <pc:docMk/>
          <pc:sldMk cId="1025641553" sldId="280"/>
        </pc:sldMkLst>
        <pc:extLst>
          <p:ext xmlns:p="http://schemas.openxmlformats.org/presentationml/2006/main" uri="{D6D511B9-2390-475A-947B-AFAB55BFBCF1}">
            <pc226:cmChg xmlns:pc226="http://schemas.microsoft.com/office/powerpoint/2022/06/main/command" chg="">
              <pc226:chgData name="Ashar, Aazeen" userId="f1edb71b-8779-4da3-8139-cf9991e13e4b" providerId="ADAL" clId="{769386E0-97C0-4CD0-939D-97F17C0292D0}" dt="2025-06-05T23:10:48.584" v="15804"/>
              <pc2:cmMkLst xmlns:pc2="http://schemas.microsoft.com/office/powerpoint/2019/9/main/command">
                <pc:docMk/>
                <pc:sldMk cId="1025641553" sldId="280"/>
                <pc2:cmMk id="{C81E6896-4888-4C0D-80B6-E37ADDCB645B}"/>
              </pc2:cmMkLst>
              <pc226:cmRplyChg chg="add">
                <pc226:chgData name="Ashar, Aazeen" userId="f1edb71b-8779-4da3-8139-cf9991e13e4b" providerId="ADAL" clId="{769386E0-97C0-4CD0-939D-97F17C0292D0}" dt="2025-06-05T23:10:48.584" v="15804"/>
                <pc2:cmRplyMkLst xmlns:pc2="http://schemas.microsoft.com/office/powerpoint/2019/9/main/command">
                  <pc:docMk/>
                  <pc:sldMk cId="1025641553" sldId="280"/>
                  <pc2:cmMk id="{C81E6896-4888-4C0D-80B6-E37ADDCB645B}"/>
                  <pc2:cmRplyMk id="{6B5ADAA1-97D6-4D63-A4FC-7243A1991126}"/>
                </pc2:cmRplyMkLst>
              </pc226:cmRplyChg>
            </pc226:cmChg>
          </p:ext>
        </pc:extLst>
      </pc:sldChg>
      <pc:sldChg chg="modSp mod ord">
        <pc:chgData name="Ashar, Aazeen" userId="f1edb71b-8779-4da3-8139-cf9991e13e4b" providerId="ADAL" clId="{769386E0-97C0-4CD0-939D-97F17C0292D0}" dt="2025-05-12T06:18:05.211" v="1144"/>
        <pc:sldMkLst>
          <pc:docMk/>
          <pc:sldMk cId="3502264959" sldId="285"/>
        </pc:sldMkLst>
        <pc:spChg chg="mod">
          <ac:chgData name="Ashar, Aazeen" userId="f1edb71b-8779-4da3-8139-cf9991e13e4b" providerId="ADAL" clId="{769386E0-97C0-4CD0-939D-97F17C0292D0}" dt="2025-05-12T03:32:56.560" v="464" actId="207"/>
          <ac:spMkLst>
            <pc:docMk/>
            <pc:sldMk cId="3502264959" sldId="285"/>
            <ac:spMk id="5" creationId="{D6F64DF7-165A-C931-7668-9B98B9F1AB9D}"/>
          </ac:spMkLst>
        </pc:spChg>
        <pc:picChg chg="mod">
          <ac:chgData name="Ashar, Aazeen" userId="f1edb71b-8779-4da3-8139-cf9991e13e4b" providerId="ADAL" clId="{769386E0-97C0-4CD0-939D-97F17C0292D0}" dt="2025-05-12T04:22:33.195" v="949" actId="1076"/>
          <ac:picMkLst>
            <pc:docMk/>
            <pc:sldMk cId="3502264959" sldId="285"/>
            <ac:picMk id="7" creationId="{75CDD2DC-1A49-76D8-1E08-12D8B380BD51}"/>
          </ac:picMkLst>
        </pc:picChg>
      </pc:sldChg>
      <pc:sldChg chg="ord">
        <pc:chgData name="Ashar, Aazeen" userId="f1edb71b-8779-4da3-8139-cf9991e13e4b" providerId="ADAL" clId="{769386E0-97C0-4CD0-939D-97F17C0292D0}" dt="2025-05-26T06:04:58.771" v="4444"/>
        <pc:sldMkLst>
          <pc:docMk/>
          <pc:sldMk cId="1063205301" sldId="296"/>
        </pc:sldMkLst>
      </pc:sldChg>
      <pc:sldChg chg="ord">
        <pc:chgData name="Ashar, Aazeen" userId="f1edb71b-8779-4da3-8139-cf9991e13e4b" providerId="ADAL" clId="{769386E0-97C0-4CD0-939D-97F17C0292D0}" dt="2025-05-26T06:05:01.316" v="4446"/>
        <pc:sldMkLst>
          <pc:docMk/>
          <pc:sldMk cId="1443866166" sldId="297"/>
        </pc:sldMkLst>
      </pc:sldChg>
      <pc:sldChg chg="ord">
        <pc:chgData name="Ashar, Aazeen" userId="f1edb71b-8779-4da3-8139-cf9991e13e4b" providerId="ADAL" clId="{769386E0-97C0-4CD0-939D-97F17C0292D0}" dt="2025-06-02T23:59:08.949" v="9667"/>
        <pc:sldMkLst>
          <pc:docMk/>
          <pc:sldMk cId="893042097" sldId="298"/>
        </pc:sldMkLst>
      </pc:sldChg>
      <pc:sldChg chg="addSp delSp modSp add del mod">
        <pc:chgData name="Ashar, Aazeen" userId="f1edb71b-8779-4da3-8139-cf9991e13e4b" providerId="ADAL" clId="{769386E0-97C0-4CD0-939D-97F17C0292D0}" dt="2025-06-05T00:46:50.028" v="13661" actId="2696"/>
        <pc:sldMkLst>
          <pc:docMk/>
          <pc:sldMk cId="15507522" sldId="439"/>
        </pc:sldMkLst>
        <pc:spChg chg="del">
          <ac:chgData name="Ashar, Aazeen" userId="f1edb71b-8779-4da3-8139-cf9991e13e4b" providerId="ADAL" clId="{769386E0-97C0-4CD0-939D-97F17C0292D0}" dt="2025-06-05T00:40:55.187" v="13550" actId="478"/>
          <ac:spMkLst>
            <pc:docMk/>
            <pc:sldMk cId="15507522" sldId="439"/>
            <ac:spMk id="2" creationId="{973F3211-D594-4AA7-992F-31D86820FB5C}"/>
          </ac:spMkLst>
        </pc:spChg>
        <pc:spChg chg="del">
          <ac:chgData name="Ashar, Aazeen" userId="f1edb71b-8779-4da3-8139-cf9991e13e4b" providerId="ADAL" clId="{769386E0-97C0-4CD0-939D-97F17C0292D0}" dt="2025-06-05T00:40:59.038" v="13553" actId="478"/>
          <ac:spMkLst>
            <pc:docMk/>
            <pc:sldMk cId="15507522" sldId="439"/>
            <ac:spMk id="3" creationId="{E89EDCCA-DEEB-49FC-9362-FD62D4BCF02D}"/>
          </ac:spMkLst>
        </pc:spChg>
        <pc:spChg chg="del">
          <ac:chgData name="Ashar, Aazeen" userId="f1edb71b-8779-4da3-8139-cf9991e13e4b" providerId="ADAL" clId="{769386E0-97C0-4CD0-939D-97F17C0292D0}" dt="2025-06-05T00:40:53.768" v="13549" actId="478"/>
          <ac:spMkLst>
            <pc:docMk/>
            <pc:sldMk cId="15507522" sldId="439"/>
            <ac:spMk id="4" creationId="{CC6868F2-2BEE-4EA1-9C86-00895CB2E6F7}"/>
          </ac:spMkLst>
        </pc:spChg>
        <pc:spChg chg="del">
          <ac:chgData name="Ashar, Aazeen" userId="f1edb71b-8779-4da3-8139-cf9991e13e4b" providerId="ADAL" clId="{769386E0-97C0-4CD0-939D-97F17C0292D0}" dt="2025-06-05T00:41:05.459" v="13555" actId="478"/>
          <ac:spMkLst>
            <pc:docMk/>
            <pc:sldMk cId="15507522" sldId="439"/>
            <ac:spMk id="8" creationId="{5F1BC4BF-3934-45BC-AFE2-520A78363709}"/>
          </ac:spMkLst>
        </pc:spChg>
        <pc:spChg chg="del mod">
          <ac:chgData name="Ashar, Aazeen" userId="f1edb71b-8779-4da3-8139-cf9991e13e4b" providerId="ADAL" clId="{769386E0-97C0-4CD0-939D-97F17C0292D0}" dt="2025-06-05T00:42:23.677" v="13576" actId="478"/>
          <ac:spMkLst>
            <pc:docMk/>
            <pc:sldMk cId="15507522" sldId="439"/>
            <ac:spMk id="11" creationId="{700A5F26-6C25-4CF2-8E29-C647ADBE9306}"/>
          </ac:spMkLst>
        </pc:spChg>
        <pc:spChg chg="del mod">
          <ac:chgData name="Ashar, Aazeen" userId="f1edb71b-8779-4da3-8139-cf9991e13e4b" providerId="ADAL" clId="{769386E0-97C0-4CD0-939D-97F17C0292D0}" dt="2025-06-05T00:42:22.215" v="13575" actId="478"/>
          <ac:spMkLst>
            <pc:docMk/>
            <pc:sldMk cId="15507522" sldId="439"/>
            <ac:spMk id="12" creationId="{747DD221-C27E-4B02-98AB-98BEFB448EFD}"/>
          </ac:spMkLst>
        </pc:spChg>
        <pc:spChg chg="del mod">
          <ac:chgData name="Ashar, Aazeen" userId="f1edb71b-8779-4da3-8139-cf9991e13e4b" providerId="ADAL" clId="{769386E0-97C0-4CD0-939D-97F17C0292D0}" dt="2025-06-05T00:42:26.152" v="13578" actId="478"/>
          <ac:spMkLst>
            <pc:docMk/>
            <pc:sldMk cId="15507522" sldId="439"/>
            <ac:spMk id="13" creationId="{F7C215CD-640B-43D2-9AFF-3E7297D8CE91}"/>
          </ac:spMkLst>
        </pc:spChg>
        <pc:spChg chg="del mod">
          <ac:chgData name="Ashar, Aazeen" userId="f1edb71b-8779-4da3-8139-cf9991e13e4b" providerId="ADAL" clId="{769386E0-97C0-4CD0-939D-97F17C0292D0}" dt="2025-06-05T00:42:27.533" v="13579" actId="478"/>
          <ac:spMkLst>
            <pc:docMk/>
            <pc:sldMk cId="15507522" sldId="439"/>
            <ac:spMk id="14" creationId="{6313EFB2-792B-49CA-A1C0-55D6E74790CB}"/>
          </ac:spMkLst>
        </pc:spChg>
        <pc:spChg chg="del mod">
          <ac:chgData name="Ashar, Aazeen" userId="f1edb71b-8779-4da3-8139-cf9991e13e4b" providerId="ADAL" clId="{769386E0-97C0-4CD0-939D-97F17C0292D0}" dt="2025-06-05T00:42:24.884" v="13577" actId="478"/>
          <ac:spMkLst>
            <pc:docMk/>
            <pc:sldMk cId="15507522" sldId="439"/>
            <ac:spMk id="15" creationId="{357A264A-AD37-4C16-9DB1-E1406B1724C0}"/>
          </ac:spMkLst>
        </pc:spChg>
        <pc:spChg chg="del mod">
          <ac:chgData name="Ashar, Aazeen" userId="f1edb71b-8779-4da3-8139-cf9991e13e4b" providerId="ADAL" clId="{769386E0-97C0-4CD0-939D-97F17C0292D0}" dt="2025-06-05T00:41:59.224" v="13569" actId="478"/>
          <ac:spMkLst>
            <pc:docMk/>
            <pc:sldMk cId="15507522" sldId="439"/>
            <ac:spMk id="16" creationId="{44A82754-6CF5-4B15-94F1-3A1516B9838F}"/>
          </ac:spMkLst>
        </pc:spChg>
        <pc:spChg chg="del mod topLvl">
          <ac:chgData name="Ashar, Aazeen" userId="f1edb71b-8779-4da3-8139-cf9991e13e4b" providerId="ADAL" clId="{769386E0-97C0-4CD0-939D-97F17C0292D0}" dt="2025-06-05T00:42:13.126" v="13571" actId="478"/>
          <ac:spMkLst>
            <pc:docMk/>
            <pc:sldMk cId="15507522" sldId="439"/>
            <ac:spMk id="26" creationId="{4E4647C8-0301-4138-B4C4-A8A8C93615B3}"/>
          </ac:spMkLst>
        </pc:spChg>
        <pc:spChg chg="del mod topLvl">
          <ac:chgData name="Ashar, Aazeen" userId="f1edb71b-8779-4da3-8139-cf9991e13e4b" providerId="ADAL" clId="{769386E0-97C0-4CD0-939D-97F17C0292D0}" dt="2025-06-05T00:42:15.080" v="13572" actId="478"/>
          <ac:spMkLst>
            <pc:docMk/>
            <pc:sldMk cId="15507522" sldId="439"/>
            <ac:spMk id="27" creationId="{58B630C9-C1E3-4AC2-92DC-7B2B42E5D0A8}"/>
          </ac:spMkLst>
        </pc:spChg>
        <pc:spChg chg="del mod topLvl">
          <ac:chgData name="Ashar, Aazeen" userId="f1edb71b-8779-4da3-8139-cf9991e13e4b" providerId="ADAL" clId="{769386E0-97C0-4CD0-939D-97F17C0292D0}" dt="2025-06-05T00:42:43.803" v="13590" actId="478"/>
          <ac:spMkLst>
            <pc:docMk/>
            <pc:sldMk cId="15507522" sldId="439"/>
            <ac:spMk id="29" creationId="{F33C0771-EBA7-4D19-9164-FEB52A5F2C03}"/>
          </ac:spMkLst>
        </pc:spChg>
        <pc:spChg chg="del mod topLvl">
          <ac:chgData name="Ashar, Aazeen" userId="f1edb71b-8779-4da3-8139-cf9991e13e4b" providerId="ADAL" clId="{769386E0-97C0-4CD0-939D-97F17C0292D0}" dt="2025-06-05T00:42:39.645" v="13588" actId="478"/>
          <ac:spMkLst>
            <pc:docMk/>
            <pc:sldMk cId="15507522" sldId="439"/>
            <ac:spMk id="30" creationId="{00EE8B6A-0A30-4CC4-AE4E-23A2A8E4C7DE}"/>
          </ac:spMkLst>
        </pc:spChg>
        <pc:spChg chg="del mod topLvl">
          <ac:chgData name="Ashar, Aazeen" userId="f1edb71b-8779-4da3-8139-cf9991e13e4b" providerId="ADAL" clId="{769386E0-97C0-4CD0-939D-97F17C0292D0}" dt="2025-06-05T00:42:38.216" v="13587" actId="478"/>
          <ac:spMkLst>
            <pc:docMk/>
            <pc:sldMk cId="15507522" sldId="439"/>
            <ac:spMk id="31" creationId="{0227EB39-6E57-4F63-B85A-00B4784C7047}"/>
          </ac:spMkLst>
        </pc:spChg>
        <pc:spChg chg="del mod topLvl">
          <ac:chgData name="Ashar, Aazeen" userId="f1edb71b-8779-4da3-8139-cf9991e13e4b" providerId="ADAL" clId="{769386E0-97C0-4CD0-939D-97F17C0292D0}" dt="2025-06-05T00:42:35.756" v="13585" actId="478"/>
          <ac:spMkLst>
            <pc:docMk/>
            <pc:sldMk cId="15507522" sldId="439"/>
            <ac:spMk id="33" creationId="{FEAFDF19-0B3A-4D90-98CA-2A0E2293B0D4}"/>
          </ac:spMkLst>
        </pc:spChg>
        <pc:spChg chg="del mod topLvl">
          <ac:chgData name="Ashar, Aazeen" userId="f1edb71b-8779-4da3-8139-cf9991e13e4b" providerId="ADAL" clId="{769386E0-97C0-4CD0-939D-97F17C0292D0}" dt="2025-06-05T00:42:33.914" v="13584" actId="478"/>
          <ac:spMkLst>
            <pc:docMk/>
            <pc:sldMk cId="15507522" sldId="439"/>
            <ac:spMk id="34" creationId="{28E90C0C-2478-4B60-A278-DBD8046CD954}"/>
          </ac:spMkLst>
        </pc:spChg>
        <pc:spChg chg="del">
          <ac:chgData name="Ashar, Aazeen" userId="f1edb71b-8779-4da3-8139-cf9991e13e4b" providerId="ADAL" clId="{769386E0-97C0-4CD0-939D-97F17C0292D0}" dt="2025-06-05T00:41:12.888" v="13558" actId="478"/>
          <ac:spMkLst>
            <pc:docMk/>
            <pc:sldMk cId="15507522" sldId="439"/>
            <ac:spMk id="36" creationId="{E255136B-262D-422D-B1A1-95F4A875F413}"/>
          </ac:spMkLst>
        </pc:spChg>
        <pc:spChg chg="del">
          <ac:chgData name="Ashar, Aazeen" userId="f1edb71b-8779-4da3-8139-cf9991e13e4b" providerId="ADAL" clId="{769386E0-97C0-4CD0-939D-97F17C0292D0}" dt="2025-06-05T00:41:05.459" v="13555" actId="478"/>
          <ac:spMkLst>
            <pc:docMk/>
            <pc:sldMk cId="15507522" sldId="439"/>
            <ac:spMk id="38" creationId="{D0E4F302-E59D-4C3F-BB79-3616AD9F3123}"/>
          </ac:spMkLst>
        </pc:spChg>
        <pc:spChg chg="del mod topLvl">
          <ac:chgData name="Ashar, Aazeen" userId="f1edb71b-8779-4da3-8139-cf9991e13e4b" providerId="ADAL" clId="{769386E0-97C0-4CD0-939D-97F17C0292D0}" dt="2025-06-05T00:42:31.780" v="13582" actId="478"/>
          <ac:spMkLst>
            <pc:docMk/>
            <pc:sldMk cId="15507522" sldId="439"/>
            <ac:spMk id="43" creationId="{A035B342-4C8E-4BA6-8787-EEEC77E44414}"/>
          </ac:spMkLst>
        </pc:spChg>
        <pc:spChg chg="del mod topLvl">
          <ac:chgData name="Ashar, Aazeen" userId="f1edb71b-8779-4da3-8139-cf9991e13e4b" providerId="ADAL" clId="{769386E0-97C0-4CD0-939D-97F17C0292D0}" dt="2025-06-05T00:42:29.268" v="13581" actId="478"/>
          <ac:spMkLst>
            <pc:docMk/>
            <pc:sldMk cId="15507522" sldId="439"/>
            <ac:spMk id="44" creationId="{195FC4F3-7453-446A-BB12-4C161C8EEF98}"/>
          </ac:spMkLst>
        </pc:spChg>
        <pc:spChg chg="add del mod">
          <ac:chgData name="Ashar, Aazeen" userId="f1edb71b-8779-4da3-8139-cf9991e13e4b" providerId="ADAL" clId="{769386E0-97C0-4CD0-939D-97F17C0292D0}" dt="2025-06-05T00:40:56.848" v="13551" actId="478"/>
          <ac:spMkLst>
            <pc:docMk/>
            <pc:sldMk cId="15507522" sldId="439"/>
            <ac:spMk id="55" creationId="{64CA915F-04E0-7F6E-5DA0-C5147F757CF2}"/>
          </ac:spMkLst>
        </pc:spChg>
        <pc:spChg chg="add del mod">
          <ac:chgData name="Ashar, Aazeen" userId="f1edb71b-8779-4da3-8139-cf9991e13e4b" providerId="ADAL" clId="{769386E0-97C0-4CD0-939D-97F17C0292D0}" dt="2025-06-05T00:40:57.854" v="13552" actId="478"/>
          <ac:spMkLst>
            <pc:docMk/>
            <pc:sldMk cId="15507522" sldId="439"/>
            <ac:spMk id="57" creationId="{DC2010F3-4CBF-C9F3-3F73-4916CED72A83}"/>
          </ac:spMkLst>
        </pc:spChg>
        <pc:spChg chg="add del mod">
          <ac:chgData name="Ashar, Aazeen" userId="f1edb71b-8779-4da3-8139-cf9991e13e4b" providerId="ADAL" clId="{769386E0-97C0-4CD0-939D-97F17C0292D0}" dt="2025-06-05T00:41:00.156" v="13554" actId="478"/>
          <ac:spMkLst>
            <pc:docMk/>
            <pc:sldMk cId="15507522" sldId="439"/>
            <ac:spMk id="59" creationId="{68F19291-3B8B-F239-37AC-064EBC4BE6CA}"/>
          </ac:spMkLst>
        </pc:spChg>
        <pc:spChg chg="add mod">
          <ac:chgData name="Ashar, Aazeen" userId="f1edb71b-8779-4da3-8139-cf9991e13e4b" providerId="ADAL" clId="{769386E0-97C0-4CD0-939D-97F17C0292D0}" dt="2025-06-05T00:46:03.355" v="13655" actId="1076"/>
          <ac:spMkLst>
            <pc:docMk/>
            <pc:sldMk cId="15507522" sldId="439"/>
            <ac:spMk id="69" creationId="{EE1AA170-68B3-E547-2A8C-C73D0E1E34DE}"/>
          </ac:spMkLst>
        </pc:spChg>
        <pc:spChg chg="add mod">
          <ac:chgData name="Ashar, Aazeen" userId="f1edb71b-8779-4da3-8139-cf9991e13e4b" providerId="ADAL" clId="{769386E0-97C0-4CD0-939D-97F17C0292D0}" dt="2025-06-05T00:46:01.362" v="13654" actId="1076"/>
          <ac:spMkLst>
            <pc:docMk/>
            <pc:sldMk cId="15507522" sldId="439"/>
            <ac:spMk id="70" creationId="{C0853173-645C-D2A0-F5E6-EF7FF403DC35}"/>
          </ac:spMkLst>
        </pc:spChg>
        <pc:spChg chg="add mod">
          <ac:chgData name="Ashar, Aazeen" userId="f1edb71b-8779-4da3-8139-cf9991e13e4b" providerId="ADAL" clId="{769386E0-97C0-4CD0-939D-97F17C0292D0}" dt="2025-06-05T00:46:25.119" v="13656" actId="207"/>
          <ac:spMkLst>
            <pc:docMk/>
            <pc:sldMk cId="15507522" sldId="439"/>
            <ac:spMk id="71" creationId="{02B4724B-4EB1-21E1-E779-90659ECEDF29}"/>
          </ac:spMkLst>
        </pc:spChg>
        <pc:grpChg chg="del">
          <ac:chgData name="Ashar, Aazeen" userId="f1edb71b-8779-4da3-8139-cf9991e13e4b" providerId="ADAL" clId="{769386E0-97C0-4CD0-939D-97F17C0292D0}" dt="2025-06-05T00:41:05.459" v="13555" actId="478"/>
          <ac:grpSpMkLst>
            <pc:docMk/>
            <pc:sldMk cId="15507522" sldId="439"/>
            <ac:grpSpMk id="18" creationId="{B7F8872B-93DC-445E-9E0C-4D80F5B8E8A8}"/>
          </ac:grpSpMkLst>
        </pc:grpChg>
        <pc:grpChg chg="del mod">
          <ac:chgData name="Ashar, Aazeen" userId="f1edb71b-8779-4da3-8139-cf9991e13e4b" providerId="ADAL" clId="{769386E0-97C0-4CD0-939D-97F17C0292D0}" dt="2025-06-05T00:42:09.513" v="13570" actId="165"/>
          <ac:grpSpMkLst>
            <pc:docMk/>
            <pc:sldMk cId="15507522" sldId="439"/>
            <ac:grpSpMk id="25" creationId="{C600B559-BBF7-4E30-8C3B-322D2F888526}"/>
          </ac:grpSpMkLst>
        </pc:grpChg>
        <pc:grpChg chg="del mod">
          <ac:chgData name="Ashar, Aazeen" userId="f1edb71b-8779-4da3-8139-cf9991e13e4b" providerId="ADAL" clId="{769386E0-97C0-4CD0-939D-97F17C0292D0}" dt="2025-06-05T00:42:09.513" v="13570" actId="165"/>
          <ac:grpSpMkLst>
            <pc:docMk/>
            <pc:sldMk cId="15507522" sldId="439"/>
            <ac:grpSpMk id="28" creationId="{0FAAE6F9-A8A6-4337-AAC3-497F1C0AD9E0}"/>
          </ac:grpSpMkLst>
        </pc:grpChg>
        <pc:grpChg chg="del mod">
          <ac:chgData name="Ashar, Aazeen" userId="f1edb71b-8779-4da3-8139-cf9991e13e4b" providerId="ADAL" clId="{769386E0-97C0-4CD0-939D-97F17C0292D0}" dt="2025-06-05T00:42:09.513" v="13570" actId="165"/>
          <ac:grpSpMkLst>
            <pc:docMk/>
            <pc:sldMk cId="15507522" sldId="439"/>
            <ac:grpSpMk id="32" creationId="{53BC1C62-0F8F-48A2-A3FD-40E81911B3A3}"/>
          </ac:grpSpMkLst>
        </pc:grpChg>
        <pc:grpChg chg="del">
          <ac:chgData name="Ashar, Aazeen" userId="f1edb71b-8779-4da3-8139-cf9991e13e4b" providerId="ADAL" clId="{769386E0-97C0-4CD0-939D-97F17C0292D0}" dt="2025-06-05T00:41:05.459" v="13555" actId="478"/>
          <ac:grpSpMkLst>
            <pc:docMk/>
            <pc:sldMk cId="15507522" sldId="439"/>
            <ac:grpSpMk id="39" creationId="{0BE599D5-58B8-4973-BDDD-ACF7EF9AEA21}"/>
          </ac:grpSpMkLst>
        </pc:grpChg>
        <pc:grpChg chg="del mod">
          <ac:chgData name="Ashar, Aazeen" userId="f1edb71b-8779-4da3-8139-cf9991e13e4b" providerId="ADAL" clId="{769386E0-97C0-4CD0-939D-97F17C0292D0}" dt="2025-06-05T00:42:09.513" v="13570" actId="165"/>
          <ac:grpSpMkLst>
            <pc:docMk/>
            <pc:sldMk cId="15507522" sldId="439"/>
            <ac:grpSpMk id="42" creationId="{93A1BFE8-B2AC-43A2-B42D-87795569318D}"/>
          </ac:grpSpMkLst>
        </pc:grpChg>
        <pc:grpChg chg="del mod">
          <ac:chgData name="Ashar, Aazeen" userId="f1edb71b-8779-4da3-8139-cf9991e13e4b" providerId="ADAL" clId="{769386E0-97C0-4CD0-939D-97F17C0292D0}" dt="2025-06-05T00:41:52.932" v="13565" actId="478"/>
          <ac:grpSpMkLst>
            <pc:docMk/>
            <pc:sldMk cId="15507522" sldId="439"/>
            <ac:grpSpMk id="45" creationId="{1B1C3A16-3CEA-4669-87CD-DF2438DF3940}"/>
          </ac:grpSpMkLst>
        </pc:grpChg>
        <pc:grpChg chg="del mod">
          <ac:chgData name="Ashar, Aazeen" userId="f1edb71b-8779-4da3-8139-cf9991e13e4b" providerId="ADAL" clId="{769386E0-97C0-4CD0-939D-97F17C0292D0}" dt="2025-06-05T00:41:54.294" v="13566" actId="478"/>
          <ac:grpSpMkLst>
            <pc:docMk/>
            <pc:sldMk cId="15507522" sldId="439"/>
            <ac:grpSpMk id="48" creationId="{53DB5039-CE93-4B63-959E-67919DF65453}"/>
          </ac:grpSpMkLst>
        </pc:grpChg>
        <pc:grpChg chg="del">
          <ac:chgData name="Ashar, Aazeen" userId="f1edb71b-8779-4da3-8139-cf9991e13e4b" providerId="ADAL" clId="{769386E0-97C0-4CD0-939D-97F17C0292D0}" dt="2025-06-05T00:41:05.459" v="13555" actId="478"/>
          <ac:grpSpMkLst>
            <pc:docMk/>
            <pc:sldMk cId="15507522" sldId="439"/>
            <ac:grpSpMk id="51" creationId="{C02B4B5D-E523-460D-A1A4-6D0CCA82CCB6}"/>
          </ac:grpSpMkLst>
        </pc:grpChg>
        <pc:graphicFrameChg chg="add del mod modGraphic">
          <ac:chgData name="Ashar, Aazeen" userId="f1edb71b-8779-4da3-8139-cf9991e13e4b" providerId="ADAL" clId="{769386E0-97C0-4CD0-939D-97F17C0292D0}" dt="2025-06-05T00:45:54.982" v="13652" actId="14100"/>
          <ac:graphicFrameMkLst>
            <pc:docMk/>
            <pc:sldMk cId="15507522" sldId="439"/>
            <ac:graphicFrameMk id="7" creationId="{AED37AFA-720C-46EB-96A2-BB4040E51A8C}"/>
          </ac:graphicFrameMkLst>
        </pc:graphicFrameChg>
        <pc:cxnChg chg="del mod">
          <ac:chgData name="Ashar, Aazeen" userId="f1edb71b-8779-4da3-8139-cf9991e13e4b" providerId="ADAL" clId="{769386E0-97C0-4CD0-939D-97F17C0292D0}" dt="2025-06-05T00:42:28.257" v="13580" actId="478"/>
          <ac:cxnSpMkLst>
            <pc:docMk/>
            <pc:sldMk cId="15507522" sldId="439"/>
            <ac:cxnSpMk id="9" creationId="{48CA5843-5BD3-410B-8F4C-7EC5CD21FC5C}"/>
          </ac:cxnSpMkLst>
        </pc:cxnChg>
        <pc:cxnChg chg="del mod">
          <ac:chgData name="Ashar, Aazeen" userId="f1edb71b-8779-4da3-8139-cf9991e13e4b" providerId="ADAL" clId="{769386E0-97C0-4CD0-939D-97F17C0292D0}" dt="2025-06-05T00:41:55.096" v="13567" actId="478"/>
          <ac:cxnSpMkLst>
            <pc:docMk/>
            <pc:sldMk cId="15507522" sldId="439"/>
            <ac:cxnSpMk id="10" creationId="{98D43C37-1693-40F2-B880-4E25D442A5BE}"/>
          </ac:cxnSpMkLst>
        </pc:cxnChg>
        <pc:cxnChg chg="del mod">
          <ac:chgData name="Ashar, Aazeen" userId="f1edb71b-8779-4da3-8139-cf9991e13e4b" providerId="ADAL" clId="{769386E0-97C0-4CD0-939D-97F17C0292D0}" dt="2025-06-05T00:41:55.817" v="13568" actId="478"/>
          <ac:cxnSpMkLst>
            <pc:docMk/>
            <pc:sldMk cId="15507522" sldId="439"/>
            <ac:cxnSpMk id="17" creationId="{2DC146BE-2989-48C4-8A1E-4824A7A29236}"/>
          </ac:cxnSpMkLst>
        </pc:cxnChg>
        <pc:cxnChg chg="del mod">
          <ac:chgData name="Ashar, Aazeen" userId="f1edb71b-8779-4da3-8139-cf9991e13e4b" providerId="ADAL" clId="{769386E0-97C0-4CD0-939D-97F17C0292D0}" dt="2025-06-05T00:42:32.680" v="13583" actId="478"/>
          <ac:cxnSpMkLst>
            <pc:docMk/>
            <pc:sldMk cId="15507522" sldId="439"/>
            <ac:cxnSpMk id="22" creationId="{982FFD1E-A132-4100-850E-7CF11F0E9ED8}"/>
          </ac:cxnSpMkLst>
        </pc:cxnChg>
        <pc:cxnChg chg="del mod">
          <ac:chgData name="Ashar, Aazeen" userId="f1edb71b-8779-4da3-8139-cf9991e13e4b" providerId="ADAL" clId="{769386E0-97C0-4CD0-939D-97F17C0292D0}" dt="2025-06-05T00:42:40.544" v="13589" actId="478"/>
          <ac:cxnSpMkLst>
            <pc:docMk/>
            <pc:sldMk cId="15507522" sldId="439"/>
            <ac:cxnSpMk id="23" creationId="{6091FA14-DD0C-4F0E-9FA7-5A3A1F1C6B92}"/>
          </ac:cxnSpMkLst>
        </pc:cxnChg>
        <pc:cxnChg chg="del mod">
          <ac:chgData name="Ashar, Aazeen" userId="f1edb71b-8779-4da3-8139-cf9991e13e4b" providerId="ADAL" clId="{769386E0-97C0-4CD0-939D-97F17C0292D0}" dt="2025-06-05T00:42:36.684" v="13586" actId="478"/>
          <ac:cxnSpMkLst>
            <pc:docMk/>
            <pc:sldMk cId="15507522" sldId="439"/>
            <ac:cxnSpMk id="24" creationId="{4D3C0798-EE10-4F6D-8D3D-F7F66B56C8A6}"/>
          </ac:cxnSpMkLst>
        </pc:cxnChg>
        <pc:cxnChg chg="del">
          <ac:chgData name="Ashar, Aazeen" userId="f1edb71b-8779-4da3-8139-cf9991e13e4b" providerId="ADAL" clId="{769386E0-97C0-4CD0-939D-97F17C0292D0}" dt="2025-06-05T00:41:05.459" v="13555" actId="478"/>
          <ac:cxnSpMkLst>
            <pc:docMk/>
            <pc:sldMk cId="15507522" sldId="439"/>
            <ac:cxnSpMk id="35" creationId="{C4EFBB48-4C73-4E83-8149-0BE6AD7F05E9}"/>
          </ac:cxnSpMkLst>
        </pc:cxnChg>
        <pc:cxnChg chg="del">
          <ac:chgData name="Ashar, Aazeen" userId="f1edb71b-8779-4da3-8139-cf9991e13e4b" providerId="ADAL" clId="{769386E0-97C0-4CD0-939D-97F17C0292D0}" dt="2025-06-05T00:41:05.459" v="13555" actId="478"/>
          <ac:cxnSpMkLst>
            <pc:docMk/>
            <pc:sldMk cId="15507522" sldId="439"/>
            <ac:cxnSpMk id="37" creationId="{CA419118-5512-44C9-965C-6148E6D0FC8C}"/>
          </ac:cxnSpMkLst>
        </pc:cxnChg>
      </pc:sldChg>
      <pc:sldChg chg="addSp delSp modSp add del mod">
        <pc:chgData name="Ashar, Aazeen" userId="f1edb71b-8779-4da3-8139-cf9991e13e4b" providerId="ADAL" clId="{769386E0-97C0-4CD0-939D-97F17C0292D0}" dt="2025-05-29T00:18:06.963" v="5740" actId="2696"/>
        <pc:sldMkLst>
          <pc:docMk/>
          <pc:sldMk cId="596599008" sldId="524"/>
        </pc:sldMkLst>
        <pc:spChg chg="del">
          <ac:chgData name="Ashar, Aazeen" userId="f1edb71b-8779-4da3-8139-cf9991e13e4b" providerId="ADAL" clId="{769386E0-97C0-4CD0-939D-97F17C0292D0}" dt="2025-05-28T23:44:26.358" v="5201" actId="478"/>
          <ac:spMkLst>
            <pc:docMk/>
            <pc:sldMk cId="596599008" sldId="524"/>
            <ac:spMk id="2" creationId="{3B09F0AB-DAD1-4DBE-8715-25875C511A3C}"/>
          </ac:spMkLst>
        </pc:spChg>
        <pc:spChg chg="del">
          <ac:chgData name="Ashar, Aazeen" userId="f1edb71b-8779-4da3-8139-cf9991e13e4b" providerId="ADAL" clId="{769386E0-97C0-4CD0-939D-97F17C0292D0}" dt="2025-05-28T23:44:32.784" v="5204" actId="478"/>
          <ac:spMkLst>
            <pc:docMk/>
            <pc:sldMk cId="596599008" sldId="524"/>
            <ac:spMk id="6" creationId="{3462DD3A-2A91-4983-8501-F2EF7DB1BB8D}"/>
          </ac:spMkLst>
        </pc:spChg>
        <pc:spChg chg="del">
          <ac:chgData name="Ashar, Aazeen" userId="f1edb71b-8779-4da3-8139-cf9991e13e4b" providerId="ADAL" clId="{769386E0-97C0-4CD0-939D-97F17C0292D0}" dt="2025-05-28T23:44:32.784" v="5204" actId="478"/>
          <ac:spMkLst>
            <pc:docMk/>
            <pc:sldMk cId="596599008" sldId="524"/>
            <ac:spMk id="7" creationId="{49999B66-BCBB-49E0-A08B-ACC2BFD015C6}"/>
          </ac:spMkLst>
        </pc:spChg>
        <pc:spChg chg="del">
          <ac:chgData name="Ashar, Aazeen" userId="f1edb71b-8779-4da3-8139-cf9991e13e4b" providerId="ADAL" clId="{769386E0-97C0-4CD0-939D-97F17C0292D0}" dt="2025-05-28T23:44:24.749" v="5200" actId="478"/>
          <ac:spMkLst>
            <pc:docMk/>
            <pc:sldMk cId="596599008" sldId="524"/>
            <ac:spMk id="23" creationId="{8FF8FBF0-C008-4A00-8236-7B051C9B0508}"/>
          </ac:spMkLst>
        </pc:spChg>
        <pc:spChg chg="add del mod">
          <ac:chgData name="Ashar, Aazeen" userId="f1edb71b-8779-4da3-8139-cf9991e13e4b" providerId="ADAL" clId="{769386E0-97C0-4CD0-939D-97F17C0292D0}" dt="2025-05-28T23:44:28.523" v="5202" actId="478"/>
          <ac:spMkLst>
            <pc:docMk/>
            <pc:sldMk cId="596599008" sldId="524"/>
            <ac:spMk id="27" creationId="{9D4EE7B7-E1E8-494D-9190-F3FCBFB2B436}"/>
          </ac:spMkLst>
        </pc:spChg>
        <pc:spChg chg="add del mod">
          <ac:chgData name="Ashar, Aazeen" userId="f1edb71b-8779-4da3-8139-cf9991e13e4b" providerId="ADAL" clId="{769386E0-97C0-4CD0-939D-97F17C0292D0}" dt="2025-05-28T23:44:29.883" v="5203" actId="478"/>
          <ac:spMkLst>
            <pc:docMk/>
            <pc:sldMk cId="596599008" sldId="524"/>
            <ac:spMk id="43" creationId="{1F2AF52B-11DE-2DA9-A618-63AB642A4F6C}"/>
          </ac:spMkLst>
        </pc:spChg>
      </pc:sldChg>
      <pc:sldChg chg="modSp mod">
        <pc:chgData name="Ashar, Aazeen" userId="f1edb71b-8779-4da3-8139-cf9991e13e4b" providerId="ADAL" clId="{769386E0-97C0-4CD0-939D-97F17C0292D0}" dt="2025-06-04T00:11:12.728" v="12369" actId="20577"/>
        <pc:sldMkLst>
          <pc:docMk/>
          <pc:sldMk cId="2318450417" sldId="1204"/>
        </pc:sldMkLst>
        <pc:spChg chg="mod">
          <ac:chgData name="Ashar, Aazeen" userId="f1edb71b-8779-4da3-8139-cf9991e13e4b" providerId="ADAL" clId="{769386E0-97C0-4CD0-939D-97F17C0292D0}" dt="2025-06-03T07:33:08.763" v="11894" actId="2711"/>
          <ac:spMkLst>
            <pc:docMk/>
            <pc:sldMk cId="2318450417" sldId="1204"/>
            <ac:spMk id="3" creationId="{9546614F-405A-FFE8-39A7-B7606F3AC721}"/>
          </ac:spMkLst>
        </pc:spChg>
        <pc:spChg chg="mod">
          <ac:chgData name="Ashar, Aazeen" userId="f1edb71b-8779-4da3-8139-cf9991e13e4b" providerId="ADAL" clId="{769386E0-97C0-4CD0-939D-97F17C0292D0}" dt="2025-06-04T00:11:12.728" v="12369" actId="20577"/>
          <ac:spMkLst>
            <pc:docMk/>
            <pc:sldMk cId="2318450417" sldId="1204"/>
            <ac:spMk id="8" creationId="{77D873B4-7769-71A8-267D-8FF4A39F9589}"/>
          </ac:spMkLst>
        </pc:spChg>
        <pc:spChg chg="mod">
          <ac:chgData name="Ashar, Aazeen" userId="f1edb71b-8779-4da3-8139-cf9991e13e4b" providerId="ADAL" clId="{769386E0-97C0-4CD0-939D-97F17C0292D0}" dt="2025-06-03T07:32:51.524" v="11892" actId="14100"/>
          <ac:spMkLst>
            <pc:docMk/>
            <pc:sldMk cId="2318450417" sldId="1204"/>
            <ac:spMk id="9" creationId="{74C22107-470A-E98F-AB40-8066F1EC642D}"/>
          </ac:spMkLst>
        </pc:spChg>
      </pc:sldChg>
      <pc:sldChg chg="modSp mod ord">
        <pc:chgData name="Ashar, Aazeen" userId="f1edb71b-8779-4da3-8139-cf9991e13e4b" providerId="ADAL" clId="{769386E0-97C0-4CD0-939D-97F17C0292D0}" dt="2025-05-12T03:25:53.403" v="459" actId="14100"/>
        <pc:sldMkLst>
          <pc:docMk/>
          <pc:sldMk cId="1959850277" sldId="2147376639"/>
        </pc:sldMkLst>
        <pc:picChg chg="mod">
          <ac:chgData name="Ashar, Aazeen" userId="f1edb71b-8779-4da3-8139-cf9991e13e4b" providerId="ADAL" clId="{769386E0-97C0-4CD0-939D-97F17C0292D0}" dt="2025-05-12T03:25:53.403" v="459" actId="14100"/>
          <ac:picMkLst>
            <pc:docMk/>
            <pc:sldMk cId="1959850277" sldId="2147376639"/>
            <ac:picMk id="37" creationId="{CE2FFD56-65C2-5067-3FD0-FF8816B13F5D}"/>
          </ac:picMkLst>
        </pc:picChg>
      </pc:sldChg>
      <pc:sldChg chg="ord">
        <pc:chgData name="Ashar, Aazeen" userId="f1edb71b-8779-4da3-8139-cf9991e13e4b" providerId="ADAL" clId="{769386E0-97C0-4CD0-939D-97F17C0292D0}" dt="2025-05-20T23:19:28.128" v="2340"/>
        <pc:sldMkLst>
          <pc:docMk/>
          <pc:sldMk cId="1980161361" sldId="2147478483"/>
        </pc:sldMkLst>
      </pc:sldChg>
      <pc:sldChg chg="ord">
        <pc:chgData name="Ashar, Aazeen" userId="f1edb71b-8779-4da3-8139-cf9991e13e4b" providerId="ADAL" clId="{769386E0-97C0-4CD0-939D-97F17C0292D0}" dt="2025-05-12T06:18:15.750" v="1146"/>
        <pc:sldMkLst>
          <pc:docMk/>
          <pc:sldMk cId="1790431296" sldId="2147479557"/>
        </pc:sldMkLst>
      </pc:sldChg>
      <pc:sldChg chg="ord">
        <pc:chgData name="Ashar, Aazeen" userId="f1edb71b-8779-4da3-8139-cf9991e13e4b" providerId="ADAL" clId="{769386E0-97C0-4CD0-939D-97F17C0292D0}" dt="2025-05-12T03:07:45.422" v="349"/>
        <pc:sldMkLst>
          <pc:docMk/>
          <pc:sldMk cId="203511129" sldId="2147480608"/>
        </pc:sldMkLst>
      </pc:sldChg>
      <pc:sldChg chg="ord">
        <pc:chgData name="Ashar, Aazeen" userId="f1edb71b-8779-4da3-8139-cf9991e13e4b" providerId="ADAL" clId="{769386E0-97C0-4CD0-939D-97F17C0292D0}" dt="2025-05-12T01:48:40.129" v="230"/>
        <pc:sldMkLst>
          <pc:docMk/>
          <pc:sldMk cId="3260434168" sldId="2147480610"/>
        </pc:sldMkLst>
      </pc:sldChg>
      <pc:sldChg chg="addSp delSp modSp mod modCm">
        <pc:chgData name="Ashar, Aazeen" userId="f1edb71b-8779-4da3-8139-cf9991e13e4b" providerId="ADAL" clId="{769386E0-97C0-4CD0-939D-97F17C0292D0}" dt="2025-06-04T21:53:59.428" v="13542"/>
        <pc:sldMkLst>
          <pc:docMk/>
          <pc:sldMk cId="2603931101" sldId="2147480612"/>
        </pc:sldMkLst>
        <pc:spChg chg="mod">
          <ac:chgData name="Ashar, Aazeen" userId="f1edb71b-8779-4da3-8139-cf9991e13e4b" providerId="ADAL" clId="{769386E0-97C0-4CD0-939D-97F17C0292D0}" dt="2025-06-03T07:40:24.146" v="11966" actId="1076"/>
          <ac:spMkLst>
            <pc:docMk/>
            <pc:sldMk cId="2603931101" sldId="2147480612"/>
            <ac:spMk id="2" creationId="{4617EC94-5563-A93B-84AA-9A9F07CCCD70}"/>
          </ac:spMkLst>
        </pc:spChg>
        <pc:spChg chg="del">
          <ac:chgData name="Ashar, Aazeen" userId="f1edb71b-8779-4da3-8139-cf9991e13e4b" providerId="ADAL" clId="{769386E0-97C0-4CD0-939D-97F17C0292D0}" dt="2025-06-03T07:03:12.825" v="11274" actId="478"/>
          <ac:spMkLst>
            <pc:docMk/>
            <pc:sldMk cId="2603931101" sldId="2147480612"/>
            <ac:spMk id="3" creationId="{2D9997CC-1856-6344-A45E-2954AEB4634B}"/>
          </ac:spMkLst>
        </pc:spChg>
        <pc:spChg chg="del">
          <ac:chgData name="Ashar, Aazeen" userId="f1edb71b-8779-4da3-8139-cf9991e13e4b" providerId="ADAL" clId="{769386E0-97C0-4CD0-939D-97F17C0292D0}" dt="2025-05-30T03:34:18.671" v="6402" actId="478"/>
          <ac:spMkLst>
            <pc:docMk/>
            <pc:sldMk cId="2603931101" sldId="2147480612"/>
            <ac:spMk id="3" creationId="{B09A551A-E2CE-4074-F848-1B1764BE394D}"/>
          </ac:spMkLst>
        </pc:spChg>
        <pc:spChg chg="del mod">
          <ac:chgData name="Ashar, Aazeen" userId="f1edb71b-8779-4da3-8139-cf9991e13e4b" providerId="ADAL" clId="{769386E0-97C0-4CD0-939D-97F17C0292D0}" dt="2025-06-02T23:18:54.876" v="9212" actId="478"/>
          <ac:spMkLst>
            <pc:docMk/>
            <pc:sldMk cId="2603931101" sldId="2147480612"/>
            <ac:spMk id="3" creationId="{BBBA3FD0-E993-8E6C-E255-3AE700C741D0}"/>
          </ac:spMkLst>
        </pc:spChg>
        <pc:spChg chg="add mod">
          <ac:chgData name="Ashar, Aazeen" userId="f1edb71b-8779-4da3-8139-cf9991e13e4b" providerId="ADAL" clId="{769386E0-97C0-4CD0-939D-97F17C0292D0}" dt="2025-06-04T06:48:06.604" v="13065"/>
          <ac:spMkLst>
            <pc:docMk/>
            <pc:sldMk cId="2603931101" sldId="2147480612"/>
            <ac:spMk id="3" creationId="{C6B39421-174B-F454-120D-3027F09050C6}"/>
          </ac:spMkLst>
        </pc:spChg>
        <pc:spChg chg="del">
          <ac:chgData name="Ashar, Aazeen" userId="f1edb71b-8779-4da3-8139-cf9991e13e4b" providerId="ADAL" clId="{769386E0-97C0-4CD0-939D-97F17C0292D0}" dt="2025-06-04T06:48:05.990" v="13064" actId="478"/>
          <ac:spMkLst>
            <pc:docMk/>
            <pc:sldMk cId="2603931101" sldId="2147480612"/>
            <ac:spMk id="5" creationId="{D6F64DF7-165A-C931-7668-9B98B9F1AB9D}"/>
          </ac:spMkLst>
        </pc:spChg>
        <pc:spChg chg="add mod">
          <ac:chgData name="Ashar, Aazeen" userId="f1edb71b-8779-4da3-8139-cf9991e13e4b" providerId="ADAL" clId="{769386E0-97C0-4CD0-939D-97F17C0292D0}" dt="2025-06-04T06:46:35.213" v="13061" actId="207"/>
          <ac:spMkLst>
            <pc:docMk/>
            <pc:sldMk cId="2603931101" sldId="2147480612"/>
            <ac:spMk id="10" creationId="{1248E512-63BF-CFA6-3811-25C41867236F}"/>
          </ac:spMkLst>
        </pc:spChg>
        <pc:spChg chg="add mod">
          <ac:chgData name="Ashar, Aazeen" userId="f1edb71b-8779-4da3-8139-cf9991e13e4b" providerId="ADAL" clId="{769386E0-97C0-4CD0-939D-97F17C0292D0}" dt="2025-06-03T07:09:17.865" v="11360" actId="20577"/>
          <ac:spMkLst>
            <pc:docMk/>
            <pc:sldMk cId="2603931101" sldId="2147480612"/>
            <ac:spMk id="12" creationId="{D82069BD-0DD7-A607-6C5B-1522D09433B9}"/>
          </ac:spMkLst>
        </pc:spChg>
        <pc:spChg chg="add mod">
          <ac:chgData name="Ashar, Aazeen" userId="f1edb71b-8779-4da3-8139-cf9991e13e4b" providerId="ADAL" clId="{769386E0-97C0-4CD0-939D-97F17C0292D0}" dt="2025-06-03T07:14:59.854" v="11466" actId="1076"/>
          <ac:spMkLst>
            <pc:docMk/>
            <pc:sldMk cId="2603931101" sldId="2147480612"/>
            <ac:spMk id="14" creationId="{2658540B-85AC-6E20-BBA7-E2ED2F0E25E5}"/>
          </ac:spMkLst>
        </pc:spChg>
        <pc:spChg chg="mod">
          <ac:chgData name="Ashar, Aazeen" userId="f1edb71b-8779-4da3-8139-cf9991e13e4b" providerId="ADAL" clId="{769386E0-97C0-4CD0-939D-97F17C0292D0}" dt="2025-06-03T07:40:33.831" v="11968" actId="165"/>
          <ac:spMkLst>
            <pc:docMk/>
            <pc:sldMk cId="2603931101" sldId="2147480612"/>
            <ac:spMk id="16" creationId="{CF94EA0D-E6A5-DF68-23A9-ADC75FCBE6B3}"/>
          </ac:spMkLst>
        </pc:spChg>
        <pc:spChg chg="mod">
          <ac:chgData name="Ashar, Aazeen" userId="f1edb71b-8779-4da3-8139-cf9991e13e4b" providerId="ADAL" clId="{769386E0-97C0-4CD0-939D-97F17C0292D0}" dt="2025-06-03T07:40:33.831" v="11968" actId="165"/>
          <ac:spMkLst>
            <pc:docMk/>
            <pc:sldMk cId="2603931101" sldId="2147480612"/>
            <ac:spMk id="17" creationId="{CC4E5379-17ED-4B10-5FA2-5995AE08B1E1}"/>
          </ac:spMkLst>
        </pc:spChg>
        <pc:spChg chg="add mod">
          <ac:chgData name="Ashar, Aazeen" userId="f1edb71b-8779-4da3-8139-cf9991e13e4b" providerId="ADAL" clId="{769386E0-97C0-4CD0-939D-97F17C0292D0}" dt="2025-06-03T07:14:08.281" v="11458" actId="20577"/>
          <ac:spMkLst>
            <pc:docMk/>
            <pc:sldMk cId="2603931101" sldId="2147480612"/>
            <ac:spMk id="18" creationId="{E4257AC3-486C-E7F2-FB3A-FDB26A2E44DC}"/>
          </ac:spMkLst>
        </pc:spChg>
        <pc:spChg chg="mod">
          <ac:chgData name="Ashar, Aazeen" userId="f1edb71b-8779-4da3-8139-cf9991e13e4b" providerId="ADAL" clId="{769386E0-97C0-4CD0-939D-97F17C0292D0}" dt="2025-06-03T07:40:33.831" v="11968" actId="165"/>
          <ac:spMkLst>
            <pc:docMk/>
            <pc:sldMk cId="2603931101" sldId="2147480612"/>
            <ac:spMk id="20" creationId="{40413A07-C847-231A-5B70-E5A944BB6349}"/>
          </ac:spMkLst>
        </pc:spChg>
        <pc:spChg chg="add del mod">
          <ac:chgData name="Ashar, Aazeen" userId="f1edb71b-8779-4da3-8139-cf9991e13e4b" providerId="ADAL" clId="{769386E0-97C0-4CD0-939D-97F17C0292D0}" dt="2025-06-03T07:15:46.929" v="11472" actId="478"/>
          <ac:spMkLst>
            <pc:docMk/>
            <pc:sldMk cId="2603931101" sldId="2147480612"/>
            <ac:spMk id="23" creationId="{52608760-B9DD-6A74-384E-753703FD0081}"/>
          </ac:spMkLst>
        </pc:spChg>
        <pc:spChg chg="add mod topLvl">
          <ac:chgData name="Ashar, Aazeen" userId="f1edb71b-8779-4da3-8139-cf9991e13e4b" providerId="ADAL" clId="{769386E0-97C0-4CD0-939D-97F17C0292D0}" dt="2025-06-04T21:53:27.025" v="13537" actId="1076"/>
          <ac:spMkLst>
            <pc:docMk/>
            <pc:sldMk cId="2603931101" sldId="2147480612"/>
            <ac:spMk id="24" creationId="{AE1D701E-6326-1149-8DAA-5D9E11979A79}"/>
          </ac:spMkLst>
        </pc:spChg>
        <pc:spChg chg="add del">
          <ac:chgData name="Ashar, Aazeen" userId="f1edb71b-8779-4da3-8139-cf9991e13e4b" providerId="ADAL" clId="{769386E0-97C0-4CD0-939D-97F17C0292D0}" dt="2025-06-03T07:27:56.700" v="11829" actId="478"/>
          <ac:spMkLst>
            <pc:docMk/>
            <pc:sldMk cId="2603931101" sldId="2147480612"/>
            <ac:spMk id="25" creationId="{0DE83A61-321C-432D-BDF3-9D70CECAC62F}"/>
          </ac:spMkLst>
        </pc:spChg>
        <pc:spChg chg="mod">
          <ac:chgData name="Ashar, Aazeen" userId="f1edb71b-8779-4da3-8139-cf9991e13e4b" providerId="ADAL" clId="{769386E0-97C0-4CD0-939D-97F17C0292D0}" dt="2025-06-03T07:40:33.831" v="11968" actId="165"/>
          <ac:spMkLst>
            <pc:docMk/>
            <pc:sldMk cId="2603931101" sldId="2147480612"/>
            <ac:spMk id="26" creationId="{70F4A076-8276-3BD5-1800-CB580DBFA5B5}"/>
          </ac:spMkLst>
        </pc:spChg>
        <pc:spChg chg="add mod topLvl">
          <ac:chgData name="Ashar, Aazeen" userId="f1edb71b-8779-4da3-8139-cf9991e13e4b" providerId="ADAL" clId="{769386E0-97C0-4CD0-939D-97F17C0292D0}" dt="2025-06-03T07:40:33.831" v="11968" actId="165"/>
          <ac:spMkLst>
            <pc:docMk/>
            <pc:sldMk cId="2603931101" sldId="2147480612"/>
            <ac:spMk id="27" creationId="{4BB0173E-8A79-E383-E527-F3FA81ADDC3D}"/>
          </ac:spMkLst>
        </pc:spChg>
        <pc:spChg chg="add mod topLvl">
          <ac:chgData name="Ashar, Aazeen" userId="f1edb71b-8779-4da3-8139-cf9991e13e4b" providerId="ADAL" clId="{769386E0-97C0-4CD0-939D-97F17C0292D0}" dt="2025-06-04T21:53:29.772" v="13538" actId="1076"/>
          <ac:spMkLst>
            <pc:docMk/>
            <pc:sldMk cId="2603931101" sldId="2147480612"/>
            <ac:spMk id="28" creationId="{DA2CAEA0-E58C-951C-6989-6A9342FFE0A9}"/>
          </ac:spMkLst>
        </pc:spChg>
        <pc:spChg chg="mod">
          <ac:chgData name="Ashar, Aazeen" userId="f1edb71b-8779-4da3-8139-cf9991e13e4b" providerId="ADAL" clId="{769386E0-97C0-4CD0-939D-97F17C0292D0}" dt="2025-06-03T07:40:33.831" v="11968" actId="165"/>
          <ac:spMkLst>
            <pc:docMk/>
            <pc:sldMk cId="2603931101" sldId="2147480612"/>
            <ac:spMk id="29" creationId="{84B02A5C-118F-9FAD-D0D3-4369C3BBC1C7}"/>
          </ac:spMkLst>
        </pc:spChg>
        <pc:spChg chg="add mod topLvl">
          <ac:chgData name="Ashar, Aazeen" userId="f1edb71b-8779-4da3-8139-cf9991e13e4b" providerId="ADAL" clId="{769386E0-97C0-4CD0-939D-97F17C0292D0}" dt="2025-06-04T21:53:39.481" v="13541" actId="1076"/>
          <ac:spMkLst>
            <pc:docMk/>
            <pc:sldMk cId="2603931101" sldId="2147480612"/>
            <ac:spMk id="30" creationId="{A2D7F6DB-6566-7A4C-E807-BB1644C5750A}"/>
          </ac:spMkLst>
        </pc:spChg>
        <pc:spChg chg="add del mod">
          <ac:chgData name="Ashar, Aazeen" userId="f1edb71b-8779-4da3-8139-cf9991e13e4b" providerId="ADAL" clId="{769386E0-97C0-4CD0-939D-97F17C0292D0}" dt="2025-06-03T07:35:52.196" v="11901" actId="478"/>
          <ac:spMkLst>
            <pc:docMk/>
            <pc:sldMk cId="2603931101" sldId="2147480612"/>
            <ac:spMk id="31" creationId="{06C4D519-C2C0-9453-621F-7C5F9F72D4DD}"/>
          </ac:spMkLst>
        </pc:spChg>
        <pc:spChg chg="mod">
          <ac:chgData name="Ashar, Aazeen" userId="f1edb71b-8779-4da3-8139-cf9991e13e4b" providerId="ADAL" clId="{769386E0-97C0-4CD0-939D-97F17C0292D0}" dt="2025-06-03T07:40:33.831" v="11968" actId="165"/>
          <ac:spMkLst>
            <pc:docMk/>
            <pc:sldMk cId="2603931101" sldId="2147480612"/>
            <ac:spMk id="34" creationId="{1983E51E-673E-B613-ADB4-566FBEC80EF4}"/>
          </ac:spMkLst>
        </pc:spChg>
        <pc:spChg chg="mod">
          <ac:chgData name="Ashar, Aazeen" userId="f1edb71b-8779-4da3-8139-cf9991e13e4b" providerId="ADAL" clId="{769386E0-97C0-4CD0-939D-97F17C0292D0}" dt="2025-06-03T07:40:33.831" v="11968" actId="165"/>
          <ac:spMkLst>
            <pc:docMk/>
            <pc:sldMk cId="2603931101" sldId="2147480612"/>
            <ac:spMk id="36" creationId="{500A74C0-F4D5-C642-1DCE-5B51D38AE8E5}"/>
          </ac:spMkLst>
        </pc:spChg>
        <pc:spChg chg="mod">
          <ac:chgData name="Ashar, Aazeen" userId="f1edb71b-8779-4da3-8139-cf9991e13e4b" providerId="ADAL" clId="{769386E0-97C0-4CD0-939D-97F17C0292D0}" dt="2025-06-03T07:40:33.831" v="11968" actId="165"/>
          <ac:spMkLst>
            <pc:docMk/>
            <pc:sldMk cId="2603931101" sldId="2147480612"/>
            <ac:spMk id="38" creationId="{F525DD63-7C03-14C3-825D-B6D0DB06279E}"/>
          </ac:spMkLst>
        </pc:spChg>
        <pc:spChg chg="mod topLvl">
          <ac:chgData name="Ashar, Aazeen" userId="f1edb71b-8779-4da3-8139-cf9991e13e4b" providerId="ADAL" clId="{769386E0-97C0-4CD0-939D-97F17C0292D0}" dt="2025-06-03T07:40:33.831" v="11968" actId="165"/>
          <ac:spMkLst>
            <pc:docMk/>
            <pc:sldMk cId="2603931101" sldId="2147480612"/>
            <ac:spMk id="40" creationId="{0709CA2B-8B34-6E40-8B7A-6FD7E4C15B6D}"/>
          </ac:spMkLst>
        </pc:spChg>
        <pc:spChg chg="mod topLvl">
          <ac:chgData name="Ashar, Aazeen" userId="f1edb71b-8779-4da3-8139-cf9991e13e4b" providerId="ADAL" clId="{769386E0-97C0-4CD0-939D-97F17C0292D0}" dt="2025-06-03T07:40:33.831" v="11968" actId="165"/>
          <ac:spMkLst>
            <pc:docMk/>
            <pc:sldMk cId="2603931101" sldId="2147480612"/>
            <ac:spMk id="41" creationId="{67947DF4-EB67-D943-A9C3-09EB91A7A188}"/>
          </ac:spMkLst>
        </pc:spChg>
        <pc:spChg chg="mod topLvl">
          <ac:chgData name="Ashar, Aazeen" userId="f1edb71b-8779-4da3-8139-cf9991e13e4b" providerId="ADAL" clId="{769386E0-97C0-4CD0-939D-97F17C0292D0}" dt="2025-06-03T07:40:33.831" v="11968" actId="165"/>
          <ac:spMkLst>
            <pc:docMk/>
            <pc:sldMk cId="2603931101" sldId="2147480612"/>
            <ac:spMk id="43" creationId="{3882BEB6-3D6D-944F-BD49-E83300890C4D}"/>
          </ac:spMkLst>
        </pc:spChg>
        <pc:spChg chg="mod topLvl">
          <ac:chgData name="Ashar, Aazeen" userId="f1edb71b-8779-4da3-8139-cf9991e13e4b" providerId="ADAL" clId="{769386E0-97C0-4CD0-939D-97F17C0292D0}" dt="2025-06-03T07:40:33.831" v="11968" actId="165"/>
          <ac:spMkLst>
            <pc:docMk/>
            <pc:sldMk cId="2603931101" sldId="2147480612"/>
            <ac:spMk id="44" creationId="{7FC61709-ACE6-D34D-A5F0-563CC0062091}"/>
          </ac:spMkLst>
        </pc:spChg>
        <pc:spChg chg="mod">
          <ac:chgData name="Ashar, Aazeen" userId="f1edb71b-8779-4da3-8139-cf9991e13e4b" providerId="ADAL" clId="{769386E0-97C0-4CD0-939D-97F17C0292D0}" dt="2025-06-03T07:40:33.831" v="11968" actId="165"/>
          <ac:spMkLst>
            <pc:docMk/>
            <pc:sldMk cId="2603931101" sldId="2147480612"/>
            <ac:spMk id="45" creationId="{18E7DBF8-A960-D560-2EBD-56B8FDD82839}"/>
          </ac:spMkLst>
        </pc:spChg>
        <pc:spChg chg="mod topLvl">
          <ac:chgData name="Ashar, Aazeen" userId="f1edb71b-8779-4da3-8139-cf9991e13e4b" providerId="ADAL" clId="{769386E0-97C0-4CD0-939D-97F17C0292D0}" dt="2025-06-03T07:40:33.831" v="11968" actId="165"/>
          <ac:spMkLst>
            <pc:docMk/>
            <pc:sldMk cId="2603931101" sldId="2147480612"/>
            <ac:spMk id="46" creationId="{EFDEA2F7-F983-4B45-B096-3CF5FE3CEC12}"/>
          </ac:spMkLst>
        </pc:spChg>
        <pc:spChg chg="mod topLvl">
          <ac:chgData name="Ashar, Aazeen" userId="f1edb71b-8779-4da3-8139-cf9991e13e4b" providerId="ADAL" clId="{769386E0-97C0-4CD0-939D-97F17C0292D0}" dt="2025-06-03T07:40:33.831" v="11968" actId="165"/>
          <ac:spMkLst>
            <pc:docMk/>
            <pc:sldMk cId="2603931101" sldId="2147480612"/>
            <ac:spMk id="47" creationId="{A42145A2-0298-9943-BF35-F82A5DB3D5EC}"/>
          </ac:spMkLst>
        </pc:spChg>
        <pc:spChg chg="mod topLvl">
          <ac:chgData name="Ashar, Aazeen" userId="f1edb71b-8779-4da3-8139-cf9991e13e4b" providerId="ADAL" clId="{769386E0-97C0-4CD0-939D-97F17C0292D0}" dt="2025-06-03T07:40:33.831" v="11968" actId="165"/>
          <ac:spMkLst>
            <pc:docMk/>
            <pc:sldMk cId="2603931101" sldId="2147480612"/>
            <ac:spMk id="50" creationId="{1CE7BA6B-6191-704C-A900-71B7CBF1C0E8}"/>
          </ac:spMkLst>
        </pc:spChg>
        <pc:spChg chg="mod topLvl">
          <ac:chgData name="Ashar, Aazeen" userId="f1edb71b-8779-4da3-8139-cf9991e13e4b" providerId="ADAL" clId="{769386E0-97C0-4CD0-939D-97F17C0292D0}" dt="2025-06-03T07:40:33.831" v="11968" actId="165"/>
          <ac:spMkLst>
            <pc:docMk/>
            <pc:sldMk cId="2603931101" sldId="2147480612"/>
            <ac:spMk id="51" creationId="{402BCBAD-B5A9-B84E-932E-ED4EB25E16F0}"/>
          </ac:spMkLst>
        </pc:spChg>
        <pc:spChg chg="mod topLvl">
          <ac:chgData name="Ashar, Aazeen" userId="f1edb71b-8779-4da3-8139-cf9991e13e4b" providerId="ADAL" clId="{769386E0-97C0-4CD0-939D-97F17C0292D0}" dt="2025-06-03T07:40:33.831" v="11968" actId="165"/>
          <ac:spMkLst>
            <pc:docMk/>
            <pc:sldMk cId="2603931101" sldId="2147480612"/>
            <ac:spMk id="52" creationId="{54D266B2-158F-A945-BED8-6A2759DA7C86}"/>
          </ac:spMkLst>
        </pc:spChg>
        <pc:spChg chg="mod topLvl">
          <ac:chgData name="Ashar, Aazeen" userId="f1edb71b-8779-4da3-8139-cf9991e13e4b" providerId="ADAL" clId="{769386E0-97C0-4CD0-939D-97F17C0292D0}" dt="2025-06-03T07:40:33.831" v="11968" actId="165"/>
          <ac:spMkLst>
            <pc:docMk/>
            <pc:sldMk cId="2603931101" sldId="2147480612"/>
            <ac:spMk id="53" creationId="{16D912E1-5C11-E44B-A360-409B2087AC30}"/>
          </ac:spMkLst>
        </pc:spChg>
        <pc:spChg chg="mod">
          <ac:chgData name="Ashar, Aazeen" userId="f1edb71b-8779-4da3-8139-cf9991e13e4b" providerId="ADAL" clId="{769386E0-97C0-4CD0-939D-97F17C0292D0}" dt="2025-06-03T07:40:33.831" v="11968" actId="165"/>
          <ac:spMkLst>
            <pc:docMk/>
            <pc:sldMk cId="2603931101" sldId="2147480612"/>
            <ac:spMk id="57" creationId="{5BA8CAB3-1C10-CEA5-3155-095D4775E6E2}"/>
          </ac:spMkLst>
        </pc:spChg>
        <pc:spChg chg="del mod topLvl">
          <ac:chgData name="Ashar, Aazeen" userId="f1edb71b-8779-4da3-8139-cf9991e13e4b" providerId="ADAL" clId="{769386E0-97C0-4CD0-939D-97F17C0292D0}" dt="2025-06-03T07:24:46.384" v="11783" actId="478"/>
          <ac:spMkLst>
            <pc:docMk/>
            <pc:sldMk cId="2603931101" sldId="2147480612"/>
            <ac:spMk id="64" creationId="{AF68BED8-68D1-D463-E878-189C3086DA8F}"/>
          </ac:spMkLst>
        </pc:spChg>
        <pc:spChg chg="mod topLvl">
          <ac:chgData name="Ashar, Aazeen" userId="f1edb71b-8779-4da3-8139-cf9991e13e4b" providerId="ADAL" clId="{769386E0-97C0-4CD0-939D-97F17C0292D0}" dt="2025-06-03T07:40:33.831" v="11968" actId="165"/>
          <ac:spMkLst>
            <pc:docMk/>
            <pc:sldMk cId="2603931101" sldId="2147480612"/>
            <ac:spMk id="68" creationId="{7254345E-0D40-9248-8847-27E5C49E5325}"/>
          </ac:spMkLst>
        </pc:spChg>
        <pc:spChg chg="mod topLvl">
          <ac:chgData name="Ashar, Aazeen" userId="f1edb71b-8779-4da3-8139-cf9991e13e4b" providerId="ADAL" clId="{769386E0-97C0-4CD0-939D-97F17C0292D0}" dt="2025-06-03T07:40:33.831" v="11968" actId="165"/>
          <ac:spMkLst>
            <pc:docMk/>
            <pc:sldMk cId="2603931101" sldId="2147480612"/>
            <ac:spMk id="69" creationId="{E54B4CB1-5ECF-554F-A363-F3C92A6890A7}"/>
          </ac:spMkLst>
        </pc:spChg>
        <pc:spChg chg="mod topLvl">
          <ac:chgData name="Ashar, Aazeen" userId="f1edb71b-8779-4da3-8139-cf9991e13e4b" providerId="ADAL" clId="{769386E0-97C0-4CD0-939D-97F17C0292D0}" dt="2025-06-03T07:40:33.831" v="11968" actId="165"/>
          <ac:spMkLst>
            <pc:docMk/>
            <pc:sldMk cId="2603931101" sldId="2147480612"/>
            <ac:spMk id="70" creationId="{EF9C6A03-F2BB-D046-940F-25CD8A9CCACA}"/>
          </ac:spMkLst>
        </pc:spChg>
        <pc:spChg chg="mod">
          <ac:chgData name="Ashar, Aazeen" userId="f1edb71b-8779-4da3-8139-cf9991e13e4b" providerId="ADAL" clId="{769386E0-97C0-4CD0-939D-97F17C0292D0}" dt="2025-06-03T07:03:08.719" v="11272" actId="1076"/>
          <ac:spMkLst>
            <pc:docMk/>
            <pc:sldMk cId="2603931101" sldId="2147480612"/>
            <ac:spMk id="71" creationId="{2383A7B2-0CA0-1C25-1E09-B8AF97AC5A80}"/>
          </ac:spMkLst>
        </pc:spChg>
        <pc:spChg chg="mod">
          <ac:chgData name="Ashar, Aazeen" userId="f1edb71b-8779-4da3-8139-cf9991e13e4b" providerId="ADAL" clId="{769386E0-97C0-4CD0-939D-97F17C0292D0}" dt="2025-06-03T07:03:08.719" v="11272" actId="1076"/>
          <ac:spMkLst>
            <pc:docMk/>
            <pc:sldMk cId="2603931101" sldId="2147480612"/>
            <ac:spMk id="72" creationId="{452BAD5B-6FF3-88C6-622B-13010664B69F}"/>
          </ac:spMkLst>
        </pc:spChg>
        <pc:spChg chg="mod">
          <ac:chgData name="Ashar, Aazeen" userId="f1edb71b-8779-4da3-8139-cf9991e13e4b" providerId="ADAL" clId="{769386E0-97C0-4CD0-939D-97F17C0292D0}" dt="2025-06-03T07:03:08.719" v="11272" actId="1076"/>
          <ac:spMkLst>
            <pc:docMk/>
            <pc:sldMk cId="2603931101" sldId="2147480612"/>
            <ac:spMk id="73" creationId="{6975DF4B-AD4C-34C9-9F0A-C68454A3DD1F}"/>
          </ac:spMkLst>
        </pc:spChg>
        <pc:spChg chg="mod">
          <ac:chgData name="Ashar, Aazeen" userId="f1edb71b-8779-4da3-8139-cf9991e13e4b" providerId="ADAL" clId="{769386E0-97C0-4CD0-939D-97F17C0292D0}" dt="2025-06-03T07:03:08.719" v="11272" actId="1076"/>
          <ac:spMkLst>
            <pc:docMk/>
            <pc:sldMk cId="2603931101" sldId="2147480612"/>
            <ac:spMk id="76" creationId="{40845939-53B0-5F92-95EA-8AAD07ACEB19}"/>
          </ac:spMkLst>
        </pc:spChg>
        <pc:spChg chg="mod">
          <ac:chgData name="Ashar, Aazeen" userId="f1edb71b-8779-4da3-8139-cf9991e13e4b" providerId="ADAL" clId="{769386E0-97C0-4CD0-939D-97F17C0292D0}" dt="2025-06-03T07:03:08.719" v="11272" actId="1076"/>
          <ac:spMkLst>
            <pc:docMk/>
            <pc:sldMk cId="2603931101" sldId="2147480612"/>
            <ac:spMk id="79" creationId="{B655DABC-731B-6C86-6D47-CAFE73144479}"/>
          </ac:spMkLst>
        </pc:spChg>
        <pc:spChg chg="mod">
          <ac:chgData name="Ashar, Aazeen" userId="f1edb71b-8779-4da3-8139-cf9991e13e4b" providerId="ADAL" clId="{769386E0-97C0-4CD0-939D-97F17C0292D0}" dt="2025-06-03T07:03:08.719" v="11272" actId="1076"/>
          <ac:spMkLst>
            <pc:docMk/>
            <pc:sldMk cId="2603931101" sldId="2147480612"/>
            <ac:spMk id="82" creationId="{19EB3285-5A17-BB75-E35A-F11EDA257370}"/>
          </ac:spMkLst>
        </pc:spChg>
        <pc:spChg chg="mod">
          <ac:chgData name="Ashar, Aazeen" userId="f1edb71b-8779-4da3-8139-cf9991e13e4b" providerId="ADAL" clId="{769386E0-97C0-4CD0-939D-97F17C0292D0}" dt="2025-06-03T07:03:08.719" v="11272" actId="1076"/>
          <ac:spMkLst>
            <pc:docMk/>
            <pc:sldMk cId="2603931101" sldId="2147480612"/>
            <ac:spMk id="83" creationId="{CED10BE2-1891-84CA-BE8B-FD45EF1BA56C}"/>
          </ac:spMkLst>
        </pc:spChg>
        <pc:spChg chg="mod">
          <ac:chgData name="Ashar, Aazeen" userId="f1edb71b-8779-4da3-8139-cf9991e13e4b" providerId="ADAL" clId="{769386E0-97C0-4CD0-939D-97F17C0292D0}" dt="2025-06-03T07:03:08.719" v="11272" actId="1076"/>
          <ac:spMkLst>
            <pc:docMk/>
            <pc:sldMk cId="2603931101" sldId="2147480612"/>
            <ac:spMk id="85" creationId="{571CCD13-1702-B144-DC70-70299A5BB410}"/>
          </ac:spMkLst>
        </pc:spChg>
        <pc:spChg chg="mod">
          <ac:chgData name="Ashar, Aazeen" userId="f1edb71b-8779-4da3-8139-cf9991e13e4b" providerId="ADAL" clId="{769386E0-97C0-4CD0-939D-97F17C0292D0}" dt="2025-06-03T07:03:08.719" v="11272" actId="1076"/>
          <ac:spMkLst>
            <pc:docMk/>
            <pc:sldMk cId="2603931101" sldId="2147480612"/>
            <ac:spMk id="87" creationId="{4F8FCE66-792F-943F-9799-2D1312D30F6F}"/>
          </ac:spMkLst>
        </pc:spChg>
        <pc:spChg chg="mod">
          <ac:chgData name="Ashar, Aazeen" userId="f1edb71b-8779-4da3-8139-cf9991e13e4b" providerId="ADAL" clId="{769386E0-97C0-4CD0-939D-97F17C0292D0}" dt="2025-06-03T07:03:08.719" v="11272" actId="1076"/>
          <ac:spMkLst>
            <pc:docMk/>
            <pc:sldMk cId="2603931101" sldId="2147480612"/>
            <ac:spMk id="88" creationId="{99EC9990-3559-24C4-73F7-46AD6B3C9DDA}"/>
          </ac:spMkLst>
        </pc:spChg>
        <pc:spChg chg="mod">
          <ac:chgData name="Ashar, Aazeen" userId="f1edb71b-8779-4da3-8139-cf9991e13e4b" providerId="ADAL" clId="{769386E0-97C0-4CD0-939D-97F17C0292D0}" dt="2025-06-03T07:03:08.719" v="11272" actId="1076"/>
          <ac:spMkLst>
            <pc:docMk/>
            <pc:sldMk cId="2603931101" sldId="2147480612"/>
            <ac:spMk id="92" creationId="{FBA0DF11-2EDF-C4F2-17BF-58CD83817BD9}"/>
          </ac:spMkLst>
        </pc:spChg>
        <pc:spChg chg="mod">
          <ac:chgData name="Ashar, Aazeen" userId="f1edb71b-8779-4da3-8139-cf9991e13e4b" providerId="ADAL" clId="{769386E0-97C0-4CD0-939D-97F17C0292D0}" dt="2025-06-03T07:03:08.719" v="11272" actId="1076"/>
          <ac:spMkLst>
            <pc:docMk/>
            <pc:sldMk cId="2603931101" sldId="2147480612"/>
            <ac:spMk id="94" creationId="{79874515-D6F9-849A-92D7-D7A2057063DE}"/>
          </ac:spMkLst>
        </pc:spChg>
        <pc:spChg chg="mod">
          <ac:chgData name="Ashar, Aazeen" userId="f1edb71b-8779-4da3-8139-cf9991e13e4b" providerId="ADAL" clId="{769386E0-97C0-4CD0-939D-97F17C0292D0}" dt="2025-06-03T07:03:08.719" v="11272" actId="1076"/>
          <ac:spMkLst>
            <pc:docMk/>
            <pc:sldMk cId="2603931101" sldId="2147480612"/>
            <ac:spMk id="95" creationId="{A8E8A26E-F9EC-BA90-4E29-F73014052905}"/>
          </ac:spMkLst>
        </pc:spChg>
        <pc:spChg chg="mod">
          <ac:chgData name="Ashar, Aazeen" userId="f1edb71b-8779-4da3-8139-cf9991e13e4b" providerId="ADAL" clId="{769386E0-97C0-4CD0-939D-97F17C0292D0}" dt="2025-06-03T07:03:08.719" v="11272" actId="1076"/>
          <ac:spMkLst>
            <pc:docMk/>
            <pc:sldMk cId="2603931101" sldId="2147480612"/>
            <ac:spMk id="96" creationId="{F5D62778-8749-64E7-03D8-910247A57605}"/>
          </ac:spMkLst>
        </pc:spChg>
        <pc:spChg chg="mod">
          <ac:chgData name="Ashar, Aazeen" userId="f1edb71b-8779-4da3-8139-cf9991e13e4b" providerId="ADAL" clId="{769386E0-97C0-4CD0-939D-97F17C0292D0}" dt="2025-06-03T07:03:08.719" v="11272" actId="1076"/>
          <ac:spMkLst>
            <pc:docMk/>
            <pc:sldMk cId="2603931101" sldId="2147480612"/>
            <ac:spMk id="97" creationId="{2E87D692-E033-C762-3572-A586A3812984}"/>
          </ac:spMkLst>
        </pc:spChg>
        <pc:spChg chg="mod">
          <ac:chgData name="Ashar, Aazeen" userId="f1edb71b-8779-4da3-8139-cf9991e13e4b" providerId="ADAL" clId="{769386E0-97C0-4CD0-939D-97F17C0292D0}" dt="2025-06-03T07:03:08.719" v="11272" actId="1076"/>
          <ac:spMkLst>
            <pc:docMk/>
            <pc:sldMk cId="2603931101" sldId="2147480612"/>
            <ac:spMk id="100" creationId="{18BD9A90-9759-B9E9-1641-85C56721FC7C}"/>
          </ac:spMkLst>
        </pc:spChg>
        <pc:spChg chg="mod">
          <ac:chgData name="Ashar, Aazeen" userId="f1edb71b-8779-4da3-8139-cf9991e13e4b" providerId="ADAL" clId="{769386E0-97C0-4CD0-939D-97F17C0292D0}" dt="2025-06-03T07:03:08.719" v="11272" actId="1076"/>
          <ac:spMkLst>
            <pc:docMk/>
            <pc:sldMk cId="2603931101" sldId="2147480612"/>
            <ac:spMk id="102" creationId="{BD681485-11C8-D239-8D2C-BD38427CE297}"/>
          </ac:spMkLst>
        </pc:spChg>
        <pc:spChg chg="mod">
          <ac:chgData name="Ashar, Aazeen" userId="f1edb71b-8779-4da3-8139-cf9991e13e4b" providerId="ADAL" clId="{769386E0-97C0-4CD0-939D-97F17C0292D0}" dt="2025-06-03T07:03:08.719" v="11272" actId="1076"/>
          <ac:spMkLst>
            <pc:docMk/>
            <pc:sldMk cId="2603931101" sldId="2147480612"/>
            <ac:spMk id="103" creationId="{B56A8FA9-A3E4-5A09-06EC-B9E45DCDB072}"/>
          </ac:spMkLst>
        </pc:spChg>
        <pc:spChg chg="mod">
          <ac:chgData name="Ashar, Aazeen" userId="f1edb71b-8779-4da3-8139-cf9991e13e4b" providerId="ADAL" clId="{769386E0-97C0-4CD0-939D-97F17C0292D0}" dt="2025-06-03T07:03:08.719" v="11272" actId="1076"/>
          <ac:spMkLst>
            <pc:docMk/>
            <pc:sldMk cId="2603931101" sldId="2147480612"/>
            <ac:spMk id="1024" creationId="{6B851E1C-FC17-9369-817A-88976965E04F}"/>
          </ac:spMkLst>
        </pc:spChg>
        <pc:spChg chg="mod">
          <ac:chgData name="Ashar, Aazeen" userId="f1edb71b-8779-4da3-8139-cf9991e13e4b" providerId="ADAL" clId="{769386E0-97C0-4CD0-939D-97F17C0292D0}" dt="2025-06-03T07:03:08.719" v="11272" actId="1076"/>
          <ac:spMkLst>
            <pc:docMk/>
            <pc:sldMk cId="2603931101" sldId="2147480612"/>
            <ac:spMk id="1026" creationId="{2EC9E850-05B6-4764-8EB6-DAEE9642DF79}"/>
          </ac:spMkLst>
        </pc:spChg>
        <pc:spChg chg="mod">
          <ac:chgData name="Ashar, Aazeen" userId="f1edb71b-8779-4da3-8139-cf9991e13e4b" providerId="ADAL" clId="{769386E0-97C0-4CD0-939D-97F17C0292D0}" dt="2025-06-03T07:03:08.719" v="11272" actId="1076"/>
          <ac:spMkLst>
            <pc:docMk/>
            <pc:sldMk cId="2603931101" sldId="2147480612"/>
            <ac:spMk id="1038" creationId="{9B9A6245-F791-175D-F7BE-B0A86FADA390}"/>
          </ac:spMkLst>
        </pc:spChg>
        <pc:spChg chg="mod">
          <ac:chgData name="Ashar, Aazeen" userId="f1edb71b-8779-4da3-8139-cf9991e13e4b" providerId="ADAL" clId="{769386E0-97C0-4CD0-939D-97F17C0292D0}" dt="2025-06-03T07:03:08.719" v="11272" actId="1076"/>
          <ac:spMkLst>
            <pc:docMk/>
            <pc:sldMk cId="2603931101" sldId="2147480612"/>
            <ac:spMk id="1039" creationId="{D47253FC-6DF7-67B6-CD53-29710C8E67A9}"/>
          </ac:spMkLst>
        </pc:spChg>
        <pc:spChg chg="mod">
          <ac:chgData name="Ashar, Aazeen" userId="f1edb71b-8779-4da3-8139-cf9991e13e4b" providerId="ADAL" clId="{769386E0-97C0-4CD0-939D-97F17C0292D0}" dt="2025-06-03T07:03:08.719" v="11272" actId="1076"/>
          <ac:spMkLst>
            <pc:docMk/>
            <pc:sldMk cId="2603931101" sldId="2147480612"/>
            <ac:spMk id="1046" creationId="{0290A92D-CC81-1A24-D6D8-1E26DC3A936D}"/>
          </ac:spMkLst>
        </pc:spChg>
        <pc:spChg chg="mod">
          <ac:chgData name="Ashar, Aazeen" userId="f1edb71b-8779-4da3-8139-cf9991e13e4b" providerId="ADAL" clId="{769386E0-97C0-4CD0-939D-97F17C0292D0}" dt="2025-06-03T07:03:08.719" v="11272" actId="1076"/>
          <ac:spMkLst>
            <pc:docMk/>
            <pc:sldMk cId="2603931101" sldId="2147480612"/>
            <ac:spMk id="1169" creationId="{B1D8380F-658D-515D-44A5-D6F533107C4F}"/>
          </ac:spMkLst>
        </pc:spChg>
        <pc:spChg chg="mod">
          <ac:chgData name="Ashar, Aazeen" userId="f1edb71b-8779-4da3-8139-cf9991e13e4b" providerId="ADAL" clId="{769386E0-97C0-4CD0-939D-97F17C0292D0}" dt="2025-06-03T07:03:08.719" v="11272" actId="1076"/>
          <ac:spMkLst>
            <pc:docMk/>
            <pc:sldMk cId="2603931101" sldId="2147480612"/>
            <ac:spMk id="1170" creationId="{316E8D3D-6429-AFC6-057C-171D8B93A248}"/>
          </ac:spMkLst>
        </pc:spChg>
        <pc:spChg chg="mod">
          <ac:chgData name="Ashar, Aazeen" userId="f1edb71b-8779-4da3-8139-cf9991e13e4b" providerId="ADAL" clId="{769386E0-97C0-4CD0-939D-97F17C0292D0}" dt="2025-06-03T07:03:08.719" v="11272" actId="1076"/>
          <ac:spMkLst>
            <pc:docMk/>
            <pc:sldMk cId="2603931101" sldId="2147480612"/>
            <ac:spMk id="1172" creationId="{93EC87D0-8A79-2E83-3090-F1464B7CC67E}"/>
          </ac:spMkLst>
        </pc:spChg>
        <pc:grpChg chg="add mod">
          <ac:chgData name="Ashar, Aazeen" userId="f1edb71b-8779-4da3-8139-cf9991e13e4b" providerId="ADAL" clId="{769386E0-97C0-4CD0-939D-97F17C0292D0}" dt="2025-06-03T07:03:08.719" v="11272" actId="1076"/>
          <ac:grpSpMkLst>
            <pc:docMk/>
            <pc:sldMk cId="2603931101" sldId="2147480612"/>
            <ac:grpSpMk id="6" creationId="{10925241-C0A7-B2E0-5D31-B639B765E085}"/>
          </ac:grpSpMkLst>
        </pc:grpChg>
        <pc:grpChg chg="add del mod">
          <ac:chgData name="Ashar, Aazeen" userId="f1edb71b-8779-4da3-8139-cf9991e13e4b" providerId="ADAL" clId="{769386E0-97C0-4CD0-939D-97F17C0292D0}" dt="2025-06-02T23:06:54.685" v="8953" actId="165"/>
          <ac:grpSpMkLst>
            <pc:docMk/>
            <pc:sldMk cId="2603931101" sldId="2147480612"/>
            <ac:grpSpMk id="7" creationId="{140A3E42-B3FB-3ED6-4D7C-4E6DB6995D5A}"/>
          </ac:grpSpMkLst>
        </pc:grpChg>
        <pc:grpChg chg="add del mod">
          <ac:chgData name="Ashar, Aazeen" userId="f1edb71b-8779-4da3-8139-cf9991e13e4b" providerId="ADAL" clId="{769386E0-97C0-4CD0-939D-97F17C0292D0}" dt="2025-06-03T07:23:02.617" v="11617" actId="165"/>
          <ac:grpSpMkLst>
            <pc:docMk/>
            <pc:sldMk cId="2603931101" sldId="2147480612"/>
            <ac:grpSpMk id="9" creationId="{95E9ED27-B519-5E8F-F686-F38325521D10}"/>
          </ac:grpSpMkLst>
        </pc:grpChg>
        <pc:grpChg chg="mod">
          <ac:chgData name="Ashar, Aazeen" userId="f1edb71b-8779-4da3-8139-cf9991e13e4b" providerId="ADAL" clId="{769386E0-97C0-4CD0-939D-97F17C0292D0}" dt="2025-06-03T07:40:33.831" v="11968" actId="165"/>
          <ac:grpSpMkLst>
            <pc:docMk/>
            <pc:sldMk cId="2603931101" sldId="2147480612"/>
            <ac:grpSpMk id="22" creationId="{EB2C3E9D-ED97-8282-2EAF-E0821CCB616D}"/>
          </ac:grpSpMkLst>
        </pc:grpChg>
        <pc:grpChg chg="add del mod">
          <ac:chgData name="Ashar, Aazeen" userId="f1edb71b-8779-4da3-8139-cf9991e13e4b" providerId="ADAL" clId="{769386E0-97C0-4CD0-939D-97F17C0292D0}" dt="2025-06-03T07:40:33.831" v="11968" actId="165"/>
          <ac:grpSpMkLst>
            <pc:docMk/>
            <pc:sldMk cId="2603931101" sldId="2147480612"/>
            <ac:grpSpMk id="32" creationId="{E7A3CBA4-550A-600B-7F26-12F476E37095}"/>
          </ac:grpSpMkLst>
        </pc:grpChg>
        <pc:grpChg chg="mod">
          <ac:chgData name="Ashar, Aazeen" userId="f1edb71b-8779-4da3-8139-cf9991e13e4b" providerId="ADAL" clId="{769386E0-97C0-4CD0-939D-97F17C0292D0}" dt="2025-06-03T07:40:33.831" v="11968" actId="165"/>
          <ac:grpSpMkLst>
            <pc:docMk/>
            <pc:sldMk cId="2603931101" sldId="2147480612"/>
            <ac:grpSpMk id="35" creationId="{7788CAE5-B6AD-B2F9-A7B7-30AEACECAAE2}"/>
          </ac:grpSpMkLst>
        </pc:grpChg>
        <pc:grpChg chg="mod">
          <ac:chgData name="Ashar, Aazeen" userId="f1edb71b-8779-4da3-8139-cf9991e13e4b" providerId="ADAL" clId="{769386E0-97C0-4CD0-939D-97F17C0292D0}" dt="2025-06-03T07:03:08.719" v="11272" actId="1076"/>
          <ac:grpSpMkLst>
            <pc:docMk/>
            <pc:sldMk cId="2603931101" sldId="2147480612"/>
            <ac:grpSpMk id="75" creationId="{9EA22BED-85CA-6AD1-F325-A2E95AC155EC}"/>
          </ac:grpSpMkLst>
        </pc:grpChg>
        <pc:grpChg chg="mod">
          <ac:chgData name="Ashar, Aazeen" userId="f1edb71b-8779-4da3-8139-cf9991e13e4b" providerId="ADAL" clId="{769386E0-97C0-4CD0-939D-97F17C0292D0}" dt="2025-06-03T07:03:08.719" v="11272" actId="1076"/>
          <ac:grpSpMkLst>
            <pc:docMk/>
            <pc:sldMk cId="2603931101" sldId="2147480612"/>
            <ac:grpSpMk id="78" creationId="{2ED1038D-9057-EDEE-E414-4CD1C53CE8ED}"/>
          </ac:grpSpMkLst>
        </pc:grpChg>
        <pc:grpChg chg="mod topLvl">
          <ac:chgData name="Ashar, Aazeen" userId="f1edb71b-8779-4da3-8139-cf9991e13e4b" providerId="ADAL" clId="{769386E0-97C0-4CD0-939D-97F17C0292D0}" dt="2025-06-03T07:40:33.831" v="11968" actId="165"/>
          <ac:grpSpMkLst>
            <pc:docMk/>
            <pc:sldMk cId="2603931101" sldId="2147480612"/>
            <ac:grpSpMk id="80" creationId="{95ED101A-198A-E33F-8639-DE40DE2B7C26}"/>
          </ac:grpSpMkLst>
        </pc:grpChg>
        <pc:grpChg chg="mod">
          <ac:chgData name="Ashar, Aazeen" userId="f1edb71b-8779-4da3-8139-cf9991e13e4b" providerId="ADAL" clId="{769386E0-97C0-4CD0-939D-97F17C0292D0}" dt="2025-06-03T07:03:08.719" v="11272" actId="1076"/>
          <ac:grpSpMkLst>
            <pc:docMk/>
            <pc:sldMk cId="2603931101" sldId="2147480612"/>
            <ac:grpSpMk id="81" creationId="{D623A278-A74E-9F23-C30A-9DC0E8CA5143}"/>
          </ac:grpSpMkLst>
        </pc:grpChg>
        <pc:grpChg chg="mod">
          <ac:chgData name="Ashar, Aazeen" userId="f1edb71b-8779-4da3-8139-cf9991e13e4b" providerId="ADAL" clId="{769386E0-97C0-4CD0-939D-97F17C0292D0}" dt="2025-06-03T07:03:08.719" v="11272" actId="1076"/>
          <ac:grpSpMkLst>
            <pc:docMk/>
            <pc:sldMk cId="2603931101" sldId="2147480612"/>
            <ac:grpSpMk id="86" creationId="{3B17EB1B-9EFC-23D4-76DB-C41F33E27F2F}"/>
          </ac:grpSpMkLst>
        </pc:grpChg>
        <pc:grpChg chg="mod topLvl">
          <ac:chgData name="Ashar, Aazeen" userId="f1edb71b-8779-4da3-8139-cf9991e13e4b" providerId="ADAL" clId="{769386E0-97C0-4CD0-939D-97F17C0292D0}" dt="2025-06-03T07:40:33.831" v="11968" actId="165"/>
          <ac:grpSpMkLst>
            <pc:docMk/>
            <pc:sldMk cId="2603931101" sldId="2147480612"/>
            <ac:grpSpMk id="90" creationId="{BEDBD722-7547-CF97-4AFB-9FF2EFDD1E64}"/>
          </ac:grpSpMkLst>
        </pc:grpChg>
        <pc:grpChg chg="mod">
          <ac:chgData name="Ashar, Aazeen" userId="f1edb71b-8779-4da3-8139-cf9991e13e4b" providerId="ADAL" clId="{769386E0-97C0-4CD0-939D-97F17C0292D0}" dt="2025-06-03T07:03:08.719" v="11272" actId="1076"/>
          <ac:grpSpMkLst>
            <pc:docMk/>
            <pc:sldMk cId="2603931101" sldId="2147480612"/>
            <ac:grpSpMk id="91" creationId="{D62E26FF-B554-B4B9-64B5-D0BCA3E16FF0}"/>
          </ac:grpSpMkLst>
        </pc:grpChg>
        <pc:grpChg chg="mod">
          <ac:chgData name="Ashar, Aazeen" userId="f1edb71b-8779-4da3-8139-cf9991e13e4b" providerId="ADAL" clId="{769386E0-97C0-4CD0-939D-97F17C0292D0}" dt="2025-06-03T07:03:08.719" v="11272" actId="1076"/>
          <ac:grpSpMkLst>
            <pc:docMk/>
            <pc:sldMk cId="2603931101" sldId="2147480612"/>
            <ac:grpSpMk id="93" creationId="{047CB9F4-962B-CCC1-31BA-1A49E6709D59}"/>
          </ac:grpSpMkLst>
        </pc:grpChg>
        <pc:grpChg chg="mod topLvl">
          <ac:chgData name="Ashar, Aazeen" userId="f1edb71b-8779-4da3-8139-cf9991e13e4b" providerId="ADAL" clId="{769386E0-97C0-4CD0-939D-97F17C0292D0}" dt="2025-06-03T07:40:33.831" v="11968" actId="165"/>
          <ac:grpSpMkLst>
            <pc:docMk/>
            <pc:sldMk cId="2603931101" sldId="2147480612"/>
            <ac:grpSpMk id="98" creationId="{EAFF5B68-6E7F-15A8-369A-1E474752348B}"/>
          </ac:grpSpMkLst>
        </pc:grpChg>
        <pc:grpChg chg="mod">
          <ac:chgData name="Ashar, Aazeen" userId="f1edb71b-8779-4da3-8139-cf9991e13e4b" providerId="ADAL" clId="{769386E0-97C0-4CD0-939D-97F17C0292D0}" dt="2025-06-03T07:03:08.719" v="11272" actId="1076"/>
          <ac:grpSpMkLst>
            <pc:docMk/>
            <pc:sldMk cId="2603931101" sldId="2147480612"/>
            <ac:grpSpMk id="99" creationId="{38FDA509-EE4F-5B9E-3C65-54D5C0867F2C}"/>
          </ac:grpSpMkLst>
        </pc:grpChg>
        <pc:grpChg chg="mod">
          <ac:chgData name="Ashar, Aazeen" userId="f1edb71b-8779-4da3-8139-cf9991e13e4b" providerId="ADAL" clId="{769386E0-97C0-4CD0-939D-97F17C0292D0}" dt="2025-06-03T07:03:08.719" v="11272" actId="1076"/>
          <ac:grpSpMkLst>
            <pc:docMk/>
            <pc:sldMk cId="2603931101" sldId="2147480612"/>
            <ac:grpSpMk id="101" creationId="{92F238BD-5E5D-8D66-01CD-DA2453BD6A84}"/>
          </ac:grpSpMkLst>
        </pc:grpChg>
        <pc:grpChg chg="mod">
          <ac:chgData name="Ashar, Aazeen" userId="f1edb71b-8779-4da3-8139-cf9991e13e4b" providerId="ADAL" clId="{769386E0-97C0-4CD0-939D-97F17C0292D0}" dt="2025-06-03T07:03:08.719" v="11272" actId="1076"/>
          <ac:grpSpMkLst>
            <pc:docMk/>
            <pc:sldMk cId="2603931101" sldId="2147480612"/>
            <ac:grpSpMk id="105" creationId="{B14C9036-2AA4-A3CE-E886-70D711A9DA38}"/>
          </ac:grpSpMkLst>
        </pc:grpChg>
        <pc:grpChg chg="mod">
          <ac:chgData name="Ashar, Aazeen" userId="f1edb71b-8779-4da3-8139-cf9991e13e4b" providerId="ADAL" clId="{769386E0-97C0-4CD0-939D-97F17C0292D0}" dt="2025-06-03T07:03:08.719" v="11272" actId="1076"/>
          <ac:grpSpMkLst>
            <pc:docMk/>
            <pc:sldMk cId="2603931101" sldId="2147480612"/>
            <ac:grpSpMk id="106" creationId="{29331D4F-F0E2-9CCF-B137-D5B3A70DFF1D}"/>
          </ac:grpSpMkLst>
        </pc:grpChg>
        <pc:grpChg chg="mod">
          <ac:chgData name="Ashar, Aazeen" userId="f1edb71b-8779-4da3-8139-cf9991e13e4b" providerId="ADAL" clId="{769386E0-97C0-4CD0-939D-97F17C0292D0}" dt="2025-06-03T07:03:08.719" v="11272" actId="1076"/>
          <ac:grpSpMkLst>
            <pc:docMk/>
            <pc:sldMk cId="2603931101" sldId="2147480612"/>
            <ac:grpSpMk id="107" creationId="{09DC05A4-D958-D60E-F6ED-E3CE028F4EA3}"/>
          </ac:grpSpMkLst>
        </pc:grpChg>
        <pc:grpChg chg="mod">
          <ac:chgData name="Ashar, Aazeen" userId="f1edb71b-8779-4da3-8139-cf9991e13e4b" providerId="ADAL" clId="{769386E0-97C0-4CD0-939D-97F17C0292D0}" dt="2025-06-03T07:03:08.719" v="11272" actId="1076"/>
          <ac:grpSpMkLst>
            <pc:docMk/>
            <pc:sldMk cId="2603931101" sldId="2147480612"/>
            <ac:grpSpMk id="109" creationId="{51C91FBC-CB6F-2D01-7139-E5329204B0EA}"/>
          </ac:grpSpMkLst>
        </pc:grpChg>
        <pc:grpChg chg="mod">
          <ac:chgData name="Ashar, Aazeen" userId="f1edb71b-8779-4da3-8139-cf9991e13e4b" providerId="ADAL" clId="{769386E0-97C0-4CD0-939D-97F17C0292D0}" dt="2025-06-03T07:03:08.719" v="11272" actId="1076"/>
          <ac:grpSpMkLst>
            <pc:docMk/>
            <pc:sldMk cId="2603931101" sldId="2147480612"/>
            <ac:grpSpMk id="1031" creationId="{2FDC92C3-B965-C109-5513-DB7545BCEB3D}"/>
          </ac:grpSpMkLst>
        </pc:grpChg>
        <pc:grpChg chg="mod">
          <ac:chgData name="Ashar, Aazeen" userId="f1edb71b-8779-4da3-8139-cf9991e13e4b" providerId="ADAL" clId="{769386E0-97C0-4CD0-939D-97F17C0292D0}" dt="2025-06-03T07:03:08.719" v="11272" actId="1076"/>
          <ac:grpSpMkLst>
            <pc:docMk/>
            <pc:sldMk cId="2603931101" sldId="2147480612"/>
            <ac:grpSpMk id="1036" creationId="{701989D8-9FEC-7FE3-C08C-4E7344448A66}"/>
          </ac:grpSpMkLst>
        </pc:grpChg>
        <pc:grpChg chg="mod">
          <ac:chgData name="Ashar, Aazeen" userId="f1edb71b-8779-4da3-8139-cf9991e13e4b" providerId="ADAL" clId="{769386E0-97C0-4CD0-939D-97F17C0292D0}" dt="2025-06-03T07:03:08.719" v="11272" actId="1076"/>
          <ac:grpSpMkLst>
            <pc:docMk/>
            <pc:sldMk cId="2603931101" sldId="2147480612"/>
            <ac:grpSpMk id="1171" creationId="{78278DA9-B46B-A2D6-53C2-F492C80F39DF}"/>
          </ac:grpSpMkLst>
        </pc:grpChg>
        <pc:picChg chg="mod topLvl">
          <ac:chgData name="Ashar, Aazeen" userId="f1edb71b-8779-4da3-8139-cf9991e13e4b" providerId="ADAL" clId="{769386E0-97C0-4CD0-939D-97F17C0292D0}" dt="2025-06-03T07:40:33.831" v="11968" actId="165"/>
          <ac:picMkLst>
            <pc:docMk/>
            <pc:sldMk cId="2603931101" sldId="2147480612"/>
            <ac:picMk id="8" creationId="{A3F88002-9E91-42BA-B1F4-80C614317602}"/>
          </ac:picMkLst>
        </pc:picChg>
        <pc:picChg chg="add mod">
          <ac:chgData name="Ashar, Aazeen" userId="f1edb71b-8779-4da3-8139-cf9991e13e4b" providerId="ADAL" clId="{769386E0-97C0-4CD0-939D-97F17C0292D0}" dt="2025-06-03T07:14:52.557" v="11464" actId="1076"/>
          <ac:picMkLst>
            <pc:docMk/>
            <pc:sldMk cId="2603931101" sldId="2147480612"/>
            <ac:picMk id="11" creationId="{E881ED88-8321-36BE-8C0A-AA5BA6CD0ADB}"/>
          </ac:picMkLst>
        </pc:picChg>
        <pc:picChg chg="add mod">
          <ac:chgData name="Ashar, Aazeen" userId="f1edb71b-8779-4da3-8139-cf9991e13e4b" providerId="ADAL" clId="{769386E0-97C0-4CD0-939D-97F17C0292D0}" dt="2025-06-03T07:15:04.427" v="11468" actId="1076"/>
          <ac:picMkLst>
            <pc:docMk/>
            <pc:sldMk cId="2603931101" sldId="2147480612"/>
            <ac:picMk id="13" creationId="{F1052F4E-A281-AF6A-9B0B-ECBB34F4B1F7}"/>
          </ac:picMkLst>
        </pc:picChg>
        <pc:picChg chg="add mod">
          <ac:chgData name="Ashar, Aazeen" userId="f1edb71b-8779-4da3-8139-cf9991e13e4b" providerId="ADAL" clId="{769386E0-97C0-4CD0-939D-97F17C0292D0}" dt="2025-06-04T06:46:16.212" v="13059" actId="1076"/>
          <ac:picMkLst>
            <pc:docMk/>
            <pc:sldMk cId="2603931101" sldId="2147480612"/>
            <ac:picMk id="15" creationId="{9D6601FD-FC65-18DB-81C4-53F43D3CC911}"/>
          </ac:picMkLst>
        </pc:picChg>
        <pc:picChg chg="mod">
          <ac:chgData name="Ashar, Aazeen" userId="f1edb71b-8779-4da3-8139-cf9991e13e4b" providerId="ADAL" clId="{769386E0-97C0-4CD0-939D-97F17C0292D0}" dt="2025-06-03T07:40:33.831" v="11968" actId="165"/>
          <ac:picMkLst>
            <pc:docMk/>
            <pc:sldMk cId="2603931101" sldId="2147480612"/>
            <ac:picMk id="19" creationId="{4B8ACC3D-76A8-844A-1CAD-B408EFEB68C0}"/>
          </ac:picMkLst>
        </pc:picChg>
        <pc:picChg chg="add del mod">
          <ac:chgData name="Ashar, Aazeen" userId="f1edb71b-8779-4da3-8139-cf9991e13e4b" providerId="ADAL" clId="{769386E0-97C0-4CD0-939D-97F17C0292D0}" dt="2025-06-04T06:46:13.529" v="13058" actId="478"/>
          <ac:picMkLst>
            <pc:docMk/>
            <pc:sldMk cId="2603931101" sldId="2147480612"/>
            <ac:picMk id="21" creationId="{9F42AD63-33E1-E41C-4F96-1DDD9E4FE8E3}"/>
          </ac:picMkLst>
        </pc:picChg>
        <pc:picChg chg="mod">
          <ac:chgData name="Ashar, Aazeen" userId="f1edb71b-8779-4da3-8139-cf9991e13e4b" providerId="ADAL" clId="{769386E0-97C0-4CD0-939D-97F17C0292D0}" dt="2025-06-03T07:40:33.831" v="11968" actId="165"/>
          <ac:picMkLst>
            <pc:docMk/>
            <pc:sldMk cId="2603931101" sldId="2147480612"/>
            <ac:picMk id="61" creationId="{F52EBE9A-CF7D-059F-6B0A-DB99C5145505}"/>
          </ac:picMkLst>
        </pc:picChg>
        <pc:picChg chg="mod">
          <ac:chgData name="Ashar, Aazeen" userId="f1edb71b-8779-4da3-8139-cf9991e13e4b" providerId="ADAL" clId="{769386E0-97C0-4CD0-939D-97F17C0292D0}" dt="2025-06-03T07:03:08.719" v="11272" actId="1076"/>
          <ac:picMkLst>
            <pc:docMk/>
            <pc:sldMk cId="2603931101" sldId="2147480612"/>
            <ac:picMk id="74" creationId="{724C959C-9276-B926-A3BF-E2A73322F726}"/>
          </ac:picMkLst>
        </pc:picChg>
        <pc:picChg chg="mod">
          <ac:chgData name="Ashar, Aazeen" userId="f1edb71b-8779-4da3-8139-cf9991e13e4b" providerId="ADAL" clId="{769386E0-97C0-4CD0-939D-97F17C0292D0}" dt="2025-06-03T07:03:08.719" v="11272" actId="1076"/>
          <ac:picMkLst>
            <pc:docMk/>
            <pc:sldMk cId="2603931101" sldId="2147480612"/>
            <ac:picMk id="84" creationId="{9B213F0B-6D78-781C-9DB8-52DF35622750}"/>
          </ac:picMkLst>
        </pc:picChg>
        <pc:picChg chg="mod">
          <ac:chgData name="Ashar, Aazeen" userId="f1edb71b-8779-4da3-8139-cf9991e13e4b" providerId="ADAL" clId="{769386E0-97C0-4CD0-939D-97F17C0292D0}" dt="2025-06-03T07:03:08.719" v="11272" actId="1076"/>
          <ac:picMkLst>
            <pc:docMk/>
            <pc:sldMk cId="2603931101" sldId="2147480612"/>
            <ac:picMk id="104" creationId="{75BB23EE-CBC3-E0A8-EE4D-369875C49CD7}"/>
          </ac:picMkLst>
        </pc:picChg>
        <pc:picChg chg="mod">
          <ac:chgData name="Ashar, Aazeen" userId="f1edb71b-8779-4da3-8139-cf9991e13e4b" providerId="ADAL" clId="{769386E0-97C0-4CD0-939D-97F17C0292D0}" dt="2025-06-03T07:03:08.719" v="11272" actId="1076"/>
          <ac:picMkLst>
            <pc:docMk/>
            <pc:sldMk cId="2603931101" sldId="2147480612"/>
            <ac:picMk id="1028" creationId="{FDC3EDC9-B992-AA9A-1B9E-065F99A53592}"/>
          </ac:picMkLst>
        </pc:picChg>
        <pc:picChg chg="mod">
          <ac:chgData name="Ashar, Aazeen" userId="f1edb71b-8779-4da3-8139-cf9991e13e4b" providerId="ADAL" clId="{769386E0-97C0-4CD0-939D-97F17C0292D0}" dt="2025-06-03T07:03:08.719" v="11272" actId="1076"/>
          <ac:picMkLst>
            <pc:docMk/>
            <pc:sldMk cId="2603931101" sldId="2147480612"/>
            <ac:picMk id="1030" creationId="{175279F2-99E8-E883-51A3-27096A4E45D6}"/>
          </ac:picMkLst>
        </pc:picChg>
        <pc:cxnChg chg="mod">
          <ac:chgData name="Ashar, Aazeen" userId="f1edb71b-8779-4da3-8139-cf9991e13e4b" providerId="ADAL" clId="{769386E0-97C0-4CD0-939D-97F17C0292D0}" dt="2025-06-03T07:03:08.719" v="11272" actId="1076"/>
          <ac:cxnSpMkLst>
            <pc:docMk/>
            <pc:sldMk cId="2603931101" sldId="2147480612"/>
            <ac:cxnSpMk id="121" creationId="{65D2CE2E-15B6-3FFD-672F-E5DC3FD75007}"/>
          </ac:cxnSpMkLst>
        </pc:cxnChg>
        <pc:cxnChg chg="mod">
          <ac:chgData name="Ashar, Aazeen" userId="f1edb71b-8779-4da3-8139-cf9991e13e4b" providerId="ADAL" clId="{769386E0-97C0-4CD0-939D-97F17C0292D0}" dt="2025-06-03T07:03:08.719" v="11272" actId="1076"/>
          <ac:cxnSpMkLst>
            <pc:docMk/>
            <pc:sldMk cId="2603931101" sldId="2147480612"/>
            <ac:cxnSpMk id="125" creationId="{0C208588-7CCC-502F-B295-BF03CD3E1D0B}"/>
          </ac:cxnSpMkLst>
        </pc:cxnChg>
        <pc:cxnChg chg="mod">
          <ac:chgData name="Ashar, Aazeen" userId="f1edb71b-8779-4da3-8139-cf9991e13e4b" providerId="ADAL" clId="{769386E0-97C0-4CD0-939D-97F17C0292D0}" dt="2025-06-03T07:03:08.719" v="11272" actId="1076"/>
          <ac:cxnSpMkLst>
            <pc:docMk/>
            <pc:sldMk cId="2603931101" sldId="2147480612"/>
            <ac:cxnSpMk id="1040" creationId="{93F3D932-F196-4BD5-4723-CEB46299C945}"/>
          </ac:cxnSpMkLst>
        </pc:cxnChg>
        <pc:cxnChg chg="mod">
          <ac:chgData name="Ashar, Aazeen" userId="f1edb71b-8779-4da3-8139-cf9991e13e4b" providerId="ADAL" clId="{769386E0-97C0-4CD0-939D-97F17C0292D0}" dt="2025-06-03T07:03:08.719" v="11272" actId="1076"/>
          <ac:cxnSpMkLst>
            <pc:docMk/>
            <pc:sldMk cId="2603931101" sldId="2147480612"/>
            <ac:cxnSpMk id="1043" creationId="{F52A58EE-1169-2F40-83BB-F33AD387800B}"/>
          </ac:cxnSpMkLst>
        </pc:cxnChg>
        <pc:extLst>
          <p:ext xmlns:p="http://schemas.openxmlformats.org/presentationml/2006/main" uri="{D6D511B9-2390-475A-947B-AFAB55BFBCF1}">
            <pc226:cmChg xmlns:pc226="http://schemas.microsoft.com/office/powerpoint/2022/06/main/command" chg="">
              <pc226:chgData name="Ashar, Aazeen" userId="f1edb71b-8779-4da3-8139-cf9991e13e4b" providerId="ADAL" clId="{769386E0-97C0-4CD0-939D-97F17C0292D0}" dt="2025-06-04T21:53:59.428" v="13542"/>
              <pc2:cmMkLst xmlns:pc2="http://schemas.microsoft.com/office/powerpoint/2019/9/main/command">
                <pc:docMk/>
                <pc:sldMk cId="2603931101" sldId="2147480612"/>
                <pc2:cmMk id="{12A9A654-65D9-4BCC-B3AF-36661A46832E}"/>
              </pc2:cmMkLst>
              <pc226:cmRplyChg chg="add">
                <pc226:chgData name="Ashar, Aazeen" userId="f1edb71b-8779-4da3-8139-cf9991e13e4b" providerId="ADAL" clId="{769386E0-97C0-4CD0-939D-97F17C0292D0}" dt="2025-06-04T21:53:59.428" v="13542"/>
                <pc2:cmRplyMkLst xmlns:pc2="http://schemas.microsoft.com/office/powerpoint/2019/9/main/command">
                  <pc:docMk/>
                  <pc:sldMk cId="2603931101" sldId="2147480612"/>
                  <pc2:cmMk id="{12A9A654-65D9-4BCC-B3AF-36661A46832E}"/>
                  <pc2:cmRplyMk id="{63C0DA63-CA46-4AB5-8B24-7482C80C9227}"/>
                </pc2:cmRplyMkLst>
              </pc226:cmRplyChg>
            </pc226:cmChg>
          </p:ext>
        </pc:extLst>
      </pc:sldChg>
      <pc:sldChg chg="addSp delSp modSp mod ord">
        <pc:chgData name="Ashar, Aazeen" userId="f1edb71b-8779-4da3-8139-cf9991e13e4b" providerId="ADAL" clId="{769386E0-97C0-4CD0-939D-97F17C0292D0}" dt="2025-05-29T00:57:13.119" v="6345"/>
        <pc:sldMkLst>
          <pc:docMk/>
          <pc:sldMk cId="2401334079" sldId="2147480613"/>
        </pc:sldMkLst>
        <pc:spChg chg="mod">
          <ac:chgData name="Ashar, Aazeen" userId="f1edb71b-8779-4da3-8139-cf9991e13e4b" providerId="ADAL" clId="{769386E0-97C0-4CD0-939D-97F17C0292D0}" dt="2025-05-21T01:43:36.630" v="2374" actId="20577"/>
          <ac:spMkLst>
            <pc:docMk/>
            <pc:sldMk cId="2401334079" sldId="2147480613"/>
            <ac:spMk id="2" creationId="{4617EC94-5563-A93B-84AA-9A9F07CCCD70}"/>
          </ac:spMkLst>
        </pc:spChg>
        <pc:spChg chg="mod">
          <ac:chgData name="Ashar, Aazeen" userId="f1edb71b-8779-4da3-8139-cf9991e13e4b" providerId="ADAL" clId="{769386E0-97C0-4CD0-939D-97F17C0292D0}" dt="2025-05-15T01:11:57.729" v="1192" actId="1076"/>
          <ac:spMkLst>
            <pc:docMk/>
            <pc:sldMk cId="2401334079" sldId="2147480613"/>
            <ac:spMk id="3" creationId="{68506866-7ACE-4481-D1FB-48C7ACF47985}"/>
          </ac:spMkLst>
        </pc:spChg>
        <pc:spChg chg="add mod">
          <ac:chgData name="Ashar, Aazeen" userId="f1edb71b-8779-4da3-8139-cf9991e13e4b" providerId="ADAL" clId="{769386E0-97C0-4CD0-939D-97F17C0292D0}" dt="2025-05-26T06:26:02.311" v="4684" actId="20577"/>
          <ac:spMkLst>
            <pc:docMk/>
            <pc:sldMk cId="2401334079" sldId="2147480613"/>
            <ac:spMk id="7" creationId="{23887D89-68E3-05CD-5ED4-3F34A3D7116E}"/>
          </ac:spMkLst>
        </pc:spChg>
        <pc:spChg chg="add mod">
          <ac:chgData name="Ashar, Aazeen" userId="f1edb71b-8779-4da3-8139-cf9991e13e4b" providerId="ADAL" clId="{769386E0-97C0-4CD0-939D-97F17C0292D0}" dt="2025-05-26T06:15:36.804" v="4483" actId="1076"/>
          <ac:spMkLst>
            <pc:docMk/>
            <pc:sldMk cId="2401334079" sldId="2147480613"/>
            <ac:spMk id="8" creationId="{F493C7F9-A241-7BA5-03E1-6506A7DB7886}"/>
          </ac:spMkLst>
        </pc:spChg>
        <pc:spChg chg="add mod">
          <ac:chgData name="Ashar, Aazeen" userId="f1edb71b-8779-4da3-8139-cf9991e13e4b" providerId="ADAL" clId="{769386E0-97C0-4CD0-939D-97F17C0292D0}" dt="2025-05-21T01:53:37.436" v="2976" actId="208"/>
          <ac:spMkLst>
            <pc:docMk/>
            <pc:sldMk cId="2401334079" sldId="2147480613"/>
            <ac:spMk id="9" creationId="{5FB1F275-B08A-DC56-FF5A-A6185E99D525}"/>
          </ac:spMkLst>
        </pc:spChg>
        <pc:spChg chg="mod">
          <ac:chgData name="Ashar, Aazeen" userId="f1edb71b-8779-4da3-8139-cf9991e13e4b" providerId="ADAL" clId="{769386E0-97C0-4CD0-939D-97F17C0292D0}" dt="2025-05-26T06:15:33.277" v="4482" actId="1076"/>
          <ac:spMkLst>
            <pc:docMk/>
            <pc:sldMk cId="2401334079" sldId="2147480613"/>
            <ac:spMk id="10" creationId="{AA33C222-09EE-F15A-485B-9661894CB7A1}"/>
          </ac:spMkLst>
        </pc:spChg>
        <pc:spChg chg="mod">
          <ac:chgData name="Ashar, Aazeen" userId="f1edb71b-8779-4da3-8139-cf9991e13e4b" providerId="ADAL" clId="{769386E0-97C0-4CD0-939D-97F17C0292D0}" dt="2025-05-21T02:48:16.726" v="3678" actId="14100"/>
          <ac:spMkLst>
            <pc:docMk/>
            <pc:sldMk cId="2401334079" sldId="2147480613"/>
            <ac:spMk id="11" creationId="{9E3FB146-84E1-EE46-F065-73872AD621AF}"/>
          </ac:spMkLst>
        </pc:spChg>
        <pc:spChg chg="mod">
          <ac:chgData name="Ashar, Aazeen" userId="f1edb71b-8779-4da3-8139-cf9991e13e4b" providerId="ADAL" clId="{769386E0-97C0-4CD0-939D-97F17C0292D0}" dt="2025-05-21T02:39:15.382" v="3525" actId="14100"/>
          <ac:spMkLst>
            <pc:docMk/>
            <pc:sldMk cId="2401334079" sldId="2147480613"/>
            <ac:spMk id="12" creationId="{156F62C8-2422-3D49-F554-3A1DA3593AA1}"/>
          </ac:spMkLst>
        </pc:spChg>
        <pc:spChg chg="add mod">
          <ac:chgData name="Ashar, Aazeen" userId="f1edb71b-8779-4da3-8139-cf9991e13e4b" providerId="ADAL" clId="{769386E0-97C0-4CD0-939D-97F17C0292D0}" dt="2025-05-21T03:05:48.433" v="3927" actId="14100"/>
          <ac:spMkLst>
            <pc:docMk/>
            <pc:sldMk cId="2401334079" sldId="2147480613"/>
            <ac:spMk id="13" creationId="{A1F86015-8ED4-A396-7CBD-4AB288C22ADE}"/>
          </ac:spMkLst>
        </pc:spChg>
        <pc:spChg chg="add mod">
          <ac:chgData name="Ashar, Aazeen" userId="f1edb71b-8779-4da3-8139-cf9991e13e4b" providerId="ADAL" clId="{769386E0-97C0-4CD0-939D-97F17C0292D0}" dt="2025-05-26T06:15:42.354" v="4484" actId="1076"/>
          <ac:spMkLst>
            <pc:docMk/>
            <pc:sldMk cId="2401334079" sldId="2147480613"/>
            <ac:spMk id="14" creationId="{B3956CD4-994B-CCC9-0351-45307F2C5392}"/>
          </ac:spMkLst>
        </pc:spChg>
        <pc:spChg chg="add mod">
          <ac:chgData name="Ashar, Aazeen" userId="f1edb71b-8779-4da3-8139-cf9991e13e4b" providerId="ADAL" clId="{769386E0-97C0-4CD0-939D-97F17C0292D0}" dt="2025-05-26T06:16:46.964" v="4502" actId="20577"/>
          <ac:spMkLst>
            <pc:docMk/>
            <pc:sldMk cId="2401334079" sldId="2147480613"/>
            <ac:spMk id="15" creationId="{AF0FAE53-E51B-FCA5-E781-F8BAE076DE17}"/>
          </ac:spMkLst>
        </pc:spChg>
        <pc:spChg chg="add mod">
          <ac:chgData name="Ashar, Aazeen" userId="f1edb71b-8779-4da3-8139-cf9991e13e4b" providerId="ADAL" clId="{769386E0-97C0-4CD0-939D-97F17C0292D0}" dt="2025-05-21T01:45:50.304" v="2650" actId="20577"/>
          <ac:spMkLst>
            <pc:docMk/>
            <pc:sldMk cId="2401334079" sldId="2147480613"/>
            <ac:spMk id="16" creationId="{8E4DC889-5027-E615-16BC-1311B6CD91FB}"/>
          </ac:spMkLst>
        </pc:spChg>
        <pc:spChg chg="add mod">
          <ac:chgData name="Ashar, Aazeen" userId="f1edb71b-8779-4da3-8139-cf9991e13e4b" providerId="ADAL" clId="{769386E0-97C0-4CD0-939D-97F17C0292D0}" dt="2025-05-21T01:53:47.924" v="2977" actId="207"/>
          <ac:spMkLst>
            <pc:docMk/>
            <pc:sldMk cId="2401334079" sldId="2147480613"/>
            <ac:spMk id="17" creationId="{0E696A77-4799-4E8A-2333-4B251E494229}"/>
          </ac:spMkLst>
        </pc:spChg>
        <pc:spChg chg="add del mod">
          <ac:chgData name="Ashar, Aazeen" userId="f1edb71b-8779-4da3-8139-cf9991e13e4b" providerId="ADAL" clId="{769386E0-97C0-4CD0-939D-97F17C0292D0}" dt="2025-05-26T06:08:40.537" v="4458" actId="478"/>
          <ac:spMkLst>
            <pc:docMk/>
            <pc:sldMk cId="2401334079" sldId="2147480613"/>
            <ac:spMk id="18" creationId="{17B79288-DDDE-8FB3-EE60-9C0E7AE0AD1A}"/>
          </ac:spMkLst>
        </pc:spChg>
        <pc:spChg chg="add del">
          <ac:chgData name="Ashar, Aazeen" userId="f1edb71b-8779-4da3-8139-cf9991e13e4b" providerId="ADAL" clId="{769386E0-97C0-4CD0-939D-97F17C0292D0}" dt="2025-05-26T06:08:52.218" v="4460" actId="478"/>
          <ac:spMkLst>
            <pc:docMk/>
            <pc:sldMk cId="2401334079" sldId="2147480613"/>
            <ac:spMk id="19" creationId="{F2311524-6102-06C6-7886-1538724AA6BC}"/>
          </ac:spMkLst>
        </pc:spChg>
        <pc:spChg chg="add mod">
          <ac:chgData name="Ashar, Aazeen" userId="f1edb71b-8779-4da3-8139-cf9991e13e4b" providerId="ADAL" clId="{769386E0-97C0-4CD0-939D-97F17C0292D0}" dt="2025-05-21T01:57:07.809" v="2991" actId="1076"/>
          <ac:spMkLst>
            <pc:docMk/>
            <pc:sldMk cId="2401334079" sldId="2147480613"/>
            <ac:spMk id="20" creationId="{01E3FE7D-AA85-8E74-28C6-A2E951E739EE}"/>
          </ac:spMkLst>
        </pc:spChg>
        <pc:spChg chg="add mod">
          <ac:chgData name="Ashar, Aazeen" userId="f1edb71b-8779-4da3-8139-cf9991e13e4b" providerId="ADAL" clId="{769386E0-97C0-4CD0-939D-97F17C0292D0}" dt="2025-05-21T02:33:16.827" v="3353" actId="313"/>
          <ac:spMkLst>
            <pc:docMk/>
            <pc:sldMk cId="2401334079" sldId="2147480613"/>
            <ac:spMk id="21" creationId="{B846554C-A71B-B7DC-F95B-F293AA005A2F}"/>
          </ac:spMkLst>
        </pc:spChg>
        <pc:spChg chg="add mod">
          <ac:chgData name="Ashar, Aazeen" userId="f1edb71b-8779-4da3-8139-cf9991e13e4b" providerId="ADAL" clId="{769386E0-97C0-4CD0-939D-97F17C0292D0}" dt="2025-05-21T02:28:36.333" v="3283" actId="1076"/>
          <ac:spMkLst>
            <pc:docMk/>
            <pc:sldMk cId="2401334079" sldId="2147480613"/>
            <ac:spMk id="23" creationId="{6EF47547-5322-ECB0-649E-5E94EF98DD76}"/>
          </ac:spMkLst>
        </pc:spChg>
        <pc:spChg chg="add mod">
          <ac:chgData name="Ashar, Aazeen" userId="f1edb71b-8779-4da3-8139-cf9991e13e4b" providerId="ADAL" clId="{769386E0-97C0-4CD0-939D-97F17C0292D0}" dt="2025-05-21T02:56:36.802" v="3925" actId="1076"/>
          <ac:spMkLst>
            <pc:docMk/>
            <pc:sldMk cId="2401334079" sldId="2147480613"/>
            <ac:spMk id="25" creationId="{0EB47B1E-E47E-A34C-4796-581034201396}"/>
          </ac:spMkLst>
        </pc:spChg>
        <pc:spChg chg="add mod">
          <ac:chgData name="Ashar, Aazeen" userId="f1edb71b-8779-4da3-8139-cf9991e13e4b" providerId="ADAL" clId="{769386E0-97C0-4CD0-939D-97F17C0292D0}" dt="2025-05-26T06:26:13.516" v="4685" actId="113"/>
          <ac:spMkLst>
            <pc:docMk/>
            <pc:sldMk cId="2401334079" sldId="2147480613"/>
            <ac:spMk id="26" creationId="{6EFE5EAC-E03E-4563-87CE-C82BE8764460}"/>
          </ac:spMkLst>
        </pc:spChg>
        <pc:spChg chg="add mod">
          <ac:chgData name="Ashar, Aazeen" userId="f1edb71b-8779-4da3-8139-cf9991e13e4b" providerId="ADAL" clId="{769386E0-97C0-4CD0-939D-97F17C0292D0}" dt="2025-05-21T02:28:44.554" v="3285" actId="1076"/>
          <ac:spMkLst>
            <pc:docMk/>
            <pc:sldMk cId="2401334079" sldId="2147480613"/>
            <ac:spMk id="27" creationId="{D1CFE78E-08AC-6991-A2BC-A223ADA80841}"/>
          </ac:spMkLst>
        </pc:spChg>
        <pc:spChg chg="add mod">
          <ac:chgData name="Ashar, Aazeen" userId="f1edb71b-8779-4da3-8139-cf9991e13e4b" providerId="ADAL" clId="{769386E0-97C0-4CD0-939D-97F17C0292D0}" dt="2025-05-21T02:38:48.858" v="3516" actId="14100"/>
          <ac:spMkLst>
            <pc:docMk/>
            <pc:sldMk cId="2401334079" sldId="2147480613"/>
            <ac:spMk id="29" creationId="{FEDFE0D7-35D0-8EC1-C13A-F229CD527012}"/>
          </ac:spMkLst>
        </pc:spChg>
        <pc:spChg chg="add mod">
          <ac:chgData name="Ashar, Aazeen" userId="f1edb71b-8779-4da3-8139-cf9991e13e4b" providerId="ADAL" clId="{769386E0-97C0-4CD0-939D-97F17C0292D0}" dt="2025-05-26T06:24:18.964" v="4682" actId="14100"/>
          <ac:spMkLst>
            <pc:docMk/>
            <pc:sldMk cId="2401334079" sldId="2147480613"/>
            <ac:spMk id="31" creationId="{094B8235-1D6F-7478-D0F5-991F10B45BF7}"/>
          </ac:spMkLst>
        </pc:spChg>
        <pc:spChg chg="add mod">
          <ac:chgData name="Ashar, Aazeen" userId="f1edb71b-8779-4da3-8139-cf9991e13e4b" providerId="ADAL" clId="{769386E0-97C0-4CD0-939D-97F17C0292D0}" dt="2025-05-26T06:20:43.909" v="4534" actId="20577"/>
          <ac:spMkLst>
            <pc:docMk/>
            <pc:sldMk cId="2401334079" sldId="2147480613"/>
            <ac:spMk id="32" creationId="{88679A66-6ED7-AB98-4E97-570E07791902}"/>
          </ac:spMkLst>
        </pc:spChg>
        <pc:spChg chg="add mod">
          <ac:chgData name="Ashar, Aazeen" userId="f1edb71b-8779-4da3-8139-cf9991e13e4b" providerId="ADAL" clId="{769386E0-97C0-4CD0-939D-97F17C0292D0}" dt="2025-05-21T02:55:28.342" v="3888" actId="20577"/>
          <ac:spMkLst>
            <pc:docMk/>
            <pc:sldMk cId="2401334079" sldId="2147480613"/>
            <ac:spMk id="33" creationId="{AECBD436-82FC-2274-14BC-4A0B1751459E}"/>
          </ac:spMkLst>
        </pc:spChg>
        <pc:picChg chg="mod">
          <ac:chgData name="Ashar, Aazeen" userId="f1edb71b-8779-4da3-8139-cf9991e13e4b" providerId="ADAL" clId="{769386E0-97C0-4CD0-939D-97F17C0292D0}" dt="2025-05-21T01:48:59.166" v="2946" actId="1076"/>
          <ac:picMkLst>
            <pc:docMk/>
            <pc:sldMk cId="2401334079" sldId="2147480613"/>
            <ac:picMk id="6" creationId="{F6C2C989-D419-34FC-17A4-0F8DB568D8BC}"/>
          </ac:picMkLst>
        </pc:picChg>
        <pc:picChg chg="add mod">
          <ac:chgData name="Ashar, Aazeen" userId="f1edb71b-8779-4da3-8139-cf9991e13e4b" providerId="ADAL" clId="{769386E0-97C0-4CD0-939D-97F17C0292D0}" dt="2025-05-26T06:09:41.799" v="4469" actId="14100"/>
          <ac:picMkLst>
            <pc:docMk/>
            <pc:sldMk cId="2401334079" sldId="2147480613"/>
            <ac:picMk id="1030" creationId="{7948DC2B-CB8A-92E7-77E6-815C7E138158}"/>
          </ac:picMkLst>
        </pc:picChg>
        <pc:picChg chg="add mod">
          <ac:chgData name="Ashar, Aazeen" userId="f1edb71b-8779-4da3-8139-cf9991e13e4b" providerId="ADAL" clId="{769386E0-97C0-4CD0-939D-97F17C0292D0}" dt="2025-05-26T06:09:53.523" v="4473" actId="1076"/>
          <ac:picMkLst>
            <pc:docMk/>
            <pc:sldMk cId="2401334079" sldId="2147480613"/>
            <ac:picMk id="1032" creationId="{88304F16-B6D7-8312-31E3-50DF0669DE26}"/>
          </ac:picMkLst>
        </pc:picChg>
        <pc:picChg chg="add mod">
          <ac:chgData name="Ashar, Aazeen" userId="f1edb71b-8779-4da3-8139-cf9991e13e4b" providerId="ADAL" clId="{769386E0-97C0-4CD0-939D-97F17C0292D0}" dt="2025-05-26T06:10:32.528" v="4476" actId="1076"/>
          <ac:picMkLst>
            <pc:docMk/>
            <pc:sldMk cId="2401334079" sldId="2147480613"/>
            <ac:picMk id="1034" creationId="{D30CC1C9-DAC3-605B-9CEF-DE55E07957C1}"/>
          </ac:picMkLst>
        </pc:picChg>
        <pc:picChg chg="add mod">
          <ac:chgData name="Ashar, Aazeen" userId="f1edb71b-8779-4da3-8139-cf9991e13e4b" providerId="ADAL" clId="{769386E0-97C0-4CD0-939D-97F17C0292D0}" dt="2025-05-26T06:11:18.912" v="4481" actId="1076"/>
          <ac:picMkLst>
            <pc:docMk/>
            <pc:sldMk cId="2401334079" sldId="2147480613"/>
            <ac:picMk id="1036" creationId="{30CA7E8B-D070-60CA-9819-EF8E4994B84A}"/>
          </ac:picMkLst>
        </pc:picChg>
        <pc:picChg chg="add mod">
          <ac:chgData name="Ashar, Aazeen" userId="f1edb71b-8779-4da3-8139-cf9991e13e4b" providerId="ADAL" clId="{769386E0-97C0-4CD0-939D-97F17C0292D0}" dt="2025-05-26T06:16:42.604" v="4493" actId="1076"/>
          <ac:picMkLst>
            <pc:docMk/>
            <pc:sldMk cId="2401334079" sldId="2147480613"/>
            <ac:picMk id="1038" creationId="{E8FE8154-1007-E6BE-DEB5-DAE8F22B04AF}"/>
          </ac:picMkLst>
        </pc:picChg>
        <pc:picChg chg="add mod">
          <ac:chgData name="Ashar, Aazeen" userId="f1edb71b-8779-4da3-8139-cf9991e13e4b" providerId="ADAL" clId="{769386E0-97C0-4CD0-939D-97F17C0292D0}" dt="2025-05-26T06:19:57.825" v="4505" actId="1076"/>
          <ac:picMkLst>
            <pc:docMk/>
            <pc:sldMk cId="2401334079" sldId="2147480613"/>
            <ac:picMk id="1040" creationId="{708A7C73-7DBE-6E41-7939-F978F98E6203}"/>
          </ac:picMkLst>
        </pc:picChg>
        <pc:picChg chg="add mod">
          <ac:chgData name="Ashar, Aazeen" userId="f1edb71b-8779-4da3-8139-cf9991e13e4b" providerId="ADAL" clId="{769386E0-97C0-4CD0-939D-97F17C0292D0}" dt="2025-05-26T06:21:22.715" v="4537" actId="1076"/>
          <ac:picMkLst>
            <pc:docMk/>
            <pc:sldMk cId="2401334079" sldId="2147480613"/>
            <ac:picMk id="1042" creationId="{6E2FA344-B8C6-8C73-3D9F-42FB36D47959}"/>
          </ac:picMkLst>
        </pc:picChg>
      </pc:sldChg>
      <pc:sldChg chg="addSp delSp modSp mod">
        <pc:chgData name="Ashar, Aazeen" userId="f1edb71b-8779-4da3-8139-cf9991e13e4b" providerId="ADAL" clId="{769386E0-97C0-4CD0-939D-97F17C0292D0}" dt="2025-06-03T07:32:44.867" v="11891" actId="255"/>
        <pc:sldMkLst>
          <pc:docMk/>
          <pc:sldMk cId="4264716601" sldId="2147480614"/>
        </pc:sldMkLst>
        <pc:spChg chg="del">
          <ac:chgData name="Ashar, Aazeen" userId="f1edb71b-8779-4da3-8139-cf9991e13e4b" providerId="ADAL" clId="{769386E0-97C0-4CD0-939D-97F17C0292D0}" dt="2025-06-02T23:45:21.635" v="9581" actId="478"/>
          <ac:spMkLst>
            <pc:docMk/>
            <pc:sldMk cId="4264716601" sldId="2147480614"/>
            <ac:spMk id="2" creationId="{DB9AD0D0-CE44-A4E0-7E8A-C77E7BAB6727}"/>
          </ac:spMkLst>
        </pc:spChg>
        <pc:spChg chg="topLvl">
          <ac:chgData name="Ashar, Aazeen" userId="f1edb71b-8779-4da3-8139-cf9991e13e4b" providerId="ADAL" clId="{769386E0-97C0-4CD0-939D-97F17C0292D0}" dt="2025-05-11T23:48:50.877" v="18" actId="478"/>
          <ac:spMkLst>
            <pc:docMk/>
            <pc:sldMk cId="4264716601" sldId="2147480614"/>
            <ac:spMk id="185" creationId="{63AF7603-8191-2F3A-8DF3-BD779F42088A}"/>
          </ac:spMkLst>
        </pc:spChg>
        <pc:spChg chg="mod">
          <ac:chgData name="Ashar, Aazeen" userId="f1edb71b-8779-4da3-8139-cf9991e13e4b" providerId="ADAL" clId="{769386E0-97C0-4CD0-939D-97F17C0292D0}" dt="2025-06-03T07:32:44.867" v="11891" actId="255"/>
          <ac:spMkLst>
            <pc:docMk/>
            <pc:sldMk cId="4264716601" sldId="2147480614"/>
            <ac:spMk id="187" creationId="{A28BA63F-6EE6-27F7-D5F5-CA224DBB4976}"/>
          </ac:spMkLst>
        </pc:spChg>
      </pc:sldChg>
      <pc:sldChg chg="ord">
        <pc:chgData name="Ashar, Aazeen" userId="f1edb71b-8779-4da3-8139-cf9991e13e4b" providerId="ADAL" clId="{769386E0-97C0-4CD0-939D-97F17C0292D0}" dt="2025-05-12T06:24:11.637" v="1148"/>
        <pc:sldMkLst>
          <pc:docMk/>
          <pc:sldMk cId="3202129970" sldId="2147480615"/>
        </pc:sldMkLst>
      </pc:sldChg>
      <pc:sldChg chg="ord">
        <pc:chgData name="Ashar, Aazeen" userId="f1edb71b-8779-4da3-8139-cf9991e13e4b" providerId="ADAL" clId="{769386E0-97C0-4CD0-939D-97F17C0292D0}" dt="2025-05-12T06:24:13.397" v="1150"/>
        <pc:sldMkLst>
          <pc:docMk/>
          <pc:sldMk cId="3438959773" sldId="2147480616"/>
        </pc:sldMkLst>
      </pc:sldChg>
      <pc:sldChg chg="addSp delSp modSp add mod ord modNotesTx">
        <pc:chgData name="Ashar, Aazeen" userId="f1edb71b-8779-4da3-8139-cf9991e13e4b" providerId="ADAL" clId="{769386E0-97C0-4CD0-939D-97F17C0292D0}" dt="2025-06-03T07:35:39.666" v="11898" actId="478"/>
        <pc:sldMkLst>
          <pc:docMk/>
          <pc:sldMk cId="413489979" sldId="2147480617"/>
        </pc:sldMkLst>
        <pc:spChg chg="mod">
          <ac:chgData name="Ashar, Aazeen" userId="f1edb71b-8779-4da3-8139-cf9991e13e4b" providerId="ADAL" clId="{769386E0-97C0-4CD0-939D-97F17C0292D0}" dt="2025-05-11T23:45:57.616" v="9" actId="2711"/>
          <ac:spMkLst>
            <pc:docMk/>
            <pc:sldMk cId="413489979" sldId="2147480617"/>
            <ac:spMk id="2" creationId="{64A308BB-83A6-11D8-2D8B-C62DA9B82181}"/>
          </ac:spMkLst>
        </pc:spChg>
        <pc:spChg chg="del mod">
          <ac:chgData name="Ashar, Aazeen" userId="f1edb71b-8779-4da3-8139-cf9991e13e4b" providerId="ADAL" clId="{769386E0-97C0-4CD0-939D-97F17C0292D0}" dt="2025-06-03T07:35:39.666" v="11898" actId="478"/>
          <ac:spMkLst>
            <pc:docMk/>
            <pc:sldMk cId="413489979" sldId="2147480617"/>
            <ac:spMk id="3" creationId="{44354D10-F3B2-FE14-9036-92B3ED88DE0F}"/>
          </ac:spMkLst>
        </pc:spChg>
        <pc:spChg chg="add mod">
          <ac:chgData name="Ashar, Aazeen" userId="f1edb71b-8779-4da3-8139-cf9991e13e4b" providerId="ADAL" clId="{769386E0-97C0-4CD0-939D-97F17C0292D0}" dt="2025-05-11T23:46:19.129" v="10"/>
          <ac:spMkLst>
            <pc:docMk/>
            <pc:sldMk cId="413489979" sldId="2147480617"/>
            <ac:spMk id="6" creationId="{625125E0-24EB-2253-3B32-43E9F14DA667}"/>
          </ac:spMkLst>
        </pc:spChg>
        <pc:spChg chg="add mod">
          <ac:chgData name="Ashar, Aazeen" userId="f1edb71b-8779-4da3-8139-cf9991e13e4b" providerId="ADAL" clId="{769386E0-97C0-4CD0-939D-97F17C0292D0}" dt="2025-05-11T23:49:51.857" v="22" actId="122"/>
          <ac:spMkLst>
            <pc:docMk/>
            <pc:sldMk cId="413489979" sldId="2147480617"/>
            <ac:spMk id="7" creationId="{F9A13605-0ED7-8D8D-DED4-CD67F0F28154}"/>
          </ac:spMkLst>
        </pc:spChg>
        <pc:spChg chg="add mod">
          <ac:chgData name="Ashar, Aazeen" userId="f1edb71b-8779-4da3-8139-cf9991e13e4b" providerId="ADAL" clId="{769386E0-97C0-4CD0-939D-97F17C0292D0}" dt="2025-05-11T23:50:01.472" v="25" actId="122"/>
          <ac:spMkLst>
            <pc:docMk/>
            <pc:sldMk cId="413489979" sldId="2147480617"/>
            <ac:spMk id="9" creationId="{B493484C-C68A-63AF-0C9C-D0D9E0E79A4F}"/>
          </ac:spMkLst>
        </pc:spChg>
        <pc:spChg chg="del">
          <ac:chgData name="Ashar, Aazeen" userId="f1edb71b-8779-4da3-8139-cf9991e13e4b" providerId="ADAL" clId="{769386E0-97C0-4CD0-939D-97F17C0292D0}" dt="2025-06-03T07:35:20.314" v="11896" actId="478"/>
          <ac:spMkLst>
            <pc:docMk/>
            <pc:sldMk cId="413489979" sldId="2147480617"/>
            <ac:spMk id="10" creationId="{76AFE961-5D09-8438-1102-A6C701259BF3}"/>
          </ac:spMkLst>
        </pc:spChg>
        <pc:spChg chg="add mod">
          <ac:chgData name="Ashar, Aazeen" userId="f1edb71b-8779-4da3-8139-cf9991e13e4b" providerId="ADAL" clId="{769386E0-97C0-4CD0-939D-97F17C0292D0}" dt="2025-05-11T23:53:17.575" v="40" actId="122"/>
          <ac:spMkLst>
            <pc:docMk/>
            <pc:sldMk cId="413489979" sldId="2147480617"/>
            <ac:spMk id="11" creationId="{E9B79F3D-7508-103E-2157-29D0413B637B}"/>
          </ac:spMkLst>
        </pc:spChg>
        <pc:spChg chg="add mod">
          <ac:chgData name="Ashar, Aazeen" userId="f1edb71b-8779-4da3-8139-cf9991e13e4b" providerId="ADAL" clId="{769386E0-97C0-4CD0-939D-97F17C0292D0}" dt="2025-05-11T23:53:05.910" v="38" actId="122"/>
          <ac:spMkLst>
            <pc:docMk/>
            <pc:sldMk cId="413489979" sldId="2147480617"/>
            <ac:spMk id="14" creationId="{67657691-4460-9097-8029-2DED25814679}"/>
          </ac:spMkLst>
        </pc:spChg>
        <pc:spChg chg="mod">
          <ac:chgData name="Ashar, Aazeen" userId="f1edb71b-8779-4da3-8139-cf9991e13e4b" providerId="ADAL" clId="{769386E0-97C0-4CD0-939D-97F17C0292D0}" dt="2025-06-02T22:59:50.139" v="8935" actId="122"/>
          <ac:spMkLst>
            <pc:docMk/>
            <pc:sldMk cId="413489979" sldId="2147480617"/>
            <ac:spMk id="14" creationId="{99F227C3-1F65-034C-3723-28CF10547B02}"/>
          </ac:spMkLst>
        </pc:spChg>
        <pc:spChg chg="del">
          <ac:chgData name="Ashar, Aazeen" userId="f1edb71b-8779-4da3-8139-cf9991e13e4b" providerId="ADAL" clId="{769386E0-97C0-4CD0-939D-97F17C0292D0}" dt="2025-06-02T23:45:02.898" v="9579" actId="478"/>
          <ac:spMkLst>
            <pc:docMk/>
            <pc:sldMk cId="413489979" sldId="2147480617"/>
            <ac:spMk id="16" creationId="{852CC2AE-8147-447C-9B9D-A3FA04F4ADAF}"/>
          </ac:spMkLst>
        </pc:spChg>
        <pc:spChg chg="mod">
          <ac:chgData name="Ashar, Aazeen" userId="f1edb71b-8779-4da3-8139-cf9991e13e4b" providerId="ADAL" clId="{769386E0-97C0-4CD0-939D-97F17C0292D0}" dt="2025-06-02T23:44:30.301" v="9575" actId="207"/>
          <ac:spMkLst>
            <pc:docMk/>
            <pc:sldMk cId="413489979" sldId="2147480617"/>
            <ac:spMk id="20" creationId="{0530EDA4-AE56-C2C6-F497-58E2649AA04C}"/>
          </ac:spMkLst>
        </pc:spChg>
        <pc:spChg chg="mod">
          <ac:chgData name="Ashar, Aazeen" userId="f1edb71b-8779-4da3-8139-cf9991e13e4b" providerId="ADAL" clId="{769386E0-97C0-4CD0-939D-97F17C0292D0}" dt="2025-06-02T23:44:48.340" v="9578" actId="207"/>
          <ac:spMkLst>
            <pc:docMk/>
            <pc:sldMk cId="413489979" sldId="2147480617"/>
            <ac:spMk id="22" creationId="{10DDB2A0-C644-BBCF-D102-019A600EF6E4}"/>
          </ac:spMkLst>
        </pc:spChg>
        <pc:spChg chg="mod">
          <ac:chgData name="Ashar, Aazeen" userId="f1edb71b-8779-4da3-8139-cf9991e13e4b" providerId="ADAL" clId="{769386E0-97C0-4CD0-939D-97F17C0292D0}" dt="2025-06-02T23:44:26.209" v="9574" actId="207"/>
          <ac:spMkLst>
            <pc:docMk/>
            <pc:sldMk cId="413489979" sldId="2147480617"/>
            <ac:spMk id="23" creationId="{A1DF6C6D-2A4D-AB7A-F9DE-2B8477BA5651}"/>
          </ac:spMkLst>
        </pc:spChg>
        <pc:spChg chg="mod">
          <ac:chgData name="Ashar, Aazeen" userId="f1edb71b-8779-4da3-8139-cf9991e13e4b" providerId="ADAL" clId="{769386E0-97C0-4CD0-939D-97F17C0292D0}" dt="2025-06-02T23:44:35.391" v="9576" actId="207"/>
          <ac:spMkLst>
            <pc:docMk/>
            <pc:sldMk cId="413489979" sldId="2147480617"/>
            <ac:spMk id="26" creationId="{059AC468-C90B-D22A-B13E-F89C46CB370A}"/>
          </ac:spMkLst>
        </pc:spChg>
        <pc:spChg chg="mod">
          <ac:chgData name="Ashar, Aazeen" userId="f1edb71b-8779-4da3-8139-cf9991e13e4b" providerId="ADAL" clId="{769386E0-97C0-4CD0-939D-97F17C0292D0}" dt="2025-06-02T23:44:38.598" v="9577" actId="207"/>
          <ac:spMkLst>
            <pc:docMk/>
            <pc:sldMk cId="413489979" sldId="2147480617"/>
            <ac:spMk id="27" creationId="{C2D706E6-BEC2-C6CB-384F-33C9F806CBB6}"/>
          </ac:spMkLst>
        </pc:spChg>
        <pc:spChg chg="add mod">
          <ac:chgData name="Ashar, Aazeen" userId="f1edb71b-8779-4da3-8139-cf9991e13e4b" providerId="ADAL" clId="{769386E0-97C0-4CD0-939D-97F17C0292D0}" dt="2025-05-11T23:46:19.129" v="10"/>
          <ac:spMkLst>
            <pc:docMk/>
            <pc:sldMk cId="413489979" sldId="2147480617"/>
            <ac:spMk id="39" creationId="{AE1E7808-979B-3999-E1F8-06CA606C73AA}"/>
          </ac:spMkLst>
        </pc:spChg>
        <pc:spChg chg="add mod">
          <ac:chgData name="Ashar, Aazeen" userId="f1edb71b-8779-4da3-8139-cf9991e13e4b" providerId="ADAL" clId="{769386E0-97C0-4CD0-939D-97F17C0292D0}" dt="2025-05-11T23:46:19.129" v="10"/>
          <ac:spMkLst>
            <pc:docMk/>
            <pc:sldMk cId="413489979" sldId="2147480617"/>
            <ac:spMk id="40" creationId="{7E27CF08-DF8C-895E-524E-5527BD50290C}"/>
          </ac:spMkLst>
        </pc:spChg>
        <pc:spChg chg="add mod ord">
          <ac:chgData name="Ashar, Aazeen" userId="f1edb71b-8779-4da3-8139-cf9991e13e4b" providerId="ADAL" clId="{769386E0-97C0-4CD0-939D-97F17C0292D0}" dt="2025-05-12T01:40:24.535" v="175" actId="166"/>
          <ac:spMkLst>
            <pc:docMk/>
            <pc:sldMk cId="413489979" sldId="2147480617"/>
            <ac:spMk id="41" creationId="{2535F411-C924-8C15-715F-56FCE144122A}"/>
          </ac:spMkLst>
        </pc:spChg>
        <pc:spChg chg="add mod">
          <ac:chgData name="Ashar, Aazeen" userId="f1edb71b-8779-4da3-8139-cf9991e13e4b" providerId="ADAL" clId="{769386E0-97C0-4CD0-939D-97F17C0292D0}" dt="2025-05-12T01:26:19.448" v="58" actId="208"/>
          <ac:spMkLst>
            <pc:docMk/>
            <pc:sldMk cId="413489979" sldId="2147480617"/>
            <ac:spMk id="42" creationId="{DF7632EC-DAF4-E197-285D-BF8153C21B17}"/>
          </ac:spMkLst>
        </pc:spChg>
        <pc:spChg chg="add mod">
          <ac:chgData name="Ashar, Aazeen" userId="f1edb71b-8779-4da3-8139-cf9991e13e4b" providerId="ADAL" clId="{769386E0-97C0-4CD0-939D-97F17C0292D0}" dt="2025-05-12T01:28:58.479" v="78" actId="208"/>
          <ac:spMkLst>
            <pc:docMk/>
            <pc:sldMk cId="413489979" sldId="2147480617"/>
            <ac:spMk id="43" creationId="{3302D37E-204F-50A9-6C3F-EB19C89B983E}"/>
          </ac:spMkLst>
        </pc:spChg>
        <pc:spChg chg="add mod">
          <ac:chgData name="Ashar, Aazeen" userId="f1edb71b-8779-4da3-8139-cf9991e13e4b" providerId="ADAL" clId="{769386E0-97C0-4CD0-939D-97F17C0292D0}" dt="2025-05-12T01:42:35.752" v="188" actId="208"/>
          <ac:spMkLst>
            <pc:docMk/>
            <pc:sldMk cId="413489979" sldId="2147480617"/>
            <ac:spMk id="44" creationId="{217A215C-443D-8614-278D-A3BD5545E7BE}"/>
          </ac:spMkLst>
        </pc:spChg>
        <pc:spChg chg="add mod">
          <ac:chgData name="Ashar, Aazeen" userId="f1edb71b-8779-4da3-8139-cf9991e13e4b" providerId="ADAL" clId="{769386E0-97C0-4CD0-939D-97F17C0292D0}" dt="2025-05-12T01:28:22.593" v="74" actId="208"/>
          <ac:spMkLst>
            <pc:docMk/>
            <pc:sldMk cId="413489979" sldId="2147480617"/>
            <ac:spMk id="45" creationId="{9C0EA8BE-0D04-BD83-B19D-8BCBA0EAD6F3}"/>
          </ac:spMkLst>
        </pc:spChg>
        <pc:spChg chg="add mod">
          <ac:chgData name="Ashar, Aazeen" userId="f1edb71b-8779-4da3-8139-cf9991e13e4b" providerId="ADAL" clId="{769386E0-97C0-4CD0-939D-97F17C0292D0}" dt="2025-05-12T01:42:46.575" v="190" actId="208"/>
          <ac:spMkLst>
            <pc:docMk/>
            <pc:sldMk cId="413489979" sldId="2147480617"/>
            <ac:spMk id="46" creationId="{832F78D4-5B6C-408C-916C-8DF8F243231E}"/>
          </ac:spMkLst>
        </pc:spChg>
        <pc:spChg chg="add mod">
          <ac:chgData name="Ashar, Aazeen" userId="f1edb71b-8779-4da3-8139-cf9991e13e4b" providerId="ADAL" clId="{769386E0-97C0-4CD0-939D-97F17C0292D0}" dt="2025-05-12T01:28:36.231" v="76" actId="208"/>
          <ac:spMkLst>
            <pc:docMk/>
            <pc:sldMk cId="413489979" sldId="2147480617"/>
            <ac:spMk id="47" creationId="{F869DB77-EF5D-0F6F-B798-E98221A7581F}"/>
          </ac:spMkLst>
        </pc:spChg>
        <pc:spChg chg="add mod">
          <ac:chgData name="Ashar, Aazeen" userId="f1edb71b-8779-4da3-8139-cf9991e13e4b" providerId="ADAL" clId="{769386E0-97C0-4CD0-939D-97F17C0292D0}" dt="2025-05-11T23:46:19.129" v="10"/>
          <ac:spMkLst>
            <pc:docMk/>
            <pc:sldMk cId="413489979" sldId="2147480617"/>
            <ac:spMk id="53" creationId="{BDBB2A92-1B6C-4E1A-D30F-758EF9B2D2BD}"/>
          </ac:spMkLst>
        </pc:spChg>
        <pc:spChg chg="add mod">
          <ac:chgData name="Ashar, Aazeen" userId="f1edb71b-8779-4da3-8139-cf9991e13e4b" providerId="ADAL" clId="{769386E0-97C0-4CD0-939D-97F17C0292D0}" dt="2025-05-11T23:46:19.129" v="10"/>
          <ac:spMkLst>
            <pc:docMk/>
            <pc:sldMk cId="413489979" sldId="2147480617"/>
            <ac:spMk id="55" creationId="{B6F9F55D-1772-2B71-18F3-1A72FB7E60FA}"/>
          </ac:spMkLst>
        </pc:spChg>
        <pc:spChg chg="add mod">
          <ac:chgData name="Ashar, Aazeen" userId="f1edb71b-8779-4da3-8139-cf9991e13e4b" providerId="ADAL" clId="{769386E0-97C0-4CD0-939D-97F17C0292D0}" dt="2025-05-11T23:46:19.129" v="10"/>
          <ac:spMkLst>
            <pc:docMk/>
            <pc:sldMk cId="413489979" sldId="2147480617"/>
            <ac:spMk id="59" creationId="{1414EC2A-3A83-9D1B-984A-B1A3FE7EFF39}"/>
          </ac:spMkLst>
        </pc:spChg>
        <pc:spChg chg="add mod">
          <ac:chgData name="Ashar, Aazeen" userId="f1edb71b-8779-4da3-8139-cf9991e13e4b" providerId="ADAL" clId="{769386E0-97C0-4CD0-939D-97F17C0292D0}" dt="2025-05-11T23:46:19.129" v="10"/>
          <ac:spMkLst>
            <pc:docMk/>
            <pc:sldMk cId="413489979" sldId="2147480617"/>
            <ac:spMk id="67" creationId="{53BA14AD-811F-C38B-552E-C0B1A9C679D3}"/>
          </ac:spMkLst>
        </pc:spChg>
        <pc:spChg chg="add mod">
          <ac:chgData name="Ashar, Aazeen" userId="f1edb71b-8779-4da3-8139-cf9991e13e4b" providerId="ADAL" clId="{769386E0-97C0-4CD0-939D-97F17C0292D0}" dt="2025-05-11T23:46:19.129" v="10"/>
          <ac:spMkLst>
            <pc:docMk/>
            <pc:sldMk cId="413489979" sldId="2147480617"/>
            <ac:spMk id="73" creationId="{886DFB0F-5355-B95A-FD9D-246843A33B67}"/>
          </ac:spMkLst>
        </pc:spChg>
        <pc:spChg chg="add mod">
          <ac:chgData name="Ashar, Aazeen" userId="f1edb71b-8779-4da3-8139-cf9991e13e4b" providerId="ADAL" clId="{769386E0-97C0-4CD0-939D-97F17C0292D0}" dt="2025-05-11T23:46:19.129" v="10"/>
          <ac:spMkLst>
            <pc:docMk/>
            <pc:sldMk cId="413489979" sldId="2147480617"/>
            <ac:spMk id="76" creationId="{49DEBF0F-F8AC-D2F9-05D7-139E1DB10CDF}"/>
          </ac:spMkLst>
        </pc:spChg>
        <pc:spChg chg="add mod">
          <ac:chgData name="Ashar, Aazeen" userId="f1edb71b-8779-4da3-8139-cf9991e13e4b" providerId="ADAL" clId="{769386E0-97C0-4CD0-939D-97F17C0292D0}" dt="2025-05-11T23:46:19.129" v="10"/>
          <ac:spMkLst>
            <pc:docMk/>
            <pc:sldMk cId="413489979" sldId="2147480617"/>
            <ac:spMk id="77" creationId="{A59A82B4-E13C-E6E6-ABF4-B265723282D1}"/>
          </ac:spMkLst>
        </pc:spChg>
        <pc:spChg chg="add mod">
          <ac:chgData name="Ashar, Aazeen" userId="f1edb71b-8779-4da3-8139-cf9991e13e4b" providerId="ADAL" clId="{769386E0-97C0-4CD0-939D-97F17C0292D0}" dt="2025-05-11T23:46:19.129" v="10"/>
          <ac:spMkLst>
            <pc:docMk/>
            <pc:sldMk cId="413489979" sldId="2147480617"/>
            <ac:spMk id="78" creationId="{346947E6-BFFC-9F9D-771E-015FF06845DC}"/>
          </ac:spMkLst>
        </pc:spChg>
        <pc:spChg chg="add mod">
          <ac:chgData name="Ashar, Aazeen" userId="f1edb71b-8779-4da3-8139-cf9991e13e4b" providerId="ADAL" clId="{769386E0-97C0-4CD0-939D-97F17C0292D0}" dt="2025-05-12T01:37:33.280" v="149" actId="1076"/>
          <ac:spMkLst>
            <pc:docMk/>
            <pc:sldMk cId="413489979" sldId="2147480617"/>
            <ac:spMk id="79" creationId="{68E8CE61-7B94-E5F8-469D-1168F0BB4A2E}"/>
          </ac:spMkLst>
        </pc:spChg>
        <pc:spChg chg="add mod">
          <ac:chgData name="Ashar, Aazeen" userId="f1edb71b-8779-4da3-8139-cf9991e13e4b" providerId="ADAL" clId="{769386E0-97C0-4CD0-939D-97F17C0292D0}" dt="2025-05-11T23:46:19.129" v="10"/>
          <ac:spMkLst>
            <pc:docMk/>
            <pc:sldMk cId="413489979" sldId="2147480617"/>
            <ac:spMk id="80" creationId="{43B60BD5-CBE4-8745-8CDB-9980814E455E}"/>
          </ac:spMkLst>
        </pc:spChg>
        <pc:spChg chg="add mod">
          <ac:chgData name="Ashar, Aazeen" userId="f1edb71b-8779-4da3-8139-cf9991e13e4b" providerId="ADAL" clId="{769386E0-97C0-4CD0-939D-97F17C0292D0}" dt="2025-05-11T23:46:19.129" v="10"/>
          <ac:spMkLst>
            <pc:docMk/>
            <pc:sldMk cId="413489979" sldId="2147480617"/>
            <ac:spMk id="81" creationId="{63A5285D-17FC-DA10-568E-A2A86AD41778}"/>
          </ac:spMkLst>
        </pc:spChg>
        <pc:spChg chg="add mod">
          <ac:chgData name="Ashar, Aazeen" userId="f1edb71b-8779-4da3-8139-cf9991e13e4b" providerId="ADAL" clId="{769386E0-97C0-4CD0-939D-97F17C0292D0}" dt="2025-05-11T23:46:19.129" v="10"/>
          <ac:spMkLst>
            <pc:docMk/>
            <pc:sldMk cId="413489979" sldId="2147480617"/>
            <ac:spMk id="82" creationId="{96C53C1F-BD9A-265D-18E6-14C9E6D56FC5}"/>
          </ac:spMkLst>
        </pc:spChg>
        <pc:spChg chg="add mod">
          <ac:chgData name="Ashar, Aazeen" userId="f1edb71b-8779-4da3-8139-cf9991e13e4b" providerId="ADAL" clId="{769386E0-97C0-4CD0-939D-97F17C0292D0}" dt="2025-05-11T23:46:19.129" v="10"/>
          <ac:spMkLst>
            <pc:docMk/>
            <pc:sldMk cId="413489979" sldId="2147480617"/>
            <ac:spMk id="83" creationId="{F221D9A0-285B-D9F9-0294-B4A06F48E588}"/>
          </ac:spMkLst>
        </pc:spChg>
        <pc:spChg chg="add mod">
          <ac:chgData name="Ashar, Aazeen" userId="f1edb71b-8779-4da3-8139-cf9991e13e4b" providerId="ADAL" clId="{769386E0-97C0-4CD0-939D-97F17C0292D0}" dt="2025-05-11T23:46:19.129" v="10"/>
          <ac:spMkLst>
            <pc:docMk/>
            <pc:sldMk cId="413489979" sldId="2147480617"/>
            <ac:spMk id="84" creationId="{E68DD9CE-8F9C-3A93-8951-2E43EA8E5DB0}"/>
          </ac:spMkLst>
        </pc:spChg>
        <pc:spChg chg="add mod">
          <ac:chgData name="Ashar, Aazeen" userId="f1edb71b-8779-4da3-8139-cf9991e13e4b" providerId="ADAL" clId="{769386E0-97C0-4CD0-939D-97F17C0292D0}" dt="2025-05-11T23:46:19.129" v="10"/>
          <ac:spMkLst>
            <pc:docMk/>
            <pc:sldMk cId="413489979" sldId="2147480617"/>
            <ac:spMk id="85" creationId="{DFFE7E26-26C5-0F0B-5984-E15C3E0ADCC5}"/>
          </ac:spMkLst>
        </pc:spChg>
        <pc:spChg chg="mod">
          <ac:chgData name="Ashar, Aazeen" userId="f1edb71b-8779-4da3-8139-cf9991e13e4b" providerId="ADAL" clId="{769386E0-97C0-4CD0-939D-97F17C0292D0}" dt="2025-05-12T01:39:13.598" v="160" actId="1076"/>
          <ac:spMkLst>
            <pc:docMk/>
            <pc:sldMk cId="413489979" sldId="2147480617"/>
            <ac:spMk id="87" creationId="{FF747CFF-DA32-D809-88F1-5AFB84443DB9}"/>
          </ac:spMkLst>
        </pc:spChg>
        <pc:spChg chg="mod">
          <ac:chgData name="Ashar, Aazeen" userId="f1edb71b-8779-4da3-8139-cf9991e13e4b" providerId="ADAL" clId="{769386E0-97C0-4CD0-939D-97F17C0292D0}" dt="2025-05-12T01:39:18.884" v="161" actId="1076"/>
          <ac:spMkLst>
            <pc:docMk/>
            <pc:sldMk cId="413489979" sldId="2147480617"/>
            <ac:spMk id="88" creationId="{996F393E-3063-C8A9-8156-05B37BE784E2}"/>
          </ac:spMkLst>
        </pc:spChg>
        <pc:spChg chg="mod">
          <ac:chgData name="Ashar, Aazeen" userId="f1edb71b-8779-4da3-8139-cf9991e13e4b" providerId="ADAL" clId="{769386E0-97C0-4CD0-939D-97F17C0292D0}" dt="2025-05-11T23:46:19.129" v="10"/>
          <ac:spMkLst>
            <pc:docMk/>
            <pc:sldMk cId="413489979" sldId="2147480617"/>
            <ac:spMk id="90" creationId="{DE375EC3-EA72-A7FA-3524-C9BC0578CD56}"/>
          </ac:spMkLst>
        </pc:spChg>
        <pc:spChg chg="mod">
          <ac:chgData name="Ashar, Aazeen" userId="f1edb71b-8779-4da3-8139-cf9991e13e4b" providerId="ADAL" clId="{769386E0-97C0-4CD0-939D-97F17C0292D0}" dt="2025-05-11T23:46:19.129" v="10"/>
          <ac:spMkLst>
            <pc:docMk/>
            <pc:sldMk cId="413489979" sldId="2147480617"/>
            <ac:spMk id="91" creationId="{9228AC50-B645-C6AA-405E-87CB86B2F7CF}"/>
          </ac:spMkLst>
        </pc:spChg>
        <pc:spChg chg="mod">
          <ac:chgData name="Ashar, Aazeen" userId="f1edb71b-8779-4da3-8139-cf9991e13e4b" providerId="ADAL" clId="{769386E0-97C0-4CD0-939D-97F17C0292D0}" dt="2025-05-11T23:46:19.129" v="10"/>
          <ac:spMkLst>
            <pc:docMk/>
            <pc:sldMk cId="413489979" sldId="2147480617"/>
            <ac:spMk id="93" creationId="{28923369-0003-B83A-CA53-2B64228A79A4}"/>
          </ac:spMkLst>
        </pc:spChg>
        <pc:spChg chg="mod">
          <ac:chgData name="Ashar, Aazeen" userId="f1edb71b-8779-4da3-8139-cf9991e13e4b" providerId="ADAL" clId="{769386E0-97C0-4CD0-939D-97F17C0292D0}" dt="2025-05-11T23:46:19.129" v="10"/>
          <ac:spMkLst>
            <pc:docMk/>
            <pc:sldMk cId="413489979" sldId="2147480617"/>
            <ac:spMk id="94" creationId="{C7DECE88-D378-2D88-4397-334D0D459CF8}"/>
          </ac:spMkLst>
        </pc:spChg>
        <pc:spChg chg="add mod">
          <ac:chgData name="Ashar, Aazeen" userId="f1edb71b-8779-4da3-8139-cf9991e13e4b" providerId="ADAL" clId="{769386E0-97C0-4CD0-939D-97F17C0292D0}" dt="2025-05-11T23:46:19.129" v="10"/>
          <ac:spMkLst>
            <pc:docMk/>
            <pc:sldMk cId="413489979" sldId="2147480617"/>
            <ac:spMk id="95" creationId="{4CE051FE-E32E-1D51-1C43-74DAAD453FE4}"/>
          </ac:spMkLst>
        </pc:spChg>
        <pc:spChg chg="add mod">
          <ac:chgData name="Ashar, Aazeen" userId="f1edb71b-8779-4da3-8139-cf9991e13e4b" providerId="ADAL" clId="{769386E0-97C0-4CD0-939D-97F17C0292D0}" dt="2025-05-11T23:46:19.129" v="10"/>
          <ac:spMkLst>
            <pc:docMk/>
            <pc:sldMk cId="413489979" sldId="2147480617"/>
            <ac:spMk id="96" creationId="{6F455013-AFE8-4FF5-3AA4-A4A10B37E57E}"/>
          </ac:spMkLst>
        </pc:spChg>
        <pc:spChg chg="add mod">
          <ac:chgData name="Ashar, Aazeen" userId="f1edb71b-8779-4da3-8139-cf9991e13e4b" providerId="ADAL" clId="{769386E0-97C0-4CD0-939D-97F17C0292D0}" dt="2025-05-11T23:46:19.129" v="10"/>
          <ac:spMkLst>
            <pc:docMk/>
            <pc:sldMk cId="413489979" sldId="2147480617"/>
            <ac:spMk id="97" creationId="{C894B3CD-62BB-79EC-8E24-0B3897D6E01F}"/>
          </ac:spMkLst>
        </pc:spChg>
        <pc:spChg chg="add mod">
          <ac:chgData name="Ashar, Aazeen" userId="f1edb71b-8779-4da3-8139-cf9991e13e4b" providerId="ADAL" clId="{769386E0-97C0-4CD0-939D-97F17C0292D0}" dt="2025-05-11T23:46:19.129" v="10"/>
          <ac:spMkLst>
            <pc:docMk/>
            <pc:sldMk cId="413489979" sldId="2147480617"/>
            <ac:spMk id="98" creationId="{8B94E067-1C5C-67F0-52DB-CF85A75734EF}"/>
          </ac:spMkLst>
        </pc:spChg>
        <pc:spChg chg="add mod">
          <ac:chgData name="Ashar, Aazeen" userId="f1edb71b-8779-4da3-8139-cf9991e13e4b" providerId="ADAL" clId="{769386E0-97C0-4CD0-939D-97F17C0292D0}" dt="2025-05-12T01:41:36.338" v="184" actId="1076"/>
          <ac:spMkLst>
            <pc:docMk/>
            <pc:sldMk cId="413489979" sldId="2147480617"/>
            <ac:spMk id="99" creationId="{76AA6B2E-2904-0CA5-6102-F8563A802797}"/>
          </ac:spMkLst>
        </pc:spChg>
        <pc:spChg chg="add mod">
          <ac:chgData name="Ashar, Aazeen" userId="f1edb71b-8779-4da3-8139-cf9991e13e4b" providerId="ADAL" clId="{769386E0-97C0-4CD0-939D-97F17C0292D0}" dt="2025-05-11T23:46:19.129" v="10"/>
          <ac:spMkLst>
            <pc:docMk/>
            <pc:sldMk cId="413489979" sldId="2147480617"/>
            <ac:spMk id="100" creationId="{85093930-93C9-2ABA-285C-57A655355809}"/>
          </ac:spMkLst>
        </pc:spChg>
        <pc:spChg chg="add mod">
          <ac:chgData name="Ashar, Aazeen" userId="f1edb71b-8779-4da3-8139-cf9991e13e4b" providerId="ADAL" clId="{769386E0-97C0-4CD0-939D-97F17C0292D0}" dt="2025-05-12T03:47:52.022" v="470" actId="14100"/>
          <ac:spMkLst>
            <pc:docMk/>
            <pc:sldMk cId="413489979" sldId="2147480617"/>
            <ac:spMk id="101" creationId="{4D3227CC-9559-EAFB-0669-CC310BC3F86E}"/>
          </ac:spMkLst>
        </pc:spChg>
        <pc:spChg chg="add mod">
          <ac:chgData name="Ashar, Aazeen" userId="f1edb71b-8779-4da3-8139-cf9991e13e4b" providerId="ADAL" clId="{769386E0-97C0-4CD0-939D-97F17C0292D0}" dt="2025-05-12T03:48:02.695" v="472" actId="14100"/>
          <ac:spMkLst>
            <pc:docMk/>
            <pc:sldMk cId="413489979" sldId="2147480617"/>
            <ac:spMk id="102" creationId="{66B5CC91-FE7A-E9BD-0F59-5C0889C61E9F}"/>
          </ac:spMkLst>
        </pc:spChg>
        <pc:spChg chg="add mod">
          <ac:chgData name="Ashar, Aazeen" userId="f1edb71b-8779-4da3-8139-cf9991e13e4b" providerId="ADAL" clId="{769386E0-97C0-4CD0-939D-97F17C0292D0}" dt="2025-05-11T23:57:36.898" v="41" actId="207"/>
          <ac:spMkLst>
            <pc:docMk/>
            <pc:sldMk cId="413489979" sldId="2147480617"/>
            <ac:spMk id="103" creationId="{B5AF21BA-DFB4-F6C1-0A09-A8E5B4E3F298}"/>
          </ac:spMkLst>
        </pc:spChg>
        <pc:spChg chg="add mod">
          <ac:chgData name="Ashar, Aazeen" userId="f1edb71b-8779-4da3-8139-cf9991e13e4b" providerId="ADAL" clId="{769386E0-97C0-4CD0-939D-97F17C0292D0}" dt="2025-05-11T23:57:42.428" v="42" actId="207"/>
          <ac:spMkLst>
            <pc:docMk/>
            <pc:sldMk cId="413489979" sldId="2147480617"/>
            <ac:spMk id="104" creationId="{15A8D7D1-CFE7-B172-965E-991BF5BF96AE}"/>
          </ac:spMkLst>
        </pc:spChg>
        <pc:spChg chg="add mod">
          <ac:chgData name="Ashar, Aazeen" userId="f1edb71b-8779-4da3-8139-cf9991e13e4b" providerId="ADAL" clId="{769386E0-97C0-4CD0-939D-97F17C0292D0}" dt="2025-05-11T23:57:54.995" v="45" actId="207"/>
          <ac:spMkLst>
            <pc:docMk/>
            <pc:sldMk cId="413489979" sldId="2147480617"/>
            <ac:spMk id="105" creationId="{4B8B976F-024B-A74A-80BC-D3A7F116C738}"/>
          </ac:spMkLst>
        </pc:spChg>
        <pc:spChg chg="add mod">
          <ac:chgData name="Ashar, Aazeen" userId="f1edb71b-8779-4da3-8139-cf9991e13e4b" providerId="ADAL" clId="{769386E0-97C0-4CD0-939D-97F17C0292D0}" dt="2025-05-12T01:27:21.935" v="70" actId="207"/>
          <ac:spMkLst>
            <pc:docMk/>
            <pc:sldMk cId="413489979" sldId="2147480617"/>
            <ac:spMk id="106" creationId="{9A597D31-3D0B-3438-BF45-CE3174FFF341}"/>
          </ac:spMkLst>
        </pc:spChg>
        <pc:spChg chg="add mod">
          <ac:chgData name="Ashar, Aazeen" userId="f1edb71b-8779-4da3-8139-cf9991e13e4b" providerId="ADAL" clId="{769386E0-97C0-4CD0-939D-97F17C0292D0}" dt="2025-05-12T01:26:42.728" v="60" actId="207"/>
          <ac:spMkLst>
            <pc:docMk/>
            <pc:sldMk cId="413489979" sldId="2147480617"/>
            <ac:spMk id="107" creationId="{08347882-8086-EA09-7113-53D6E48060A8}"/>
          </ac:spMkLst>
        </pc:spChg>
        <pc:spChg chg="add mod">
          <ac:chgData name="Ashar, Aazeen" userId="f1edb71b-8779-4da3-8139-cf9991e13e4b" providerId="ADAL" clId="{769386E0-97C0-4CD0-939D-97F17C0292D0}" dt="2025-05-11T23:57:47.599" v="43" actId="207"/>
          <ac:spMkLst>
            <pc:docMk/>
            <pc:sldMk cId="413489979" sldId="2147480617"/>
            <ac:spMk id="108" creationId="{0A34DEC8-687D-72D2-C302-E3E48C62449A}"/>
          </ac:spMkLst>
        </pc:spChg>
        <pc:spChg chg="add mod">
          <ac:chgData name="Ashar, Aazeen" userId="f1edb71b-8779-4da3-8139-cf9991e13e4b" providerId="ADAL" clId="{769386E0-97C0-4CD0-939D-97F17C0292D0}" dt="2025-05-12T01:26:49.874" v="62" actId="207"/>
          <ac:spMkLst>
            <pc:docMk/>
            <pc:sldMk cId="413489979" sldId="2147480617"/>
            <ac:spMk id="109" creationId="{AB2AFB9C-10AE-641A-10F4-67B8F68E12CE}"/>
          </ac:spMkLst>
        </pc:spChg>
        <pc:spChg chg="add mod">
          <ac:chgData name="Ashar, Aazeen" userId="f1edb71b-8779-4da3-8139-cf9991e13e4b" providerId="ADAL" clId="{769386E0-97C0-4CD0-939D-97F17C0292D0}" dt="2025-05-12T01:26:57.828" v="64" actId="207"/>
          <ac:spMkLst>
            <pc:docMk/>
            <pc:sldMk cId="413489979" sldId="2147480617"/>
            <ac:spMk id="110" creationId="{714BD4B4-4511-2436-964D-FA81573E60C8}"/>
          </ac:spMkLst>
        </pc:spChg>
        <pc:spChg chg="add mod">
          <ac:chgData name="Ashar, Aazeen" userId="f1edb71b-8779-4da3-8139-cf9991e13e4b" providerId="ADAL" clId="{769386E0-97C0-4CD0-939D-97F17C0292D0}" dt="2025-05-11T23:57:51.460" v="44" actId="207"/>
          <ac:spMkLst>
            <pc:docMk/>
            <pc:sldMk cId="413489979" sldId="2147480617"/>
            <ac:spMk id="111" creationId="{2E50927D-05C9-C2FC-1D3A-ADB1FE7F9F83}"/>
          </ac:spMkLst>
        </pc:spChg>
        <pc:spChg chg="add mod">
          <ac:chgData name="Ashar, Aazeen" userId="f1edb71b-8779-4da3-8139-cf9991e13e4b" providerId="ADAL" clId="{769386E0-97C0-4CD0-939D-97F17C0292D0}" dt="2025-05-12T01:27:05.495" v="66" actId="207"/>
          <ac:spMkLst>
            <pc:docMk/>
            <pc:sldMk cId="413489979" sldId="2147480617"/>
            <ac:spMk id="112" creationId="{8AA33796-7968-6B62-4944-7F255C86EF7E}"/>
          </ac:spMkLst>
        </pc:spChg>
        <pc:spChg chg="mod">
          <ac:chgData name="Ashar, Aazeen" userId="f1edb71b-8779-4da3-8139-cf9991e13e4b" providerId="ADAL" clId="{769386E0-97C0-4CD0-939D-97F17C0292D0}" dt="2025-05-11T23:46:19.129" v="10"/>
          <ac:spMkLst>
            <pc:docMk/>
            <pc:sldMk cId="413489979" sldId="2147480617"/>
            <ac:spMk id="114" creationId="{82D0306F-E6F2-72EC-EA73-3DBA2F150775}"/>
          </ac:spMkLst>
        </pc:spChg>
        <pc:spChg chg="mod">
          <ac:chgData name="Ashar, Aazeen" userId="f1edb71b-8779-4da3-8139-cf9991e13e4b" providerId="ADAL" clId="{769386E0-97C0-4CD0-939D-97F17C0292D0}" dt="2025-05-11T23:46:19.129" v="10"/>
          <ac:spMkLst>
            <pc:docMk/>
            <pc:sldMk cId="413489979" sldId="2147480617"/>
            <ac:spMk id="115" creationId="{C4F251B6-1C53-FCF6-637E-52F8FA1EFEE5}"/>
          </ac:spMkLst>
        </pc:spChg>
        <pc:spChg chg="add mod">
          <ac:chgData name="Ashar, Aazeen" userId="f1edb71b-8779-4da3-8139-cf9991e13e4b" providerId="ADAL" clId="{769386E0-97C0-4CD0-939D-97F17C0292D0}" dt="2025-05-12T01:36:08.307" v="135" actId="207"/>
          <ac:spMkLst>
            <pc:docMk/>
            <pc:sldMk cId="413489979" sldId="2147480617"/>
            <ac:spMk id="116" creationId="{4F0E7CA2-74B4-2B36-4C21-62B9EFE25B86}"/>
          </ac:spMkLst>
        </pc:spChg>
        <pc:spChg chg="add mod">
          <ac:chgData name="Ashar, Aazeen" userId="f1edb71b-8779-4da3-8139-cf9991e13e4b" providerId="ADAL" clId="{769386E0-97C0-4CD0-939D-97F17C0292D0}" dt="2025-05-12T01:36:24.528" v="139" actId="207"/>
          <ac:spMkLst>
            <pc:docMk/>
            <pc:sldMk cId="413489979" sldId="2147480617"/>
            <ac:spMk id="117" creationId="{C01FD884-5A53-0D81-C002-B84336038655}"/>
          </ac:spMkLst>
        </pc:spChg>
        <pc:spChg chg="add mod">
          <ac:chgData name="Ashar, Aazeen" userId="f1edb71b-8779-4da3-8139-cf9991e13e4b" providerId="ADAL" clId="{769386E0-97C0-4CD0-939D-97F17C0292D0}" dt="2025-05-12T01:35:58.471" v="133" actId="207"/>
          <ac:spMkLst>
            <pc:docMk/>
            <pc:sldMk cId="413489979" sldId="2147480617"/>
            <ac:spMk id="118" creationId="{4BD9B37D-2E89-C623-512F-3915D5C89BC8}"/>
          </ac:spMkLst>
        </pc:spChg>
        <pc:spChg chg="add mod">
          <ac:chgData name="Ashar, Aazeen" userId="f1edb71b-8779-4da3-8139-cf9991e13e4b" providerId="ADAL" clId="{769386E0-97C0-4CD0-939D-97F17C0292D0}" dt="2025-05-11T23:46:19.129" v="10"/>
          <ac:spMkLst>
            <pc:docMk/>
            <pc:sldMk cId="413489979" sldId="2147480617"/>
            <ac:spMk id="119" creationId="{55F20965-173F-7EB9-7380-BD54C20678DD}"/>
          </ac:spMkLst>
        </pc:spChg>
        <pc:spChg chg="mod">
          <ac:chgData name="Ashar, Aazeen" userId="f1edb71b-8779-4da3-8139-cf9991e13e4b" providerId="ADAL" clId="{769386E0-97C0-4CD0-939D-97F17C0292D0}" dt="2025-05-11T23:46:19.129" v="10"/>
          <ac:spMkLst>
            <pc:docMk/>
            <pc:sldMk cId="413489979" sldId="2147480617"/>
            <ac:spMk id="121" creationId="{022EE705-9F09-2034-A3AE-8E86B61D0806}"/>
          </ac:spMkLst>
        </pc:spChg>
        <pc:spChg chg="mod">
          <ac:chgData name="Ashar, Aazeen" userId="f1edb71b-8779-4da3-8139-cf9991e13e4b" providerId="ADAL" clId="{769386E0-97C0-4CD0-939D-97F17C0292D0}" dt="2025-05-11T23:46:19.129" v="10"/>
          <ac:spMkLst>
            <pc:docMk/>
            <pc:sldMk cId="413489979" sldId="2147480617"/>
            <ac:spMk id="122" creationId="{72BE96E8-BD3A-96F4-AE62-F159FDD90DB3}"/>
          </ac:spMkLst>
        </pc:spChg>
        <pc:spChg chg="mod">
          <ac:chgData name="Ashar, Aazeen" userId="f1edb71b-8779-4da3-8139-cf9991e13e4b" providerId="ADAL" clId="{769386E0-97C0-4CD0-939D-97F17C0292D0}" dt="2025-05-11T23:46:19.129" v="10"/>
          <ac:spMkLst>
            <pc:docMk/>
            <pc:sldMk cId="413489979" sldId="2147480617"/>
            <ac:spMk id="123" creationId="{9B8F679F-E985-BFEF-3AB9-E46D2F8356C5}"/>
          </ac:spMkLst>
        </pc:spChg>
        <pc:spChg chg="mod">
          <ac:chgData name="Ashar, Aazeen" userId="f1edb71b-8779-4da3-8139-cf9991e13e4b" providerId="ADAL" clId="{769386E0-97C0-4CD0-939D-97F17C0292D0}" dt="2025-05-11T23:46:19.129" v="10"/>
          <ac:spMkLst>
            <pc:docMk/>
            <pc:sldMk cId="413489979" sldId="2147480617"/>
            <ac:spMk id="125" creationId="{1F83447D-E058-E62A-82E7-31CF5AE9C674}"/>
          </ac:spMkLst>
        </pc:spChg>
        <pc:spChg chg="mod">
          <ac:chgData name="Ashar, Aazeen" userId="f1edb71b-8779-4da3-8139-cf9991e13e4b" providerId="ADAL" clId="{769386E0-97C0-4CD0-939D-97F17C0292D0}" dt="2025-05-11T23:46:19.129" v="10"/>
          <ac:spMkLst>
            <pc:docMk/>
            <pc:sldMk cId="413489979" sldId="2147480617"/>
            <ac:spMk id="126" creationId="{C7EF1F17-9FA7-3BA0-7D51-1577556B25EA}"/>
          </ac:spMkLst>
        </pc:spChg>
        <pc:spChg chg="add mod">
          <ac:chgData name="Ashar, Aazeen" userId="f1edb71b-8779-4da3-8139-cf9991e13e4b" providerId="ADAL" clId="{769386E0-97C0-4CD0-939D-97F17C0292D0}" dt="2025-05-11T23:46:19.129" v="10"/>
          <ac:spMkLst>
            <pc:docMk/>
            <pc:sldMk cId="413489979" sldId="2147480617"/>
            <ac:spMk id="127" creationId="{5AC3D48E-80FA-08DB-7851-C581C52AA8B9}"/>
          </ac:spMkLst>
        </pc:spChg>
        <pc:spChg chg="add mod">
          <ac:chgData name="Ashar, Aazeen" userId="f1edb71b-8779-4da3-8139-cf9991e13e4b" providerId="ADAL" clId="{769386E0-97C0-4CD0-939D-97F17C0292D0}" dt="2025-05-11T23:46:19.129" v="10"/>
          <ac:spMkLst>
            <pc:docMk/>
            <pc:sldMk cId="413489979" sldId="2147480617"/>
            <ac:spMk id="128" creationId="{82A08704-39CB-A8A4-0D95-8E40DD1D875D}"/>
          </ac:spMkLst>
        </pc:spChg>
        <pc:spChg chg="add mod">
          <ac:chgData name="Ashar, Aazeen" userId="f1edb71b-8779-4da3-8139-cf9991e13e4b" providerId="ADAL" clId="{769386E0-97C0-4CD0-939D-97F17C0292D0}" dt="2025-05-11T23:46:19.129" v="10"/>
          <ac:spMkLst>
            <pc:docMk/>
            <pc:sldMk cId="413489979" sldId="2147480617"/>
            <ac:spMk id="129" creationId="{6F1170CF-381A-7F2E-F13F-578114AB94C4}"/>
          </ac:spMkLst>
        </pc:spChg>
        <pc:spChg chg="add mod">
          <ac:chgData name="Ashar, Aazeen" userId="f1edb71b-8779-4da3-8139-cf9991e13e4b" providerId="ADAL" clId="{769386E0-97C0-4CD0-939D-97F17C0292D0}" dt="2025-05-11T23:46:19.129" v="10"/>
          <ac:spMkLst>
            <pc:docMk/>
            <pc:sldMk cId="413489979" sldId="2147480617"/>
            <ac:spMk id="130" creationId="{BE9F0957-AB3C-BD0E-982F-45BCE9E75576}"/>
          </ac:spMkLst>
        </pc:spChg>
        <pc:spChg chg="add mod">
          <ac:chgData name="Ashar, Aazeen" userId="f1edb71b-8779-4da3-8139-cf9991e13e4b" providerId="ADAL" clId="{769386E0-97C0-4CD0-939D-97F17C0292D0}" dt="2025-05-11T23:46:19.129" v="10"/>
          <ac:spMkLst>
            <pc:docMk/>
            <pc:sldMk cId="413489979" sldId="2147480617"/>
            <ac:spMk id="131" creationId="{A135DB43-DCE3-7402-117A-53D629DBA3AD}"/>
          </ac:spMkLst>
        </pc:spChg>
        <pc:spChg chg="add mod">
          <ac:chgData name="Ashar, Aazeen" userId="f1edb71b-8779-4da3-8139-cf9991e13e4b" providerId="ADAL" clId="{769386E0-97C0-4CD0-939D-97F17C0292D0}" dt="2025-05-12T01:36:45.059" v="144" actId="207"/>
          <ac:spMkLst>
            <pc:docMk/>
            <pc:sldMk cId="413489979" sldId="2147480617"/>
            <ac:spMk id="132" creationId="{E402EC51-D58A-4964-44D8-40DE5F340D52}"/>
          </ac:spMkLst>
        </pc:spChg>
        <pc:spChg chg="add mod">
          <ac:chgData name="Ashar, Aazeen" userId="f1edb71b-8779-4da3-8139-cf9991e13e4b" providerId="ADAL" clId="{769386E0-97C0-4CD0-939D-97F17C0292D0}" dt="2025-05-11T23:46:19.129" v="10"/>
          <ac:spMkLst>
            <pc:docMk/>
            <pc:sldMk cId="413489979" sldId="2147480617"/>
            <ac:spMk id="133" creationId="{08B60CE3-5F90-B9AB-FB24-6D92FF838A96}"/>
          </ac:spMkLst>
        </pc:spChg>
        <pc:spChg chg="add mod">
          <ac:chgData name="Ashar, Aazeen" userId="f1edb71b-8779-4da3-8139-cf9991e13e4b" providerId="ADAL" clId="{769386E0-97C0-4CD0-939D-97F17C0292D0}" dt="2025-05-11T23:46:19.129" v="10"/>
          <ac:spMkLst>
            <pc:docMk/>
            <pc:sldMk cId="413489979" sldId="2147480617"/>
            <ac:spMk id="134" creationId="{D134AED5-729F-A675-DFEA-624292E3844C}"/>
          </ac:spMkLst>
        </pc:spChg>
        <pc:spChg chg="add mod">
          <ac:chgData name="Ashar, Aazeen" userId="f1edb71b-8779-4da3-8139-cf9991e13e4b" providerId="ADAL" clId="{769386E0-97C0-4CD0-939D-97F17C0292D0}" dt="2025-05-11T23:46:19.129" v="10"/>
          <ac:spMkLst>
            <pc:docMk/>
            <pc:sldMk cId="413489979" sldId="2147480617"/>
            <ac:spMk id="135" creationId="{9558290F-E4F2-EEE1-2177-49DDA603F866}"/>
          </ac:spMkLst>
        </pc:spChg>
        <pc:spChg chg="add mod">
          <ac:chgData name="Ashar, Aazeen" userId="f1edb71b-8779-4da3-8139-cf9991e13e4b" providerId="ADAL" clId="{769386E0-97C0-4CD0-939D-97F17C0292D0}" dt="2025-05-11T23:46:19.129" v="10"/>
          <ac:spMkLst>
            <pc:docMk/>
            <pc:sldMk cId="413489979" sldId="2147480617"/>
            <ac:spMk id="136" creationId="{2D3B4739-A829-DCBC-0952-114F2BE5E1C7}"/>
          </ac:spMkLst>
        </pc:spChg>
        <pc:spChg chg="add mod">
          <ac:chgData name="Ashar, Aazeen" userId="f1edb71b-8779-4da3-8139-cf9991e13e4b" providerId="ADAL" clId="{769386E0-97C0-4CD0-939D-97F17C0292D0}" dt="2025-05-11T23:46:19.129" v="10"/>
          <ac:spMkLst>
            <pc:docMk/>
            <pc:sldMk cId="413489979" sldId="2147480617"/>
            <ac:spMk id="137" creationId="{2C655C8F-F1FE-14A1-DD7B-709E8F1BAFBA}"/>
          </ac:spMkLst>
        </pc:spChg>
        <pc:spChg chg="add mod">
          <ac:chgData name="Ashar, Aazeen" userId="f1edb71b-8779-4da3-8139-cf9991e13e4b" providerId="ADAL" clId="{769386E0-97C0-4CD0-939D-97F17C0292D0}" dt="2025-05-11T23:46:19.129" v="10"/>
          <ac:spMkLst>
            <pc:docMk/>
            <pc:sldMk cId="413489979" sldId="2147480617"/>
            <ac:spMk id="138" creationId="{1BC15D84-EF8C-794A-D8B3-103A8E8F09E8}"/>
          </ac:spMkLst>
        </pc:spChg>
        <pc:spChg chg="add mod">
          <ac:chgData name="Ashar, Aazeen" userId="f1edb71b-8779-4da3-8139-cf9991e13e4b" providerId="ADAL" clId="{769386E0-97C0-4CD0-939D-97F17C0292D0}" dt="2025-05-11T23:46:19.129" v="10"/>
          <ac:spMkLst>
            <pc:docMk/>
            <pc:sldMk cId="413489979" sldId="2147480617"/>
            <ac:spMk id="139" creationId="{9D4FC561-B2D5-9BEE-D010-32E3ECD5FFDA}"/>
          </ac:spMkLst>
        </pc:spChg>
        <pc:spChg chg="add mod">
          <ac:chgData name="Ashar, Aazeen" userId="f1edb71b-8779-4da3-8139-cf9991e13e4b" providerId="ADAL" clId="{769386E0-97C0-4CD0-939D-97F17C0292D0}" dt="2025-05-11T23:46:19.129" v="10"/>
          <ac:spMkLst>
            <pc:docMk/>
            <pc:sldMk cId="413489979" sldId="2147480617"/>
            <ac:spMk id="140" creationId="{46BC027B-32AE-EF16-6E28-1A1D1DA47C3A}"/>
          </ac:spMkLst>
        </pc:spChg>
        <pc:spChg chg="add mod">
          <ac:chgData name="Ashar, Aazeen" userId="f1edb71b-8779-4da3-8139-cf9991e13e4b" providerId="ADAL" clId="{769386E0-97C0-4CD0-939D-97F17C0292D0}" dt="2025-05-12T01:36:11.411" v="136" actId="208"/>
          <ac:spMkLst>
            <pc:docMk/>
            <pc:sldMk cId="413489979" sldId="2147480617"/>
            <ac:spMk id="141" creationId="{59CF2539-6979-5C68-DA5D-91EFFAE49B2E}"/>
          </ac:spMkLst>
        </pc:spChg>
        <pc:spChg chg="add mod">
          <ac:chgData name="Ashar, Aazeen" userId="f1edb71b-8779-4da3-8139-cf9991e13e4b" providerId="ADAL" clId="{769386E0-97C0-4CD0-939D-97F17C0292D0}" dt="2025-05-12T01:36:37.237" v="142" actId="208"/>
          <ac:spMkLst>
            <pc:docMk/>
            <pc:sldMk cId="413489979" sldId="2147480617"/>
            <ac:spMk id="142" creationId="{7D57444D-2DF1-3B5E-EEF2-23973AD4A14B}"/>
          </ac:spMkLst>
        </pc:spChg>
        <pc:spChg chg="add mod">
          <ac:chgData name="Ashar, Aazeen" userId="f1edb71b-8779-4da3-8139-cf9991e13e4b" providerId="ADAL" clId="{769386E0-97C0-4CD0-939D-97F17C0292D0}" dt="2025-05-11T23:46:19.129" v="10"/>
          <ac:spMkLst>
            <pc:docMk/>
            <pc:sldMk cId="413489979" sldId="2147480617"/>
            <ac:spMk id="143" creationId="{A276B177-BB56-A181-4A1D-5B1140AE9BF9}"/>
          </ac:spMkLst>
        </pc:spChg>
        <pc:spChg chg="add mod">
          <ac:chgData name="Ashar, Aazeen" userId="f1edb71b-8779-4da3-8139-cf9991e13e4b" providerId="ADAL" clId="{769386E0-97C0-4CD0-939D-97F17C0292D0}" dt="2025-05-12T01:36:28.179" v="140" actId="207"/>
          <ac:spMkLst>
            <pc:docMk/>
            <pc:sldMk cId="413489979" sldId="2147480617"/>
            <ac:spMk id="144" creationId="{0AB46CAA-E56D-63EC-F2D2-3D9B8BC0CA9A}"/>
          </ac:spMkLst>
        </pc:spChg>
        <pc:spChg chg="add mod">
          <ac:chgData name="Ashar, Aazeen" userId="f1edb71b-8779-4da3-8139-cf9991e13e4b" providerId="ADAL" clId="{769386E0-97C0-4CD0-939D-97F17C0292D0}" dt="2025-05-11T23:46:19.129" v="10"/>
          <ac:spMkLst>
            <pc:docMk/>
            <pc:sldMk cId="413489979" sldId="2147480617"/>
            <ac:spMk id="145" creationId="{C536105F-926A-8ABD-30FF-DB0334C8EF52}"/>
          </ac:spMkLst>
        </pc:spChg>
        <pc:spChg chg="add mod">
          <ac:chgData name="Ashar, Aazeen" userId="f1edb71b-8779-4da3-8139-cf9991e13e4b" providerId="ADAL" clId="{769386E0-97C0-4CD0-939D-97F17C0292D0}" dt="2025-05-11T23:46:19.129" v="10"/>
          <ac:spMkLst>
            <pc:docMk/>
            <pc:sldMk cId="413489979" sldId="2147480617"/>
            <ac:spMk id="146" creationId="{82E37B5F-CD59-965B-B4A5-5D6AFA02CD3E}"/>
          </ac:spMkLst>
        </pc:spChg>
        <pc:spChg chg="add mod">
          <ac:chgData name="Ashar, Aazeen" userId="f1edb71b-8779-4da3-8139-cf9991e13e4b" providerId="ADAL" clId="{769386E0-97C0-4CD0-939D-97F17C0292D0}" dt="2025-05-11T23:46:19.129" v="10"/>
          <ac:spMkLst>
            <pc:docMk/>
            <pc:sldMk cId="413489979" sldId="2147480617"/>
            <ac:spMk id="147" creationId="{30098008-CD1F-919C-F5BB-41F1FE5FE461}"/>
          </ac:spMkLst>
        </pc:spChg>
        <pc:spChg chg="add mod">
          <ac:chgData name="Ashar, Aazeen" userId="f1edb71b-8779-4da3-8139-cf9991e13e4b" providerId="ADAL" clId="{769386E0-97C0-4CD0-939D-97F17C0292D0}" dt="2025-05-11T23:46:19.129" v="10"/>
          <ac:spMkLst>
            <pc:docMk/>
            <pc:sldMk cId="413489979" sldId="2147480617"/>
            <ac:spMk id="148" creationId="{F0106468-7389-F740-D10B-89F24D20FE9E}"/>
          </ac:spMkLst>
        </pc:spChg>
        <pc:spChg chg="add mod">
          <ac:chgData name="Ashar, Aazeen" userId="f1edb71b-8779-4da3-8139-cf9991e13e4b" providerId="ADAL" clId="{769386E0-97C0-4CD0-939D-97F17C0292D0}" dt="2025-05-11T23:46:19.129" v="10"/>
          <ac:spMkLst>
            <pc:docMk/>
            <pc:sldMk cId="413489979" sldId="2147480617"/>
            <ac:spMk id="149" creationId="{DAFFE801-96E6-E6AA-8D85-9A779933A404}"/>
          </ac:spMkLst>
        </pc:spChg>
        <pc:spChg chg="add mod">
          <ac:chgData name="Ashar, Aazeen" userId="f1edb71b-8779-4da3-8139-cf9991e13e4b" providerId="ADAL" clId="{769386E0-97C0-4CD0-939D-97F17C0292D0}" dt="2025-05-12T01:36:20.558" v="138" actId="207"/>
          <ac:spMkLst>
            <pc:docMk/>
            <pc:sldMk cId="413489979" sldId="2147480617"/>
            <ac:spMk id="150" creationId="{7FB150EB-398A-53D5-F733-B75CAC2A125D}"/>
          </ac:spMkLst>
        </pc:spChg>
        <pc:spChg chg="add mod">
          <ac:chgData name="Ashar, Aazeen" userId="f1edb71b-8779-4da3-8139-cf9991e13e4b" providerId="ADAL" clId="{769386E0-97C0-4CD0-939D-97F17C0292D0}" dt="2025-05-11T23:46:19.129" v="10"/>
          <ac:spMkLst>
            <pc:docMk/>
            <pc:sldMk cId="413489979" sldId="2147480617"/>
            <ac:spMk id="151" creationId="{B31DF60F-2833-EF9F-C758-25301037ACF4}"/>
          </ac:spMkLst>
        </pc:spChg>
        <pc:spChg chg="add mod">
          <ac:chgData name="Ashar, Aazeen" userId="f1edb71b-8779-4da3-8139-cf9991e13e4b" providerId="ADAL" clId="{769386E0-97C0-4CD0-939D-97F17C0292D0}" dt="2025-05-12T01:32:46.662" v="112" actId="207"/>
          <ac:spMkLst>
            <pc:docMk/>
            <pc:sldMk cId="413489979" sldId="2147480617"/>
            <ac:spMk id="152" creationId="{544C12EA-7AAB-FA9E-136E-F7D5467CC451}"/>
          </ac:spMkLst>
        </pc:spChg>
        <pc:spChg chg="add mod">
          <ac:chgData name="Ashar, Aazeen" userId="f1edb71b-8779-4da3-8139-cf9991e13e4b" providerId="ADAL" clId="{769386E0-97C0-4CD0-939D-97F17C0292D0}" dt="2025-05-12T01:33:08.484" v="117" actId="207"/>
          <ac:spMkLst>
            <pc:docMk/>
            <pc:sldMk cId="413489979" sldId="2147480617"/>
            <ac:spMk id="153" creationId="{D784E095-3431-BA25-45FF-141A6EFF33B7}"/>
          </ac:spMkLst>
        </pc:spChg>
        <pc:spChg chg="add mod">
          <ac:chgData name="Ashar, Aazeen" userId="f1edb71b-8779-4da3-8139-cf9991e13e4b" providerId="ADAL" clId="{769386E0-97C0-4CD0-939D-97F17C0292D0}" dt="2025-05-12T01:33:16.533" v="119" actId="207"/>
          <ac:spMkLst>
            <pc:docMk/>
            <pc:sldMk cId="413489979" sldId="2147480617"/>
            <ac:spMk id="154" creationId="{0B095E2A-D9F2-40F5-E1E6-BEDDB0722398}"/>
          </ac:spMkLst>
        </pc:spChg>
        <pc:spChg chg="add mod">
          <ac:chgData name="Ashar, Aazeen" userId="f1edb71b-8779-4da3-8139-cf9991e13e4b" providerId="ADAL" clId="{769386E0-97C0-4CD0-939D-97F17C0292D0}" dt="2025-05-12T01:32:58.374" v="114" actId="207"/>
          <ac:spMkLst>
            <pc:docMk/>
            <pc:sldMk cId="413489979" sldId="2147480617"/>
            <ac:spMk id="155" creationId="{9419DA92-FC97-83C2-53F3-5187FB190379}"/>
          </ac:spMkLst>
        </pc:spChg>
        <pc:spChg chg="add mod">
          <ac:chgData name="Ashar, Aazeen" userId="f1edb71b-8779-4da3-8139-cf9991e13e4b" providerId="ADAL" clId="{769386E0-97C0-4CD0-939D-97F17C0292D0}" dt="2025-05-12T01:33:23.521" v="121" actId="207"/>
          <ac:spMkLst>
            <pc:docMk/>
            <pc:sldMk cId="413489979" sldId="2147480617"/>
            <ac:spMk id="156" creationId="{E18F6FD7-C023-B7FF-7129-0128B14C4C12}"/>
          </ac:spMkLst>
        </pc:spChg>
        <pc:spChg chg="add mod">
          <ac:chgData name="Ashar, Aazeen" userId="f1edb71b-8779-4da3-8139-cf9991e13e4b" providerId="ADAL" clId="{769386E0-97C0-4CD0-939D-97F17C0292D0}" dt="2025-05-12T01:37:09.643" v="146" actId="1076"/>
          <ac:spMkLst>
            <pc:docMk/>
            <pc:sldMk cId="413489979" sldId="2147480617"/>
            <ac:spMk id="157" creationId="{081B1D1A-28E6-5D48-EB0C-69E33183757A}"/>
          </ac:spMkLst>
        </pc:spChg>
        <pc:spChg chg="add mod">
          <ac:chgData name="Ashar, Aazeen" userId="f1edb71b-8779-4da3-8139-cf9991e13e4b" providerId="ADAL" clId="{769386E0-97C0-4CD0-939D-97F17C0292D0}" dt="2025-05-12T01:43:30.664" v="195" actId="14100"/>
          <ac:spMkLst>
            <pc:docMk/>
            <pc:sldMk cId="413489979" sldId="2147480617"/>
            <ac:spMk id="158" creationId="{272BD1F2-0858-A319-107C-8842FFD2E296}"/>
          </ac:spMkLst>
        </pc:spChg>
        <pc:spChg chg="add mod">
          <ac:chgData name="Ashar, Aazeen" userId="f1edb71b-8779-4da3-8139-cf9991e13e4b" providerId="ADAL" clId="{769386E0-97C0-4CD0-939D-97F17C0292D0}" dt="2025-05-12T01:43:58.420" v="197" actId="207"/>
          <ac:spMkLst>
            <pc:docMk/>
            <pc:sldMk cId="413489979" sldId="2147480617"/>
            <ac:spMk id="159" creationId="{3F5FC4DF-BB5F-F6F7-9E8D-34E65BD766CD}"/>
          </ac:spMkLst>
        </pc:spChg>
        <pc:spChg chg="add mod">
          <ac:chgData name="Ashar, Aazeen" userId="f1edb71b-8779-4da3-8139-cf9991e13e4b" providerId="ADAL" clId="{769386E0-97C0-4CD0-939D-97F17C0292D0}" dt="2025-05-12T01:43:07.833" v="191" actId="208"/>
          <ac:spMkLst>
            <pc:docMk/>
            <pc:sldMk cId="413489979" sldId="2147480617"/>
            <ac:spMk id="160" creationId="{3E5F89A9-0F48-8359-53C8-BCCC5B7FBE22}"/>
          </ac:spMkLst>
        </pc:spChg>
        <pc:spChg chg="add mod">
          <ac:chgData name="Ashar, Aazeen" userId="f1edb71b-8779-4da3-8139-cf9991e13e4b" providerId="ADAL" clId="{769386E0-97C0-4CD0-939D-97F17C0292D0}" dt="2025-05-12T01:43:50.931" v="196" actId="208"/>
          <ac:spMkLst>
            <pc:docMk/>
            <pc:sldMk cId="413489979" sldId="2147480617"/>
            <ac:spMk id="161" creationId="{7E2C613C-859F-C665-F806-EA23DCE3B81E}"/>
          </ac:spMkLst>
        </pc:spChg>
        <pc:spChg chg="mod">
          <ac:chgData name="Ashar, Aazeen" userId="f1edb71b-8779-4da3-8139-cf9991e13e4b" providerId="ADAL" clId="{769386E0-97C0-4CD0-939D-97F17C0292D0}" dt="2025-05-12T01:29:16.981" v="82" actId="208"/>
          <ac:spMkLst>
            <pc:docMk/>
            <pc:sldMk cId="413489979" sldId="2147480617"/>
            <ac:spMk id="163" creationId="{87606DB6-A2FE-F853-08AC-4A198F512BEB}"/>
          </ac:spMkLst>
        </pc:spChg>
        <pc:spChg chg="mod">
          <ac:chgData name="Ashar, Aazeen" userId="f1edb71b-8779-4da3-8139-cf9991e13e4b" providerId="ADAL" clId="{769386E0-97C0-4CD0-939D-97F17C0292D0}" dt="2025-05-12T01:29:16.981" v="82" actId="208"/>
          <ac:spMkLst>
            <pc:docMk/>
            <pc:sldMk cId="413489979" sldId="2147480617"/>
            <ac:spMk id="164" creationId="{63149168-817D-A06A-FEC1-7820E4495C85}"/>
          </ac:spMkLst>
        </pc:spChg>
        <pc:spChg chg="mod">
          <ac:chgData name="Ashar, Aazeen" userId="f1edb71b-8779-4da3-8139-cf9991e13e4b" providerId="ADAL" clId="{769386E0-97C0-4CD0-939D-97F17C0292D0}" dt="2025-05-11T23:46:19.129" v="10"/>
          <ac:spMkLst>
            <pc:docMk/>
            <pc:sldMk cId="413489979" sldId="2147480617"/>
            <ac:spMk id="166" creationId="{7E893680-8860-A8F0-80E8-6DBDE64E6E2D}"/>
          </ac:spMkLst>
        </pc:spChg>
        <pc:spChg chg="mod">
          <ac:chgData name="Ashar, Aazeen" userId="f1edb71b-8779-4da3-8139-cf9991e13e4b" providerId="ADAL" clId="{769386E0-97C0-4CD0-939D-97F17C0292D0}" dt="2025-05-11T23:46:19.129" v="10"/>
          <ac:spMkLst>
            <pc:docMk/>
            <pc:sldMk cId="413489979" sldId="2147480617"/>
            <ac:spMk id="167" creationId="{2005D6E2-B1C6-91BC-0580-B8C939927F8F}"/>
          </ac:spMkLst>
        </pc:spChg>
        <pc:spChg chg="mod">
          <ac:chgData name="Ashar, Aazeen" userId="f1edb71b-8779-4da3-8139-cf9991e13e4b" providerId="ADAL" clId="{769386E0-97C0-4CD0-939D-97F17C0292D0}" dt="2025-05-11T23:46:19.129" v="10"/>
          <ac:spMkLst>
            <pc:docMk/>
            <pc:sldMk cId="413489979" sldId="2147480617"/>
            <ac:spMk id="169" creationId="{554EDEFA-9EAC-D8A0-766A-DA02E10DF741}"/>
          </ac:spMkLst>
        </pc:spChg>
        <pc:spChg chg="mod">
          <ac:chgData name="Ashar, Aazeen" userId="f1edb71b-8779-4da3-8139-cf9991e13e4b" providerId="ADAL" clId="{769386E0-97C0-4CD0-939D-97F17C0292D0}" dt="2025-05-11T23:46:19.129" v="10"/>
          <ac:spMkLst>
            <pc:docMk/>
            <pc:sldMk cId="413489979" sldId="2147480617"/>
            <ac:spMk id="170" creationId="{EA1DA5DB-AC90-43ED-8F1F-FB105A99E51E}"/>
          </ac:spMkLst>
        </pc:spChg>
        <pc:spChg chg="mod">
          <ac:chgData name="Ashar, Aazeen" userId="f1edb71b-8779-4da3-8139-cf9991e13e4b" providerId="ADAL" clId="{769386E0-97C0-4CD0-939D-97F17C0292D0}" dt="2025-05-11T23:46:19.129" v="10"/>
          <ac:spMkLst>
            <pc:docMk/>
            <pc:sldMk cId="413489979" sldId="2147480617"/>
            <ac:spMk id="172" creationId="{CDF953B8-D53C-F61F-B573-D10D90199001}"/>
          </ac:spMkLst>
        </pc:spChg>
        <pc:spChg chg="mod">
          <ac:chgData name="Ashar, Aazeen" userId="f1edb71b-8779-4da3-8139-cf9991e13e4b" providerId="ADAL" clId="{769386E0-97C0-4CD0-939D-97F17C0292D0}" dt="2025-05-11T23:46:19.129" v="10"/>
          <ac:spMkLst>
            <pc:docMk/>
            <pc:sldMk cId="413489979" sldId="2147480617"/>
            <ac:spMk id="173" creationId="{5C08F399-415A-0935-3DE6-3327DC28B462}"/>
          </ac:spMkLst>
        </pc:spChg>
        <pc:spChg chg="mod">
          <ac:chgData name="Ashar, Aazeen" userId="f1edb71b-8779-4da3-8139-cf9991e13e4b" providerId="ADAL" clId="{769386E0-97C0-4CD0-939D-97F17C0292D0}" dt="2025-05-11T23:46:19.129" v="10"/>
          <ac:spMkLst>
            <pc:docMk/>
            <pc:sldMk cId="413489979" sldId="2147480617"/>
            <ac:spMk id="175" creationId="{0AFE9EAB-02C6-D95A-446E-3559238B028C}"/>
          </ac:spMkLst>
        </pc:spChg>
        <pc:spChg chg="mod">
          <ac:chgData name="Ashar, Aazeen" userId="f1edb71b-8779-4da3-8139-cf9991e13e4b" providerId="ADAL" clId="{769386E0-97C0-4CD0-939D-97F17C0292D0}" dt="2025-05-11T23:46:19.129" v="10"/>
          <ac:spMkLst>
            <pc:docMk/>
            <pc:sldMk cId="413489979" sldId="2147480617"/>
            <ac:spMk id="176" creationId="{B2DB2DEE-A777-F950-B1CE-2DBE3AC752BE}"/>
          </ac:spMkLst>
        </pc:spChg>
        <pc:spChg chg="mod">
          <ac:chgData name="Ashar, Aazeen" userId="f1edb71b-8779-4da3-8139-cf9991e13e4b" providerId="ADAL" clId="{769386E0-97C0-4CD0-939D-97F17C0292D0}" dt="2025-05-11T23:46:19.129" v="10"/>
          <ac:spMkLst>
            <pc:docMk/>
            <pc:sldMk cId="413489979" sldId="2147480617"/>
            <ac:spMk id="178" creationId="{D0927BF0-D3A1-D431-982E-4A8E70C23DD8}"/>
          </ac:spMkLst>
        </pc:spChg>
        <pc:spChg chg="mod">
          <ac:chgData name="Ashar, Aazeen" userId="f1edb71b-8779-4da3-8139-cf9991e13e4b" providerId="ADAL" clId="{769386E0-97C0-4CD0-939D-97F17C0292D0}" dt="2025-05-11T23:46:19.129" v="10"/>
          <ac:spMkLst>
            <pc:docMk/>
            <pc:sldMk cId="413489979" sldId="2147480617"/>
            <ac:spMk id="179" creationId="{9D352CAB-1657-5EAB-B721-FAEAB10C3014}"/>
          </ac:spMkLst>
        </pc:spChg>
        <pc:spChg chg="add mod">
          <ac:chgData name="Ashar, Aazeen" userId="f1edb71b-8779-4da3-8139-cf9991e13e4b" providerId="ADAL" clId="{769386E0-97C0-4CD0-939D-97F17C0292D0}" dt="2025-05-12T01:46:21.090" v="216" actId="1076"/>
          <ac:spMkLst>
            <pc:docMk/>
            <pc:sldMk cId="413489979" sldId="2147480617"/>
            <ac:spMk id="180" creationId="{51F61AC9-982D-3973-8B3C-78B13E87C2C4}"/>
          </ac:spMkLst>
        </pc:spChg>
        <pc:spChg chg="add mod">
          <ac:chgData name="Ashar, Aazeen" userId="f1edb71b-8779-4da3-8139-cf9991e13e4b" providerId="ADAL" clId="{769386E0-97C0-4CD0-939D-97F17C0292D0}" dt="2025-05-12T01:45:02.020" v="198" actId="207"/>
          <ac:spMkLst>
            <pc:docMk/>
            <pc:sldMk cId="413489979" sldId="2147480617"/>
            <ac:spMk id="181" creationId="{85271604-692B-E6D3-CEE1-A332CBD7EA35}"/>
          </ac:spMkLst>
        </pc:spChg>
        <pc:spChg chg="add mod">
          <ac:chgData name="Ashar, Aazeen" userId="f1edb71b-8779-4da3-8139-cf9991e13e4b" providerId="ADAL" clId="{769386E0-97C0-4CD0-939D-97F17C0292D0}" dt="2025-05-11T23:46:19.129" v="10"/>
          <ac:spMkLst>
            <pc:docMk/>
            <pc:sldMk cId="413489979" sldId="2147480617"/>
            <ac:spMk id="182" creationId="{1B6B9C93-842D-0BB9-B725-EAE18583A7FD}"/>
          </ac:spMkLst>
        </pc:spChg>
        <pc:spChg chg="add mod">
          <ac:chgData name="Ashar, Aazeen" userId="f1edb71b-8779-4da3-8139-cf9991e13e4b" providerId="ADAL" clId="{769386E0-97C0-4CD0-939D-97F17C0292D0}" dt="2025-05-11T23:46:19.129" v="10"/>
          <ac:spMkLst>
            <pc:docMk/>
            <pc:sldMk cId="413489979" sldId="2147480617"/>
            <ac:spMk id="183" creationId="{D0D17371-1D1A-2CF7-BCC5-31CFA28E32B2}"/>
          </ac:spMkLst>
        </pc:spChg>
        <pc:spChg chg="add mod">
          <ac:chgData name="Ashar, Aazeen" userId="f1edb71b-8779-4da3-8139-cf9991e13e4b" providerId="ADAL" clId="{769386E0-97C0-4CD0-939D-97F17C0292D0}" dt="2025-05-11T23:46:19.129" v="10"/>
          <ac:spMkLst>
            <pc:docMk/>
            <pc:sldMk cId="413489979" sldId="2147480617"/>
            <ac:spMk id="184" creationId="{F74B3856-D5C6-D8C6-06BD-AA315FDBC33A}"/>
          </ac:spMkLst>
        </pc:spChg>
        <pc:spChg chg="add mod">
          <ac:chgData name="Ashar, Aazeen" userId="f1edb71b-8779-4da3-8139-cf9991e13e4b" providerId="ADAL" clId="{769386E0-97C0-4CD0-939D-97F17C0292D0}" dt="2025-05-11T23:46:19.129" v="10"/>
          <ac:spMkLst>
            <pc:docMk/>
            <pc:sldMk cId="413489979" sldId="2147480617"/>
            <ac:spMk id="185" creationId="{323F5274-3912-7E97-9033-FEE6C0090379}"/>
          </ac:spMkLst>
        </pc:spChg>
        <pc:spChg chg="add mod">
          <ac:chgData name="Ashar, Aazeen" userId="f1edb71b-8779-4da3-8139-cf9991e13e4b" providerId="ADAL" clId="{769386E0-97C0-4CD0-939D-97F17C0292D0}" dt="2025-05-11T23:46:19.129" v="10"/>
          <ac:spMkLst>
            <pc:docMk/>
            <pc:sldMk cId="413489979" sldId="2147480617"/>
            <ac:spMk id="186" creationId="{557C7D71-ADE6-B920-91E3-495E5A436AA3}"/>
          </ac:spMkLst>
        </pc:spChg>
        <pc:spChg chg="add mod">
          <ac:chgData name="Ashar, Aazeen" userId="f1edb71b-8779-4da3-8139-cf9991e13e4b" providerId="ADAL" clId="{769386E0-97C0-4CD0-939D-97F17C0292D0}" dt="2025-05-11T23:46:19.129" v="10"/>
          <ac:spMkLst>
            <pc:docMk/>
            <pc:sldMk cId="413489979" sldId="2147480617"/>
            <ac:spMk id="187" creationId="{55BD905B-7F3A-1F01-A899-C6F9246BF3B6}"/>
          </ac:spMkLst>
        </pc:spChg>
        <pc:spChg chg="add mod">
          <ac:chgData name="Ashar, Aazeen" userId="f1edb71b-8779-4da3-8139-cf9991e13e4b" providerId="ADAL" clId="{769386E0-97C0-4CD0-939D-97F17C0292D0}" dt="2025-05-11T23:46:19.129" v="10"/>
          <ac:spMkLst>
            <pc:docMk/>
            <pc:sldMk cId="413489979" sldId="2147480617"/>
            <ac:spMk id="188" creationId="{4752CCEC-2454-B6C6-07B6-9D0CD53E9C84}"/>
          </ac:spMkLst>
        </pc:spChg>
        <pc:spChg chg="add mod">
          <ac:chgData name="Ashar, Aazeen" userId="f1edb71b-8779-4da3-8139-cf9991e13e4b" providerId="ADAL" clId="{769386E0-97C0-4CD0-939D-97F17C0292D0}" dt="2025-05-12T01:29:31.573" v="84" actId="207"/>
          <ac:spMkLst>
            <pc:docMk/>
            <pc:sldMk cId="413489979" sldId="2147480617"/>
            <ac:spMk id="189" creationId="{C2A0DC5A-9E56-38FC-269F-FAFDA096328F}"/>
          </ac:spMkLst>
        </pc:spChg>
        <pc:spChg chg="add mod">
          <ac:chgData name="Ashar, Aazeen" userId="f1edb71b-8779-4da3-8139-cf9991e13e4b" providerId="ADAL" clId="{769386E0-97C0-4CD0-939D-97F17C0292D0}" dt="2025-05-11T23:46:19.129" v="10"/>
          <ac:spMkLst>
            <pc:docMk/>
            <pc:sldMk cId="413489979" sldId="2147480617"/>
            <ac:spMk id="190" creationId="{B2F15712-C0FC-9AB0-E864-B1DB527C141A}"/>
          </ac:spMkLst>
        </pc:spChg>
        <pc:spChg chg="mod">
          <ac:chgData name="Ashar, Aazeen" userId="f1edb71b-8779-4da3-8139-cf9991e13e4b" providerId="ADAL" clId="{769386E0-97C0-4CD0-939D-97F17C0292D0}" dt="2025-05-11T23:46:19.129" v="10"/>
          <ac:spMkLst>
            <pc:docMk/>
            <pc:sldMk cId="413489979" sldId="2147480617"/>
            <ac:spMk id="193" creationId="{2F80D605-1B9A-1423-5BDA-7A0211E2FE19}"/>
          </ac:spMkLst>
        </pc:spChg>
        <pc:spChg chg="mod">
          <ac:chgData name="Ashar, Aazeen" userId="f1edb71b-8779-4da3-8139-cf9991e13e4b" providerId="ADAL" clId="{769386E0-97C0-4CD0-939D-97F17C0292D0}" dt="2025-05-11T23:46:19.129" v="10"/>
          <ac:spMkLst>
            <pc:docMk/>
            <pc:sldMk cId="413489979" sldId="2147480617"/>
            <ac:spMk id="195" creationId="{EFC2AABB-8DC7-6910-B36E-2B1A46EF6A51}"/>
          </ac:spMkLst>
        </pc:spChg>
        <pc:spChg chg="mod">
          <ac:chgData name="Ashar, Aazeen" userId="f1edb71b-8779-4da3-8139-cf9991e13e4b" providerId="ADAL" clId="{769386E0-97C0-4CD0-939D-97F17C0292D0}" dt="2025-05-11T23:46:19.129" v="10"/>
          <ac:spMkLst>
            <pc:docMk/>
            <pc:sldMk cId="413489979" sldId="2147480617"/>
            <ac:spMk id="196" creationId="{718E468B-58C6-CF58-782E-3221D7F54EC9}"/>
          </ac:spMkLst>
        </pc:spChg>
        <pc:spChg chg="mod">
          <ac:chgData name="Ashar, Aazeen" userId="f1edb71b-8779-4da3-8139-cf9991e13e4b" providerId="ADAL" clId="{769386E0-97C0-4CD0-939D-97F17C0292D0}" dt="2025-05-11T23:46:19.129" v="10"/>
          <ac:spMkLst>
            <pc:docMk/>
            <pc:sldMk cId="413489979" sldId="2147480617"/>
            <ac:spMk id="197" creationId="{916C8F0E-FAC2-CDCF-C006-018D6C5221A5}"/>
          </ac:spMkLst>
        </pc:spChg>
        <pc:spChg chg="mod">
          <ac:chgData name="Ashar, Aazeen" userId="f1edb71b-8779-4da3-8139-cf9991e13e4b" providerId="ADAL" clId="{769386E0-97C0-4CD0-939D-97F17C0292D0}" dt="2025-05-11T23:46:19.129" v="10"/>
          <ac:spMkLst>
            <pc:docMk/>
            <pc:sldMk cId="413489979" sldId="2147480617"/>
            <ac:spMk id="198" creationId="{09B37A95-7D71-26D5-A5EB-2EC7BF73BCD3}"/>
          </ac:spMkLst>
        </pc:spChg>
        <pc:spChg chg="mod">
          <ac:chgData name="Ashar, Aazeen" userId="f1edb71b-8779-4da3-8139-cf9991e13e4b" providerId="ADAL" clId="{769386E0-97C0-4CD0-939D-97F17C0292D0}" dt="2025-05-11T23:46:19.129" v="10"/>
          <ac:spMkLst>
            <pc:docMk/>
            <pc:sldMk cId="413489979" sldId="2147480617"/>
            <ac:spMk id="199" creationId="{C91169BC-D42B-8FF2-75F1-7EAA8CD4A6C2}"/>
          </ac:spMkLst>
        </pc:spChg>
        <pc:spChg chg="mod">
          <ac:chgData name="Ashar, Aazeen" userId="f1edb71b-8779-4da3-8139-cf9991e13e4b" providerId="ADAL" clId="{769386E0-97C0-4CD0-939D-97F17C0292D0}" dt="2025-05-11T23:46:19.129" v="10"/>
          <ac:spMkLst>
            <pc:docMk/>
            <pc:sldMk cId="413489979" sldId="2147480617"/>
            <ac:spMk id="200" creationId="{482F5F15-8BE4-AA26-1716-7D19AB2A70FB}"/>
          </ac:spMkLst>
        </pc:spChg>
        <pc:spChg chg="mod">
          <ac:chgData name="Ashar, Aazeen" userId="f1edb71b-8779-4da3-8139-cf9991e13e4b" providerId="ADAL" clId="{769386E0-97C0-4CD0-939D-97F17C0292D0}" dt="2025-05-11T23:46:19.129" v="10"/>
          <ac:spMkLst>
            <pc:docMk/>
            <pc:sldMk cId="413489979" sldId="2147480617"/>
            <ac:spMk id="201" creationId="{08864DF7-4D5A-03D4-4AE1-FC907F29A138}"/>
          </ac:spMkLst>
        </pc:spChg>
        <pc:spChg chg="add mod">
          <ac:chgData name="Ashar, Aazeen" userId="f1edb71b-8779-4da3-8139-cf9991e13e4b" providerId="ADAL" clId="{769386E0-97C0-4CD0-939D-97F17C0292D0}" dt="2025-05-11T23:46:19.129" v="10"/>
          <ac:spMkLst>
            <pc:docMk/>
            <pc:sldMk cId="413489979" sldId="2147480617"/>
            <ac:spMk id="202" creationId="{EBBD596F-35E1-1F65-3E0B-56FB054646ED}"/>
          </ac:spMkLst>
        </pc:spChg>
        <pc:spChg chg="add mod">
          <ac:chgData name="Ashar, Aazeen" userId="f1edb71b-8779-4da3-8139-cf9991e13e4b" providerId="ADAL" clId="{769386E0-97C0-4CD0-939D-97F17C0292D0}" dt="2025-05-12T01:41:18.455" v="180" actId="1076"/>
          <ac:spMkLst>
            <pc:docMk/>
            <pc:sldMk cId="413489979" sldId="2147480617"/>
            <ac:spMk id="203" creationId="{2B3174D4-0BB8-A7A6-5E63-C178732CC160}"/>
          </ac:spMkLst>
        </pc:spChg>
        <pc:spChg chg="mod">
          <ac:chgData name="Ashar, Aazeen" userId="f1edb71b-8779-4da3-8139-cf9991e13e4b" providerId="ADAL" clId="{769386E0-97C0-4CD0-939D-97F17C0292D0}" dt="2025-05-11T23:46:19.129" v="10"/>
          <ac:spMkLst>
            <pc:docMk/>
            <pc:sldMk cId="413489979" sldId="2147480617"/>
            <ac:spMk id="205" creationId="{DAACA51D-C68F-62DB-C5DB-0D3B03DFB664}"/>
          </ac:spMkLst>
        </pc:spChg>
        <pc:spChg chg="mod">
          <ac:chgData name="Ashar, Aazeen" userId="f1edb71b-8779-4da3-8139-cf9991e13e4b" providerId="ADAL" clId="{769386E0-97C0-4CD0-939D-97F17C0292D0}" dt="2025-05-11T23:46:19.129" v="10"/>
          <ac:spMkLst>
            <pc:docMk/>
            <pc:sldMk cId="413489979" sldId="2147480617"/>
            <ac:spMk id="206" creationId="{EDE0EEF2-620C-5182-7F95-AAC7038C7704}"/>
          </ac:spMkLst>
        </pc:spChg>
        <pc:spChg chg="mod">
          <ac:chgData name="Ashar, Aazeen" userId="f1edb71b-8779-4da3-8139-cf9991e13e4b" providerId="ADAL" clId="{769386E0-97C0-4CD0-939D-97F17C0292D0}" dt="2025-05-11T23:46:19.129" v="10"/>
          <ac:spMkLst>
            <pc:docMk/>
            <pc:sldMk cId="413489979" sldId="2147480617"/>
            <ac:spMk id="207" creationId="{163C4080-DEA1-41DA-A0E4-72F1EC459895}"/>
          </ac:spMkLst>
        </pc:spChg>
        <pc:spChg chg="mod">
          <ac:chgData name="Ashar, Aazeen" userId="f1edb71b-8779-4da3-8139-cf9991e13e4b" providerId="ADAL" clId="{769386E0-97C0-4CD0-939D-97F17C0292D0}" dt="2025-05-12T01:27:13.956" v="68" actId="207"/>
          <ac:spMkLst>
            <pc:docMk/>
            <pc:sldMk cId="413489979" sldId="2147480617"/>
            <ac:spMk id="209" creationId="{A2F3C40B-3D0F-4B1A-9090-961642601D6A}"/>
          </ac:spMkLst>
        </pc:spChg>
        <pc:spChg chg="mod">
          <ac:chgData name="Ashar, Aazeen" userId="f1edb71b-8779-4da3-8139-cf9991e13e4b" providerId="ADAL" clId="{769386E0-97C0-4CD0-939D-97F17C0292D0}" dt="2025-05-12T01:27:13.956" v="68" actId="207"/>
          <ac:spMkLst>
            <pc:docMk/>
            <pc:sldMk cId="413489979" sldId="2147480617"/>
            <ac:spMk id="210" creationId="{AE07A41F-B0D1-4056-26C8-1F657092C69B}"/>
          </ac:spMkLst>
        </pc:spChg>
        <pc:spChg chg="mod">
          <ac:chgData name="Ashar, Aazeen" userId="f1edb71b-8779-4da3-8139-cf9991e13e4b" providerId="ADAL" clId="{769386E0-97C0-4CD0-939D-97F17C0292D0}" dt="2025-05-12T01:27:13.956" v="68" actId="207"/>
          <ac:spMkLst>
            <pc:docMk/>
            <pc:sldMk cId="413489979" sldId="2147480617"/>
            <ac:spMk id="211" creationId="{690974BE-F6B3-06F6-B111-160D3B62566E}"/>
          </ac:spMkLst>
        </pc:spChg>
        <pc:spChg chg="mod">
          <ac:chgData name="Ashar, Aazeen" userId="f1edb71b-8779-4da3-8139-cf9991e13e4b" providerId="ADAL" clId="{769386E0-97C0-4CD0-939D-97F17C0292D0}" dt="2025-05-12T01:27:13.956" v="68" actId="207"/>
          <ac:spMkLst>
            <pc:docMk/>
            <pc:sldMk cId="413489979" sldId="2147480617"/>
            <ac:spMk id="212" creationId="{40F6C6FB-FBC9-3FC6-F02B-419B593626B2}"/>
          </ac:spMkLst>
        </pc:spChg>
        <pc:spChg chg="mod">
          <ac:chgData name="Ashar, Aazeen" userId="f1edb71b-8779-4da3-8139-cf9991e13e4b" providerId="ADAL" clId="{769386E0-97C0-4CD0-939D-97F17C0292D0}" dt="2025-05-12T01:27:13.956" v="68" actId="207"/>
          <ac:spMkLst>
            <pc:docMk/>
            <pc:sldMk cId="413489979" sldId="2147480617"/>
            <ac:spMk id="213" creationId="{6DDC94F6-3C10-96CA-E176-6657CA5E9B99}"/>
          </ac:spMkLst>
        </pc:spChg>
        <pc:spChg chg="mod">
          <ac:chgData name="Ashar, Aazeen" userId="f1edb71b-8779-4da3-8139-cf9991e13e4b" providerId="ADAL" clId="{769386E0-97C0-4CD0-939D-97F17C0292D0}" dt="2025-05-12T01:27:13.956" v="68" actId="207"/>
          <ac:spMkLst>
            <pc:docMk/>
            <pc:sldMk cId="413489979" sldId="2147480617"/>
            <ac:spMk id="214" creationId="{60EFE0D7-6427-AD31-5971-4AB165EB9579}"/>
          </ac:spMkLst>
        </pc:spChg>
        <pc:spChg chg="mod">
          <ac:chgData name="Ashar, Aazeen" userId="f1edb71b-8779-4da3-8139-cf9991e13e4b" providerId="ADAL" clId="{769386E0-97C0-4CD0-939D-97F17C0292D0}" dt="2025-05-12T01:27:13.956" v="68" actId="207"/>
          <ac:spMkLst>
            <pc:docMk/>
            <pc:sldMk cId="413489979" sldId="2147480617"/>
            <ac:spMk id="215" creationId="{815384A6-086E-79A9-36E0-7E21C2149558}"/>
          </ac:spMkLst>
        </pc:spChg>
        <pc:spChg chg="mod">
          <ac:chgData name="Ashar, Aazeen" userId="f1edb71b-8779-4da3-8139-cf9991e13e4b" providerId="ADAL" clId="{769386E0-97C0-4CD0-939D-97F17C0292D0}" dt="2025-05-12T01:27:13.956" v="68" actId="207"/>
          <ac:spMkLst>
            <pc:docMk/>
            <pc:sldMk cId="413489979" sldId="2147480617"/>
            <ac:spMk id="216" creationId="{2E0F5E5D-3428-CD2A-2D33-E007A11BD8AD}"/>
          </ac:spMkLst>
        </pc:spChg>
        <pc:spChg chg="mod">
          <ac:chgData name="Ashar, Aazeen" userId="f1edb71b-8779-4da3-8139-cf9991e13e4b" providerId="ADAL" clId="{769386E0-97C0-4CD0-939D-97F17C0292D0}" dt="2025-05-12T01:27:13.956" v="68" actId="207"/>
          <ac:spMkLst>
            <pc:docMk/>
            <pc:sldMk cId="413489979" sldId="2147480617"/>
            <ac:spMk id="217" creationId="{E795E692-9228-1843-9A9F-6DD1CBF1C9FF}"/>
          </ac:spMkLst>
        </pc:spChg>
        <pc:spChg chg="mod">
          <ac:chgData name="Ashar, Aazeen" userId="f1edb71b-8779-4da3-8139-cf9991e13e4b" providerId="ADAL" clId="{769386E0-97C0-4CD0-939D-97F17C0292D0}" dt="2025-05-12T01:27:13.956" v="68" actId="207"/>
          <ac:spMkLst>
            <pc:docMk/>
            <pc:sldMk cId="413489979" sldId="2147480617"/>
            <ac:spMk id="218" creationId="{3539CFAF-D4B0-11A1-24F8-407208BA1407}"/>
          </ac:spMkLst>
        </pc:spChg>
        <pc:spChg chg="mod">
          <ac:chgData name="Ashar, Aazeen" userId="f1edb71b-8779-4da3-8139-cf9991e13e4b" providerId="ADAL" clId="{769386E0-97C0-4CD0-939D-97F17C0292D0}" dt="2025-05-12T01:27:13.956" v="68" actId="207"/>
          <ac:spMkLst>
            <pc:docMk/>
            <pc:sldMk cId="413489979" sldId="2147480617"/>
            <ac:spMk id="219" creationId="{09A90EB6-766B-7DC3-C73E-BD9CA7FBA1C5}"/>
          </ac:spMkLst>
        </pc:spChg>
        <pc:spChg chg="mod">
          <ac:chgData name="Ashar, Aazeen" userId="f1edb71b-8779-4da3-8139-cf9991e13e4b" providerId="ADAL" clId="{769386E0-97C0-4CD0-939D-97F17C0292D0}" dt="2025-05-12T01:27:13.956" v="68" actId="207"/>
          <ac:spMkLst>
            <pc:docMk/>
            <pc:sldMk cId="413489979" sldId="2147480617"/>
            <ac:spMk id="220" creationId="{23343CE4-9429-4B70-EA2F-70D912B55A8B}"/>
          </ac:spMkLst>
        </pc:spChg>
        <pc:spChg chg="mod">
          <ac:chgData name="Ashar, Aazeen" userId="f1edb71b-8779-4da3-8139-cf9991e13e4b" providerId="ADAL" clId="{769386E0-97C0-4CD0-939D-97F17C0292D0}" dt="2025-05-12T01:27:13.956" v="68" actId="207"/>
          <ac:spMkLst>
            <pc:docMk/>
            <pc:sldMk cId="413489979" sldId="2147480617"/>
            <ac:spMk id="221" creationId="{DB487C2B-C734-97D7-F95C-7597B86FE09A}"/>
          </ac:spMkLst>
        </pc:spChg>
        <pc:spChg chg="mod">
          <ac:chgData name="Ashar, Aazeen" userId="f1edb71b-8779-4da3-8139-cf9991e13e4b" providerId="ADAL" clId="{769386E0-97C0-4CD0-939D-97F17C0292D0}" dt="2025-05-12T01:27:13.956" v="68" actId="207"/>
          <ac:spMkLst>
            <pc:docMk/>
            <pc:sldMk cId="413489979" sldId="2147480617"/>
            <ac:spMk id="222" creationId="{656426E3-DEB6-8E47-9950-6CEEC086CAFB}"/>
          </ac:spMkLst>
        </pc:spChg>
        <pc:spChg chg="mod">
          <ac:chgData name="Ashar, Aazeen" userId="f1edb71b-8779-4da3-8139-cf9991e13e4b" providerId="ADAL" clId="{769386E0-97C0-4CD0-939D-97F17C0292D0}" dt="2025-05-12T01:27:13.956" v="68" actId="207"/>
          <ac:spMkLst>
            <pc:docMk/>
            <pc:sldMk cId="413489979" sldId="2147480617"/>
            <ac:spMk id="223" creationId="{6637A08D-EE34-6874-FF89-0A6B2E6B7193}"/>
          </ac:spMkLst>
        </pc:spChg>
        <pc:spChg chg="add mod">
          <ac:chgData name="Ashar, Aazeen" userId="f1edb71b-8779-4da3-8139-cf9991e13e4b" providerId="ADAL" clId="{769386E0-97C0-4CD0-939D-97F17C0292D0}" dt="2025-05-12T01:27:01.838" v="65" actId="207"/>
          <ac:spMkLst>
            <pc:docMk/>
            <pc:sldMk cId="413489979" sldId="2147480617"/>
            <ac:spMk id="224" creationId="{028C8FB5-AD4C-8FEF-D578-9BFDBDDE85D9}"/>
          </ac:spMkLst>
        </pc:spChg>
        <pc:spChg chg="mod">
          <ac:chgData name="Ashar, Aazeen" userId="f1edb71b-8779-4da3-8139-cf9991e13e4b" providerId="ADAL" clId="{769386E0-97C0-4CD0-939D-97F17C0292D0}" dt="2025-05-12T01:27:26.229" v="71" actId="207"/>
          <ac:spMkLst>
            <pc:docMk/>
            <pc:sldMk cId="413489979" sldId="2147480617"/>
            <ac:spMk id="226" creationId="{4B62F497-BB5E-9E46-0002-BAF30B9DFD60}"/>
          </ac:spMkLst>
        </pc:spChg>
        <pc:spChg chg="mod">
          <ac:chgData name="Ashar, Aazeen" userId="f1edb71b-8779-4da3-8139-cf9991e13e4b" providerId="ADAL" clId="{769386E0-97C0-4CD0-939D-97F17C0292D0}" dt="2025-05-12T01:27:26.229" v="71" actId="207"/>
          <ac:spMkLst>
            <pc:docMk/>
            <pc:sldMk cId="413489979" sldId="2147480617"/>
            <ac:spMk id="227" creationId="{949AC907-AB72-AF90-20DC-301DFCD571E4}"/>
          </ac:spMkLst>
        </pc:spChg>
        <pc:spChg chg="mod">
          <ac:chgData name="Ashar, Aazeen" userId="f1edb71b-8779-4da3-8139-cf9991e13e4b" providerId="ADAL" clId="{769386E0-97C0-4CD0-939D-97F17C0292D0}" dt="2025-05-12T01:27:26.229" v="71" actId="207"/>
          <ac:spMkLst>
            <pc:docMk/>
            <pc:sldMk cId="413489979" sldId="2147480617"/>
            <ac:spMk id="228" creationId="{57C663AD-CAEE-E95C-DBA0-0C00FE4C3395}"/>
          </ac:spMkLst>
        </pc:spChg>
        <pc:spChg chg="mod">
          <ac:chgData name="Ashar, Aazeen" userId="f1edb71b-8779-4da3-8139-cf9991e13e4b" providerId="ADAL" clId="{769386E0-97C0-4CD0-939D-97F17C0292D0}" dt="2025-05-12T01:27:26.229" v="71" actId="207"/>
          <ac:spMkLst>
            <pc:docMk/>
            <pc:sldMk cId="413489979" sldId="2147480617"/>
            <ac:spMk id="229" creationId="{B8D6C70C-4C18-D5C8-1DAF-03818AC0A28B}"/>
          </ac:spMkLst>
        </pc:spChg>
        <pc:spChg chg="mod">
          <ac:chgData name="Ashar, Aazeen" userId="f1edb71b-8779-4da3-8139-cf9991e13e4b" providerId="ADAL" clId="{769386E0-97C0-4CD0-939D-97F17C0292D0}" dt="2025-05-12T01:27:26.229" v="71" actId="207"/>
          <ac:spMkLst>
            <pc:docMk/>
            <pc:sldMk cId="413489979" sldId="2147480617"/>
            <ac:spMk id="230" creationId="{3B0D71D7-27AF-B7DE-FABD-75771671D282}"/>
          </ac:spMkLst>
        </pc:spChg>
        <pc:spChg chg="mod">
          <ac:chgData name="Ashar, Aazeen" userId="f1edb71b-8779-4da3-8139-cf9991e13e4b" providerId="ADAL" clId="{769386E0-97C0-4CD0-939D-97F17C0292D0}" dt="2025-05-12T01:27:26.229" v="71" actId="207"/>
          <ac:spMkLst>
            <pc:docMk/>
            <pc:sldMk cId="413489979" sldId="2147480617"/>
            <ac:spMk id="231" creationId="{8FFC9A4B-6C2A-2E86-05B5-17226BD7DB75}"/>
          </ac:spMkLst>
        </pc:spChg>
        <pc:spChg chg="mod">
          <ac:chgData name="Ashar, Aazeen" userId="f1edb71b-8779-4da3-8139-cf9991e13e4b" providerId="ADAL" clId="{769386E0-97C0-4CD0-939D-97F17C0292D0}" dt="2025-05-11T23:46:19.129" v="10"/>
          <ac:spMkLst>
            <pc:docMk/>
            <pc:sldMk cId="413489979" sldId="2147480617"/>
            <ac:spMk id="233" creationId="{FDC1A885-7442-CD41-2B23-67EB1A7EF42D}"/>
          </ac:spMkLst>
        </pc:spChg>
        <pc:spChg chg="mod">
          <ac:chgData name="Ashar, Aazeen" userId="f1edb71b-8779-4da3-8139-cf9991e13e4b" providerId="ADAL" clId="{769386E0-97C0-4CD0-939D-97F17C0292D0}" dt="2025-05-11T23:46:19.129" v="10"/>
          <ac:spMkLst>
            <pc:docMk/>
            <pc:sldMk cId="413489979" sldId="2147480617"/>
            <ac:spMk id="234" creationId="{700443BD-52D0-E934-C1E5-4A54E1137746}"/>
          </ac:spMkLst>
        </pc:spChg>
        <pc:spChg chg="mod">
          <ac:chgData name="Ashar, Aazeen" userId="f1edb71b-8779-4da3-8139-cf9991e13e4b" providerId="ADAL" clId="{769386E0-97C0-4CD0-939D-97F17C0292D0}" dt="2025-05-11T23:46:19.129" v="10"/>
          <ac:spMkLst>
            <pc:docMk/>
            <pc:sldMk cId="413489979" sldId="2147480617"/>
            <ac:spMk id="235" creationId="{EE459BD1-663C-AF84-1955-0FF94AB3B2B1}"/>
          </ac:spMkLst>
        </pc:spChg>
        <pc:spChg chg="mod">
          <ac:chgData name="Ashar, Aazeen" userId="f1edb71b-8779-4da3-8139-cf9991e13e4b" providerId="ADAL" clId="{769386E0-97C0-4CD0-939D-97F17C0292D0}" dt="2025-05-11T23:46:19.129" v="10"/>
          <ac:spMkLst>
            <pc:docMk/>
            <pc:sldMk cId="413489979" sldId="2147480617"/>
            <ac:spMk id="236" creationId="{66FBFF63-D725-3844-E2CB-26FFDC062DE4}"/>
          </ac:spMkLst>
        </pc:spChg>
        <pc:spChg chg="mod">
          <ac:chgData name="Ashar, Aazeen" userId="f1edb71b-8779-4da3-8139-cf9991e13e4b" providerId="ADAL" clId="{769386E0-97C0-4CD0-939D-97F17C0292D0}" dt="2025-05-11T23:46:19.129" v="10"/>
          <ac:spMkLst>
            <pc:docMk/>
            <pc:sldMk cId="413489979" sldId="2147480617"/>
            <ac:spMk id="237" creationId="{8A4F3229-69C2-89AF-A8F9-CD435E1C60BE}"/>
          </ac:spMkLst>
        </pc:spChg>
        <pc:spChg chg="mod">
          <ac:chgData name="Ashar, Aazeen" userId="f1edb71b-8779-4da3-8139-cf9991e13e4b" providerId="ADAL" clId="{769386E0-97C0-4CD0-939D-97F17C0292D0}" dt="2025-05-11T23:46:19.129" v="10"/>
          <ac:spMkLst>
            <pc:docMk/>
            <pc:sldMk cId="413489979" sldId="2147480617"/>
            <ac:spMk id="239" creationId="{4785763C-8905-20A9-3446-A1D676727042}"/>
          </ac:spMkLst>
        </pc:spChg>
        <pc:spChg chg="mod">
          <ac:chgData name="Ashar, Aazeen" userId="f1edb71b-8779-4da3-8139-cf9991e13e4b" providerId="ADAL" clId="{769386E0-97C0-4CD0-939D-97F17C0292D0}" dt="2025-05-11T23:46:19.129" v="10"/>
          <ac:spMkLst>
            <pc:docMk/>
            <pc:sldMk cId="413489979" sldId="2147480617"/>
            <ac:spMk id="240" creationId="{8D7982FB-A976-8B4E-13A2-FD612ED87443}"/>
          </ac:spMkLst>
        </pc:spChg>
        <pc:spChg chg="mod">
          <ac:chgData name="Ashar, Aazeen" userId="f1edb71b-8779-4da3-8139-cf9991e13e4b" providerId="ADAL" clId="{769386E0-97C0-4CD0-939D-97F17C0292D0}" dt="2025-05-12T01:33:19.245" v="120" actId="207"/>
          <ac:spMkLst>
            <pc:docMk/>
            <pc:sldMk cId="413489979" sldId="2147480617"/>
            <ac:spMk id="242" creationId="{8663CF4F-3A9B-B7A3-17D6-73B42A9F9B7B}"/>
          </ac:spMkLst>
        </pc:spChg>
        <pc:spChg chg="mod">
          <ac:chgData name="Ashar, Aazeen" userId="f1edb71b-8779-4da3-8139-cf9991e13e4b" providerId="ADAL" clId="{769386E0-97C0-4CD0-939D-97F17C0292D0}" dt="2025-05-12T01:33:19.245" v="120" actId="207"/>
          <ac:spMkLst>
            <pc:docMk/>
            <pc:sldMk cId="413489979" sldId="2147480617"/>
            <ac:spMk id="243" creationId="{892A4EE1-FD26-72FA-D38C-5EBDC21AF13C}"/>
          </ac:spMkLst>
        </pc:spChg>
        <pc:spChg chg="mod">
          <ac:chgData name="Ashar, Aazeen" userId="f1edb71b-8779-4da3-8139-cf9991e13e4b" providerId="ADAL" clId="{769386E0-97C0-4CD0-939D-97F17C0292D0}" dt="2025-05-12T01:33:19.245" v="120" actId="207"/>
          <ac:spMkLst>
            <pc:docMk/>
            <pc:sldMk cId="413489979" sldId="2147480617"/>
            <ac:spMk id="244" creationId="{41C0C030-1ED5-6C1E-8398-759E81E64C65}"/>
          </ac:spMkLst>
        </pc:spChg>
        <pc:spChg chg="mod">
          <ac:chgData name="Ashar, Aazeen" userId="f1edb71b-8779-4da3-8139-cf9991e13e4b" providerId="ADAL" clId="{769386E0-97C0-4CD0-939D-97F17C0292D0}" dt="2025-05-12T01:33:19.245" v="120" actId="207"/>
          <ac:spMkLst>
            <pc:docMk/>
            <pc:sldMk cId="413489979" sldId="2147480617"/>
            <ac:spMk id="245" creationId="{1ED6D612-F1BA-F160-8B8C-A1BCDBB77558}"/>
          </ac:spMkLst>
        </pc:spChg>
        <pc:spChg chg="mod">
          <ac:chgData name="Ashar, Aazeen" userId="f1edb71b-8779-4da3-8139-cf9991e13e4b" providerId="ADAL" clId="{769386E0-97C0-4CD0-939D-97F17C0292D0}" dt="2025-05-12T01:33:19.245" v="120" actId="207"/>
          <ac:spMkLst>
            <pc:docMk/>
            <pc:sldMk cId="413489979" sldId="2147480617"/>
            <ac:spMk id="246" creationId="{BEE0CB09-F31B-3FA1-5E25-EC31C00B8BF8}"/>
          </ac:spMkLst>
        </pc:spChg>
        <pc:spChg chg="mod">
          <ac:chgData name="Ashar, Aazeen" userId="f1edb71b-8779-4da3-8139-cf9991e13e4b" providerId="ADAL" clId="{769386E0-97C0-4CD0-939D-97F17C0292D0}" dt="2025-05-12T01:33:19.245" v="120" actId="207"/>
          <ac:spMkLst>
            <pc:docMk/>
            <pc:sldMk cId="413489979" sldId="2147480617"/>
            <ac:spMk id="247" creationId="{78A5750B-C7E8-851C-4DDA-87D3BC32ADC1}"/>
          </ac:spMkLst>
        </pc:spChg>
        <pc:spChg chg="add mod">
          <ac:chgData name="Ashar, Aazeen" userId="f1edb71b-8779-4da3-8139-cf9991e13e4b" providerId="ADAL" clId="{769386E0-97C0-4CD0-939D-97F17C0292D0}" dt="2025-05-12T01:33:13.008" v="118" actId="207"/>
          <ac:spMkLst>
            <pc:docMk/>
            <pc:sldMk cId="413489979" sldId="2147480617"/>
            <ac:spMk id="248" creationId="{708069BC-FA84-3A33-03B0-C8BAA18D43E4}"/>
          </ac:spMkLst>
        </pc:spChg>
        <pc:spChg chg="mod">
          <ac:chgData name="Ashar, Aazeen" userId="f1edb71b-8779-4da3-8139-cf9991e13e4b" providerId="ADAL" clId="{769386E0-97C0-4CD0-939D-97F17C0292D0}" dt="2025-05-11T23:46:19.129" v="10"/>
          <ac:spMkLst>
            <pc:docMk/>
            <pc:sldMk cId="413489979" sldId="2147480617"/>
            <ac:spMk id="250" creationId="{572F4F41-8415-0FBB-FDB8-9E5B005E72C8}"/>
          </ac:spMkLst>
        </pc:spChg>
        <pc:spChg chg="mod">
          <ac:chgData name="Ashar, Aazeen" userId="f1edb71b-8779-4da3-8139-cf9991e13e4b" providerId="ADAL" clId="{769386E0-97C0-4CD0-939D-97F17C0292D0}" dt="2025-05-11T23:46:19.129" v="10"/>
          <ac:spMkLst>
            <pc:docMk/>
            <pc:sldMk cId="413489979" sldId="2147480617"/>
            <ac:spMk id="251" creationId="{3EBC958C-652A-61A4-FDE9-BB921F8AD548}"/>
          </ac:spMkLst>
        </pc:spChg>
        <pc:spChg chg="mod">
          <ac:chgData name="Ashar, Aazeen" userId="f1edb71b-8779-4da3-8139-cf9991e13e4b" providerId="ADAL" clId="{769386E0-97C0-4CD0-939D-97F17C0292D0}" dt="2025-05-11T23:46:19.129" v="10"/>
          <ac:spMkLst>
            <pc:docMk/>
            <pc:sldMk cId="413489979" sldId="2147480617"/>
            <ac:spMk id="252" creationId="{2552A734-104E-E23E-A4A3-39434822D725}"/>
          </ac:spMkLst>
        </pc:spChg>
        <pc:spChg chg="add mod">
          <ac:chgData name="Ashar, Aazeen" userId="f1edb71b-8779-4da3-8139-cf9991e13e4b" providerId="ADAL" clId="{769386E0-97C0-4CD0-939D-97F17C0292D0}" dt="2025-05-12T01:45:22.200" v="203" actId="207"/>
          <ac:spMkLst>
            <pc:docMk/>
            <pc:sldMk cId="413489979" sldId="2147480617"/>
            <ac:spMk id="253" creationId="{BDC5A217-7728-853A-EA23-56D7EE788E84}"/>
          </ac:spMkLst>
        </pc:spChg>
        <pc:spChg chg="mod">
          <ac:chgData name="Ashar, Aazeen" userId="f1edb71b-8779-4da3-8139-cf9991e13e4b" providerId="ADAL" clId="{769386E0-97C0-4CD0-939D-97F17C0292D0}" dt="2025-05-11T23:46:19.129" v="10"/>
          <ac:spMkLst>
            <pc:docMk/>
            <pc:sldMk cId="413489979" sldId="2147480617"/>
            <ac:spMk id="255" creationId="{C387A2B7-040A-F304-648E-14C3698EAA19}"/>
          </ac:spMkLst>
        </pc:spChg>
        <pc:spChg chg="mod">
          <ac:chgData name="Ashar, Aazeen" userId="f1edb71b-8779-4da3-8139-cf9991e13e4b" providerId="ADAL" clId="{769386E0-97C0-4CD0-939D-97F17C0292D0}" dt="2025-05-11T23:46:19.129" v="10"/>
          <ac:spMkLst>
            <pc:docMk/>
            <pc:sldMk cId="413489979" sldId="2147480617"/>
            <ac:spMk id="256" creationId="{12A59DED-4D70-FC1E-76A1-CFFAE6A152A4}"/>
          </ac:spMkLst>
        </pc:spChg>
        <pc:spChg chg="mod">
          <ac:chgData name="Ashar, Aazeen" userId="f1edb71b-8779-4da3-8139-cf9991e13e4b" providerId="ADAL" clId="{769386E0-97C0-4CD0-939D-97F17C0292D0}" dt="2025-05-11T23:46:19.129" v="10"/>
          <ac:spMkLst>
            <pc:docMk/>
            <pc:sldMk cId="413489979" sldId="2147480617"/>
            <ac:spMk id="258" creationId="{A88B2D04-2B6F-7A28-828C-CB2B4CD2E004}"/>
          </ac:spMkLst>
        </pc:spChg>
        <pc:spChg chg="mod">
          <ac:chgData name="Ashar, Aazeen" userId="f1edb71b-8779-4da3-8139-cf9991e13e4b" providerId="ADAL" clId="{769386E0-97C0-4CD0-939D-97F17C0292D0}" dt="2025-05-11T23:46:19.129" v="10"/>
          <ac:spMkLst>
            <pc:docMk/>
            <pc:sldMk cId="413489979" sldId="2147480617"/>
            <ac:spMk id="259" creationId="{9D7478FB-9D11-F15D-7BF3-8F5B65F185F0}"/>
          </ac:spMkLst>
        </pc:spChg>
        <pc:spChg chg="mod">
          <ac:chgData name="Ashar, Aazeen" userId="f1edb71b-8779-4da3-8139-cf9991e13e4b" providerId="ADAL" clId="{769386E0-97C0-4CD0-939D-97F17C0292D0}" dt="2025-05-11T23:46:19.129" v="10"/>
          <ac:spMkLst>
            <pc:docMk/>
            <pc:sldMk cId="413489979" sldId="2147480617"/>
            <ac:spMk id="260" creationId="{D3CC9487-E1E7-D6AD-2A44-72C4E6C6B0FE}"/>
          </ac:spMkLst>
        </pc:spChg>
        <pc:spChg chg="mod">
          <ac:chgData name="Ashar, Aazeen" userId="f1edb71b-8779-4da3-8139-cf9991e13e4b" providerId="ADAL" clId="{769386E0-97C0-4CD0-939D-97F17C0292D0}" dt="2025-05-11T23:46:19.129" v="10"/>
          <ac:spMkLst>
            <pc:docMk/>
            <pc:sldMk cId="413489979" sldId="2147480617"/>
            <ac:spMk id="261" creationId="{0587C87E-36C9-1D91-321B-E08156410882}"/>
          </ac:spMkLst>
        </pc:spChg>
        <pc:spChg chg="mod">
          <ac:chgData name="Ashar, Aazeen" userId="f1edb71b-8779-4da3-8139-cf9991e13e4b" providerId="ADAL" clId="{769386E0-97C0-4CD0-939D-97F17C0292D0}" dt="2025-05-11T23:46:19.129" v="10"/>
          <ac:spMkLst>
            <pc:docMk/>
            <pc:sldMk cId="413489979" sldId="2147480617"/>
            <ac:spMk id="262" creationId="{E2BCF19D-5270-B09F-D3A8-D36C7FFDAEFA}"/>
          </ac:spMkLst>
        </pc:spChg>
        <pc:spChg chg="mod">
          <ac:chgData name="Ashar, Aazeen" userId="f1edb71b-8779-4da3-8139-cf9991e13e4b" providerId="ADAL" clId="{769386E0-97C0-4CD0-939D-97F17C0292D0}" dt="2025-05-11T23:46:19.129" v="10"/>
          <ac:spMkLst>
            <pc:docMk/>
            <pc:sldMk cId="413489979" sldId="2147480617"/>
            <ac:spMk id="264" creationId="{B4F56931-9AD2-C3DF-1C87-5427602C7AB9}"/>
          </ac:spMkLst>
        </pc:spChg>
        <pc:spChg chg="mod">
          <ac:chgData name="Ashar, Aazeen" userId="f1edb71b-8779-4da3-8139-cf9991e13e4b" providerId="ADAL" clId="{769386E0-97C0-4CD0-939D-97F17C0292D0}" dt="2025-05-11T23:46:19.129" v="10"/>
          <ac:spMkLst>
            <pc:docMk/>
            <pc:sldMk cId="413489979" sldId="2147480617"/>
            <ac:spMk id="265" creationId="{EA9DB48A-42BF-FB63-B572-E9D19C139453}"/>
          </ac:spMkLst>
        </pc:spChg>
        <pc:spChg chg="mod">
          <ac:chgData name="Ashar, Aazeen" userId="f1edb71b-8779-4da3-8139-cf9991e13e4b" providerId="ADAL" clId="{769386E0-97C0-4CD0-939D-97F17C0292D0}" dt="2025-05-11T23:46:19.129" v="10"/>
          <ac:spMkLst>
            <pc:docMk/>
            <pc:sldMk cId="413489979" sldId="2147480617"/>
            <ac:spMk id="266" creationId="{4A0B2EC6-F874-89E4-058D-2B39EB30CBFA}"/>
          </ac:spMkLst>
        </pc:spChg>
        <pc:spChg chg="mod">
          <ac:chgData name="Ashar, Aazeen" userId="f1edb71b-8779-4da3-8139-cf9991e13e4b" providerId="ADAL" clId="{769386E0-97C0-4CD0-939D-97F17C0292D0}" dt="2025-05-11T23:46:19.129" v="10"/>
          <ac:spMkLst>
            <pc:docMk/>
            <pc:sldMk cId="413489979" sldId="2147480617"/>
            <ac:spMk id="267" creationId="{22736D1D-537A-CB54-AA79-50F4D072C046}"/>
          </ac:spMkLst>
        </pc:spChg>
        <pc:spChg chg="mod">
          <ac:chgData name="Ashar, Aazeen" userId="f1edb71b-8779-4da3-8139-cf9991e13e4b" providerId="ADAL" clId="{769386E0-97C0-4CD0-939D-97F17C0292D0}" dt="2025-05-11T23:46:19.129" v="10"/>
          <ac:spMkLst>
            <pc:docMk/>
            <pc:sldMk cId="413489979" sldId="2147480617"/>
            <ac:spMk id="268" creationId="{C44801FA-B630-F917-300E-38FB9E158520}"/>
          </ac:spMkLst>
        </pc:spChg>
        <pc:spChg chg="mod">
          <ac:chgData name="Ashar, Aazeen" userId="f1edb71b-8779-4da3-8139-cf9991e13e4b" providerId="ADAL" clId="{769386E0-97C0-4CD0-939D-97F17C0292D0}" dt="2025-05-11T23:46:19.129" v="10"/>
          <ac:spMkLst>
            <pc:docMk/>
            <pc:sldMk cId="413489979" sldId="2147480617"/>
            <ac:spMk id="270" creationId="{B449226E-C067-DBE6-E752-DD6E8F0091C0}"/>
          </ac:spMkLst>
        </pc:spChg>
        <pc:spChg chg="mod">
          <ac:chgData name="Ashar, Aazeen" userId="f1edb71b-8779-4da3-8139-cf9991e13e4b" providerId="ADAL" clId="{769386E0-97C0-4CD0-939D-97F17C0292D0}" dt="2025-05-11T23:46:19.129" v="10"/>
          <ac:spMkLst>
            <pc:docMk/>
            <pc:sldMk cId="413489979" sldId="2147480617"/>
            <ac:spMk id="271" creationId="{AD05E5C2-364B-2B2C-D5B1-6E286FF504C9}"/>
          </ac:spMkLst>
        </pc:spChg>
        <pc:spChg chg="mod">
          <ac:chgData name="Ashar, Aazeen" userId="f1edb71b-8779-4da3-8139-cf9991e13e4b" providerId="ADAL" clId="{769386E0-97C0-4CD0-939D-97F17C0292D0}" dt="2025-05-11T23:46:19.129" v="10"/>
          <ac:spMkLst>
            <pc:docMk/>
            <pc:sldMk cId="413489979" sldId="2147480617"/>
            <ac:spMk id="272" creationId="{D06DE441-C8F3-E085-21FA-6E1B4668BBF8}"/>
          </ac:spMkLst>
        </pc:spChg>
        <pc:spChg chg="mod">
          <ac:chgData name="Ashar, Aazeen" userId="f1edb71b-8779-4da3-8139-cf9991e13e4b" providerId="ADAL" clId="{769386E0-97C0-4CD0-939D-97F17C0292D0}" dt="2025-05-12T01:39:01.595" v="158" actId="1076"/>
          <ac:spMkLst>
            <pc:docMk/>
            <pc:sldMk cId="413489979" sldId="2147480617"/>
            <ac:spMk id="274" creationId="{DB461636-7071-46C1-91AE-54BAD58BFF04}"/>
          </ac:spMkLst>
        </pc:spChg>
        <pc:spChg chg="mod">
          <ac:chgData name="Ashar, Aazeen" userId="f1edb71b-8779-4da3-8139-cf9991e13e4b" providerId="ADAL" clId="{769386E0-97C0-4CD0-939D-97F17C0292D0}" dt="2025-05-12T01:39:01.595" v="158" actId="1076"/>
          <ac:spMkLst>
            <pc:docMk/>
            <pc:sldMk cId="413489979" sldId="2147480617"/>
            <ac:spMk id="275" creationId="{052E75AC-7064-4656-DB05-A717ABA7131A}"/>
          </ac:spMkLst>
        </pc:spChg>
        <pc:spChg chg="mod">
          <ac:chgData name="Ashar, Aazeen" userId="f1edb71b-8779-4da3-8139-cf9991e13e4b" providerId="ADAL" clId="{769386E0-97C0-4CD0-939D-97F17C0292D0}" dt="2025-05-12T01:39:01.595" v="158" actId="1076"/>
          <ac:spMkLst>
            <pc:docMk/>
            <pc:sldMk cId="413489979" sldId="2147480617"/>
            <ac:spMk id="276" creationId="{CAF35ED8-3ED3-7922-FD5A-1210D682B2FB}"/>
          </ac:spMkLst>
        </pc:spChg>
        <pc:spChg chg="mod">
          <ac:chgData name="Ashar, Aazeen" userId="f1edb71b-8779-4da3-8139-cf9991e13e4b" providerId="ADAL" clId="{769386E0-97C0-4CD0-939D-97F17C0292D0}" dt="2025-05-12T01:39:01.595" v="158" actId="1076"/>
          <ac:spMkLst>
            <pc:docMk/>
            <pc:sldMk cId="413489979" sldId="2147480617"/>
            <ac:spMk id="277" creationId="{0ECA2001-E107-64FF-6359-DE27DE1F043E}"/>
          </ac:spMkLst>
        </pc:spChg>
        <pc:spChg chg="mod">
          <ac:chgData name="Ashar, Aazeen" userId="f1edb71b-8779-4da3-8139-cf9991e13e4b" providerId="ADAL" clId="{769386E0-97C0-4CD0-939D-97F17C0292D0}" dt="2025-05-12T01:39:01.595" v="158" actId="1076"/>
          <ac:spMkLst>
            <pc:docMk/>
            <pc:sldMk cId="413489979" sldId="2147480617"/>
            <ac:spMk id="278" creationId="{22EFFD38-A7E4-41DC-69CC-42B80E010C30}"/>
          </ac:spMkLst>
        </pc:spChg>
        <pc:spChg chg="add mod ord">
          <ac:chgData name="Ashar, Aazeen" userId="f1edb71b-8779-4da3-8139-cf9991e13e4b" providerId="ADAL" clId="{769386E0-97C0-4CD0-939D-97F17C0292D0}" dt="2025-05-12T01:40:18.213" v="173" actId="207"/>
          <ac:spMkLst>
            <pc:docMk/>
            <pc:sldMk cId="413489979" sldId="2147480617"/>
            <ac:spMk id="279" creationId="{2C9E2A91-F0AC-6F61-697D-2AC3845DC803}"/>
          </ac:spMkLst>
        </pc:spChg>
        <pc:spChg chg="add mod">
          <ac:chgData name="Ashar, Aazeen" userId="f1edb71b-8779-4da3-8139-cf9991e13e4b" providerId="ADAL" clId="{769386E0-97C0-4CD0-939D-97F17C0292D0}" dt="2025-05-12T01:47:20.005" v="227" actId="1076"/>
          <ac:spMkLst>
            <pc:docMk/>
            <pc:sldMk cId="413489979" sldId="2147480617"/>
            <ac:spMk id="280" creationId="{CBD82A34-FA2C-6566-ABEC-39D6D5FE6CD1}"/>
          </ac:spMkLst>
        </pc:spChg>
        <pc:spChg chg="mod">
          <ac:chgData name="Ashar, Aazeen" userId="f1edb71b-8779-4da3-8139-cf9991e13e4b" providerId="ADAL" clId="{769386E0-97C0-4CD0-939D-97F17C0292D0}" dt="2025-05-12T01:38:31.093" v="154" actId="207"/>
          <ac:spMkLst>
            <pc:docMk/>
            <pc:sldMk cId="413489979" sldId="2147480617"/>
            <ac:spMk id="282" creationId="{B04181BB-C7B3-E450-E0F8-1ADB4F807FAE}"/>
          </ac:spMkLst>
        </pc:spChg>
        <pc:spChg chg="mod">
          <ac:chgData name="Ashar, Aazeen" userId="f1edb71b-8779-4da3-8139-cf9991e13e4b" providerId="ADAL" clId="{769386E0-97C0-4CD0-939D-97F17C0292D0}" dt="2025-05-12T01:38:31.093" v="154" actId="207"/>
          <ac:spMkLst>
            <pc:docMk/>
            <pc:sldMk cId="413489979" sldId="2147480617"/>
            <ac:spMk id="283" creationId="{6DB5A2D1-FB84-5B1E-65A3-B198AFDFC124}"/>
          </ac:spMkLst>
        </pc:spChg>
        <pc:spChg chg="mod">
          <ac:chgData name="Ashar, Aazeen" userId="f1edb71b-8779-4da3-8139-cf9991e13e4b" providerId="ADAL" clId="{769386E0-97C0-4CD0-939D-97F17C0292D0}" dt="2025-05-12T01:38:31.093" v="154" actId="207"/>
          <ac:spMkLst>
            <pc:docMk/>
            <pc:sldMk cId="413489979" sldId="2147480617"/>
            <ac:spMk id="284" creationId="{8E6296B3-9641-37C3-8C32-DB69963C8804}"/>
          </ac:spMkLst>
        </pc:spChg>
        <pc:spChg chg="mod">
          <ac:chgData name="Ashar, Aazeen" userId="f1edb71b-8779-4da3-8139-cf9991e13e4b" providerId="ADAL" clId="{769386E0-97C0-4CD0-939D-97F17C0292D0}" dt="2025-05-12T01:38:31.093" v="154" actId="207"/>
          <ac:spMkLst>
            <pc:docMk/>
            <pc:sldMk cId="413489979" sldId="2147480617"/>
            <ac:spMk id="285" creationId="{602861DD-DCA0-4655-C4DC-DD8DC2D58DDF}"/>
          </ac:spMkLst>
        </pc:spChg>
        <pc:spChg chg="mod">
          <ac:chgData name="Ashar, Aazeen" userId="f1edb71b-8779-4da3-8139-cf9991e13e4b" providerId="ADAL" clId="{769386E0-97C0-4CD0-939D-97F17C0292D0}" dt="2025-05-12T01:38:31.093" v="154" actId="207"/>
          <ac:spMkLst>
            <pc:docMk/>
            <pc:sldMk cId="413489979" sldId="2147480617"/>
            <ac:spMk id="286" creationId="{6F5049C3-94D5-17F4-D074-83524E178D00}"/>
          </ac:spMkLst>
        </pc:spChg>
        <pc:spChg chg="mod">
          <ac:chgData name="Ashar, Aazeen" userId="f1edb71b-8779-4da3-8139-cf9991e13e4b" providerId="ADAL" clId="{769386E0-97C0-4CD0-939D-97F17C0292D0}" dt="2025-05-12T01:38:31.093" v="154" actId="207"/>
          <ac:spMkLst>
            <pc:docMk/>
            <pc:sldMk cId="413489979" sldId="2147480617"/>
            <ac:spMk id="287" creationId="{20D18BA2-AA20-1B95-2693-6EB35B2119B6}"/>
          </ac:spMkLst>
        </pc:spChg>
        <pc:spChg chg="mod">
          <ac:chgData name="Ashar, Aazeen" userId="f1edb71b-8779-4da3-8139-cf9991e13e4b" providerId="ADAL" clId="{769386E0-97C0-4CD0-939D-97F17C0292D0}" dt="2025-05-11T23:46:19.129" v="10"/>
          <ac:spMkLst>
            <pc:docMk/>
            <pc:sldMk cId="413489979" sldId="2147480617"/>
            <ac:spMk id="289" creationId="{9407D213-DAD6-1FC6-81AF-C42F9C67F01B}"/>
          </ac:spMkLst>
        </pc:spChg>
        <pc:spChg chg="mod">
          <ac:chgData name="Ashar, Aazeen" userId="f1edb71b-8779-4da3-8139-cf9991e13e4b" providerId="ADAL" clId="{769386E0-97C0-4CD0-939D-97F17C0292D0}" dt="2025-05-11T23:46:19.129" v="10"/>
          <ac:spMkLst>
            <pc:docMk/>
            <pc:sldMk cId="413489979" sldId="2147480617"/>
            <ac:spMk id="290" creationId="{F9079E24-11D4-D863-B3B0-297E19A9B584}"/>
          </ac:spMkLst>
        </pc:spChg>
        <pc:spChg chg="add mod">
          <ac:chgData name="Ashar, Aazeen" userId="f1edb71b-8779-4da3-8139-cf9991e13e4b" providerId="ADAL" clId="{769386E0-97C0-4CD0-939D-97F17C0292D0}" dt="2025-05-11T23:46:19.129" v="10"/>
          <ac:spMkLst>
            <pc:docMk/>
            <pc:sldMk cId="413489979" sldId="2147480617"/>
            <ac:spMk id="291" creationId="{2DEB4AA8-F96E-33C0-4EE9-F9BAB95DAE90}"/>
          </ac:spMkLst>
        </pc:spChg>
        <pc:spChg chg="mod">
          <ac:chgData name="Ashar, Aazeen" userId="f1edb71b-8779-4da3-8139-cf9991e13e4b" providerId="ADAL" clId="{769386E0-97C0-4CD0-939D-97F17C0292D0}" dt="2025-05-12T01:41:14.135" v="179" actId="207"/>
          <ac:spMkLst>
            <pc:docMk/>
            <pc:sldMk cId="413489979" sldId="2147480617"/>
            <ac:spMk id="293" creationId="{0EE79AFF-5A08-0598-555B-806643174E72}"/>
          </ac:spMkLst>
        </pc:spChg>
        <pc:spChg chg="mod">
          <ac:chgData name="Ashar, Aazeen" userId="f1edb71b-8779-4da3-8139-cf9991e13e4b" providerId="ADAL" clId="{769386E0-97C0-4CD0-939D-97F17C0292D0}" dt="2025-05-12T01:41:14.135" v="179" actId="207"/>
          <ac:spMkLst>
            <pc:docMk/>
            <pc:sldMk cId="413489979" sldId="2147480617"/>
            <ac:spMk id="294" creationId="{984BB09C-7BB6-68F7-E31E-AE00E23F978F}"/>
          </ac:spMkLst>
        </pc:spChg>
        <pc:spChg chg="mod">
          <ac:chgData name="Ashar, Aazeen" userId="f1edb71b-8779-4da3-8139-cf9991e13e4b" providerId="ADAL" clId="{769386E0-97C0-4CD0-939D-97F17C0292D0}" dt="2025-05-12T01:41:14.135" v="179" actId="207"/>
          <ac:spMkLst>
            <pc:docMk/>
            <pc:sldMk cId="413489979" sldId="2147480617"/>
            <ac:spMk id="295" creationId="{E959BCC6-27E8-0203-60C7-04833968A45C}"/>
          </ac:spMkLst>
        </pc:spChg>
        <pc:spChg chg="add mod">
          <ac:chgData name="Ashar, Aazeen" userId="f1edb71b-8779-4da3-8139-cf9991e13e4b" providerId="ADAL" clId="{769386E0-97C0-4CD0-939D-97F17C0292D0}" dt="2025-05-11T23:46:19.129" v="10"/>
          <ac:spMkLst>
            <pc:docMk/>
            <pc:sldMk cId="413489979" sldId="2147480617"/>
            <ac:spMk id="304" creationId="{47019E96-AFC4-CF77-241C-BD08F072F712}"/>
          </ac:spMkLst>
        </pc:spChg>
        <pc:spChg chg="mod">
          <ac:chgData name="Ashar, Aazeen" userId="f1edb71b-8779-4da3-8139-cf9991e13e4b" providerId="ADAL" clId="{769386E0-97C0-4CD0-939D-97F17C0292D0}" dt="2025-05-11T23:46:19.129" v="10"/>
          <ac:spMkLst>
            <pc:docMk/>
            <pc:sldMk cId="413489979" sldId="2147480617"/>
            <ac:spMk id="306" creationId="{F05FEDCB-F12D-D854-A9AC-07B7301454FF}"/>
          </ac:spMkLst>
        </pc:spChg>
        <pc:spChg chg="mod">
          <ac:chgData name="Ashar, Aazeen" userId="f1edb71b-8779-4da3-8139-cf9991e13e4b" providerId="ADAL" clId="{769386E0-97C0-4CD0-939D-97F17C0292D0}" dt="2025-05-12T01:46:43.611" v="218" actId="207"/>
          <ac:spMkLst>
            <pc:docMk/>
            <pc:sldMk cId="413489979" sldId="2147480617"/>
            <ac:spMk id="308" creationId="{3DD77E58-C0DA-DEC3-7890-086B0E383C69}"/>
          </ac:spMkLst>
        </pc:spChg>
        <pc:spChg chg="mod">
          <ac:chgData name="Ashar, Aazeen" userId="f1edb71b-8779-4da3-8139-cf9991e13e4b" providerId="ADAL" clId="{769386E0-97C0-4CD0-939D-97F17C0292D0}" dt="2025-05-12T01:46:39.336" v="217" actId="207"/>
          <ac:spMkLst>
            <pc:docMk/>
            <pc:sldMk cId="413489979" sldId="2147480617"/>
            <ac:spMk id="309" creationId="{2EA985DF-DD70-2DA2-CCB5-C59BAF6A4E3F}"/>
          </ac:spMkLst>
        </pc:spChg>
        <pc:spChg chg="mod">
          <ac:chgData name="Ashar, Aazeen" userId="f1edb71b-8779-4da3-8139-cf9991e13e4b" providerId="ADAL" clId="{769386E0-97C0-4CD0-939D-97F17C0292D0}" dt="2025-05-11T23:46:19.129" v="10"/>
          <ac:spMkLst>
            <pc:docMk/>
            <pc:sldMk cId="413489979" sldId="2147480617"/>
            <ac:spMk id="317" creationId="{7E4CD37E-507D-0F20-F062-0B07ABCE143C}"/>
          </ac:spMkLst>
        </pc:spChg>
        <pc:spChg chg="mod">
          <ac:chgData name="Ashar, Aazeen" userId="f1edb71b-8779-4da3-8139-cf9991e13e4b" providerId="ADAL" clId="{769386E0-97C0-4CD0-939D-97F17C0292D0}" dt="2025-05-11T23:46:19.129" v="10"/>
          <ac:spMkLst>
            <pc:docMk/>
            <pc:sldMk cId="413489979" sldId="2147480617"/>
            <ac:spMk id="319" creationId="{8D1F5DD9-ADB9-B648-5D43-C9F2ABC77E42}"/>
          </ac:spMkLst>
        </pc:spChg>
        <pc:spChg chg="mod">
          <ac:chgData name="Ashar, Aazeen" userId="f1edb71b-8779-4da3-8139-cf9991e13e4b" providerId="ADAL" clId="{769386E0-97C0-4CD0-939D-97F17C0292D0}" dt="2025-05-11T23:46:19.129" v="10"/>
          <ac:spMkLst>
            <pc:docMk/>
            <pc:sldMk cId="413489979" sldId="2147480617"/>
            <ac:spMk id="320" creationId="{CC206170-B0EC-B6C4-08EC-00C764310A37}"/>
          </ac:spMkLst>
        </pc:spChg>
        <pc:spChg chg="mod">
          <ac:chgData name="Ashar, Aazeen" userId="f1edb71b-8779-4da3-8139-cf9991e13e4b" providerId="ADAL" clId="{769386E0-97C0-4CD0-939D-97F17C0292D0}" dt="2025-05-11T23:46:19.129" v="10"/>
          <ac:spMkLst>
            <pc:docMk/>
            <pc:sldMk cId="413489979" sldId="2147480617"/>
            <ac:spMk id="321" creationId="{96A77876-22ED-CA81-0895-3B368AA6B052}"/>
          </ac:spMkLst>
        </pc:spChg>
        <pc:spChg chg="mod">
          <ac:chgData name="Ashar, Aazeen" userId="f1edb71b-8779-4da3-8139-cf9991e13e4b" providerId="ADAL" clId="{769386E0-97C0-4CD0-939D-97F17C0292D0}" dt="2025-05-11T23:46:19.129" v="10"/>
          <ac:spMkLst>
            <pc:docMk/>
            <pc:sldMk cId="413489979" sldId="2147480617"/>
            <ac:spMk id="322" creationId="{933A5DFD-87EE-1819-E3FD-15E76633A0AA}"/>
          </ac:spMkLst>
        </pc:spChg>
        <pc:spChg chg="mod">
          <ac:chgData name="Ashar, Aazeen" userId="f1edb71b-8779-4da3-8139-cf9991e13e4b" providerId="ADAL" clId="{769386E0-97C0-4CD0-939D-97F17C0292D0}" dt="2025-05-11T23:46:19.129" v="10"/>
          <ac:spMkLst>
            <pc:docMk/>
            <pc:sldMk cId="413489979" sldId="2147480617"/>
            <ac:spMk id="323" creationId="{0DCBF712-1608-650F-B3C5-2E58CC73A93C}"/>
          </ac:spMkLst>
        </pc:spChg>
        <pc:spChg chg="mod">
          <ac:chgData name="Ashar, Aazeen" userId="f1edb71b-8779-4da3-8139-cf9991e13e4b" providerId="ADAL" clId="{769386E0-97C0-4CD0-939D-97F17C0292D0}" dt="2025-05-11T23:46:19.129" v="10"/>
          <ac:spMkLst>
            <pc:docMk/>
            <pc:sldMk cId="413489979" sldId="2147480617"/>
            <ac:spMk id="324" creationId="{123A040D-630C-2B3B-FF10-221C81CFF330}"/>
          </ac:spMkLst>
        </pc:spChg>
        <pc:spChg chg="mod">
          <ac:chgData name="Ashar, Aazeen" userId="f1edb71b-8779-4da3-8139-cf9991e13e4b" providerId="ADAL" clId="{769386E0-97C0-4CD0-939D-97F17C0292D0}" dt="2025-05-11T23:46:19.129" v="10"/>
          <ac:spMkLst>
            <pc:docMk/>
            <pc:sldMk cId="413489979" sldId="2147480617"/>
            <ac:spMk id="325" creationId="{F46B9D0B-5BF4-A929-BBA5-503C577FF891}"/>
          </ac:spMkLst>
        </pc:spChg>
        <pc:spChg chg="mod">
          <ac:chgData name="Ashar, Aazeen" userId="f1edb71b-8779-4da3-8139-cf9991e13e4b" providerId="ADAL" clId="{769386E0-97C0-4CD0-939D-97F17C0292D0}" dt="2025-05-11T23:46:19.129" v="10"/>
          <ac:spMkLst>
            <pc:docMk/>
            <pc:sldMk cId="413489979" sldId="2147480617"/>
            <ac:spMk id="328" creationId="{C4C61B75-916F-D629-06F0-AB2B746A5C39}"/>
          </ac:spMkLst>
        </pc:spChg>
        <pc:spChg chg="mod">
          <ac:chgData name="Ashar, Aazeen" userId="f1edb71b-8779-4da3-8139-cf9991e13e4b" providerId="ADAL" clId="{769386E0-97C0-4CD0-939D-97F17C0292D0}" dt="2025-05-11T23:46:19.129" v="10"/>
          <ac:spMkLst>
            <pc:docMk/>
            <pc:sldMk cId="413489979" sldId="2147480617"/>
            <ac:spMk id="330" creationId="{7758F3CF-E30E-0182-48F0-BEA2E600B4BB}"/>
          </ac:spMkLst>
        </pc:spChg>
        <pc:spChg chg="mod">
          <ac:chgData name="Ashar, Aazeen" userId="f1edb71b-8779-4da3-8139-cf9991e13e4b" providerId="ADAL" clId="{769386E0-97C0-4CD0-939D-97F17C0292D0}" dt="2025-05-11T23:46:19.129" v="10"/>
          <ac:spMkLst>
            <pc:docMk/>
            <pc:sldMk cId="413489979" sldId="2147480617"/>
            <ac:spMk id="331" creationId="{F699E51A-F60D-666A-8E6B-4F062AB3AEDE}"/>
          </ac:spMkLst>
        </pc:spChg>
        <pc:spChg chg="mod">
          <ac:chgData name="Ashar, Aazeen" userId="f1edb71b-8779-4da3-8139-cf9991e13e4b" providerId="ADAL" clId="{769386E0-97C0-4CD0-939D-97F17C0292D0}" dt="2025-05-11T23:46:19.129" v="10"/>
          <ac:spMkLst>
            <pc:docMk/>
            <pc:sldMk cId="413489979" sldId="2147480617"/>
            <ac:spMk id="332" creationId="{6813DCF0-2311-8094-E904-2D3110C942B0}"/>
          </ac:spMkLst>
        </pc:spChg>
        <pc:spChg chg="mod">
          <ac:chgData name="Ashar, Aazeen" userId="f1edb71b-8779-4da3-8139-cf9991e13e4b" providerId="ADAL" clId="{769386E0-97C0-4CD0-939D-97F17C0292D0}" dt="2025-05-11T23:46:19.129" v="10"/>
          <ac:spMkLst>
            <pc:docMk/>
            <pc:sldMk cId="413489979" sldId="2147480617"/>
            <ac:spMk id="333" creationId="{DD59722F-0F4F-698E-1EEF-2CDB5E655574}"/>
          </ac:spMkLst>
        </pc:spChg>
        <pc:spChg chg="mod">
          <ac:chgData name="Ashar, Aazeen" userId="f1edb71b-8779-4da3-8139-cf9991e13e4b" providerId="ADAL" clId="{769386E0-97C0-4CD0-939D-97F17C0292D0}" dt="2025-05-11T23:46:19.129" v="10"/>
          <ac:spMkLst>
            <pc:docMk/>
            <pc:sldMk cId="413489979" sldId="2147480617"/>
            <ac:spMk id="334" creationId="{82B78618-61AE-225C-284D-DABE18E680D1}"/>
          </ac:spMkLst>
        </pc:spChg>
        <pc:spChg chg="mod">
          <ac:chgData name="Ashar, Aazeen" userId="f1edb71b-8779-4da3-8139-cf9991e13e4b" providerId="ADAL" clId="{769386E0-97C0-4CD0-939D-97F17C0292D0}" dt="2025-05-11T23:46:19.129" v="10"/>
          <ac:spMkLst>
            <pc:docMk/>
            <pc:sldMk cId="413489979" sldId="2147480617"/>
            <ac:spMk id="335" creationId="{283ED971-7785-2A1F-D219-FE6C6E72032D}"/>
          </ac:spMkLst>
        </pc:spChg>
        <pc:spChg chg="mod">
          <ac:chgData name="Ashar, Aazeen" userId="f1edb71b-8779-4da3-8139-cf9991e13e4b" providerId="ADAL" clId="{769386E0-97C0-4CD0-939D-97F17C0292D0}" dt="2025-05-11T23:46:19.129" v="10"/>
          <ac:spMkLst>
            <pc:docMk/>
            <pc:sldMk cId="413489979" sldId="2147480617"/>
            <ac:spMk id="336" creationId="{E90BC9F3-4206-454F-A3C9-65BE7DE42ADF}"/>
          </ac:spMkLst>
        </pc:spChg>
        <pc:spChg chg="mod">
          <ac:chgData name="Ashar, Aazeen" userId="f1edb71b-8779-4da3-8139-cf9991e13e4b" providerId="ADAL" clId="{769386E0-97C0-4CD0-939D-97F17C0292D0}" dt="2025-05-11T23:46:19.129" v="10"/>
          <ac:spMkLst>
            <pc:docMk/>
            <pc:sldMk cId="413489979" sldId="2147480617"/>
            <ac:spMk id="339" creationId="{2D4506DC-14C4-6D30-CC10-D0DC1A1A0B7E}"/>
          </ac:spMkLst>
        </pc:spChg>
        <pc:spChg chg="mod">
          <ac:chgData name="Ashar, Aazeen" userId="f1edb71b-8779-4da3-8139-cf9991e13e4b" providerId="ADAL" clId="{769386E0-97C0-4CD0-939D-97F17C0292D0}" dt="2025-05-11T23:46:19.129" v="10"/>
          <ac:spMkLst>
            <pc:docMk/>
            <pc:sldMk cId="413489979" sldId="2147480617"/>
            <ac:spMk id="341" creationId="{CF12384A-3B9A-3DC3-A069-F95FDA9F05D2}"/>
          </ac:spMkLst>
        </pc:spChg>
        <pc:spChg chg="mod">
          <ac:chgData name="Ashar, Aazeen" userId="f1edb71b-8779-4da3-8139-cf9991e13e4b" providerId="ADAL" clId="{769386E0-97C0-4CD0-939D-97F17C0292D0}" dt="2025-05-11T23:46:19.129" v="10"/>
          <ac:spMkLst>
            <pc:docMk/>
            <pc:sldMk cId="413489979" sldId="2147480617"/>
            <ac:spMk id="342" creationId="{A1CFE40B-0FEE-79F5-5D17-A1ED4F8E91B3}"/>
          </ac:spMkLst>
        </pc:spChg>
        <pc:spChg chg="mod">
          <ac:chgData name="Ashar, Aazeen" userId="f1edb71b-8779-4da3-8139-cf9991e13e4b" providerId="ADAL" clId="{769386E0-97C0-4CD0-939D-97F17C0292D0}" dt="2025-05-11T23:46:19.129" v="10"/>
          <ac:spMkLst>
            <pc:docMk/>
            <pc:sldMk cId="413489979" sldId="2147480617"/>
            <ac:spMk id="343" creationId="{576D8B34-ECED-2337-96DF-D9634AC153F8}"/>
          </ac:spMkLst>
        </pc:spChg>
        <pc:spChg chg="mod">
          <ac:chgData name="Ashar, Aazeen" userId="f1edb71b-8779-4da3-8139-cf9991e13e4b" providerId="ADAL" clId="{769386E0-97C0-4CD0-939D-97F17C0292D0}" dt="2025-05-11T23:46:19.129" v="10"/>
          <ac:spMkLst>
            <pc:docMk/>
            <pc:sldMk cId="413489979" sldId="2147480617"/>
            <ac:spMk id="344" creationId="{22CA5F4B-D1EF-9B5A-D64D-C940F6B4E6A0}"/>
          </ac:spMkLst>
        </pc:spChg>
        <pc:spChg chg="mod">
          <ac:chgData name="Ashar, Aazeen" userId="f1edb71b-8779-4da3-8139-cf9991e13e4b" providerId="ADAL" clId="{769386E0-97C0-4CD0-939D-97F17C0292D0}" dt="2025-05-11T23:46:19.129" v="10"/>
          <ac:spMkLst>
            <pc:docMk/>
            <pc:sldMk cId="413489979" sldId="2147480617"/>
            <ac:spMk id="345" creationId="{4DD4A1C7-72DB-76DE-97E3-89E4727D9EC3}"/>
          </ac:spMkLst>
        </pc:spChg>
        <pc:spChg chg="mod">
          <ac:chgData name="Ashar, Aazeen" userId="f1edb71b-8779-4da3-8139-cf9991e13e4b" providerId="ADAL" clId="{769386E0-97C0-4CD0-939D-97F17C0292D0}" dt="2025-05-11T23:46:19.129" v="10"/>
          <ac:spMkLst>
            <pc:docMk/>
            <pc:sldMk cId="413489979" sldId="2147480617"/>
            <ac:spMk id="346" creationId="{F66DDBE1-1139-A7DE-B515-D3DD6EC1D53E}"/>
          </ac:spMkLst>
        </pc:spChg>
        <pc:spChg chg="mod">
          <ac:chgData name="Ashar, Aazeen" userId="f1edb71b-8779-4da3-8139-cf9991e13e4b" providerId="ADAL" clId="{769386E0-97C0-4CD0-939D-97F17C0292D0}" dt="2025-05-11T23:46:19.129" v="10"/>
          <ac:spMkLst>
            <pc:docMk/>
            <pc:sldMk cId="413489979" sldId="2147480617"/>
            <ac:spMk id="347" creationId="{C2A89BA7-19BE-1054-EF92-3BD95C3911C6}"/>
          </ac:spMkLst>
        </pc:spChg>
        <pc:spChg chg="mod">
          <ac:chgData name="Ashar, Aazeen" userId="f1edb71b-8779-4da3-8139-cf9991e13e4b" providerId="ADAL" clId="{769386E0-97C0-4CD0-939D-97F17C0292D0}" dt="2025-05-11T23:46:19.129" v="10"/>
          <ac:spMkLst>
            <pc:docMk/>
            <pc:sldMk cId="413489979" sldId="2147480617"/>
            <ac:spMk id="350" creationId="{7B1030C4-8F35-E779-F3BE-68ED81AF3175}"/>
          </ac:spMkLst>
        </pc:spChg>
        <pc:spChg chg="mod">
          <ac:chgData name="Ashar, Aazeen" userId="f1edb71b-8779-4da3-8139-cf9991e13e4b" providerId="ADAL" clId="{769386E0-97C0-4CD0-939D-97F17C0292D0}" dt="2025-05-11T23:46:19.129" v="10"/>
          <ac:spMkLst>
            <pc:docMk/>
            <pc:sldMk cId="413489979" sldId="2147480617"/>
            <ac:spMk id="352" creationId="{72428BC2-CD13-7785-6FC2-1FE60C09CA3E}"/>
          </ac:spMkLst>
        </pc:spChg>
        <pc:spChg chg="mod">
          <ac:chgData name="Ashar, Aazeen" userId="f1edb71b-8779-4da3-8139-cf9991e13e4b" providerId="ADAL" clId="{769386E0-97C0-4CD0-939D-97F17C0292D0}" dt="2025-05-11T23:46:19.129" v="10"/>
          <ac:spMkLst>
            <pc:docMk/>
            <pc:sldMk cId="413489979" sldId="2147480617"/>
            <ac:spMk id="353" creationId="{DFC6F079-8BEB-7B10-64BE-3EA9240CA830}"/>
          </ac:spMkLst>
        </pc:spChg>
        <pc:spChg chg="mod">
          <ac:chgData name="Ashar, Aazeen" userId="f1edb71b-8779-4da3-8139-cf9991e13e4b" providerId="ADAL" clId="{769386E0-97C0-4CD0-939D-97F17C0292D0}" dt="2025-05-11T23:46:19.129" v="10"/>
          <ac:spMkLst>
            <pc:docMk/>
            <pc:sldMk cId="413489979" sldId="2147480617"/>
            <ac:spMk id="354" creationId="{88B1C7EC-1B77-FBB9-80E5-0432CD171C7F}"/>
          </ac:spMkLst>
        </pc:spChg>
        <pc:spChg chg="mod">
          <ac:chgData name="Ashar, Aazeen" userId="f1edb71b-8779-4da3-8139-cf9991e13e4b" providerId="ADAL" clId="{769386E0-97C0-4CD0-939D-97F17C0292D0}" dt="2025-05-11T23:46:19.129" v="10"/>
          <ac:spMkLst>
            <pc:docMk/>
            <pc:sldMk cId="413489979" sldId="2147480617"/>
            <ac:spMk id="355" creationId="{E6D02A4E-B5B4-8856-87A9-FC8F49888772}"/>
          </ac:spMkLst>
        </pc:spChg>
        <pc:spChg chg="mod">
          <ac:chgData name="Ashar, Aazeen" userId="f1edb71b-8779-4da3-8139-cf9991e13e4b" providerId="ADAL" clId="{769386E0-97C0-4CD0-939D-97F17C0292D0}" dt="2025-05-11T23:46:19.129" v="10"/>
          <ac:spMkLst>
            <pc:docMk/>
            <pc:sldMk cId="413489979" sldId="2147480617"/>
            <ac:spMk id="356" creationId="{FAF2CFA2-B795-DA6E-962A-CBDD9D4BC5AD}"/>
          </ac:spMkLst>
        </pc:spChg>
        <pc:spChg chg="mod">
          <ac:chgData name="Ashar, Aazeen" userId="f1edb71b-8779-4da3-8139-cf9991e13e4b" providerId="ADAL" clId="{769386E0-97C0-4CD0-939D-97F17C0292D0}" dt="2025-05-11T23:46:19.129" v="10"/>
          <ac:spMkLst>
            <pc:docMk/>
            <pc:sldMk cId="413489979" sldId="2147480617"/>
            <ac:spMk id="357" creationId="{65C552DD-D37A-2DCF-0E17-DE34DE2B5CFB}"/>
          </ac:spMkLst>
        </pc:spChg>
        <pc:spChg chg="mod">
          <ac:chgData name="Ashar, Aazeen" userId="f1edb71b-8779-4da3-8139-cf9991e13e4b" providerId="ADAL" clId="{769386E0-97C0-4CD0-939D-97F17C0292D0}" dt="2025-05-11T23:46:19.129" v="10"/>
          <ac:spMkLst>
            <pc:docMk/>
            <pc:sldMk cId="413489979" sldId="2147480617"/>
            <ac:spMk id="358" creationId="{F096F69A-A0CE-FDFE-6879-9B62D40E8914}"/>
          </ac:spMkLst>
        </pc:spChg>
        <pc:spChg chg="mod">
          <ac:chgData name="Ashar, Aazeen" userId="f1edb71b-8779-4da3-8139-cf9991e13e4b" providerId="ADAL" clId="{769386E0-97C0-4CD0-939D-97F17C0292D0}" dt="2025-05-11T23:46:19.129" v="10"/>
          <ac:spMkLst>
            <pc:docMk/>
            <pc:sldMk cId="413489979" sldId="2147480617"/>
            <ac:spMk id="361" creationId="{943E7EDC-0AFA-0D54-536C-A21C26D640C4}"/>
          </ac:spMkLst>
        </pc:spChg>
        <pc:spChg chg="mod">
          <ac:chgData name="Ashar, Aazeen" userId="f1edb71b-8779-4da3-8139-cf9991e13e4b" providerId="ADAL" clId="{769386E0-97C0-4CD0-939D-97F17C0292D0}" dt="2025-05-11T23:46:19.129" v="10"/>
          <ac:spMkLst>
            <pc:docMk/>
            <pc:sldMk cId="413489979" sldId="2147480617"/>
            <ac:spMk id="363" creationId="{AB02C992-950A-4876-D485-5D000B481A26}"/>
          </ac:spMkLst>
        </pc:spChg>
        <pc:spChg chg="mod">
          <ac:chgData name="Ashar, Aazeen" userId="f1edb71b-8779-4da3-8139-cf9991e13e4b" providerId="ADAL" clId="{769386E0-97C0-4CD0-939D-97F17C0292D0}" dt="2025-05-11T23:46:19.129" v="10"/>
          <ac:spMkLst>
            <pc:docMk/>
            <pc:sldMk cId="413489979" sldId="2147480617"/>
            <ac:spMk id="364" creationId="{63699671-DA23-6295-F52C-5446D8B588EC}"/>
          </ac:spMkLst>
        </pc:spChg>
        <pc:spChg chg="mod">
          <ac:chgData name="Ashar, Aazeen" userId="f1edb71b-8779-4da3-8139-cf9991e13e4b" providerId="ADAL" clId="{769386E0-97C0-4CD0-939D-97F17C0292D0}" dt="2025-05-11T23:46:19.129" v="10"/>
          <ac:spMkLst>
            <pc:docMk/>
            <pc:sldMk cId="413489979" sldId="2147480617"/>
            <ac:spMk id="365" creationId="{CDAC2034-3E26-8A0B-F066-A20AA5C3DD53}"/>
          </ac:spMkLst>
        </pc:spChg>
        <pc:spChg chg="mod">
          <ac:chgData name="Ashar, Aazeen" userId="f1edb71b-8779-4da3-8139-cf9991e13e4b" providerId="ADAL" clId="{769386E0-97C0-4CD0-939D-97F17C0292D0}" dt="2025-05-11T23:46:19.129" v="10"/>
          <ac:spMkLst>
            <pc:docMk/>
            <pc:sldMk cId="413489979" sldId="2147480617"/>
            <ac:spMk id="366" creationId="{E0E243A1-BF79-D684-FE34-31FDE1899814}"/>
          </ac:spMkLst>
        </pc:spChg>
        <pc:spChg chg="mod">
          <ac:chgData name="Ashar, Aazeen" userId="f1edb71b-8779-4da3-8139-cf9991e13e4b" providerId="ADAL" clId="{769386E0-97C0-4CD0-939D-97F17C0292D0}" dt="2025-05-11T23:46:19.129" v="10"/>
          <ac:spMkLst>
            <pc:docMk/>
            <pc:sldMk cId="413489979" sldId="2147480617"/>
            <ac:spMk id="367" creationId="{D3ADB520-6AAF-166F-E2ED-4733AA7E6E71}"/>
          </ac:spMkLst>
        </pc:spChg>
        <pc:spChg chg="mod">
          <ac:chgData name="Ashar, Aazeen" userId="f1edb71b-8779-4da3-8139-cf9991e13e4b" providerId="ADAL" clId="{769386E0-97C0-4CD0-939D-97F17C0292D0}" dt="2025-05-11T23:46:19.129" v="10"/>
          <ac:spMkLst>
            <pc:docMk/>
            <pc:sldMk cId="413489979" sldId="2147480617"/>
            <ac:spMk id="368" creationId="{6763A5D3-2A69-3626-3CAB-6AB971008C5F}"/>
          </ac:spMkLst>
        </pc:spChg>
        <pc:spChg chg="mod">
          <ac:chgData name="Ashar, Aazeen" userId="f1edb71b-8779-4da3-8139-cf9991e13e4b" providerId="ADAL" clId="{769386E0-97C0-4CD0-939D-97F17C0292D0}" dt="2025-05-11T23:46:19.129" v="10"/>
          <ac:spMkLst>
            <pc:docMk/>
            <pc:sldMk cId="413489979" sldId="2147480617"/>
            <ac:spMk id="369" creationId="{24F2A6F5-3CB1-A23A-BF14-5872ACF72173}"/>
          </ac:spMkLst>
        </pc:spChg>
        <pc:spChg chg="mod">
          <ac:chgData name="Ashar, Aazeen" userId="f1edb71b-8779-4da3-8139-cf9991e13e4b" providerId="ADAL" clId="{769386E0-97C0-4CD0-939D-97F17C0292D0}" dt="2025-05-11T23:46:19.129" v="10"/>
          <ac:spMkLst>
            <pc:docMk/>
            <pc:sldMk cId="413489979" sldId="2147480617"/>
            <ac:spMk id="372" creationId="{E0DDE653-AA3B-BDDC-4AAF-2C3AAF16DE69}"/>
          </ac:spMkLst>
        </pc:spChg>
        <pc:spChg chg="mod">
          <ac:chgData name="Ashar, Aazeen" userId="f1edb71b-8779-4da3-8139-cf9991e13e4b" providerId="ADAL" clId="{769386E0-97C0-4CD0-939D-97F17C0292D0}" dt="2025-05-11T23:46:19.129" v="10"/>
          <ac:spMkLst>
            <pc:docMk/>
            <pc:sldMk cId="413489979" sldId="2147480617"/>
            <ac:spMk id="374" creationId="{0A9C7785-EB4E-2874-EA49-82ABB37FEA1D}"/>
          </ac:spMkLst>
        </pc:spChg>
        <pc:spChg chg="mod">
          <ac:chgData name="Ashar, Aazeen" userId="f1edb71b-8779-4da3-8139-cf9991e13e4b" providerId="ADAL" clId="{769386E0-97C0-4CD0-939D-97F17C0292D0}" dt="2025-05-11T23:46:19.129" v="10"/>
          <ac:spMkLst>
            <pc:docMk/>
            <pc:sldMk cId="413489979" sldId="2147480617"/>
            <ac:spMk id="375" creationId="{1C1352E7-3977-9495-1420-5D4E7B7EB9DC}"/>
          </ac:spMkLst>
        </pc:spChg>
        <pc:spChg chg="mod">
          <ac:chgData name="Ashar, Aazeen" userId="f1edb71b-8779-4da3-8139-cf9991e13e4b" providerId="ADAL" clId="{769386E0-97C0-4CD0-939D-97F17C0292D0}" dt="2025-05-11T23:46:19.129" v="10"/>
          <ac:spMkLst>
            <pc:docMk/>
            <pc:sldMk cId="413489979" sldId="2147480617"/>
            <ac:spMk id="376" creationId="{F531E7DF-86D6-2502-2554-A58CA27ED0B8}"/>
          </ac:spMkLst>
        </pc:spChg>
        <pc:spChg chg="mod">
          <ac:chgData name="Ashar, Aazeen" userId="f1edb71b-8779-4da3-8139-cf9991e13e4b" providerId="ADAL" clId="{769386E0-97C0-4CD0-939D-97F17C0292D0}" dt="2025-05-11T23:46:19.129" v="10"/>
          <ac:spMkLst>
            <pc:docMk/>
            <pc:sldMk cId="413489979" sldId="2147480617"/>
            <ac:spMk id="377" creationId="{B67734CF-D5F9-80EF-B4E5-9E8BF8C50E56}"/>
          </ac:spMkLst>
        </pc:spChg>
        <pc:spChg chg="mod">
          <ac:chgData name="Ashar, Aazeen" userId="f1edb71b-8779-4da3-8139-cf9991e13e4b" providerId="ADAL" clId="{769386E0-97C0-4CD0-939D-97F17C0292D0}" dt="2025-05-11T23:46:19.129" v="10"/>
          <ac:spMkLst>
            <pc:docMk/>
            <pc:sldMk cId="413489979" sldId="2147480617"/>
            <ac:spMk id="378" creationId="{3EAC0A26-4D80-4191-9658-3719C59DE6EF}"/>
          </ac:spMkLst>
        </pc:spChg>
        <pc:spChg chg="mod">
          <ac:chgData name="Ashar, Aazeen" userId="f1edb71b-8779-4da3-8139-cf9991e13e4b" providerId="ADAL" clId="{769386E0-97C0-4CD0-939D-97F17C0292D0}" dt="2025-05-11T23:46:19.129" v="10"/>
          <ac:spMkLst>
            <pc:docMk/>
            <pc:sldMk cId="413489979" sldId="2147480617"/>
            <ac:spMk id="379" creationId="{D30BC57F-334C-ADE0-E1E7-B91EE8B0E43F}"/>
          </ac:spMkLst>
        </pc:spChg>
        <pc:spChg chg="mod">
          <ac:chgData name="Ashar, Aazeen" userId="f1edb71b-8779-4da3-8139-cf9991e13e4b" providerId="ADAL" clId="{769386E0-97C0-4CD0-939D-97F17C0292D0}" dt="2025-05-11T23:46:19.129" v="10"/>
          <ac:spMkLst>
            <pc:docMk/>
            <pc:sldMk cId="413489979" sldId="2147480617"/>
            <ac:spMk id="380" creationId="{B77E9EDA-AFE6-2791-9019-DEBC7707AD83}"/>
          </ac:spMkLst>
        </pc:spChg>
        <pc:spChg chg="add mod">
          <ac:chgData name="Ashar, Aazeen" userId="f1edb71b-8779-4da3-8139-cf9991e13e4b" providerId="ADAL" clId="{769386E0-97C0-4CD0-939D-97F17C0292D0}" dt="2025-05-12T01:41:50.791" v="186" actId="207"/>
          <ac:spMkLst>
            <pc:docMk/>
            <pc:sldMk cId="413489979" sldId="2147480617"/>
            <ac:spMk id="381" creationId="{27511CA1-6897-CF34-DE34-EA52323D8F7A}"/>
          </ac:spMkLst>
        </pc:spChg>
        <pc:spChg chg="add mod ord">
          <ac:chgData name="Ashar, Aazeen" userId="f1edb71b-8779-4da3-8139-cf9991e13e4b" providerId="ADAL" clId="{769386E0-97C0-4CD0-939D-97F17C0292D0}" dt="2025-05-12T01:40:04.059" v="170" actId="166"/>
          <ac:spMkLst>
            <pc:docMk/>
            <pc:sldMk cId="413489979" sldId="2147480617"/>
            <ac:spMk id="382" creationId="{1D4FBD6A-22E6-EB85-50FA-49C8DA25280B}"/>
          </ac:spMkLst>
        </pc:spChg>
        <pc:spChg chg="mod">
          <ac:chgData name="Ashar, Aazeen" userId="f1edb71b-8779-4da3-8139-cf9991e13e4b" providerId="ADAL" clId="{769386E0-97C0-4CD0-939D-97F17C0292D0}" dt="2025-05-12T01:38:46.533" v="155" actId="207"/>
          <ac:spMkLst>
            <pc:docMk/>
            <pc:sldMk cId="413489979" sldId="2147480617"/>
            <ac:spMk id="384" creationId="{00C59BB5-FE8A-99D9-F5C3-7CD365AC8ECC}"/>
          </ac:spMkLst>
        </pc:spChg>
        <pc:spChg chg="mod">
          <ac:chgData name="Ashar, Aazeen" userId="f1edb71b-8779-4da3-8139-cf9991e13e4b" providerId="ADAL" clId="{769386E0-97C0-4CD0-939D-97F17C0292D0}" dt="2025-05-12T01:38:46.533" v="155" actId="207"/>
          <ac:spMkLst>
            <pc:docMk/>
            <pc:sldMk cId="413489979" sldId="2147480617"/>
            <ac:spMk id="385" creationId="{ACB8069A-4924-630A-FBAE-5571B2AEE380}"/>
          </ac:spMkLst>
        </pc:spChg>
        <pc:spChg chg="mod">
          <ac:chgData name="Ashar, Aazeen" userId="f1edb71b-8779-4da3-8139-cf9991e13e4b" providerId="ADAL" clId="{769386E0-97C0-4CD0-939D-97F17C0292D0}" dt="2025-06-02T22:59:54.286" v="8936" actId="122"/>
          <ac:spMkLst>
            <pc:docMk/>
            <pc:sldMk cId="413489979" sldId="2147480617"/>
            <ac:spMk id="385" creationId="{C101A82B-7558-155E-6FBD-E993450E3C95}"/>
          </ac:spMkLst>
        </pc:spChg>
        <pc:spChg chg="mod">
          <ac:chgData name="Ashar, Aazeen" userId="f1edb71b-8779-4da3-8139-cf9991e13e4b" providerId="ADAL" clId="{769386E0-97C0-4CD0-939D-97F17C0292D0}" dt="2025-05-12T01:38:46.533" v="155" actId="207"/>
          <ac:spMkLst>
            <pc:docMk/>
            <pc:sldMk cId="413489979" sldId="2147480617"/>
            <ac:spMk id="386" creationId="{051DC365-B0F1-F4C2-2A94-87EB35E42317}"/>
          </ac:spMkLst>
        </pc:spChg>
        <pc:spChg chg="mod">
          <ac:chgData name="Ashar, Aazeen" userId="f1edb71b-8779-4da3-8139-cf9991e13e4b" providerId="ADAL" clId="{769386E0-97C0-4CD0-939D-97F17C0292D0}" dt="2025-05-12T01:38:46.533" v="155" actId="207"/>
          <ac:spMkLst>
            <pc:docMk/>
            <pc:sldMk cId="413489979" sldId="2147480617"/>
            <ac:spMk id="387" creationId="{15001E77-2B3C-3765-5723-62C0F80AC993}"/>
          </ac:spMkLst>
        </pc:spChg>
        <pc:spChg chg="mod">
          <ac:chgData name="Ashar, Aazeen" userId="f1edb71b-8779-4da3-8139-cf9991e13e4b" providerId="ADAL" clId="{769386E0-97C0-4CD0-939D-97F17C0292D0}" dt="2025-05-12T01:38:46.533" v="155" actId="207"/>
          <ac:spMkLst>
            <pc:docMk/>
            <pc:sldMk cId="413489979" sldId="2147480617"/>
            <ac:spMk id="388" creationId="{56E0C3F4-B55A-5F3E-BE53-6850D66B1476}"/>
          </ac:spMkLst>
        </pc:spChg>
        <pc:spChg chg="add mod">
          <ac:chgData name="Ashar, Aazeen" userId="f1edb71b-8779-4da3-8139-cf9991e13e4b" providerId="ADAL" clId="{769386E0-97C0-4CD0-939D-97F17C0292D0}" dt="2025-05-12T01:46:06.959" v="212" actId="207"/>
          <ac:spMkLst>
            <pc:docMk/>
            <pc:sldMk cId="413489979" sldId="2147480617"/>
            <ac:spMk id="389" creationId="{C64DEA71-0C02-BF39-8731-B073EDDDD0DC}"/>
          </ac:spMkLst>
        </pc:spChg>
        <pc:spChg chg="mod">
          <ac:chgData name="Ashar, Aazeen" userId="f1edb71b-8779-4da3-8139-cf9991e13e4b" providerId="ADAL" clId="{769386E0-97C0-4CD0-939D-97F17C0292D0}" dt="2025-05-12T01:45:57.618" v="210" actId="207"/>
          <ac:spMkLst>
            <pc:docMk/>
            <pc:sldMk cId="413489979" sldId="2147480617"/>
            <ac:spMk id="391" creationId="{E38CAEC1-7700-E876-C983-0DE420943A3F}"/>
          </ac:spMkLst>
        </pc:spChg>
        <pc:spChg chg="mod">
          <ac:chgData name="Ashar, Aazeen" userId="f1edb71b-8779-4da3-8139-cf9991e13e4b" providerId="ADAL" clId="{769386E0-97C0-4CD0-939D-97F17C0292D0}" dt="2025-06-02T08:49:07.551" v="6963" actId="207"/>
          <ac:spMkLst>
            <pc:docMk/>
            <pc:sldMk cId="413489979" sldId="2147480617"/>
            <ac:spMk id="392" creationId="{62459765-3984-5AF3-D93B-6C5107D94DDD}"/>
          </ac:spMkLst>
        </pc:spChg>
        <pc:spChg chg="mod">
          <ac:chgData name="Ashar, Aazeen" userId="f1edb71b-8779-4da3-8139-cf9991e13e4b" providerId="ADAL" clId="{769386E0-97C0-4CD0-939D-97F17C0292D0}" dt="2025-05-12T01:45:57.618" v="210" actId="207"/>
          <ac:spMkLst>
            <pc:docMk/>
            <pc:sldMk cId="413489979" sldId="2147480617"/>
            <ac:spMk id="392" creationId="{80F6AAE3-3A9D-D85F-D2CF-E7677B435DA8}"/>
          </ac:spMkLst>
        </pc:spChg>
        <pc:spChg chg="mod">
          <ac:chgData name="Ashar, Aazeen" userId="f1edb71b-8779-4da3-8139-cf9991e13e4b" providerId="ADAL" clId="{769386E0-97C0-4CD0-939D-97F17C0292D0}" dt="2025-05-12T01:45:57.618" v="210" actId="207"/>
          <ac:spMkLst>
            <pc:docMk/>
            <pc:sldMk cId="413489979" sldId="2147480617"/>
            <ac:spMk id="393" creationId="{37E07104-D883-49FD-BE40-8DC8F774B9CF}"/>
          </ac:spMkLst>
        </pc:spChg>
        <pc:spChg chg="mod">
          <ac:chgData name="Ashar, Aazeen" userId="f1edb71b-8779-4da3-8139-cf9991e13e4b" providerId="ADAL" clId="{769386E0-97C0-4CD0-939D-97F17C0292D0}" dt="2025-06-02T08:49:07.551" v="6963" actId="207"/>
          <ac:spMkLst>
            <pc:docMk/>
            <pc:sldMk cId="413489979" sldId="2147480617"/>
            <ac:spMk id="393" creationId="{7F01AE0F-A678-6C49-7776-60AEC18989EF}"/>
          </ac:spMkLst>
        </pc:spChg>
        <pc:spChg chg="mod">
          <ac:chgData name="Ashar, Aazeen" userId="f1edb71b-8779-4da3-8139-cf9991e13e4b" providerId="ADAL" clId="{769386E0-97C0-4CD0-939D-97F17C0292D0}" dt="2025-06-02T08:49:07.551" v="6963" actId="207"/>
          <ac:spMkLst>
            <pc:docMk/>
            <pc:sldMk cId="413489979" sldId="2147480617"/>
            <ac:spMk id="394" creationId="{06B9586D-3CF7-F875-93E9-9296370EAF8A}"/>
          </ac:spMkLst>
        </pc:spChg>
        <pc:spChg chg="mod">
          <ac:chgData name="Ashar, Aazeen" userId="f1edb71b-8779-4da3-8139-cf9991e13e4b" providerId="ADAL" clId="{769386E0-97C0-4CD0-939D-97F17C0292D0}" dt="2025-05-12T01:45:57.618" v="210" actId="207"/>
          <ac:spMkLst>
            <pc:docMk/>
            <pc:sldMk cId="413489979" sldId="2147480617"/>
            <ac:spMk id="394" creationId="{9358AD9B-4636-15F9-40F8-24E3236400E7}"/>
          </ac:spMkLst>
        </pc:spChg>
        <pc:spChg chg="mod">
          <ac:chgData name="Ashar, Aazeen" userId="f1edb71b-8779-4da3-8139-cf9991e13e4b" providerId="ADAL" clId="{769386E0-97C0-4CD0-939D-97F17C0292D0}" dt="2025-06-02T08:49:07.551" v="6963" actId="207"/>
          <ac:spMkLst>
            <pc:docMk/>
            <pc:sldMk cId="413489979" sldId="2147480617"/>
            <ac:spMk id="395" creationId="{6364BEDC-F1DD-F91A-FA0A-5B355C28FBFD}"/>
          </ac:spMkLst>
        </pc:spChg>
        <pc:spChg chg="mod">
          <ac:chgData name="Ashar, Aazeen" userId="f1edb71b-8779-4da3-8139-cf9991e13e4b" providerId="ADAL" clId="{769386E0-97C0-4CD0-939D-97F17C0292D0}" dt="2025-05-12T01:45:57.618" v="210" actId="207"/>
          <ac:spMkLst>
            <pc:docMk/>
            <pc:sldMk cId="413489979" sldId="2147480617"/>
            <ac:spMk id="395" creationId="{AE80E736-64B7-59AE-00AB-CC4985D75468}"/>
          </ac:spMkLst>
        </pc:spChg>
        <pc:spChg chg="mod">
          <ac:chgData name="Ashar, Aazeen" userId="f1edb71b-8779-4da3-8139-cf9991e13e4b" providerId="ADAL" clId="{769386E0-97C0-4CD0-939D-97F17C0292D0}" dt="2025-05-12T01:45:57.618" v="210" actId="207"/>
          <ac:spMkLst>
            <pc:docMk/>
            <pc:sldMk cId="413489979" sldId="2147480617"/>
            <ac:spMk id="396" creationId="{B745E632-2250-4503-E557-B85E39A2717E}"/>
          </ac:spMkLst>
        </pc:spChg>
        <pc:spChg chg="mod">
          <ac:chgData name="Ashar, Aazeen" userId="f1edb71b-8779-4da3-8139-cf9991e13e4b" providerId="ADAL" clId="{769386E0-97C0-4CD0-939D-97F17C0292D0}" dt="2025-05-12T01:45:57.618" v="210" actId="207"/>
          <ac:spMkLst>
            <pc:docMk/>
            <pc:sldMk cId="413489979" sldId="2147480617"/>
            <ac:spMk id="397" creationId="{6532A0D1-8B44-A516-8232-02587E1E65E7}"/>
          </ac:spMkLst>
        </pc:spChg>
        <pc:spChg chg="mod">
          <ac:chgData name="Ashar, Aazeen" userId="f1edb71b-8779-4da3-8139-cf9991e13e4b" providerId="ADAL" clId="{769386E0-97C0-4CD0-939D-97F17C0292D0}" dt="2025-06-02T08:48:49.910" v="6960" actId="207"/>
          <ac:spMkLst>
            <pc:docMk/>
            <pc:sldMk cId="413489979" sldId="2147480617"/>
            <ac:spMk id="397" creationId="{CEBC8572-1EC2-0611-C045-F47BB4392E9F}"/>
          </ac:spMkLst>
        </pc:spChg>
        <pc:spChg chg="mod">
          <ac:chgData name="Ashar, Aazeen" userId="f1edb71b-8779-4da3-8139-cf9991e13e4b" providerId="ADAL" clId="{769386E0-97C0-4CD0-939D-97F17C0292D0}" dt="2025-06-02T08:48:49.910" v="6960" actId="207"/>
          <ac:spMkLst>
            <pc:docMk/>
            <pc:sldMk cId="413489979" sldId="2147480617"/>
            <ac:spMk id="398" creationId="{F092ABD5-1ACE-6988-B487-853BA9CFDC27}"/>
          </ac:spMkLst>
        </pc:spChg>
        <pc:spChg chg="mod">
          <ac:chgData name="Ashar, Aazeen" userId="f1edb71b-8779-4da3-8139-cf9991e13e4b" providerId="ADAL" clId="{769386E0-97C0-4CD0-939D-97F17C0292D0}" dt="2025-05-12T01:45:54.346" v="209" actId="207"/>
          <ac:spMkLst>
            <pc:docMk/>
            <pc:sldMk cId="413489979" sldId="2147480617"/>
            <ac:spMk id="399" creationId="{6AF81C51-D8A5-DB44-815B-DC7A54A4C2DB}"/>
          </ac:spMkLst>
        </pc:spChg>
        <pc:spChg chg="mod">
          <ac:chgData name="Ashar, Aazeen" userId="f1edb71b-8779-4da3-8139-cf9991e13e4b" providerId="ADAL" clId="{769386E0-97C0-4CD0-939D-97F17C0292D0}" dt="2025-06-02T08:48:49.910" v="6960" actId="207"/>
          <ac:spMkLst>
            <pc:docMk/>
            <pc:sldMk cId="413489979" sldId="2147480617"/>
            <ac:spMk id="399" creationId="{A4347555-4611-50D0-A44F-64F9DBFF4AA5}"/>
          </ac:spMkLst>
        </pc:spChg>
        <pc:spChg chg="mod">
          <ac:chgData name="Ashar, Aazeen" userId="f1edb71b-8779-4da3-8139-cf9991e13e4b" providerId="ADAL" clId="{769386E0-97C0-4CD0-939D-97F17C0292D0}" dt="2025-05-12T01:45:54.346" v="209" actId="207"/>
          <ac:spMkLst>
            <pc:docMk/>
            <pc:sldMk cId="413489979" sldId="2147480617"/>
            <ac:spMk id="400" creationId="{21A25EC0-0798-543B-FED4-FE83D5874EFB}"/>
          </ac:spMkLst>
        </pc:spChg>
        <pc:spChg chg="mod">
          <ac:chgData name="Ashar, Aazeen" userId="f1edb71b-8779-4da3-8139-cf9991e13e4b" providerId="ADAL" clId="{769386E0-97C0-4CD0-939D-97F17C0292D0}" dt="2025-06-02T08:48:49.910" v="6960" actId="207"/>
          <ac:spMkLst>
            <pc:docMk/>
            <pc:sldMk cId="413489979" sldId="2147480617"/>
            <ac:spMk id="400" creationId="{A6EA29FB-27FA-ADDB-1CD1-FE82CBB6AA65}"/>
          </ac:spMkLst>
        </pc:spChg>
        <pc:spChg chg="mod">
          <ac:chgData name="Ashar, Aazeen" userId="f1edb71b-8779-4da3-8139-cf9991e13e4b" providerId="ADAL" clId="{769386E0-97C0-4CD0-939D-97F17C0292D0}" dt="2025-05-12T01:45:54.346" v="209" actId="207"/>
          <ac:spMkLst>
            <pc:docMk/>
            <pc:sldMk cId="413489979" sldId="2147480617"/>
            <ac:spMk id="401" creationId="{30DC66A4-F5F3-2773-1BD6-B92061533C66}"/>
          </ac:spMkLst>
        </pc:spChg>
        <pc:spChg chg="mod">
          <ac:chgData name="Ashar, Aazeen" userId="f1edb71b-8779-4da3-8139-cf9991e13e4b" providerId="ADAL" clId="{769386E0-97C0-4CD0-939D-97F17C0292D0}" dt="2025-06-02T08:49:01.031" v="6962" actId="207"/>
          <ac:spMkLst>
            <pc:docMk/>
            <pc:sldMk cId="413489979" sldId="2147480617"/>
            <ac:spMk id="402" creationId="{2464DECB-38AE-9171-D6E7-4474611B786A}"/>
          </ac:spMkLst>
        </pc:spChg>
        <pc:spChg chg="mod">
          <ac:chgData name="Ashar, Aazeen" userId="f1edb71b-8779-4da3-8139-cf9991e13e4b" providerId="ADAL" clId="{769386E0-97C0-4CD0-939D-97F17C0292D0}" dt="2025-05-12T01:45:54.346" v="209" actId="207"/>
          <ac:spMkLst>
            <pc:docMk/>
            <pc:sldMk cId="413489979" sldId="2147480617"/>
            <ac:spMk id="402" creationId="{66500655-7317-58C1-B116-41F38A465043}"/>
          </ac:spMkLst>
        </pc:spChg>
        <pc:spChg chg="mod">
          <ac:chgData name="Ashar, Aazeen" userId="f1edb71b-8779-4da3-8139-cf9991e13e4b" providerId="ADAL" clId="{769386E0-97C0-4CD0-939D-97F17C0292D0}" dt="2025-06-02T08:49:01.031" v="6962" actId="207"/>
          <ac:spMkLst>
            <pc:docMk/>
            <pc:sldMk cId="413489979" sldId="2147480617"/>
            <ac:spMk id="403" creationId="{5F010D3A-31FE-C5C3-39AF-A4F75BFBC31B}"/>
          </ac:spMkLst>
        </pc:spChg>
        <pc:spChg chg="mod">
          <ac:chgData name="Ashar, Aazeen" userId="f1edb71b-8779-4da3-8139-cf9991e13e4b" providerId="ADAL" clId="{769386E0-97C0-4CD0-939D-97F17C0292D0}" dt="2025-05-12T01:45:54.346" v="209" actId="207"/>
          <ac:spMkLst>
            <pc:docMk/>
            <pc:sldMk cId="413489979" sldId="2147480617"/>
            <ac:spMk id="403" creationId="{7DCFC78A-E56C-6F6D-EC45-778520F2C1DD}"/>
          </ac:spMkLst>
        </pc:spChg>
        <pc:spChg chg="add mod">
          <ac:chgData name="Ashar, Aazeen" userId="f1edb71b-8779-4da3-8139-cf9991e13e4b" providerId="ADAL" clId="{769386E0-97C0-4CD0-939D-97F17C0292D0}" dt="2025-05-12T01:29:27.739" v="83" actId="207"/>
          <ac:spMkLst>
            <pc:docMk/>
            <pc:sldMk cId="413489979" sldId="2147480617"/>
            <ac:spMk id="404" creationId="{CE2741D6-4B28-EC49-8E63-A08DFA2142F7}"/>
          </ac:spMkLst>
        </pc:spChg>
        <pc:spChg chg="mod">
          <ac:chgData name="Ashar, Aazeen" userId="f1edb71b-8779-4da3-8139-cf9991e13e4b" providerId="ADAL" clId="{769386E0-97C0-4CD0-939D-97F17C0292D0}" dt="2025-06-02T08:49:01.031" v="6962" actId="207"/>
          <ac:spMkLst>
            <pc:docMk/>
            <pc:sldMk cId="413489979" sldId="2147480617"/>
            <ac:spMk id="404" creationId="{D56CD749-E903-43AC-3DAB-FCBB60612F8A}"/>
          </ac:spMkLst>
        </pc:spChg>
        <pc:spChg chg="mod">
          <ac:chgData name="Ashar, Aazeen" userId="f1edb71b-8779-4da3-8139-cf9991e13e4b" providerId="ADAL" clId="{769386E0-97C0-4CD0-939D-97F17C0292D0}" dt="2025-06-02T08:48:55.922" v="6961" actId="207"/>
          <ac:spMkLst>
            <pc:docMk/>
            <pc:sldMk cId="413489979" sldId="2147480617"/>
            <ac:spMk id="406" creationId="{4D787EB6-8677-4AE9-E691-300D2DACEEAB}"/>
          </ac:spMkLst>
        </pc:spChg>
        <pc:spChg chg="mod">
          <ac:chgData name="Ashar, Aazeen" userId="f1edb71b-8779-4da3-8139-cf9991e13e4b" providerId="ADAL" clId="{769386E0-97C0-4CD0-939D-97F17C0292D0}" dt="2025-05-11T23:46:19.129" v="10"/>
          <ac:spMkLst>
            <pc:docMk/>
            <pc:sldMk cId="413489979" sldId="2147480617"/>
            <ac:spMk id="406" creationId="{E8561C89-5246-6C3E-0055-06A4B82E0328}"/>
          </ac:spMkLst>
        </pc:spChg>
        <pc:spChg chg="mod">
          <ac:chgData name="Ashar, Aazeen" userId="f1edb71b-8779-4da3-8139-cf9991e13e4b" providerId="ADAL" clId="{769386E0-97C0-4CD0-939D-97F17C0292D0}" dt="2025-06-02T08:48:55.922" v="6961" actId="207"/>
          <ac:spMkLst>
            <pc:docMk/>
            <pc:sldMk cId="413489979" sldId="2147480617"/>
            <ac:spMk id="407" creationId="{105F87B2-D374-714B-9143-E00A5105A81B}"/>
          </ac:spMkLst>
        </pc:spChg>
        <pc:spChg chg="mod">
          <ac:chgData name="Ashar, Aazeen" userId="f1edb71b-8779-4da3-8139-cf9991e13e4b" providerId="ADAL" clId="{769386E0-97C0-4CD0-939D-97F17C0292D0}" dt="2025-05-11T23:46:19.129" v="10"/>
          <ac:spMkLst>
            <pc:docMk/>
            <pc:sldMk cId="413489979" sldId="2147480617"/>
            <ac:spMk id="407" creationId="{87BBA571-9F10-6B4A-95E3-421ABA430CD7}"/>
          </ac:spMkLst>
        </pc:spChg>
        <pc:spChg chg="add mod">
          <ac:chgData name="Ashar, Aazeen" userId="f1edb71b-8779-4da3-8139-cf9991e13e4b" providerId="ADAL" clId="{769386E0-97C0-4CD0-939D-97F17C0292D0}" dt="2025-05-12T01:33:32.245" v="123" actId="207"/>
          <ac:spMkLst>
            <pc:docMk/>
            <pc:sldMk cId="413489979" sldId="2147480617"/>
            <ac:spMk id="408" creationId="{C541F345-634A-A2BF-194F-B19A852911E0}"/>
          </ac:spMkLst>
        </pc:spChg>
        <pc:spChg chg="mod">
          <ac:chgData name="Ashar, Aazeen" userId="f1edb71b-8779-4da3-8139-cf9991e13e4b" providerId="ADAL" clId="{769386E0-97C0-4CD0-939D-97F17C0292D0}" dt="2025-05-11T23:46:19.129" v="10"/>
          <ac:spMkLst>
            <pc:docMk/>
            <pc:sldMk cId="413489979" sldId="2147480617"/>
            <ac:spMk id="410" creationId="{76F142B8-BD1E-CB2A-9B9B-A31F614B3DAF}"/>
          </ac:spMkLst>
        </pc:spChg>
        <pc:spChg chg="mod">
          <ac:chgData name="Ashar, Aazeen" userId="f1edb71b-8779-4da3-8139-cf9991e13e4b" providerId="ADAL" clId="{769386E0-97C0-4CD0-939D-97F17C0292D0}" dt="2025-05-11T23:46:19.129" v="10"/>
          <ac:spMkLst>
            <pc:docMk/>
            <pc:sldMk cId="413489979" sldId="2147480617"/>
            <ac:spMk id="411" creationId="{009DF151-9083-7431-D538-378C6E8A8288}"/>
          </ac:spMkLst>
        </pc:spChg>
        <pc:spChg chg="mod">
          <ac:chgData name="Ashar, Aazeen" userId="f1edb71b-8779-4da3-8139-cf9991e13e4b" providerId="ADAL" clId="{769386E0-97C0-4CD0-939D-97F17C0292D0}" dt="2025-05-11T23:46:19.129" v="10"/>
          <ac:spMkLst>
            <pc:docMk/>
            <pc:sldMk cId="413489979" sldId="2147480617"/>
            <ac:spMk id="412" creationId="{3E30F9B2-C51A-DA45-CBCC-A99C2DD5A2AF}"/>
          </ac:spMkLst>
        </pc:spChg>
        <pc:spChg chg="mod">
          <ac:chgData name="Ashar, Aazeen" userId="f1edb71b-8779-4da3-8139-cf9991e13e4b" providerId="ADAL" clId="{769386E0-97C0-4CD0-939D-97F17C0292D0}" dt="2025-05-12T01:34:11.249" v="127" actId="207"/>
          <ac:spMkLst>
            <pc:docMk/>
            <pc:sldMk cId="413489979" sldId="2147480617"/>
            <ac:spMk id="413" creationId="{52E60FF1-A359-FB81-85B6-E9AD6DF299B9}"/>
          </ac:spMkLst>
        </pc:spChg>
        <pc:spChg chg="mod">
          <ac:chgData name="Ashar, Aazeen" userId="f1edb71b-8779-4da3-8139-cf9991e13e4b" providerId="ADAL" clId="{769386E0-97C0-4CD0-939D-97F17C0292D0}" dt="2025-05-11T23:46:19.129" v="10"/>
          <ac:spMkLst>
            <pc:docMk/>
            <pc:sldMk cId="413489979" sldId="2147480617"/>
            <ac:spMk id="414" creationId="{5F7C58D3-7053-A076-AFCB-BEAAB84C14F3}"/>
          </ac:spMkLst>
        </pc:spChg>
        <pc:spChg chg="mod">
          <ac:chgData name="Ashar, Aazeen" userId="f1edb71b-8779-4da3-8139-cf9991e13e4b" providerId="ADAL" clId="{769386E0-97C0-4CD0-939D-97F17C0292D0}" dt="2025-05-12T01:34:03.148" v="126" actId="207"/>
          <ac:spMkLst>
            <pc:docMk/>
            <pc:sldMk cId="413489979" sldId="2147480617"/>
            <ac:spMk id="415" creationId="{7CA8AD70-0961-86EB-0D98-0186533A9D97}"/>
          </ac:spMkLst>
        </pc:spChg>
        <pc:spChg chg="mod">
          <ac:chgData name="Ashar, Aazeen" userId="f1edb71b-8779-4da3-8139-cf9991e13e4b" providerId="ADAL" clId="{769386E0-97C0-4CD0-939D-97F17C0292D0}" dt="2025-05-12T01:35:52.999" v="132" actId="1076"/>
          <ac:spMkLst>
            <pc:docMk/>
            <pc:sldMk cId="413489979" sldId="2147480617"/>
            <ac:spMk id="416" creationId="{26A22784-F2F8-E56A-0725-B847281D4C25}"/>
          </ac:spMkLst>
        </pc:spChg>
        <pc:spChg chg="mod">
          <ac:chgData name="Ashar, Aazeen" userId="f1edb71b-8779-4da3-8139-cf9991e13e4b" providerId="ADAL" clId="{769386E0-97C0-4CD0-939D-97F17C0292D0}" dt="2025-05-12T01:33:50.643" v="124" actId="207"/>
          <ac:spMkLst>
            <pc:docMk/>
            <pc:sldMk cId="413489979" sldId="2147480617"/>
            <ac:spMk id="418" creationId="{96349477-1C14-75B0-FCC9-1240956B0311}"/>
          </ac:spMkLst>
        </pc:spChg>
        <pc:spChg chg="mod">
          <ac:chgData name="Ashar, Aazeen" userId="f1edb71b-8779-4da3-8139-cf9991e13e4b" providerId="ADAL" clId="{769386E0-97C0-4CD0-939D-97F17C0292D0}" dt="2025-05-11T23:46:19.129" v="10"/>
          <ac:spMkLst>
            <pc:docMk/>
            <pc:sldMk cId="413489979" sldId="2147480617"/>
            <ac:spMk id="419" creationId="{270C89BF-2BDA-9C83-D4BA-26DCDBF27A70}"/>
          </ac:spMkLst>
        </pc:spChg>
        <pc:spChg chg="mod">
          <ac:chgData name="Ashar, Aazeen" userId="f1edb71b-8779-4da3-8139-cf9991e13e4b" providerId="ADAL" clId="{769386E0-97C0-4CD0-939D-97F17C0292D0}" dt="2025-05-12T01:33:57.306" v="125" actId="207"/>
          <ac:spMkLst>
            <pc:docMk/>
            <pc:sldMk cId="413489979" sldId="2147480617"/>
            <ac:spMk id="420" creationId="{A2EA2E59-2C64-D069-BE98-9D7E3DF40366}"/>
          </ac:spMkLst>
        </pc:spChg>
        <pc:spChg chg="add mod">
          <ac:chgData name="Ashar, Aazeen" userId="f1edb71b-8779-4da3-8139-cf9991e13e4b" providerId="ADAL" clId="{769386E0-97C0-4CD0-939D-97F17C0292D0}" dt="2025-05-12T01:28:11.552" v="73" actId="208"/>
          <ac:spMkLst>
            <pc:docMk/>
            <pc:sldMk cId="413489979" sldId="2147480617"/>
            <ac:spMk id="421" creationId="{AA727F20-9673-AB79-92B6-95CD80E83CEB}"/>
          </ac:spMkLst>
        </pc:spChg>
        <pc:spChg chg="mod">
          <ac:chgData name="Ashar, Aazeen" userId="f1edb71b-8779-4da3-8139-cf9991e13e4b" providerId="ADAL" clId="{769386E0-97C0-4CD0-939D-97F17C0292D0}" dt="2025-05-12T01:46:54.919" v="221" actId="1076"/>
          <ac:spMkLst>
            <pc:docMk/>
            <pc:sldMk cId="413489979" sldId="2147480617"/>
            <ac:spMk id="432" creationId="{787A9791-443A-B524-A41D-792C867C9027}"/>
          </ac:spMkLst>
        </pc:spChg>
        <pc:spChg chg="mod">
          <ac:chgData name="Ashar, Aazeen" userId="f1edb71b-8779-4da3-8139-cf9991e13e4b" providerId="ADAL" clId="{769386E0-97C0-4CD0-939D-97F17C0292D0}" dt="2025-05-12T01:46:54.919" v="221" actId="1076"/>
          <ac:spMkLst>
            <pc:docMk/>
            <pc:sldMk cId="413489979" sldId="2147480617"/>
            <ac:spMk id="434" creationId="{017317B9-E92D-22D6-51DC-227645C90FF1}"/>
          </ac:spMkLst>
        </pc:spChg>
        <pc:spChg chg="mod">
          <ac:chgData name="Ashar, Aazeen" userId="f1edb71b-8779-4da3-8139-cf9991e13e4b" providerId="ADAL" clId="{769386E0-97C0-4CD0-939D-97F17C0292D0}" dt="2025-05-12T01:46:54.919" v="221" actId="1076"/>
          <ac:spMkLst>
            <pc:docMk/>
            <pc:sldMk cId="413489979" sldId="2147480617"/>
            <ac:spMk id="435" creationId="{A5730307-93D6-475C-400E-E870F16CA9CC}"/>
          </ac:spMkLst>
        </pc:spChg>
        <pc:spChg chg="mod">
          <ac:chgData name="Ashar, Aazeen" userId="f1edb71b-8779-4da3-8139-cf9991e13e4b" providerId="ADAL" clId="{769386E0-97C0-4CD0-939D-97F17C0292D0}" dt="2025-05-12T01:46:59.693" v="223"/>
          <ac:spMkLst>
            <pc:docMk/>
            <pc:sldMk cId="413489979" sldId="2147480617"/>
            <ac:spMk id="437" creationId="{70061CC4-BDFB-01D5-9DC4-90D69E7D8431}"/>
          </ac:spMkLst>
        </pc:spChg>
        <pc:spChg chg="mod">
          <ac:chgData name="Ashar, Aazeen" userId="f1edb71b-8779-4da3-8139-cf9991e13e4b" providerId="ADAL" clId="{769386E0-97C0-4CD0-939D-97F17C0292D0}" dt="2025-05-12T01:46:59.693" v="223"/>
          <ac:spMkLst>
            <pc:docMk/>
            <pc:sldMk cId="413489979" sldId="2147480617"/>
            <ac:spMk id="438" creationId="{86B97373-08AB-1A8E-3F32-6590ADA29C42}"/>
          </ac:spMkLst>
        </pc:spChg>
        <pc:spChg chg="mod">
          <ac:chgData name="Ashar, Aazeen" userId="f1edb71b-8779-4da3-8139-cf9991e13e4b" providerId="ADAL" clId="{769386E0-97C0-4CD0-939D-97F17C0292D0}" dt="2025-05-12T01:46:59.693" v="223"/>
          <ac:spMkLst>
            <pc:docMk/>
            <pc:sldMk cId="413489979" sldId="2147480617"/>
            <ac:spMk id="439" creationId="{5C414A12-E7BB-9A1A-0F65-6380901F9F9A}"/>
          </ac:spMkLst>
        </pc:spChg>
        <pc:spChg chg="mod">
          <ac:chgData name="Ashar, Aazeen" userId="f1edb71b-8779-4da3-8139-cf9991e13e4b" providerId="ADAL" clId="{769386E0-97C0-4CD0-939D-97F17C0292D0}" dt="2025-05-12T01:46:59.693" v="223"/>
          <ac:spMkLst>
            <pc:docMk/>
            <pc:sldMk cId="413489979" sldId="2147480617"/>
            <ac:spMk id="440" creationId="{7CED2E95-3491-9E31-FA5C-5D54FB42F8A1}"/>
          </ac:spMkLst>
        </pc:spChg>
        <pc:spChg chg="mod">
          <ac:chgData name="Ashar, Aazeen" userId="f1edb71b-8779-4da3-8139-cf9991e13e4b" providerId="ADAL" clId="{769386E0-97C0-4CD0-939D-97F17C0292D0}" dt="2025-05-12T01:46:59.693" v="223"/>
          <ac:spMkLst>
            <pc:docMk/>
            <pc:sldMk cId="413489979" sldId="2147480617"/>
            <ac:spMk id="441" creationId="{6A7DC13F-6F40-4F09-C55D-38E98533810A}"/>
          </ac:spMkLst>
        </pc:spChg>
        <pc:spChg chg="mod">
          <ac:chgData name="Ashar, Aazeen" userId="f1edb71b-8779-4da3-8139-cf9991e13e4b" providerId="ADAL" clId="{769386E0-97C0-4CD0-939D-97F17C0292D0}" dt="2025-05-12T01:46:59.693" v="223"/>
          <ac:spMkLst>
            <pc:docMk/>
            <pc:sldMk cId="413489979" sldId="2147480617"/>
            <ac:spMk id="442" creationId="{9106DC6A-2B5C-0E13-ACA0-92ADCCC14DF3}"/>
          </ac:spMkLst>
        </pc:spChg>
        <pc:spChg chg="mod">
          <ac:chgData name="Ashar, Aazeen" userId="f1edb71b-8779-4da3-8139-cf9991e13e4b" providerId="ADAL" clId="{769386E0-97C0-4CD0-939D-97F17C0292D0}" dt="2025-05-12T01:46:59.693" v="223"/>
          <ac:spMkLst>
            <pc:docMk/>
            <pc:sldMk cId="413489979" sldId="2147480617"/>
            <ac:spMk id="443" creationId="{B542C28B-19CF-5850-9477-4957FD2FEC4F}"/>
          </ac:spMkLst>
        </pc:spChg>
        <pc:spChg chg="del">
          <ac:chgData name="Ashar, Aazeen" userId="f1edb71b-8779-4da3-8139-cf9991e13e4b" providerId="ADAL" clId="{769386E0-97C0-4CD0-939D-97F17C0292D0}" dt="2025-06-03T07:35:32.013" v="11897" actId="478"/>
          <ac:spMkLst>
            <pc:docMk/>
            <pc:sldMk cId="413489979" sldId="2147480617"/>
            <ac:spMk id="447" creationId="{379615B9-A8B9-D4E3-7A19-6685E674A476}"/>
          </ac:spMkLst>
        </pc:spChg>
        <pc:spChg chg="mod">
          <ac:chgData name="Ashar, Aazeen" userId="f1edb71b-8779-4da3-8139-cf9991e13e4b" providerId="ADAL" clId="{769386E0-97C0-4CD0-939D-97F17C0292D0}" dt="2025-06-02T23:00:00.631" v="8938" actId="120"/>
          <ac:spMkLst>
            <pc:docMk/>
            <pc:sldMk cId="413489979" sldId="2147480617"/>
            <ac:spMk id="508" creationId="{3798DC06-6D88-2524-8F72-B0FF3D9C263C}"/>
          </ac:spMkLst>
        </pc:spChg>
        <pc:grpChg chg="add mod ord">
          <ac:chgData name="Ashar, Aazeen" userId="f1edb71b-8779-4da3-8139-cf9991e13e4b" providerId="ADAL" clId="{769386E0-97C0-4CD0-939D-97F17C0292D0}" dt="2025-05-12T01:37:19.152" v="148" actId="166"/>
          <ac:grpSpMkLst>
            <pc:docMk/>
            <pc:sldMk cId="413489979" sldId="2147480617"/>
            <ac:grpSpMk id="86" creationId="{B6B7F969-6701-C612-8D6E-4F5619F08823}"/>
          </ac:grpSpMkLst>
        </pc:grpChg>
        <pc:grpChg chg="add mod">
          <ac:chgData name="Ashar, Aazeen" userId="f1edb71b-8779-4da3-8139-cf9991e13e4b" providerId="ADAL" clId="{769386E0-97C0-4CD0-939D-97F17C0292D0}" dt="2025-05-12T01:41:30.228" v="183" actId="1076"/>
          <ac:grpSpMkLst>
            <pc:docMk/>
            <pc:sldMk cId="413489979" sldId="2147480617"/>
            <ac:grpSpMk id="89" creationId="{E9E65DE4-8B5A-EE42-B6A8-EDFCC7C7A4C8}"/>
          </ac:grpSpMkLst>
        </pc:grpChg>
        <pc:grpChg chg="add mod">
          <ac:chgData name="Ashar, Aazeen" userId="f1edb71b-8779-4da3-8139-cf9991e13e4b" providerId="ADAL" clId="{769386E0-97C0-4CD0-939D-97F17C0292D0}" dt="2025-05-11T23:46:19.129" v="10"/>
          <ac:grpSpMkLst>
            <pc:docMk/>
            <pc:sldMk cId="413489979" sldId="2147480617"/>
            <ac:grpSpMk id="92" creationId="{FC0893C7-7E38-91B4-4CC0-20E3CF83560D}"/>
          </ac:grpSpMkLst>
        </pc:grpChg>
        <pc:grpChg chg="add mod">
          <ac:chgData name="Ashar, Aazeen" userId="f1edb71b-8779-4da3-8139-cf9991e13e4b" providerId="ADAL" clId="{769386E0-97C0-4CD0-939D-97F17C0292D0}" dt="2025-05-12T01:26:25.258" v="59" actId="207"/>
          <ac:grpSpMkLst>
            <pc:docMk/>
            <pc:sldMk cId="413489979" sldId="2147480617"/>
            <ac:grpSpMk id="113" creationId="{37B70F89-DF35-97E5-DFDB-8461E1DDDE0B}"/>
          </ac:grpSpMkLst>
        </pc:grpChg>
        <pc:grpChg chg="add mod">
          <ac:chgData name="Ashar, Aazeen" userId="f1edb71b-8779-4da3-8139-cf9991e13e4b" providerId="ADAL" clId="{769386E0-97C0-4CD0-939D-97F17C0292D0}" dt="2025-05-12T01:32:53.287" v="113" actId="207"/>
          <ac:grpSpMkLst>
            <pc:docMk/>
            <pc:sldMk cId="413489979" sldId="2147480617"/>
            <ac:grpSpMk id="120" creationId="{DF1241E8-2BB9-D75F-A9F6-4E90770ED07F}"/>
          </ac:grpSpMkLst>
        </pc:grpChg>
        <pc:grpChg chg="add mod">
          <ac:chgData name="Ashar, Aazeen" userId="f1edb71b-8779-4da3-8139-cf9991e13e4b" providerId="ADAL" clId="{769386E0-97C0-4CD0-939D-97F17C0292D0}" dt="2025-05-12T01:33:02.510" v="115" actId="207"/>
          <ac:grpSpMkLst>
            <pc:docMk/>
            <pc:sldMk cId="413489979" sldId="2147480617"/>
            <ac:grpSpMk id="124" creationId="{53669166-B588-0BC6-7266-FB6812CB39DD}"/>
          </ac:grpSpMkLst>
        </pc:grpChg>
        <pc:grpChg chg="add mod">
          <ac:chgData name="Ashar, Aazeen" userId="f1edb71b-8779-4da3-8139-cf9991e13e4b" providerId="ADAL" clId="{769386E0-97C0-4CD0-939D-97F17C0292D0}" dt="2025-05-12T01:29:15.338" v="81" actId="207"/>
          <ac:grpSpMkLst>
            <pc:docMk/>
            <pc:sldMk cId="413489979" sldId="2147480617"/>
            <ac:grpSpMk id="162" creationId="{F5BC1BFE-CC1A-0483-9AB5-D6F6914EB537}"/>
          </ac:grpSpMkLst>
        </pc:grpChg>
        <pc:grpChg chg="add mod">
          <ac:chgData name="Ashar, Aazeen" userId="f1edb71b-8779-4da3-8139-cf9991e13e4b" providerId="ADAL" clId="{769386E0-97C0-4CD0-939D-97F17C0292D0}" dt="2025-05-12T01:30:03.934" v="88" actId="207"/>
          <ac:grpSpMkLst>
            <pc:docMk/>
            <pc:sldMk cId="413489979" sldId="2147480617"/>
            <ac:grpSpMk id="165" creationId="{BEF565F9-2B12-C3B1-48F2-F5BB1B2B0CB7}"/>
          </ac:grpSpMkLst>
        </pc:grpChg>
        <pc:grpChg chg="add mod">
          <ac:chgData name="Ashar, Aazeen" userId="f1edb71b-8779-4da3-8139-cf9991e13e4b" providerId="ADAL" clId="{769386E0-97C0-4CD0-939D-97F17C0292D0}" dt="2025-05-12T01:30:08.261" v="89" actId="207"/>
          <ac:grpSpMkLst>
            <pc:docMk/>
            <pc:sldMk cId="413489979" sldId="2147480617"/>
            <ac:grpSpMk id="168" creationId="{CB7D99DC-8365-B110-E4C8-414019305437}"/>
          </ac:grpSpMkLst>
        </pc:grpChg>
        <pc:grpChg chg="add mod">
          <ac:chgData name="Ashar, Aazeen" userId="f1edb71b-8779-4da3-8139-cf9991e13e4b" providerId="ADAL" clId="{769386E0-97C0-4CD0-939D-97F17C0292D0}" dt="2025-05-12T01:29:54.625" v="87" actId="207"/>
          <ac:grpSpMkLst>
            <pc:docMk/>
            <pc:sldMk cId="413489979" sldId="2147480617"/>
            <ac:grpSpMk id="171" creationId="{2FF65B4A-5535-0497-52A6-34D459C91861}"/>
          </ac:grpSpMkLst>
        </pc:grpChg>
        <pc:grpChg chg="add mod">
          <ac:chgData name="Ashar, Aazeen" userId="f1edb71b-8779-4da3-8139-cf9991e13e4b" providerId="ADAL" clId="{769386E0-97C0-4CD0-939D-97F17C0292D0}" dt="2025-05-12T01:29:37.852" v="85" actId="207"/>
          <ac:grpSpMkLst>
            <pc:docMk/>
            <pc:sldMk cId="413489979" sldId="2147480617"/>
            <ac:grpSpMk id="174" creationId="{207784D0-93F2-45F6-24C9-B3646161CFE7}"/>
          </ac:grpSpMkLst>
        </pc:grpChg>
        <pc:grpChg chg="add mod">
          <ac:chgData name="Ashar, Aazeen" userId="f1edb71b-8779-4da3-8139-cf9991e13e4b" providerId="ADAL" clId="{769386E0-97C0-4CD0-939D-97F17C0292D0}" dt="2025-05-12T01:29:45.612" v="86" actId="207"/>
          <ac:grpSpMkLst>
            <pc:docMk/>
            <pc:sldMk cId="413489979" sldId="2147480617"/>
            <ac:grpSpMk id="177" creationId="{3D303B9E-84D0-ACFF-07E0-E54AB9394F03}"/>
          </ac:grpSpMkLst>
        </pc:grpChg>
        <pc:grpChg chg="add mod">
          <ac:chgData name="Ashar, Aazeen" userId="f1edb71b-8779-4da3-8139-cf9991e13e4b" providerId="ADAL" clId="{769386E0-97C0-4CD0-939D-97F17C0292D0}" dt="2025-05-11T23:46:19.129" v="10"/>
          <ac:grpSpMkLst>
            <pc:docMk/>
            <pc:sldMk cId="413489979" sldId="2147480617"/>
            <ac:grpSpMk id="191" creationId="{86E45BF0-DE19-14BA-854F-4AE2034A875E}"/>
          </ac:grpSpMkLst>
        </pc:grpChg>
        <pc:grpChg chg="mod">
          <ac:chgData name="Ashar, Aazeen" userId="f1edb71b-8779-4da3-8139-cf9991e13e4b" providerId="ADAL" clId="{769386E0-97C0-4CD0-939D-97F17C0292D0}" dt="2025-05-11T23:46:19.129" v="10"/>
          <ac:grpSpMkLst>
            <pc:docMk/>
            <pc:sldMk cId="413489979" sldId="2147480617"/>
            <ac:grpSpMk id="192" creationId="{03C51E15-C46C-5258-845F-08815DCBFBF0}"/>
          </ac:grpSpMkLst>
        </pc:grpChg>
        <pc:grpChg chg="mod">
          <ac:chgData name="Ashar, Aazeen" userId="f1edb71b-8779-4da3-8139-cf9991e13e4b" providerId="ADAL" clId="{769386E0-97C0-4CD0-939D-97F17C0292D0}" dt="2025-05-11T23:46:19.129" v="10"/>
          <ac:grpSpMkLst>
            <pc:docMk/>
            <pc:sldMk cId="413489979" sldId="2147480617"/>
            <ac:grpSpMk id="194" creationId="{AC1F7C0E-9DFF-B0D7-D180-E238E94FB8E6}"/>
          </ac:grpSpMkLst>
        </pc:grpChg>
        <pc:grpChg chg="add mod">
          <ac:chgData name="Ashar, Aazeen" userId="f1edb71b-8779-4da3-8139-cf9991e13e4b" providerId="ADAL" clId="{769386E0-97C0-4CD0-939D-97F17C0292D0}" dt="2025-05-12T01:26:54.063" v="63" actId="207"/>
          <ac:grpSpMkLst>
            <pc:docMk/>
            <pc:sldMk cId="413489979" sldId="2147480617"/>
            <ac:grpSpMk id="204" creationId="{87FA4E7A-63AD-8A51-EFAB-DD001AE54FFE}"/>
          </ac:grpSpMkLst>
        </pc:grpChg>
        <pc:grpChg chg="add mod">
          <ac:chgData name="Ashar, Aazeen" userId="f1edb71b-8779-4da3-8139-cf9991e13e4b" providerId="ADAL" clId="{769386E0-97C0-4CD0-939D-97F17C0292D0}" dt="2025-05-12T01:27:13.956" v="68" actId="207"/>
          <ac:grpSpMkLst>
            <pc:docMk/>
            <pc:sldMk cId="413489979" sldId="2147480617"/>
            <ac:grpSpMk id="208" creationId="{1C95620C-469B-D441-64F8-5A9BABDB97CD}"/>
          </ac:grpSpMkLst>
        </pc:grpChg>
        <pc:grpChg chg="add mod">
          <ac:chgData name="Ashar, Aazeen" userId="f1edb71b-8779-4da3-8139-cf9991e13e4b" providerId="ADAL" clId="{769386E0-97C0-4CD0-939D-97F17C0292D0}" dt="2025-05-12T01:27:26.229" v="71" actId="207"/>
          <ac:grpSpMkLst>
            <pc:docMk/>
            <pc:sldMk cId="413489979" sldId="2147480617"/>
            <ac:grpSpMk id="225" creationId="{BC6AE3AA-34C9-B495-00F5-627442BB8FE3}"/>
          </ac:grpSpMkLst>
        </pc:grpChg>
        <pc:grpChg chg="add mod">
          <ac:chgData name="Ashar, Aazeen" userId="f1edb71b-8779-4da3-8139-cf9991e13e4b" providerId="ADAL" clId="{769386E0-97C0-4CD0-939D-97F17C0292D0}" dt="2025-05-12T01:26:46.568" v="61" actId="207"/>
          <ac:grpSpMkLst>
            <pc:docMk/>
            <pc:sldMk cId="413489979" sldId="2147480617"/>
            <ac:grpSpMk id="232" creationId="{92D28D4B-305E-2A2C-9444-67640C551035}"/>
          </ac:grpSpMkLst>
        </pc:grpChg>
        <pc:grpChg chg="add mod">
          <ac:chgData name="Ashar, Aazeen" userId="f1edb71b-8779-4da3-8139-cf9991e13e4b" providerId="ADAL" clId="{769386E0-97C0-4CD0-939D-97F17C0292D0}" dt="2025-05-12T01:27:17.817" v="69" actId="207"/>
          <ac:grpSpMkLst>
            <pc:docMk/>
            <pc:sldMk cId="413489979" sldId="2147480617"/>
            <ac:grpSpMk id="238" creationId="{D88FC1C8-0997-4D3D-7D33-C18840733D83}"/>
          </ac:grpSpMkLst>
        </pc:grpChg>
        <pc:grpChg chg="add mod">
          <ac:chgData name="Ashar, Aazeen" userId="f1edb71b-8779-4da3-8139-cf9991e13e4b" providerId="ADAL" clId="{769386E0-97C0-4CD0-939D-97F17C0292D0}" dt="2025-05-12T01:33:19.245" v="120" actId="207"/>
          <ac:grpSpMkLst>
            <pc:docMk/>
            <pc:sldMk cId="413489979" sldId="2147480617"/>
            <ac:grpSpMk id="241" creationId="{008D19C0-E68C-31AB-4D57-BDA7C7DB9942}"/>
          </ac:grpSpMkLst>
        </pc:grpChg>
        <pc:grpChg chg="add mod">
          <ac:chgData name="Ashar, Aazeen" userId="f1edb71b-8779-4da3-8139-cf9991e13e4b" providerId="ADAL" clId="{769386E0-97C0-4CD0-939D-97F17C0292D0}" dt="2025-05-12T01:37:56.065" v="150" actId="207"/>
          <ac:grpSpMkLst>
            <pc:docMk/>
            <pc:sldMk cId="413489979" sldId="2147480617"/>
            <ac:grpSpMk id="249" creationId="{422F2A81-453C-0CEF-D73E-DA9830A0060C}"/>
          </ac:grpSpMkLst>
        </pc:grpChg>
        <pc:grpChg chg="add mod">
          <ac:chgData name="Ashar, Aazeen" userId="f1edb71b-8779-4da3-8139-cf9991e13e4b" providerId="ADAL" clId="{769386E0-97C0-4CD0-939D-97F17C0292D0}" dt="2025-05-12T01:45:18.611" v="202" actId="207"/>
          <ac:grpSpMkLst>
            <pc:docMk/>
            <pc:sldMk cId="413489979" sldId="2147480617"/>
            <ac:grpSpMk id="254" creationId="{7AB76C00-DB25-A11C-B847-2C170E2F61C3}"/>
          </ac:grpSpMkLst>
        </pc:grpChg>
        <pc:grpChg chg="add mod">
          <ac:chgData name="Ashar, Aazeen" userId="f1edb71b-8779-4da3-8139-cf9991e13e4b" providerId="ADAL" clId="{769386E0-97C0-4CD0-939D-97F17C0292D0}" dt="2025-05-12T01:33:05.467" v="116" actId="207"/>
          <ac:grpSpMkLst>
            <pc:docMk/>
            <pc:sldMk cId="413489979" sldId="2147480617"/>
            <ac:grpSpMk id="257" creationId="{CD36EC48-2A6B-681A-CD2B-C889A51376F5}"/>
          </ac:grpSpMkLst>
        </pc:grpChg>
        <pc:grpChg chg="add mod">
          <ac:chgData name="Ashar, Aazeen" userId="f1edb71b-8779-4da3-8139-cf9991e13e4b" providerId="ADAL" clId="{769386E0-97C0-4CD0-939D-97F17C0292D0}" dt="2025-05-12T01:45:26.221" v="204" actId="207"/>
          <ac:grpSpMkLst>
            <pc:docMk/>
            <pc:sldMk cId="413489979" sldId="2147480617"/>
            <ac:grpSpMk id="263" creationId="{D99D9948-28D9-6A53-BF7E-1D791C6BEB86}"/>
          </ac:grpSpMkLst>
        </pc:grpChg>
        <pc:grpChg chg="add mod">
          <ac:chgData name="Ashar, Aazeen" userId="f1edb71b-8779-4da3-8139-cf9991e13e4b" providerId="ADAL" clId="{769386E0-97C0-4CD0-939D-97F17C0292D0}" dt="2025-05-12T01:45:29.285" v="205" actId="207"/>
          <ac:grpSpMkLst>
            <pc:docMk/>
            <pc:sldMk cId="413489979" sldId="2147480617"/>
            <ac:grpSpMk id="269" creationId="{CBEF978F-1FAB-CCCF-E017-C433EDEBAC0E}"/>
          </ac:grpSpMkLst>
        </pc:grpChg>
        <pc:grpChg chg="add mod">
          <ac:chgData name="Ashar, Aazeen" userId="f1edb71b-8779-4da3-8139-cf9991e13e4b" providerId="ADAL" clId="{769386E0-97C0-4CD0-939D-97F17C0292D0}" dt="2025-05-12T01:39:06.517" v="159" actId="207"/>
          <ac:grpSpMkLst>
            <pc:docMk/>
            <pc:sldMk cId="413489979" sldId="2147480617"/>
            <ac:grpSpMk id="273" creationId="{9E0824F0-4842-1911-2D52-2C611325A84B}"/>
          </ac:grpSpMkLst>
        </pc:grpChg>
        <pc:grpChg chg="add mod">
          <ac:chgData name="Ashar, Aazeen" userId="f1edb71b-8779-4da3-8139-cf9991e13e4b" providerId="ADAL" clId="{769386E0-97C0-4CD0-939D-97F17C0292D0}" dt="2025-05-12T03:48:16.862" v="475" actId="1076"/>
          <ac:grpSpMkLst>
            <pc:docMk/>
            <pc:sldMk cId="413489979" sldId="2147480617"/>
            <ac:grpSpMk id="281" creationId="{76A1D98E-8DBD-B30A-17DF-A766DF6EC149}"/>
          </ac:grpSpMkLst>
        </pc:grpChg>
        <pc:grpChg chg="add mod">
          <ac:chgData name="Ashar, Aazeen" userId="f1edb71b-8779-4da3-8139-cf9991e13e4b" providerId="ADAL" clId="{769386E0-97C0-4CD0-939D-97F17C0292D0}" dt="2025-05-12T01:41:41.302" v="185" actId="207"/>
          <ac:grpSpMkLst>
            <pc:docMk/>
            <pc:sldMk cId="413489979" sldId="2147480617"/>
            <ac:grpSpMk id="288" creationId="{ABC7F299-F8F1-22F0-4034-57654235D948}"/>
          </ac:grpSpMkLst>
        </pc:grpChg>
        <pc:grpChg chg="add mod">
          <ac:chgData name="Ashar, Aazeen" userId="f1edb71b-8779-4da3-8139-cf9991e13e4b" providerId="ADAL" clId="{769386E0-97C0-4CD0-939D-97F17C0292D0}" dt="2025-05-12T01:41:14.135" v="179" actId="207"/>
          <ac:grpSpMkLst>
            <pc:docMk/>
            <pc:sldMk cId="413489979" sldId="2147480617"/>
            <ac:grpSpMk id="292" creationId="{FFC4E102-AEC9-B15F-8FDF-37D8CE7B023C}"/>
          </ac:grpSpMkLst>
        </pc:grpChg>
        <pc:grpChg chg="add mod">
          <ac:chgData name="Ashar, Aazeen" userId="f1edb71b-8779-4da3-8139-cf9991e13e4b" providerId="ADAL" clId="{769386E0-97C0-4CD0-939D-97F17C0292D0}" dt="2025-05-11T23:46:19.129" v="10"/>
          <ac:grpSpMkLst>
            <pc:docMk/>
            <pc:sldMk cId="413489979" sldId="2147480617"/>
            <ac:grpSpMk id="305" creationId="{050FEC23-7FD9-C685-B6E8-AF72BA33E1CB}"/>
          </ac:grpSpMkLst>
        </pc:grpChg>
        <pc:grpChg chg="mod">
          <ac:chgData name="Ashar, Aazeen" userId="f1edb71b-8779-4da3-8139-cf9991e13e4b" providerId="ADAL" clId="{769386E0-97C0-4CD0-939D-97F17C0292D0}" dt="2025-05-11T23:46:19.129" v="10"/>
          <ac:grpSpMkLst>
            <pc:docMk/>
            <pc:sldMk cId="413489979" sldId="2147480617"/>
            <ac:grpSpMk id="307" creationId="{97BFEE3A-92CC-7E8D-5E6F-2AE567A38912}"/>
          </ac:grpSpMkLst>
        </pc:grpChg>
        <pc:grpChg chg="add mod">
          <ac:chgData name="Ashar, Aazeen" userId="f1edb71b-8779-4da3-8139-cf9991e13e4b" providerId="ADAL" clId="{769386E0-97C0-4CD0-939D-97F17C0292D0}" dt="2025-05-11T23:46:19.129" v="10"/>
          <ac:grpSpMkLst>
            <pc:docMk/>
            <pc:sldMk cId="413489979" sldId="2147480617"/>
            <ac:grpSpMk id="315" creationId="{7AAA3D78-94D4-40D8-2DF1-EC83986F5595}"/>
          </ac:grpSpMkLst>
        </pc:grpChg>
        <pc:grpChg chg="mod">
          <ac:chgData name="Ashar, Aazeen" userId="f1edb71b-8779-4da3-8139-cf9991e13e4b" providerId="ADAL" clId="{769386E0-97C0-4CD0-939D-97F17C0292D0}" dt="2025-05-11T23:46:19.129" v="10"/>
          <ac:grpSpMkLst>
            <pc:docMk/>
            <pc:sldMk cId="413489979" sldId="2147480617"/>
            <ac:grpSpMk id="316" creationId="{AB67A1E1-CA06-6090-A759-084A21CAB75A}"/>
          </ac:grpSpMkLst>
        </pc:grpChg>
        <pc:grpChg chg="mod">
          <ac:chgData name="Ashar, Aazeen" userId="f1edb71b-8779-4da3-8139-cf9991e13e4b" providerId="ADAL" clId="{769386E0-97C0-4CD0-939D-97F17C0292D0}" dt="2025-05-11T23:46:19.129" v="10"/>
          <ac:grpSpMkLst>
            <pc:docMk/>
            <pc:sldMk cId="413489979" sldId="2147480617"/>
            <ac:grpSpMk id="318" creationId="{BA035A91-8484-39DE-77B4-013000FB0058}"/>
          </ac:grpSpMkLst>
        </pc:grpChg>
        <pc:grpChg chg="add mod">
          <ac:chgData name="Ashar, Aazeen" userId="f1edb71b-8779-4da3-8139-cf9991e13e4b" providerId="ADAL" clId="{769386E0-97C0-4CD0-939D-97F17C0292D0}" dt="2025-05-11T23:46:19.129" v="10"/>
          <ac:grpSpMkLst>
            <pc:docMk/>
            <pc:sldMk cId="413489979" sldId="2147480617"/>
            <ac:grpSpMk id="326" creationId="{54EA62EB-07C4-AAD6-FE8F-5FD06F23E2E7}"/>
          </ac:grpSpMkLst>
        </pc:grpChg>
        <pc:grpChg chg="mod">
          <ac:chgData name="Ashar, Aazeen" userId="f1edb71b-8779-4da3-8139-cf9991e13e4b" providerId="ADAL" clId="{769386E0-97C0-4CD0-939D-97F17C0292D0}" dt="2025-05-11T23:46:19.129" v="10"/>
          <ac:grpSpMkLst>
            <pc:docMk/>
            <pc:sldMk cId="413489979" sldId="2147480617"/>
            <ac:grpSpMk id="327" creationId="{E09EDFCC-0DC5-3053-BF63-5BDA6257D429}"/>
          </ac:grpSpMkLst>
        </pc:grpChg>
        <pc:grpChg chg="mod">
          <ac:chgData name="Ashar, Aazeen" userId="f1edb71b-8779-4da3-8139-cf9991e13e4b" providerId="ADAL" clId="{769386E0-97C0-4CD0-939D-97F17C0292D0}" dt="2025-05-11T23:46:19.129" v="10"/>
          <ac:grpSpMkLst>
            <pc:docMk/>
            <pc:sldMk cId="413489979" sldId="2147480617"/>
            <ac:grpSpMk id="329" creationId="{30C20FCA-602E-7A52-CA74-032ACE69EBCE}"/>
          </ac:grpSpMkLst>
        </pc:grpChg>
        <pc:grpChg chg="add mod">
          <ac:chgData name="Ashar, Aazeen" userId="f1edb71b-8779-4da3-8139-cf9991e13e4b" providerId="ADAL" clId="{769386E0-97C0-4CD0-939D-97F17C0292D0}" dt="2025-05-11T23:46:19.129" v="10"/>
          <ac:grpSpMkLst>
            <pc:docMk/>
            <pc:sldMk cId="413489979" sldId="2147480617"/>
            <ac:grpSpMk id="337" creationId="{A6EDBBA5-E0CC-5293-45E9-42FDB083126B}"/>
          </ac:grpSpMkLst>
        </pc:grpChg>
        <pc:grpChg chg="mod">
          <ac:chgData name="Ashar, Aazeen" userId="f1edb71b-8779-4da3-8139-cf9991e13e4b" providerId="ADAL" clId="{769386E0-97C0-4CD0-939D-97F17C0292D0}" dt="2025-05-11T23:46:19.129" v="10"/>
          <ac:grpSpMkLst>
            <pc:docMk/>
            <pc:sldMk cId="413489979" sldId="2147480617"/>
            <ac:grpSpMk id="338" creationId="{FA095186-E20D-AFC5-B26F-68518586C919}"/>
          </ac:grpSpMkLst>
        </pc:grpChg>
        <pc:grpChg chg="mod">
          <ac:chgData name="Ashar, Aazeen" userId="f1edb71b-8779-4da3-8139-cf9991e13e4b" providerId="ADAL" clId="{769386E0-97C0-4CD0-939D-97F17C0292D0}" dt="2025-05-11T23:46:19.129" v="10"/>
          <ac:grpSpMkLst>
            <pc:docMk/>
            <pc:sldMk cId="413489979" sldId="2147480617"/>
            <ac:grpSpMk id="340" creationId="{A2FA6AA0-A1FA-0000-477C-ECDF4404326B}"/>
          </ac:grpSpMkLst>
        </pc:grpChg>
        <pc:grpChg chg="add mod">
          <ac:chgData name="Ashar, Aazeen" userId="f1edb71b-8779-4da3-8139-cf9991e13e4b" providerId="ADAL" clId="{769386E0-97C0-4CD0-939D-97F17C0292D0}" dt="2025-05-11T23:46:19.129" v="10"/>
          <ac:grpSpMkLst>
            <pc:docMk/>
            <pc:sldMk cId="413489979" sldId="2147480617"/>
            <ac:grpSpMk id="348" creationId="{7A86097A-CB65-8FE1-38B4-A575FE3563AD}"/>
          </ac:grpSpMkLst>
        </pc:grpChg>
        <pc:grpChg chg="mod">
          <ac:chgData name="Ashar, Aazeen" userId="f1edb71b-8779-4da3-8139-cf9991e13e4b" providerId="ADAL" clId="{769386E0-97C0-4CD0-939D-97F17C0292D0}" dt="2025-05-11T23:46:19.129" v="10"/>
          <ac:grpSpMkLst>
            <pc:docMk/>
            <pc:sldMk cId="413489979" sldId="2147480617"/>
            <ac:grpSpMk id="349" creationId="{E6E8E75F-A3FA-6CC5-F268-9D4C876D4436}"/>
          </ac:grpSpMkLst>
        </pc:grpChg>
        <pc:grpChg chg="mod">
          <ac:chgData name="Ashar, Aazeen" userId="f1edb71b-8779-4da3-8139-cf9991e13e4b" providerId="ADAL" clId="{769386E0-97C0-4CD0-939D-97F17C0292D0}" dt="2025-05-11T23:46:19.129" v="10"/>
          <ac:grpSpMkLst>
            <pc:docMk/>
            <pc:sldMk cId="413489979" sldId="2147480617"/>
            <ac:grpSpMk id="351" creationId="{42A9E0FA-02E2-385B-9637-59F8ED9A7055}"/>
          </ac:grpSpMkLst>
        </pc:grpChg>
        <pc:grpChg chg="add mod">
          <ac:chgData name="Ashar, Aazeen" userId="f1edb71b-8779-4da3-8139-cf9991e13e4b" providerId="ADAL" clId="{769386E0-97C0-4CD0-939D-97F17C0292D0}" dt="2025-05-11T23:46:19.129" v="10"/>
          <ac:grpSpMkLst>
            <pc:docMk/>
            <pc:sldMk cId="413489979" sldId="2147480617"/>
            <ac:grpSpMk id="359" creationId="{858F3CD2-0CF1-5399-0D22-1A1B94CBB443}"/>
          </ac:grpSpMkLst>
        </pc:grpChg>
        <pc:grpChg chg="mod">
          <ac:chgData name="Ashar, Aazeen" userId="f1edb71b-8779-4da3-8139-cf9991e13e4b" providerId="ADAL" clId="{769386E0-97C0-4CD0-939D-97F17C0292D0}" dt="2025-05-11T23:46:19.129" v="10"/>
          <ac:grpSpMkLst>
            <pc:docMk/>
            <pc:sldMk cId="413489979" sldId="2147480617"/>
            <ac:grpSpMk id="360" creationId="{126B9284-DD8F-AD35-E529-E689D48B8295}"/>
          </ac:grpSpMkLst>
        </pc:grpChg>
        <pc:grpChg chg="mod">
          <ac:chgData name="Ashar, Aazeen" userId="f1edb71b-8779-4da3-8139-cf9991e13e4b" providerId="ADAL" clId="{769386E0-97C0-4CD0-939D-97F17C0292D0}" dt="2025-05-11T23:46:19.129" v="10"/>
          <ac:grpSpMkLst>
            <pc:docMk/>
            <pc:sldMk cId="413489979" sldId="2147480617"/>
            <ac:grpSpMk id="362" creationId="{421726C8-DDBB-D2E2-95D6-55B122F7FFBC}"/>
          </ac:grpSpMkLst>
        </pc:grpChg>
        <pc:grpChg chg="add mod">
          <ac:chgData name="Ashar, Aazeen" userId="f1edb71b-8779-4da3-8139-cf9991e13e4b" providerId="ADAL" clId="{769386E0-97C0-4CD0-939D-97F17C0292D0}" dt="2025-05-11T23:46:19.129" v="10"/>
          <ac:grpSpMkLst>
            <pc:docMk/>
            <pc:sldMk cId="413489979" sldId="2147480617"/>
            <ac:grpSpMk id="370" creationId="{8E9F1C5B-83BB-4687-FF08-69847EF70BA9}"/>
          </ac:grpSpMkLst>
        </pc:grpChg>
        <pc:grpChg chg="mod">
          <ac:chgData name="Ashar, Aazeen" userId="f1edb71b-8779-4da3-8139-cf9991e13e4b" providerId="ADAL" clId="{769386E0-97C0-4CD0-939D-97F17C0292D0}" dt="2025-05-11T23:46:19.129" v="10"/>
          <ac:grpSpMkLst>
            <pc:docMk/>
            <pc:sldMk cId="413489979" sldId="2147480617"/>
            <ac:grpSpMk id="371" creationId="{28E0F2AE-1B1D-2F26-D081-057137967F5E}"/>
          </ac:grpSpMkLst>
        </pc:grpChg>
        <pc:grpChg chg="mod">
          <ac:chgData name="Ashar, Aazeen" userId="f1edb71b-8779-4da3-8139-cf9991e13e4b" providerId="ADAL" clId="{769386E0-97C0-4CD0-939D-97F17C0292D0}" dt="2025-05-11T23:46:19.129" v="10"/>
          <ac:grpSpMkLst>
            <pc:docMk/>
            <pc:sldMk cId="413489979" sldId="2147480617"/>
            <ac:grpSpMk id="373" creationId="{BD94CFEB-9401-6763-1907-567369F75167}"/>
          </ac:grpSpMkLst>
        </pc:grpChg>
        <pc:grpChg chg="add mod ord">
          <ac:chgData name="Ashar, Aazeen" userId="f1edb71b-8779-4da3-8139-cf9991e13e4b" providerId="ADAL" clId="{769386E0-97C0-4CD0-939D-97F17C0292D0}" dt="2025-05-12T03:47:47.327" v="469" actId="1076"/>
          <ac:grpSpMkLst>
            <pc:docMk/>
            <pc:sldMk cId="413489979" sldId="2147480617"/>
            <ac:grpSpMk id="383" creationId="{1DEAE9C8-6F28-081F-963C-4EB308764F85}"/>
          </ac:grpSpMkLst>
        </pc:grpChg>
        <pc:grpChg chg="add mod">
          <ac:chgData name="Ashar, Aazeen" userId="f1edb71b-8779-4da3-8139-cf9991e13e4b" providerId="ADAL" clId="{769386E0-97C0-4CD0-939D-97F17C0292D0}" dt="2025-05-12T01:45:57.618" v="210" actId="207"/>
          <ac:grpSpMkLst>
            <pc:docMk/>
            <pc:sldMk cId="413489979" sldId="2147480617"/>
            <ac:grpSpMk id="390" creationId="{AC227FBB-0B1F-83AD-230C-8CD8E7FB1B47}"/>
          </ac:grpSpMkLst>
        </pc:grpChg>
        <pc:grpChg chg="mod">
          <ac:chgData name="Ashar, Aazeen" userId="f1edb71b-8779-4da3-8139-cf9991e13e4b" providerId="ADAL" clId="{769386E0-97C0-4CD0-939D-97F17C0292D0}" dt="2025-06-02T08:49:07.551" v="6963" actId="207"/>
          <ac:grpSpMkLst>
            <pc:docMk/>
            <pc:sldMk cId="413489979" sldId="2147480617"/>
            <ac:grpSpMk id="391" creationId="{987076F3-4931-94B0-D515-157A6539D995}"/>
          </ac:grpSpMkLst>
        </pc:grpChg>
        <pc:grpChg chg="mod">
          <ac:chgData name="Ashar, Aazeen" userId="f1edb71b-8779-4da3-8139-cf9991e13e4b" providerId="ADAL" clId="{769386E0-97C0-4CD0-939D-97F17C0292D0}" dt="2025-06-02T08:48:49.910" v="6960" actId="207"/>
          <ac:grpSpMkLst>
            <pc:docMk/>
            <pc:sldMk cId="413489979" sldId="2147480617"/>
            <ac:grpSpMk id="396" creationId="{0C79AE07-D6E2-10FB-359F-631BB2115118}"/>
          </ac:grpSpMkLst>
        </pc:grpChg>
        <pc:grpChg chg="add mod">
          <ac:chgData name="Ashar, Aazeen" userId="f1edb71b-8779-4da3-8139-cf9991e13e4b" providerId="ADAL" clId="{769386E0-97C0-4CD0-939D-97F17C0292D0}" dt="2025-05-12T01:45:54.346" v="209" actId="207"/>
          <ac:grpSpMkLst>
            <pc:docMk/>
            <pc:sldMk cId="413489979" sldId="2147480617"/>
            <ac:grpSpMk id="398" creationId="{31238E0C-7919-53DB-F862-4ABEC27981BF}"/>
          </ac:grpSpMkLst>
        </pc:grpChg>
        <pc:grpChg chg="mod">
          <ac:chgData name="Ashar, Aazeen" userId="f1edb71b-8779-4da3-8139-cf9991e13e4b" providerId="ADAL" clId="{769386E0-97C0-4CD0-939D-97F17C0292D0}" dt="2025-06-02T08:49:01.031" v="6962" actId="207"/>
          <ac:grpSpMkLst>
            <pc:docMk/>
            <pc:sldMk cId="413489979" sldId="2147480617"/>
            <ac:grpSpMk id="401" creationId="{8D70B6FD-6784-20B2-9B1A-B57C0748D14D}"/>
          </ac:grpSpMkLst>
        </pc:grpChg>
        <pc:grpChg chg="add mod">
          <ac:chgData name="Ashar, Aazeen" userId="f1edb71b-8779-4da3-8139-cf9991e13e4b" providerId="ADAL" clId="{769386E0-97C0-4CD0-939D-97F17C0292D0}" dt="2025-05-12T01:33:28.504" v="122" actId="207"/>
          <ac:grpSpMkLst>
            <pc:docMk/>
            <pc:sldMk cId="413489979" sldId="2147480617"/>
            <ac:grpSpMk id="405" creationId="{09C5C76E-DF57-E33C-C059-C75ABF4BE5E6}"/>
          </ac:grpSpMkLst>
        </pc:grpChg>
        <pc:grpChg chg="mod">
          <ac:chgData name="Ashar, Aazeen" userId="f1edb71b-8779-4da3-8139-cf9991e13e4b" providerId="ADAL" clId="{769386E0-97C0-4CD0-939D-97F17C0292D0}" dt="2025-06-02T08:48:55.922" v="6961" actId="207"/>
          <ac:grpSpMkLst>
            <pc:docMk/>
            <pc:sldMk cId="413489979" sldId="2147480617"/>
            <ac:grpSpMk id="405" creationId="{6CD121B8-B856-31B6-62F6-B671E10F2503}"/>
          </ac:grpSpMkLst>
        </pc:grpChg>
        <pc:grpChg chg="add mod">
          <ac:chgData name="Ashar, Aazeen" userId="f1edb71b-8779-4da3-8139-cf9991e13e4b" providerId="ADAL" clId="{769386E0-97C0-4CD0-939D-97F17C0292D0}" dt="2025-05-12T01:34:27.162" v="130" actId="1076"/>
          <ac:grpSpMkLst>
            <pc:docMk/>
            <pc:sldMk cId="413489979" sldId="2147480617"/>
            <ac:grpSpMk id="409" creationId="{F7FCAEC0-0351-A258-C8C3-C0E13B974144}"/>
          </ac:grpSpMkLst>
        </pc:grpChg>
        <pc:grpChg chg="add mod">
          <ac:chgData name="Ashar, Aazeen" userId="f1edb71b-8779-4da3-8139-cf9991e13e4b" providerId="ADAL" clId="{769386E0-97C0-4CD0-939D-97F17C0292D0}" dt="2025-05-11T23:46:19.129" v="10"/>
          <ac:grpSpMkLst>
            <pc:docMk/>
            <pc:sldMk cId="413489979" sldId="2147480617"/>
            <ac:grpSpMk id="417" creationId="{96156D32-A8EF-367A-95C7-9236CFEE8D4E}"/>
          </ac:grpSpMkLst>
        </pc:grpChg>
        <pc:grpChg chg="add mod">
          <ac:chgData name="Ashar, Aazeen" userId="f1edb71b-8779-4da3-8139-cf9991e13e4b" providerId="ADAL" clId="{769386E0-97C0-4CD0-939D-97F17C0292D0}" dt="2025-05-12T01:46:54.919" v="221" actId="1076"/>
          <ac:grpSpMkLst>
            <pc:docMk/>
            <pc:sldMk cId="413489979" sldId="2147480617"/>
            <ac:grpSpMk id="431" creationId="{CAA46D49-9C38-3135-7F79-BFF6D1C8A9E9}"/>
          </ac:grpSpMkLst>
        </pc:grpChg>
        <pc:grpChg chg="mod">
          <ac:chgData name="Ashar, Aazeen" userId="f1edb71b-8779-4da3-8139-cf9991e13e4b" providerId="ADAL" clId="{769386E0-97C0-4CD0-939D-97F17C0292D0}" dt="2025-05-12T01:46:54.919" v="221" actId="1076"/>
          <ac:grpSpMkLst>
            <pc:docMk/>
            <pc:sldMk cId="413489979" sldId="2147480617"/>
            <ac:grpSpMk id="433" creationId="{1837FB40-E52E-FC9D-D164-264EA684D6C6}"/>
          </ac:grpSpMkLst>
        </pc:grpChg>
        <pc:grpChg chg="add mod">
          <ac:chgData name="Ashar, Aazeen" userId="f1edb71b-8779-4da3-8139-cf9991e13e4b" providerId="ADAL" clId="{769386E0-97C0-4CD0-939D-97F17C0292D0}" dt="2025-05-12T01:47:28.264" v="228" actId="1076"/>
          <ac:grpSpMkLst>
            <pc:docMk/>
            <pc:sldMk cId="413489979" sldId="2147480617"/>
            <ac:grpSpMk id="436" creationId="{EE0857D4-4C0B-0BFA-1B31-B6BBCDC80FB2}"/>
          </ac:grpSpMkLst>
        </pc:grpChg>
        <pc:graphicFrameChg chg="mod">
          <ac:chgData name="Ashar, Aazeen" userId="f1edb71b-8779-4da3-8139-cf9991e13e4b" providerId="ADAL" clId="{769386E0-97C0-4CD0-939D-97F17C0292D0}" dt="2025-06-02T08:49:26.271" v="6965" actId="208"/>
          <ac:graphicFrameMkLst>
            <pc:docMk/>
            <pc:sldMk cId="413489979" sldId="2147480617"/>
            <ac:graphicFrameMk id="505" creationId="{10336A2A-AD4B-DECF-3221-BAFEF3A88C5E}"/>
          </ac:graphicFrameMkLst>
        </pc:graphicFrameChg>
        <pc:cxnChg chg="add mod">
          <ac:chgData name="Ashar, Aazeen" userId="f1edb71b-8779-4da3-8139-cf9991e13e4b" providerId="ADAL" clId="{769386E0-97C0-4CD0-939D-97F17C0292D0}" dt="2025-05-12T01:27:34.149" v="72" actId="208"/>
          <ac:cxnSpMkLst>
            <pc:docMk/>
            <pc:sldMk cId="413489979" sldId="2147480617"/>
            <ac:cxnSpMk id="8" creationId="{A9B60B38-8A99-5C0A-108F-330028859C9B}"/>
          </ac:cxnSpMkLst>
        </pc:cxnChg>
        <pc:cxnChg chg="add mod">
          <ac:chgData name="Ashar, Aazeen" userId="f1edb71b-8779-4da3-8139-cf9991e13e4b" providerId="ADAL" clId="{769386E0-97C0-4CD0-939D-97F17C0292D0}" dt="2025-05-12T01:29:04.125" v="79" actId="208"/>
          <ac:cxnSpMkLst>
            <pc:docMk/>
            <pc:sldMk cId="413489979" sldId="2147480617"/>
            <ac:cxnSpMk id="10" creationId="{891C4B7A-EEF7-8FA2-62F6-12BBC0B12934}"/>
          </ac:cxnSpMkLst>
        </pc:cxnChg>
        <pc:cxnChg chg="add mod">
          <ac:chgData name="Ashar, Aazeen" userId="f1edb71b-8779-4da3-8139-cf9991e13e4b" providerId="ADAL" clId="{769386E0-97C0-4CD0-939D-97F17C0292D0}" dt="2025-05-11T23:46:19.129" v="10"/>
          <ac:cxnSpMkLst>
            <pc:docMk/>
            <pc:sldMk cId="413489979" sldId="2147480617"/>
            <ac:cxnSpMk id="12" creationId="{3A53FE91-F913-5EC4-3A81-6BE77742D024}"/>
          </ac:cxnSpMkLst>
        </pc:cxnChg>
        <pc:cxnChg chg="add mod">
          <ac:chgData name="Ashar, Aazeen" userId="f1edb71b-8779-4da3-8139-cf9991e13e4b" providerId="ADAL" clId="{769386E0-97C0-4CD0-939D-97F17C0292D0}" dt="2025-05-12T01:42:40.673" v="189" actId="208"/>
          <ac:cxnSpMkLst>
            <pc:docMk/>
            <pc:sldMk cId="413489979" sldId="2147480617"/>
            <ac:cxnSpMk id="13" creationId="{FFB3B965-21F8-32ED-8657-E35C6188EE12}"/>
          </ac:cxnSpMkLst>
        </pc:cxnChg>
        <pc:cxnChg chg="add mod">
          <ac:chgData name="Ashar, Aazeen" userId="f1edb71b-8779-4da3-8139-cf9991e13e4b" providerId="ADAL" clId="{769386E0-97C0-4CD0-939D-97F17C0292D0}" dt="2025-05-11T23:46:19.129" v="10"/>
          <ac:cxnSpMkLst>
            <pc:docMk/>
            <pc:sldMk cId="413489979" sldId="2147480617"/>
            <ac:cxnSpMk id="48" creationId="{5E6A50AC-1B1B-ACCF-945F-555CC5512F27}"/>
          </ac:cxnSpMkLst>
        </pc:cxnChg>
        <pc:cxnChg chg="add mod">
          <ac:chgData name="Ashar, Aazeen" userId="f1edb71b-8779-4da3-8139-cf9991e13e4b" providerId="ADAL" clId="{769386E0-97C0-4CD0-939D-97F17C0292D0}" dt="2025-05-12T01:41:18.455" v="180" actId="1076"/>
          <ac:cxnSpMkLst>
            <pc:docMk/>
            <pc:sldMk cId="413489979" sldId="2147480617"/>
            <ac:cxnSpMk id="49" creationId="{40527D81-F75D-0998-CC2A-3AEBDD5A1071}"/>
          </ac:cxnSpMkLst>
        </pc:cxnChg>
        <pc:cxnChg chg="add mod">
          <ac:chgData name="Ashar, Aazeen" userId="f1edb71b-8779-4da3-8139-cf9991e13e4b" providerId="ADAL" clId="{769386E0-97C0-4CD0-939D-97F17C0292D0}" dt="2025-05-11T23:46:19.129" v="10"/>
          <ac:cxnSpMkLst>
            <pc:docMk/>
            <pc:sldMk cId="413489979" sldId="2147480617"/>
            <ac:cxnSpMk id="50" creationId="{9B81D059-F092-C3F9-A719-0DADD7C71F5A}"/>
          </ac:cxnSpMkLst>
        </pc:cxnChg>
        <pc:cxnChg chg="add mod">
          <ac:chgData name="Ashar, Aazeen" userId="f1edb71b-8779-4da3-8139-cf9991e13e4b" providerId="ADAL" clId="{769386E0-97C0-4CD0-939D-97F17C0292D0}" dt="2025-05-11T23:46:19.129" v="10"/>
          <ac:cxnSpMkLst>
            <pc:docMk/>
            <pc:sldMk cId="413489979" sldId="2147480617"/>
            <ac:cxnSpMk id="51" creationId="{535EA8A1-6025-4400-9888-8C95C298E196}"/>
          </ac:cxnSpMkLst>
        </pc:cxnChg>
        <pc:cxnChg chg="add mod">
          <ac:chgData name="Ashar, Aazeen" userId="f1edb71b-8779-4da3-8139-cf9991e13e4b" providerId="ADAL" clId="{769386E0-97C0-4CD0-939D-97F17C0292D0}" dt="2025-05-11T23:46:19.129" v="10"/>
          <ac:cxnSpMkLst>
            <pc:docMk/>
            <pc:sldMk cId="413489979" sldId="2147480617"/>
            <ac:cxnSpMk id="52" creationId="{F1557CF1-64FA-857C-F2B0-AA3FADD1E589}"/>
          </ac:cxnSpMkLst>
        </pc:cxnChg>
        <pc:cxnChg chg="add mod">
          <ac:chgData name="Ashar, Aazeen" userId="f1edb71b-8779-4da3-8139-cf9991e13e4b" providerId="ADAL" clId="{769386E0-97C0-4CD0-939D-97F17C0292D0}" dt="2025-05-12T01:41:30.228" v="183" actId="1076"/>
          <ac:cxnSpMkLst>
            <pc:docMk/>
            <pc:sldMk cId="413489979" sldId="2147480617"/>
            <ac:cxnSpMk id="54" creationId="{4CEF2959-970D-9413-68FE-182D6B38D1FF}"/>
          </ac:cxnSpMkLst>
        </pc:cxnChg>
        <pc:cxnChg chg="add mod">
          <ac:chgData name="Ashar, Aazeen" userId="f1edb71b-8779-4da3-8139-cf9991e13e4b" providerId="ADAL" clId="{769386E0-97C0-4CD0-939D-97F17C0292D0}" dt="2025-05-11T23:46:19.129" v="10"/>
          <ac:cxnSpMkLst>
            <pc:docMk/>
            <pc:sldMk cId="413489979" sldId="2147480617"/>
            <ac:cxnSpMk id="56" creationId="{876DFDB6-6998-E620-66AE-5CFDB51C26BF}"/>
          </ac:cxnSpMkLst>
        </pc:cxnChg>
        <pc:cxnChg chg="add mod">
          <ac:chgData name="Ashar, Aazeen" userId="f1edb71b-8779-4da3-8139-cf9991e13e4b" providerId="ADAL" clId="{769386E0-97C0-4CD0-939D-97F17C0292D0}" dt="2025-05-12T01:41:36.338" v="184" actId="1076"/>
          <ac:cxnSpMkLst>
            <pc:docMk/>
            <pc:sldMk cId="413489979" sldId="2147480617"/>
            <ac:cxnSpMk id="57" creationId="{1E6A569B-D86F-9C3A-CDA9-DBE282085011}"/>
          </ac:cxnSpMkLst>
        </pc:cxnChg>
        <pc:cxnChg chg="add mod">
          <ac:chgData name="Ashar, Aazeen" userId="f1edb71b-8779-4da3-8139-cf9991e13e4b" providerId="ADAL" clId="{769386E0-97C0-4CD0-939D-97F17C0292D0}" dt="2025-05-11T23:46:19.129" v="10"/>
          <ac:cxnSpMkLst>
            <pc:docMk/>
            <pc:sldMk cId="413489979" sldId="2147480617"/>
            <ac:cxnSpMk id="58" creationId="{ECA98A15-150F-F7E3-BFC8-A3A2ADCB7315}"/>
          </ac:cxnSpMkLst>
        </pc:cxnChg>
        <pc:cxnChg chg="add mod">
          <ac:chgData name="Ashar, Aazeen" userId="f1edb71b-8779-4da3-8139-cf9991e13e4b" providerId="ADAL" clId="{769386E0-97C0-4CD0-939D-97F17C0292D0}" dt="2025-05-12T01:39:40.625" v="165" actId="14100"/>
          <ac:cxnSpMkLst>
            <pc:docMk/>
            <pc:sldMk cId="413489979" sldId="2147480617"/>
            <ac:cxnSpMk id="60" creationId="{A79193B4-5406-272D-82D5-A42E4E81EA2A}"/>
          </ac:cxnSpMkLst>
        </pc:cxnChg>
        <pc:cxnChg chg="add mod">
          <ac:chgData name="Ashar, Aazeen" userId="f1edb71b-8779-4da3-8139-cf9991e13e4b" providerId="ADAL" clId="{769386E0-97C0-4CD0-939D-97F17C0292D0}" dt="2025-05-11T23:46:19.129" v="10"/>
          <ac:cxnSpMkLst>
            <pc:docMk/>
            <pc:sldMk cId="413489979" sldId="2147480617"/>
            <ac:cxnSpMk id="61" creationId="{36616BB2-A181-5784-C235-655CF786A537}"/>
          </ac:cxnSpMkLst>
        </pc:cxnChg>
        <pc:cxnChg chg="add mod">
          <ac:chgData name="Ashar, Aazeen" userId="f1edb71b-8779-4da3-8139-cf9991e13e4b" providerId="ADAL" clId="{769386E0-97C0-4CD0-939D-97F17C0292D0}" dt="2025-05-12T01:39:18.884" v="161" actId="1076"/>
          <ac:cxnSpMkLst>
            <pc:docMk/>
            <pc:sldMk cId="413489979" sldId="2147480617"/>
            <ac:cxnSpMk id="62" creationId="{9D7390B6-0A4E-79F0-657F-68FCFE956CBB}"/>
          </ac:cxnSpMkLst>
        </pc:cxnChg>
        <pc:cxnChg chg="add mod">
          <ac:chgData name="Ashar, Aazeen" userId="f1edb71b-8779-4da3-8139-cf9991e13e4b" providerId="ADAL" clId="{769386E0-97C0-4CD0-939D-97F17C0292D0}" dt="2025-05-11T23:46:19.129" v="10"/>
          <ac:cxnSpMkLst>
            <pc:docMk/>
            <pc:sldMk cId="413489979" sldId="2147480617"/>
            <ac:cxnSpMk id="63" creationId="{48E11674-007C-1F44-A0BD-B88D99EAB6E9}"/>
          </ac:cxnSpMkLst>
        </pc:cxnChg>
        <pc:cxnChg chg="add mod">
          <ac:chgData name="Ashar, Aazeen" userId="f1edb71b-8779-4da3-8139-cf9991e13e4b" providerId="ADAL" clId="{769386E0-97C0-4CD0-939D-97F17C0292D0}" dt="2025-05-11T23:46:19.129" v="10"/>
          <ac:cxnSpMkLst>
            <pc:docMk/>
            <pc:sldMk cId="413489979" sldId="2147480617"/>
            <ac:cxnSpMk id="64" creationId="{FCA1D753-06E2-B181-8979-5B2BCDA77BCA}"/>
          </ac:cxnSpMkLst>
        </pc:cxnChg>
        <pc:cxnChg chg="add mod">
          <ac:chgData name="Ashar, Aazeen" userId="f1edb71b-8779-4da3-8139-cf9991e13e4b" providerId="ADAL" clId="{769386E0-97C0-4CD0-939D-97F17C0292D0}" dt="2025-05-11T23:46:19.129" v="10"/>
          <ac:cxnSpMkLst>
            <pc:docMk/>
            <pc:sldMk cId="413489979" sldId="2147480617"/>
            <ac:cxnSpMk id="65" creationId="{ECE8D599-74EF-6FC2-3E5D-73A9F460C47F}"/>
          </ac:cxnSpMkLst>
        </pc:cxnChg>
        <pc:cxnChg chg="add mod">
          <ac:chgData name="Ashar, Aazeen" userId="f1edb71b-8779-4da3-8139-cf9991e13e4b" providerId="ADAL" clId="{769386E0-97C0-4CD0-939D-97F17C0292D0}" dt="2025-05-12T01:37:33.280" v="149" actId="1076"/>
          <ac:cxnSpMkLst>
            <pc:docMk/>
            <pc:sldMk cId="413489979" sldId="2147480617"/>
            <ac:cxnSpMk id="66" creationId="{2B089669-F460-B0B9-E76E-2B220838E6CC}"/>
          </ac:cxnSpMkLst>
        </pc:cxnChg>
        <pc:cxnChg chg="add mod">
          <ac:chgData name="Ashar, Aazeen" userId="f1edb71b-8779-4da3-8139-cf9991e13e4b" providerId="ADAL" clId="{769386E0-97C0-4CD0-939D-97F17C0292D0}" dt="2025-05-12T03:48:02.695" v="472" actId="14100"/>
          <ac:cxnSpMkLst>
            <pc:docMk/>
            <pc:sldMk cId="413489979" sldId="2147480617"/>
            <ac:cxnSpMk id="68" creationId="{7F7D05C2-8748-413A-C505-53FA1BDCF31E}"/>
          </ac:cxnSpMkLst>
        </pc:cxnChg>
        <pc:cxnChg chg="add mod">
          <ac:chgData name="Ashar, Aazeen" userId="f1edb71b-8779-4da3-8139-cf9991e13e4b" providerId="ADAL" clId="{769386E0-97C0-4CD0-939D-97F17C0292D0}" dt="2025-05-11T23:46:19.129" v="10"/>
          <ac:cxnSpMkLst>
            <pc:docMk/>
            <pc:sldMk cId="413489979" sldId="2147480617"/>
            <ac:cxnSpMk id="69" creationId="{BE2E5103-FB22-9855-C327-CAF7C9920B3E}"/>
          </ac:cxnSpMkLst>
        </pc:cxnChg>
        <pc:cxnChg chg="add mod">
          <ac:chgData name="Ashar, Aazeen" userId="f1edb71b-8779-4da3-8139-cf9991e13e4b" providerId="ADAL" clId="{769386E0-97C0-4CD0-939D-97F17C0292D0}" dt="2025-05-11T23:46:19.129" v="10"/>
          <ac:cxnSpMkLst>
            <pc:docMk/>
            <pc:sldMk cId="413489979" sldId="2147480617"/>
            <ac:cxnSpMk id="70" creationId="{7617F06F-18EF-6EB0-4867-5A44B3FD65A0}"/>
          </ac:cxnSpMkLst>
        </pc:cxnChg>
        <pc:cxnChg chg="add mod">
          <ac:chgData name="Ashar, Aazeen" userId="f1edb71b-8779-4da3-8139-cf9991e13e4b" providerId="ADAL" clId="{769386E0-97C0-4CD0-939D-97F17C0292D0}" dt="2025-05-11T23:46:19.129" v="10"/>
          <ac:cxnSpMkLst>
            <pc:docMk/>
            <pc:sldMk cId="413489979" sldId="2147480617"/>
            <ac:cxnSpMk id="71" creationId="{52B4C34F-C2EA-62EE-8146-3C9A01A7C07A}"/>
          </ac:cxnSpMkLst>
        </pc:cxnChg>
        <pc:cxnChg chg="add mod">
          <ac:chgData name="Ashar, Aazeen" userId="f1edb71b-8779-4da3-8139-cf9991e13e4b" providerId="ADAL" clId="{769386E0-97C0-4CD0-939D-97F17C0292D0}" dt="2025-05-12T01:39:18.884" v="161" actId="1076"/>
          <ac:cxnSpMkLst>
            <pc:docMk/>
            <pc:sldMk cId="413489979" sldId="2147480617"/>
            <ac:cxnSpMk id="72" creationId="{67385F1F-D5C1-62D8-643B-D4751D3DBC25}"/>
          </ac:cxnSpMkLst>
        </pc:cxnChg>
        <pc:cxnChg chg="add mod">
          <ac:chgData name="Ashar, Aazeen" userId="f1edb71b-8779-4da3-8139-cf9991e13e4b" providerId="ADAL" clId="{769386E0-97C0-4CD0-939D-97F17C0292D0}" dt="2025-05-12T01:41:36.338" v="184" actId="1076"/>
          <ac:cxnSpMkLst>
            <pc:docMk/>
            <pc:sldMk cId="413489979" sldId="2147480617"/>
            <ac:cxnSpMk id="74" creationId="{1FD4640C-CB56-572E-56CA-4817B2A4C7C4}"/>
          </ac:cxnSpMkLst>
        </pc:cxnChg>
        <pc:cxnChg chg="add mod">
          <ac:chgData name="Ashar, Aazeen" userId="f1edb71b-8779-4da3-8139-cf9991e13e4b" providerId="ADAL" clId="{769386E0-97C0-4CD0-939D-97F17C0292D0}" dt="2025-05-11T23:46:19.129" v="10"/>
          <ac:cxnSpMkLst>
            <pc:docMk/>
            <pc:sldMk cId="413489979" sldId="2147480617"/>
            <ac:cxnSpMk id="75" creationId="{19E77C9C-02A8-855C-2C47-BEFF91A6C88A}"/>
          </ac:cxnSpMkLst>
        </pc:cxnChg>
      </pc:sldChg>
      <pc:sldChg chg="addSp delSp modSp add mod ord modAnim modNotesTx">
        <pc:chgData name="Ashar, Aazeen" userId="f1edb71b-8779-4da3-8139-cf9991e13e4b" providerId="ADAL" clId="{769386E0-97C0-4CD0-939D-97F17C0292D0}" dt="2025-06-03T07:31:28.238" v="11890" actId="255"/>
        <pc:sldMkLst>
          <pc:docMk/>
          <pc:sldMk cId="474840665" sldId="2147480618"/>
        </pc:sldMkLst>
        <pc:spChg chg="add mod">
          <ac:chgData name="Ashar, Aazeen" userId="f1edb71b-8779-4da3-8139-cf9991e13e4b" providerId="ADAL" clId="{769386E0-97C0-4CD0-939D-97F17C0292D0}" dt="2025-05-12T06:30:14.356" v="1157"/>
          <ac:spMkLst>
            <pc:docMk/>
            <pc:sldMk cId="474840665" sldId="2147480618"/>
            <ac:spMk id="2" creationId="{5BAE5BEE-DAD3-4DD9-9414-33A95499E7BA}"/>
          </ac:spMkLst>
        </pc:spChg>
        <pc:spChg chg="del">
          <ac:chgData name="Ashar, Aazeen" userId="f1edb71b-8779-4da3-8139-cf9991e13e4b" providerId="ADAL" clId="{769386E0-97C0-4CD0-939D-97F17C0292D0}" dt="2025-06-02T23:47:46.284" v="9596" actId="478"/>
          <ac:spMkLst>
            <pc:docMk/>
            <pc:sldMk cId="474840665" sldId="2147480618"/>
            <ac:spMk id="3" creationId="{83856B06-2B09-9E74-6695-3D9370C26CA9}"/>
          </ac:spMkLst>
        </pc:spChg>
        <pc:spChg chg="mod">
          <ac:chgData name="Ashar, Aazeen" userId="f1edb71b-8779-4da3-8139-cf9991e13e4b" providerId="ADAL" clId="{769386E0-97C0-4CD0-939D-97F17C0292D0}" dt="2025-06-02T23:46:43.380" v="9588" actId="165"/>
          <ac:spMkLst>
            <pc:docMk/>
            <pc:sldMk cId="474840665" sldId="2147480618"/>
            <ac:spMk id="8" creationId="{4A34AAD8-4BCE-D132-6ADA-709502A4E0CE}"/>
          </ac:spMkLst>
        </pc:spChg>
        <pc:spChg chg="add mod">
          <ac:chgData name="Ashar, Aazeen" userId="f1edb71b-8779-4da3-8139-cf9991e13e4b" providerId="ADAL" clId="{769386E0-97C0-4CD0-939D-97F17C0292D0}" dt="2025-05-12T06:28:59.842" v="1152" actId="1076"/>
          <ac:spMkLst>
            <pc:docMk/>
            <pc:sldMk cId="474840665" sldId="2147480618"/>
            <ac:spMk id="8" creationId="{DAB8D2D9-06E6-9040-536A-1A5244042871}"/>
          </ac:spMkLst>
        </pc:spChg>
        <pc:spChg chg="add mod topLvl">
          <ac:chgData name="Ashar, Aazeen" userId="f1edb71b-8779-4da3-8139-cf9991e13e4b" providerId="ADAL" clId="{769386E0-97C0-4CD0-939D-97F17C0292D0}" dt="2025-06-02T23:47:06.255" v="9591" actId="1076"/>
          <ac:spMkLst>
            <pc:docMk/>
            <pc:sldMk cId="474840665" sldId="2147480618"/>
            <ac:spMk id="9" creationId="{C85758AC-234C-3928-397C-5E0F33E0C87F}"/>
          </ac:spMkLst>
        </pc:spChg>
        <pc:spChg chg="add mod topLvl">
          <ac:chgData name="Ashar, Aazeen" userId="f1edb71b-8779-4da3-8139-cf9991e13e4b" providerId="ADAL" clId="{769386E0-97C0-4CD0-939D-97F17C0292D0}" dt="2025-06-02T23:46:47.838" v="9589" actId="165"/>
          <ac:spMkLst>
            <pc:docMk/>
            <pc:sldMk cId="474840665" sldId="2147480618"/>
            <ac:spMk id="13" creationId="{4E965E75-3ACE-3D8A-F505-16654A6D63FE}"/>
          </ac:spMkLst>
        </pc:spChg>
        <pc:spChg chg="add mod topLvl">
          <ac:chgData name="Ashar, Aazeen" userId="f1edb71b-8779-4da3-8139-cf9991e13e4b" providerId="ADAL" clId="{769386E0-97C0-4CD0-939D-97F17C0292D0}" dt="2025-06-02T23:46:47.838" v="9589" actId="165"/>
          <ac:spMkLst>
            <pc:docMk/>
            <pc:sldMk cId="474840665" sldId="2147480618"/>
            <ac:spMk id="14" creationId="{7B7DBF13-2234-1151-7471-5CD22B1FC8EE}"/>
          </ac:spMkLst>
        </pc:spChg>
        <pc:spChg chg="add mod topLvl">
          <ac:chgData name="Ashar, Aazeen" userId="f1edb71b-8779-4da3-8139-cf9991e13e4b" providerId="ADAL" clId="{769386E0-97C0-4CD0-939D-97F17C0292D0}" dt="2025-06-02T23:46:47.838" v="9589" actId="165"/>
          <ac:spMkLst>
            <pc:docMk/>
            <pc:sldMk cId="474840665" sldId="2147480618"/>
            <ac:spMk id="15" creationId="{C3C0D0E2-1DD9-5637-EFE0-768C7AD81D01}"/>
          </ac:spMkLst>
        </pc:spChg>
        <pc:spChg chg="add mod topLvl">
          <ac:chgData name="Ashar, Aazeen" userId="f1edb71b-8779-4da3-8139-cf9991e13e4b" providerId="ADAL" clId="{769386E0-97C0-4CD0-939D-97F17C0292D0}" dt="2025-06-02T23:46:47.838" v="9589" actId="165"/>
          <ac:spMkLst>
            <pc:docMk/>
            <pc:sldMk cId="474840665" sldId="2147480618"/>
            <ac:spMk id="16" creationId="{6DDBBE4A-BA75-5F5E-C6E5-5066606A2A0D}"/>
          </ac:spMkLst>
        </pc:spChg>
        <pc:spChg chg="mod">
          <ac:chgData name="Ashar, Aazeen" userId="f1edb71b-8779-4da3-8139-cf9991e13e4b" providerId="ADAL" clId="{769386E0-97C0-4CD0-939D-97F17C0292D0}" dt="2025-06-02T23:46:43.380" v="9588" actId="165"/>
          <ac:spMkLst>
            <pc:docMk/>
            <pc:sldMk cId="474840665" sldId="2147480618"/>
            <ac:spMk id="18" creationId="{74344AA5-6631-4691-8591-1B32C6AC7A4A}"/>
          </ac:spMkLst>
        </pc:spChg>
        <pc:spChg chg="mod">
          <ac:chgData name="Ashar, Aazeen" userId="f1edb71b-8779-4da3-8139-cf9991e13e4b" providerId="ADAL" clId="{769386E0-97C0-4CD0-939D-97F17C0292D0}" dt="2025-06-02T23:46:43.380" v="9588" actId="165"/>
          <ac:spMkLst>
            <pc:docMk/>
            <pc:sldMk cId="474840665" sldId="2147480618"/>
            <ac:spMk id="19" creationId="{1C84A239-0A9A-9EF5-C720-70913E5FFF89}"/>
          </ac:spMkLst>
        </pc:spChg>
        <pc:spChg chg="mod">
          <ac:chgData name="Ashar, Aazeen" userId="f1edb71b-8779-4da3-8139-cf9991e13e4b" providerId="ADAL" clId="{769386E0-97C0-4CD0-939D-97F17C0292D0}" dt="2025-05-12T06:28:59.842" v="1152" actId="1076"/>
          <ac:spMkLst>
            <pc:docMk/>
            <pc:sldMk cId="474840665" sldId="2147480618"/>
            <ac:spMk id="19" creationId="{EE75FEB2-2A60-C958-85AD-6CCF1896DCD9}"/>
          </ac:spMkLst>
        </pc:spChg>
        <pc:spChg chg="mod">
          <ac:chgData name="Ashar, Aazeen" userId="f1edb71b-8779-4da3-8139-cf9991e13e4b" providerId="ADAL" clId="{769386E0-97C0-4CD0-939D-97F17C0292D0}" dt="2025-05-12T06:28:59.842" v="1152" actId="1076"/>
          <ac:spMkLst>
            <pc:docMk/>
            <pc:sldMk cId="474840665" sldId="2147480618"/>
            <ac:spMk id="20" creationId="{3FA2E152-81F6-E675-DF0F-747FD7E90ABD}"/>
          </ac:spMkLst>
        </pc:spChg>
        <pc:spChg chg="mod">
          <ac:chgData name="Ashar, Aazeen" userId="f1edb71b-8779-4da3-8139-cf9991e13e4b" providerId="ADAL" clId="{769386E0-97C0-4CD0-939D-97F17C0292D0}" dt="2025-06-02T23:46:43.380" v="9588" actId="165"/>
          <ac:spMkLst>
            <pc:docMk/>
            <pc:sldMk cId="474840665" sldId="2147480618"/>
            <ac:spMk id="20" creationId="{C7742A65-56DB-4F5A-4BA1-3277F3508E7E}"/>
          </ac:spMkLst>
        </pc:spChg>
        <pc:spChg chg="mod topLvl">
          <ac:chgData name="Ashar, Aazeen" userId="f1edb71b-8779-4da3-8139-cf9991e13e4b" providerId="ADAL" clId="{769386E0-97C0-4CD0-939D-97F17C0292D0}" dt="2025-06-02T23:46:43.380" v="9588" actId="165"/>
          <ac:spMkLst>
            <pc:docMk/>
            <pc:sldMk cId="474840665" sldId="2147480618"/>
            <ac:spMk id="21" creationId="{FAF47979-34E3-FD8E-DF5B-6715366631B5}"/>
          </ac:spMkLst>
        </pc:spChg>
        <pc:spChg chg="mod">
          <ac:chgData name="Ashar, Aazeen" userId="f1edb71b-8779-4da3-8139-cf9991e13e4b" providerId="ADAL" clId="{769386E0-97C0-4CD0-939D-97F17C0292D0}" dt="2025-05-12T06:28:59.842" v="1152" actId="1076"/>
          <ac:spMkLst>
            <pc:docMk/>
            <pc:sldMk cId="474840665" sldId="2147480618"/>
            <ac:spMk id="22" creationId="{1FC5904D-047B-4E89-F67E-0856A79326F3}"/>
          </ac:spMkLst>
        </pc:spChg>
        <pc:spChg chg="mod">
          <ac:chgData name="Ashar, Aazeen" userId="f1edb71b-8779-4da3-8139-cf9991e13e4b" providerId="ADAL" clId="{769386E0-97C0-4CD0-939D-97F17C0292D0}" dt="2025-05-12T06:28:59.842" v="1152" actId="1076"/>
          <ac:spMkLst>
            <pc:docMk/>
            <pc:sldMk cId="474840665" sldId="2147480618"/>
            <ac:spMk id="23" creationId="{119775CA-FC3E-BFB1-AE21-63E429628D59}"/>
          </ac:spMkLst>
        </pc:spChg>
        <pc:spChg chg="mod">
          <ac:chgData name="Ashar, Aazeen" userId="f1edb71b-8779-4da3-8139-cf9991e13e4b" providerId="ADAL" clId="{769386E0-97C0-4CD0-939D-97F17C0292D0}" dt="2025-06-02T23:46:43.380" v="9588" actId="165"/>
          <ac:spMkLst>
            <pc:docMk/>
            <pc:sldMk cId="474840665" sldId="2147480618"/>
            <ac:spMk id="24" creationId="{3D3B1229-7C27-B970-EC80-0E9009A3E3ED}"/>
          </ac:spMkLst>
        </pc:spChg>
        <pc:spChg chg="mod">
          <ac:chgData name="Ashar, Aazeen" userId="f1edb71b-8779-4da3-8139-cf9991e13e4b" providerId="ADAL" clId="{769386E0-97C0-4CD0-939D-97F17C0292D0}" dt="2025-05-12T06:28:59.842" v="1152" actId="1076"/>
          <ac:spMkLst>
            <pc:docMk/>
            <pc:sldMk cId="474840665" sldId="2147480618"/>
            <ac:spMk id="25" creationId="{13BA7CD6-71DE-55C8-C1E3-05D07FC8EE1A}"/>
          </ac:spMkLst>
        </pc:spChg>
        <pc:spChg chg="mod">
          <ac:chgData name="Ashar, Aazeen" userId="f1edb71b-8779-4da3-8139-cf9991e13e4b" providerId="ADAL" clId="{769386E0-97C0-4CD0-939D-97F17C0292D0}" dt="2025-06-02T23:46:43.380" v="9588" actId="165"/>
          <ac:spMkLst>
            <pc:docMk/>
            <pc:sldMk cId="474840665" sldId="2147480618"/>
            <ac:spMk id="25" creationId="{3541A739-0419-8D9F-F0B0-DA0E76297949}"/>
          </ac:spMkLst>
        </pc:spChg>
        <pc:spChg chg="mod">
          <ac:chgData name="Ashar, Aazeen" userId="f1edb71b-8779-4da3-8139-cf9991e13e4b" providerId="ADAL" clId="{769386E0-97C0-4CD0-939D-97F17C0292D0}" dt="2025-06-02T23:46:43.380" v="9588" actId="165"/>
          <ac:spMkLst>
            <pc:docMk/>
            <pc:sldMk cId="474840665" sldId="2147480618"/>
            <ac:spMk id="26" creationId="{0DEC3C5C-75F1-6A6D-62D9-5EE8B7B41FAE}"/>
          </ac:spMkLst>
        </pc:spChg>
        <pc:spChg chg="mod">
          <ac:chgData name="Ashar, Aazeen" userId="f1edb71b-8779-4da3-8139-cf9991e13e4b" providerId="ADAL" clId="{769386E0-97C0-4CD0-939D-97F17C0292D0}" dt="2025-05-12T06:28:59.842" v="1152" actId="1076"/>
          <ac:spMkLst>
            <pc:docMk/>
            <pc:sldMk cId="474840665" sldId="2147480618"/>
            <ac:spMk id="26" creationId="{8D106A23-715B-A5F0-8225-31A7EF34057E}"/>
          </ac:spMkLst>
        </pc:spChg>
        <pc:spChg chg="add mod">
          <ac:chgData name="Ashar, Aazeen" userId="f1edb71b-8779-4da3-8139-cf9991e13e4b" providerId="ADAL" clId="{769386E0-97C0-4CD0-939D-97F17C0292D0}" dt="2025-06-02T23:47:27.650" v="9595" actId="208"/>
          <ac:spMkLst>
            <pc:docMk/>
            <pc:sldMk cId="474840665" sldId="2147480618"/>
            <ac:spMk id="27" creationId="{5E52C79F-DDF8-20C4-5DB3-A78C4DF03F68}"/>
          </ac:spMkLst>
        </pc:spChg>
        <pc:spChg chg="mod">
          <ac:chgData name="Ashar, Aazeen" userId="f1edb71b-8779-4da3-8139-cf9991e13e4b" providerId="ADAL" clId="{769386E0-97C0-4CD0-939D-97F17C0292D0}" dt="2025-05-12T06:28:59.842" v="1152" actId="1076"/>
          <ac:spMkLst>
            <pc:docMk/>
            <pc:sldMk cId="474840665" sldId="2147480618"/>
            <ac:spMk id="28" creationId="{CF5F7D4A-A5FD-BA5D-6BA9-FB6DE090E25D}"/>
          </ac:spMkLst>
        </pc:spChg>
        <pc:spChg chg="mod topLvl">
          <ac:chgData name="Ashar, Aazeen" userId="f1edb71b-8779-4da3-8139-cf9991e13e4b" providerId="ADAL" clId="{769386E0-97C0-4CD0-939D-97F17C0292D0}" dt="2025-06-02T23:46:43.380" v="9588" actId="165"/>
          <ac:spMkLst>
            <pc:docMk/>
            <pc:sldMk cId="474840665" sldId="2147480618"/>
            <ac:spMk id="29" creationId="{0440D9AC-6101-C083-5843-36A9DBF52E2F}"/>
          </ac:spMkLst>
        </pc:spChg>
        <pc:spChg chg="mod">
          <ac:chgData name="Ashar, Aazeen" userId="f1edb71b-8779-4da3-8139-cf9991e13e4b" providerId="ADAL" clId="{769386E0-97C0-4CD0-939D-97F17C0292D0}" dt="2025-05-12T06:28:59.842" v="1152" actId="1076"/>
          <ac:spMkLst>
            <pc:docMk/>
            <pc:sldMk cId="474840665" sldId="2147480618"/>
            <ac:spMk id="29" creationId="{FCE5333D-7896-461B-B902-217155DAB0C3}"/>
          </ac:spMkLst>
        </pc:spChg>
        <pc:spChg chg="mod topLvl">
          <ac:chgData name="Ashar, Aazeen" userId="f1edb71b-8779-4da3-8139-cf9991e13e4b" providerId="ADAL" clId="{769386E0-97C0-4CD0-939D-97F17C0292D0}" dt="2025-06-02T23:46:43.380" v="9588" actId="165"/>
          <ac:spMkLst>
            <pc:docMk/>
            <pc:sldMk cId="474840665" sldId="2147480618"/>
            <ac:spMk id="30" creationId="{0935FB4C-E854-9C19-0F36-03BE5F4D0DB3}"/>
          </ac:spMkLst>
        </pc:spChg>
        <pc:spChg chg="mod">
          <ac:chgData name="Ashar, Aazeen" userId="f1edb71b-8779-4da3-8139-cf9991e13e4b" providerId="ADAL" clId="{769386E0-97C0-4CD0-939D-97F17C0292D0}" dt="2025-05-12T06:28:59.842" v="1152" actId="1076"/>
          <ac:spMkLst>
            <pc:docMk/>
            <pc:sldMk cId="474840665" sldId="2147480618"/>
            <ac:spMk id="31" creationId="{8EE40B74-A038-0C8C-844A-A00FFC6D98B3}"/>
          </ac:spMkLst>
        </pc:spChg>
        <pc:spChg chg="mod topLvl">
          <ac:chgData name="Ashar, Aazeen" userId="f1edb71b-8779-4da3-8139-cf9991e13e4b" providerId="ADAL" clId="{769386E0-97C0-4CD0-939D-97F17C0292D0}" dt="2025-06-02T23:46:43.380" v="9588" actId="165"/>
          <ac:spMkLst>
            <pc:docMk/>
            <pc:sldMk cId="474840665" sldId="2147480618"/>
            <ac:spMk id="31" creationId="{A8881A8F-E542-2E64-4A88-A6D45A981C62}"/>
          </ac:spMkLst>
        </pc:spChg>
        <pc:spChg chg="mod">
          <ac:chgData name="Ashar, Aazeen" userId="f1edb71b-8779-4da3-8139-cf9991e13e4b" providerId="ADAL" clId="{769386E0-97C0-4CD0-939D-97F17C0292D0}" dt="2025-05-12T06:28:59.842" v="1152" actId="1076"/>
          <ac:spMkLst>
            <pc:docMk/>
            <pc:sldMk cId="474840665" sldId="2147480618"/>
            <ac:spMk id="32" creationId="{5F54BDAB-8B26-D408-322F-46E7260576AF}"/>
          </ac:spMkLst>
        </pc:spChg>
        <pc:spChg chg="mod">
          <ac:chgData name="Ashar, Aazeen" userId="f1edb71b-8779-4da3-8139-cf9991e13e4b" providerId="ADAL" clId="{769386E0-97C0-4CD0-939D-97F17C0292D0}" dt="2025-06-02T23:46:43.380" v="9588" actId="165"/>
          <ac:spMkLst>
            <pc:docMk/>
            <pc:sldMk cId="474840665" sldId="2147480618"/>
            <ac:spMk id="33" creationId="{C1A4D4D5-3B6D-A0B3-97DB-3B6E6AC784AD}"/>
          </ac:spMkLst>
        </pc:spChg>
        <pc:spChg chg="mod">
          <ac:chgData name="Ashar, Aazeen" userId="f1edb71b-8779-4da3-8139-cf9991e13e4b" providerId="ADAL" clId="{769386E0-97C0-4CD0-939D-97F17C0292D0}" dt="2025-06-02T23:46:43.380" v="9588" actId="165"/>
          <ac:spMkLst>
            <pc:docMk/>
            <pc:sldMk cId="474840665" sldId="2147480618"/>
            <ac:spMk id="34" creationId="{297700B5-6065-FD88-11D6-3F6EF0C0BE49}"/>
          </ac:spMkLst>
        </pc:spChg>
        <pc:spChg chg="mod">
          <ac:chgData name="Ashar, Aazeen" userId="f1edb71b-8779-4da3-8139-cf9991e13e4b" providerId="ADAL" clId="{769386E0-97C0-4CD0-939D-97F17C0292D0}" dt="2025-05-12T06:28:59.842" v="1152" actId="1076"/>
          <ac:spMkLst>
            <pc:docMk/>
            <pc:sldMk cId="474840665" sldId="2147480618"/>
            <ac:spMk id="34" creationId="{2CB3DF18-8797-0569-B907-D37DDB3E4A38}"/>
          </ac:spMkLst>
        </pc:spChg>
        <pc:spChg chg="mod topLvl">
          <ac:chgData name="Ashar, Aazeen" userId="f1edb71b-8779-4da3-8139-cf9991e13e4b" providerId="ADAL" clId="{769386E0-97C0-4CD0-939D-97F17C0292D0}" dt="2025-06-02T23:46:43.380" v="9588" actId="165"/>
          <ac:spMkLst>
            <pc:docMk/>
            <pc:sldMk cId="474840665" sldId="2147480618"/>
            <ac:spMk id="35" creationId="{40831D7D-7EF5-C3B9-E32F-33B27AC59BA9}"/>
          </ac:spMkLst>
        </pc:spChg>
        <pc:spChg chg="mod">
          <ac:chgData name="Ashar, Aazeen" userId="f1edb71b-8779-4da3-8139-cf9991e13e4b" providerId="ADAL" clId="{769386E0-97C0-4CD0-939D-97F17C0292D0}" dt="2025-05-12T06:28:59.842" v="1152" actId="1076"/>
          <ac:spMkLst>
            <pc:docMk/>
            <pc:sldMk cId="474840665" sldId="2147480618"/>
            <ac:spMk id="35" creationId="{EADBFBAA-DBC0-60C3-7B85-0916EF551085}"/>
          </ac:spMkLst>
        </pc:spChg>
        <pc:spChg chg="add mod topLvl">
          <ac:chgData name="Ashar, Aazeen" userId="f1edb71b-8779-4da3-8139-cf9991e13e4b" providerId="ADAL" clId="{769386E0-97C0-4CD0-939D-97F17C0292D0}" dt="2025-06-02T23:46:47.838" v="9589" actId="165"/>
          <ac:spMkLst>
            <pc:docMk/>
            <pc:sldMk cId="474840665" sldId="2147480618"/>
            <ac:spMk id="36" creationId="{DFBCF2AB-22C2-5FF1-D5F1-456DCE558E08}"/>
          </ac:spMkLst>
        </pc:spChg>
        <pc:spChg chg="add mod topLvl">
          <ac:chgData name="Ashar, Aazeen" userId="f1edb71b-8779-4da3-8139-cf9991e13e4b" providerId="ADAL" clId="{769386E0-97C0-4CD0-939D-97F17C0292D0}" dt="2025-06-02T23:46:47.838" v="9589" actId="165"/>
          <ac:spMkLst>
            <pc:docMk/>
            <pc:sldMk cId="474840665" sldId="2147480618"/>
            <ac:spMk id="37" creationId="{C109B340-CBF6-FDC2-C3D9-259057B64334}"/>
          </ac:spMkLst>
        </pc:spChg>
        <pc:spChg chg="add mod topLvl">
          <ac:chgData name="Ashar, Aazeen" userId="f1edb71b-8779-4da3-8139-cf9991e13e4b" providerId="ADAL" clId="{769386E0-97C0-4CD0-939D-97F17C0292D0}" dt="2025-06-02T23:46:47.838" v="9589" actId="165"/>
          <ac:spMkLst>
            <pc:docMk/>
            <pc:sldMk cId="474840665" sldId="2147480618"/>
            <ac:spMk id="38" creationId="{A48D863D-9D81-CD0D-45B3-4AA55F68783C}"/>
          </ac:spMkLst>
        </pc:spChg>
        <pc:spChg chg="add mod topLvl">
          <ac:chgData name="Ashar, Aazeen" userId="f1edb71b-8779-4da3-8139-cf9991e13e4b" providerId="ADAL" clId="{769386E0-97C0-4CD0-939D-97F17C0292D0}" dt="2025-06-02T23:46:47.838" v="9589" actId="165"/>
          <ac:spMkLst>
            <pc:docMk/>
            <pc:sldMk cId="474840665" sldId="2147480618"/>
            <ac:spMk id="39" creationId="{0A79EBBB-E10B-75AF-4915-2F80F4766787}"/>
          </ac:spMkLst>
        </pc:spChg>
        <pc:spChg chg="add mod topLvl">
          <ac:chgData name="Ashar, Aazeen" userId="f1edb71b-8779-4da3-8139-cf9991e13e4b" providerId="ADAL" clId="{769386E0-97C0-4CD0-939D-97F17C0292D0}" dt="2025-06-02T23:46:47.838" v="9589" actId="165"/>
          <ac:spMkLst>
            <pc:docMk/>
            <pc:sldMk cId="474840665" sldId="2147480618"/>
            <ac:spMk id="40" creationId="{EB95F3DA-12D8-B388-6876-E365D2770CEB}"/>
          </ac:spMkLst>
        </pc:spChg>
        <pc:spChg chg="mod">
          <ac:chgData name="Ashar, Aazeen" userId="f1edb71b-8779-4da3-8139-cf9991e13e4b" providerId="ADAL" clId="{769386E0-97C0-4CD0-939D-97F17C0292D0}" dt="2025-06-02T23:46:43.380" v="9588" actId="165"/>
          <ac:spMkLst>
            <pc:docMk/>
            <pc:sldMk cId="474840665" sldId="2147480618"/>
            <ac:spMk id="43" creationId="{5D1CCF02-063E-6EEA-FA59-C78AEEAAD9A9}"/>
          </ac:spMkLst>
        </pc:spChg>
        <pc:spChg chg="mod">
          <ac:chgData name="Ashar, Aazeen" userId="f1edb71b-8779-4da3-8139-cf9991e13e4b" providerId="ADAL" clId="{769386E0-97C0-4CD0-939D-97F17C0292D0}" dt="2025-06-02T23:46:43.380" v="9588" actId="165"/>
          <ac:spMkLst>
            <pc:docMk/>
            <pc:sldMk cId="474840665" sldId="2147480618"/>
            <ac:spMk id="44" creationId="{444D001A-1948-9347-47C2-A0E84C3C3254}"/>
          </ac:spMkLst>
        </pc:spChg>
        <pc:spChg chg="mod">
          <ac:chgData name="Ashar, Aazeen" userId="f1edb71b-8779-4da3-8139-cf9991e13e4b" providerId="ADAL" clId="{769386E0-97C0-4CD0-939D-97F17C0292D0}" dt="2025-06-02T23:46:43.380" v="9588" actId="165"/>
          <ac:spMkLst>
            <pc:docMk/>
            <pc:sldMk cId="474840665" sldId="2147480618"/>
            <ac:spMk id="45" creationId="{6AA10297-4B3B-B946-B16C-75F7A2A30C64}"/>
          </ac:spMkLst>
        </pc:spChg>
        <pc:spChg chg="mod">
          <ac:chgData name="Ashar, Aazeen" userId="f1edb71b-8779-4da3-8139-cf9991e13e4b" providerId="ADAL" clId="{769386E0-97C0-4CD0-939D-97F17C0292D0}" dt="2025-06-02T23:46:43.380" v="9588" actId="165"/>
          <ac:spMkLst>
            <pc:docMk/>
            <pc:sldMk cId="474840665" sldId="2147480618"/>
            <ac:spMk id="46" creationId="{78477E8D-875B-B737-21F6-459C7B0C8EC9}"/>
          </ac:spMkLst>
        </pc:spChg>
        <pc:spChg chg="mod">
          <ac:chgData name="Ashar, Aazeen" userId="f1edb71b-8779-4da3-8139-cf9991e13e4b" providerId="ADAL" clId="{769386E0-97C0-4CD0-939D-97F17C0292D0}" dt="2025-06-02T23:46:43.380" v="9588" actId="165"/>
          <ac:spMkLst>
            <pc:docMk/>
            <pc:sldMk cId="474840665" sldId="2147480618"/>
            <ac:spMk id="47" creationId="{9F346764-6AA6-9035-3DAA-C29BABA9DA51}"/>
          </ac:spMkLst>
        </pc:spChg>
        <pc:spChg chg="mod topLvl">
          <ac:chgData name="Ashar, Aazeen" userId="f1edb71b-8779-4da3-8139-cf9991e13e4b" providerId="ADAL" clId="{769386E0-97C0-4CD0-939D-97F17C0292D0}" dt="2025-06-02T23:46:43.380" v="9588" actId="165"/>
          <ac:spMkLst>
            <pc:docMk/>
            <pc:sldMk cId="474840665" sldId="2147480618"/>
            <ac:spMk id="48" creationId="{22E61B5B-7E84-98AC-28B8-2E91C321E71C}"/>
          </ac:spMkLst>
        </pc:spChg>
        <pc:spChg chg="mod">
          <ac:chgData name="Ashar, Aazeen" userId="f1edb71b-8779-4da3-8139-cf9991e13e4b" providerId="ADAL" clId="{769386E0-97C0-4CD0-939D-97F17C0292D0}" dt="2025-06-03T07:31:28.238" v="11890" actId="255"/>
          <ac:spMkLst>
            <pc:docMk/>
            <pc:sldMk cId="474840665" sldId="2147480618"/>
            <ac:spMk id="49" creationId="{C37BC4B4-509F-EEE4-02FB-046BC58C1FD2}"/>
          </ac:spMkLst>
        </pc:spChg>
        <pc:grpChg chg="add del mod">
          <ac:chgData name="Ashar, Aazeen" userId="f1edb71b-8779-4da3-8139-cf9991e13e4b" providerId="ADAL" clId="{769386E0-97C0-4CD0-939D-97F17C0292D0}" dt="2025-06-02T23:46:43.380" v="9588" actId="165"/>
          <ac:grpSpMkLst>
            <pc:docMk/>
            <pc:sldMk cId="474840665" sldId="2147480618"/>
            <ac:grpSpMk id="6" creationId="{1182F5FF-5160-7443-9D13-58A44755E0A9}"/>
          </ac:grpSpMkLst>
        </pc:grpChg>
        <pc:grpChg chg="mod topLvl">
          <ac:chgData name="Ashar, Aazeen" userId="f1edb71b-8779-4da3-8139-cf9991e13e4b" providerId="ADAL" clId="{769386E0-97C0-4CD0-939D-97F17C0292D0}" dt="2025-06-02T23:46:43.380" v="9588" actId="165"/>
          <ac:grpSpMkLst>
            <pc:docMk/>
            <pc:sldMk cId="474840665" sldId="2147480618"/>
            <ac:grpSpMk id="7" creationId="{0E2F3222-6F6F-4D4D-266D-2AD20779C543}"/>
          </ac:grpSpMkLst>
        </pc:grpChg>
        <pc:grpChg chg="add mod">
          <ac:chgData name="Ashar, Aazeen" userId="f1edb71b-8779-4da3-8139-cf9991e13e4b" providerId="ADAL" clId="{769386E0-97C0-4CD0-939D-97F17C0292D0}" dt="2025-05-12T06:28:59.842" v="1152" actId="1076"/>
          <ac:grpSpMkLst>
            <pc:docMk/>
            <pc:sldMk cId="474840665" sldId="2147480618"/>
            <ac:grpSpMk id="18" creationId="{9C623EB4-1EE9-DCE3-4370-00A51A5DA048}"/>
          </ac:grpSpMkLst>
        </pc:grpChg>
        <pc:grpChg chg="add mod">
          <ac:chgData name="Ashar, Aazeen" userId="f1edb71b-8779-4da3-8139-cf9991e13e4b" providerId="ADAL" clId="{769386E0-97C0-4CD0-939D-97F17C0292D0}" dt="2025-05-12T06:28:59.842" v="1152" actId="1076"/>
          <ac:grpSpMkLst>
            <pc:docMk/>
            <pc:sldMk cId="474840665" sldId="2147480618"/>
            <ac:grpSpMk id="21" creationId="{74D8BB9E-BA54-8B64-3D51-A7A436E3683F}"/>
          </ac:grpSpMkLst>
        </pc:grpChg>
        <pc:grpChg chg="add del mod">
          <ac:chgData name="Ashar, Aazeen" userId="f1edb71b-8779-4da3-8139-cf9991e13e4b" providerId="ADAL" clId="{769386E0-97C0-4CD0-939D-97F17C0292D0}" dt="2025-06-02T23:46:47.838" v="9589" actId="165"/>
          <ac:grpSpMkLst>
            <pc:docMk/>
            <pc:sldMk cId="474840665" sldId="2147480618"/>
            <ac:grpSpMk id="22" creationId="{AEA581B9-2DC8-EA48-D88E-E634EC5BE9B9}"/>
          </ac:grpSpMkLst>
        </pc:grpChg>
        <pc:grpChg chg="mod topLvl">
          <ac:chgData name="Ashar, Aazeen" userId="f1edb71b-8779-4da3-8139-cf9991e13e4b" providerId="ADAL" clId="{769386E0-97C0-4CD0-939D-97F17C0292D0}" dt="2025-06-02T23:46:43.380" v="9588" actId="165"/>
          <ac:grpSpMkLst>
            <pc:docMk/>
            <pc:sldMk cId="474840665" sldId="2147480618"/>
            <ac:grpSpMk id="23" creationId="{7D45603F-E211-BE26-EE18-44886DD42FB4}"/>
          </ac:grpSpMkLst>
        </pc:grpChg>
        <pc:grpChg chg="add mod">
          <ac:chgData name="Ashar, Aazeen" userId="f1edb71b-8779-4da3-8139-cf9991e13e4b" providerId="ADAL" clId="{769386E0-97C0-4CD0-939D-97F17C0292D0}" dt="2025-05-12T06:28:59.842" v="1152" actId="1076"/>
          <ac:grpSpMkLst>
            <pc:docMk/>
            <pc:sldMk cId="474840665" sldId="2147480618"/>
            <ac:grpSpMk id="24" creationId="{1D4C9159-4ACB-BFAD-ED29-6EB9C77D6A3A}"/>
          </ac:grpSpMkLst>
        </pc:grpChg>
        <pc:grpChg chg="add mod">
          <ac:chgData name="Ashar, Aazeen" userId="f1edb71b-8779-4da3-8139-cf9991e13e4b" providerId="ADAL" clId="{769386E0-97C0-4CD0-939D-97F17C0292D0}" dt="2025-05-12T06:28:59.842" v="1152" actId="1076"/>
          <ac:grpSpMkLst>
            <pc:docMk/>
            <pc:sldMk cId="474840665" sldId="2147480618"/>
            <ac:grpSpMk id="27" creationId="{6B934252-9801-1ACB-168E-F45FA569CA46}"/>
          </ac:grpSpMkLst>
        </pc:grpChg>
        <pc:grpChg chg="add mod">
          <ac:chgData name="Ashar, Aazeen" userId="f1edb71b-8779-4da3-8139-cf9991e13e4b" providerId="ADAL" clId="{769386E0-97C0-4CD0-939D-97F17C0292D0}" dt="2025-05-12T06:28:59.842" v="1152" actId="1076"/>
          <ac:grpSpMkLst>
            <pc:docMk/>
            <pc:sldMk cId="474840665" sldId="2147480618"/>
            <ac:grpSpMk id="30" creationId="{47F6192D-4B71-20BE-AC4A-3B55574E661A}"/>
          </ac:grpSpMkLst>
        </pc:grpChg>
        <pc:grpChg chg="mod topLvl">
          <ac:chgData name="Ashar, Aazeen" userId="f1edb71b-8779-4da3-8139-cf9991e13e4b" providerId="ADAL" clId="{769386E0-97C0-4CD0-939D-97F17C0292D0}" dt="2025-06-02T23:46:43.380" v="9588" actId="165"/>
          <ac:grpSpMkLst>
            <pc:docMk/>
            <pc:sldMk cId="474840665" sldId="2147480618"/>
            <ac:grpSpMk id="32" creationId="{4E606D7C-07E3-811F-9C0C-F9B738BA40D4}"/>
          </ac:grpSpMkLst>
        </pc:grpChg>
        <pc:grpChg chg="add mod">
          <ac:chgData name="Ashar, Aazeen" userId="f1edb71b-8779-4da3-8139-cf9991e13e4b" providerId="ADAL" clId="{769386E0-97C0-4CD0-939D-97F17C0292D0}" dt="2025-05-12T06:28:59.842" v="1152" actId="1076"/>
          <ac:grpSpMkLst>
            <pc:docMk/>
            <pc:sldMk cId="474840665" sldId="2147480618"/>
            <ac:grpSpMk id="33" creationId="{A255CFA2-9368-FDB5-405B-CBB4F7AA6898}"/>
          </ac:grpSpMkLst>
        </pc:grpChg>
        <pc:grpChg chg="mod topLvl">
          <ac:chgData name="Ashar, Aazeen" userId="f1edb71b-8779-4da3-8139-cf9991e13e4b" providerId="ADAL" clId="{769386E0-97C0-4CD0-939D-97F17C0292D0}" dt="2025-06-02T23:46:43.380" v="9588" actId="165"/>
          <ac:grpSpMkLst>
            <pc:docMk/>
            <pc:sldMk cId="474840665" sldId="2147480618"/>
            <ac:grpSpMk id="41" creationId="{29710C6F-64E1-1021-5880-D10268E6E55C}"/>
          </ac:grpSpMkLst>
        </pc:grpChg>
        <pc:picChg chg="add mod topLvl">
          <ac:chgData name="Ashar, Aazeen" userId="f1edb71b-8779-4da3-8139-cf9991e13e4b" providerId="ADAL" clId="{769386E0-97C0-4CD0-939D-97F17C0292D0}" dt="2025-06-02T23:46:47.838" v="9589" actId="165"/>
          <ac:picMkLst>
            <pc:docMk/>
            <pc:sldMk cId="474840665" sldId="2147480618"/>
            <ac:picMk id="10" creationId="{33EABB11-E6E1-957C-FFA2-FFF20112DA61}"/>
          </ac:picMkLst>
        </pc:picChg>
        <pc:picChg chg="add mod topLvl">
          <ac:chgData name="Ashar, Aazeen" userId="f1edb71b-8779-4da3-8139-cf9991e13e4b" providerId="ADAL" clId="{769386E0-97C0-4CD0-939D-97F17C0292D0}" dt="2025-06-02T23:46:47.838" v="9589" actId="165"/>
          <ac:picMkLst>
            <pc:docMk/>
            <pc:sldMk cId="474840665" sldId="2147480618"/>
            <ac:picMk id="11" creationId="{119A473E-FFE2-FD93-37AC-1F8FE0BD118E}"/>
          </ac:picMkLst>
        </pc:picChg>
        <pc:picChg chg="add mod topLvl">
          <ac:chgData name="Ashar, Aazeen" userId="f1edb71b-8779-4da3-8139-cf9991e13e4b" providerId="ADAL" clId="{769386E0-97C0-4CD0-939D-97F17C0292D0}" dt="2025-06-02T23:46:47.838" v="9589" actId="165"/>
          <ac:picMkLst>
            <pc:docMk/>
            <pc:sldMk cId="474840665" sldId="2147480618"/>
            <ac:picMk id="12" creationId="{EDEC4AAF-00BD-A1F1-49D4-2C5A0759F303}"/>
          </ac:picMkLst>
        </pc:picChg>
        <pc:picChg chg="add mod topLvl">
          <ac:chgData name="Ashar, Aazeen" userId="f1edb71b-8779-4da3-8139-cf9991e13e4b" providerId="ADAL" clId="{769386E0-97C0-4CD0-939D-97F17C0292D0}" dt="2025-06-02T23:46:47.838" v="9589" actId="165"/>
          <ac:picMkLst>
            <pc:docMk/>
            <pc:sldMk cId="474840665" sldId="2147480618"/>
            <ac:picMk id="17" creationId="{98EA95DD-31CA-3A58-8490-B2E965A48569}"/>
          </ac:picMkLst>
        </pc:picChg>
        <pc:picChg chg="add mod topLvl">
          <ac:chgData name="Ashar, Aazeen" userId="f1edb71b-8779-4da3-8139-cf9991e13e4b" providerId="ADAL" clId="{769386E0-97C0-4CD0-939D-97F17C0292D0}" dt="2025-06-02T23:46:47.838" v="9589" actId="165"/>
          <ac:picMkLst>
            <pc:docMk/>
            <pc:sldMk cId="474840665" sldId="2147480618"/>
            <ac:picMk id="42" creationId="{4B5D1536-B6FB-E9D8-F7B6-FE27E61DF9E7}"/>
          </ac:picMkLst>
        </pc:picChg>
      </pc:sldChg>
      <pc:sldChg chg="addSp delSp modSp add mod ord modNotesTx">
        <pc:chgData name="Ashar, Aazeen" userId="f1edb71b-8779-4da3-8139-cf9991e13e4b" providerId="ADAL" clId="{769386E0-97C0-4CD0-939D-97F17C0292D0}" dt="2025-05-30T03:33:14.210" v="6399"/>
        <pc:sldMkLst>
          <pc:docMk/>
          <pc:sldMk cId="556838860" sldId="2147480619"/>
        </pc:sldMkLst>
        <pc:spChg chg="add mod">
          <ac:chgData name="Ashar, Aazeen" userId="f1edb71b-8779-4da3-8139-cf9991e13e4b" providerId="ADAL" clId="{769386E0-97C0-4CD0-939D-97F17C0292D0}" dt="2025-05-12T04:12:29.201" v="568" actId="1076"/>
          <ac:spMkLst>
            <pc:docMk/>
            <pc:sldMk cId="556838860" sldId="2147480619"/>
            <ac:spMk id="8" creationId="{19D5B0BB-B4A2-6CE8-FC40-2A31E8BD561C}"/>
          </ac:spMkLst>
        </pc:spChg>
        <pc:spChg chg="mod">
          <ac:chgData name="Ashar, Aazeen" userId="f1edb71b-8779-4da3-8139-cf9991e13e4b" providerId="ADAL" clId="{769386E0-97C0-4CD0-939D-97F17C0292D0}" dt="2025-05-12T04:12:29.201" v="568" actId="1076"/>
          <ac:spMkLst>
            <pc:docMk/>
            <pc:sldMk cId="556838860" sldId="2147480619"/>
            <ac:spMk id="10" creationId="{7FC6D3A1-4220-B2CB-2BF2-12AB739B3C19}"/>
          </ac:spMkLst>
        </pc:spChg>
        <pc:spChg chg="mod">
          <ac:chgData name="Ashar, Aazeen" userId="f1edb71b-8779-4da3-8139-cf9991e13e4b" providerId="ADAL" clId="{769386E0-97C0-4CD0-939D-97F17C0292D0}" dt="2025-05-12T04:12:29.201" v="568" actId="1076"/>
          <ac:spMkLst>
            <pc:docMk/>
            <pc:sldMk cId="556838860" sldId="2147480619"/>
            <ac:spMk id="11" creationId="{A896CFD1-5D70-0C30-E1A8-3A9B121BE6FC}"/>
          </ac:spMkLst>
        </pc:spChg>
        <pc:spChg chg="mod">
          <ac:chgData name="Ashar, Aazeen" userId="f1edb71b-8779-4da3-8139-cf9991e13e4b" providerId="ADAL" clId="{769386E0-97C0-4CD0-939D-97F17C0292D0}" dt="2025-05-12T04:12:29.201" v="568" actId="1076"/>
          <ac:spMkLst>
            <pc:docMk/>
            <pc:sldMk cId="556838860" sldId="2147480619"/>
            <ac:spMk id="13" creationId="{2B20FF9F-7D61-5533-9B3F-41EF43025CC3}"/>
          </ac:spMkLst>
        </pc:spChg>
        <pc:spChg chg="mod">
          <ac:chgData name="Ashar, Aazeen" userId="f1edb71b-8779-4da3-8139-cf9991e13e4b" providerId="ADAL" clId="{769386E0-97C0-4CD0-939D-97F17C0292D0}" dt="2025-05-12T04:12:29.201" v="568" actId="1076"/>
          <ac:spMkLst>
            <pc:docMk/>
            <pc:sldMk cId="556838860" sldId="2147480619"/>
            <ac:spMk id="14" creationId="{E918439E-BFAC-3B69-5626-2D7764D94DCA}"/>
          </ac:spMkLst>
        </pc:spChg>
        <pc:spChg chg="mod">
          <ac:chgData name="Ashar, Aazeen" userId="f1edb71b-8779-4da3-8139-cf9991e13e4b" providerId="ADAL" clId="{769386E0-97C0-4CD0-939D-97F17C0292D0}" dt="2025-05-12T04:12:29.201" v="568" actId="1076"/>
          <ac:spMkLst>
            <pc:docMk/>
            <pc:sldMk cId="556838860" sldId="2147480619"/>
            <ac:spMk id="16" creationId="{C311D76A-0AD6-B6B4-D38D-C697F409754E}"/>
          </ac:spMkLst>
        </pc:spChg>
        <pc:spChg chg="mod">
          <ac:chgData name="Ashar, Aazeen" userId="f1edb71b-8779-4da3-8139-cf9991e13e4b" providerId="ADAL" clId="{769386E0-97C0-4CD0-939D-97F17C0292D0}" dt="2025-05-12T04:12:29.201" v="568" actId="1076"/>
          <ac:spMkLst>
            <pc:docMk/>
            <pc:sldMk cId="556838860" sldId="2147480619"/>
            <ac:spMk id="17" creationId="{4C8C0FB7-1F54-E5E2-B3BA-FFB1FEFD3A72}"/>
          </ac:spMkLst>
        </pc:spChg>
        <pc:spChg chg="mod">
          <ac:chgData name="Ashar, Aazeen" userId="f1edb71b-8779-4da3-8139-cf9991e13e4b" providerId="ADAL" clId="{769386E0-97C0-4CD0-939D-97F17C0292D0}" dt="2025-05-12T04:12:29.201" v="568" actId="1076"/>
          <ac:spMkLst>
            <pc:docMk/>
            <pc:sldMk cId="556838860" sldId="2147480619"/>
            <ac:spMk id="19" creationId="{83B03F91-785A-03AD-A7D6-352FCAB5124A}"/>
          </ac:spMkLst>
        </pc:spChg>
        <pc:spChg chg="mod">
          <ac:chgData name="Ashar, Aazeen" userId="f1edb71b-8779-4da3-8139-cf9991e13e4b" providerId="ADAL" clId="{769386E0-97C0-4CD0-939D-97F17C0292D0}" dt="2025-05-12T04:12:29.201" v="568" actId="1076"/>
          <ac:spMkLst>
            <pc:docMk/>
            <pc:sldMk cId="556838860" sldId="2147480619"/>
            <ac:spMk id="20" creationId="{5D23BE39-169A-CE9A-40DF-318C62DF4C21}"/>
          </ac:spMkLst>
        </pc:spChg>
        <pc:spChg chg="mod">
          <ac:chgData name="Ashar, Aazeen" userId="f1edb71b-8779-4da3-8139-cf9991e13e4b" providerId="ADAL" clId="{769386E0-97C0-4CD0-939D-97F17C0292D0}" dt="2025-05-12T04:12:29.201" v="568" actId="1076"/>
          <ac:spMkLst>
            <pc:docMk/>
            <pc:sldMk cId="556838860" sldId="2147480619"/>
            <ac:spMk id="22" creationId="{F77514DC-57B2-9C00-B535-EB8C58136A86}"/>
          </ac:spMkLst>
        </pc:spChg>
        <pc:spChg chg="mod">
          <ac:chgData name="Ashar, Aazeen" userId="f1edb71b-8779-4da3-8139-cf9991e13e4b" providerId="ADAL" clId="{769386E0-97C0-4CD0-939D-97F17C0292D0}" dt="2025-05-12T04:12:29.201" v="568" actId="1076"/>
          <ac:spMkLst>
            <pc:docMk/>
            <pc:sldMk cId="556838860" sldId="2147480619"/>
            <ac:spMk id="23" creationId="{80FF19F3-CDB9-E2AB-92EC-35B8C15F509E}"/>
          </ac:spMkLst>
        </pc:spChg>
        <pc:spChg chg="mod">
          <ac:chgData name="Ashar, Aazeen" userId="f1edb71b-8779-4da3-8139-cf9991e13e4b" providerId="ADAL" clId="{769386E0-97C0-4CD0-939D-97F17C0292D0}" dt="2025-05-12T04:12:29.201" v="568" actId="1076"/>
          <ac:spMkLst>
            <pc:docMk/>
            <pc:sldMk cId="556838860" sldId="2147480619"/>
            <ac:spMk id="25" creationId="{B635D775-F9C9-A1A8-E975-FF10705690FB}"/>
          </ac:spMkLst>
        </pc:spChg>
        <pc:spChg chg="mod">
          <ac:chgData name="Ashar, Aazeen" userId="f1edb71b-8779-4da3-8139-cf9991e13e4b" providerId="ADAL" clId="{769386E0-97C0-4CD0-939D-97F17C0292D0}" dt="2025-05-12T04:12:29.201" v="568" actId="1076"/>
          <ac:spMkLst>
            <pc:docMk/>
            <pc:sldMk cId="556838860" sldId="2147480619"/>
            <ac:spMk id="26" creationId="{A0625928-A62C-E457-BD10-51F48E0D47DC}"/>
          </ac:spMkLst>
        </pc:spChg>
        <pc:spChg chg="add mod">
          <ac:chgData name="Ashar, Aazeen" userId="f1edb71b-8779-4da3-8139-cf9991e13e4b" providerId="ADAL" clId="{769386E0-97C0-4CD0-939D-97F17C0292D0}" dt="2025-05-12T04:12:34.060" v="569" actId="1076"/>
          <ac:spMkLst>
            <pc:docMk/>
            <pc:sldMk cId="556838860" sldId="2147480619"/>
            <ac:spMk id="27" creationId="{B77F82B8-0375-91E4-7A7C-A76D2FA2E3C0}"/>
          </ac:spMkLst>
        </pc:spChg>
        <pc:spChg chg="add mod">
          <ac:chgData name="Ashar, Aazeen" userId="f1edb71b-8779-4da3-8139-cf9991e13e4b" providerId="ADAL" clId="{769386E0-97C0-4CD0-939D-97F17C0292D0}" dt="2025-05-12T04:12:29.201" v="568" actId="1076"/>
          <ac:spMkLst>
            <pc:docMk/>
            <pc:sldMk cId="556838860" sldId="2147480619"/>
            <ac:spMk id="28" creationId="{0103804B-786B-EBA2-442B-4A002DEFA663}"/>
          </ac:spMkLst>
        </pc:spChg>
        <pc:spChg chg="add mod">
          <ac:chgData name="Ashar, Aazeen" userId="f1edb71b-8779-4da3-8139-cf9991e13e4b" providerId="ADAL" clId="{769386E0-97C0-4CD0-939D-97F17C0292D0}" dt="2025-05-12T04:12:29.201" v="568" actId="1076"/>
          <ac:spMkLst>
            <pc:docMk/>
            <pc:sldMk cId="556838860" sldId="2147480619"/>
            <ac:spMk id="29" creationId="{E7EF07E0-D1C9-EA60-7CA0-D9429D6CC5A2}"/>
          </ac:spMkLst>
        </pc:spChg>
        <pc:spChg chg="add mod">
          <ac:chgData name="Ashar, Aazeen" userId="f1edb71b-8779-4da3-8139-cf9991e13e4b" providerId="ADAL" clId="{769386E0-97C0-4CD0-939D-97F17C0292D0}" dt="2025-05-12T04:12:38.061" v="570" actId="1076"/>
          <ac:spMkLst>
            <pc:docMk/>
            <pc:sldMk cId="556838860" sldId="2147480619"/>
            <ac:spMk id="30" creationId="{67C072C8-D7C5-0FB8-BD3E-72EC6122377A}"/>
          </ac:spMkLst>
        </pc:spChg>
        <pc:spChg chg="add mod">
          <ac:chgData name="Ashar, Aazeen" userId="f1edb71b-8779-4da3-8139-cf9991e13e4b" providerId="ADAL" clId="{769386E0-97C0-4CD0-939D-97F17C0292D0}" dt="2025-05-12T04:14:12.574" v="764" actId="14100"/>
          <ac:spMkLst>
            <pc:docMk/>
            <pc:sldMk cId="556838860" sldId="2147480619"/>
            <ac:spMk id="32" creationId="{AFF2499F-00DB-FBA7-4E2E-A5980ED86D03}"/>
          </ac:spMkLst>
        </pc:spChg>
        <pc:grpChg chg="add mod">
          <ac:chgData name="Ashar, Aazeen" userId="f1edb71b-8779-4da3-8139-cf9991e13e4b" providerId="ADAL" clId="{769386E0-97C0-4CD0-939D-97F17C0292D0}" dt="2025-05-12T04:12:29.201" v="568" actId="1076"/>
          <ac:grpSpMkLst>
            <pc:docMk/>
            <pc:sldMk cId="556838860" sldId="2147480619"/>
            <ac:grpSpMk id="9" creationId="{529D2EA0-AB12-90B6-20C6-785F3957B121}"/>
          </ac:grpSpMkLst>
        </pc:grpChg>
        <pc:grpChg chg="add mod">
          <ac:chgData name="Ashar, Aazeen" userId="f1edb71b-8779-4da3-8139-cf9991e13e4b" providerId="ADAL" clId="{769386E0-97C0-4CD0-939D-97F17C0292D0}" dt="2025-05-12T04:12:29.201" v="568" actId="1076"/>
          <ac:grpSpMkLst>
            <pc:docMk/>
            <pc:sldMk cId="556838860" sldId="2147480619"/>
            <ac:grpSpMk id="12" creationId="{48931804-90EE-C032-B2A0-3C2E81CA427F}"/>
          </ac:grpSpMkLst>
        </pc:grpChg>
        <pc:grpChg chg="add mod">
          <ac:chgData name="Ashar, Aazeen" userId="f1edb71b-8779-4da3-8139-cf9991e13e4b" providerId="ADAL" clId="{769386E0-97C0-4CD0-939D-97F17C0292D0}" dt="2025-05-12T04:12:29.201" v="568" actId="1076"/>
          <ac:grpSpMkLst>
            <pc:docMk/>
            <pc:sldMk cId="556838860" sldId="2147480619"/>
            <ac:grpSpMk id="15" creationId="{9E3A72CD-E513-218F-0E48-17F7903CD1C8}"/>
          </ac:grpSpMkLst>
        </pc:grpChg>
        <pc:grpChg chg="add mod">
          <ac:chgData name="Ashar, Aazeen" userId="f1edb71b-8779-4da3-8139-cf9991e13e4b" providerId="ADAL" clId="{769386E0-97C0-4CD0-939D-97F17C0292D0}" dt="2025-05-12T04:12:29.201" v="568" actId="1076"/>
          <ac:grpSpMkLst>
            <pc:docMk/>
            <pc:sldMk cId="556838860" sldId="2147480619"/>
            <ac:grpSpMk id="18" creationId="{FB9277CE-A23E-E0A7-2B4D-6BF14918B785}"/>
          </ac:grpSpMkLst>
        </pc:grpChg>
        <pc:grpChg chg="add mod">
          <ac:chgData name="Ashar, Aazeen" userId="f1edb71b-8779-4da3-8139-cf9991e13e4b" providerId="ADAL" clId="{769386E0-97C0-4CD0-939D-97F17C0292D0}" dt="2025-05-12T04:12:29.201" v="568" actId="1076"/>
          <ac:grpSpMkLst>
            <pc:docMk/>
            <pc:sldMk cId="556838860" sldId="2147480619"/>
            <ac:grpSpMk id="21" creationId="{71B39545-B0A0-5DA8-B3FC-FBE7296537BC}"/>
          </ac:grpSpMkLst>
        </pc:grpChg>
        <pc:grpChg chg="add mod">
          <ac:chgData name="Ashar, Aazeen" userId="f1edb71b-8779-4da3-8139-cf9991e13e4b" providerId="ADAL" clId="{769386E0-97C0-4CD0-939D-97F17C0292D0}" dt="2025-05-12T04:12:29.201" v="568" actId="1076"/>
          <ac:grpSpMkLst>
            <pc:docMk/>
            <pc:sldMk cId="556838860" sldId="2147480619"/>
            <ac:grpSpMk id="24" creationId="{ECF515A1-94F5-13E4-BA44-3233CE67F1DB}"/>
          </ac:grpSpMkLst>
        </pc:grpChg>
      </pc:sldChg>
      <pc:sldChg chg="addSp delSp modSp add mod ord modNotesTx">
        <pc:chgData name="Ashar, Aazeen" userId="f1edb71b-8779-4da3-8139-cf9991e13e4b" providerId="ADAL" clId="{769386E0-97C0-4CD0-939D-97F17C0292D0}" dt="2025-05-12T06:33:22.910" v="1188" actId="1076"/>
        <pc:sldMkLst>
          <pc:docMk/>
          <pc:sldMk cId="976019107" sldId="2147480620"/>
        </pc:sldMkLst>
        <pc:spChg chg="mod">
          <ac:chgData name="Ashar, Aazeen" userId="f1edb71b-8779-4da3-8139-cf9991e13e4b" providerId="ADAL" clId="{769386E0-97C0-4CD0-939D-97F17C0292D0}" dt="2025-05-12T03:51:20.235" v="480"/>
          <ac:spMkLst>
            <pc:docMk/>
            <pc:sldMk cId="976019107" sldId="2147480620"/>
            <ac:spMk id="2" creationId="{64A308BB-83A6-11D8-2D8B-C62DA9B82181}"/>
          </ac:spMkLst>
        </pc:spChg>
        <pc:spChg chg="add mod">
          <ac:chgData name="Ashar, Aazeen" userId="f1edb71b-8779-4da3-8139-cf9991e13e4b" providerId="ADAL" clId="{769386E0-97C0-4CD0-939D-97F17C0292D0}" dt="2025-05-12T06:10:52.289" v="1050" actId="1076"/>
          <ac:spMkLst>
            <pc:docMk/>
            <pc:sldMk cId="976019107" sldId="2147480620"/>
            <ac:spMk id="7" creationId="{2F3AFADF-9AB6-1DE3-B616-808555E5CFB2}"/>
          </ac:spMkLst>
        </pc:spChg>
        <pc:spChg chg="add mod">
          <ac:chgData name="Ashar, Aazeen" userId="f1edb71b-8779-4da3-8139-cf9991e13e4b" providerId="ADAL" clId="{769386E0-97C0-4CD0-939D-97F17C0292D0}" dt="2025-05-12T04:11:07.934" v="562" actId="208"/>
          <ac:spMkLst>
            <pc:docMk/>
            <pc:sldMk cId="976019107" sldId="2147480620"/>
            <ac:spMk id="12" creationId="{4CA60F62-2C3E-199A-A7D3-D0EA06B8D915}"/>
          </ac:spMkLst>
        </pc:spChg>
        <pc:spChg chg="add mod">
          <ac:chgData name="Ashar, Aazeen" userId="f1edb71b-8779-4da3-8139-cf9991e13e4b" providerId="ADAL" clId="{769386E0-97C0-4CD0-939D-97F17C0292D0}" dt="2025-05-12T04:08:44.216" v="523" actId="1076"/>
          <ac:spMkLst>
            <pc:docMk/>
            <pc:sldMk cId="976019107" sldId="2147480620"/>
            <ac:spMk id="13" creationId="{17184118-3629-B669-808A-4BC70D8120BE}"/>
          </ac:spMkLst>
        </pc:spChg>
        <pc:spChg chg="add mod">
          <ac:chgData name="Ashar, Aazeen" userId="f1edb71b-8779-4da3-8139-cf9991e13e4b" providerId="ADAL" clId="{769386E0-97C0-4CD0-939D-97F17C0292D0}" dt="2025-05-12T04:10:23.386" v="550" actId="208"/>
          <ac:spMkLst>
            <pc:docMk/>
            <pc:sldMk cId="976019107" sldId="2147480620"/>
            <ac:spMk id="14" creationId="{E56AA912-37D0-CDC5-9793-0557B09A9EA4}"/>
          </ac:spMkLst>
        </pc:spChg>
        <pc:spChg chg="add mod">
          <ac:chgData name="Ashar, Aazeen" userId="f1edb71b-8779-4da3-8139-cf9991e13e4b" providerId="ADAL" clId="{769386E0-97C0-4CD0-939D-97F17C0292D0}" dt="2025-05-12T04:10:34.301" v="554" actId="208"/>
          <ac:spMkLst>
            <pc:docMk/>
            <pc:sldMk cId="976019107" sldId="2147480620"/>
            <ac:spMk id="15" creationId="{C79781FB-B9A9-E8E9-553C-59DB1F42E2D8}"/>
          </ac:spMkLst>
        </pc:spChg>
        <pc:spChg chg="add mod">
          <ac:chgData name="Ashar, Aazeen" userId="f1edb71b-8779-4da3-8139-cf9991e13e4b" providerId="ADAL" clId="{769386E0-97C0-4CD0-939D-97F17C0292D0}" dt="2025-05-12T04:10:43.767" v="558" actId="208"/>
          <ac:spMkLst>
            <pc:docMk/>
            <pc:sldMk cId="976019107" sldId="2147480620"/>
            <ac:spMk id="16" creationId="{34A08930-4636-DC5A-26CF-88ECAB6B2457}"/>
          </ac:spMkLst>
        </pc:spChg>
        <pc:spChg chg="add mod">
          <ac:chgData name="Ashar, Aazeen" userId="f1edb71b-8779-4da3-8139-cf9991e13e4b" providerId="ADAL" clId="{769386E0-97C0-4CD0-939D-97F17C0292D0}" dt="2025-05-12T06:09:59.163" v="1045" actId="1076"/>
          <ac:spMkLst>
            <pc:docMk/>
            <pc:sldMk cId="976019107" sldId="2147480620"/>
            <ac:spMk id="17" creationId="{1E1803D4-A2EC-77AF-F371-789B635EF4F9}"/>
          </ac:spMkLst>
        </pc:spChg>
        <pc:spChg chg="add mod">
          <ac:chgData name="Ashar, Aazeen" userId="f1edb71b-8779-4da3-8139-cf9991e13e4b" providerId="ADAL" clId="{769386E0-97C0-4CD0-939D-97F17C0292D0}" dt="2025-05-12T04:09:26.012" v="532" actId="1076"/>
          <ac:spMkLst>
            <pc:docMk/>
            <pc:sldMk cId="976019107" sldId="2147480620"/>
            <ac:spMk id="18" creationId="{2AE615F3-3D97-7B25-9AD0-6DD527AA678B}"/>
          </ac:spMkLst>
        </pc:spChg>
        <pc:spChg chg="add mod">
          <ac:chgData name="Ashar, Aazeen" userId="f1edb71b-8779-4da3-8139-cf9991e13e4b" providerId="ADAL" clId="{769386E0-97C0-4CD0-939D-97F17C0292D0}" dt="2025-05-12T04:10:29.287" v="552" actId="208"/>
          <ac:spMkLst>
            <pc:docMk/>
            <pc:sldMk cId="976019107" sldId="2147480620"/>
            <ac:spMk id="19" creationId="{7A5545EC-0F00-288B-3F03-0A34F8E4C274}"/>
          </ac:spMkLst>
        </pc:spChg>
        <pc:spChg chg="add mod">
          <ac:chgData name="Ashar, Aazeen" userId="f1edb71b-8779-4da3-8139-cf9991e13e4b" providerId="ADAL" clId="{769386E0-97C0-4CD0-939D-97F17C0292D0}" dt="2025-05-12T04:10:38.728" v="556" actId="208"/>
          <ac:spMkLst>
            <pc:docMk/>
            <pc:sldMk cId="976019107" sldId="2147480620"/>
            <ac:spMk id="20" creationId="{1D383EBD-762E-82C5-0841-0CB50D8689ED}"/>
          </ac:spMkLst>
        </pc:spChg>
        <pc:spChg chg="add mod">
          <ac:chgData name="Ashar, Aazeen" userId="f1edb71b-8779-4da3-8139-cf9991e13e4b" providerId="ADAL" clId="{769386E0-97C0-4CD0-939D-97F17C0292D0}" dt="2025-05-12T04:10:48.521" v="560" actId="208"/>
          <ac:spMkLst>
            <pc:docMk/>
            <pc:sldMk cId="976019107" sldId="2147480620"/>
            <ac:spMk id="21" creationId="{9544482C-6C10-C3DD-B2CB-C519855754A4}"/>
          </ac:spMkLst>
        </pc:spChg>
        <pc:spChg chg="add mod">
          <ac:chgData name="Ashar, Aazeen" userId="f1edb71b-8779-4da3-8139-cf9991e13e4b" providerId="ADAL" clId="{769386E0-97C0-4CD0-939D-97F17C0292D0}" dt="2025-05-12T04:11:12.650" v="564" actId="207"/>
          <ac:spMkLst>
            <pc:docMk/>
            <pc:sldMk cId="976019107" sldId="2147480620"/>
            <ac:spMk id="22" creationId="{B751EF79-45C9-16F2-A7CC-EB73E04D6AE9}"/>
          </ac:spMkLst>
        </pc:spChg>
        <pc:spChg chg="add mod">
          <ac:chgData name="Ashar, Aazeen" userId="f1edb71b-8779-4da3-8139-cf9991e13e4b" providerId="ADAL" clId="{769386E0-97C0-4CD0-939D-97F17C0292D0}" dt="2025-05-12T04:32:26.357" v="995" actId="255"/>
          <ac:spMkLst>
            <pc:docMk/>
            <pc:sldMk cId="976019107" sldId="2147480620"/>
            <ac:spMk id="24" creationId="{A1C60A42-5DCA-9596-7972-CCDB7C09485E}"/>
          </ac:spMkLst>
        </pc:spChg>
        <pc:spChg chg="add mod">
          <ac:chgData name="Ashar, Aazeen" userId="f1edb71b-8779-4da3-8139-cf9991e13e4b" providerId="ADAL" clId="{769386E0-97C0-4CD0-939D-97F17C0292D0}" dt="2025-05-12T04:33:14.664" v="1004" actId="255"/>
          <ac:spMkLst>
            <pc:docMk/>
            <pc:sldMk cId="976019107" sldId="2147480620"/>
            <ac:spMk id="25" creationId="{7469600C-5F73-2C09-999B-C6D3B7C21592}"/>
          </ac:spMkLst>
        </pc:spChg>
        <pc:spChg chg="add mod">
          <ac:chgData name="Ashar, Aazeen" userId="f1edb71b-8779-4da3-8139-cf9991e13e4b" providerId="ADAL" clId="{769386E0-97C0-4CD0-939D-97F17C0292D0}" dt="2025-05-12T04:33:10.567" v="1003" actId="255"/>
          <ac:spMkLst>
            <pc:docMk/>
            <pc:sldMk cId="976019107" sldId="2147480620"/>
            <ac:spMk id="26" creationId="{42B1AF7B-E91D-B38F-A743-9202A6F6DDD8}"/>
          </ac:spMkLst>
        </pc:spChg>
        <pc:spChg chg="add mod">
          <ac:chgData name="Ashar, Aazeen" userId="f1edb71b-8779-4da3-8139-cf9991e13e4b" providerId="ADAL" clId="{769386E0-97C0-4CD0-939D-97F17C0292D0}" dt="2025-05-12T04:32:57.144" v="1000" actId="255"/>
          <ac:spMkLst>
            <pc:docMk/>
            <pc:sldMk cId="976019107" sldId="2147480620"/>
            <ac:spMk id="27" creationId="{3776F4E9-A4E3-A76F-36AA-D59E2D7CF90D}"/>
          </ac:spMkLst>
        </pc:spChg>
        <pc:spChg chg="add mod">
          <ac:chgData name="Ashar, Aazeen" userId="f1edb71b-8779-4da3-8139-cf9991e13e4b" providerId="ADAL" clId="{769386E0-97C0-4CD0-939D-97F17C0292D0}" dt="2025-05-12T04:32:52.294" v="999" actId="255"/>
          <ac:spMkLst>
            <pc:docMk/>
            <pc:sldMk cId="976019107" sldId="2147480620"/>
            <ac:spMk id="28" creationId="{52BD5C3E-CE8D-EC74-085E-BF7FB2577AF9}"/>
          </ac:spMkLst>
        </pc:spChg>
        <pc:spChg chg="add mod">
          <ac:chgData name="Ashar, Aazeen" userId="f1edb71b-8779-4da3-8139-cf9991e13e4b" providerId="ADAL" clId="{769386E0-97C0-4CD0-939D-97F17C0292D0}" dt="2025-05-12T04:32:44.124" v="998" actId="1076"/>
          <ac:spMkLst>
            <pc:docMk/>
            <pc:sldMk cId="976019107" sldId="2147480620"/>
            <ac:spMk id="29" creationId="{FE42C1F0-A499-DD26-DECF-65C7F4B13531}"/>
          </ac:spMkLst>
        </pc:spChg>
        <pc:spChg chg="add mod">
          <ac:chgData name="Ashar, Aazeen" userId="f1edb71b-8779-4da3-8139-cf9991e13e4b" providerId="ADAL" clId="{769386E0-97C0-4CD0-939D-97F17C0292D0}" dt="2025-05-12T04:20:18.771" v="937" actId="14100"/>
          <ac:spMkLst>
            <pc:docMk/>
            <pc:sldMk cId="976019107" sldId="2147480620"/>
            <ac:spMk id="30" creationId="{05D84120-658E-E5B2-7FDD-654BEB0BA96F}"/>
          </ac:spMkLst>
        </pc:spChg>
        <pc:spChg chg="add mod">
          <ac:chgData name="Ashar, Aazeen" userId="f1edb71b-8779-4da3-8139-cf9991e13e4b" providerId="ADAL" clId="{769386E0-97C0-4CD0-939D-97F17C0292D0}" dt="2025-05-12T04:20:23.943" v="939" actId="1076"/>
          <ac:spMkLst>
            <pc:docMk/>
            <pc:sldMk cId="976019107" sldId="2147480620"/>
            <ac:spMk id="31" creationId="{4D99D922-50F7-B193-D87D-B4FECE3FAFDC}"/>
          </ac:spMkLst>
        </pc:spChg>
        <pc:spChg chg="add mod">
          <ac:chgData name="Ashar, Aazeen" userId="f1edb71b-8779-4da3-8139-cf9991e13e4b" providerId="ADAL" clId="{769386E0-97C0-4CD0-939D-97F17C0292D0}" dt="2025-05-12T04:20:29.959" v="941" actId="1076"/>
          <ac:spMkLst>
            <pc:docMk/>
            <pc:sldMk cId="976019107" sldId="2147480620"/>
            <ac:spMk id="32" creationId="{24B6414B-65DF-4DA6-3107-FAD45967333B}"/>
          </ac:spMkLst>
        </pc:spChg>
        <pc:spChg chg="add mod">
          <ac:chgData name="Ashar, Aazeen" userId="f1edb71b-8779-4da3-8139-cf9991e13e4b" providerId="ADAL" clId="{769386E0-97C0-4CD0-939D-97F17C0292D0}" dt="2025-05-12T04:20:34.476" v="943" actId="1076"/>
          <ac:spMkLst>
            <pc:docMk/>
            <pc:sldMk cId="976019107" sldId="2147480620"/>
            <ac:spMk id="33" creationId="{1BF5DA61-4530-AFA3-6D40-3BD785A0161A}"/>
          </ac:spMkLst>
        </pc:spChg>
        <pc:spChg chg="add mod">
          <ac:chgData name="Ashar, Aazeen" userId="f1edb71b-8779-4da3-8139-cf9991e13e4b" providerId="ADAL" clId="{769386E0-97C0-4CD0-939D-97F17C0292D0}" dt="2025-05-12T04:20:39.686" v="945" actId="1076"/>
          <ac:spMkLst>
            <pc:docMk/>
            <pc:sldMk cId="976019107" sldId="2147480620"/>
            <ac:spMk id="34" creationId="{1BE59DF3-AED0-C13A-D27A-1483DB9D45C6}"/>
          </ac:spMkLst>
        </pc:spChg>
        <pc:spChg chg="add mod">
          <ac:chgData name="Ashar, Aazeen" userId="f1edb71b-8779-4da3-8139-cf9991e13e4b" providerId="ADAL" clId="{769386E0-97C0-4CD0-939D-97F17C0292D0}" dt="2025-05-12T04:20:46.450" v="947" actId="1076"/>
          <ac:spMkLst>
            <pc:docMk/>
            <pc:sldMk cId="976019107" sldId="2147480620"/>
            <ac:spMk id="35" creationId="{67D0DD96-D246-C56F-F45D-57016DAEA387}"/>
          </ac:spMkLst>
        </pc:spChg>
        <pc:spChg chg="add mod">
          <ac:chgData name="Ashar, Aazeen" userId="f1edb71b-8779-4da3-8139-cf9991e13e4b" providerId="ADAL" clId="{769386E0-97C0-4CD0-939D-97F17C0292D0}" dt="2025-05-12T04:42:37.629" v="1026" actId="1076"/>
          <ac:spMkLst>
            <pc:docMk/>
            <pc:sldMk cId="976019107" sldId="2147480620"/>
            <ac:spMk id="37" creationId="{22E45CA3-71E3-1AF1-C6AC-F24BFB669506}"/>
          </ac:spMkLst>
        </pc:spChg>
        <pc:spChg chg="add mod">
          <ac:chgData name="Ashar, Aazeen" userId="f1edb71b-8779-4da3-8139-cf9991e13e4b" providerId="ADAL" clId="{769386E0-97C0-4CD0-939D-97F17C0292D0}" dt="2025-05-12T04:30:17.695" v="969" actId="1076"/>
          <ac:spMkLst>
            <pc:docMk/>
            <pc:sldMk cId="976019107" sldId="2147480620"/>
            <ac:spMk id="38" creationId="{549FF2FF-04B4-D62F-9C35-9D174DD58F00}"/>
          </ac:spMkLst>
        </pc:spChg>
        <pc:spChg chg="add mod">
          <ac:chgData name="Ashar, Aazeen" userId="f1edb71b-8779-4da3-8139-cf9991e13e4b" providerId="ADAL" clId="{769386E0-97C0-4CD0-939D-97F17C0292D0}" dt="2025-05-12T04:30:29.724" v="972" actId="1076"/>
          <ac:spMkLst>
            <pc:docMk/>
            <pc:sldMk cId="976019107" sldId="2147480620"/>
            <ac:spMk id="39" creationId="{738E94A5-627E-D77B-D03C-008B67D5D3EE}"/>
          </ac:spMkLst>
        </pc:spChg>
        <pc:spChg chg="add mod">
          <ac:chgData name="Ashar, Aazeen" userId="f1edb71b-8779-4da3-8139-cf9991e13e4b" providerId="ADAL" clId="{769386E0-97C0-4CD0-939D-97F17C0292D0}" dt="2025-05-12T04:31:00.471" v="980" actId="1076"/>
          <ac:spMkLst>
            <pc:docMk/>
            <pc:sldMk cId="976019107" sldId="2147480620"/>
            <ac:spMk id="40" creationId="{2855C31F-1DDC-57FB-9992-B3300256B554}"/>
          </ac:spMkLst>
        </pc:spChg>
        <pc:spChg chg="add mod">
          <ac:chgData name="Ashar, Aazeen" userId="f1edb71b-8779-4da3-8139-cf9991e13e4b" providerId="ADAL" clId="{769386E0-97C0-4CD0-939D-97F17C0292D0}" dt="2025-05-12T04:30:57.002" v="979" actId="1076"/>
          <ac:spMkLst>
            <pc:docMk/>
            <pc:sldMk cId="976019107" sldId="2147480620"/>
            <ac:spMk id="41" creationId="{58A78733-B0AA-3592-E97C-4609E5D03890}"/>
          </ac:spMkLst>
        </pc:spChg>
        <pc:spChg chg="add mod">
          <ac:chgData name="Ashar, Aazeen" userId="f1edb71b-8779-4da3-8139-cf9991e13e4b" providerId="ADAL" clId="{769386E0-97C0-4CD0-939D-97F17C0292D0}" dt="2025-05-12T04:31:25.570" v="987" actId="1076"/>
          <ac:spMkLst>
            <pc:docMk/>
            <pc:sldMk cId="976019107" sldId="2147480620"/>
            <ac:spMk id="42" creationId="{734DCE9B-BE55-7055-3D22-CB5240620D31}"/>
          </ac:spMkLst>
        </pc:spChg>
        <pc:spChg chg="add mod">
          <ac:chgData name="Ashar, Aazeen" userId="f1edb71b-8779-4da3-8139-cf9991e13e4b" providerId="ADAL" clId="{769386E0-97C0-4CD0-939D-97F17C0292D0}" dt="2025-05-12T06:33:22.910" v="1188" actId="1076"/>
          <ac:spMkLst>
            <pc:docMk/>
            <pc:sldMk cId="976019107" sldId="2147480620"/>
            <ac:spMk id="43" creationId="{735A9AA7-42A7-BBE9-A504-1AB305E257AB}"/>
          </ac:spMkLst>
        </pc:spChg>
        <pc:spChg chg="add mod">
          <ac:chgData name="Ashar, Aazeen" userId="f1edb71b-8779-4da3-8139-cf9991e13e4b" providerId="ADAL" clId="{769386E0-97C0-4CD0-939D-97F17C0292D0}" dt="2025-05-12T04:34:12.199" v="1010" actId="1076"/>
          <ac:spMkLst>
            <pc:docMk/>
            <pc:sldMk cId="976019107" sldId="2147480620"/>
            <ac:spMk id="44" creationId="{F8EE63E2-4C77-7464-93F5-03AEA78248F9}"/>
          </ac:spMkLst>
        </pc:spChg>
        <pc:spChg chg="add mod">
          <ac:chgData name="Ashar, Aazeen" userId="f1edb71b-8779-4da3-8139-cf9991e13e4b" providerId="ADAL" clId="{769386E0-97C0-4CD0-939D-97F17C0292D0}" dt="2025-05-12T04:34:19.414" v="1012" actId="1076"/>
          <ac:spMkLst>
            <pc:docMk/>
            <pc:sldMk cId="976019107" sldId="2147480620"/>
            <ac:spMk id="45" creationId="{5FB65F64-7AEC-D030-71DC-E53481B05516}"/>
          </ac:spMkLst>
        </pc:spChg>
        <pc:spChg chg="add mod">
          <ac:chgData name="Ashar, Aazeen" userId="f1edb71b-8779-4da3-8139-cf9991e13e4b" providerId="ADAL" clId="{769386E0-97C0-4CD0-939D-97F17C0292D0}" dt="2025-05-12T04:34:31.153" v="1014" actId="1076"/>
          <ac:spMkLst>
            <pc:docMk/>
            <pc:sldMk cId="976019107" sldId="2147480620"/>
            <ac:spMk id="46" creationId="{E2FA4920-C43F-16D0-9252-1908249DF8D8}"/>
          </ac:spMkLst>
        </pc:spChg>
        <pc:spChg chg="add mod">
          <ac:chgData name="Ashar, Aazeen" userId="f1edb71b-8779-4da3-8139-cf9991e13e4b" providerId="ADAL" clId="{769386E0-97C0-4CD0-939D-97F17C0292D0}" dt="2025-05-12T04:34:39.017" v="1016" actId="1076"/>
          <ac:spMkLst>
            <pc:docMk/>
            <pc:sldMk cId="976019107" sldId="2147480620"/>
            <ac:spMk id="47" creationId="{0B490BAD-A6B7-8813-7B5E-69DC70FAA4D7}"/>
          </ac:spMkLst>
        </pc:spChg>
        <pc:spChg chg="mod">
          <ac:chgData name="Ashar, Aazeen" userId="f1edb71b-8779-4da3-8139-cf9991e13e4b" providerId="ADAL" clId="{769386E0-97C0-4CD0-939D-97F17C0292D0}" dt="2025-05-12T04:42:28.083" v="1025" actId="207"/>
          <ac:spMkLst>
            <pc:docMk/>
            <pc:sldMk cId="976019107" sldId="2147480620"/>
            <ac:spMk id="49" creationId="{55161ED5-C551-26A9-463D-BC717942AF17}"/>
          </ac:spMkLst>
        </pc:spChg>
        <pc:spChg chg="mod">
          <ac:chgData name="Ashar, Aazeen" userId="f1edb71b-8779-4da3-8139-cf9991e13e4b" providerId="ADAL" clId="{769386E0-97C0-4CD0-939D-97F17C0292D0}" dt="2025-05-12T04:42:28.083" v="1025" actId="207"/>
          <ac:spMkLst>
            <pc:docMk/>
            <pc:sldMk cId="976019107" sldId="2147480620"/>
            <ac:spMk id="50" creationId="{A418BF94-8DDA-6A28-D3BE-04860785353F}"/>
          </ac:spMkLst>
        </pc:spChg>
        <pc:spChg chg="mod">
          <ac:chgData name="Ashar, Aazeen" userId="f1edb71b-8779-4da3-8139-cf9991e13e4b" providerId="ADAL" clId="{769386E0-97C0-4CD0-939D-97F17C0292D0}" dt="2025-05-12T04:42:28.083" v="1025" actId="207"/>
          <ac:spMkLst>
            <pc:docMk/>
            <pc:sldMk cId="976019107" sldId="2147480620"/>
            <ac:spMk id="51" creationId="{A40EF810-036D-A81D-333D-78DA115376CF}"/>
          </ac:spMkLst>
        </pc:spChg>
        <pc:spChg chg="mod">
          <ac:chgData name="Ashar, Aazeen" userId="f1edb71b-8779-4da3-8139-cf9991e13e4b" providerId="ADAL" clId="{769386E0-97C0-4CD0-939D-97F17C0292D0}" dt="2025-05-12T06:02:04.614" v="1029" actId="207"/>
          <ac:spMkLst>
            <pc:docMk/>
            <pc:sldMk cId="976019107" sldId="2147480620"/>
            <ac:spMk id="53" creationId="{10D9E5F1-E427-FB61-87E4-562059B8B599}"/>
          </ac:spMkLst>
        </pc:spChg>
        <pc:spChg chg="mod">
          <ac:chgData name="Ashar, Aazeen" userId="f1edb71b-8779-4da3-8139-cf9991e13e4b" providerId="ADAL" clId="{769386E0-97C0-4CD0-939D-97F17C0292D0}" dt="2025-05-12T06:02:04.614" v="1029" actId="207"/>
          <ac:spMkLst>
            <pc:docMk/>
            <pc:sldMk cId="976019107" sldId="2147480620"/>
            <ac:spMk id="54" creationId="{F7858DB5-B51B-FD82-519D-56CE9BBB8550}"/>
          </ac:spMkLst>
        </pc:spChg>
        <pc:spChg chg="mod">
          <ac:chgData name="Ashar, Aazeen" userId="f1edb71b-8779-4da3-8139-cf9991e13e4b" providerId="ADAL" clId="{769386E0-97C0-4CD0-939D-97F17C0292D0}" dt="2025-05-12T06:02:04.614" v="1029" actId="207"/>
          <ac:spMkLst>
            <pc:docMk/>
            <pc:sldMk cId="976019107" sldId="2147480620"/>
            <ac:spMk id="55" creationId="{00F426C0-4DE4-93B8-F8D6-720D4A0DB3ED}"/>
          </ac:spMkLst>
        </pc:spChg>
        <pc:spChg chg="mod">
          <ac:chgData name="Ashar, Aazeen" userId="f1edb71b-8779-4da3-8139-cf9991e13e4b" providerId="ADAL" clId="{769386E0-97C0-4CD0-939D-97F17C0292D0}" dt="2025-05-12T06:07:17.203" v="1033" actId="207"/>
          <ac:spMkLst>
            <pc:docMk/>
            <pc:sldMk cId="976019107" sldId="2147480620"/>
            <ac:spMk id="57" creationId="{E72D241F-007C-5F0A-C56B-F4C596D6C738}"/>
          </ac:spMkLst>
        </pc:spChg>
        <pc:spChg chg="mod">
          <ac:chgData name="Ashar, Aazeen" userId="f1edb71b-8779-4da3-8139-cf9991e13e4b" providerId="ADAL" clId="{769386E0-97C0-4CD0-939D-97F17C0292D0}" dt="2025-05-12T06:07:17.203" v="1033" actId="207"/>
          <ac:spMkLst>
            <pc:docMk/>
            <pc:sldMk cId="976019107" sldId="2147480620"/>
            <ac:spMk id="58" creationId="{206311C9-112A-EF3F-76EE-054B95C7B1D7}"/>
          </ac:spMkLst>
        </pc:spChg>
        <pc:spChg chg="mod">
          <ac:chgData name="Ashar, Aazeen" userId="f1edb71b-8779-4da3-8139-cf9991e13e4b" providerId="ADAL" clId="{769386E0-97C0-4CD0-939D-97F17C0292D0}" dt="2025-05-12T06:07:17.203" v="1033" actId="207"/>
          <ac:spMkLst>
            <pc:docMk/>
            <pc:sldMk cId="976019107" sldId="2147480620"/>
            <ac:spMk id="59" creationId="{E3B78744-CC86-7737-6BFC-5E20BD1D1155}"/>
          </ac:spMkLst>
        </pc:spChg>
        <pc:spChg chg="mod">
          <ac:chgData name="Ashar, Aazeen" userId="f1edb71b-8779-4da3-8139-cf9991e13e4b" providerId="ADAL" clId="{769386E0-97C0-4CD0-939D-97F17C0292D0}" dt="2025-05-12T06:07:17.203" v="1033" actId="207"/>
          <ac:spMkLst>
            <pc:docMk/>
            <pc:sldMk cId="976019107" sldId="2147480620"/>
            <ac:spMk id="60" creationId="{361A2BB1-D175-B710-38B4-0EFACB988A08}"/>
          </ac:spMkLst>
        </pc:spChg>
        <pc:spChg chg="mod">
          <ac:chgData name="Ashar, Aazeen" userId="f1edb71b-8779-4da3-8139-cf9991e13e4b" providerId="ADAL" clId="{769386E0-97C0-4CD0-939D-97F17C0292D0}" dt="2025-05-12T06:09:01.086" v="1038" actId="207"/>
          <ac:spMkLst>
            <pc:docMk/>
            <pc:sldMk cId="976019107" sldId="2147480620"/>
            <ac:spMk id="62" creationId="{94DF5598-C110-F414-0348-D96EC77F4914}"/>
          </ac:spMkLst>
        </pc:spChg>
        <pc:spChg chg="mod">
          <ac:chgData name="Ashar, Aazeen" userId="f1edb71b-8779-4da3-8139-cf9991e13e4b" providerId="ADAL" clId="{769386E0-97C0-4CD0-939D-97F17C0292D0}" dt="2025-05-12T06:09:01.086" v="1038" actId="207"/>
          <ac:spMkLst>
            <pc:docMk/>
            <pc:sldMk cId="976019107" sldId="2147480620"/>
            <ac:spMk id="63" creationId="{4E13AB3B-B7DA-50FD-EAFB-0F11705AE713}"/>
          </ac:spMkLst>
        </pc:spChg>
        <pc:spChg chg="mod">
          <ac:chgData name="Ashar, Aazeen" userId="f1edb71b-8779-4da3-8139-cf9991e13e4b" providerId="ADAL" clId="{769386E0-97C0-4CD0-939D-97F17C0292D0}" dt="2025-05-12T06:09:01.086" v="1038" actId="207"/>
          <ac:spMkLst>
            <pc:docMk/>
            <pc:sldMk cId="976019107" sldId="2147480620"/>
            <ac:spMk id="64" creationId="{9A603509-15CA-E7DC-56F1-1FE6661C87D9}"/>
          </ac:spMkLst>
        </pc:spChg>
        <pc:spChg chg="mod">
          <ac:chgData name="Ashar, Aazeen" userId="f1edb71b-8779-4da3-8139-cf9991e13e4b" providerId="ADAL" clId="{769386E0-97C0-4CD0-939D-97F17C0292D0}" dt="2025-05-12T06:09:01.086" v="1038" actId="207"/>
          <ac:spMkLst>
            <pc:docMk/>
            <pc:sldMk cId="976019107" sldId="2147480620"/>
            <ac:spMk id="65" creationId="{45046F5D-1038-BAAD-8A89-DD98EED1AA89}"/>
          </ac:spMkLst>
        </pc:spChg>
        <pc:spChg chg="mod">
          <ac:chgData name="Ashar, Aazeen" userId="f1edb71b-8779-4da3-8139-cf9991e13e4b" providerId="ADAL" clId="{769386E0-97C0-4CD0-939D-97F17C0292D0}" dt="2025-05-12T06:09:01.086" v="1038" actId="207"/>
          <ac:spMkLst>
            <pc:docMk/>
            <pc:sldMk cId="976019107" sldId="2147480620"/>
            <ac:spMk id="66" creationId="{C33D75A4-0AE6-763B-F930-10AEF3F4CB70}"/>
          </ac:spMkLst>
        </pc:spChg>
        <pc:spChg chg="mod">
          <ac:chgData name="Ashar, Aazeen" userId="f1edb71b-8779-4da3-8139-cf9991e13e4b" providerId="ADAL" clId="{769386E0-97C0-4CD0-939D-97F17C0292D0}" dt="2025-05-12T06:09:01.086" v="1038" actId="207"/>
          <ac:spMkLst>
            <pc:docMk/>
            <pc:sldMk cId="976019107" sldId="2147480620"/>
            <ac:spMk id="67" creationId="{5A9F8104-FFF7-6E8E-1465-3256BEFBE262}"/>
          </ac:spMkLst>
        </pc:spChg>
        <pc:spChg chg="mod">
          <ac:chgData name="Ashar, Aazeen" userId="f1edb71b-8779-4da3-8139-cf9991e13e4b" providerId="ADAL" clId="{769386E0-97C0-4CD0-939D-97F17C0292D0}" dt="2025-05-12T06:09:01.086" v="1038" actId="207"/>
          <ac:spMkLst>
            <pc:docMk/>
            <pc:sldMk cId="976019107" sldId="2147480620"/>
            <ac:spMk id="68" creationId="{81A0B59C-B0A5-6709-A947-D0F510AA2921}"/>
          </ac:spMkLst>
        </pc:spChg>
        <pc:spChg chg="mod">
          <ac:chgData name="Ashar, Aazeen" userId="f1edb71b-8779-4da3-8139-cf9991e13e4b" providerId="ADAL" clId="{769386E0-97C0-4CD0-939D-97F17C0292D0}" dt="2025-05-12T06:10:04.114" v="1046" actId="207"/>
          <ac:spMkLst>
            <pc:docMk/>
            <pc:sldMk cId="976019107" sldId="2147480620"/>
            <ac:spMk id="70" creationId="{CC6F08C0-78E0-35F1-DC29-2AE87883C255}"/>
          </ac:spMkLst>
        </pc:spChg>
        <pc:spChg chg="mod">
          <ac:chgData name="Ashar, Aazeen" userId="f1edb71b-8779-4da3-8139-cf9991e13e4b" providerId="ADAL" clId="{769386E0-97C0-4CD0-939D-97F17C0292D0}" dt="2025-05-12T06:10:04.114" v="1046" actId="207"/>
          <ac:spMkLst>
            <pc:docMk/>
            <pc:sldMk cId="976019107" sldId="2147480620"/>
            <ac:spMk id="71" creationId="{01BAFE43-C1DC-B5AF-637A-EB80D0CFDF0E}"/>
          </ac:spMkLst>
        </pc:spChg>
        <pc:spChg chg="mod">
          <ac:chgData name="Ashar, Aazeen" userId="f1edb71b-8779-4da3-8139-cf9991e13e4b" providerId="ADAL" clId="{769386E0-97C0-4CD0-939D-97F17C0292D0}" dt="2025-05-12T06:10:04.114" v="1046" actId="207"/>
          <ac:spMkLst>
            <pc:docMk/>
            <pc:sldMk cId="976019107" sldId="2147480620"/>
            <ac:spMk id="72" creationId="{58F9E6D9-3056-68D8-A0C9-D383A81E45C9}"/>
          </ac:spMkLst>
        </pc:spChg>
        <pc:spChg chg="mod">
          <ac:chgData name="Ashar, Aazeen" userId="f1edb71b-8779-4da3-8139-cf9991e13e4b" providerId="ADAL" clId="{769386E0-97C0-4CD0-939D-97F17C0292D0}" dt="2025-05-12T06:10:04.114" v="1046" actId="207"/>
          <ac:spMkLst>
            <pc:docMk/>
            <pc:sldMk cId="976019107" sldId="2147480620"/>
            <ac:spMk id="73" creationId="{B218E040-E8C8-822C-A73B-A283373DB68B}"/>
          </ac:spMkLst>
        </pc:spChg>
        <pc:spChg chg="mod">
          <ac:chgData name="Ashar, Aazeen" userId="f1edb71b-8779-4da3-8139-cf9991e13e4b" providerId="ADAL" clId="{769386E0-97C0-4CD0-939D-97F17C0292D0}" dt="2025-05-12T06:10:04.114" v="1046" actId="207"/>
          <ac:spMkLst>
            <pc:docMk/>
            <pc:sldMk cId="976019107" sldId="2147480620"/>
            <ac:spMk id="74" creationId="{55B3FFA6-D5C1-65FD-ED28-B8A9D334CA7A}"/>
          </ac:spMkLst>
        </pc:spChg>
        <pc:spChg chg="mod">
          <ac:chgData name="Ashar, Aazeen" userId="f1edb71b-8779-4da3-8139-cf9991e13e4b" providerId="ADAL" clId="{769386E0-97C0-4CD0-939D-97F17C0292D0}" dt="2025-05-12T06:10:04.114" v="1046" actId="207"/>
          <ac:spMkLst>
            <pc:docMk/>
            <pc:sldMk cId="976019107" sldId="2147480620"/>
            <ac:spMk id="75" creationId="{BDDFC4BA-CB5E-7DE3-C2CD-02A5FAF85208}"/>
          </ac:spMkLst>
        </pc:spChg>
        <pc:spChg chg="mod">
          <ac:chgData name="Ashar, Aazeen" userId="f1edb71b-8779-4da3-8139-cf9991e13e4b" providerId="ADAL" clId="{769386E0-97C0-4CD0-939D-97F17C0292D0}" dt="2025-05-12T06:10:04.114" v="1046" actId="207"/>
          <ac:spMkLst>
            <pc:docMk/>
            <pc:sldMk cId="976019107" sldId="2147480620"/>
            <ac:spMk id="76" creationId="{D4EC708B-CDE4-101D-2E3D-DB6A840FBE39}"/>
          </ac:spMkLst>
        </pc:spChg>
        <pc:spChg chg="mod">
          <ac:chgData name="Ashar, Aazeen" userId="f1edb71b-8779-4da3-8139-cf9991e13e4b" providerId="ADAL" clId="{769386E0-97C0-4CD0-939D-97F17C0292D0}" dt="2025-05-12T06:10:04.114" v="1046" actId="207"/>
          <ac:spMkLst>
            <pc:docMk/>
            <pc:sldMk cId="976019107" sldId="2147480620"/>
            <ac:spMk id="77" creationId="{A44AA2A3-231A-CAE8-2453-10F2BF8A6A81}"/>
          </ac:spMkLst>
        </pc:spChg>
        <pc:spChg chg="mod">
          <ac:chgData name="Ashar, Aazeen" userId="f1edb71b-8779-4da3-8139-cf9991e13e4b" providerId="ADAL" clId="{769386E0-97C0-4CD0-939D-97F17C0292D0}" dt="2025-05-12T06:11:00.275" v="1052" actId="207"/>
          <ac:spMkLst>
            <pc:docMk/>
            <pc:sldMk cId="976019107" sldId="2147480620"/>
            <ac:spMk id="79" creationId="{DEBAFDBF-2466-9346-07F5-F04DDC8D3A3B}"/>
          </ac:spMkLst>
        </pc:spChg>
        <pc:spChg chg="mod">
          <ac:chgData name="Ashar, Aazeen" userId="f1edb71b-8779-4da3-8139-cf9991e13e4b" providerId="ADAL" clId="{769386E0-97C0-4CD0-939D-97F17C0292D0}" dt="2025-05-12T06:11:00.275" v="1052" actId="207"/>
          <ac:spMkLst>
            <pc:docMk/>
            <pc:sldMk cId="976019107" sldId="2147480620"/>
            <ac:spMk id="80" creationId="{D0F7B946-AF3F-6BEA-F225-948E8D2E50DF}"/>
          </ac:spMkLst>
        </pc:spChg>
        <pc:spChg chg="mod">
          <ac:chgData name="Ashar, Aazeen" userId="f1edb71b-8779-4da3-8139-cf9991e13e4b" providerId="ADAL" clId="{769386E0-97C0-4CD0-939D-97F17C0292D0}" dt="2025-05-12T06:11:00.275" v="1052" actId="207"/>
          <ac:spMkLst>
            <pc:docMk/>
            <pc:sldMk cId="976019107" sldId="2147480620"/>
            <ac:spMk id="81" creationId="{3D1BC92C-9611-6532-C5BB-074022AD9959}"/>
          </ac:spMkLst>
        </pc:spChg>
        <pc:spChg chg="mod">
          <ac:chgData name="Ashar, Aazeen" userId="f1edb71b-8779-4da3-8139-cf9991e13e4b" providerId="ADAL" clId="{769386E0-97C0-4CD0-939D-97F17C0292D0}" dt="2025-05-12T06:11:00.275" v="1052" actId="207"/>
          <ac:spMkLst>
            <pc:docMk/>
            <pc:sldMk cId="976019107" sldId="2147480620"/>
            <ac:spMk id="82" creationId="{6F902919-71C8-FC46-9E31-FB1FE932CAE6}"/>
          </ac:spMkLst>
        </pc:spChg>
        <pc:spChg chg="mod">
          <ac:chgData name="Ashar, Aazeen" userId="f1edb71b-8779-4da3-8139-cf9991e13e4b" providerId="ADAL" clId="{769386E0-97C0-4CD0-939D-97F17C0292D0}" dt="2025-05-12T06:11:00.275" v="1052" actId="207"/>
          <ac:spMkLst>
            <pc:docMk/>
            <pc:sldMk cId="976019107" sldId="2147480620"/>
            <ac:spMk id="83" creationId="{C11605B0-AA32-A8F9-58F2-729035068EC0}"/>
          </ac:spMkLst>
        </pc:spChg>
        <pc:spChg chg="mod">
          <ac:chgData name="Ashar, Aazeen" userId="f1edb71b-8779-4da3-8139-cf9991e13e4b" providerId="ADAL" clId="{769386E0-97C0-4CD0-939D-97F17C0292D0}" dt="2025-05-12T06:11:00.275" v="1052" actId="207"/>
          <ac:spMkLst>
            <pc:docMk/>
            <pc:sldMk cId="976019107" sldId="2147480620"/>
            <ac:spMk id="84" creationId="{A1D00CA6-EA54-33D2-FF24-7EEB8C2D3A1B}"/>
          </ac:spMkLst>
        </pc:spChg>
        <pc:spChg chg="mod">
          <ac:chgData name="Ashar, Aazeen" userId="f1edb71b-8779-4da3-8139-cf9991e13e4b" providerId="ADAL" clId="{769386E0-97C0-4CD0-939D-97F17C0292D0}" dt="2025-05-12T06:11:00.275" v="1052" actId="207"/>
          <ac:spMkLst>
            <pc:docMk/>
            <pc:sldMk cId="976019107" sldId="2147480620"/>
            <ac:spMk id="85" creationId="{3E106D7D-F694-C8AF-F396-F4AE0E8F17C8}"/>
          </ac:spMkLst>
        </pc:spChg>
        <pc:spChg chg="mod">
          <ac:chgData name="Ashar, Aazeen" userId="f1edb71b-8779-4da3-8139-cf9991e13e4b" providerId="ADAL" clId="{769386E0-97C0-4CD0-939D-97F17C0292D0}" dt="2025-05-12T06:11:00.275" v="1052" actId="207"/>
          <ac:spMkLst>
            <pc:docMk/>
            <pc:sldMk cId="976019107" sldId="2147480620"/>
            <ac:spMk id="86" creationId="{826580E6-603C-91E0-DB2D-8F8075C79787}"/>
          </ac:spMkLst>
        </pc:spChg>
        <pc:spChg chg="mod">
          <ac:chgData name="Ashar, Aazeen" userId="f1edb71b-8779-4da3-8139-cf9991e13e4b" providerId="ADAL" clId="{769386E0-97C0-4CD0-939D-97F17C0292D0}" dt="2025-05-12T06:11:00.275" v="1052" actId="207"/>
          <ac:spMkLst>
            <pc:docMk/>
            <pc:sldMk cId="976019107" sldId="2147480620"/>
            <ac:spMk id="87" creationId="{ACFFB893-B533-7F15-04D1-01A2462CE117}"/>
          </ac:spMkLst>
        </pc:spChg>
        <pc:spChg chg="add mod">
          <ac:chgData name="Ashar, Aazeen" userId="f1edb71b-8779-4da3-8139-cf9991e13e4b" providerId="ADAL" clId="{769386E0-97C0-4CD0-939D-97F17C0292D0}" dt="2025-05-12T06:13:58.500" v="1090" actId="20577"/>
          <ac:spMkLst>
            <pc:docMk/>
            <pc:sldMk cId="976019107" sldId="2147480620"/>
            <ac:spMk id="88" creationId="{1AC6D378-3867-7346-7C0E-76CC3D620EAB}"/>
          </ac:spMkLst>
        </pc:spChg>
        <pc:spChg chg="add mod">
          <ac:chgData name="Ashar, Aazeen" userId="f1edb71b-8779-4da3-8139-cf9991e13e4b" providerId="ADAL" clId="{769386E0-97C0-4CD0-939D-97F17C0292D0}" dt="2025-05-12T06:17:11.731" v="1136" actId="20577"/>
          <ac:spMkLst>
            <pc:docMk/>
            <pc:sldMk cId="976019107" sldId="2147480620"/>
            <ac:spMk id="89" creationId="{8D75A644-8F9A-0DF1-43C5-A2D0C0C04C08}"/>
          </ac:spMkLst>
        </pc:spChg>
        <pc:spChg chg="add mod">
          <ac:chgData name="Ashar, Aazeen" userId="f1edb71b-8779-4da3-8139-cf9991e13e4b" providerId="ADAL" clId="{769386E0-97C0-4CD0-939D-97F17C0292D0}" dt="2025-05-12T06:16:03.161" v="1117" actId="2711"/>
          <ac:spMkLst>
            <pc:docMk/>
            <pc:sldMk cId="976019107" sldId="2147480620"/>
            <ac:spMk id="90" creationId="{C118627D-D5FF-97F5-E534-B8F501A238AD}"/>
          </ac:spMkLst>
        </pc:spChg>
        <pc:spChg chg="add mod">
          <ac:chgData name="Ashar, Aazeen" userId="f1edb71b-8779-4da3-8139-cf9991e13e4b" providerId="ADAL" clId="{769386E0-97C0-4CD0-939D-97F17C0292D0}" dt="2025-05-12T06:16:58.012" v="1134" actId="20577"/>
          <ac:spMkLst>
            <pc:docMk/>
            <pc:sldMk cId="976019107" sldId="2147480620"/>
            <ac:spMk id="91" creationId="{54C546FD-7770-C308-B66F-3FCCA459E8B8}"/>
          </ac:spMkLst>
        </pc:spChg>
        <pc:spChg chg="add mod">
          <ac:chgData name="Ashar, Aazeen" userId="f1edb71b-8779-4da3-8139-cf9991e13e4b" providerId="ADAL" clId="{769386E0-97C0-4CD0-939D-97F17C0292D0}" dt="2025-05-12T06:17:41.647" v="1140" actId="2711"/>
          <ac:spMkLst>
            <pc:docMk/>
            <pc:sldMk cId="976019107" sldId="2147480620"/>
            <ac:spMk id="92" creationId="{03BB4FF8-0224-578D-FED1-04C404933A7A}"/>
          </ac:spMkLst>
        </pc:spChg>
        <pc:spChg chg="add mod">
          <ac:chgData name="Ashar, Aazeen" userId="f1edb71b-8779-4da3-8139-cf9991e13e4b" providerId="ADAL" clId="{769386E0-97C0-4CD0-939D-97F17C0292D0}" dt="2025-05-12T06:17:53.715" v="1142" actId="20577"/>
          <ac:spMkLst>
            <pc:docMk/>
            <pc:sldMk cId="976019107" sldId="2147480620"/>
            <ac:spMk id="93" creationId="{E2FAE8B0-7850-F958-DC5D-84489EAF5397}"/>
          </ac:spMkLst>
        </pc:spChg>
        <pc:spChg chg="add mod">
          <ac:chgData name="Ashar, Aazeen" userId="f1edb71b-8779-4da3-8139-cf9991e13e4b" providerId="ADAL" clId="{769386E0-97C0-4CD0-939D-97F17C0292D0}" dt="2025-05-12T06:14:28.245" v="1104" actId="20577"/>
          <ac:spMkLst>
            <pc:docMk/>
            <pc:sldMk cId="976019107" sldId="2147480620"/>
            <ac:spMk id="94" creationId="{133FAF51-41EC-40D4-F7D6-D831C53487E8}"/>
          </ac:spMkLst>
        </pc:spChg>
        <pc:spChg chg="add mod">
          <ac:chgData name="Ashar, Aazeen" userId="f1edb71b-8779-4da3-8139-cf9991e13e4b" providerId="ADAL" clId="{769386E0-97C0-4CD0-939D-97F17C0292D0}" dt="2025-05-12T06:14:36.262" v="1106" actId="1076"/>
          <ac:spMkLst>
            <pc:docMk/>
            <pc:sldMk cId="976019107" sldId="2147480620"/>
            <ac:spMk id="95" creationId="{F2BD7FAD-BC76-2B3B-B2CA-B945D3FC6DEF}"/>
          </ac:spMkLst>
        </pc:spChg>
        <pc:spChg chg="add mod">
          <ac:chgData name="Ashar, Aazeen" userId="f1edb71b-8779-4da3-8139-cf9991e13e4b" providerId="ADAL" clId="{769386E0-97C0-4CD0-939D-97F17C0292D0}" dt="2025-05-12T06:14:40.755" v="1108" actId="1076"/>
          <ac:spMkLst>
            <pc:docMk/>
            <pc:sldMk cId="976019107" sldId="2147480620"/>
            <ac:spMk id="96" creationId="{9C2814D8-F941-F25F-BC1D-9546C4B44C93}"/>
          </ac:spMkLst>
        </pc:spChg>
        <pc:spChg chg="add mod">
          <ac:chgData name="Ashar, Aazeen" userId="f1edb71b-8779-4da3-8139-cf9991e13e4b" providerId="ADAL" clId="{769386E0-97C0-4CD0-939D-97F17C0292D0}" dt="2025-05-12T06:14:45.024" v="1110" actId="1076"/>
          <ac:spMkLst>
            <pc:docMk/>
            <pc:sldMk cId="976019107" sldId="2147480620"/>
            <ac:spMk id="97" creationId="{00FFF91F-D74B-5ACD-7D6A-741E77C34DA8}"/>
          </ac:spMkLst>
        </pc:spChg>
        <pc:spChg chg="add mod">
          <ac:chgData name="Ashar, Aazeen" userId="f1edb71b-8779-4da3-8139-cf9991e13e4b" providerId="ADAL" clId="{769386E0-97C0-4CD0-939D-97F17C0292D0}" dt="2025-05-12T06:14:48.744" v="1112" actId="1076"/>
          <ac:spMkLst>
            <pc:docMk/>
            <pc:sldMk cId="976019107" sldId="2147480620"/>
            <ac:spMk id="98" creationId="{1FAF5334-D556-C5AF-EAAD-EDF8A7240FE7}"/>
          </ac:spMkLst>
        </pc:spChg>
        <pc:spChg chg="add mod">
          <ac:chgData name="Ashar, Aazeen" userId="f1edb71b-8779-4da3-8139-cf9991e13e4b" providerId="ADAL" clId="{769386E0-97C0-4CD0-939D-97F17C0292D0}" dt="2025-05-12T06:14:53.574" v="1114" actId="1076"/>
          <ac:spMkLst>
            <pc:docMk/>
            <pc:sldMk cId="976019107" sldId="2147480620"/>
            <ac:spMk id="99" creationId="{D8FE699C-BAA0-A34A-EB15-1E2EC9F5C9E1}"/>
          </ac:spMkLst>
        </pc:spChg>
        <pc:grpChg chg="add mod">
          <ac:chgData name="Ashar, Aazeen" userId="f1edb71b-8779-4da3-8139-cf9991e13e4b" providerId="ADAL" clId="{769386E0-97C0-4CD0-939D-97F17C0292D0}" dt="2025-05-12T04:42:45.732" v="1027" actId="1076"/>
          <ac:grpSpMkLst>
            <pc:docMk/>
            <pc:sldMk cId="976019107" sldId="2147480620"/>
            <ac:grpSpMk id="48" creationId="{3174CB19-4B3D-5DD0-2CBA-9C0B3CAA40D7}"/>
          </ac:grpSpMkLst>
        </pc:grpChg>
        <pc:grpChg chg="add mod">
          <ac:chgData name="Ashar, Aazeen" userId="f1edb71b-8779-4da3-8139-cf9991e13e4b" providerId="ADAL" clId="{769386E0-97C0-4CD0-939D-97F17C0292D0}" dt="2025-05-12T06:02:11.446" v="1031" actId="1076"/>
          <ac:grpSpMkLst>
            <pc:docMk/>
            <pc:sldMk cId="976019107" sldId="2147480620"/>
            <ac:grpSpMk id="52" creationId="{9920238A-4EE1-E5E9-95AE-D2EE26FB7D2A}"/>
          </ac:grpSpMkLst>
        </pc:grpChg>
        <pc:grpChg chg="add mod">
          <ac:chgData name="Ashar, Aazeen" userId="f1edb71b-8779-4da3-8139-cf9991e13e4b" providerId="ADAL" clId="{769386E0-97C0-4CD0-939D-97F17C0292D0}" dt="2025-05-12T06:07:24.845" v="1035" actId="1076"/>
          <ac:grpSpMkLst>
            <pc:docMk/>
            <pc:sldMk cId="976019107" sldId="2147480620"/>
            <ac:grpSpMk id="56" creationId="{1DEA7A46-2600-50C8-7B10-2C3D76312CAF}"/>
          </ac:grpSpMkLst>
        </pc:grpChg>
        <pc:grpChg chg="add mod">
          <ac:chgData name="Ashar, Aazeen" userId="f1edb71b-8779-4da3-8139-cf9991e13e4b" providerId="ADAL" clId="{769386E0-97C0-4CD0-939D-97F17C0292D0}" dt="2025-05-12T06:09:07.528" v="1040" actId="1076"/>
          <ac:grpSpMkLst>
            <pc:docMk/>
            <pc:sldMk cId="976019107" sldId="2147480620"/>
            <ac:grpSpMk id="61" creationId="{32B33483-0CDE-CDB4-3B53-3F76CE6B788C}"/>
          </ac:grpSpMkLst>
        </pc:grpChg>
        <pc:grpChg chg="add mod">
          <ac:chgData name="Ashar, Aazeen" userId="f1edb71b-8779-4da3-8139-cf9991e13e4b" providerId="ADAL" clId="{769386E0-97C0-4CD0-939D-97F17C0292D0}" dt="2025-05-12T06:10:13.883" v="1048" actId="1076"/>
          <ac:grpSpMkLst>
            <pc:docMk/>
            <pc:sldMk cId="976019107" sldId="2147480620"/>
            <ac:grpSpMk id="69" creationId="{8AEA169B-D554-BE27-4C8C-15F4540D4357}"/>
          </ac:grpSpMkLst>
        </pc:grpChg>
        <pc:grpChg chg="add mod">
          <ac:chgData name="Ashar, Aazeen" userId="f1edb71b-8779-4da3-8139-cf9991e13e4b" providerId="ADAL" clId="{769386E0-97C0-4CD0-939D-97F17C0292D0}" dt="2025-05-12T06:11:10.808" v="1054" actId="1076"/>
          <ac:grpSpMkLst>
            <pc:docMk/>
            <pc:sldMk cId="976019107" sldId="2147480620"/>
            <ac:grpSpMk id="78" creationId="{7788B5FD-4EB1-B225-D5E6-5742A67A06C6}"/>
          </ac:grpSpMkLst>
        </pc:grpChg>
      </pc:sldChg>
      <pc:sldChg chg="modSp mod">
        <pc:chgData name="Ashar, Aazeen" userId="f1edb71b-8779-4da3-8139-cf9991e13e4b" providerId="ADAL" clId="{769386E0-97C0-4CD0-939D-97F17C0292D0}" dt="2025-05-26T05:56:56.162" v="4395" actId="1076"/>
        <pc:sldMkLst>
          <pc:docMk/>
          <pc:sldMk cId="1698891432" sldId="2147480622"/>
        </pc:sldMkLst>
        <pc:spChg chg="mod">
          <ac:chgData name="Ashar, Aazeen" userId="f1edb71b-8779-4da3-8139-cf9991e13e4b" providerId="ADAL" clId="{769386E0-97C0-4CD0-939D-97F17C0292D0}" dt="2025-05-26T05:56:56.162" v="4395" actId="1076"/>
          <ac:spMkLst>
            <pc:docMk/>
            <pc:sldMk cId="1698891432" sldId="2147480622"/>
            <ac:spMk id="46" creationId="{78D5D0C4-FA31-0428-A13C-4D9345187C5C}"/>
          </ac:spMkLst>
        </pc:spChg>
      </pc:sldChg>
      <pc:sldChg chg="addSp delSp modSp del mod">
        <pc:chgData name="Ashar, Aazeen" userId="f1edb71b-8779-4da3-8139-cf9991e13e4b" providerId="ADAL" clId="{769386E0-97C0-4CD0-939D-97F17C0292D0}" dt="2025-06-03T06:36:57.147" v="10464" actId="2696"/>
        <pc:sldMkLst>
          <pc:docMk/>
          <pc:sldMk cId="2282623262" sldId="2147480628"/>
        </pc:sldMkLst>
        <pc:spChg chg="del">
          <ac:chgData name="Ashar, Aazeen" userId="f1edb71b-8779-4da3-8139-cf9991e13e4b" providerId="ADAL" clId="{769386E0-97C0-4CD0-939D-97F17C0292D0}" dt="2025-06-02T23:50:00.188" v="9658" actId="478"/>
          <ac:spMkLst>
            <pc:docMk/>
            <pc:sldMk cId="2282623262" sldId="2147480628"/>
            <ac:spMk id="2" creationId="{AD6C17A1-8164-0FA7-C78C-538E10F621E2}"/>
          </ac:spMkLst>
        </pc:spChg>
        <pc:spChg chg="mod">
          <ac:chgData name="Ashar, Aazeen" userId="f1edb71b-8779-4da3-8139-cf9991e13e4b" providerId="ADAL" clId="{769386E0-97C0-4CD0-939D-97F17C0292D0}" dt="2025-06-02T08:53:10.444" v="6980" actId="208"/>
          <ac:spMkLst>
            <pc:docMk/>
            <pc:sldMk cId="2282623262" sldId="2147480628"/>
            <ac:spMk id="3" creationId="{003182BD-DACE-D5B4-9213-42C6C6E8ADEA}"/>
          </ac:spMkLst>
        </pc:spChg>
        <pc:spChg chg="mod">
          <ac:chgData name="Ashar, Aazeen" userId="f1edb71b-8779-4da3-8139-cf9991e13e4b" providerId="ADAL" clId="{769386E0-97C0-4CD0-939D-97F17C0292D0}" dt="2025-06-02T08:52:11.974" v="6969" actId="207"/>
          <ac:spMkLst>
            <pc:docMk/>
            <pc:sldMk cId="2282623262" sldId="2147480628"/>
            <ac:spMk id="5" creationId="{D36D7D09-172E-F1DE-1754-8A41B3526D2F}"/>
          </ac:spMkLst>
        </pc:spChg>
        <pc:spChg chg="add del mod">
          <ac:chgData name="Ashar, Aazeen" userId="f1edb71b-8779-4da3-8139-cf9991e13e4b" providerId="ADAL" clId="{769386E0-97C0-4CD0-939D-97F17C0292D0}" dt="2025-06-02T23:43:53.150" v="9556"/>
          <ac:spMkLst>
            <pc:docMk/>
            <pc:sldMk cId="2282623262" sldId="2147480628"/>
            <ac:spMk id="8" creationId="{BF4160E2-78A5-588A-22B9-8687C0879EC4}"/>
          </ac:spMkLst>
        </pc:spChg>
        <pc:spChg chg="mod">
          <ac:chgData name="Ashar, Aazeen" userId="f1edb71b-8779-4da3-8139-cf9991e13e4b" providerId="ADAL" clId="{769386E0-97C0-4CD0-939D-97F17C0292D0}" dt="2025-06-02T08:52:06.386" v="6967" actId="208"/>
          <ac:spMkLst>
            <pc:docMk/>
            <pc:sldMk cId="2282623262" sldId="2147480628"/>
            <ac:spMk id="10" creationId="{4A3C163D-8770-5314-537C-0783C2658D1B}"/>
          </ac:spMkLst>
        </pc:spChg>
        <pc:spChg chg="mod">
          <ac:chgData name="Ashar, Aazeen" userId="f1edb71b-8779-4da3-8139-cf9991e13e4b" providerId="ADAL" clId="{769386E0-97C0-4CD0-939D-97F17C0292D0}" dt="2025-06-02T08:52:23.260" v="6972" actId="208"/>
          <ac:spMkLst>
            <pc:docMk/>
            <pc:sldMk cId="2282623262" sldId="2147480628"/>
            <ac:spMk id="15" creationId="{79DF4221-BBAF-5D1B-2E67-812D2F012808}"/>
          </ac:spMkLst>
        </pc:spChg>
        <pc:spChg chg="mod">
          <ac:chgData name="Ashar, Aazeen" userId="f1edb71b-8779-4da3-8139-cf9991e13e4b" providerId="ADAL" clId="{769386E0-97C0-4CD0-939D-97F17C0292D0}" dt="2025-06-02T08:52:37.495" v="6975" actId="207"/>
          <ac:spMkLst>
            <pc:docMk/>
            <pc:sldMk cId="2282623262" sldId="2147480628"/>
            <ac:spMk id="21" creationId="{E46AAB58-8515-D304-5666-A8B0CE88FFEA}"/>
          </ac:spMkLst>
        </pc:spChg>
        <pc:spChg chg="mod">
          <ac:chgData name="Ashar, Aazeen" userId="f1edb71b-8779-4da3-8139-cf9991e13e4b" providerId="ADAL" clId="{769386E0-97C0-4CD0-939D-97F17C0292D0}" dt="2025-06-02T08:53:03.140" v="6978" actId="207"/>
          <ac:spMkLst>
            <pc:docMk/>
            <pc:sldMk cId="2282623262" sldId="2147480628"/>
            <ac:spMk id="22" creationId="{C82325B8-991E-F772-1E8A-4BC66DE85A4C}"/>
          </ac:spMkLst>
        </pc:spChg>
        <pc:spChg chg="mod">
          <ac:chgData name="Ashar, Aazeen" userId="f1edb71b-8779-4da3-8139-cf9991e13e4b" providerId="ADAL" clId="{769386E0-97C0-4CD0-939D-97F17C0292D0}" dt="2025-06-02T08:52:31.087" v="6974" actId="208"/>
          <ac:spMkLst>
            <pc:docMk/>
            <pc:sldMk cId="2282623262" sldId="2147480628"/>
            <ac:spMk id="36" creationId="{1B2C1550-F67F-4844-14A5-16802C331C5A}"/>
          </ac:spMkLst>
        </pc:spChg>
        <pc:spChg chg="mod">
          <ac:chgData name="Ashar, Aazeen" userId="f1edb71b-8779-4da3-8139-cf9991e13e4b" providerId="ADAL" clId="{769386E0-97C0-4CD0-939D-97F17C0292D0}" dt="2025-06-02T08:52:49.076" v="6977" actId="208"/>
          <ac:spMkLst>
            <pc:docMk/>
            <pc:sldMk cId="2282623262" sldId="2147480628"/>
            <ac:spMk id="37" creationId="{E161E37A-95D5-86C0-8022-9BBBC0726FDD}"/>
          </ac:spMkLst>
        </pc:spChg>
        <pc:picChg chg="add mod">
          <ac:chgData name="Ashar, Aazeen" userId="f1edb71b-8779-4da3-8139-cf9991e13e4b" providerId="ADAL" clId="{769386E0-97C0-4CD0-939D-97F17C0292D0}" dt="2025-06-02T23:56:39.546" v="9665" actId="1076"/>
          <ac:picMkLst>
            <pc:docMk/>
            <pc:sldMk cId="2282623262" sldId="2147480628"/>
            <ac:picMk id="13" creationId="{B472530A-8EA0-2991-A52E-C811EFAC30A9}"/>
          </ac:picMkLst>
        </pc:picChg>
      </pc:sldChg>
      <pc:sldChg chg="addSp delSp modSp new mod ord delCm modNotesTx">
        <pc:chgData name="Ashar, Aazeen" userId="f1edb71b-8779-4da3-8139-cf9991e13e4b" providerId="ADAL" clId="{769386E0-97C0-4CD0-939D-97F17C0292D0}" dt="2025-06-06T00:55:57.410" v="15923" actId="1076"/>
        <pc:sldMkLst>
          <pc:docMk/>
          <pc:sldMk cId="4191513341" sldId="2147480629"/>
        </pc:sldMkLst>
        <pc:spChg chg="del">
          <ac:chgData name="Ashar, Aazeen" userId="f1edb71b-8779-4da3-8139-cf9991e13e4b" providerId="ADAL" clId="{769386E0-97C0-4CD0-939D-97F17C0292D0}" dt="2025-05-26T05:11:48.338" v="3930" actId="478"/>
          <ac:spMkLst>
            <pc:docMk/>
            <pc:sldMk cId="4191513341" sldId="2147480629"/>
            <ac:spMk id="2" creationId="{8F3927DA-C78D-D3E5-1AE0-1FE912FDDBA1}"/>
          </ac:spMkLst>
        </pc:spChg>
        <pc:spChg chg="add mod">
          <ac:chgData name="Ashar, Aazeen" userId="f1edb71b-8779-4da3-8139-cf9991e13e4b" providerId="ADAL" clId="{769386E0-97C0-4CD0-939D-97F17C0292D0}" dt="2025-05-29T00:27:11.849" v="5793" actId="1076"/>
          <ac:spMkLst>
            <pc:docMk/>
            <pc:sldMk cId="4191513341" sldId="2147480629"/>
            <ac:spMk id="2" creationId="{CA3D616F-DB70-75EE-1428-B4FB2E2638B9}"/>
          </ac:spMkLst>
        </pc:spChg>
        <pc:spChg chg="del">
          <ac:chgData name="Ashar, Aazeen" userId="f1edb71b-8779-4da3-8139-cf9991e13e4b" providerId="ADAL" clId="{769386E0-97C0-4CD0-939D-97F17C0292D0}" dt="2025-05-26T05:11:50.049" v="3931" actId="478"/>
          <ac:spMkLst>
            <pc:docMk/>
            <pc:sldMk cId="4191513341" sldId="2147480629"/>
            <ac:spMk id="3" creationId="{DA2C99E0-0071-D213-147A-9581DA560C6C}"/>
          </ac:spMkLst>
        </pc:spChg>
        <pc:spChg chg="add mod">
          <ac:chgData name="Ashar, Aazeen" userId="f1edb71b-8779-4da3-8139-cf9991e13e4b" providerId="ADAL" clId="{769386E0-97C0-4CD0-939D-97F17C0292D0}" dt="2025-06-03T07:06:11.081" v="11304" actId="255"/>
          <ac:spMkLst>
            <pc:docMk/>
            <pc:sldMk cId="4191513341" sldId="2147480629"/>
            <ac:spMk id="3" creationId="{DD21A5B5-30E1-CDC5-4658-E7733662808D}"/>
          </ac:spMkLst>
        </pc:spChg>
        <pc:spChg chg="add del mod">
          <ac:chgData name="Ashar, Aazeen" userId="f1edb71b-8779-4da3-8139-cf9991e13e4b" providerId="ADAL" clId="{769386E0-97C0-4CD0-939D-97F17C0292D0}" dt="2025-05-26T05:12:31.964" v="3934" actId="478"/>
          <ac:spMkLst>
            <pc:docMk/>
            <pc:sldMk cId="4191513341" sldId="2147480629"/>
            <ac:spMk id="5" creationId="{89374305-6EE7-A3E7-259F-801D46ADEDD5}"/>
          </ac:spMkLst>
        </pc:spChg>
        <pc:spChg chg="add mod">
          <ac:chgData name="Ashar, Aazeen" userId="f1edb71b-8779-4da3-8139-cf9991e13e4b" providerId="ADAL" clId="{769386E0-97C0-4CD0-939D-97F17C0292D0}" dt="2025-06-03T07:05:59.344" v="11301" actId="255"/>
          <ac:spMkLst>
            <pc:docMk/>
            <pc:sldMk cId="4191513341" sldId="2147480629"/>
            <ac:spMk id="5" creationId="{DFCD7D94-4074-08B9-87E7-FCD06D8B231F}"/>
          </ac:spMkLst>
        </pc:spChg>
        <pc:spChg chg="add mod">
          <ac:chgData name="Ashar, Aazeen" userId="f1edb71b-8779-4da3-8139-cf9991e13e4b" providerId="ADAL" clId="{769386E0-97C0-4CD0-939D-97F17C0292D0}" dt="2025-06-03T07:02:58.457" v="11270" actId="255"/>
          <ac:spMkLst>
            <pc:docMk/>
            <pc:sldMk cId="4191513341" sldId="2147480629"/>
            <ac:spMk id="6" creationId="{A4560C20-729E-C732-ED59-65CA9FAB6BA1}"/>
          </ac:spMkLst>
        </pc:spChg>
        <pc:spChg chg="add mod">
          <ac:chgData name="Ashar, Aazeen" userId="f1edb71b-8779-4da3-8139-cf9991e13e4b" providerId="ADAL" clId="{769386E0-97C0-4CD0-939D-97F17C0292D0}" dt="2025-06-03T07:02:45.074" v="11269" actId="255"/>
          <ac:spMkLst>
            <pc:docMk/>
            <pc:sldMk cId="4191513341" sldId="2147480629"/>
            <ac:spMk id="7" creationId="{258BDE83-8093-D6CA-E9E4-4FBA6BE6621E}"/>
          </ac:spMkLst>
        </pc:spChg>
        <pc:spChg chg="add del mod">
          <ac:chgData name="Ashar, Aazeen" userId="f1edb71b-8779-4da3-8139-cf9991e13e4b" providerId="ADAL" clId="{769386E0-97C0-4CD0-939D-97F17C0292D0}" dt="2025-05-26T05:46:28.589" v="4113" actId="478"/>
          <ac:spMkLst>
            <pc:docMk/>
            <pc:sldMk cId="4191513341" sldId="2147480629"/>
            <ac:spMk id="8" creationId="{0B9BFC7A-9C97-BC42-CE27-234F22451433}"/>
          </ac:spMkLst>
        </pc:spChg>
        <pc:spChg chg="add mod">
          <ac:chgData name="Ashar, Aazeen" userId="f1edb71b-8779-4da3-8139-cf9991e13e4b" providerId="ADAL" clId="{769386E0-97C0-4CD0-939D-97F17C0292D0}" dt="2025-06-04T06:48:16.022" v="13067" actId="1076"/>
          <ac:spMkLst>
            <pc:docMk/>
            <pc:sldMk cId="4191513341" sldId="2147480629"/>
            <ac:spMk id="9" creationId="{13DAB210-237A-C57E-4E5A-891166040205}"/>
          </ac:spMkLst>
        </pc:spChg>
        <pc:spChg chg="add del mod">
          <ac:chgData name="Ashar, Aazeen" userId="f1edb71b-8779-4da3-8139-cf9991e13e4b" providerId="ADAL" clId="{769386E0-97C0-4CD0-939D-97F17C0292D0}" dt="2025-05-26T05:58:55.602" v="4415" actId="478"/>
          <ac:spMkLst>
            <pc:docMk/>
            <pc:sldMk cId="4191513341" sldId="2147480629"/>
            <ac:spMk id="9" creationId="{683A72F4-FA56-9794-819E-E6C669A5EE85}"/>
          </ac:spMkLst>
        </pc:spChg>
        <pc:spChg chg="add del mod">
          <ac:chgData name="Ashar, Aazeen" userId="f1edb71b-8779-4da3-8139-cf9991e13e4b" providerId="ADAL" clId="{769386E0-97C0-4CD0-939D-97F17C0292D0}" dt="2025-05-26T05:57:46.674" v="4403" actId="478"/>
          <ac:spMkLst>
            <pc:docMk/>
            <pc:sldMk cId="4191513341" sldId="2147480629"/>
            <ac:spMk id="10" creationId="{60009AB7-0FE5-E11D-7D43-CE437F95B70A}"/>
          </ac:spMkLst>
        </pc:spChg>
        <pc:spChg chg="add mod">
          <ac:chgData name="Ashar, Aazeen" userId="f1edb71b-8779-4da3-8139-cf9991e13e4b" providerId="ADAL" clId="{769386E0-97C0-4CD0-939D-97F17C0292D0}" dt="2025-06-04T06:48:20.463" v="13068" actId="1076"/>
          <ac:spMkLst>
            <pc:docMk/>
            <pc:sldMk cId="4191513341" sldId="2147480629"/>
            <ac:spMk id="10" creationId="{BF506E27-EEDB-9F3C-DB76-1AB895A0B439}"/>
          </ac:spMkLst>
        </pc:spChg>
        <pc:spChg chg="mod">
          <ac:chgData name="Ashar, Aazeen" userId="f1edb71b-8779-4da3-8139-cf9991e13e4b" providerId="ADAL" clId="{769386E0-97C0-4CD0-939D-97F17C0292D0}" dt="2025-05-26T05:58:29.333" v="4409" actId="207"/>
          <ac:spMkLst>
            <pc:docMk/>
            <pc:sldMk cId="4191513341" sldId="2147480629"/>
            <ac:spMk id="12" creationId="{FD0CC285-3FF6-A7B1-79AB-6BD9FE2D7B44}"/>
          </ac:spMkLst>
        </pc:spChg>
        <pc:spChg chg="mod">
          <ac:chgData name="Ashar, Aazeen" userId="f1edb71b-8779-4da3-8139-cf9991e13e4b" providerId="ADAL" clId="{769386E0-97C0-4CD0-939D-97F17C0292D0}" dt="2025-05-26T05:58:33.762" v="4410" actId="207"/>
          <ac:spMkLst>
            <pc:docMk/>
            <pc:sldMk cId="4191513341" sldId="2147480629"/>
            <ac:spMk id="13" creationId="{837F540A-9C04-CE14-23A1-4072E035D4AD}"/>
          </ac:spMkLst>
        </pc:spChg>
        <pc:spChg chg="mod">
          <ac:chgData name="Ashar, Aazeen" userId="f1edb71b-8779-4da3-8139-cf9991e13e4b" providerId="ADAL" clId="{769386E0-97C0-4CD0-939D-97F17C0292D0}" dt="2025-05-26T05:58:44.179" v="4413" actId="207"/>
          <ac:spMkLst>
            <pc:docMk/>
            <pc:sldMk cId="4191513341" sldId="2147480629"/>
            <ac:spMk id="14" creationId="{F5264AA7-6913-CDE7-21BF-EE832E9BB3A9}"/>
          </ac:spMkLst>
        </pc:spChg>
        <pc:spChg chg="mod">
          <ac:chgData name="Ashar, Aazeen" userId="f1edb71b-8779-4da3-8139-cf9991e13e4b" providerId="ADAL" clId="{769386E0-97C0-4CD0-939D-97F17C0292D0}" dt="2025-05-26T05:58:40.690" v="4412" actId="207"/>
          <ac:spMkLst>
            <pc:docMk/>
            <pc:sldMk cId="4191513341" sldId="2147480629"/>
            <ac:spMk id="15" creationId="{8186E7BE-508E-4326-DA2C-305BC95E89C2}"/>
          </ac:spMkLst>
        </pc:spChg>
        <pc:spChg chg="add mod">
          <ac:chgData name="Ashar, Aazeen" userId="f1edb71b-8779-4da3-8139-cf9991e13e4b" providerId="ADAL" clId="{769386E0-97C0-4CD0-939D-97F17C0292D0}" dt="2025-06-04T06:48:00.274" v="13063"/>
          <ac:spMkLst>
            <pc:docMk/>
            <pc:sldMk cId="4191513341" sldId="2147480629"/>
            <ac:spMk id="16" creationId="{0607C9C2-0D7A-B132-62E0-8B4D0FA8F3DA}"/>
          </ac:spMkLst>
        </pc:spChg>
        <pc:spChg chg="add del mod">
          <ac:chgData name="Ashar, Aazeen" userId="f1edb71b-8779-4da3-8139-cf9991e13e4b" providerId="ADAL" clId="{769386E0-97C0-4CD0-939D-97F17C0292D0}" dt="2025-06-02T23:50:03.909" v="9659" actId="478"/>
          <ac:spMkLst>
            <pc:docMk/>
            <pc:sldMk cId="4191513341" sldId="2147480629"/>
            <ac:spMk id="16" creationId="{70EC213E-13AC-25A8-13AE-F35B703963A6}"/>
          </ac:spMkLst>
        </pc:spChg>
        <pc:spChg chg="del mod">
          <ac:chgData name="Ashar, Aazeen" userId="f1edb71b-8779-4da3-8139-cf9991e13e4b" providerId="ADAL" clId="{769386E0-97C0-4CD0-939D-97F17C0292D0}" dt="2025-05-26T05:46:02.098" v="4107" actId="478"/>
          <ac:spMkLst>
            <pc:docMk/>
            <pc:sldMk cId="4191513341" sldId="2147480629"/>
            <ac:spMk id="16" creationId="{FE13054A-ABA5-987C-DDC6-0EB0A0EB2872}"/>
          </ac:spMkLst>
        </pc:spChg>
        <pc:spChg chg="mod">
          <ac:chgData name="Ashar, Aazeen" userId="f1edb71b-8779-4da3-8139-cf9991e13e4b" providerId="ADAL" clId="{769386E0-97C0-4CD0-939D-97F17C0292D0}" dt="2025-05-26T05:58:37.079" v="4411" actId="207"/>
          <ac:spMkLst>
            <pc:docMk/>
            <pc:sldMk cId="4191513341" sldId="2147480629"/>
            <ac:spMk id="18" creationId="{2BB1D2AE-C6B9-17E9-F183-91E3C9420E01}"/>
          </ac:spMkLst>
        </pc:spChg>
        <pc:spChg chg="del mod">
          <ac:chgData name="Ashar, Aazeen" userId="f1edb71b-8779-4da3-8139-cf9991e13e4b" providerId="ADAL" clId="{769386E0-97C0-4CD0-939D-97F17C0292D0}" dt="2025-05-26T05:46:00.448" v="4106" actId="478"/>
          <ac:spMkLst>
            <pc:docMk/>
            <pc:sldMk cId="4191513341" sldId="2147480629"/>
            <ac:spMk id="19" creationId="{8A480677-DAE6-3E08-6A9A-8EB35A4101D6}"/>
          </ac:spMkLst>
        </pc:spChg>
        <pc:spChg chg="del mod topLvl">
          <ac:chgData name="Ashar, Aazeen" userId="f1edb71b-8779-4da3-8139-cf9991e13e4b" providerId="ADAL" clId="{769386E0-97C0-4CD0-939D-97F17C0292D0}" dt="2025-05-29T00:04:40.646" v="5443" actId="478"/>
          <ac:spMkLst>
            <pc:docMk/>
            <pc:sldMk cId="4191513341" sldId="2147480629"/>
            <ac:spMk id="19" creationId="{F95947B2-81A5-3FD9-15D2-36248289E243}"/>
          </ac:spMkLst>
        </pc:spChg>
        <pc:spChg chg="mod">
          <ac:chgData name="Ashar, Aazeen" userId="f1edb71b-8779-4da3-8139-cf9991e13e4b" providerId="ADAL" clId="{769386E0-97C0-4CD0-939D-97F17C0292D0}" dt="2025-06-03T07:05:30.488" v="11295" actId="1076"/>
          <ac:spMkLst>
            <pc:docMk/>
            <pc:sldMk cId="4191513341" sldId="2147480629"/>
            <ac:spMk id="20" creationId="{224317AF-E41D-562A-D533-0ABDF430AC46}"/>
          </ac:spMkLst>
        </pc:spChg>
        <pc:spChg chg="mod">
          <ac:chgData name="Ashar, Aazeen" userId="f1edb71b-8779-4da3-8139-cf9991e13e4b" providerId="ADAL" clId="{769386E0-97C0-4CD0-939D-97F17C0292D0}" dt="2025-05-26T05:59:28.350" v="4426" actId="207"/>
          <ac:spMkLst>
            <pc:docMk/>
            <pc:sldMk cId="4191513341" sldId="2147480629"/>
            <ac:spMk id="21" creationId="{893D500A-C375-2895-1F29-902FD3ED79B3}"/>
          </ac:spMkLst>
        </pc:spChg>
        <pc:spChg chg="mod">
          <ac:chgData name="Ashar, Aazeen" userId="f1edb71b-8779-4da3-8139-cf9991e13e4b" providerId="ADAL" clId="{769386E0-97C0-4CD0-939D-97F17C0292D0}" dt="2025-05-26T05:59:34.513" v="4428" actId="207"/>
          <ac:spMkLst>
            <pc:docMk/>
            <pc:sldMk cId="4191513341" sldId="2147480629"/>
            <ac:spMk id="22" creationId="{917BE938-9563-D449-590A-EE08E4CCADFC}"/>
          </ac:spMkLst>
        </pc:spChg>
        <pc:spChg chg="mod">
          <ac:chgData name="Ashar, Aazeen" userId="f1edb71b-8779-4da3-8139-cf9991e13e4b" providerId="ADAL" clId="{769386E0-97C0-4CD0-939D-97F17C0292D0}" dt="2025-05-26T05:59:37.684" v="4429" actId="207"/>
          <ac:spMkLst>
            <pc:docMk/>
            <pc:sldMk cId="4191513341" sldId="2147480629"/>
            <ac:spMk id="23" creationId="{19CA4938-734E-0CA4-F1F8-C1543E40EEB6}"/>
          </ac:spMkLst>
        </pc:spChg>
        <pc:spChg chg="mod">
          <ac:chgData name="Ashar, Aazeen" userId="f1edb71b-8779-4da3-8139-cf9991e13e4b" providerId="ADAL" clId="{769386E0-97C0-4CD0-939D-97F17C0292D0}" dt="2025-05-26T05:59:31.160" v="4427" actId="207"/>
          <ac:spMkLst>
            <pc:docMk/>
            <pc:sldMk cId="4191513341" sldId="2147480629"/>
            <ac:spMk id="24" creationId="{5C81CA31-02CB-A4BC-1250-E80FAB262F0D}"/>
          </ac:spMkLst>
        </pc:spChg>
        <pc:spChg chg="add del mod">
          <ac:chgData name="Ashar, Aazeen" userId="f1edb71b-8779-4da3-8139-cf9991e13e4b" providerId="ADAL" clId="{769386E0-97C0-4CD0-939D-97F17C0292D0}" dt="2025-05-26T05:50:26.655" v="4158" actId="478"/>
          <ac:spMkLst>
            <pc:docMk/>
            <pc:sldMk cId="4191513341" sldId="2147480629"/>
            <ac:spMk id="25" creationId="{29FE73B2-E397-7EDB-517C-99216A92F2FE}"/>
          </ac:spMkLst>
        </pc:spChg>
        <pc:spChg chg="mod topLvl">
          <ac:chgData name="Ashar, Aazeen" userId="f1edb71b-8779-4da3-8139-cf9991e13e4b" providerId="ADAL" clId="{769386E0-97C0-4CD0-939D-97F17C0292D0}" dt="2025-05-29T00:15:54.226" v="5688" actId="208"/>
          <ac:spMkLst>
            <pc:docMk/>
            <pc:sldMk cId="4191513341" sldId="2147480629"/>
            <ac:spMk id="25" creationId="{7BD15888-5DD1-FB75-9FA8-C9BA236DD3F8}"/>
          </ac:spMkLst>
        </pc:spChg>
        <pc:spChg chg="add mod">
          <ac:chgData name="Ashar, Aazeen" userId="f1edb71b-8779-4da3-8139-cf9991e13e4b" providerId="ADAL" clId="{769386E0-97C0-4CD0-939D-97F17C0292D0}" dt="2025-06-04T21:48:39.479" v="13409" actId="1076"/>
          <ac:spMkLst>
            <pc:docMk/>
            <pc:sldMk cId="4191513341" sldId="2147480629"/>
            <ac:spMk id="26" creationId="{313A504E-5EA8-9953-6F36-DE6EDC9862FC}"/>
          </ac:spMkLst>
        </pc:spChg>
        <pc:spChg chg="add mod">
          <ac:chgData name="Ashar, Aazeen" userId="f1edb71b-8779-4da3-8139-cf9991e13e4b" providerId="ADAL" clId="{769386E0-97C0-4CD0-939D-97F17C0292D0}" dt="2025-06-06T00:55:57.410" v="15923" actId="1076"/>
          <ac:spMkLst>
            <pc:docMk/>
            <pc:sldMk cId="4191513341" sldId="2147480629"/>
            <ac:spMk id="27" creationId="{257AE14A-AB59-9DA6-96A9-B7F3A8C52AF0}"/>
          </ac:spMkLst>
        </pc:spChg>
        <pc:spChg chg="add mod">
          <ac:chgData name="Ashar, Aazeen" userId="f1edb71b-8779-4da3-8139-cf9991e13e4b" providerId="ADAL" clId="{769386E0-97C0-4CD0-939D-97F17C0292D0}" dt="2025-06-04T21:48:31.824" v="13407" actId="1076"/>
          <ac:spMkLst>
            <pc:docMk/>
            <pc:sldMk cId="4191513341" sldId="2147480629"/>
            <ac:spMk id="28" creationId="{C4E67C6C-B4E0-5F72-5416-3533CA123F20}"/>
          </ac:spMkLst>
        </pc:spChg>
        <pc:spChg chg="add mod">
          <ac:chgData name="Ashar, Aazeen" userId="f1edb71b-8779-4da3-8139-cf9991e13e4b" providerId="ADAL" clId="{769386E0-97C0-4CD0-939D-97F17C0292D0}" dt="2025-06-04T21:48:35.422" v="13408" actId="1076"/>
          <ac:spMkLst>
            <pc:docMk/>
            <pc:sldMk cId="4191513341" sldId="2147480629"/>
            <ac:spMk id="29" creationId="{99830629-2096-A3A1-F9A2-1902BA04B839}"/>
          </ac:spMkLst>
        </pc:spChg>
        <pc:spChg chg="add del mod ord">
          <ac:chgData name="Ashar, Aazeen" userId="f1edb71b-8779-4da3-8139-cf9991e13e4b" providerId="ADAL" clId="{769386E0-97C0-4CD0-939D-97F17C0292D0}" dt="2025-05-26T05:55:49.907" v="4386" actId="478"/>
          <ac:spMkLst>
            <pc:docMk/>
            <pc:sldMk cId="4191513341" sldId="2147480629"/>
            <ac:spMk id="30" creationId="{1FFFE5AF-B39C-0B41-70D3-70563912963F}"/>
          </ac:spMkLst>
        </pc:spChg>
        <pc:spChg chg="add del mod">
          <ac:chgData name="Ashar, Aazeen" userId="f1edb71b-8779-4da3-8139-cf9991e13e4b" providerId="ADAL" clId="{769386E0-97C0-4CD0-939D-97F17C0292D0}" dt="2025-06-03T07:35:49.709" v="11900" actId="478"/>
          <ac:spMkLst>
            <pc:docMk/>
            <pc:sldMk cId="4191513341" sldId="2147480629"/>
            <ac:spMk id="30" creationId="{B7CD028D-64A3-B5C3-0BA6-0BA5D264A5E1}"/>
          </ac:spMkLst>
        </pc:spChg>
        <pc:spChg chg="add del mod">
          <ac:chgData name="Ashar, Aazeen" userId="f1edb71b-8779-4da3-8139-cf9991e13e4b" providerId="ADAL" clId="{769386E0-97C0-4CD0-939D-97F17C0292D0}" dt="2025-05-26T05:56:30.748" v="4394" actId="478"/>
          <ac:spMkLst>
            <pc:docMk/>
            <pc:sldMk cId="4191513341" sldId="2147480629"/>
            <ac:spMk id="31" creationId="{22A24939-961A-0AB7-10E2-96F6B3ADF0B3}"/>
          </ac:spMkLst>
        </pc:spChg>
        <pc:spChg chg="add del mod">
          <ac:chgData name="Ashar, Aazeen" userId="f1edb71b-8779-4da3-8139-cf9991e13e4b" providerId="ADAL" clId="{769386E0-97C0-4CD0-939D-97F17C0292D0}" dt="2025-05-29T00:06:15.127" v="5461" actId="478"/>
          <ac:spMkLst>
            <pc:docMk/>
            <pc:sldMk cId="4191513341" sldId="2147480629"/>
            <ac:spMk id="31" creationId="{2DB18410-A158-EE3B-76CC-60A862AE9E90}"/>
          </ac:spMkLst>
        </pc:spChg>
        <pc:spChg chg="add mod ord">
          <ac:chgData name="Ashar, Aazeen" userId="f1edb71b-8779-4da3-8139-cf9991e13e4b" providerId="ADAL" clId="{769386E0-97C0-4CD0-939D-97F17C0292D0}" dt="2025-06-03T07:50:44.370" v="12313" actId="14100"/>
          <ac:spMkLst>
            <pc:docMk/>
            <pc:sldMk cId="4191513341" sldId="2147480629"/>
            <ac:spMk id="32" creationId="{A13E0032-597A-77A2-1C8E-04775B0F5B0B}"/>
          </ac:spMkLst>
        </pc:spChg>
        <pc:spChg chg="add mod">
          <ac:chgData name="Ashar, Aazeen" userId="f1edb71b-8779-4da3-8139-cf9991e13e4b" providerId="ADAL" clId="{769386E0-97C0-4CD0-939D-97F17C0292D0}" dt="2025-06-03T07:05:50.811" v="11300" actId="1076"/>
          <ac:spMkLst>
            <pc:docMk/>
            <pc:sldMk cId="4191513341" sldId="2147480629"/>
            <ac:spMk id="33" creationId="{051395A3-68D4-5D40-9CA1-291FF22F33AE}"/>
          </ac:spMkLst>
        </pc:spChg>
        <pc:spChg chg="add del mod">
          <ac:chgData name="Ashar, Aazeen" userId="f1edb71b-8779-4da3-8139-cf9991e13e4b" providerId="ADAL" clId="{769386E0-97C0-4CD0-939D-97F17C0292D0}" dt="2025-05-26T06:07:15.204" v="4455" actId="478"/>
          <ac:spMkLst>
            <pc:docMk/>
            <pc:sldMk cId="4191513341" sldId="2147480629"/>
            <ac:spMk id="34" creationId="{8CA1F1CD-CFAD-BBF7-55EB-B70625B77297}"/>
          </ac:spMkLst>
        </pc:spChg>
        <pc:spChg chg="add mod">
          <ac:chgData name="Ashar, Aazeen" userId="f1edb71b-8779-4da3-8139-cf9991e13e4b" providerId="ADAL" clId="{769386E0-97C0-4CD0-939D-97F17C0292D0}" dt="2025-05-28T23:57:34.734" v="5409" actId="14100"/>
          <ac:spMkLst>
            <pc:docMk/>
            <pc:sldMk cId="4191513341" sldId="2147480629"/>
            <ac:spMk id="34" creationId="{E8117BCF-6C63-966A-D2A8-0FC41EFE0DFA}"/>
          </ac:spMkLst>
        </pc:spChg>
        <pc:spChg chg="add del mod">
          <ac:chgData name="Ashar, Aazeen" userId="f1edb71b-8779-4da3-8139-cf9991e13e4b" providerId="ADAL" clId="{769386E0-97C0-4CD0-939D-97F17C0292D0}" dt="2025-05-29T00:06:15.127" v="5461" actId="478"/>
          <ac:spMkLst>
            <pc:docMk/>
            <pc:sldMk cId="4191513341" sldId="2147480629"/>
            <ac:spMk id="35" creationId="{B6578BE5-096E-C2AD-6C24-6ADCFD7543BD}"/>
          </ac:spMkLst>
        </pc:spChg>
        <pc:spChg chg="add del mod">
          <ac:chgData name="Ashar, Aazeen" userId="f1edb71b-8779-4da3-8139-cf9991e13e4b" providerId="ADAL" clId="{769386E0-97C0-4CD0-939D-97F17C0292D0}" dt="2025-05-29T00:06:15.127" v="5461" actId="478"/>
          <ac:spMkLst>
            <pc:docMk/>
            <pc:sldMk cId="4191513341" sldId="2147480629"/>
            <ac:spMk id="38" creationId="{DB340DE7-A15E-E43D-50DF-CC20A8BC8B91}"/>
          </ac:spMkLst>
        </pc:spChg>
        <pc:spChg chg="add del mod">
          <ac:chgData name="Ashar, Aazeen" userId="f1edb71b-8779-4da3-8139-cf9991e13e4b" providerId="ADAL" clId="{769386E0-97C0-4CD0-939D-97F17C0292D0}" dt="2025-05-29T00:06:15.127" v="5461" actId="478"/>
          <ac:spMkLst>
            <pc:docMk/>
            <pc:sldMk cId="4191513341" sldId="2147480629"/>
            <ac:spMk id="39" creationId="{C5C80612-AB99-27F7-2C3F-9B3C12A434F8}"/>
          </ac:spMkLst>
        </pc:spChg>
        <pc:spChg chg="add del mod">
          <ac:chgData name="Ashar, Aazeen" userId="f1edb71b-8779-4da3-8139-cf9991e13e4b" providerId="ADAL" clId="{769386E0-97C0-4CD0-939D-97F17C0292D0}" dt="2025-05-29T00:06:15.127" v="5461" actId="478"/>
          <ac:spMkLst>
            <pc:docMk/>
            <pc:sldMk cId="4191513341" sldId="2147480629"/>
            <ac:spMk id="40" creationId="{729DF7DA-E503-4CB0-8DDA-29DAEBD8722C}"/>
          </ac:spMkLst>
        </pc:spChg>
        <pc:spChg chg="del">
          <ac:chgData name="Ashar, Aazeen" userId="f1edb71b-8779-4da3-8139-cf9991e13e4b" providerId="ADAL" clId="{769386E0-97C0-4CD0-939D-97F17C0292D0}" dt="2025-06-02T06:01:26.986" v="6472" actId="478"/>
          <ac:spMkLst>
            <pc:docMk/>
            <pc:sldMk cId="4191513341" sldId="2147480629"/>
            <ac:spMk id="42" creationId="{4CA66895-E5C6-0DF7-6099-FF7785A8AD67}"/>
          </ac:spMkLst>
        </pc:spChg>
        <pc:spChg chg="add mod">
          <ac:chgData name="Ashar, Aazeen" userId="f1edb71b-8779-4da3-8139-cf9991e13e4b" providerId="ADAL" clId="{769386E0-97C0-4CD0-939D-97F17C0292D0}" dt="2025-05-29T00:13:51.320" v="5628" actId="1076"/>
          <ac:spMkLst>
            <pc:docMk/>
            <pc:sldMk cId="4191513341" sldId="2147480629"/>
            <ac:spMk id="43" creationId="{D1AF7A79-6761-E8A6-10EB-B6F7DDB06979}"/>
          </ac:spMkLst>
        </pc:spChg>
        <pc:spChg chg="add mod">
          <ac:chgData name="Ashar, Aazeen" userId="f1edb71b-8779-4da3-8139-cf9991e13e4b" providerId="ADAL" clId="{769386E0-97C0-4CD0-939D-97F17C0292D0}" dt="2025-06-03T07:06:06.308" v="11303" actId="1076"/>
          <ac:spMkLst>
            <pc:docMk/>
            <pc:sldMk cId="4191513341" sldId="2147480629"/>
            <ac:spMk id="44" creationId="{1984EC96-FDEC-E29E-A38E-C35D71547157}"/>
          </ac:spMkLst>
        </pc:spChg>
        <pc:spChg chg="add mod">
          <ac:chgData name="Ashar, Aazeen" userId="f1edb71b-8779-4da3-8139-cf9991e13e4b" providerId="ADAL" clId="{769386E0-97C0-4CD0-939D-97F17C0292D0}" dt="2025-06-03T07:07:10.835" v="11313" actId="14100"/>
          <ac:spMkLst>
            <pc:docMk/>
            <pc:sldMk cId="4191513341" sldId="2147480629"/>
            <ac:spMk id="52" creationId="{FD20FF8A-349F-7B68-A7D5-D544217874E4}"/>
          </ac:spMkLst>
        </pc:spChg>
        <pc:spChg chg="add del mod">
          <ac:chgData name="Ashar, Aazeen" userId="f1edb71b-8779-4da3-8139-cf9991e13e4b" providerId="ADAL" clId="{769386E0-97C0-4CD0-939D-97F17C0292D0}" dt="2025-05-29T00:06:58.493" v="5471" actId="478"/>
          <ac:spMkLst>
            <pc:docMk/>
            <pc:sldMk cId="4191513341" sldId="2147480629"/>
            <ac:spMk id="53" creationId="{6DCD11A2-E1EC-7B6B-0940-47DB3AEEC79B}"/>
          </ac:spMkLst>
        </pc:spChg>
        <pc:spChg chg="add del mod">
          <ac:chgData name="Ashar, Aazeen" userId="f1edb71b-8779-4da3-8139-cf9991e13e4b" providerId="ADAL" clId="{769386E0-97C0-4CD0-939D-97F17C0292D0}" dt="2025-05-29T00:06:59.083" v="5472" actId="478"/>
          <ac:spMkLst>
            <pc:docMk/>
            <pc:sldMk cId="4191513341" sldId="2147480629"/>
            <ac:spMk id="54" creationId="{2D2C526A-1FC9-9367-1081-AB06428320CF}"/>
          </ac:spMkLst>
        </pc:spChg>
        <pc:spChg chg="add mod">
          <ac:chgData name="Ashar, Aazeen" userId="f1edb71b-8779-4da3-8139-cf9991e13e4b" providerId="ADAL" clId="{769386E0-97C0-4CD0-939D-97F17C0292D0}" dt="2025-06-03T07:07:17.677" v="11316" actId="14100"/>
          <ac:spMkLst>
            <pc:docMk/>
            <pc:sldMk cId="4191513341" sldId="2147480629"/>
            <ac:spMk id="55" creationId="{1573BA5E-6B9C-D224-EA8B-5F94422DA693}"/>
          </ac:spMkLst>
        </pc:spChg>
        <pc:spChg chg="add mod ord">
          <ac:chgData name="Ashar, Aazeen" userId="f1edb71b-8779-4da3-8139-cf9991e13e4b" providerId="ADAL" clId="{769386E0-97C0-4CD0-939D-97F17C0292D0}" dt="2025-06-03T07:07:12.991" v="11314" actId="14100"/>
          <ac:spMkLst>
            <pc:docMk/>
            <pc:sldMk cId="4191513341" sldId="2147480629"/>
            <ac:spMk id="56" creationId="{516759BF-9FF6-A860-AD62-456930166319}"/>
          </ac:spMkLst>
        </pc:spChg>
        <pc:spChg chg="add mod">
          <ac:chgData name="Ashar, Aazeen" userId="f1edb71b-8779-4da3-8139-cf9991e13e4b" providerId="ADAL" clId="{769386E0-97C0-4CD0-939D-97F17C0292D0}" dt="2025-06-03T07:07:15.379" v="11315" actId="14100"/>
          <ac:spMkLst>
            <pc:docMk/>
            <pc:sldMk cId="4191513341" sldId="2147480629"/>
            <ac:spMk id="57" creationId="{FC546687-91C5-59F8-DEFC-D04F58611CE3}"/>
          </ac:spMkLst>
        </pc:spChg>
        <pc:spChg chg="add mod">
          <ac:chgData name="Ashar, Aazeen" userId="f1edb71b-8779-4da3-8139-cf9991e13e4b" providerId="ADAL" clId="{769386E0-97C0-4CD0-939D-97F17C0292D0}" dt="2025-06-03T07:06:39.756" v="11308" actId="255"/>
          <ac:spMkLst>
            <pc:docMk/>
            <pc:sldMk cId="4191513341" sldId="2147480629"/>
            <ac:spMk id="93" creationId="{E050E84C-3831-FC26-7A0A-8A0D0D53591F}"/>
          </ac:spMkLst>
        </pc:spChg>
        <pc:spChg chg="add mod">
          <ac:chgData name="Ashar, Aazeen" userId="f1edb71b-8779-4da3-8139-cf9991e13e4b" providerId="ADAL" clId="{769386E0-97C0-4CD0-939D-97F17C0292D0}" dt="2025-06-03T07:07:04.244" v="11312" actId="255"/>
          <ac:spMkLst>
            <pc:docMk/>
            <pc:sldMk cId="4191513341" sldId="2147480629"/>
            <ac:spMk id="94" creationId="{93EEBFAF-8BDA-6B27-104E-F12C682B48D8}"/>
          </ac:spMkLst>
        </pc:spChg>
        <pc:spChg chg="add mod">
          <ac:chgData name="Ashar, Aazeen" userId="f1edb71b-8779-4da3-8139-cf9991e13e4b" providerId="ADAL" clId="{769386E0-97C0-4CD0-939D-97F17C0292D0}" dt="2025-06-03T07:06:55.274" v="11311" actId="255"/>
          <ac:spMkLst>
            <pc:docMk/>
            <pc:sldMk cId="4191513341" sldId="2147480629"/>
            <ac:spMk id="95" creationId="{9B3D8CC8-148E-C3AF-3C1D-391A6EC23B36}"/>
          </ac:spMkLst>
        </pc:spChg>
        <pc:spChg chg="add mod">
          <ac:chgData name="Ashar, Aazeen" userId="f1edb71b-8779-4da3-8139-cf9991e13e4b" providerId="ADAL" clId="{769386E0-97C0-4CD0-939D-97F17C0292D0}" dt="2025-06-03T07:06:49.539" v="11310" actId="20577"/>
          <ac:spMkLst>
            <pc:docMk/>
            <pc:sldMk cId="4191513341" sldId="2147480629"/>
            <ac:spMk id="96" creationId="{1C3CB592-B186-CCB5-BAFC-74DD33807B14}"/>
          </ac:spMkLst>
        </pc:spChg>
        <pc:spChg chg="add mod ord">
          <ac:chgData name="Ashar, Aazeen" userId="f1edb71b-8779-4da3-8139-cf9991e13e4b" providerId="ADAL" clId="{769386E0-97C0-4CD0-939D-97F17C0292D0}" dt="2025-05-29T00:21:55.005" v="5772" actId="1076"/>
          <ac:spMkLst>
            <pc:docMk/>
            <pc:sldMk cId="4191513341" sldId="2147480629"/>
            <ac:spMk id="102" creationId="{4B368708-06D5-9579-E1FC-B24273BDDD7D}"/>
          </ac:spMkLst>
        </pc:spChg>
        <pc:spChg chg="add mod">
          <ac:chgData name="Ashar, Aazeen" userId="f1edb71b-8779-4da3-8139-cf9991e13e4b" providerId="ADAL" clId="{769386E0-97C0-4CD0-939D-97F17C0292D0}" dt="2025-06-03T07:07:31.434" v="11320" actId="255"/>
          <ac:spMkLst>
            <pc:docMk/>
            <pc:sldMk cId="4191513341" sldId="2147480629"/>
            <ac:spMk id="108" creationId="{AD993052-88A9-2BD1-0869-5756CC16C155}"/>
          </ac:spMkLst>
        </pc:spChg>
        <pc:spChg chg="add mod">
          <ac:chgData name="Ashar, Aazeen" userId="f1edb71b-8779-4da3-8139-cf9991e13e4b" providerId="ADAL" clId="{769386E0-97C0-4CD0-939D-97F17C0292D0}" dt="2025-06-03T07:07:43.564" v="11324" actId="255"/>
          <ac:spMkLst>
            <pc:docMk/>
            <pc:sldMk cId="4191513341" sldId="2147480629"/>
            <ac:spMk id="110" creationId="{61F77CA3-0390-0E66-D2C6-B58C20483C86}"/>
          </ac:spMkLst>
        </pc:spChg>
        <pc:spChg chg="add mod">
          <ac:chgData name="Ashar, Aazeen" userId="f1edb71b-8779-4da3-8139-cf9991e13e4b" providerId="ADAL" clId="{769386E0-97C0-4CD0-939D-97F17C0292D0}" dt="2025-06-03T07:07:52.340" v="11328" actId="255"/>
          <ac:spMkLst>
            <pc:docMk/>
            <pc:sldMk cId="4191513341" sldId="2147480629"/>
            <ac:spMk id="111" creationId="{6B4B528C-8D7F-CAD6-B768-4ACA5BDD54E2}"/>
          </ac:spMkLst>
        </pc:spChg>
        <pc:spChg chg="add mod">
          <ac:chgData name="Ashar, Aazeen" userId="f1edb71b-8779-4da3-8139-cf9991e13e4b" providerId="ADAL" clId="{769386E0-97C0-4CD0-939D-97F17C0292D0}" dt="2025-06-03T07:08:06.215" v="11333" actId="255"/>
          <ac:spMkLst>
            <pc:docMk/>
            <pc:sldMk cId="4191513341" sldId="2147480629"/>
            <ac:spMk id="112" creationId="{A54AF7E8-C7E2-1067-0746-3B89FD88177F}"/>
          </ac:spMkLst>
        </pc:spChg>
        <pc:grpChg chg="add mod">
          <ac:chgData name="Ashar, Aazeen" userId="f1edb71b-8779-4da3-8139-cf9991e13e4b" providerId="ADAL" clId="{769386E0-97C0-4CD0-939D-97F17C0292D0}" dt="2025-06-03T07:04:58.778" v="11288" actId="14100"/>
          <ac:grpSpMkLst>
            <pc:docMk/>
            <pc:sldMk cId="4191513341" sldId="2147480629"/>
            <ac:grpSpMk id="11" creationId="{D2A7A4D1-3BBC-B8FD-8E6F-52ECA32A95C1}"/>
          </ac:grpSpMkLst>
        </pc:grpChg>
        <pc:grpChg chg="add del mod">
          <ac:chgData name="Ashar, Aazeen" userId="f1edb71b-8779-4da3-8139-cf9991e13e4b" providerId="ADAL" clId="{769386E0-97C0-4CD0-939D-97F17C0292D0}" dt="2025-05-29T00:04:40.646" v="5443" actId="478"/>
          <ac:grpSpMkLst>
            <pc:docMk/>
            <pc:sldMk cId="4191513341" sldId="2147480629"/>
            <ac:grpSpMk id="16" creationId="{075ED934-6D86-1607-333F-E848D27253CD}"/>
          </ac:grpSpMkLst>
        </pc:grpChg>
        <pc:grpChg chg="mod">
          <ac:chgData name="Ashar, Aazeen" userId="f1edb71b-8779-4da3-8139-cf9991e13e4b" providerId="ADAL" clId="{769386E0-97C0-4CD0-939D-97F17C0292D0}" dt="2025-05-26T05:45:37.981" v="4087"/>
          <ac:grpSpMkLst>
            <pc:docMk/>
            <pc:sldMk cId="4191513341" sldId="2147480629"/>
            <ac:grpSpMk id="17" creationId="{C4A92FFC-E189-0414-A8FD-A2FFEE8A6813}"/>
          </ac:grpSpMkLst>
        </pc:grpChg>
        <pc:grpChg chg="add mod">
          <ac:chgData name="Ashar, Aazeen" userId="f1edb71b-8779-4da3-8139-cf9991e13e4b" providerId="ADAL" clId="{769386E0-97C0-4CD0-939D-97F17C0292D0}" dt="2025-05-29T00:21:55.005" v="5772" actId="1076"/>
          <ac:grpSpMkLst>
            <pc:docMk/>
            <pc:sldMk cId="4191513341" sldId="2147480629"/>
            <ac:grpSpMk id="109" creationId="{D69EC996-2FC4-6742-E41E-2DA0493DB31E}"/>
          </ac:grpSpMkLst>
        </pc:grpChg>
        <pc:picChg chg="add mod">
          <ac:chgData name="Ashar, Aazeen" userId="f1edb71b-8779-4da3-8139-cf9991e13e4b" providerId="ADAL" clId="{769386E0-97C0-4CD0-939D-97F17C0292D0}" dt="2025-05-29T00:21:55.005" v="5772" actId="1076"/>
          <ac:picMkLst>
            <pc:docMk/>
            <pc:sldMk cId="4191513341" sldId="2147480629"/>
            <ac:picMk id="100" creationId="{9EEA2EB1-10D0-734C-881C-CD1593C36427}"/>
          </ac:picMkLst>
        </pc:picChg>
        <pc:picChg chg="add mod">
          <ac:chgData name="Ashar, Aazeen" userId="f1edb71b-8779-4da3-8139-cf9991e13e4b" providerId="ADAL" clId="{769386E0-97C0-4CD0-939D-97F17C0292D0}" dt="2025-05-29T00:40:33.890" v="6107" actId="14100"/>
          <ac:picMkLst>
            <pc:docMk/>
            <pc:sldMk cId="4191513341" sldId="2147480629"/>
            <ac:picMk id="101" creationId="{89DC8A00-7845-FDD7-3BB9-6B64A72EEAE9}"/>
          </ac:picMkLst>
        </pc:picChg>
        <pc:picChg chg="add mod">
          <ac:chgData name="Ashar, Aazeen" userId="f1edb71b-8779-4da3-8139-cf9991e13e4b" providerId="ADAL" clId="{769386E0-97C0-4CD0-939D-97F17C0292D0}" dt="2025-05-29T00:20:11.432" v="5754" actId="1076"/>
          <ac:picMkLst>
            <pc:docMk/>
            <pc:sldMk cId="4191513341" sldId="2147480629"/>
            <ac:picMk id="103" creationId="{67FE6F38-2307-E13A-A3C1-18688F131EDE}"/>
          </ac:picMkLst>
        </pc:picChg>
        <pc:picChg chg="add mod">
          <ac:chgData name="Ashar, Aazeen" userId="f1edb71b-8779-4da3-8139-cf9991e13e4b" providerId="ADAL" clId="{769386E0-97C0-4CD0-939D-97F17C0292D0}" dt="2025-05-29T00:20:22.785" v="5756" actId="1076"/>
          <ac:picMkLst>
            <pc:docMk/>
            <pc:sldMk cId="4191513341" sldId="2147480629"/>
            <ac:picMk id="104" creationId="{D3580A59-C762-602E-1D86-6B88B315820E}"/>
          </ac:picMkLst>
        </pc:picChg>
        <pc:picChg chg="add mod">
          <ac:chgData name="Ashar, Aazeen" userId="f1edb71b-8779-4da3-8139-cf9991e13e4b" providerId="ADAL" clId="{769386E0-97C0-4CD0-939D-97F17C0292D0}" dt="2025-05-29T00:20:33.984" v="5758" actId="1076"/>
          <ac:picMkLst>
            <pc:docMk/>
            <pc:sldMk cId="4191513341" sldId="2147480629"/>
            <ac:picMk id="105" creationId="{75634C00-AED0-A6EA-3213-E268FAB6ACB9}"/>
          </ac:picMkLst>
        </pc:picChg>
        <pc:picChg chg="add mod">
          <ac:chgData name="Ashar, Aazeen" userId="f1edb71b-8779-4da3-8139-cf9991e13e4b" providerId="ADAL" clId="{769386E0-97C0-4CD0-939D-97F17C0292D0}" dt="2025-05-29T00:21:12.568" v="5764" actId="14100"/>
          <ac:picMkLst>
            <pc:docMk/>
            <pc:sldMk cId="4191513341" sldId="2147480629"/>
            <ac:picMk id="106" creationId="{7FDDB740-66EE-7926-87B6-4C82794CD9CD}"/>
          </ac:picMkLst>
        </pc:picChg>
        <pc:picChg chg="add mod">
          <ac:chgData name="Ashar, Aazeen" userId="f1edb71b-8779-4da3-8139-cf9991e13e4b" providerId="ADAL" clId="{769386E0-97C0-4CD0-939D-97F17C0292D0}" dt="2025-05-29T00:21:15.254" v="5765" actId="1076"/>
          <ac:picMkLst>
            <pc:docMk/>
            <pc:sldMk cId="4191513341" sldId="2147480629"/>
            <ac:picMk id="107" creationId="{5F202047-EB6D-F6B7-4443-16A0787E6DF3}"/>
          </ac:picMkLst>
        </pc:picChg>
        <pc:picChg chg="add mod">
          <ac:chgData name="Ashar, Aazeen" userId="f1edb71b-8779-4da3-8139-cf9991e13e4b" providerId="ADAL" clId="{769386E0-97C0-4CD0-939D-97F17C0292D0}" dt="2025-05-29T00:42:48.178" v="6116" actId="1076"/>
          <ac:picMkLst>
            <pc:docMk/>
            <pc:sldMk cId="4191513341" sldId="2147480629"/>
            <ac:picMk id="1026" creationId="{11A64061-3D0F-7391-6B26-79DB0AEB4660}"/>
          </ac:picMkLst>
        </pc:picChg>
        <pc:picChg chg="add mod">
          <ac:chgData name="Ashar, Aazeen" userId="f1edb71b-8779-4da3-8139-cf9991e13e4b" providerId="ADAL" clId="{769386E0-97C0-4CD0-939D-97F17C0292D0}" dt="2025-05-29T00:56:28.247" v="6343" actId="1076"/>
          <ac:picMkLst>
            <pc:docMk/>
            <pc:sldMk cId="4191513341" sldId="2147480629"/>
            <ac:picMk id="1028" creationId="{83387AC9-1757-0612-E1D7-3ADC25BAD510}"/>
          </ac:picMkLst>
        </pc:picChg>
        <pc:cxnChg chg="add mod">
          <ac:chgData name="Ashar, Aazeen" userId="f1edb71b-8779-4da3-8139-cf9991e13e4b" providerId="ADAL" clId="{769386E0-97C0-4CD0-939D-97F17C0292D0}" dt="2025-05-29T00:13:23.353" v="5625" actId="1076"/>
          <ac:cxnSpMkLst>
            <pc:docMk/>
            <pc:sldMk cId="4191513341" sldId="2147480629"/>
            <ac:cxnSpMk id="8" creationId="{FD44D531-9D70-5F08-4DF9-ACE4AEA63757}"/>
          </ac:cxnSpMkLst>
        </pc:cxnChg>
        <pc:cxnChg chg="add del mod">
          <ac:chgData name="Ashar, Aazeen" userId="f1edb71b-8779-4da3-8139-cf9991e13e4b" providerId="ADAL" clId="{769386E0-97C0-4CD0-939D-97F17C0292D0}" dt="2025-05-29T00:48:19.657" v="6153" actId="478"/>
          <ac:cxnSpMkLst>
            <pc:docMk/>
            <pc:sldMk cId="4191513341" sldId="2147480629"/>
            <ac:cxnSpMk id="30" creationId="{9396A49C-272C-D0D3-A5B5-10A2F82FEC59}"/>
          </ac:cxnSpMkLst>
        </pc:cxnChg>
        <pc:cxnChg chg="add del mod">
          <ac:chgData name="Ashar, Aazeen" userId="f1edb71b-8779-4da3-8139-cf9991e13e4b" providerId="ADAL" clId="{769386E0-97C0-4CD0-939D-97F17C0292D0}" dt="2025-05-29T00:08:43.098" v="5490" actId="478"/>
          <ac:cxnSpMkLst>
            <pc:docMk/>
            <pc:sldMk cId="4191513341" sldId="2147480629"/>
            <ac:cxnSpMk id="36" creationId="{676A58B8-1D4D-E0F5-661A-274B8B1B36F6}"/>
          </ac:cxnSpMkLst>
        </pc:cxnChg>
        <pc:cxnChg chg="add del mod">
          <ac:chgData name="Ashar, Aazeen" userId="f1edb71b-8779-4da3-8139-cf9991e13e4b" providerId="ADAL" clId="{769386E0-97C0-4CD0-939D-97F17C0292D0}" dt="2025-05-29T00:08:44.246" v="5491" actId="478"/>
          <ac:cxnSpMkLst>
            <pc:docMk/>
            <pc:sldMk cId="4191513341" sldId="2147480629"/>
            <ac:cxnSpMk id="37" creationId="{ADF699CD-CAF0-A28B-B99B-D20EDDC1266B}"/>
          </ac:cxnSpMkLst>
        </pc:cxnChg>
        <pc:cxnChg chg="add del mod">
          <ac:chgData name="Ashar, Aazeen" userId="f1edb71b-8779-4da3-8139-cf9991e13e4b" providerId="ADAL" clId="{769386E0-97C0-4CD0-939D-97F17C0292D0}" dt="2025-05-29T00:08:59.731" v="5495" actId="478"/>
          <ac:cxnSpMkLst>
            <pc:docMk/>
            <pc:sldMk cId="4191513341" sldId="2147480629"/>
            <ac:cxnSpMk id="62" creationId="{360A1EEE-C3D1-AC8E-99B2-C0FEDC91BDDB}"/>
          </ac:cxnSpMkLst>
        </pc:cxnChg>
        <pc:cxnChg chg="add del mod">
          <ac:chgData name="Ashar, Aazeen" userId="f1edb71b-8779-4da3-8139-cf9991e13e4b" providerId="ADAL" clId="{769386E0-97C0-4CD0-939D-97F17C0292D0}" dt="2025-05-29T00:09:12.153" v="5497" actId="478"/>
          <ac:cxnSpMkLst>
            <pc:docMk/>
            <pc:sldMk cId="4191513341" sldId="2147480629"/>
            <ac:cxnSpMk id="65" creationId="{44053B44-5197-0D61-5055-E98C2B1E4ADA}"/>
          </ac:cxnSpMkLst>
        </pc:cxnChg>
        <pc:cxnChg chg="add del mod">
          <ac:chgData name="Ashar, Aazeen" userId="f1edb71b-8779-4da3-8139-cf9991e13e4b" providerId="ADAL" clId="{769386E0-97C0-4CD0-939D-97F17C0292D0}" dt="2025-05-29T00:10:01.131" v="5593" actId="478"/>
          <ac:cxnSpMkLst>
            <pc:docMk/>
            <pc:sldMk cId="4191513341" sldId="2147480629"/>
            <ac:cxnSpMk id="67" creationId="{D490D2DF-E6D7-7B57-5509-A6B884D81218}"/>
          </ac:cxnSpMkLst>
        </pc:cxnChg>
        <pc:cxnChg chg="add del mod">
          <ac:chgData name="Ashar, Aazeen" userId="f1edb71b-8779-4da3-8139-cf9991e13e4b" providerId="ADAL" clId="{769386E0-97C0-4CD0-939D-97F17C0292D0}" dt="2025-05-29T00:10:23.970" v="5595" actId="478"/>
          <ac:cxnSpMkLst>
            <pc:docMk/>
            <pc:sldMk cId="4191513341" sldId="2147480629"/>
            <ac:cxnSpMk id="72" creationId="{1470D1B8-7099-7F3A-DA2F-BED7106D41A3}"/>
          </ac:cxnSpMkLst>
        </pc:cxnChg>
        <pc:cxnChg chg="add del mod">
          <ac:chgData name="Ashar, Aazeen" userId="f1edb71b-8779-4da3-8139-cf9991e13e4b" providerId="ADAL" clId="{769386E0-97C0-4CD0-939D-97F17C0292D0}" dt="2025-05-29T00:11:45.456" v="5609" actId="478"/>
          <ac:cxnSpMkLst>
            <pc:docMk/>
            <pc:sldMk cId="4191513341" sldId="2147480629"/>
            <ac:cxnSpMk id="74" creationId="{720BE95B-C158-1BE6-8953-6735467B28D6}"/>
          </ac:cxnSpMkLst>
        </pc:cxnChg>
        <pc:cxnChg chg="add mod">
          <ac:chgData name="Ashar, Aazeen" userId="f1edb71b-8779-4da3-8139-cf9991e13e4b" providerId="ADAL" clId="{769386E0-97C0-4CD0-939D-97F17C0292D0}" dt="2025-05-29T00:17:36.112" v="5735" actId="14100"/>
          <ac:cxnSpMkLst>
            <pc:docMk/>
            <pc:sldMk cId="4191513341" sldId="2147480629"/>
            <ac:cxnSpMk id="85" creationId="{ADC7403B-0A74-8501-29FA-87E4FEAF00FE}"/>
          </ac:cxnSpMkLst>
        </pc:cxnChg>
        <pc:cxnChg chg="add mod">
          <ac:chgData name="Ashar, Aazeen" userId="f1edb71b-8779-4da3-8139-cf9991e13e4b" providerId="ADAL" clId="{769386E0-97C0-4CD0-939D-97F17C0292D0}" dt="2025-05-29T00:12:39.819" v="5616" actId="1076"/>
          <ac:cxnSpMkLst>
            <pc:docMk/>
            <pc:sldMk cId="4191513341" sldId="2147480629"/>
            <ac:cxnSpMk id="86" creationId="{BD3314F8-F584-A577-BBDB-2187568D04ED}"/>
          </ac:cxnSpMkLst>
        </pc:cxnChg>
        <pc:cxnChg chg="add mod">
          <ac:chgData name="Ashar, Aazeen" userId="f1edb71b-8779-4da3-8139-cf9991e13e4b" providerId="ADAL" clId="{769386E0-97C0-4CD0-939D-97F17C0292D0}" dt="2025-06-03T07:07:12.991" v="11314" actId="14100"/>
          <ac:cxnSpMkLst>
            <pc:docMk/>
            <pc:sldMk cId="4191513341" sldId="2147480629"/>
            <ac:cxnSpMk id="88" creationId="{E402D773-C948-789E-E7EB-100406FF1EFF}"/>
          </ac:cxnSpMkLst>
        </pc:cxnChg>
        <pc:cxnChg chg="add mod">
          <ac:chgData name="Ashar, Aazeen" userId="f1edb71b-8779-4da3-8139-cf9991e13e4b" providerId="ADAL" clId="{769386E0-97C0-4CD0-939D-97F17C0292D0}" dt="2025-05-29T00:13:01.267" v="5623" actId="1076"/>
          <ac:cxnSpMkLst>
            <pc:docMk/>
            <pc:sldMk cId="4191513341" sldId="2147480629"/>
            <ac:cxnSpMk id="91" creationId="{4764DA7A-56BE-F21B-F731-2D202F1EA559}"/>
          </ac:cxnSpMkLst>
        </pc:cxnChg>
        <pc:cxnChg chg="add mod">
          <ac:chgData name="Ashar, Aazeen" userId="f1edb71b-8779-4da3-8139-cf9991e13e4b" providerId="ADAL" clId="{769386E0-97C0-4CD0-939D-97F17C0292D0}" dt="2025-05-29T00:48:29.813" v="6156" actId="14100"/>
          <ac:cxnSpMkLst>
            <pc:docMk/>
            <pc:sldMk cId="4191513341" sldId="2147480629"/>
            <ac:cxnSpMk id="117" creationId="{1CAF440F-70AE-797D-E9EE-50D831FE614D}"/>
          </ac:cxnSpMkLst>
        </pc:cxnChg>
        <pc:extLst>
          <p:ext xmlns:p="http://schemas.openxmlformats.org/presentationml/2006/main" uri="{D6D511B9-2390-475A-947B-AFAB55BFBCF1}">
            <pc226:cmChg xmlns:pc226="http://schemas.microsoft.com/office/powerpoint/2022/06/main/command" chg="del">
              <pc226:chgData name="Ashar, Aazeen" userId="f1edb71b-8779-4da3-8139-cf9991e13e4b" providerId="ADAL" clId="{769386E0-97C0-4CD0-939D-97F17C0292D0}" dt="2025-06-03T07:37:09.195" v="11936"/>
              <pc2:cmMkLst xmlns:pc2="http://schemas.microsoft.com/office/powerpoint/2019/9/main/command">
                <pc:docMk/>
                <pc:sldMk cId="4191513341" sldId="2147480629"/>
                <pc2:cmMk id="{9942100C-BF69-4039-BFD7-3B896DAD7978}"/>
              </pc2:cmMkLst>
            </pc226:cmChg>
          </p:ext>
        </pc:extLst>
      </pc:sldChg>
      <pc:sldChg chg="modSp del mod">
        <pc:chgData name="Ashar, Aazeen" userId="f1edb71b-8779-4da3-8139-cf9991e13e4b" providerId="ADAL" clId="{769386E0-97C0-4CD0-939D-97F17C0292D0}" dt="2025-05-28T22:33:09.919" v="5176" actId="2696"/>
        <pc:sldMkLst>
          <pc:docMk/>
          <pc:sldMk cId="2274334002" sldId="2147480631"/>
        </pc:sldMkLst>
        <pc:spChg chg="mod">
          <ac:chgData name="Ashar, Aazeen" userId="f1edb71b-8779-4da3-8139-cf9991e13e4b" providerId="ADAL" clId="{769386E0-97C0-4CD0-939D-97F17C0292D0}" dt="2025-05-28T22:17:15.280" v="4998" actId="1076"/>
          <ac:spMkLst>
            <pc:docMk/>
            <pc:sldMk cId="2274334002" sldId="2147480631"/>
            <ac:spMk id="37" creationId="{22E45CA3-71E3-1AF1-C6AC-F24BFB669506}"/>
          </ac:spMkLst>
        </pc:spChg>
        <pc:spChg chg="mod">
          <ac:chgData name="Ashar, Aazeen" userId="f1edb71b-8779-4da3-8139-cf9991e13e4b" providerId="ADAL" clId="{769386E0-97C0-4CD0-939D-97F17C0292D0}" dt="2025-05-28T21:59:39.668" v="4941" actId="20577"/>
          <ac:spMkLst>
            <pc:docMk/>
            <pc:sldMk cId="2274334002" sldId="2147480631"/>
            <ac:spMk id="88" creationId="{1AC6D378-3867-7346-7C0E-76CC3D620EAB}"/>
          </ac:spMkLst>
        </pc:spChg>
      </pc:sldChg>
      <pc:sldChg chg="delSp mod ord">
        <pc:chgData name="Ashar, Aazeen" userId="f1edb71b-8779-4da3-8139-cf9991e13e4b" providerId="ADAL" clId="{769386E0-97C0-4CD0-939D-97F17C0292D0}" dt="2025-05-29T00:47:27.261" v="6133"/>
        <pc:sldMkLst>
          <pc:docMk/>
          <pc:sldMk cId="3895880744" sldId="2147480632"/>
        </pc:sldMkLst>
        <pc:spChg chg="del">
          <ac:chgData name="Ashar, Aazeen" userId="f1edb71b-8779-4da3-8139-cf9991e13e4b" providerId="ADAL" clId="{769386E0-97C0-4CD0-939D-97F17C0292D0}" dt="2025-05-28T23:29:25.308" v="5185" actId="478"/>
          <ac:spMkLst>
            <pc:docMk/>
            <pc:sldMk cId="3895880744" sldId="2147480632"/>
            <ac:spMk id="3" creationId="{F7E7A69B-ED0D-B3DD-1F21-C888E2447EFC}"/>
          </ac:spMkLst>
        </pc:spChg>
      </pc:sldChg>
      <pc:sldChg chg="delSp modSp mod modNotesTx">
        <pc:chgData name="Ashar, Aazeen" userId="f1edb71b-8779-4da3-8139-cf9991e13e4b" providerId="ADAL" clId="{769386E0-97C0-4CD0-939D-97F17C0292D0}" dt="2025-06-02T23:44:11.208" v="9573" actId="1076"/>
        <pc:sldMkLst>
          <pc:docMk/>
          <pc:sldMk cId="3602284145" sldId="2147480633"/>
        </pc:sldMkLst>
        <pc:spChg chg="mod">
          <ac:chgData name="Ashar, Aazeen" userId="f1edb71b-8779-4da3-8139-cf9991e13e4b" providerId="ADAL" clId="{769386E0-97C0-4CD0-939D-97F17C0292D0}" dt="2025-06-02T23:30:46.841" v="9219" actId="20577"/>
          <ac:spMkLst>
            <pc:docMk/>
            <pc:sldMk cId="3602284145" sldId="2147480633"/>
            <ac:spMk id="2" creationId="{153EBE83-8434-551D-C1E6-57A173183990}"/>
          </ac:spMkLst>
        </pc:spChg>
        <pc:spChg chg="mod">
          <ac:chgData name="Ashar, Aazeen" userId="f1edb71b-8779-4da3-8139-cf9991e13e4b" providerId="ADAL" clId="{769386E0-97C0-4CD0-939D-97F17C0292D0}" dt="2025-06-02T23:44:11.208" v="9573" actId="1076"/>
          <ac:spMkLst>
            <pc:docMk/>
            <pc:sldMk cId="3602284145" sldId="2147480633"/>
            <ac:spMk id="3" creationId="{54924893-682B-49D4-ED94-A8C1107F60A0}"/>
          </ac:spMkLst>
        </pc:spChg>
        <pc:spChg chg="mod">
          <ac:chgData name="Ashar, Aazeen" userId="f1edb71b-8779-4da3-8139-cf9991e13e4b" providerId="ADAL" clId="{769386E0-97C0-4CD0-939D-97F17C0292D0}" dt="2025-06-02T23:31:17.908" v="9302" actId="20577"/>
          <ac:spMkLst>
            <pc:docMk/>
            <pc:sldMk cId="3602284145" sldId="2147480633"/>
            <ac:spMk id="81" creationId="{4EAAA78F-03B9-D51E-075D-76E8FB1569A4}"/>
          </ac:spMkLst>
        </pc:spChg>
        <pc:spChg chg="mod">
          <ac:chgData name="Ashar, Aazeen" userId="f1edb71b-8779-4da3-8139-cf9991e13e4b" providerId="ADAL" clId="{769386E0-97C0-4CD0-939D-97F17C0292D0}" dt="2025-06-02T23:00:42.713" v="8940" actId="1076"/>
          <ac:spMkLst>
            <pc:docMk/>
            <pc:sldMk cId="3602284145" sldId="2147480633"/>
            <ac:spMk id="92" creationId="{88FA9BCA-5873-6AA8-42AA-5430658C7229}"/>
          </ac:spMkLst>
        </pc:spChg>
        <pc:spChg chg="del">
          <ac:chgData name="Ashar, Aazeen" userId="f1edb71b-8779-4da3-8139-cf9991e13e4b" providerId="ADAL" clId="{769386E0-97C0-4CD0-939D-97F17C0292D0}" dt="2025-06-02T23:00:38.564" v="8939" actId="478"/>
          <ac:spMkLst>
            <pc:docMk/>
            <pc:sldMk cId="3602284145" sldId="2147480633"/>
            <ac:spMk id="96" creationId="{9EF1877D-5D13-686B-BC53-FE18DE289CCC}"/>
          </ac:spMkLst>
        </pc:spChg>
      </pc:sldChg>
      <pc:sldChg chg="addSp delSp modSp new mod delCm modCm modNotesTx">
        <pc:chgData name="Ashar, Aazeen" userId="f1edb71b-8779-4da3-8139-cf9991e13e4b" providerId="ADAL" clId="{769386E0-97C0-4CD0-939D-97F17C0292D0}" dt="2025-06-05T23:20:34.530" v="15921"/>
        <pc:sldMkLst>
          <pc:docMk/>
          <pc:sldMk cId="1777113629" sldId="2147480634"/>
        </pc:sldMkLst>
        <pc:spChg chg="del">
          <ac:chgData name="Ashar, Aazeen" userId="f1edb71b-8779-4da3-8139-cf9991e13e4b" providerId="ADAL" clId="{769386E0-97C0-4CD0-939D-97F17C0292D0}" dt="2025-05-28T22:06:38.657" v="4943" actId="478"/>
          <ac:spMkLst>
            <pc:docMk/>
            <pc:sldMk cId="1777113629" sldId="2147480634"/>
            <ac:spMk id="2" creationId="{9A3EEDDA-7F55-591C-901A-A2F1DAFC73BD}"/>
          </ac:spMkLst>
        </pc:spChg>
        <pc:spChg chg="del mod">
          <ac:chgData name="Ashar, Aazeen" userId="f1edb71b-8779-4da3-8139-cf9991e13e4b" providerId="ADAL" clId="{769386E0-97C0-4CD0-939D-97F17C0292D0}" dt="2025-06-02T23:49:56.565" v="9657" actId="478"/>
          <ac:spMkLst>
            <pc:docMk/>
            <pc:sldMk cId="1777113629" sldId="2147480634"/>
            <ac:spMk id="2" creationId="{D46FADE4-D10F-6985-C69C-8D77944D80D2}"/>
          </ac:spMkLst>
        </pc:spChg>
        <pc:spChg chg="del">
          <ac:chgData name="Ashar, Aazeen" userId="f1edb71b-8779-4da3-8139-cf9991e13e4b" providerId="ADAL" clId="{769386E0-97C0-4CD0-939D-97F17C0292D0}" dt="2025-05-28T22:06:40.373" v="4944" actId="478"/>
          <ac:spMkLst>
            <pc:docMk/>
            <pc:sldMk cId="1777113629" sldId="2147480634"/>
            <ac:spMk id="3" creationId="{0BB3D66B-7C0A-A033-8E23-06B1434639C6}"/>
          </ac:spMkLst>
        </pc:spChg>
        <pc:spChg chg="add mod">
          <ac:chgData name="Ashar, Aazeen" userId="f1edb71b-8779-4da3-8139-cf9991e13e4b" providerId="ADAL" clId="{769386E0-97C0-4CD0-939D-97F17C0292D0}" dt="2025-06-04T01:09:59.009" v="12529" actId="1076"/>
          <ac:spMkLst>
            <pc:docMk/>
            <pc:sldMk cId="1777113629" sldId="2147480634"/>
            <ac:spMk id="3" creationId="{7D9BD588-0022-A853-FBEE-F4BFA37C398D}"/>
          </ac:spMkLst>
        </pc:spChg>
        <pc:spChg chg="del">
          <ac:chgData name="Ashar, Aazeen" userId="f1edb71b-8779-4da3-8139-cf9991e13e4b" providerId="ADAL" clId="{769386E0-97C0-4CD0-939D-97F17C0292D0}" dt="2025-06-02T05:56:29.662" v="6404" actId="478"/>
          <ac:spMkLst>
            <pc:docMk/>
            <pc:sldMk cId="1777113629" sldId="2147480634"/>
            <ac:spMk id="3" creationId="{C8E7D4F9-5AEB-1D7F-22C8-A4E010A3D1EF}"/>
          </ac:spMkLst>
        </pc:spChg>
        <pc:spChg chg="mod">
          <ac:chgData name="Ashar, Aazeen" userId="f1edb71b-8779-4da3-8139-cf9991e13e4b" providerId="ADAL" clId="{769386E0-97C0-4CD0-939D-97F17C0292D0}" dt="2025-05-28T22:15:42.573" v="4966" actId="1076"/>
          <ac:spMkLst>
            <pc:docMk/>
            <pc:sldMk cId="1777113629" sldId="2147480634"/>
            <ac:spMk id="4" creationId="{4F95454D-F58D-D288-B8E1-D0ACD599385C}"/>
          </ac:spMkLst>
        </pc:spChg>
        <pc:spChg chg="add del mod">
          <ac:chgData name="Ashar, Aazeen" userId="f1edb71b-8779-4da3-8139-cf9991e13e4b" providerId="ADAL" clId="{769386E0-97C0-4CD0-939D-97F17C0292D0}" dt="2025-06-02T05:56:56.447" v="6471" actId="478"/>
          <ac:spMkLst>
            <pc:docMk/>
            <pc:sldMk cId="1777113629" sldId="2147480634"/>
            <ac:spMk id="5" creationId="{32EC0FB9-F904-0B4F-2DB6-E9295F7CEE11}"/>
          </ac:spMkLst>
        </pc:spChg>
        <pc:spChg chg="add del mod">
          <ac:chgData name="Ashar, Aazeen" userId="f1edb71b-8779-4da3-8139-cf9991e13e4b" providerId="ADAL" clId="{769386E0-97C0-4CD0-939D-97F17C0292D0}" dt="2025-06-02T09:15:29.516" v="7112" actId="478"/>
          <ac:spMkLst>
            <pc:docMk/>
            <pc:sldMk cId="1777113629" sldId="2147480634"/>
            <ac:spMk id="5" creationId="{976282D0-DF3A-BF18-FDA2-589E0438562A}"/>
          </ac:spMkLst>
        </pc:spChg>
        <pc:spChg chg="add del mod">
          <ac:chgData name="Ashar, Aazeen" userId="f1edb71b-8779-4da3-8139-cf9991e13e4b" providerId="ADAL" clId="{769386E0-97C0-4CD0-939D-97F17C0292D0}" dt="2025-05-28T22:15:11.364" v="4963" actId="478"/>
          <ac:spMkLst>
            <pc:docMk/>
            <pc:sldMk cId="1777113629" sldId="2147480634"/>
            <ac:spMk id="6" creationId="{33088F23-C7BB-B04E-E82E-BF9C798A6DE8}"/>
          </ac:spMkLst>
        </pc:spChg>
        <pc:spChg chg="add mod">
          <ac:chgData name="Ashar, Aazeen" userId="f1edb71b-8779-4da3-8139-cf9991e13e4b" providerId="ADAL" clId="{769386E0-97C0-4CD0-939D-97F17C0292D0}" dt="2025-06-03T06:33:56.149" v="10387" actId="255"/>
          <ac:spMkLst>
            <pc:docMk/>
            <pc:sldMk cId="1777113629" sldId="2147480634"/>
            <ac:spMk id="6" creationId="{CB78C0DB-E34F-C3BE-B3FA-76522348E149}"/>
          </ac:spMkLst>
        </pc:spChg>
        <pc:spChg chg="add mod topLvl">
          <ac:chgData name="Ashar, Aazeen" userId="f1edb71b-8779-4da3-8139-cf9991e13e4b" providerId="ADAL" clId="{769386E0-97C0-4CD0-939D-97F17C0292D0}" dt="2025-06-04T01:22:43.218" v="12621" actId="14100"/>
          <ac:spMkLst>
            <pc:docMk/>
            <pc:sldMk cId="1777113629" sldId="2147480634"/>
            <ac:spMk id="7" creationId="{E3B44EE3-F25F-841F-2E13-00BCBB52B778}"/>
          </ac:spMkLst>
        </pc:spChg>
        <pc:spChg chg="add mod topLvl">
          <ac:chgData name="Ashar, Aazeen" userId="f1edb71b-8779-4da3-8139-cf9991e13e4b" providerId="ADAL" clId="{769386E0-97C0-4CD0-939D-97F17C0292D0}" dt="2025-06-02T10:28:57.652" v="8318" actId="1076"/>
          <ac:spMkLst>
            <pc:docMk/>
            <pc:sldMk cId="1777113629" sldId="2147480634"/>
            <ac:spMk id="8" creationId="{D2449AF0-020D-1992-9B2B-D878B5DBEBF9}"/>
          </ac:spMkLst>
        </pc:spChg>
        <pc:spChg chg="add mod topLvl">
          <ac:chgData name="Ashar, Aazeen" userId="f1edb71b-8779-4da3-8139-cf9991e13e4b" providerId="ADAL" clId="{769386E0-97C0-4CD0-939D-97F17C0292D0}" dt="2025-06-04T06:21:10.127" v="12937" actId="14100"/>
          <ac:spMkLst>
            <pc:docMk/>
            <pc:sldMk cId="1777113629" sldId="2147480634"/>
            <ac:spMk id="9" creationId="{5108B7D0-FC8B-BEA8-53AF-35E970F9B938}"/>
          </ac:spMkLst>
        </pc:spChg>
        <pc:spChg chg="add mod topLvl">
          <ac:chgData name="Ashar, Aazeen" userId="f1edb71b-8779-4da3-8139-cf9991e13e4b" providerId="ADAL" clId="{769386E0-97C0-4CD0-939D-97F17C0292D0}" dt="2025-06-03T07:44:45.787" v="12091" actId="14100"/>
          <ac:spMkLst>
            <pc:docMk/>
            <pc:sldMk cId="1777113629" sldId="2147480634"/>
            <ac:spMk id="10" creationId="{BF8500CE-FC59-0E60-1C55-A8CE6B9E1749}"/>
          </ac:spMkLst>
        </pc:spChg>
        <pc:spChg chg="add mod topLvl">
          <ac:chgData name="Ashar, Aazeen" userId="f1edb71b-8779-4da3-8139-cf9991e13e4b" providerId="ADAL" clId="{769386E0-97C0-4CD0-939D-97F17C0292D0}" dt="2025-06-03T06:39:58.740" v="10587" actId="14100"/>
          <ac:spMkLst>
            <pc:docMk/>
            <pc:sldMk cId="1777113629" sldId="2147480634"/>
            <ac:spMk id="11" creationId="{2179E109-5190-5F6F-37AD-0A111FB1AB99}"/>
          </ac:spMkLst>
        </pc:spChg>
        <pc:spChg chg="add mod topLvl">
          <ac:chgData name="Ashar, Aazeen" userId="f1edb71b-8779-4da3-8139-cf9991e13e4b" providerId="ADAL" clId="{769386E0-97C0-4CD0-939D-97F17C0292D0}" dt="2025-06-04T01:09:44.498" v="12526" actId="14100"/>
          <ac:spMkLst>
            <pc:docMk/>
            <pc:sldMk cId="1777113629" sldId="2147480634"/>
            <ac:spMk id="12" creationId="{F741C80B-3C94-5185-3FEC-294D55BAA307}"/>
          </ac:spMkLst>
        </pc:spChg>
        <pc:spChg chg="add mod topLvl">
          <ac:chgData name="Ashar, Aazeen" userId="f1edb71b-8779-4da3-8139-cf9991e13e4b" providerId="ADAL" clId="{769386E0-97C0-4CD0-939D-97F17C0292D0}" dt="2025-06-02T06:03:46.116" v="6487" actId="165"/>
          <ac:spMkLst>
            <pc:docMk/>
            <pc:sldMk cId="1777113629" sldId="2147480634"/>
            <ac:spMk id="13" creationId="{1640DAA3-C2B4-62C2-556A-9BED3C7EC76C}"/>
          </ac:spMkLst>
        </pc:spChg>
        <pc:spChg chg="add mod topLvl">
          <ac:chgData name="Ashar, Aazeen" userId="f1edb71b-8779-4da3-8139-cf9991e13e4b" providerId="ADAL" clId="{769386E0-97C0-4CD0-939D-97F17C0292D0}" dt="2025-06-02T06:03:46.116" v="6487" actId="165"/>
          <ac:spMkLst>
            <pc:docMk/>
            <pc:sldMk cId="1777113629" sldId="2147480634"/>
            <ac:spMk id="14" creationId="{92048721-CF9C-3451-5865-7DD9567E9714}"/>
          </ac:spMkLst>
        </pc:spChg>
        <pc:spChg chg="add mod topLvl">
          <ac:chgData name="Ashar, Aazeen" userId="f1edb71b-8779-4da3-8139-cf9991e13e4b" providerId="ADAL" clId="{769386E0-97C0-4CD0-939D-97F17C0292D0}" dt="2025-06-02T06:03:46.116" v="6487" actId="165"/>
          <ac:spMkLst>
            <pc:docMk/>
            <pc:sldMk cId="1777113629" sldId="2147480634"/>
            <ac:spMk id="15" creationId="{8C601853-34FE-C87C-C741-430F9839DAB3}"/>
          </ac:spMkLst>
        </pc:spChg>
        <pc:spChg chg="add mod topLvl">
          <ac:chgData name="Ashar, Aazeen" userId="f1edb71b-8779-4da3-8139-cf9991e13e4b" providerId="ADAL" clId="{769386E0-97C0-4CD0-939D-97F17C0292D0}" dt="2025-06-02T06:03:46.116" v="6487" actId="165"/>
          <ac:spMkLst>
            <pc:docMk/>
            <pc:sldMk cId="1777113629" sldId="2147480634"/>
            <ac:spMk id="16" creationId="{8BEC47B2-E95E-A284-AD54-103292ECA993}"/>
          </ac:spMkLst>
        </pc:spChg>
        <pc:spChg chg="add mod topLvl">
          <ac:chgData name="Ashar, Aazeen" userId="f1edb71b-8779-4da3-8139-cf9991e13e4b" providerId="ADAL" clId="{769386E0-97C0-4CD0-939D-97F17C0292D0}" dt="2025-06-02T06:03:46.116" v="6487" actId="165"/>
          <ac:spMkLst>
            <pc:docMk/>
            <pc:sldMk cId="1777113629" sldId="2147480634"/>
            <ac:spMk id="17" creationId="{E46277F0-14CE-3123-3143-19FDE809CB61}"/>
          </ac:spMkLst>
        </pc:spChg>
        <pc:spChg chg="add mod topLvl">
          <ac:chgData name="Ashar, Aazeen" userId="f1edb71b-8779-4da3-8139-cf9991e13e4b" providerId="ADAL" clId="{769386E0-97C0-4CD0-939D-97F17C0292D0}" dt="2025-06-02T06:03:46.116" v="6487" actId="165"/>
          <ac:spMkLst>
            <pc:docMk/>
            <pc:sldMk cId="1777113629" sldId="2147480634"/>
            <ac:spMk id="18" creationId="{164D8002-4922-288D-5979-6B5DF23E3FB8}"/>
          </ac:spMkLst>
        </pc:spChg>
        <pc:spChg chg="add mod topLvl">
          <ac:chgData name="Ashar, Aazeen" userId="f1edb71b-8779-4da3-8139-cf9991e13e4b" providerId="ADAL" clId="{769386E0-97C0-4CD0-939D-97F17C0292D0}" dt="2025-06-02T06:03:46.116" v="6487" actId="165"/>
          <ac:spMkLst>
            <pc:docMk/>
            <pc:sldMk cId="1777113629" sldId="2147480634"/>
            <ac:spMk id="19" creationId="{3BA52D48-4F70-1E50-54DC-3577F97C1F2F}"/>
          </ac:spMkLst>
        </pc:spChg>
        <pc:spChg chg="add mod topLvl">
          <ac:chgData name="Ashar, Aazeen" userId="f1edb71b-8779-4da3-8139-cf9991e13e4b" providerId="ADAL" clId="{769386E0-97C0-4CD0-939D-97F17C0292D0}" dt="2025-06-04T01:22:46.316" v="12622" actId="1076"/>
          <ac:spMkLst>
            <pc:docMk/>
            <pc:sldMk cId="1777113629" sldId="2147480634"/>
            <ac:spMk id="20" creationId="{E0373CF8-26AF-5E09-1FA8-AC2BB0B10898}"/>
          </ac:spMkLst>
        </pc:spChg>
        <pc:spChg chg="add mod topLvl">
          <ac:chgData name="Ashar, Aazeen" userId="f1edb71b-8779-4da3-8139-cf9991e13e4b" providerId="ADAL" clId="{769386E0-97C0-4CD0-939D-97F17C0292D0}" dt="2025-06-03T06:54:02.979" v="10924" actId="14100"/>
          <ac:spMkLst>
            <pc:docMk/>
            <pc:sldMk cId="1777113629" sldId="2147480634"/>
            <ac:spMk id="21" creationId="{8E6755D0-813A-3FF9-EDF1-487569A2A01D}"/>
          </ac:spMkLst>
        </pc:spChg>
        <pc:spChg chg="add mod topLvl">
          <ac:chgData name="Ashar, Aazeen" userId="f1edb71b-8779-4da3-8139-cf9991e13e4b" providerId="ADAL" clId="{769386E0-97C0-4CD0-939D-97F17C0292D0}" dt="2025-06-03T06:06:04.058" v="9697" actId="255"/>
          <ac:spMkLst>
            <pc:docMk/>
            <pc:sldMk cId="1777113629" sldId="2147480634"/>
            <ac:spMk id="22" creationId="{55BA183F-A167-67E3-D7BC-4C1CB0070E0D}"/>
          </ac:spMkLst>
        </pc:spChg>
        <pc:spChg chg="add mod topLvl">
          <ac:chgData name="Ashar, Aazeen" userId="f1edb71b-8779-4da3-8139-cf9991e13e4b" providerId="ADAL" clId="{769386E0-97C0-4CD0-939D-97F17C0292D0}" dt="2025-06-04T01:10:16.650" v="12533" actId="20577"/>
          <ac:spMkLst>
            <pc:docMk/>
            <pc:sldMk cId="1777113629" sldId="2147480634"/>
            <ac:spMk id="23" creationId="{BCB72F3F-CF7A-3E58-4480-DB2072788350}"/>
          </ac:spMkLst>
        </pc:spChg>
        <pc:spChg chg="add mod topLvl">
          <ac:chgData name="Ashar, Aazeen" userId="f1edb71b-8779-4da3-8139-cf9991e13e4b" providerId="ADAL" clId="{769386E0-97C0-4CD0-939D-97F17C0292D0}" dt="2025-06-04T06:48:56.083" v="13076" actId="1076"/>
          <ac:spMkLst>
            <pc:docMk/>
            <pc:sldMk cId="1777113629" sldId="2147480634"/>
            <ac:spMk id="24" creationId="{DE69FF65-0D63-AECF-A0AC-318ABEF9F03E}"/>
          </ac:spMkLst>
        </pc:spChg>
        <pc:spChg chg="add mod topLvl">
          <ac:chgData name="Ashar, Aazeen" userId="f1edb71b-8779-4da3-8139-cf9991e13e4b" providerId="ADAL" clId="{769386E0-97C0-4CD0-939D-97F17C0292D0}" dt="2025-06-04T07:06:04.658" v="13220" actId="20577"/>
          <ac:spMkLst>
            <pc:docMk/>
            <pc:sldMk cId="1777113629" sldId="2147480634"/>
            <ac:spMk id="25" creationId="{64064310-DD03-B37A-71B2-9ED8F327F775}"/>
          </ac:spMkLst>
        </pc:spChg>
        <pc:spChg chg="add mod topLvl">
          <ac:chgData name="Ashar, Aazeen" userId="f1edb71b-8779-4da3-8139-cf9991e13e4b" providerId="ADAL" clId="{769386E0-97C0-4CD0-939D-97F17C0292D0}" dt="2025-06-03T07:44:48.778" v="12092" actId="1076"/>
          <ac:spMkLst>
            <pc:docMk/>
            <pc:sldMk cId="1777113629" sldId="2147480634"/>
            <ac:spMk id="26" creationId="{6E07E8AC-5636-EC7C-35B1-1B6EB644E85E}"/>
          </ac:spMkLst>
        </pc:spChg>
        <pc:spChg chg="add mod topLvl">
          <ac:chgData name="Ashar, Aazeen" userId="f1edb71b-8779-4da3-8139-cf9991e13e4b" providerId="ADAL" clId="{769386E0-97C0-4CD0-939D-97F17C0292D0}" dt="2025-06-03T07:45:11.670" v="12096" actId="14100"/>
          <ac:spMkLst>
            <pc:docMk/>
            <pc:sldMk cId="1777113629" sldId="2147480634"/>
            <ac:spMk id="27" creationId="{94CA1636-0A18-AFF6-3088-F6788C18404E}"/>
          </ac:spMkLst>
        </pc:spChg>
        <pc:spChg chg="add mod topLvl">
          <ac:chgData name="Ashar, Aazeen" userId="f1edb71b-8779-4da3-8139-cf9991e13e4b" providerId="ADAL" clId="{769386E0-97C0-4CD0-939D-97F17C0292D0}" dt="2025-06-04T06:48:53.600" v="13075" actId="1076"/>
          <ac:spMkLst>
            <pc:docMk/>
            <pc:sldMk cId="1777113629" sldId="2147480634"/>
            <ac:spMk id="28" creationId="{8A5487BA-7E5D-0C0C-8A4C-AB3BBADA436E}"/>
          </ac:spMkLst>
        </pc:spChg>
        <pc:spChg chg="add mod topLvl">
          <ac:chgData name="Ashar, Aazeen" userId="f1edb71b-8779-4da3-8139-cf9991e13e4b" providerId="ADAL" clId="{769386E0-97C0-4CD0-939D-97F17C0292D0}" dt="2025-06-04T07:19:54.819" v="13374" actId="20577"/>
          <ac:spMkLst>
            <pc:docMk/>
            <pc:sldMk cId="1777113629" sldId="2147480634"/>
            <ac:spMk id="29" creationId="{5A3D8F22-4503-4BBB-9182-D04C0BF5D9C0}"/>
          </ac:spMkLst>
        </pc:spChg>
        <pc:spChg chg="add mod topLvl">
          <ac:chgData name="Ashar, Aazeen" userId="f1edb71b-8779-4da3-8139-cf9991e13e4b" providerId="ADAL" clId="{769386E0-97C0-4CD0-939D-97F17C0292D0}" dt="2025-06-04T01:02:11.710" v="12422" actId="1076"/>
          <ac:spMkLst>
            <pc:docMk/>
            <pc:sldMk cId="1777113629" sldId="2147480634"/>
            <ac:spMk id="30" creationId="{682FA73B-5044-A13F-294D-9AA588E5439B}"/>
          </ac:spMkLst>
        </pc:spChg>
        <pc:spChg chg="add mod">
          <ac:chgData name="Ashar, Aazeen" userId="f1edb71b-8779-4da3-8139-cf9991e13e4b" providerId="ADAL" clId="{769386E0-97C0-4CD0-939D-97F17C0292D0}" dt="2025-06-03T06:54:08.335" v="10926" actId="1076"/>
          <ac:spMkLst>
            <pc:docMk/>
            <pc:sldMk cId="1777113629" sldId="2147480634"/>
            <ac:spMk id="31" creationId="{5CB28F7F-AEF9-CEEF-3A3D-B9C1B76AD776}"/>
          </ac:spMkLst>
        </pc:spChg>
        <pc:spChg chg="add del mod">
          <ac:chgData name="Ashar, Aazeen" userId="f1edb71b-8779-4da3-8139-cf9991e13e4b" providerId="ADAL" clId="{769386E0-97C0-4CD0-939D-97F17C0292D0}" dt="2025-05-28T22:16:44.606" v="4994"/>
          <ac:spMkLst>
            <pc:docMk/>
            <pc:sldMk cId="1777113629" sldId="2147480634"/>
            <ac:spMk id="31" creationId="{D8748E10-A166-8B95-E283-A2C08FE16B19}"/>
          </ac:spMkLst>
        </pc:spChg>
        <pc:spChg chg="add mod">
          <ac:chgData name="Ashar, Aazeen" userId="f1edb71b-8779-4da3-8139-cf9991e13e4b" providerId="ADAL" clId="{769386E0-97C0-4CD0-939D-97F17C0292D0}" dt="2025-06-03T06:39:46.140" v="10584" actId="1076"/>
          <ac:spMkLst>
            <pc:docMk/>
            <pc:sldMk cId="1777113629" sldId="2147480634"/>
            <ac:spMk id="32" creationId="{4A5CCF9F-EBDE-A653-F711-56382FF90795}"/>
          </ac:spMkLst>
        </pc:spChg>
        <pc:spChg chg="add del mod">
          <ac:chgData name="Ashar, Aazeen" userId="f1edb71b-8779-4da3-8139-cf9991e13e4b" providerId="ADAL" clId="{769386E0-97C0-4CD0-939D-97F17C0292D0}" dt="2025-06-02T06:03:10.596" v="6482" actId="478"/>
          <ac:spMkLst>
            <pc:docMk/>
            <pc:sldMk cId="1777113629" sldId="2147480634"/>
            <ac:spMk id="32" creationId="{78515ADE-DDE7-C37F-7B4D-8C8368C1AC0F}"/>
          </ac:spMkLst>
        </pc:spChg>
        <pc:spChg chg="mod">
          <ac:chgData name="Ashar, Aazeen" userId="f1edb71b-8779-4da3-8139-cf9991e13e4b" providerId="ADAL" clId="{769386E0-97C0-4CD0-939D-97F17C0292D0}" dt="2025-05-28T22:15:09.726" v="4962"/>
          <ac:spMkLst>
            <pc:docMk/>
            <pc:sldMk cId="1777113629" sldId="2147480634"/>
            <ac:spMk id="33" creationId="{A9DB0AFF-0EB8-E7A1-1F97-97A0A6031207}"/>
          </ac:spMkLst>
        </pc:spChg>
        <pc:spChg chg="add mod">
          <ac:chgData name="Ashar, Aazeen" userId="f1edb71b-8779-4da3-8139-cf9991e13e4b" providerId="ADAL" clId="{769386E0-97C0-4CD0-939D-97F17C0292D0}" dt="2025-06-04T06:20:45.983" v="12931" actId="1076"/>
          <ac:spMkLst>
            <pc:docMk/>
            <pc:sldMk cId="1777113629" sldId="2147480634"/>
            <ac:spMk id="33" creationId="{CEABA89F-F7B3-369B-75DE-0BE06FA17FCF}"/>
          </ac:spMkLst>
        </pc:spChg>
        <pc:spChg chg="mod">
          <ac:chgData name="Ashar, Aazeen" userId="f1edb71b-8779-4da3-8139-cf9991e13e4b" providerId="ADAL" clId="{769386E0-97C0-4CD0-939D-97F17C0292D0}" dt="2025-05-28T22:15:09.726" v="4962"/>
          <ac:spMkLst>
            <pc:docMk/>
            <pc:sldMk cId="1777113629" sldId="2147480634"/>
            <ac:spMk id="34" creationId="{BD222CF2-33FD-7EFF-0054-21EC1FD29250}"/>
          </ac:spMkLst>
        </pc:spChg>
        <pc:spChg chg="add mod">
          <ac:chgData name="Ashar, Aazeen" userId="f1edb71b-8779-4da3-8139-cf9991e13e4b" providerId="ADAL" clId="{769386E0-97C0-4CD0-939D-97F17C0292D0}" dt="2025-06-03T06:49:28.003" v="10770" actId="14100"/>
          <ac:spMkLst>
            <pc:docMk/>
            <pc:sldMk cId="1777113629" sldId="2147480634"/>
            <ac:spMk id="34" creationId="{EDF8AA4A-3371-033C-A716-1E773B2213B8}"/>
          </ac:spMkLst>
        </pc:spChg>
        <pc:spChg chg="mod">
          <ac:chgData name="Ashar, Aazeen" userId="f1edb71b-8779-4da3-8139-cf9991e13e4b" providerId="ADAL" clId="{769386E0-97C0-4CD0-939D-97F17C0292D0}" dt="2025-06-02T06:03:46.116" v="6487" actId="165"/>
          <ac:spMkLst>
            <pc:docMk/>
            <pc:sldMk cId="1777113629" sldId="2147480634"/>
            <ac:spMk id="36" creationId="{04F3502B-C923-F1E5-DCF8-35F0F833160F}"/>
          </ac:spMkLst>
        </pc:spChg>
        <pc:spChg chg="mod">
          <ac:chgData name="Ashar, Aazeen" userId="f1edb71b-8779-4da3-8139-cf9991e13e4b" providerId="ADAL" clId="{769386E0-97C0-4CD0-939D-97F17C0292D0}" dt="2025-06-02T06:03:46.116" v="6487" actId="165"/>
          <ac:spMkLst>
            <pc:docMk/>
            <pc:sldMk cId="1777113629" sldId="2147480634"/>
            <ac:spMk id="40" creationId="{5D64FD6A-C601-1B4B-9565-DE0FCDAC3806}"/>
          </ac:spMkLst>
        </pc:spChg>
        <pc:spChg chg="mod">
          <ac:chgData name="Ashar, Aazeen" userId="f1edb71b-8779-4da3-8139-cf9991e13e4b" providerId="ADAL" clId="{769386E0-97C0-4CD0-939D-97F17C0292D0}" dt="2025-06-02T06:03:46.116" v="6487" actId="165"/>
          <ac:spMkLst>
            <pc:docMk/>
            <pc:sldMk cId="1777113629" sldId="2147480634"/>
            <ac:spMk id="42" creationId="{A4923912-C769-5932-6679-C12655EB84BD}"/>
          </ac:spMkLst>
        </pc:spChg>
        <pc:spChg chg="mod">
          <ac:chgData name="Ashar, Aazeen" userId="f1edb71b-8779-4da3-8139-cf9991e13e4b" providerId="ADAL" clId="{769386E0-97C0-4CD0-939D-97F17C0292D0}" dt="2025-06-02T06:03:46.116" v="6487" actId="165"/>
          <ac:spMkLst>
            <pc:docMk/>
            <pc:sldMk cId="1777113629" sldId="2147480634"/>
            <ac:spMk id="43" creationId="{4C4575D3-E80E-DB6E-3754-9D1EAD005313}"/>
          </ac:spMkLst>
        </pc:spChg>
        <pc:spChg chg="mod">
          <ac:chgData name="Ashar, Aazeen" userId="f1edb71b-8779-4da3-8139-cf9991e13e4b" providerId="ADAL" clId="{769386E0-97C0-4CD0-939D-97F17C0292D0}" dt="2025-06-02T06:03:46.116" v="6487" actId="165"/>
          <ac:spMkLst>
            <pc:docMk/>
            <pc:sldMk cId="1777113629" sldId="2147480634"/>
            <ac:spMk id="45" creationId="{B7A92895-5895-71C1-4F57-FDA2B90341AC}"/>
          </ac:spMkLst>
        </pc:spChg>
        <pc:spChg chg="mod">
          <ac:chgData name="Ashar, Aazeen" userId="f1edb71b-8779-4da3-8139-cf9991e13e4b" providerId="ADAL" clId="{769386E0-97C0-4CD0-939D-97F17C0292D0}" dt="2025-06-02T06:03:46.116" v="6487" actId="165"/>
          <ac:spMkLst>
            <pc:docMk/>
            <pc:sldMk cId="1777113629" sldId="2147480634"/>
            <ac:spMk id="49" creationId="{84B1E3DD-158B-6BAB-7EF2-FDE5B0217FE9}"/>
          </ac:spMkLst>
        </pc:spChg>
        <pc:spChg chg="add mod topLvl">
          <ac:chgData name="Ashar, Aazeen" userId="f1edb71b-8779-4da3-8139-cf9991e13e4b" providerId="ADAL" clId="{769386E0-97C0-4CD0-939D-97F17C0292D0}" dt="2025-06-02T09:42:22.041" v="7268" actId="1076"/>
          <ac:spMkLst>
            <pc:docMk/>
            <pc:sldMk cId="1777113629" sldId="2147480634"/>
            <ac:spMk id="50" creationId="{6EB6CCDD-A5FF-F744-9989-88167DC53F24}"/>
          </ac:spMkLst>
        </pc:spChg>
        <pc:spChg chg="mod">
          <ac:chgData name="Ashar, Aazeen" userId="f1edb71b-8779-4da3-8139-cf9991e13e4b" providerId="ADAL" clId="{769386E0-97C0-4CD0-939D-97F17C0292D0}" dt="2025-06-02T06:03:46.116" v="6487" actId="165"/>
          <ac:spMkLst>
            <pc:docMk/>
            <pc:sldMk cId="1777113629" sldId="2147480634"/>
            <ac:spMk id="52" creationId="{70FCC076-81C4-2C7B-D11C-A83E6524CA1D}"/>
          </ac:spMkLst>
        </pc:spChg>
        <pc:spChg chg="mod">
          <ac:chgData name="Ashar, Aazeen" userId="f1edb71b-8779-4da3-8139-cf9991e13e4b" providerId="ADAL" clId="{769386E0-97C0-4CD0-939D-97F17C0292D0}" dt="2025-06-02T06:03:46.116" v="6487" actId="165"/>
          <ac:spMkLst>
            <pc:docMk/>
            <pc:sldMk cId="1777113629" sldId="2147480634"/>
            <ac:spMk id="53" creationId="{F05AD1B0-1E3D-80B9-7B50-71FC31FC3F97}"/>
          </ac:spMkLst>
        </pc:spChg>
        <pc:spChg chg="mod">
          <ac:chgData name="Ashar, Aazeen" userId="f1edb71b-8779-4da3-8139-cf9991e13e4b" providerId="ADAL" clId="{769386E0-97C0-4CD0-939D-97F17C0292D0}" dt="2025-06-02T06:03:46.116" v="6487" actId="165"/>
          <ac:spMkLst>
            <pc:docMk/>
            <pc:sldMk cId="1777113629" sldId="2147480634"/>
            <ac:spMk id="54" creationId="{1BB2BD68-91A4-88DA-3060-DF2F72D81B6C}"/>
          </ac:spMkLst>
        </pc:spChg>
        <pc:spChg chg="add del mod topLvl">
          <ac:chgData name="Ashar, Aazeen" userId="f1edb71b-8779-4da3-8139-cf9991e13e4b" providerId="ADAL" clId="{769386E0-97C0-4CD0-939D-97F17C0292D0}" dt="2025-06-03T06:28:18.617" v="10262"/>
          <ac:spMkLst>
            <pc:docMk/>
            <pc:sldMk cId="1777113629" sldId="2147480634"/>
            <ac:spMk id="55" creationId="{09D5DDD1-A23D-CBC9-29BC-115682DBE5D5}"/>
          </ac:spMkLst>
        </pc:spChg>
        <pc:spChg chg="add mod">
          <ac:chgData name="Ashar, Aazeen" userId="f1edb71b-8779-4da3-8139-cf9991e13e4b" providerId="ADAL" clId="{769386E0-97C0-4CD0-939D-97F17C0292D0}" dt="2025-05-28T22:29:48.148" v="5061"/>
          <ac:spMkLst>
            <pc:docMk/>
            <pc:sldMk cId="1777113629" sldId="2147480634"/>
            <ac:spMk id="56" creationId="{D621BF67-AE16-6FD3-E5AA-F8EAC294A0A7}"/>
          </ac:spMkLst>
        </pc:spChg>
        <pc:spChg chg="add mod">
          <ac:chgData name="Ashar, Aazeen" userId="f1edb71b-8779-4da3-8139-cf9991e13e4b" providerId="ADAL" clId="{769386E0-97C0-4CD0-939D-97F17C0292D0}" dt="2025-06-02T10:43:43.345" v="8916" actId="1076"/>
          <ac:spMkLst>
            <pc:docMk/>
            <pc:sldMk cId="1777113629" sldId="2147480634"/>
            <ac:spMk id="57" creationId="{D22E9572-31DC-2C4E-2240-331CE0235E13}"/>
          </ac:spMkLst>
        </pc:spChg>
        <pc:spChg chg="add mod">
          <ac:chgData name="Ashar, Aazeen" userId="f1edb71b-8779-4da3-8139-cf9991e13e4b" providerId="ADAL" clId="{769386E0-97C0-4CD0-939D-97F17C0292D0}" dt="2025-06-04T06:48:35.879" v="13074" actId="20577"/>
          <ac:spMkLst>
            <pc:docMk/>
            <pc:sldMk cId="1777113629" sldId="2147480634"/>
            <ac:spMk id="58" creationId="{69E847B1-CDBB-EE2E-5855-1BF9BB4EC6A4}"/>
          </ac:spMkLst>
        </pc:spChg>
        <pc:spChg chg="add mod">
          <ac:chgData name="Ashar, Aazeen" userId="f1edb71b-8779-4da3-8139-cf9991e13e4b" providerId="ADAL" clId="{769386E0-97C0-4CD0-939D-97F17C0292D0}" dt="2025-06-03T06:57:58.882" v="11152" actId="1076"/>
          <ac:spMkLst>
            <pc:docMk/>
            <pc:sldMk cId="1777113629" sldId="2147480634"/>
            <ac:spMk id="60" creationId="{AFEB22AE-E537-C9FD-7180-18A22CA016DA}"/>
          </ac:spMkLst>
        </pc:spChg>
        <pc:spChg chg="add del mod">
          <ac:chgData name="Ashar, Aazeen" userId="f1edb71b-8779-4da3-8139-cf9991e13e4b" providerId="ADAL" clId="{769386E0-97C0-4CD0-939D-97F17C0292D0}" dt="2025-06-03T07:35:47.077" v="11899" actId="478"/>
          <ac:spMkLst>
            <pc:docMk/>
            <pc:sldMk cId="1777113629" sldId="2147480634"/>
            <ac:spMk id="61" creationId="{29E1891A-E1E9-2C0F-F5B8-3F6675C33C57}"/>
          </ac:spMkLst>
        </pc:spChg>
        <pc:spChg chg="add mod">
          <ac:chgData name="Ashar, Aazeen" userId="f1edb71b-8779-4da3-8139-cf9991e13e4b" providerId="ADAL" clId="{769386E0-97C0-4CD0-939D-97F17C0292D0}" dt="2025-06-03T07:44:55.731" v="12094" actId="1076"/>
          <ac:spMkLst>
            <pc:docMk/>
            <pc:sldMk cId="1777113629" sldId="2147480634"/>
            <ac:spMk id="63" creationId="{8CE2CD1F-F6B6-FD2F-4859-B0C1CB48ED84}"/>
          </ac:spMkLst>
        </pc:spChg>
        <pc:grpChg chg="add mod">
          <ac:chgData name="Ashar, Aazeen" userId="f1edb71b-8779-4da3-8139-cf9991e13e4b" providerId="ADAL" clId="{769386E0-97C0-4CD0-939D-97F17C0292D0}" dt="2025-06-04T01:10:00.576" v="12530" actId="1076"/>
          <ac:grpSpMkLst>
            <pc:docMk/>
            <pc:sldMk cId="1777113629" sldId="2147480634"/>
            <ac:grpSpMk id="5" creationId="{F654D533-7AF7-17AC-C813-C429B79EE9DB}"/>
          </ac:grpSpMkLst>
        </pc:grpChg>
        <pc:grpChg chg="add del mod">
          <ac:chgData name="Ashar, Aazeen" userId="f1edb71b-8779-4da3-8139-cf9991e13e4b" providerId="ADAL" clId="{769386E0-97C0-4CD0-939D-97F17C0292D0}" dt="2025-05-28T22:16:56.314" v="4995" actId="478"/>
          <ac:grpSpMkLst>
            <pc:docMk/>
            <pc:sldMk cId="1777113629" sldId="2147480634"/>
            <ac:grpSpMk id="32" creationId="{4BADF836-DEAE-5674-BBFA-06E497D9B1C0}"/>
          </ac:grpSpMkLst>
        </pc:grpChg>
        <pc:grpChg chg="add del mod">
          <ac:chgData name="Ashar, Aazeen" userId="f1edb71b-8779-4da3-8139-cf9991e13e4b" providerId="ADAL" clId="{769386E0-97C0-4CD0-939D-97F17C0292D0}" dt="2025-06-02T06:03:46.116" v="6487" actId="165"/>
          <ac:grpSpMkLst>
            <pc:docMk/>
            <pc:sldMk cId="1777113629" sldId="2147480634"/>
            <ac:grpSpMk id="33" creationId="{98E18DD2-7A66-E33A-A486-487C1684D9B0}"/>
          </ac:grpSpMkLst>
        </pc:grpChg>
        <pc:grpChg chg="add mod topLvl">
          <ac:chgData name="Ashar, Aazeen" userId="f1edb71b-8779-4da3-8139-cf9991e13e4b" providerId="ADAL" clId="{769386E0-97C0-4CD0-939D-97F17C0292D0}" dt="2025-06-02T06:03:46.116" v="6487" actId="165"/>
          <ac:grpSpMkLst>
            <pc:docMk/>
            <pc:sldMk cId="1777113629" sldId="2147480634"/>
            <ac:grpSpMk id="35" creationId="{D79E75B7-D8CC-A454-CD28-1027C8FF7A5E}"/>
          </ac:grpSpMkLst>
        </pc:grpChg>
        <pc:grpChg chg="add mod topLvl">
          <ac:chgData name="Ashar, Aazeen" userId="f1edb71b-8779-4da3-8139-cf9991e13e4b" providerId="ADAL" clId="{769386E0-97C0-4CD0-939D-97F17C0292D0}" dt="2025-06-02T06:03:46.116" v="6487" actId="165"/>
          <ac:grpSpMkLst>
            <pc:docMk/>
            <pc:sldMk cId="1777113629" sldId="2147480634"/>
            <ac:grpSpMk id="38" creationId="{76131E0B-8123-08B1-137E-56689C629712}"/>
          </ac:grpSpMkLst>
        </pc:grpChg>
        <pc:grpChg chg="add mod topLvl">
          <ac:chgData name="Ashar, Aazeen" userId="f1edb71b-8779-4da3-8139-cf9991e13e4b" providerId="ADAL" clId="{769386E0-97C0-4CD0-939D-97F17C0292D0}" dt="2025-06-02T06:03:46.116" v="6487" actId="165"/>
          <ac:grpSpMkLst>
            <pc:docMk/>
            <pc:sldMk cId="1777113629" sldId="2147480634"/>
            <ac:grpSpMk id="41" creationId="{8650820D-B862-7677-AD07-73C29E6A0F92}"/>
          </ac:grpSpMkLst>
        </pc:grpChg>
        <pc:grpChg chg="add mod topLvl">
          <ac:chgData name="Ashar, Aazeen" userId="f1edb71b-8779-4da3-8139-cf9991e13e4b" providerId="ADAL" clId="{769386E0-97C0-4CD0-939D-97F17C0292D0}" dt="2025-06-02T06:03:46.116" v="6487" actId="165"/>
          <ac:grpSpMkLst>
            <pc:docMk/>
            <pc:sldMk cId="1777113629" sldId="2147480634"/>
            <ac:grpSpMk id="44" creationId="{7AC4CA44-F4B9-830A-C226-21C1D5B0585D}"/>
          </ac:grpSpMkLst>
        </pc:grpChg>
        <pc:grpChg chg="add mod topLvl">
          <ac:chgData name="Ashar, Aazeen" userId="f1edb71b-8779-4da3-8139-cf9991e13e4b" providerId="ADAL" clId="{769386E0-97C0-4CD0-939D-97F17C0292D0}" dt="2025-06-02T06:03:46.116" v="6487" actId="165"/>
          <ac:grpSpMkLst>
            <pc:docMk/>
            <pc:sldMk cId="1777113629" sldId="2147480634"/>
            <ac:grpSpMk id="47" creationId="{A13A4D58-7633-C26B-EE15-C3D282F6CF3D}"/>
          </ac:grpSpMkLst>
        </pc:grpChg>
        <pc:grpChg chg="add mod topLvl">
          <ac:chgData name="Ashar, Aazeen" userId="f1edb71b-8779-4da3-8139-cf9991e13e4b" providerId="ADAL" clId="{769386E0-97C0-4CD0-939D-97F17C0292D0}" dt="2025-06-02T06:03:46.116" v="6487" actId="165"/>
          <ac:grpSpMkLst>
            <pc:docMk/>
            <pc:sldMk cId="1777113629" sldId="2147480634"/>
            <ac:grpSpMk id="51" creationId="{B0C2BCC8-C8FF-D361-A343-C63D8BB9CEA7}"/>
          </ac:grpSpMkLst>
        </pc:grpChg>
        <pc:grpChg chg="add mod">
          <ac:chgData name="Ashar, Aazeen" userId="f1edb71b-8779-4da3-8139-cf9991e13e4b" providerId="ADAL" clId="{769386E0-97C0-4CD0-939D-97F17C0292D0}" dt="2025-06-03T07:44:38.717" v="12088" actId="14100"/>
          <ac:grpSpMkLst>
            <pc:docMk/>
            <pc:sldMk cId="1777113629" sldId="2147480634"/>
            <ac:grpSpMk id="1024" creationId="{AE8A7789-8895-F652-A27D-E59ACE04D8A0}"/>
          </ac:grpSpMkLst>
        </pc:grpChg>
        <pc:picChg chg="mod">
          <ac:chgData name="Ashar, Aazeen" userId="f1edb71b-8779-4da3-8139-cf9991e13e4b" providerId="ADAL" clId="{769386E0-97C0-4CD0-939D-97F17C0292D0}" dt="2025-06-02T06:03:46.116" v="6487" actId="165"/>
          <ac:picMkLst>
            <pc:docMk/>
            <pc:sldMk cId="1777113629" sldId="2147480634"/>
            <ac:picMk id="37" creationId="{CCD7F858-982F-749D-DBD3-C9F953B9B044}"/>
          </ac:picMkLst>
        </pc:picChg>
        <pc:picChg chg="mod">
          <ac:chgData name="Ashar, Aazeen" userId="f1edb71b-8779-4da3-8139-cf9991e13e4b" providerId="ADAL" clId="{769386E0-97C0-4CD0-939D-97F17C0292D0}" dt="2025-06-02T06:03:46.116" v="6487" actId="165"/>
          <ac:picMkLst>
            <pc:docMk/>
            <pc:sldMk cId="1777113629" sldId="2147480634"/>
            <ac:picMk id="39" creationId="{44154F65-EA3C-63D4-C145-9076BE1056B9}"/>
          </ac:picMkLst>
        </pc:picChg>
        <pc:picChg chg="mod">
          <ac:chgData name="Ashar, Aazeen" userId="f1edb71b-8779-4da3-8139-cf9991e13e4b" providerId="ADAL" clId="{769386E0-97C0-4CD0-939D-97F17C0292D0}" dt="2025-06-02T06:03:46.116" v="6487" actId="165"/>
          <ac:picMkLst>
            <pc:docMk/>
            <pc:sldMk cId="1777113629" sldId="2147480634"/>
            <ac:picMk id="46" creationId="{FF81BE15-F7D6-D7FC-FBC6-2A5B90AFCC3C}"/>
          </ac:picMkLst>
        </pc:picChg>
        <pc:picChg chg="mod">
          <ac:chgData name="Ashar, Aazeen" userId="f1edb71b-8779-4da3-8139-cf9991e13e4b" providerId="ADAL" clId="{769386E0-97C0-4CD0-939D-97F17C0292D0}" dt="2025-06-02T06:03:46.116" v="6487" actId="165"/>
          <ac:picMkLst>
            <pc:docMk/>
            <pc:sldMk cId="1777113629" sldId="2147480634"/>
            <ac:picMk id="48" creationId="{8643BF00-8B86-6130-4015-773BEB00BF3A}"/>
          </ac:picMkLst>
        </pc:picChg>
        <pc:picChg chg="add mod">
          <ac:chgData name="Ashar, Aazeen" userId="f1edb71b-8779-4da3-8139-cf9991e13e4b" providerId="ADAL" clId="{769386E0-97C0-4CD0-939D-97F17C0292D0}" dt="2025-06-04T01:10:03.380" v="12531" actId="1076"/>
          <ac:picMkLst>
            <pc:docMk/>
            <pc:sldMk cId="1777113629" sldId="2147480634"/>
            <ac:picMk id="55" creationId="{12E2AF44-210B-C7F5-2354-1FA7B4BE46BB}"/>
          </ac:picMkLst>
        </pc:picChg>
        <pc:picChg chg="add del mod">
          <ac:chgData name="Ashar, Aazeen" userId="f1edb71b-8779-4da3-8139-cf9991e13e4b" providerId="ADAL" clId="{769386E0-97C0-4CD0-939D-97F17C0292D0}" dt="2025-06-04T05:15:11.078" v="12636" actId="478"/>
          <ac:picMkLst>
            <pc:docMk/>
            <pc:sldMk cId="1777113629" sldId="2147480634"/>
            <ac:picMk id="59" creationId="{6B9C9B2F-C7C8-3369-340F-563028242FC8}"/>
          </ac:picMkLst>
        </pc:picChg>
        <pc:picChg chg="add mod">
          <ac:chgData name="Ashar, Aazeen" userId="f1edb71b-8779-4da3-8139-cf9991e13e4b" providerId="ADAL" clId="{769386E0-97C0-4CD0-939D-97F17C0292D0}" dt="2025-06-04T06:22:24.444" v="13042" actId="1076"/>
          <ac:picMkLst>
            <pc:docMk/>
            <pc:sldMk cId="1777113629" sldId="2147480634"/>
            <ac:picMk id="61" creationId="{F310E63C-EC72-15A6-9423-54B349BA4E0C}"/>
          </ac:picMkLst>
        </pc:picChg>
        <pc:picChg chg="add mod">
          <ac:chgData name="Ashar, Aazeen" userId="f1edb71b-8779-4da3-8139-cf9991e13e4b" providerId="ADAL" clId="{769386E0-97C0-4CD0-939D-97F17C0292D0}" dt="2025-06-03T06:58:00.329" v="11153" actId="1076"/>
          <ac:picMkLst>
            <pc:docMk/>
            <pc:sldMk cId="1777113629" sldId="2147480634"/>
            <ac:picMk id="62" creationId="{65494A3C-DBAE-FCCB-185B-EA4D5BC7D1EF}"/>
          </ac:picMkLst>
        </pc:picChg>
        <pc:picChg chg="add mod">
          <ac:chgData name="Ashar, Aazeen" userId="f1edb71b-8779-4da3-8139-cf9991e13e4b" providerId="ADAL" clId="{769386E0-97C0-4CD0-939D-97F17C0292D0}" dt="2025-06-03T07:44:38.717" v="12088" actId="14100"/>
          <ac:picMkLst>
            <pc:docMk/>
            <pc:sldMk cId="1777113629" sldId="2147480634"/>
            <ac:picMk id="1025" creationId="{8D5963CB-E482-872F-3185-2CE4D2A3770C}"/>
          </ac:picMkLst>
        </pc:picChg>
        <pc:picChg chg="add mod">
          <ac:chgData name="Ashar, Aazeen" userId="f1edb71b-8779-4da3-8139-cf9991e13e4b" providerId="ADAL" clId="{769386E0-97C0-4CD0-939D-97F17C0292D0}" dt="2025-06-04T01:10:00.576" v="12530" actId="1076"/>
          <ac:picMkLst>
            <pc:docMk/>
            <pc:sldMk cId="1777113629" sldId="2147480634"/>
            <ac:picMk id="1026" creationId="{F017B296-6141-194D-87FB-A83F854F7B40}"/>
          </ac:picMkLst>
        </pc:picChg>
        <pc:picChg chg="add mod">
          <ac:chgData name="Ashar, Aazeen" userId="f1edb71b-8779-4da3-8139-cf9991e13e4b" providerId="ADAL" clId="{769386E0-97C0-4CD0-939D-97F17C0292D0}" dt="2025-06-04T06:22:22.645" v="13041" actId="1076"/>
          <ac:picMkLst>
            <pc:docMk/>
            <pc:sldMk cId="1777113629" sldId="2147480634"/>
            <ac:picMk id="1027" creationId="{554E3A80-1F88-75EB-D490-CE9DAB131E94}"/>
          </ac:picMkLst>
        </pc:picChg>
        <pc:picChg chg="add mod">
          <ac:chgData name="Ashar, Aazeen" userId="f1edb71b-8779-4da3-8139-cf9991e13e4b" providerId="ADAL" clId="{769386E0-97C0-4CD0-939D-97F17C0292D0}" dt="2025-06-04T01:10:00.576" v="12530" actId="1076"/>
          <ac:picMkLst>
            <pc:docMk/>
            <pc:sldMk cId="1777113629" sldId="2147480634"/>
            <ac:picMk id="1028" creationId="{2F73302D-CDF4-FA32-E705-F668CE8FC3D1}"/>
          </ac:picMkLst>
        </pc:picChg>
        <pc:picChg chg="add mod">
          <ac:chgData name="Ashar, Aazeen" userId="f1edb71b-8779-4da3-8139-cf9991e13e4b" providerId="ADAL" clId="{769386E0-97C0-4CD0-939D-97F17C0292D0}" dt="2025-06-03T07:44:38.717" v="12088" actId="14100"/>
          <ac:picMkLst>
            <pc:docMk/>
            <pc:sldMk cId="1777113629" sldId="2147480634"/>
            <ac:picMk id="1029" creationId="{E9C5113D-C63C-BE3E-29F0-605217056234}"/>
          </ac:picMkLst>
        </pc:picChg>
        <pc:picChg chg="add mod">
          <ac:chgData name="Ashar, Aazeen" userId="f1edb71b-8779-4da3-8139-cf9991e13e4b" providerId="ADAL" clId="{769386E0-97C0-4CD0-939D-97F17C0292D0}" dt="2025-06-03T06:54:10.660" v="10927" actId="1076"/>
          <ac:picMkLst>
            <pc:docMk/>
            <pc:sldMk cId="1777113629" sldId="2147480634"/>
            <ac:picMk id="1030" creationId="{50897399-F7DA-5EF9-73C9-DE041F08FDB3}"/>
          </ac:picMkLst>
        </pc:picChg>
        <pc:picChg chg="add mod modCrop">
          <ac:chgData name="Ashar, Aazeen" userId="f1edb71b-8779-4da3-8139-cf9991e13e4b" providerId="ADAL" clId="{769386E0-97C0-4CD0-939D-97F17C0292D0}" dt="2025-06-04T07:20:58.417" v="13384" actId="1076"/>
          <ac:picMkLst>
            <pc:docMk/>
            <pc:sldMk cId="1777113629" sldId="2147480634"/>
            <ac:picMk id="1031" creationId="{E347B524-8190-D02F-7FEA-E7E55292F913}"/>
          </ac:picMkLst>
        </pc:picChg>
        <pc:picChg chg="add del mod">
          <ac:chgData name="Ashar, Aazeen" userId="f1edb71b-8779-4da3-8139-cf9991e13e4b" providerId="ADAL" clId="{769386E0-97C0-4CD0-939D-97F17C0292D0}" dt="2025-06-04T07:20:31.737" v="13375" actId="478"/>
          <ac:picMkLst>
            <pc:docMk/>
            <pc:sldMk cId="1777113629" sldId="2147480634"/>
            <ac:picMk id="1032" creationId="{908CBA18-A980-2F65-690D-6B6A568355E2}"/>
          </ac:picMkLst>
        </pc:picChg>
        <pc:picChg chg="add mod">
          <ac:chgData name="Ashar, Aazeen" userId="f1edb71b-8779-4da3-8139-cf9991e13e4b" providerId="ADAL" clId="{769386E0-97C0-4CD0-939D-97F17C0292D0}" dt="2025-06-03T07:44:38.717" v="12088" actId="14100"/>
          <ac:picMkLst>
            <pc:docMk/>
            <pc:sldMk cId="1777113629" sldId="2147480634"/>
            <ac:picMk id="1034" creationId="{E5AF3DEA-F789-D6E9-98E4-2ED802F394C4}"/>
          </ac:picMkLst>
        </pc:picChg>
        <pc:picChg chg="add mod">
          <ac:chgData name="Ashar, Aazeen" userId="f1edb71b-8779-4da3-8139-cf9991e13e4b" providerId="ADAL" clId="{769386E0-97C0-4CD0-939D-97F17C0292D0}" dt="2025-06-03T07:44:38.717" v="12088" actId="14100"/>
          <ac:picMkLst>
            <pc:docMk/>
            <pc:sldMk cId="1777113629" sldId="2147480634"/>
            <ac:picMk id="1036" creationId="{EC0E59C7-5518-355D-D607-58FDA883859C}"/>
          </ac:picMkLst>
        </pc:picChg>
        <pc:extLst>
          <p:ext xmlns:p="http://schemas.openxmlformats.org/presentationml/2006/main" uri="{D6D511B9-2390-475A-947B-AFAB55BFBCF1}">
            <pc226:cmChg xmlns:pc226="http://schemas.microsoft.com/office/powerpoint/2022/06/main/command" chg="">
              <pc226:chgData name="Ashar, Aazeen" userId="f1edb71b-8779-4da3-8139-cf9991e13e4b" providerId="ADAL" clId="{769386E0-97C0-4CD0-939D-97F17C0292D0}" dt="2025-06-04T21:48:20.486" v="13406"/>
              <pc2:cmMkLst xmlns:pc2="http://schemas.microsoft.com/office/powerpoint/2019/9/main/command">
                <pc:docMk/>
                <pc:sldMk cId="1777113629" sldId="2147480634"/>
                <pc2:cmMk id="{417C5F0B-A68B-492B-864C-3BC37562FD04}"/>
              </pc2:cmMkLst>
              <pc226:cmRplyChg chg="add">
                <pc226:chgData name="Ashar, Aazeen" userId="f1edb71b-8779-4da3-8139-cf9991e13e4b" providerId="ADAL" clId="{769386E0-97C0-4CD0-939D-97F17C0292D0}" dt="2025-06-04T21:48:20.486" v="13406"/>
                <pc2:cmRplyMkLst xmlns:pc2="http://schemas.microsoft.com/office/powerpoint/2019/9/main/command">
                  <pc:docMk/>
                  <pc:sldMk cId="1777113629" sldId="2147480634"/>
                  <pc2:cmMk id="{417C5F0B-A68B-492B-864C-3BC37562FD04}"/>
                  <pc2:cmRplyMk id="{8B00E631-BCAC-4B9B-B4B6-F57028DB24FD}"/>
                </pc2:cmRplyMkLst>
              </pc226:cmRplyChg>
            </pc226:cmChg>
            <pc226:cmChg xmlns:pc226="http://schemas.microsoft.com/office/powerpoint/2022/06/main/command" chg="del">
              <pc226:chgData name="Ashar, Aazeen" userId="f1edb71b-8779-4da3-8139-cf9991e13e4b" providerId="ADAL" clId="{769386E0-97C0-4CD0-939D-97F17C0292D0}" dt="2025-06-03T07:37:05.563" v="11935"/>
              <pc2:cmMkLst xmlns:pc2="http://schemas.microsoft.com/office/powerpoint/2019/9/main/command">
                <pc:docMk/>
                <pc:sldMk cId="1777113629" sldId="2147480634"/>
                <pc2:cmMk id="{E426913F-36E6-42B4-896D-26D4A3CD116C}"/>
              </pc2:cmMkLst>
            </pc226:cmChg>
            <pc226:cmChg xmlns:pc226="http://schemas.microsoft.com/office/powerpoint/2022/06/main/command" chg="mod">
              <pc226:chgData name="Ashar, Aazeen" userId="f1edb71b-8779-4da3-8139-cf9991e13e4b" providerId="ADAL" clId="{769386E0-97C0-4CD0-939D-97F17C0292D0}" dt="2025-06-04T06:22:48.064" v="13043"/>
              <pc2:cmMkLst xmlns:pc2="http://schemas.microsoft.com/office/powerpoint/2019/9/main/command">
                <pc:docMk/>
                <pc:sldMk cId="1777113629" sldId="2147480634"/>
                <pc2:cmMk id="{DAE6609D-CF9A-481E-BFA1-97FBE2BBF95A}"/>
              </pc2:cmMkLst>
              <pc226:cmRplyChg chg="add">
                <pc226:chgData name="Ashar, Aazeen" userId="f1edb71b-8779-4da3-8139-cf9991e13e4b" providerId="ADAL" clId="{769386E0-97C0-4CD0-939D-97F17C0292D0}" dt="2025-06-04T06:22:48.064" v="13043"/>
                <pc2:cmRplyMkLst xmlns:pc2="http://schemas.microsoft.com/office/powerpoint/2019/9/main/command">
                  <pc:docMk/>
                  <pc:sldMk cId="1777113629" sldId="2147480634"/>
                  <pc2:cmMk id="{DAE6609D-CF9A-481E-BFA1-97FBE2BBF95A}"/>
                  <pc2:cmRplyMk id="{5CC03667-BAD6-4ADE-8BC6-588E8B69D2BB}"/>
                </pc2:cmRplyMkLst>
              </pc226:cmRplyChg>
            </pc226:cmChg>
            <pc226:cmChg xmlns:pc226="http://schemas.microsoft.com/office/powerpoint/2022/06/main/command" chg="mod">
              <pc226:chgData name="Ashar, Aazeen" userId="f1edb71b-8779-4da3-8139-cf9991e13e4b" providerId="ADAL" clId="{769386E0-97C0-4CD0-939D-97F17C0292D0}" dt="2025-06-04T07:21:45.512" v="13405"/>
              <pc2:cmMkLst xmlns:pc2="http://schemas.microsoft.com/office/powerpoint/2019/9/main/command">
                <pc:docMk/>
                <pc:sldMk cId="1777113629" sldId="2147480634"/>
                <pc2:cmMk id="{338405AB-7DEB-42D6-909D-D2CFCA65EFE0}"/>
              </pc2:cmMkLst>
              <pc226:cmRplyChg chg="add">
                <pc226:chgData name="Ashar, Aazeen" userId="f1edb71b-8779-4da3-8139-cf9991e13e4b" providerId="ADAL" clId="{769386E0-97C0-4CD0-939D-97F17C0292D0}" dt="2025-06-04T07:21:45.512" v="13405"/>
                <pc2:cmRplyMkLst xmlns:pc2="http://schemas.microsoft.com/office/powerpoint/2019/9/main/command">
                  <pc:docMk/>
                  <pc:sldMk cId="1777113629" sldId="2147480634"/>
                  <pc2:cmMk id="{338405AB-7DEB-42D6-909D-D2CFCA65EFE0}"/>
                  <pc2:cmRplyMk id="{5B04F87F-2E59-4F2E-9102-5516A7F91581}"/>
                </pc2:cmRplyMkLst>
              </pc226:cmRplyChg>
            </pc226:cmChg>
          </p:ext>
        </pc:extLst>
      </pc:sldChg>
      <pc:sldChg chg="modSp mod">
        <pc:chgData name="Ashar, Aazeen" userId="f1edb71b-8779-4da3-8139-cf9991e13e4b" providerId="ADAL" clId="{769386E0-97C0-4CD0-939D-97F17C0292D0}" dt="2025-06-02T23:45:42.108" v="9583" actId="255"/>
        <pc:sldMkLst>
          <pc:docMk/>
          <pc:sldMk cId="518323619" sldId="2147480637"/>
        </pc:sldMkLst>
        <pc:spChg chg="mod">
          <ac:chgData name="Ashar, Aazeen" userId="f1edb71b-8779-4da3-8139-cf9991e13e4b" providerId="ADAL" clId="{769386E0-97C0-4CD0-939D-97F17C0292D0}" dt="2025-06-02T23:45:42.108" v="9583" actId="255"/>
          <ac:spMkLst>
            <pc:docMk/>
            <pc:sldMk cId="518323619" sldId="2147480637"/>
            <ac:spMk id="2" creationId="{180167D1-21FD-449D-BB48-962AC38FFC55}"/>
          </ac:spMkLst>
        </pc:spChg>
      </pc:sldChg>
      <pc:sldChg chg="addSp delSp modSp mod ord modShow">
        <pc:chgData name="Ashar, Aazeen" userId="f1edb71b-8779-4da3-8139-cf9991e13e4b" providerId="ADAL" clId="{769386E0-97C0-4CD0-939D-97F17C0292D0}" dt="2025-06-05T01:33:34.559" v="15169" actId="1076"/>
        <pc:sldMkLst>
          <pc:docMk/>
          <pc:sldMk cId="3707669654" sldId="2147480638"/>
        </pc:sldMkLst>
        <pc:spChg chg="del">
          <ac:chgData name="Ashar, Aazeen" userId="f1edb71b-8779-4da3-8139-cf9991e13e4b" providerId="ADAL" clId="{769386E0-97C0-4CD0-939D-97F17C0292D0}" dt="2025-06-02T23:49:15.271" v="9654" actId="478"/>
          <ac:spMkLst>
            <pc:docMk/>
            <pc:sldMk cId="3707669654" sldId="2147480638"/>
            <ac:spMk id="2" creationId="{7E6FA0BC-6596-2A78-C676-8B782096DDB4}"/>
          </ac:spMkLst>
        </pc:spChg>
        <pc:spChg chg="add mod">
          <ac:chgData name="Ashar, Aazeen" userId="f1edb71b-8779-4da3-8139-cf9991e13e4b" providerId="ADAL" clId="{769386E0-97C0-4CD0-939D-97F17C0292D0}" dt="2025-06-03T07:31:18.221" v="11889"/>
          <ac:spMkLst>
            <pc:docMk/>
            <pc:sldMk cId="3707669654" sldId="2147480638"/>
            <ac:spMk id="6" creationId="{87913649-7583-B131-9550-D6B53AB9BC00}"/>
          </ac:spMkLst>
        </pc:spChg>
        <pc:spChg chg="mod">
          <ac:chgData name="Ashar, Aazeen" userId="f1edb71b-8779-4da3-8139-cf9991e13e4b" providerId="ADAL" clId="{769386E0-97C0-4CD0-939D-97F17C0292D0}" dt="2025-06-05T01:33:29.583" v="15168" actId="14100"/>
          <ac:spMkLst>
            <pc:docMk/>
            <pc:sldMk cId="3707669654" sldId="2147480638"/>
            <ac:spMk id="8" creationId="{19D5B0BB-B4A2-6CE8-FC40-2A31E8BD561C}"/>
          </ac:spMkLst>
        </pc:spChg>
        <pc:spChg chg="mod">
          <ac:chgData name="Ashar, Aazeen" userId="f1edb71b-8779-4da3-8139-cf9991e13e4b" providerId="ADAL" clId="{769386E0-97C0-4CD0-939D-97F17C0292D0}" dt="2025-06-05T01:33:29.583" v="15168" actId="14100"/>
          <ac:spMkLst>
            <pc:docMk/>
            <pc:sldMk cId="3707669654" sldId="2147480638"/>
            <ac:spMk id="10" creationId="{7FC6D3A1-4220-B2CB-2BF2-12AB739B3C19}"/>
          </ac:spMkLst>
        </pc:spChg>
        <pc:spChg chg="mod">
          <ac:chgData name="Ashar, Aazeen" userId="f1edb71b-8779-4da3-8139-cf9991e13e4b" providerId="ADAL" clId="{769386E0-97C0-4CD0-939D-97F17C0292D0}" dt="2025-06-05T01:33:29.583" v="15168" actId="14100"/>
          <ac:spMkLst>
            <pc:docMk/>
            <pc:sldMk cId="3707669654" sldId="2147480638"/>
            <ac:spMk id="11" creationId="{A896CFD1-5D70-0C30-E1A8-3A9B121BE6FC}"/>
          </ac:spMkLst>
        </pc:spChg>
        <pc:spChg chg="mod">
          <ac:chgData name="Ashar, Aazeen" userId="f1edb71b-8779-4da3-8139-cf9991e13e4b" providerId="ADAL" clId="{769386E0-97C0-4CD0-939D-97F17C0292D0}" dt="2025-06-05T01:33:29.583" v="15168" actId="14100"/>
          <ac:spMkLst>
            <pc:docMk/>
            <pc:sldMk cId="3707669654" sldId="2147480638"/>
            <ac:spMk id="13" creationId="{2B20FF9F-7D61-5533-9B3F-41EF43025CC3}"/>
          </ac:spMkLst>
        </pc:spChg>
        <pc:spChg chg="mod">
          <ac:chgData name="Ashar, Aazeen" userId="f1edb71b-8779-4da3-8139-cf9991e13e4b" providerId="ADAL" clId="{769386E0-97C0-4CD0-939D-97F17C0292D0}" dt="2025-06-05T01:33:29.583" v="15168" actId="14100"/>
          <ac:spMkLst>
            <pc:docMk/>
            <pc:sldMk cId="3707669654" sldId="2147480638"/>
            <ac:spMk id="14" creationId="{E918439E-BFAC-3B69-5626-2D7764D94DCA}"/>
          </ac:spMkLst>
        </pc:spChg>
        <pc:spChg chg="mod">
          <ac:chgData name="Ashar, Aazeen" userId="f1edb71b-8779-4da3-8139-cf9991e13e4b" providerId="ADAL" clId="{769386E0-97C0-4CD0-939D-97F17C0292D0}" dt="2025-06-05T01:33:29.583" v="15168" actId="14100"/>
          <ac:spMkLst>
            <pc:docMk/>
            <pc:sldMk cId="3707669654" sldId="2147480638"/>
            <ac:spMk id="16" creationId="{C311D76A-0AD6-B6B4-D38D-C697F409754E}"/>
          </ac:spMkLst>
        </pc:spChg>
        <pc:spChg chg="mod">
          <ac:chgData name="Ashar, Aazeen" userId="f1edb71b-8779-4da3-8139-cf9991e13e4b" providerId="ADAL" clId="{769386E0-97C0-4CD0-939D-97F17C0292D0}" dt="2025-06-05T01:33:29.583" v="15168" actId="14100"/>
          <ac:spMkLst>
            <pc:docMk/>
            <pc:sldMk cId="3707669654" sldId="2147480638"/>
            <ac:spMk id="17" creationId="{4C8C0FB7-1F54-E5E2-B3BA-FFB1FEFD3A72}"/>
          </ac:spMkLst>
        </pc:spChg>
        <pc:spChg chg="mod">
          <ac:chgData name="Ashar, Aazeen" userId="f1edb71b-8779-4da3-8139-cf9991e13e4b" providerId="ADAL" clId="{769386E0-97C0-4CD0-939D-97F17C0292D0}" dt="2025-06-05T01:33:29.583" v="15168" actId="14100"/>
          <ac:spMkLst>
            <pc:docMk/>
            <pc:sldMk cId="3707669654" sldId="2147480638"/>
            <ac:spMk id="19" creationId="{83B03F91-785A-03AD-A7D6-352FCAB5124A}"/>
          </ac:spMkLst>
        </pc:spChg>
        <pc:spChg chg="mod">
          <ac:chgData name="Ashar, Aazeen" userId="f1edb71b-8779-4da3-8139-cf9991e13e4b" providerId="ADAL" clId="{769386E0-97C0-4CD0-939D-97F17C0292D0}" dt="2025-06-05T01:33:29.583" v="15168" actId="14100"/>
          <ac:spMkLst>
            <pc:docMk/>
            <pc:sldMk cId="3707669654" sldId="2147480638"/>
            <ac:spMk id="20" creationId="{5D23BE39-169A-CE9A-40DF-318C62DF4C21}"/>
          </ac:spMkLst>
        </pc:spChg>
        <pc:spChg chg="mod">
          <ac:chgData name="Ashar, Aazeen" userId="f1edb71b-8779-4da3-8139-cf9991e13e4b" providerId="ADAL" clId="{769386E0-97C0-4CD0-939D-97F17C0292D0}" dt="2025-06-05T01:33:29.583" v="15168" actId="14100"/>
          <ac:spMkLst>
            <pc:docMk/>
            <pc:sldMk cId="3707669654" sldId="2147480638"/>
            <ac:spMk id="22" creationId="{F77514DC-57B2-9C00-B535-EB8C58136A86}"/>
          </ac:spMkLst>
        </pc:spChg>
        <pc:spChg chg="mod">
          <ac:chgData name="Ashar, Aazeen" userId="f1edb71b-8779-4da3-8139-cf9991e13e4b" providerId="ADAL" clId="{769386E0-97C0-4CD0-939D-97F17C0292D0}" dt="2025-06-05T01:33:29.583" v="15168" actId="14100"/>
          <ac:spMkLst>
            <pc:docMk/>
            <pc:sldMk cId="3707669654" sldId="2147480638"/>
            <ac:spMk id="23" creationId="{80FF19F3-CDB9-E2AB-92EC-35B8C15F509E}"/>
          </ac:spMkLst>
        </pc:spChg>
        <pc:spChg chg="mod">
          <ac:chgData name="Ashar, Aazeen" userId="f1edb71b-8779-4da3-8139-cf9991e13e4b" providerId="ADAL" clId="{769386E0-97C0-4CD0-939D-97F17C0292D0}" dt="2025-06-05T01:33:29.583" v="15168" actId="14100"/>
          <ac:spMkLst>
            <pc:docMk/>
            <pc:sldMk cId="3707669654" sldId="2147480638"/>
            <ac:spMk id="25" creationId="{B635D775-F9C9-A1A8-E975-FF10705690FB}"/>
          </ac:spMkLst>
        </pc:spChg>
        <pc:spChg chg="mod">
          <ac:chgData name="Ashar, Aazeen" userId="f1edb71b-8779-4da3-8139-cf9991e13e4b" providerId="ADAL" clId="{769386E0-97C0-4CD0-939D-97F17C0292D0}" dt="2025-06-05T01:33:29.583" v="15168" actId="14100"/>
          <ac:spMkLst>
            <pc:docMk/>
            <pc:sldMk cId="3707669654" sldId="2147480638"/>
            <ac:spMk id="26" creationId="{A0625928-A62C-E457-BD10-51F48E0D47DC}"/>
          </ac:spMkLst>
        </pc:spChg>
        <pc:spChg chg="mod">
          <ac:chgData name="Ashar, Aazeen" userId="f1edb71b-8779-4da3-8139-cf9991e13e4b" providerId="ADAL" clId="{769386E0-97C0-4CD0-939D-97F17C0292D0}" dt="2025-06-05T01:33:34.559" v="15169" actId="1076"/>
          <ac:spMkLst>
            <pc:docMk/>
            <pc:sldMk cId="3707669654" sldId="2147480638"/>
            <ac:spMk id="28" creationId="{0103804B-786B-EBA2-442B-4A002DEFA663}"/>
          </ac:spMkLst>
        </pc:spChg>
        <pc:spChg chg="mod">
          <ac:chgData name="Ashar, Aazeen" userId="f1edb71b-8779-4da3-8139-cf9991e13e4b" providerId="ADAL" clId="{769386E0-97C0-4CD0-939D-97F17C0292D0}" dt="2025-06-05T01:33:05.902" v="15163" actId="1076"/>
          <ac:spMkLst>
            <pc:docMk/>
            <pc:sldMk cId="3707669654" sldId="2147480638"/>
            <ac:spMk id="32" creationId="{AFF2499F-00DB-FBA7-4E2E-A5980ED86D03}"/>
          </ac:spMkLst>
        </pc:spChg>
        <pc:grpChg chg="add mod">
          <ac:chgData name="Ashar, Aazeen" userId="f1edb71b-8779-4da3-8139-cf9991e13e4b" providerId="ADAL" clId="{769386E0-97C0-4CD0-939D-97F17C0292D0}" dt="2025-06-05T01:33:29.583" v="15168" actId="14100"/>
          <ac:grpSpMkLst>
            <pc:docMk/>
            <pc:sldMk cId="3707669654" sldId="2147480638"/>
            <ac:grpSpMk id="2" creationId="{E9C56469-7AD0-40DE-B3EE-C8459C4A95BA}"/>
          </ac:grpSpMkLst>
        </pc:grpChg>
        <pc:grpChg chg="add mod">
          <ac:chgData name="Ashar, Aazeen" userId="f1edb71b-8779-4da3-8139-cf9991e13e4b" providerId="ADAL" clId="{769386E0-97C0-4CD0-939D-97F17C0292D0}" dt="2025-06-02T06:02:57.257" v="6481" actId="14100"/>
          <ac:grpSpMkLst>
            <pc:docMk/>
            <pc:sldMk cId="3707669654" sldId="2147480638"/>
            <ac:grpSpMk id="3" creationId="{50ED4A70-11D4-F4CC-7CD7-457A9961B15B}"/>
          </ac:grpSpMkLst>
        </pc:grpChg>
        <pc:grpChg chg="mod">
          <ac:chgData name="Ashar, Aazeen" userId="f1edb71b-8779-4da3-8139-cf9991e13e4b" providerId="ADAL" clId="{769386E0-97C0-4CD0-939D-97F17C0292D0}" dt="2025-06-05T01:33:29.583" v="15168" actId="14100"/>
          <ac:grpSpMkLst>
            <pc:docMk/>
            <pc:sldMk cId="3707669654" sldId="2147480638"/>
            <ac:grpSpMk id="9" creationId="{529D2EA0-AB12-90B6-20C6-785F3957B121}"/>
          </ac:grpSpMkLst>
        </pc:grpChg>
        <pc:grpChg chg="mod">
          <ac:chgData name="Ashar, Aazeen" userId="f1edb71b-8779-4da3-8139-cf9991e13e4b" providerId="ADAL" clId="{769386E0-97C0-4CD0-939D-97F17C0292D0}" dt="2025-06-05T01:33:29.583" v="15168" actId="14100"/>
          <ac:grpSpMkLst>
            <pc:docMk/>
            <pc:sldMk cId="3707669654" sldId="2147480638"/>
            <ac:grpSpMk id="12" creationId="{48931804-90EE-C032-B2A0-3C2E81CA427F}"/>
          </ac:grpSpMkLst>
        </pc:grpChg>
        <pc:grpChg chg="mod">
          <ac:chgData name="Ashar, Aazeen" userId="f1edb71b-8779-4da3-8139-cf9991e13e4b" providerId="ADAL" clId="{769386E0-97C0-4CD0-939D-97F17C0292D0}" dt="2025-06-05T01:33:29.583" v="15168" actId="14100"/>
          <ac:grpSpMkLst>
            <pc:docMk/>
            <pc:sldMk cId="3707669654" sldId="2147480638"/>
            <ac:grpSpMk id="15" creationId="{9E3A72CD-E513-218F-0E48-17F7903CD1C8}"/>
          </ac:grpSpMkLst>
        </pc:grpChg>
        <pc:grpChg chg="mod">
          <ac:chgData name="Ashar, Aazeen" userId="f1edb71b-8779-4da3-8139-cf9991e13e4b" providerId="ADAL" clId="{769386E0-97C0-4CD0-939D-97F17C0292D0}" dt="2025-06-05T01:33:29.583" v="15168" actId="14100"/>
          <ac:grpSpMkLst>
            <pc:docMk/>
            <pc:sldMk cId="3707669654" sldId="2147480638"/>
            <ac:grpSpMk id="18" creationId="{FB9277CE-A23E-E0A7-2B4D-6BF14918B785}"/>
          </ac:grpSpMkLst>
        </pc:grpChg>
        <pc:grpChg chg="mod">
          <ac:chgData name="Ashar, Aazeen" userId="f1edb71b-8779-4da3-8139-cf9991e13e4b" providerId="ADAL" clId="{769386E0-97C0-4CD0-939D-97F17C0292D0}" dt="2025-06-05T01:33:29.583" v="15168" actId="14100"/>
          <ac:grpSpMkLst>
            <pc:docMk/>
            <pc:sldMk cId="3707669654" sldId="2147480638"/>
            <ac:grpSpMk id="21" creationId="{71B39545-B0A0-5DA8-B3FC-FBE7296537BC}"/>
          </ac:grpSpMkLst>
        </pc:grpChg>
        <pc:grpChg chg="mod">
          <ac:chgData name="Ashar, Aazeen" userId="f1edb71b-8779-4da3-8139-cf9991e13e4b" providerId="ADAL" clId="{769386E0-97C0-4CD0-939D-97F17C0292D0}" dt="2025-06-05T01:33:29.583" v="15168" actId="14100"/>
          <ac:grpSpMkLst>
            <pc:docMk/>
            <pc:sldMk cId="3707669654" sldId="2147480638"/>
            <ac:grpSpMk id="24" creationId="{ECF515A1-94F5-13E4-BA44-3233CE67F1DB}"/>
          </ac:grpSpMkLst>
        </pc:grpChg>
      </pc:sldChg>
      <pc:sldChg chg="ord">
        <pc:chgData name="Ashar, Aazeen" userId="f1edb71b-8779-4da3-8139-cf9991e13e4b" providerId="ADAL" clId="{769386E0-97C0-4CD0-939D-97F17C0292D0}" dt="2025-05-30T03:33:28.982" v="6401"/>
        <pc:sldMkLst>
          <pc:docMk/>
          <pc:sldMk cId="3263808024" sldId="2147480639"/>
        </pc:sldMkLst>
      </pc:sldChg>
      <pc:sldChg chg="delSp modSp mod">
        <pc:chgData name="Ashar, Aazeen" userId="f1edb71b-8779-4da3-8139-cf9991e13e4b" providerId="ADAL" clId="{769386E0-97C0-4CD0-939D-97F17C0292D0}" dt="2025-06-03T07:38:27.959" v="11949" actId="207"/>
        <pc:sldMkLst>
          <pc:docMk/>
          <pc:sldMk cId="409304894" sldId="2147480645"/>
        </pc:sldMkLst>
        <pc:spChg chg="del">
          <ac:chgData name="Ashar, Aazeen" userId="f1edb71b-8779-4da3-8139-cf9991e13e4b" providerId="ADAL" clId="{769386E0-97C0-4CD0-939D-97F17C0292D0}" dt="2025-06-02T23:49:51.296" v="9656" actId="478"/>
          <ac:spMkLst>
            <pc:docMk/>
            <pc:sldMk cId="409304894" sldId="2147480645"/>
            <ac:spMk id="3" creationId="{C3285CD6-8285-1720-D483-5C915054AF85}"/>
          </ac:spMkLst>
        </pc:spChg>
        <pc:spChg chg="mod">
          <ac:chgData name="Ashar, Aazeen" userId="f1edb71b-8779-4da3-8139-cf9991e13e4b" providerId="ADAL" clId="{769386E0-97C0-4CD0-939D-97F17C0292D0}" dt="2025-06-03T07:37:35.536" v="11939" actId="1076"/>
          <ac:spMkLst>
            <pc:docMk/>
            <pc:sldMk cId="409304894" sldId="2147480645"/>
            <ac:spMk id="24" creationId="{5670FB3A-1615-306E-CC71-1D22F88BEE9D}"/>
          </ac:spMkLst>
        </pc:spChg>
        <pc:spChg chg="mod">
          <ac:chgData name="Ashar, Aazeen" userId="f1edb71b-8779-4da3-8139-cf9991e13e4b" providerId="ADAL" clId="{769386E0-97C0-4CD0-939D-97F17C0292D0}" dt="2025-06-02T23:55:50.235" v="9660" actId="122"/>
          <ac:spMkLst>
            <pc:docMk/>
            <pc:sldMk cId="409304894" sldId="2147480645"/>
            <ac:spMk id="28" creationId="{5A9CC0A4-C333-D216-469C-A146CFD214B8}"/>
          </ac:spMkLst>
        </pc:spChg>
        <pc:spChg chg="del">
          <ac:chgData name="Ashar, Aazeen" userId="f1edb71b-8779-4da3-8139-cf9991e13e4b" providerId="ADAL" clId="{769386E0-97C0-4CD0-939D-97F17C0292D0}" dt="2025-06-03T07:35:18.174" v="11895" actId="478"/>
          <ac:spMkLst>
            <pc:docMk/>
            <pc:sldMk cId="409304894" sldId="2147480645"/>
            <ac:spMk id="49" creationId="{AA14825A-6891-54A6-7D00-6DCD106258C4}"/>
          </ac:spMkLst>
        </pc:spChg>
        <pc:spChg chg="mod">
          <ac:chgData name="Ashar, Aazeen" userId="f1edb71b-8779-4da3-8139-cf9991e13e4b" providerId="ADAL" clId="{769386E0-97C0-4CD0-939D-97F17C0292D0}" dt="2025-06-03T07:37:46.670" v="11942" actId="1076"/>
          <ac:spMkLst>
            <pc:docMk/>
            <pc:sldMk cId="409304894" sldId="2147480645"/>
            <ac:spMk id="73" creationId="{2FDC1BF8-2A42-793C-429C-29245996406E}"/>
          </ac:spMkLst>
        </pc:spChg>
        <pc:spChg chg="del">
          <ac:chgData name="Ashar, Aazeen" userId="f1edb71b-8779-4da3-8139-cf9991e13e4b" providerId="ADAL" clId="{769386E0-97C0-4CD0-939D-97F17C0292D0}" dt="2025-06-02T23:49:46.611" v="9655" actId="478"/>
          <ac:spMkLst>
            <pc:docMk/>
            <pc:sldMk cId="409304894" sldId="2147480645"/>
            <ac:spMk id="78" creationId="{D0DBFAF8-8DF2-91E5-37F7-C5C11B153EA8}"/>
          </ac:spMkLst>
        </pc:spChg>
        <pc:spChg chg="mod">
          <ac:chgData name="Ashar, Aazeen" userId="f1edb71b-8779-4da3-8139-cf9991e13e4b" providerId="ADAL" clId="{769386E0-97C0-4CD0-939D-97F17C0292D0}" dt="2025-06-03T07:38:27.959" v="11949" actId="207"/>
          <ac:spMkLst>
            <pc:docMk/>
            <pc:sldMk cId="409304894" sldId="2147480645"/>
            <ac:spMk id="86" creationId="{54C3AEA0-814D-5222-61AD-C0C4E9F8CEF0}"/>
          </ac:spMkLst>
        </pc:spChg>
        <pc:spChg chg="mod">
          <ac:chgData name="Ashar, Aazeen" userId="f1edb71b-8779-4da3-8139-cf9991e13e4b" providerId="ADAL" clId="{769386E0-97C0-4CD0-939D-97F17C0292D0}" dt="2025-06-03T07:38:27.959" v="11949" actId="207"/>
          <ac:spMkLst>
            <pc:docMk/>
            <pc:sldMk cId="409304894" sldId="2147480645"/>
            <ac:spMk id="87" creationId="{3DBDEE80-AFF8-DEE6-1F71-51B3CF57DEDF}"/>
          </ac:spMkLst>
        </pc:spChg>
        <pc:spChg chg="mod">
          <ac:chgData name="Ashar, Aazeen" userId="f1edb71b-8779-4da3-8139-cf9991e13e4b" providerId="ADAL" clId="{769386E0-97C0-4CD0-939D-97F17C0292D0}" dt="2025-06-03T07:38:27.959" v="11949" actId="207"/>
          <ac:spMkLst>
            <pc:docMk/>
            <pc:sldMk cId="409304894" sldId="2147480645"/>
            <ac:spMk id="88" creationId="{AB3295C7-6110-6867-F8CC-CFDD2A2E2AFA}"/>
          </ac:spMkLst>
        </pc:spChg>
        <pc:spChg chg="mod">
          <ac:chgData name="Ashar, Aazeen" userId="f1edb71b-8779-4da3-8139-cf9991e13e4b" providerId="ADAL" clId="{769386E0-97C0-4CD0-939D-97F17C0292D0}" dt="2025-06-03T07:38:27.959" v="11949" actId="207"/>
          <ac:spMkLst>
            <pc:docMk/>
            <pc:sldMk cId="409304894" sldId="2147480645"/>
            <ac:spMk id="89" creationId="{6CCFF28A-FEA0-429A-9798-C3D285D2405B}"/>
          </ac:spMkLst>
        </pc:spChg>
        <pc:spChg chg="mod">
          <ac:chgData name="Ashar, Aazeen" userId="f1edb71b-8779-4da3-8139-cf9991e13e4b" providerId="ADAL" clId="{769386E0-97C0-4CD0-939D-97F17C0292D0}" dt="2025-06-03T07:38:27.959" v="11949" actId="207"/>
          <ac:spMkLst>
            <pc:docMk/>
            <pc:sldMk cId="409304894" sldId="2147480645"/>
            <ac:spMk id="90" creationId="{72D80687-BB64-FBAA-6C66-6E33D0E8CDE3}"/>
          </ac:spMkLst>
        </pc:spChg>
        <pc:spChg chg="mod">
          <ac:chgData name="Ashar, Aazeen" userId="f1edb71b-8779-4da3-8139-cf9991e13e4b" providerId="ADAL" clId="{769386E0-97C0-4CD0-939D-97F17C0292D0}" dt="2025-06-03T07:38:02.442" v="11944" actId="207"/>
          <ac:spMkLst>
            <pc:docMk/>
            <pc:sldMk cId="409304894" sldId="2147480645"/>
            <ac:spMk id="92" creationId="{A1E04C81-7900-4EA3-3ADF-5CA01FDFEC44}"/>
          </ac:spMkLst>
        </pc:spChg>
        <pc:spChg chg="mod">
          <ac:chgData name="Ashar, Aazeen" userId="f1edb71b-8779-4da3-8139-cf9991e13e4b" providerId="ADAL" clId="{769386E0-97C0-4CD0-939D-97F17C0292D0}" dt="2025-06-03T07:38:02.442" v="11944" actId="207"/>
          <ac:spMkLst>
            <pc:docMk/>
            <pc:sldMk cId="409304894" sldId="2147480645"/>
            <ac:spMk id="93" creationId="{6190C502-22CF-23B3-873F-EBA7A5758BFF}"/>
          </ac:spMkLst>
        </pc:spChg>
        <pc:spChg chg="mod">
          <ac:chgData name="Ashar, Aazeen" userId="f1edb71b-8779-4da3-8139-cf9991e13e4b" providerId="ADAL" clId="{769386E0-97C0-4CD0-939D-97F17C0292D0}" dt="2025-06-03T07:38:02.442" v="11944" actId="207"/>
          <ac:spMkLst>
            <pc:docMk/>
            <pc:sldMk cId="409304894" sldId="2147480645"/>
            <ac:spMk id="94" creationId="{2BB2ABDD-A229-41CA-B0C8-199EC07B44E8}"/>
          </ac:spMkLst>
        </pc:spChg>
        <pc:grpChg chg="mod">
          <ac:chgData name="Ashar, Aazeen" userId="f1edb71b-8779-4da3-8139-cf9991e13e4b" providerId="ADAL" clId="{769386E0-97C0-4CD0-939D-97F17C0292D0}" dt="2025-06-03T07:37:39.121" v="11940" actId="1076"/>
          <ac:grpSpMkLst>
            <pc:docMk/>
            <pc:sldMk cId="409304894" sldId="2147480645"/>
            <ac:grpSpMk id="31" creationId="{85FC60F6-3FE1-F537-2855-8F73DB775548}"/>
          </ac:grpSpMkLst>
        </pc:grpChg>
        <pc:grpChg chg="mod">
          <ac:chgData name="Ashar, Aazeen" userId="f1edb71b-8779-4da3-8139-cf9991e13e4b" providerId="ADAL" clId="{769386E0-97C0-4CD0-939D-97F17C0292D0}" dt="2025-06-03T07:38:27.959" v="11949" actId="207"/>
          <ac:grpSpMkLst>
            <pc:docMk/>
            <pc:sldMk cId="409304894" sldId="2147480645"/>
            <ac:grpSpMk id="79" creationId="{9ADF21F2-3026-3551-E06E-CACE0B19F3CF}"/>
          </ac:grpSpMkLst>
        </pc:grpChg>
        <pc:grpChg chg="mod">
          <ac:chgData name="Ashar, Aazeen" userId="f1edb71b-8779-4da3-8139-cf9991e13e4b" providerId="ADAL" clId="{769386E0-97C0-4CD0-939D-97F17C0292D0}" dt="2025-06-03T07:38:13.717" v="11946" actId="1076"/>
          <ac:grpSpMkLst>
            <pc:docMk/>
            <pc:sldMk cId="409304894" sldId="2147480645"/>
            <ac:grpSpMk id="81" creationId="{AC9CDCA4-75BB-9BAB-6DCB-6EC444D6E195}"/>
          </ac:grpSpMkLst>
        </pc:grpChg>
        <pc:grpChg chg="mod">
          <ac:chgData name="Ashar, Aazeen" userId="f1edb71b-8779-4da3-8139-cf9991e13e4b" providerId="ADAL" clId="{769386E0-97C0-4CD0-939D-97F17C0292D0}" dt="2025-06-03T07:38:02.442" v="11944" actId="207"/>
          <ac:grpSpMkLst>
            <pc:docMk/>
            <pc:sldMk cId="409304894" sldId="2147480645"/>
            <ac:grpSpMk id="91" creationId="{69B6AC40-2BBF-3059-A3B4-1182F1253571}"/>
          </ac:grpSpMkLst>
        </pc:grpChg>
      </pc:sldChg>
      <pc:sldChg chg="addSp delSp modSp mod ord modCm modNotesTx">
        <pc:chgData name="Ashar, Aazeen" userId="f1edb71b-8779-4da3-8139-cf9991e13e4b" providerId="ADAL" clId="{769386E0-97C0-4CD0-939D-97F17C0292D0}" dt="2025-06-06T00:54:55.800" v="15922"/>
        <pc:sldMkLst>
          <pc:docMk/>
          <pc:sldMk cId="2974564680" sldId="2147480646"/>
        </pc:sldMkLst>
        <pc:spChg chg="mod">
          <ac:chgData name="Ashar, Aazeen" userId="f1edb71b-8779-4da3-8139-cf9991e13e4b" providerId="ADAL" clId="{769386E0-97C0-4CD0-939D-97F17C0292D0}" dt="2025-06-03T05:55:53.063" v="9685" actId="20577"/>
          <ac:spMkLst>
            <pc:docMk/>
            <pc:sldMk cId="2974564680" sldId="2147480646"/>
            <ac:spMk id="2" creationId="{91538D6A-F8FF-E084-1EA4-118EFDCC5A52}"/>
          </ac:spMkLst>
        </pc:spChg>
        <pc:spChg chg="add mod">
          <ac:chgData name="Ashar, Aazeen" userId="f1edb71b-8779-4da3-8139-cf9991e13e4b" providerId="ADAL" clId="{769386E0-97C0-4CD0-939D-97F17C0292D0}" dt="2025-06-04T06:48:08.898" v="13066"/>
          <ac:spMkLst>
            <pc:docMk/>
            <pc:sldMk cId="2974564680" sldId="2147480646"/>
            <ac:spMk id="2" creationId="{BDEEE05F-4AAC-CCE3-0C7E-F1576D17920C}"/>
          </ac:spMkLst>
        </pc:spChg>
        <pc:spChg chg="del mod">
          <ac:chgData name="Ashar, Aazeen" userId="f1edb71b-8779-4da3-8139-cf9991e13e4b" providerId="ADAL" clId="{769386E0-97C0-4CD0-939D-97F17C0292D0}" dt="2025-06-03T07:41:50.769" v="12006" actId="478"/>
          <ac:spMkLst>
            <pc:docMk/>
            <pc:sldMk cId="2974564680" sldId="2147480646"/>
            <ac:spMk id="5" creationId="{D1EBA30E-A4FD-ACDF-B20C-6CA40AD68E57}"/>
          </ac:spMkLst>
        </pc:spChg>
        <pc:spChg chg="add mod">
          <ac:chgData name="Ashar, Aazeen" userId="f1edb71b-8779-4da3-8139-cf9991e13e4b" providerId="ADAL" clId="{769386E0-97C0-4CD0-939D-97F17C0292D0}" dt="2025-06-05T01:37:38.644" v="15382" actId="1076"/>
          <ac:spMkLst>
            <pc:docMk/>
            <pc:sldMk cId="2974564680" sldId="2147480646"/>
            <ac:spMk id="5" creationId="{E8B0CBFD-69AC-11A1-8226-AB5F96C4B9A3}"/>
          </ac:spMkLst>
        </pc:spChg>
        <pc:spChg chg="add mod">
          <ac:chgData name="Ashar, Aazeen" userId="f1edb71b-8779-4da3-8139-cf9991e13e4b" providerId="ADAL" clId="{769386E0-97C0-4CD0-939D-97F17C0292D0}" dt="2025-06-05T08:38:22.638" v="15676" actId="207"/>
          <ac:spMkLst>
            <pc:docMk/>
            <pc:sldMk cId="2974564680" sldId="2147480646"/>
            <ac:spMk id="6" creationId="{98E8B309-AB08-D8D7-1802-CBC431CA182F}"/>
          </ac:spMkLst>
        </pc:spChg>
        <pc:spChg chg="add mod">
          <ac:chgData name="Ashar, Aazeen" userId="f1edb71b-8779-4da3-8139-cf9991e13e4b" providerId="ADAL" clId="{769386E0-97C0-4CD0-939D-97F17C0292D0}" dt="2025-06-04T00:12:20.580" v="12418" actId="20577"/>
          <ac:spMkLst>
            <pc:docMk/>
            <pc:sldMk cId="2974564680" sldId="2147480646"/>
            <ac:spMk id="7" creationId="{CA617CF5-3742-E56A-FC9B-D17670EB697E}"/>
          </ac:spMkLst>
        </pc:spChg>
        <pc:spChg chg="add mod">
          <ac:chgData name="Ashar, Aazeen" userId="f1edb71b-8779-4da3-8139-cf9991e13e4b" providerId="ADAL" clId="{769386E0-97C0-4CD0-939D-97F17C0292D0}" dt="2025-06-05T01:37:39.970" v="15383" actId="1076"/>
          <ac:spMkLst>
            <pc:docMk/>
            <pc:sldMk cId="2974564680" sldId="2147480646"/>
            <ac:spMk id="8" creationId="{DFAB05C3-E3E5-9B34-7CE6-8F862C30C89B}"/>
          </ac:spMkLst>
        </pc:spChg>
        <pc:spChg chg="add del mod">
          <ac:chgData name="Ashar, Aazeen" userId="f1edb71b-8779-4da3-8139-cf9991e13e4b" providerId="ADAL" clId="{769386E0-97C0-4CD0-939D-97F17C0292D0}" dt="2025-06-03T07:41:52.845" v="12007" actId="478"/>
          <ac:spMkLst>
            <pc:docMk/>
            <pc:sldMk cId="2974564680" sldId="2147480646"/>
            <ac:spMk id="9" creationId="{0241D983-E6EC-E446-43E9-3652F90C6BD2}"/>
          </ac:spMkLst>
        </pc:spChg>
        <pc:spChg chg="add mod">
          <ac:chgData name="Ashar, Aazeen" userId="f1edb71b-8779-4da3-8139-cf9991e13e4b" providerId="ADAL" clId="{769386E0-97C0-4CD0-939D-97F17C0292D0}" dt="2025-06-05T01:37:42.213" v="15384" actId="1076"/>
          <ac:spMkLst>
            <pc:docMk/>
            <pc:sldMk cId="2974564680" sldId="2147480646"/>
            <ac:spMk id="9" creationId="{6F021411-3749-547E-53E2-457D5A4A3466}"/>
          </ac:spMkLst>
        </pc:spChg>
        <pc:spChg chg="del">
          <ac:chgData name="Ashar, Aazeen" userId="f1edb71b-8779-4da3-8139-cf9991e13e4b" providerId="ADAL" clId="{769386E0-97C0-4CD0-939D-97F17C0292D0}" dt="2025-06-05T00:46:37.649" v="13657" actId="478"/>
          <ac:spMkLst>
            <pc:docMk/>
            <pc:sldMk cId="2974564680" sldId="2147480646"/>
            <ac:spMk id="32" creationId="{7B4703E6-39F4-2D0D-3DEA-3F8BC43F8CB6}"/>
          </ac:spMkLst>
        </pc:spChg>
        <pc:spChg chg="del">
          <ac:chgData name="Ashar, Aazeen" userId="f1edb71b-8779-4da3-8139-cf9991e13e4b" providerId="ADAL" clId="{769386E0-97C0-4CD0-939D-97F17C0292D0}" dt="2025-06-05T00:46:38.782" v="13659" actId="478"/>
          <ac:spMkLst>
            <pc:docMk/>
            <pc:sldMk cId="2974564680" sldId="2147480646"/>
            <ac:spMk id="34" creationId="{F7A4CC5F-7C11-132A-8F54-DFABE30CE3B7}"/>
          </ac:spMkLst>
        </pc:spChg>
        <pc:spChg chg="del">
          <ac:chgData name="Ashar, Aazeen" userId="f1edb71b-8779-4da3-8139-cf9991e13e4b" providerId="ADAL" clId="{769386E0-97C0-4CD0-939D-97F17C0292D0}" dt="2025-06-05T00:46:38.262" v="13658" actId="478"/>
          <ac:spMkLst>
            <pc:docMk/>
            <pc:sldMk cId="2974564680" sldId="2147480646"/>
            <ac:spMk id="35" creationId="{1347FBDE-E1F6-D5E4-D326-09C8B1763510}"/>
          </ac:spMkLst>
        </pc:spChg>
        <pc:spChg chg="del">
          <ac:chgData name="Ashar, Aazeen" userId="f1edb71b-8779-4da3-8139-cf9991e13e4b" providerId="ADAL" clId="{769386E0-97C0-4CD0-939D-97F17C0292D0}" dt="2025-06-05T00:38:21.664" v="13545" actId="478"/>
          <ac:spMkLst>
            <pc:docMk/>
            <pc:sldMk cId="2974564680" sldId="2147480646"/>
            <ac:spMk id="46" creationId="{CDD8EF0E-B149-DE56-F1D0-3587A4DFE6BC}"/>
          </ac:spMkLst>
        </pc:spChg>
        <pc:spChg chg="del">
          <ac:chgData name="Ashar, Aazeen" userId="f1edb71b-8779-4da3-8139-cf9991e13e4b" providerId="ADAL" clId="{769386E0-97C0-4CD0-939D-97F17C0292D0}" dt="2025-06-05T00:38:42.975" v="13546" actId="478"/>
          <ac:spMkLst>
            <pc:docMk/>
            <pc:sldMk cId="2974564680" sldId="2147480646"/>
            <ac:spMk id="47" creationId="{2406E3E7-5E74-A76F-006B-5AF6FCDFFEC7}"/>
          </ac:spMkLst>
        </pc:spChg>
        <pc:spChg chg="del">
          <ac:chgData name="Ashar, Aazeen" userId="f1edb71b-8779-4da3-8139-cf9991e13e4b" providerId="ADAL" clId="{769386E0-97C0-4CD0-939D-97F17C0292D0}" dt="2025-06-05T00:38:44.487" v="13547" actId="478"/>
          <ac:spMkLst>
            <pc:docMk/>
            <pc:sldMk cId="2974564680" sldId="2147480646"/>
            <ac:spMk id="48" creationId="{3D569CB0-8AB7-575E-8B26-AA91E6C72763}"/>
          </ac:spMkLst>
        </pc:spChg>
        <pc:graphicFrameChg chg="add mod modGraphic">
          <ac:chgData name="Ashar, Aazeen" userId="f1edb71b-8779-4da3-8139-cf9991e13e4b" providerId="ADAL" clId="{769386E0-97C0-4CD0-939D-97F17C0292D0}" dt="2025-06-05T07:22:18.676" v="15645" actId="20577"/>
          <ac:graphicFrameMkLst>
            <pc:docMk/>
            <pc:sldMk cId="2974564680" sldId="2147480646"/>
            <ac:graphicFrameMk id="3" creationId="{11975824-42A8-0284-8F30-9573295CB3A7}"/>
          </ac:graphicFrameMkLst>
        </pc:graphicFrameChg>
        <pc:extLst>
          <p:ext xmlns:p="http://schemas.openxmlformats.org/presentationml/2006/main" uri="{D6D511B9-2390-475A-947B-AFAB55BFBCF1}">
            <pc226:cmChg xmlns:pc226="http://schemas.microsoft.com/office/powerpoint/2022/06/main/command" chg="mod">
              <pc226:chgData name="Ashar, Aazeen" userId="f1edb71b-8779-4da3-8139-cf9991e13e4b" providerId="ADAL" clId="{769386E0-97C0-4CD0-939D-97F17C0292D0}" dt="2025-06-05T08:37:52.145" v="15658"/>
              <pc2:cmMkLst xmlns:pc2="http://schemas.microsoft.com/office/powerpoint/2019/9/main/command">
                <pc:docMk/>
                <pc:sldMk cId="2974564680" sldId="2147480646"/>
                <pc2:cmMk id="{F48BAB98-DBCB-4402-9EC7-2B2BB8D5638B}"/>
              </pc2:cmMkLst>
              <pc226:cmRplyChg chg="add">
                <pc226:chgData name="Ashar, Aazeen" userId="f1edb71b-8779-4da3-8139-cf9991e13e4b" providerId="ADAL" clId="{769386E0-97C0-4CD0-939D-97F17C0292D0}" dt="2025-06-04T00:12:34.041" v="12419"/>
                <pc2:cmRplyMkLst xmlns:pc2="http://schemas.microsoft.com/office/powerpoint/2019/9/main/command">
                  <pc:docMk/>
                  <pc:sldMk cId="2974564680" sldId="2147480646"/>
                  <pc2:cmMk id="{F48BAB98-DBCB-4402-9EC7-2B2BB8D5638B}"/>
                  <pc2:cmRplyMk id="{99CB3705-14C4-4571-A87F-F3463D6174E7}"/>
                </pc2:cmRplyMkLst>
              </pc226:cmRplyChg>
              <pc226:cmRplyChg chg="add">
                <pc226:chgData name="Ashar, Aazeen" userId="f1edb71b-8779-4da3-8139-cf9991e13e4b" providerId="ADAL" clId="{769386E0-97C0-4CD0-939D-97F17C0292D0}" dt="2025-06-05T08:37:52.145" v="15658"/>
                <pc2:cmRplyMkLst xmlns:pc2="http://schemas.microsoft.com/office/powerpoint/2019/9/main/command">
                  <pc:docMk/>
                  <pc:sldMk cId="2974564680" sldId="2147480646"/>
                  <pc2:cmMk id="{F48BAB98-DBCB-4402-9EC7-2B2BB8D5638B}"/>
                  <pc2:cmRplyMk id="{4C1DD294-2126-4CDD-B71F-D14C901C301A}"/>
                </pc2:cmRplyMkLst>
              </pc226:cmRplyChg>
            </pc226:cmChg>
            <pc226:cmChg xmlns:pc226="http://schemas.microsoft.com/office/powerpoint/2022/06/main/command" chg="">
              <pc226:chgData name="Ashar, Aazeen" userId="f1edb71b-8779-4da3-8139-cf9991e13e4b" providerId="ADAL" clId="{769386E0-97C0-4CD0-939D-97F17C0292D0}" dt="2025-06-06T00:54:55.800" v="15922"/>
              <pc2:cmMkLst xmlns:pc2="http://schemas.microsoft.com/office/powerpoint/2019/9/main/command">
                <pc:docMk/>
                <pc:sldMk cId="2974564680" sldId="2147480646"/>
                <pc2:cmMk id="{37C741D0-0B19-4F3E-9EF5-EE1535C9EF0F}"/>
              </pc2:cmMkLst>
              <pc226:cmRplyChg chg="add">
                <pc226:chgData name="Ashar, Aazeen" userId="f1edb71b-8779-4da3-8139-cf9991e13e4b" providerId="ADAL" clId="{769386E0-97C0-4CD0-939D-97F17C0292D0}" dt="2025-06-06T00:54:55.800" v="15922"/>
                <pc2:cmRplyMkLst xmlns:pc2="http://schemas.microsoft.com/office/powerpoint/2019/9/main/command">
                  <pc:docMk/>
                  <pc:sldMk cId="2974564680" sldId="2147480646"/>
                  <pc2:cmMk id="{37C741D0-0B19-4F3E-9EF5-EE1535C9EF0F}"/>
                  <pc2:cmRplyMk id="{C8B8633E-3F10-4842-AE31-28F6545C4005}"/>
                </pc2:cmRplyMkLst>
              </pc226:cmRplyChg>
            </pc226:cmChg>
          </p:ext>
        </pc:extLst>
      </pc:sldChg>
      <pc:sldChg chg="addSp modSp del mod">
        <pc:chgData name="Ashar, Aazeen" userId="f1edb71b-8779-4da3-8139-cf9991e13e4b" providerId="ADAL" clId="{769386E0-97C0-4CD0-939D-97F17C0292D0}" dt="2025-06-03T07:38:59.433" v="11951" actId="2696"/>
        <pc:sldMkLst>
          <pc:docMk/>
          <pc:sldMk cId="118096758" sldId="2147480648"/>
        </pc:sldMkLst>
        <pc:spChg chg="add mod">
          <ac:chgData name="Ashar, Aazeen" userId="f1edb71b-8779-4da3-8139-cf9991e13e4b" providerId="ADAL" clId="{769386E0-97C0-4CD0-939D-97F17C0292D0}" dt="2025-06-03T07:36:22.337" v="11933" actId="20577"/>
          <ac:spMkLst>
            <pc:docMk/>
            <pc:sldMk cId="118096758" sldId="2147480648"/>
            <ac:spMk id="2" creationId="{75196568-BFAC-9CD5-C752-554EE2E01F0F}"/>
          </ac:spMkLst>
        </pc:spChg>
      </pc:sldChg>
      <pc:sldChg chg="add del ord">
        <pc:chgData name="Ashar, Aazeen" userId="f1edb71b-8779-4da3-8139-cf9991e13e4b" providerId="ADAL" clId="{769386E0-97C0-4CD0-939D-97F17C0292D0}" dt="2025-06-03T07:01:53.570" v="11266" actId="2696"/>
        <pc:sldMkLst>
          <pc:docMk/>
          <pc:sldMk cId="1878325228" sldId="2147480649"/>
        </pc:sldMkLst>
      </pc:sldChg>
      <pc:sldChg chg="addSp delSp modSp add mod modCm">
        <pc:chgData name="Ashar, Aazeen" userId="f1edb71b-8779-4da3-8139-cf9991e13e4b" providerId="ADAL" clId="{769386E0-97C0-4CD0-939D-97F17C0292D0}" dt="2025-06-04T06:47:54.142" v="13062"/>
        <pc:sldMkLst>
          <pc:docMk/>
          <pc:sldMk cId="580070181" sldId="2147480650"/>
        </pc:sldMkLst>
        <pc:spChg chg="add del mod">
          <ac:chgData name="Ashar, Aazeen" userId="f1edb71b-8779-4da3-8139-cf9991e13e4b" providerId="ADAL" clId="{769386E0-97C0-4CD0-939D-97F17C0292D0}" dt="2025-06-03T06:35:19.951" v="10392" actId="478"/>
          <ac:spMkLst>
            <pc:docMk/>
            <pc:sldMk cId="580070181" sldId="2147480650"/>
            <ac:spMk id="2" creationId="{1BA6ECB6-1654-3967-ED0C-0D39FDFCE4DF}"/>
          </ac:spMkLst>
        </pc:spChg>
        <pc:spChg chg="add mod">
          <ac:chgData name="Ashar, Aazeen" userId="f1edb71b-8779-4da3-8139-cf9991e13e4b" providerId="ADAL" clId="{769386E0-97C0-4CD0-939D-97F17C0292D0}" dt="2025-06-04T06:47:54.142" v="13062"/>
          <ac:spMkLst>
            <pc:docMk/>
            <pc:sldMk cId="580070181" sldId="2147480650"/>
            <ac:spMk id="2" creationId="{F0CFF057-B741-AFCA-FB9B-32C0E93081C9}"/>
          </ac:spMkLst>
        </pc:spChg>
        <pc:spChg chg="mod">
          <ac:chgData name="Ashar, Aazeen" userId="f1edb71b-8779-4da3-8139-cf9991e13e4b" providerId="ADAL" clId="{769386E0-97C0-4CD0-939D-97F17C0292D0}" dt="2025-06-03T07:10:41.671" v="11366" actId="255"/>
          <ac:spMkLst>
            <pc:docMk/>
            <pc:sldMk cId="580070181" sldId="2147480650"/>
            <ac:spMk id="6" creationId="{D3DB8993-3EA8-D641-55F6-3DA2B5C6CFF3}"/>
          </ac:spMkLst>
        </pc:spChg>
        <pc:spChg chg="mod">
          <ac:chgData name="Ashar, Aazeen" userId="f1edb71b-8779-4da3-8139-cf9991e13e4b" providerId="ADAL" clId="{769386E0-97C0-4CD0-939D-97F17C0292D0}" dt="2025-06-03T07:10:57.321" v="11369" actId="2711"/>
          <ac:spMkLst>
            <pc:docMk/>
            <pc:sldMk cId="580070181" sldId="2147480650"/>
            <ac:spMk id="7" creationId="{35A37403-6CD7-ADF0-8F3B-4B54CAA310E4}"/>
          </ac:spMkLst>
        </pc:spChg>
        <pc:spChg chg="add mod">
          <ac:chgData name="Ashar, Aazeen" userId="f1edb71b-8779-4da3-8139-cf9991e13e4b" providerId="ADAL" clId="{769386E0-97C0-4CD0-939D-97F17C0292D0}" dt="2025-06-03T06:35:35.061" v="10405" actId="20577"/>
          <ac:spMkLst>
            <pc:docMk/>
            <pc:sldMk cId="580070181" sldId="2147480650"/>
            <ac:spMk id="8" creationId="{32B5683F-614F-5100-8727-2F718BE4D1FA}"/>
          </ac:spMkLst>
        </pc:spChg>
        <pc:spChg chg="mod">
          <ac:chgData name="Ashar, Aazeen" userId="f1edb71b-8779-4da3-8139-cf9991e13e4b" providerId="ADAL" clId="{769386E0-97C0-4CD0-939D-97F17C0292D0}" dt="2025-06-03T07:11:20.588" v="11375" actId="255"/>
          <ac:spMkLst>
            <pc:docMk/>
            <pc:sldMk cId="580070181" sldId="2147480650"/>
            <ac:spMk id="9" creationId="{5C54B8AE-E886-181A-F434-02249E97471E}"/>
          </ac:spMkLst>
        </pc:spChg>
        <pc:spChg chg="mod">
          <ac:chgData name="Ashar, Aazeen" userId="f1edb71b-8779-4da3-8139-cf9991e13e4b" providerId="ADAL" clId="{769386E0-97C0-4CD0-939D-97F17C0292D0}" dt="2025-06-03T07:10:05.339" v="11361" actId="2711"/>
          <ac:spMkLst>
            <pc:docMk/>
            <pc:sldMk cId="580070181" sldId="2147480650"/>
            <ac:spMk id="10" creationId="{4A3C163D-8770-5314-537C-0783C2658D1B}"/>
          </ac:spMkLst>
        </pc:spChg>
        <pc:spChg chg="del mod">
          <ac:chgData name="Ashar, Aazeen" userId="f1edb71b-8779-4da3-8139-cf9991e13e4b" providerId="ADAL" clId="{769386E0-97C0-4CD0-939D-97F17C0292D0}" dt="2025-06-03T06:35:38.338" v="10406" actId="478"/>
          <ac:spMkLst>
            <pc:docMk/>
            <pc:sldMk cId="580070181" sldId="2147480650"/>
            <ac:spMk id="11" creationId="{2C8B9A5E-7E08-CE20-1C85-73C6E5AFED24}"/>
          </ac:spMkLst>
        </pc:spChg>
        <pc:spChg chg="mod">
          <ac:chgData name="Ashar, Aazeen" userId="f1edb71b-8779-4da3-8139-cf9991e13e4b" providerId="ADAL" clId="{769386E0-97C0-4CD0-939D-97F17C0292D0}" dt="2025-06-03T07:10:10.855" v="11362" actId="2711"/>
          <ac:spMkLst>
            <pc:docMk/>
            <pc:sldMk cId="580070181" sldId="2147480650"/>
            <ac:spMk id="15" creationId="{79DF4221-BBAF-5D1B-2E67-812D2F012808}"/>
          </ac:spMkLst>
        </pc:spChg>
        <pc:spChg chg="add mod">
          <ac:chgData name="Ashar, Aazeen" userId="f1edb71b-8779-4da3-8139-cf9991e13e4b" providerId="ADAL" clId="{769386E0-97C0-4CD0-939D-97F17C0292D0}" dt="2025-06-03T06:36:42.889" v="10462" actId="20577"/>
          <ac:spMkLst>
            <pc:docMk/>
            <pc:sldMk cId="580070181" sldId="2147480650"/>
            <ac:spMk id="16" creationId="{3B192A44-4498-2B3C-5DFD-E03240740712}"/>
          </ac:spMkLst>
        </pc:spChg>
        <pc:spChg chg="del mod">
          <ac:chgData name="Ashar, Aazeen" userId="f1edb71b-8779-4da3-8139-cf9991e13e4b" providerId="ADAL" clId="{769386E0-97C0-4CD0-939D-97F17C0292D0}" dt="2025-06-03T06:36:46.517" v="10463" actId="478"/>
          <ac:spMkLst>
            <pc:docMk/>
            <pc:sldMk cId="580070181" sldId="2147480650"/>
            <ac:spMk id="19" creationId="{677AF6C3-907A-3E63-3520-DCCCF4DCAF5E}"/>
          </ac:spMkLst>
        </pc:spChg>
        <pc:spChg chg="mod">
          <ac:chgData name="Ashar, Aazeen" userId="f1edb71b-8779-4da3-8139-cf9991e13e4b" providerId="ADAL" clId="{769386E0-97C0-4CD0-939D-97F17C0292D0}" dt="2025-06-03T07:10:22.708" v="11363" actId="2711"/>
          <ac:spMkLst>
            <pc:docMk/>
            <pc:sldMk cId="580070181" sldId="2147480650"/>
            <ac:spMk id="21" creationId="{E46AAB58-8515-D304-5666-A8B0CE88FFEA}"/>
          </ac:spMkLst>
        </pc:spChg>
        <pc:spChg chg="mod">
          <ac:chgData name="Ashar, Aazeen" userId="f1edb71b-8779-4da3-8139-cf9991e13e4b" providerId="ADAL" clId="{769386E0-97C0-4CD0-939D-97F17C0292D0}" dt="2025-06-03T07:10:28.260" v="11364" actId="2711"/>
          <ac:spMkLst>
            <pc:docMk/>
            <pc:sldMk cId="580070181" sldId="2147480650"/>
            <ac:spMk id="22" creationId="{C82325B8-991E-F772-1E8A-4BC66DE85A4C}"/>
          </ac:spMkLst>
        </pc:spChg>
        <pc:spChg chg="mod">
          <ac:chgData name="Ashar, Aazeen" userId="f1edb71b-8779-4da3-8139-cf9991e13e4b" providerId="ADAL" clId="{769386E0-97C0-4CD0-939D-97F17C0292D0}" dt="2025-06-03T07:10:46.956" v="11367" actId="2711"/>
          <ac:spMkLst>
            <pc:docMk/>
            <pc:sldMk cId="580070181" sldId="2147480650"/>
            <ac:spMk id="31" creationId="{73213797-CB6A-91A4-28D2-CA67001CBBFD}"/>
          </ac:spMkLst>
        </pc:spChg>
        <pc:spChg chg="mod">
          <ac:chgData name="Ashar, Aazeen" userId="f1edb71b-8779-4da3-8139-cf9991e13e4b" providerId="ADAL" clId="{769386E0-97C0-4CD0-939D-97F17C0292D0}" dt="2025-06-03T07:10:51.942" v="11368" actId="2711"/>
          <ac:spMkLst>
            <pc:docMk/>
            <pc:sldMk cId="580070181" sldId="2147480650"/>
            <ac:spMk id="38" creationId="{18AE93AA-3042-702C-D0CB-20BC46B25300}"/>
          </ac:spMkLst>
        </pc:spChg>
        <pc:spChg chg="mod">
          <ac:chgData name="Ashar, Aazeen" userId="f1edb71b-8779-4da3-8139-cf9991e13e4b" providerId="ADAL" clId="{769386E0-97C0-4CD0-939D-97F17C0292D0}" dt="2025-06-03T07:11:12.164" v="11372" actId="14100"/>
          <ac:spMkLst>
            <pc:docMk/>
            <pc:sldMk cId="580070181" sldId="2147480650"/>
            <ac:spMk id="39" creationId="{DB08E823-5A41-591F-38FF-CFCFB969F512}"/>
          </ac:spMkLst>
        </pc:spChg>
        <pc:extLst>
          <p:ext xmlns:p="http://schemas.openxmlformats.org/presentationml/2006/main" uri="{D6D511B9-2390-475A-947B-AFAB55BFBCF1}">
            <pc226:cmChg xmlns:pc226="http://schemas.microsoft.com/office/powerpoint/2022/06/main/command" chg="mod">
              <pc226:chgData name="Ashar, Aazeen" userId="f1edb71b-8779-4da3-8139-cf9991e13e4b" providerId="ADAL" clId="{769386E0-97C0-4CD0-939D-97F17C0292D0}" dt="2025-06-04T00:54:03.415" v="12420" actId="2056"/>
              <pc2:cmMkLst xmlns:pc2="http://schemas.microsoft.com/office/powerpoint/2019/9/main/command">
                <pc:docMk/>
                <pc:sldMk cId="580070181" sldId="2147480650"/>
                <pc2:cmMk id="{7A999332-D863-41A5-AA46-9E32FC715576}"/>
              </pc2:cmMkLst>
            </pc226:cmChg>
          </p:ext>
        </pc:extLst>
      </pc:sldChg>
      <pc:sldChg chg="delSp add mod ord">
        <pc:chgData name="Ashar, Aazeen" userId="f1edb71b-8779-4da3-8139-cf9991e13e4b" providerId="ADAL" clId="{769386E0-97C0-4CD0-939D-97F17C0292D0}" dt="2025-06-05T01:37:46.127" v="15386"/>
        <pc:sldMkLst>
          <pc:docMk/>
          <pc:sldMk cId="1299068833" sldId="2147480655"/>
        </pc:sldMkLst>
        <pc:spChg chg="del">
          <ac:chgData name="Ashar, Aazeen" userId="f1edb71b-8779-4da3-8139-cf9991e13e4b" providerId="ADAL" clId="{769386E0-97C0-4CD0-939D-97F17C0292D0}" dt="2025-06-05T00:38:13.200" v="13544" actId="478"/>
          <ac:spMkLst>
            <pc:docMk/>
            <pc:sldMk cId="1299068833" sldId="2147480655"/>
            <ac:spMk id="6" creationId="{98E8B309-AB08-D8D7-1802-CBC431CA182F}"/>
          </ac:spMkLst>
        </pc:spChg>
      </pc:sldChg>
      <pc:sldChg chg="addSp delSp modSp add del mod delCm">
        <pc:chgData name="Ashar, Aazeen" userId="f1edb71b-8779-4da3-8139-cf9991e13e4b" providerId="ADAL" clId="{769386E0-97C0-4CD0-939D-97F17C0292D0}" dt="2025-05-28T22:29:50.494" v="5062" actId="2696"/>
        <pc:sldMkLst>
          <pc:docMk/>
          <pc:sldMk cId="2630945825" sldId="2147481423"/>
        </pc:sldMkLst>
        <pc:spChg chg="add del mod">
          <ac:chgData name="Ashar, Aazeen" userId="f1edb71b-8779-4da3-8139-cf9991e13e4b" providerId="ADAL" clId="{769386E0-97C0-4CD0-939D-97F17C0292D0}" dt="2025-05-28T22:14:57.194" v="4960" actId="478"/>
          <ac:spMkLst>
            <pc:docMk/>
            <pc:sldMk cId="2630945825" sldId="2147481423"/>
            <ac:spMk id="3" creationId="{FD35D041-8D8F-53F0-F76D-8859910729CE}"/>
          </ac:spMkLst>
        </pc:spChg>
        <pc:spChg chg="add del mod">
          <ac:chgData name="Ashar, Aazeen" userId="f1edb71b-8779-4da3-8139-cf9991e13e4b" providerId="ADAL" clId="{769386E0-97C0-4CD0-939D-97F17C0292D0}" dt="2025-05-28T22:14:58.483" v="4961" actId="478"/>
          <ac:spMkLst>
            <pc:docMk/>
            <pc:sldMk cId="2630945825" sldId="2147481423"/>
            <ac:spMk id="5" creationId="{BB7EB841-02B2-D724-11F7-D2A7AE7B7671}"/>
          </ac:spMkLst>
        </pc:spChg>
        <pc:spChg chg="del">
          <ac:chgData name="Ashar, Aazeen" userId="f1edb71b-8779-4da3-8139-cf9991e13e4b" providerId="ADAL" clId="{769386E0-97C0-4CD0-939D-97F17C0292D0}" dt="2025-05-28T22:14:54.770" v="4958" actId="478"/>
          <ac:spMkLst>
            <pc:docMk/>
            <pc:sldMk cId="2630945825" sldId="2147481423"/>
            <ac:spMk id="35" creationId="{F606558D-1A63-5F0A-A36A-D4959D4A5616}"/>
          </ac:spMkLst>
        </pc:spChg>
        <pc:spChg chg="del">
          <ac:chgData name="Ashar, Aazeen" userId="f1edb71b-8779-4da3-8139-cf9991e13e4b" providerId="ADAL" clId="{769386E0-97C0-4CD0-939D-97F17C0292D0}" dt="2025-05-28T22:14:56.327" v="4959" actId="478"/>
          <ac:spMkLst>
            <pc:docMk/>
            <pc:sldMk cId="2630945825" sldId="2147481423"/>
            <ac:spMk id="37" creationId="{D4A55E40-2FB3-D5A8-7378-DBEC8EE8C363}"/>
          </ac:spMkLst>
        </pc:spChg>
        <pc:extLst>
          <p:ext xmlns:p="http://schemas.openxmlformats.org/presentationml/2006/main" uri="{D6D511B9-2390-475A-947B-AFAB55BFBCF1}">
            <pc226:cmChg xmlns:pc226="http://schemas.microsoft.com/office/powerpoint/2022/06/main/command" chg="del">
              <pc226:chgData name="Ashar, Aazeen" userId="f1edb71b-8779-4da3-8139-cf9991e13e4b" providerId="ADAL" clId="{769386E0-97C0-4CD0-939D-97F17C0292D0}" dt="2025-05-28T22:14:12.003" v="4957"/>
              <pc2:cmMkLst xmlns:pc2="http://schemas.microsoft.com/office/powerpoint/2019/9/main/command">
                <pc:docMk/>
                <pc:sldMk cId="2630945825" sldId="2147481423"/>
                <pc2:cmMk id="{A3797E82-8362-457F-85FE-CAE3C2D4C1B2}"/>
              </pc2:cmMkLst>
            </pc226:cmChg>
          </p:ext>
        </pc:extLst>
      </pc:sldChg>
      <pc:sldMasterChg chg="delSldLayout">
        <pc:chgData name="Ashar, Aazeen" userId="f1edb71b-8779-4da3-8139-cf9991e13e4b" providerId="ADAL" clId="{769386E0-97C0-4CD0-939D-97F17C0292D0}" dt="2025-06-05T00:46:50.028" v="13661" actId="2696"/>
        <pc:sldMasterMkLst>
          <pc:docMk/>
          <pc:sldMasterMk cId="2528825846" sldId="2147483648"/>
        </pc:sldMasterMkLst>
        <pc:sldLayoutChg chg="del">
          <pc:chgData name="Ashar, Aazeen" userId="f1edb71b-8779-4da3-8139-cf9991e13e4b" providerId="ADAL" clId="{769386E0-97C0-4CD0-939D-97F17C0292D0}" dt="2025-06-05T00:46:50.028" v="13661" actId="2696"/>
          <pc:sldLayoutMkLst>
            <pc:docMk/>
            <pc:sldMasterMk cId="2528825846" sldId="2147483648"/>
            <pc:sldLayoutMk cId="1203683610" sldId="2147483674"/>
          </pc:sldLayoutMkLst>
        </pc:sldLayoutChg>
        <pc:sldLayoutChg chg="del">
          <pc:chgData name="Ashar, Aazeen" userId="f1edb71b-8779-4da3-8139-cf9991e13e4b" providerId="ADAL" clId="{769386E0-97C0-4CD0-939D-97F17C0292D0}" dt="2025-05-29T00:18:06.963" v="5740" actId="2696"/>
          <pc:sldLayoutMkLst>
            <pc:docMk/>
            <pc:sldMasterMk cId="2528825846" sldId="2147483648"/>
            <pc:sldLayoutMk cId="2723587825" sldId="2147483674"/>
          </pc:sldLayoutMkLst>
        </pc:sldLayoutChg>
        <pc:sldLayoutChg chg="del">
          <pc:chgData name="Ashar, Aazeen" userId="f1edb71b-8779-4da3-8139-cf9991e13e4b" providerId="ADAL" clId="{769386E0-97C0-4CD0-939D-97F17C0292D0}" dt="2025-05-28T22:29:50.494" v="5062" actId="2696"/>
          <pc:sldLayoutMkLst>
            <pc:docMk/>
            <pc:sldMasterMk cId="2528825846" sldId="2147483648"/>
            <pc:sldLayoutMk cId="3087249836" sldId="2147483674"/>
          </pc:sldLayoutMkLst>
        </pc:sldLayoutChg>
      </pc:sldMasterChg>
    </pc:docChg>
  </pc:docChgLst>
  <pc:docChgLst>
    <pc:chgData name="Zhou, Yuhan" userId="35af830d-bd1a-416b-ae2f-7fc5d7b9e84c" providerId="ADAL" clId="{335576E9-6450-445E-A78F-810046877161}"/>
    <pc:docChg chg="undo redo custSel addSld delSld modSld sldOrd modMainMaster modSection">
      <pc:chgData name="Zhou, Yuhan" userId="35af830d-bd1a-416b-ae2f-7fc5d7b9e84c" providerId="ADAL" clId="{335576E9-6450-445E-A78F-810046877161}" dt="2025-06-06T00:56:42.750" v="50938" actId="1076"/>
      <pc:docMkLst>
        <pc:docMk/>
      </pc:docMkLst>
      <pc:sldChg chg="addSp delSp modSp del mod">
        <pc:chgData name="Zhou, Yuhan" userId="35af830d-bd1a-416b-ae2f-7fc5d7b9e84c" providerId="ADAL" clId="{335576E9-6450-445E-A78F-810046877161}" dt="2025-05-27T23:42:25.864" v="27274" actId="47"/>
        <pc:sldMkLst>
          <pc:docMk/>
          <pc:sldMk cId="2396724126" sldId="281"/>
        </pc:sldMkLst>
        <pc:spChg chg="del">
          <ac:chgData name="Zhou, Yuhan" userId="35af830d-bd1a-416b-ae2f-7fc5d7b9e84c" providerId="ADAL" clId="{335576E9-6450-445E-A78F-810046877161}" dt="2025-05-27T23:42:16.564" v="27271" actId="478"/>
          <ac:spMkLst>
            <pc:docMk/>
            <pc:sldMk cId="2396724126" sldId="281"/>
            <ac:spMk id="2" creationId="{A7535542-F1D4-1E54-3D46-A5991883F7D1}"/>
          </ac:spMkLst>
        </pc:spChg>
        <pc:spChg chg="mod">
          <ac:chgData name="Zhou, Yuhan" userId="35af830d-bd1a-416b-ae2f-7fc5d7b9e84c" providerId="ADAL" clId="{335576E9-6450-445E-A78F-810046877161}" dt="2025-05-27T23:42:09.675" v="27269" actId="1076"/>
          <ac:spMkLst>
            <pc:docMk/>
            <pc:sldMk cId="2396724126" sldId="281"/>
            <ac:spMk id="3" creationId="{578EAAE7-0573-D688-E79B-689FE151F744}"/>
          </ac:spMkLst>
        </pc:spChg>
        <pc:spChg chg="add mod">
          <ac:chgData name="Zhou, Yuhan" userId="35af830d-bd1a-416b-ae2f-7fc5d7b9e84c" providerId="ADAL" clId="{335576E9-6450-445E-A78F-810046877161}" dt="2025-05-27T23:42:14.304" v="27270"/>
          <ac:spMkLst>
            <pc:docMk/>
            <pc:sldMk cId="2396724126" sldId="281"/>
            <ac:spMk id="6" creationId="{A7986AB2-8219-15B9-277D-E52F4B31F999}"/>
          </ac:spMkLst>
        </pc:spChg>
        <pc:spChg chg="add del mod">
          <ac:chgData name="Zhou, Yuhan" userId="35af830d-bd1a-416b-ae2f-7fc5d7b9e84c" providerId="ADAL" clId="{335576E9-6450-445E-A78F-810046877161}" dt="2025-05-27T23:42:18.832" v="27272" actId="478"/>
          <ac:spMkLst>
            <pc:docMk/>
            <pc:sldMk cId="2396724126" sldId="281"/>
            <ac:spMk id="8" creationId="{62940213-0E95-3558-1C98-AA575FA3AFF5}"/>
          </ac:spMkLst>
        </pc:spChg>
      </pc:sldChg>
      <pc:sldChg chg="ord">
        <pc:chgData name="Zhou, Yuhan" userId="35af830d-bd1a-416b-ae2f-7fc5d7b9e84c" providerId="ADAL" clId="{335576E9-6450-445E-A78F-810046877161}" dt="2025-05-16T01:33:58.012" v="3371"/>
        <pc:sldMkLst>
          <pc:docMk/>
          <pc:sldMk cId="309585351" sldId="283"/>
        </pc:sldMkLst>
      </pc:sldChg>
      <pc:sldChg chg="modSp mod modCm">
        <pc:chgData name="Zhou, Yuhan" userId="35af830d-bd1a-416b-ae2f-7fc5d7b9e84c" providerId="ADAL" clId="{335576E9-6450-445E-A78F-810046877161}" dt="2025-06-06T00:34:56.260" v="50833" actId="20577"/>
        <pc:sldMkLst>
          <pc:docMk/>
          <pc:sldMk cId="2711346602" sldId="284"/>
        </pc:sldMkLst>
        <pc:spChg chg="mod">
          <ac:chgData name="Zhou, Yuhan" userId="35af830d-bd1a-416b-ae2f-7fc5d7b9e84c" providerId="ADAL" clId="{335576E9-6450-445E-A78F-810046877161}" dt="2025-05-27T23:42:09.236" v="27268" actId="1076"/>
          <ac:spMkLst>
            <pc:docMk/>
            <pc:sldMk cId="2711346602" sldId="284"/>
            <ac:spMk id="8" creationId="{2AA8D960-E008-DAF0-3F6F-B6240E13616F}"/>
          </ac:spMkLst>
        </pc:spChg>
        <pc:spChg chg="mod">
          <ac:chgData name="Zhou, Yuhan" userId="35af830d-bd1a-416b-ae2f-7fc5d7b9e84c" providerId="ADAL" clId="{335576E9-6450-445E-A78F-810046877161}" dt="2025-06-06T00:34:56.260" v="50833" actId="20577"/>
          <ac:spMkLst>
            <pc:docMk/>
            <pc:sldMk cId="2711346602" sldId="284"/>
            <ac:spMk id="9" creationId="{03F525DC-3DB9-4706-9516-93529F7A30F9}"/>
          </ac:spMkLst>
        </pc:spChg>
        <pc:spChg chg="mod">
          <ac:chgData name="Zhou, Yuhan" userId="35af830d-bd1a-416b-ae2f-7fc5d7b9e84c" providerId="ADAL" clId="{335576E9-6450-445E-A78F-810046877161}" dt="2025-05-27T23:39:01.496" v="27264" actId="1076"/>
          <ac:spMkLst>
            <pc:docMk/>
            <pc:sldMk cId="2711346602" sldId="284"/>
            <ac:spMk id="10" creationId="{13B768C8-CC6B-52DA-D1F2-413B5638908E}"/>
          </ac:spMkLst>
        </pc:spChg>
        <pc:picChg chg="mod">
          <ac:chgData name="Zhou, Yuhan" userId="35af830d-bd1a-416b-ae2f-7fc5d7b9e84c" providerId="ADAL" clId="{335576E9-6450-445E-A78F-810046877161}" dt="2025-05-27T23:39:01.496" v="27264" actId="1076"/>
          <ac:picMkLst>
            <pc:docMk/>
            <pc:sldMk cId="2711346602" sldId="284"/>
            <ac:picMk id="11" creationId="{0CADB65A-CEE3-C251-1A47-B723F1368A3F}"/>
          </ac:picMkLst>
        </pc:picChg>
        <pc:picChg chg="mod">
          <ac:chgData name="Zhou, Yuhan" userId="35af830d-bd1a-416b-ae2f-7fc5d7b9e84c" providerId="ADAL" clId="{335576E9-6450-445E-A78F-810046877161}" dt="2025-05-27T23:38:54.642" v="27263" actId="1076"/>
          <ac:picMkLst>
            <pc:docMk/>
            <pc:sldMk cId="2711346602" sldId="284"/>
            <ac:picMk id="13" creationId="{0EAB2B0F-B7CC-BB2A-77B5-094E6CCC885C}"/>
          </ac:picMkLst>
        </pc:picChg>
        <pc:extLst>
          <p:ext xmlns:p="http://schemas.openxmlformats.org/presentationml/2006/main" uri="{D6D511B9-2390-475A-947B-AFAB55BFBCF1}">
            <pc226:cmChg xmlns:pc226="http://schemas.microsoft.com/office/powerpoint/2022/06/main/command" chg="mod">
              <pc226:chgData name="Zhou, Yuhan" userId="35af830d-bd1a-416b-ae2f-7fc5d7b9e84c" providerId="ADAL" clId="{335576E9-6450-445E-A78F-810046877161}" dt="2025-06-06T00:34:56.260" v="50833" actId="20577"/>
              <pc2:cmMkLst xmlns:pc2="http://schemas.microsoft.com/office/powerpoint/2019/9/main/command">
                <pc:docMk/>
                <pc:sldMk cId="2711346602" sldId="284"/>
                <pc2:cmMk id="{D221D85E-F04E-446E-ABC8-E302C027D512}"/>
              </pc2:cmMkLst>
            </pc226:cmChg>
          </p:ext>
        </pc:extLst>
      </pc:sldChg>
      <pc:sldChg chg="ord">
        <pc:chgData name="Zhou, Yuhan" userId="35af830d-bd1a-416b-ae2f-7fc5d7b9e84c" providerId="ADAL" clId="{335576E9-6450-445E-A78F-810046877161}" dt="2025-05-29T02:01:34.912" v="30703"/>
        <pc:sldMkLst>
          <pc:docMk/>
          <pc:sldMk cId="1063205301" sldId="296"/>
        </pc:sldMkLst>
      </pc:sldChg>
      <pc:sldChg chg="addSp delSp modSp add del mod">
        <pc:chgData name="Zhou, Yuhan" userId="35af830d-bd1a-416b-ae2f-7fc5d7b9e84c" providerId="ADAL" clId="{335576E9-6450-445E-A78F-810046877161}" dt="2025-05-29T01:55:53.320" v="30496" actId="47"/>
        <pc:sldMkLst>
          <pc:docMk/>
          <pc:sldMk cId="2318450417" sldId="1204"/>
        </pc:sldMkLst>
        <pc:spChg chg="mod">
          <ac:chgData name="Zhou, Yuhan" userId="35af830d-bd1a-416b-ae2f-7fc5d7b9e84c" providerId="ADAL" clId="{335576E9-6450-445E-A78F-810046877161}" dt="2025-05-27T23:46:29.545" v="27304" actId="14100"/>
          <ac:spMkLst>
            <pc:docMk/>
            <pc:sldMk cId="2318450417" sldId="1204"/>
            <ac:spMk id="2" creationId="{F70281F2-0642-45F1-9CBC-7A5DBFB76044}"/>
          </ac:spMkLst>
        </pc:spChg>
        <pc:spChg chg="mod">
          <ac:chgData name="Zhou, Yuhan" userId="35af830d-bd1a-416b-ae2f-7fc5d7b9e84c" providerId="ADAL" clId="{335576E9-6450-445E-A78F-810046877161}" dt="2025-05-27T23:46:57.474" v="27311" actId="1076"/>
          <ac:spMkLst>
            <pc:docMk/>
            <pc:sldMk cId="2318450417" sldId="1204"/>
            <ac:spMk id="3" creationId="{9546614F-405A-FFE8-39A7-B7606F3AC721}"/>
          </ac:spMkLst>
        </pc:spChg>
        <pc:spChg chg="del">
          <ac:chgData name="Zhou, Yuhan" userId="35af830d-bd1a-416b-ae2f-7fc5d7b9e84c" providerId="ADAL" clId="{335576E9-6450-445E-A78F-810046877161}" dt="2025-05-27T23:44:00.689" v="27288" actId="478"/>
          <ac:spMkLst>
            <pc:docMk/>
            <pc:sldMk cId="2318450417" sldId="1204"/>
            <ac:spMk id="4" creationId="{EDD2FA42-B0A9-A070-83B6-F62E46AD7D55}"/>
          </ac:spMkLst>
        </pc:spChg>
        <pc:spChg chg="del">
          <ac:chgData name="Zhou, Yuhan" userId="35af830d-bd1a-416b-ae2f-7fc5d7b9e84c" providerId="ADAL" clId="{335576E9-6450-445E-A78F-810046877161}" dt="2025-05-27T23:44:14.663" v="27301" actId="478"/>
          <ac:spMkLst>
            <pc:docMk/>
            <pc:sldMk cId="2318450417" sldId="1204"/>
            <ac:spMk id="5" creationId="{34098D84-64AC-9C4B-D044-6940F95B7EA7}"/>
          </ac:spMkLst>
        </pc:spChg>
        <pc:spChg chg="mod">
          <ac:chgData name="Zhou, Yuhan" userId="35af830d-bd1a-416b-ae2f-7fc5d7b9e84c" providerId="ADAL" clId="{335576E9-6450-445E-A78F-810046877161}" dt="2025-05-27T23:46:54.817" v="27310" actId="14100"/>
          <ac:spMkLst>
            <pc:docMk/>
            <pc:sldMk cId="2318450417" sldId="1204"/>
            <ac:spMk id="6" creationId="{02ED0E8B-03D2-4351-B504-0F97038A7C58}"/>
          </ac:spMkLst>
        </pc:spChg>
        <pc:spChg chg="mod">
          <ac:chgData name="Zhou, Yuhan" userId="35af830d-bd1a-416b-ae2f-7fc5d7b9e84c" providerId="ADAL" clId="{335576E9-6450-445E-A78F-810046877161}" dt="2025-05-27T23:46:23.939" v="27302" actId="1076"/>
          <ac:spMkLst>
            <pc:docMk/>
            <pc:sldMk cId="2318450417" sldId="1204"/>
            <ac:spMk id="7" creationId="{85EDEECA-2C39-4851-B2EC-DCFA4DCB90F2}"/>
          </ac:spMkLst>
        </pc:spChg>
        <pc:spChg chg="add mod">
          <ac:chgData name="Zhou, Yuhan" userId="35af830d-bd1a-416b-ae2f-7fc5d7b9e84c" providerId="ADAL" clId="{335576E9-6450-445E-A78F-810046877161}" dt="2025-05-29T01:21:10.564" v="30332" actId="207"/>
          <ac:spMkLst>
            <pc:docMk/>
            <pc:sldMk cId="2318450417" sldId="1204"/>
            <ac:spMk id="8" creationId="{77D873B4-7769-71A8-267D-8FF4A39F9589}"/>
          </ac:spMkLst>
        </pc:spChg>
        <pc:spChg chg="mod">
          <ac:chgData name="Zhou, Yuhan" userId="35af830d-bd1a-416b-ae2f-7fc5d7b9e84c" providerId="ADAL" clId="{335576E9-6450-445E-A78F-810046877161}" dt="2025-05-27T23:47:02.328" v="27313" actId="14100"/>
          <ac:spMkLst>
            <pc:docMk/>
            <pc:sldMk cId="2318450417" sldId="1204"/>
            <ac:spMk id="9" creationId="{74C22107-470A-E98F-AB40-8066F1EC642D}"/>
          </ac:spMkLst>
        </pc:spChg>
        <pc:spChg chg="del">
          <ac:chgData name="Zhou, Yuhan" userId="35af830d-bd1a-416b-ae2f-7fc5d7b9e84c" providerId="ADAL" clId="{335576E9-6450-445E-A78F-810046877161}" dt="2025-05-27T23:43:57.192" v="27287" actId="478"/>
          <ac:spMkLst>
            <pc:docMk/>
            <pc:sldMk cId="2318450417" sldId="1204"/>
            <ac:spMk id="11" creationId="{DB806274-6BE1-2372-CFE7-49CE9E48549C}"/>
          </ac:spMkLst>
        </pc:spChg>
        <pc:spChg chg="del">
          <ac:chgData name="Zhou, Yuhan" userId="35af830d-bd1a-416b-ae2f-7fc5d7b9e84c" providerId="ADAL" clId="{335576E9-6450-445E-A78F-810046877161}" dt="2025-05-27T23:44:00.689" v="27288" actId="478"/>
          <ac:spMkLst>
            <pc:docMk/>
            <pc:sldMk cId="2318450417" sldId="1204"/>
            <ac:spMk id="12" creationId="{E4E66CAF-28DD-843E-A4F8-FE886D402EAC}"/>
          </ac:spMkLst>
        </pc:spChg>
        <pc:spChg chg="del mod">
          <ac:chgData name="Zhou, Yuhan" userId="35af830d-bd1a-416b-ae2f-7fc5d7b9e84c" providerId="ADAL" clId="{335576E9-6450-445E-A78F-810046877161}" dt="2025-05-27T23:43:57.192" v="27287" actId="478"/>
          <ac:spMkLst>
            <pc:docMk/>
            <pc:sldMk cId="2318450417" sldId="1204"/>
            <ac:spMk id="13" creationId="{4E0C90D9-4645-E0BF-1B50-07D42C21777E}"/>
          </ac:spMkLst>
        </pc:spChg>
        <pc:spChg chg="del">
          <ac:chgData name="Zhou, Yuhan" userId="35af830d-bd1a-416b-ae2f-7fc5d7b9e84c" providerId="ADAL" clId="{335576E9-6450-445E-A78F-810046877161}" dt="2025-05-27T23:44:14.663" v="27301" actId="478"/>
          <ac:spMkLst>
            <pc:docMk/>
            <pc:sldMk cId="2318450417" sldId="1204"/>
            <ac:spMk id="18" creationId="{0FC9CFBC-4B80-D09C-07AF-3F2115C990B4}"/>
          </ac:spMkLst>
        </pc:spChg>
        <pc:spChg chg="del">
          <ac:chgData name="Zhou, Yuhan" userId="35af830d-bd1a-416b-ae2f-7fc5d7b9e84c" providerId="ADAL" clId="{335576E9-6450-445E-A78F-810046877161}" dt="2025-05-27T23:44:14.663" v="27301" actId="478"/>
          <ac:spMkLst>
            <pc:docMk/>
            <pc:sldMk cId="2318450417" sldId="1204"/>
            <ac:spMk id="19" creationId="{3B610BE9-30E1-F3A6-8F62-88B5DDDDAA69}"/>
          </ac:spMkLst>
        </pc:spChg>
        <pc:spChg chg="del">
          <ac:chgData name="Zhou, Yuhan" userId="35af830d-bd1a-416b-ae2f-7fc5d7b9e84c" providerId="ADAL" clId="{335576E9-6450-445E-A78F-810046877161}" dt="2025-05-27T23:44:14.663" v="27301" actId="478"/>
          <ac:spMkLst>
            <pc:docMk/>
            <pc:sldMk cId="2318450417" sldId="1204"/>
            <ac:spMk id="20" creationId="{5657D196-9770-66A4-88F1-BEBF43F01EF9}"/>
          </ac:spMkLst>
        </pc:spChg>
        <pc:spChg chg="del">
          <ac:chgData name="Zhou, Yuhan" userId="35af830d-bd1a-416b-ae2f-7fc5d7b9e84c" providerId="ADAL" clId="{335576E9-6450-445E-A78F-810046877161}" dt="2025-05-27T23:44:00.689" v="27288" actId="478"/>
          <ac:spMkLst>
            <pc:docMk/>
            <pc:sldMk cId="2318450417" sldId="1204"/>
            <ac:spMk id="21" creationId="{68A8E629-20DC-BE1D-32F0-86DDC8535604}"/>
          </ac:spMkLst>
        </pc:spChg>
        <pc:spChg chg="del">
          <ac:chgData name="Zhou, Yuhan" userId="35af830d-bd1a-416b-ae2f-7fc5d7b9e84c" providerId="ADAL" clId="{335576E9-6450-445E-A78F-810046877161}" dt="2025-05-27T23:44:14.663" v="27301" actId="478"/>
          <ac:spMkLst>
            <pc:docMk/>
            <pc:sldMk cId="2318450417" sldId="1204"/>
            <ac:spMk id="22" creationId="{9A17D05A-0C75-543F-FD2A-7A3B48345B59}"/>
          </ac:spMkLst>
        </pc:spChg>
      </pc:sldChg>
      <pc:sldChg chg="addSp modSp mod ord">
        <pc:chgData name="Zhou, Yuhan" userId="35af830d-bd1a-416b-ae2f-7fc5d7b9e84c" providerId="ADAL" clId="{335576E9-6450-445E-A78F-810046877161}" dt="2025-06-02T07:35:46.717" v="38001"/>
        <pc:sldMkLst>
          <pc:docMk/>
          <pc:sldMk cId="2077755170" sldId="2147471627"/>
        </pc:sldMkLst>
        <pc:spChg chg="mod">
          <ac:chgData name="Zhou, Yuhan" userId="35af830d-bd1a-416b-ae2f-7fc5d7b9e84c" providerId="ADAL" clId="{335576E9-6450-445E-A78F-810046877161}" dt="2025-05-29T02:02:05.675" v="30706" actId="1076"/>
          <ac:spMkLst>
            <pc:docMk/>
            <pc:sldMk cId="2077755170" sldId="2147471627"/>
            <ac:spMk id="2" creationId="{3DA7CBF8-614C-4360-AEAF-B26AAD7CB397}"/>
          </ac:spMkLst>
        </pc:spChg>
        <pc:spChg chg="add mod">
          <ac:chgData name="Zhou, Yuhan" userId="35af830d-bd1a-416b-ae2f-7fc5d7b9e84c" providerId="ADAL" clId="{335576E9-6450-445E-A78F-810046877161}" dt="2025-05-29T02:02:17.903" v="30748" actId="20577"/>
          <ac:spMkLst>
            <pc:docMk/>
            <pc:sldMk cId="2077755170" sldId="2147471627"/>
            <ac:spMk id="10" creationId="{8D0AE574-A7AC-ED5A-6E16-D877AFAE6B9F}"/>
          </ac:spMkLst>
        </pc:spChg>
        <pc:spChg chg="add mod">
          <ac:chgData name="Zhou, Yuhan" userId="35af830d-bd1a-416b-ae2f-7fc5d7b9e84c" providerId="ADAL" clId="{335576E9-6450-445E-A78F-810046877161}" dt="2025-05-29T02:02:54.485" v="30750"/>
          <ac:spMkLst>
            <pc:docMk/>
            <pc:sldMk cId="2077755170" sldId="2147471627"/>
            <ac:spMk id="13" creationId="{719C9AFB-0892-63B2-4801-8EB11EB9705D}"/>
          </ac:spMkLst>
        </pc:spChg>
      </pc:sldChg>
      <pc:sldChg chg="addSp modSp mod ord">
        <pc:chgData name="Zhou, Yuhan" userId="35af830d-bd1a-416b-ae2f-7fc5d7b9e84c" providerId="ADAL" clId="{335576E9-6450-445E-A78F-810046877161}" dt="2025-05-29T02:01:28.613" v="30701" actId="20577"/>
        <pc:sldMkLst>
          <pc:docMk/>
          <pc:sldMk cId="1980161361" sldId="2147478483"/>
        </pc:sldMkLst>
        <pc:spChg chg="mod">
          <ac:chgData name="Zhou, Yuhan" userId="35af830d-bd1a-416b-ae2f-7fc5d7b9e84c" providerId="ADAL" clId="{335576E9-6450-445E-A78F-810046877161}" dt="2025-05-29T02:01:28.613" v="30701" actId="20577"/>
          <ac:spMkLst>
            <pc:docMk/>
            <pc:sldMk cId="1980161361" sldId="2147478483"/>
            <ac:spMk id="4" creationId="{10891138-90A3-3877-DB27-A69B027FB3FE}"/>
          </ac:spMkLst>
        </pc:spChg>
        <pc:spChg chg="add mod">
          <ac:chgData name="Zhou, Yuhan" userId="35af830d-bd1a-416b-ae2f-7fc5d7b9e84c" providerId="ADAL" clId="{335576E9-6450-445E-A78F-810046877161}" dt="2025-05-29T01:55:10.947" v="30494" actId="20577"/>
          <ac:spMkLst>
            <pc:docMk/>
            <pc:sldMk cId="1980161361" sldId="2147478483"/>
            <ac:spMk id="9" creationId="{79631373-3775-A07A-A9DA-DF6A7EBE4462}"/>
          </ac:spMkLst>
        </pc:spChg>
      </pc:sldChg>
      <pc:sldChg chg="add">
        <pc:chgData name="Zhou, Yuhan" userId="35af830d-bd1a-416b-ae2f-7fc5d7b9e84c" providerId="ADAL" clId="{335576E9-6450-445E-A78F-810046877161}" dt="2025-05-26T06:06:28.281" v="26105"/>
        <pc:sldMkLst>
          <pc:docMk/>
          <pc:sldMk cId="3485885745" sldId="2147480611"/>
        </pc:sldMkLst>
      </pc:sldChg>
      <pc:sldChg chg="addSp delSp modSp del mod ord modShow modNotesTx">
        <pc:chgData name="Zhou, Yuhan" userId="35af830d-bd1a-416b-ae2f-7fc5d7b9e84c" providerId="ADAL" clId="{335576E9-6450-445E-A78F-810046877161}" dt="2025-05-26T06:06:16.722" v="26104" actId="2696"/>
        <pc:sldMkLst>
          <pc:docMk/>
          <pc:sldMk cId="3607280069" sldId="2147480611"/>
        </pc:sldMkLst>
      </pc:sldChg>
      <pc:sldChg chg="addSp modSp">
        <pc:chgData name="Zhou, Yuhan" userId="35af830d-bd1a-416b-ae2f-7fc5d7b9e84c" providerId="ADAL" clId="{335576E9-6450-445E-A78F-810046877161}" dt="2025-06-06T00:46:22.166" v="50837" actId="2711"/>
        <pc:sldMkLst>
          <pc:docMk/>
          <pc:sldMk cId="2603931101" sldId="2147480612"/>
        </pc:sldMkLst>
        <pc:spChg chg="mod">
          <ac:chgData name="Zhou, Yuhan" userId="35af830d-bd1a-416b-ae2f-7fc5d7b9e84c" providerId="ADAL" clId="{335576E9-6450-445E-A78F-810046877161}" dt="2025-06-06T00:46:22.166" v="50837" actId="2711"/>
          <ac:spMkLst>
            <pc:docMk/>
            <pc:sldMk cId="2603931101" sldId="2147480612"/>
            <ac:spMk id="2" creationId="{4617EC94-5563-A93B-84AA-9A9F07CCCD70}"/>
          </ac:spMkLst>
        </pc:spChg>
        <pc:spChg chg="add mod">
          <ac:chgData name="Zhou, Yuhan" userId="35af830d-bd1a-416b-ae2f-7fc5d7b9e84c" providerId="ADAL" clId="{335576E9-6450-445E-A78F-810046877161}" dt="2025-05-29T02:02:45.584" v="30749"/>
          <ac:spMkLst>
            <pc:docMk/>
            <pc:sldMk cId="2603931101" sldId="2147480612"/>
            <ac:spMk id="3" creationId="{B09A551A-E2CE-4074-F848-1B1764BE394D}"/>
          </ac:spMkLst>
        </pc:spChg>
        <pc:spChg chg="add mod">
          <ac:chgData name="Zhou, Yuhan" userId="35af830d-bd1a-416b-ae2f-7fc5d7b9e84c" providerId="ADAL" clId="{335576E9-6450-445E-A78F-810046877161}" dt="2025-06-02T06:27:43.279" v="34559"/>
          <ac:spMkLst>
            <pc:docMk/>
            <pc:sldMk cId="2603931101" sldId="2147480612"/>
            <ac:spMk id="3" creationId="{BBBA3FD0-E993-8E6C-E255-3AE700C741D0}"/>
          </ac:spMkLst>
        </pc:spChg>
        <pc:spChg chg="mod">
          <ac:chgData name="Zhou, Yuhan" userId="35af830d-bd1a-416b-ae2f-7fc5d7b9e84c" providerId="ADAL" clId="{335576E9-6450-445E-A78F-810046877161}" dt="2025-06-06T00:46:22.166" v="50837" actId="2711"/>
          <ac:spMkLst>
            <pc:docMk/>
            <pc:sldMk cId="2603931101" sldId="2147480612"/>
            <ac:spMk id="3" creationId="{C6B39421-174B-F454-120D-3027F09050C6}"/>
          </ac:spMkLst>
        </pc:spChg>
        <pc:spChg chg="mod">
          <ac:chgData name="Zhou, Yuhan" userId="35af830d-bd1a-416b-ae2f-7fc5d7b9e84c" providerId="ADAL" clId="{335576E9-6450-445E-A78F-810046877161}" dt="2025-06-06T00:46:22.166" v="50837" actId="2711"/>
          <ac:spMkLst>
            <pc:docMk/>
            <pc:sldMk cId="2603931101" sldId="2147480612"/>
            <ac:spMk id="4" creationId="{FA2001B1-B144-0BCD-62EF-90CFFACC7C71}"/>
          </ac:spMkLst>
        </pc:spChg>
        <pc:spChg chg="mod">
          <ac:chgData name="Zhou, Yuhan" userId="35af830d-bd1a-416b-ae2f-7fc5d7b9e84c" providerId="ADAL" clId="{335576E9-6450-445E-A78F-810046877161}" dt="2025-06-06T00:46:22.166" v="50837" actId="2711"/>
          <ac:spMkLst>
            <pc:docMk/>
            <pc:sldMk cId="2603931101" sldId="2147480612"/>
            <ac:spMk id="10" creationId="{1248E512-63BF-CFA6-3811-25C41867236F}"/>
          </ac:spMkLst>
        </pc:spChg>
        <pc:spChg chg="mod">
          <ac:chgData name="Zhou, Yuhan" userId="35af830d-bd1a-416b-ae2f-7fc5d7b9e84c" providerId="ADAL" clId="{335576E9-6450-445E-A78F-810046877161}" dt="2025-06-06T00:46:22.166" v="50837" actId="2711"/>
          <ac:spMkLst>
            <pc:docMk/>
            <pc:sldMk cId="2603931101" sldId="2147480612"/>
            <ac:spMk id="12" creationId="{D82069BD-0DD7-A607-6C5B-1522D09433B9}"/>
          </ac:spMkLst>
        </pc:spChg>
        <pc:spChg chg="mod">
          <ac:chgData name="Zhou, Yuhan" userId="35af830d-bd1a-416b-ae2f-7fc5d7b9e84c" providerId="ADAL" clId="{335576E9-6450-445E-A78F-810046877161}" dt="2025-06-06T00:46:22.166" v="50837" actId="2711"/>
          <ac:spMkLst>
            <pc:docMk/>
            <pc:sldMk cId="2603931101" sldId="2147480612"/>
            <ac:spMk id="14" creationId="{2658540B-85AC-6E20-BBA7-E2ED2F0E25E5}"/>
          </ac:spMkLst>
        </pc:spChg>
        <pc:spChg chg="mod">
          <ac:chgData name="Zhou, Yuhan" userId="35af830d-bd1a-416b-ae2f-7fc5d7b9e84c" providerId="ADAL" clId="{335576E9-6450-445E-A78F-810046877161}" dt="2025-06-06T00:46:22.166" v="50837" actId="2711"/>
          <ac:spMkLst>
            <pc:docMk/>
            <pc:sldMk cId="2603931101" sldId="2147480612"/>
            <ac:spMk id="18" creationId="{E4257AC3-486C-E7F2-FB3A-FDB26A2E44DC}"/>
          </ac:spMkLst>
        </pc:spChg>
        <pc:spChg chg="mod">
          <ac:chgData name="Zhou, Yuhan" userId="35af830d-bd1a-416b-ae2f-7fc5d7b9e84c" providerId="ADAL" clId="{335576E9-6450-445E-A78F-810046877161}" dt="2025-06-06T00:46:22.166" v="50837" actId="2711"/>
          <ac:spMkLst>
            <pc:docMk/>
            <pc:sldMk cId="2603931101" sldId="2147480612"/>
            <ac:spMk id="24" creationId="{AE1D701E-6326-1149-8DAA-5D9E11979A79}"/>
          </ac:spMkLst>
        </pc:spChg>
        <pc:spChg chg="mod">
          <ac:chgData name="Zhou, Yuhan" userId="35af830d-bd1a-416b-ae2f-7fc5d7b9e84c" providerId="ADAL" clId="{335576E9-6450-445E-A78F-810046877161}" dt="2025-06-06T00:46:22.166" v="50837" actId="2711"/>
          <ac:spMkLst>
            <pc:docMk/>
            <pc:sldMk cId="2603931101" sldId="2147480612"/>
            <ac:spMk id="27" creationId="{4BB0173E-8A79-E383-E527-F3FA81ADDC3D}"/>
          </ac:spMkLst>
        </pc:spChg>
        <pc:spChg chg="mod">
          <ac:chgData name="Zhou, Yuhan" userId="35af830d-bd1a-416b-ae2f-7fc5d7b9e84c" providerId="ADAL" clId="{335576E9-6450-445E-A78F-810046877161}" dt="2025-06-06T00:46:22.166" v="50837" actId="2711"/>
          <ac:spMkLst>
            <pc:docMk/>
            <pc:sldMk cId="2603931101" sldId="2147480612"/>
            <ac:spMk id="28" creationId="{DA2CAEA0-E58C-951C-6989-6A9342FFE0A9}"/>
          </ac:spMkLst>
        </pc:spChg>
        <pc:spChg chg="mod">
          <ac:chgData name="Zhou, Yuhan" userId="35af830d-bd1a-416b-ae2f-7fc5d7b9e84c" providerId="ADAL" clId="{335576E9-6450-445E-A78F-810046877161}" dt="2025-06-06T00:46:22.166" v="50837" actId="2711"/>
          <ac:spMkLst>
            <pc:docMk/>
            <pc:sldMk cId="2603931101" sldId="2147480612"/>
            <ac:spMk id="30" creationId="{A2D7F6DB-6566-7A4C-E807-BB1644C5750A}"/>
          </ac:spMkLst>
        </pc:spChg>
        <pc:spChg chg="mod">
          <ac:chgData name="Zhou, Yuhan" userId="35af830d-bd1a-416b-ae2f-7fc5d7b9e84c" providerId="ADAL" clId="{335576E9-6450-445E-A78F-810046877161}" dt="2025-06-06T00:46:22.166" v="50837" actId="2711"/>
          <ac:spMkLst>
            <pc:docMk/>
            <pc:sldMk cId="2603931101" sldId="2147480612"/>
            <ac:spMk id="40" creationId="{0709CA2B-8B34-6E40-8B7A-6FD7E4C15B6D}"/>
          </ac:spMkLst>
        </pc:spChg>
        <pc:spChg chg="mod">
          <ac:chgData name="Zhou, Yuhan" userId="35af830d-bd1a-416b-ae2f-7fc5d7b9e84c" providerId="ADAL" clId="{335576E9-6450-445E-A78F-810046877161}" dt="2025-06-06T00:46:22.166" v="50837" actId="2711"/>
          <ac:spMkLst>
            <pc:docMk/>
            <pc:sldMk cId="2603931101" sldId="2147480612"/>
            <ac:spMk id="41" creationId="{67947DF4-EB67-D943-A9C3-09EB91A7A188}"/>
          </ac:spMkLst>
        </pc:spChg>
        <pc:spChg chg="mod">
          <ac:chgData name="Zhou, Yuhan" userId="35af830d-bd1a-416b-ae2f-7fc5d7b9e84c" providerId="ADAL" clId="{335576E9-6450-445E-A78F-810046877161}" dt="2025-06-06T00:46:22.166" v="50837" actId="2711"/>
          <ac:spMkLst>
            <pc:docMk/>
            <pc:sldMk cId="2603931101" sldId="2147480612"/>
            <ac:spMk id="43" creationId="{3882BEB6-3D6D-944F-BD49-E83300890C4D}"/>
          </ac:spMkLst>
        </pc:spChg>
        <pc:spChg chg="mod">
          <ac:chgData name="Zhou, Yuhan" userId="35af830d-bd1a-416b-ae2f-7fc5d7b9e84c" providerId="ADAL" clId="{335576E9-6450-445E-A78F-810046877161}" dt="2025-06-06T00:46:22.166" v="50837" actId="2711"/>
          <ac:spMkLst>
            <pc:docMk/>
            <pc:sldMk cId="2603931101" sldId="2147480612"/>
            <ac:spMk id="44" creationId="{7FC61709-ACE6-D34D-A5F0-563CC0062091}"/>
          </ac:spMkLst>
        </pc:spChg>
        <pc:spChg chg="mod">
          <ac:chgData name="Zhou, Yuhan" userId="35af830d-bd1a-416b-ae2f-7fc5d7b9e84c" providerId="ADAL" clId="{335576E9-6450-445E-A78F-810046877161}" dt="2025-06-06T00:46:22.166" v="50837" actId="2711"/>
          <ac:spMkLst>
            <pc:docMk/>
            <pc:sldMk cId="2603931101" sldId="2147480612"/>
            <ac:spMk id="46" creationId="{EFDEA2F7-F983-4B45-B096-3CF5FE3CEC12}"/>
          </ac:spMkLst>
        </pc:spChg>
        <pc:spChg chg="mod">
          <ac:chgData name="Zhou, Yuhan" userId="35af830d-bd1a-416b-ae2f-7fc5d7b9e84c" providerId="ADAL" clId="{335576E9-6450-445E-A78F-810046877161}" dt="2025-06-06T00:46:22.166" v="50837" actId="2711"/>
          <ac:spMkLst>
            <pc:docMk/>
            <pc:sldMk cId="2603931101" sldId="2147480612"/>
            <ac:spMk id="47" creationId="{A42145A2-0298-9943-BF35-F82A5DB3D5EC}"/>
          </ac:spMkLst>
        </pc:spChg>
        <pc:spChg chg="mod">
          <ac:chgData name="Zhou, Yuhan" userId="35af830d-bd1a-416b-ae2f-7fc5d7b9e84c" providerId="ADAL" clId="{335576E9-6450-445E-A78F-810046877161}" dt="2025-06-06T00:46:22.166" v="50837" actId="2711"/>
          <ac:spMkLst>
            <pc:docMk/>
            <pc:sldMk cId="2603931101" sldId="2147480612"/>
            <ac:spMk id="50" creationId="{1CE7BA6B-6191-704C-A900-71B7CBF1C0E8}"/>
          </ac:spMkLst>
        </pc:spChg>
        <pc:spChg chg="mod">
          <ac:chgData name="Zhou, Yuhan" userId="35af830d-bd1a-416b-ae2f-7fc5d7b9e84c" providerId="ADAL" clId="{335576E9-6450-445E-A78F-810046877161}" dt="2025-06-06T00:46:22.166" v="50837" actId="2711"/>
          <ac:spMkLst>
            <pc:docMk/>
            <pc:sldMk cId="2603931101" sldId="2147480612"/>
            <ac:spMk id="51" creationId="{402BCBAD-B5A9-B84E-932E-ED4EB25E16F0}"/>
          </ac:spMkLst>
        </pc:spChg>
        <pc:spChg chg="mod">
          <ac:chgData name="Zhou, Yuhan" userId="35af830d-bd1a-416b-ae2f-7fc5d7b9e84c" providerId="ADAL" clId="{335576E9-6450-445E-A78F-810046877161}" dt="2025-06-06T00:46:22.166" v="50837" actId="2711"/>
          <ac:spMkLst>
            <pc:docMk/>
            <pc:sldMk cId="2603931101" sldId="2147480612"/>
            <ac:spMk id="52" creationId="{54D266B2-158F-A945-BED8-6A2759DA7C86}"/>
          </ac:spMkLst>
        </pc:spChg>
        <pc:spChg chg="mod">
          <ac:chgData name="Zhou, Yuhan" userId="35af830d-bd1a-416b-ae2f-7fc5d7b9e84c" providerId="ADAL" clId="{335576E9-6450-445E-A78F-810046877161}" dt="2025-06-06T00:46:22.166" v="50837" actId="2711"/>
          <ac:spMkLst>
            <pc:docMk/>
            <pc:sldMk cId="2603931101" sldId="2147480612"/>
            <ac:spMk id="53" creationId="{16D912E1-5C11-E44B-A360-409B2087AC30}"/>
          </ac:spMkLst>
        </pc:spChg>
        <pc:spChg chg="mod">
          <ac:chgData name="Zhou, Yuhan" userId="35af830d-bd1a-416b-ae2f-7fc5d7b9e84c" providerId="ADAL" clId="{335576E9-6450-445E-A78F-810046877161}" dt="2025-06-06T00:46:22.166" v="50837" actId="2711"/>
          <ac:spMkLst>
            <pc:docMk/>
            <pc:sldMk cId="2603931101" sldId="2147480612"/>
            <ac:spMk id="68" creationId="{7254345E-0D40-9248-8847-27E5C49E5325}"/>
          </ac:spMkLst>
        </pc:spChg>
        <pc:spChg chg="mod">
          <ac:chgData name="Zhou, Yuhan" userId="35af830d-bd1a-416b-ae2f-7fc5d7b9e84c" providerId="ADAL" clId="{335576E9-6450-445E-A78F-810046877161}" dt="2025-06-06T00:46:22.166" v="50837" actId="2711"/>
          <ac:spMkLst>
            <pc:docMk/>
            <pc:sldMk cId="2603931101" sldId="2147480612"/>
            <ac:spMk id="69" creationId="{E54B4CB1-5ECF-554F-A363-F3C92A6890A7}"/>
          </ac:spMkLst>
        </pc:spChg>
        <pc:spChg chg="mod">
          <ac:chgData name="Zhou, Yuhan" userId="35af830d-bd1a-416b-ae2f-7fc5d7b9e84c" providerId="ADAL" clId="{335576E9-6450-445E-A78F-810046877161}" dt="2025-06-06T00:46:22.166" v="50837" actId="2711"/>
          <ac:spMkLst>
            <pc:docMk/>
            <pc:sldMk cId="2603931101" sldId="2147480612"/>
            <ac:spMk id="70" creationId="{EF9C6A03-F2BB-D046-940F-25CD8A9CCACA}"/>
          </ac:spMkLst>
        </pc:spChg>
        <pc:grpChg chg="mod">
          <ac:chgData name="Zhou, Yuhan" userId="35af830d-bd1a-416b-ae2f-7fc5d7b9e84c" providerId="ADAL" clId="{335576E9-6450-445E-A78F-810046877161}" dt="2025-06-06T00:46:22.166" v="50837" actId="2711"/>
          <ac:grpSpMkLst>
            <pc:docMk/>
            <pc:sldMk cId="2603931101" sldId="2147480612"/>
            <ac:grpSpMk id="6" creationId="{10925241-C0A7-B2E0-5D31-B639B765E085}"/>
          </ac:grpSpMkLst>
        </pc:grpChg>
        <pc:grpChg chg="mod">
          <ac:chgData name="Zhou, Yuhan" userId="35af830d-bd1a-416b-ae2f-7fc5d7b9e84c" providerId="ADAL" clId="{335576E9-6450-445E-A78F-810046877161}" dt="2025-06-06T00:46:22.166" v="50837" actId="2711"/>
          <ac:grpSpMkLst>
            <pc:docMk/>
            <pc:sldMk cId="2603931101" sldId="2147480612"/>
            <ac:grpSpMk id="80" creationId="{95ED101A-198A-E33F-8639-DE40DE2B7C26}"/>
          </ac:grpSpMkLst>
        </pc:grpChg>
        <pc:grpChg chg="mod">
          <ac:chgData name="Zhou, Yuhan" userId="35af830d-bd1a-416b-ae2f-7fc5d7b9e84c" providerId="ADAL" clId="{335576E9-6450-445E-A78F-810046877161}" dt="2025-06-06T00:46:22.166" v="50837" actId="2711"/>
          <ac:grpSpMkLst>
            <pc:docMk/>
            <pc:sldMk cId="2603931101" sldId="2147480612"/>
            <ac:grpSpMk id="90" creationId="{BEDBD722-7547-CF97-4AFB-9FF2EFDD1E64}"/>
          </ac:grpSpMkLst>
        </pc:grpChg>
        <pc:grpChg chg="mod">
          <ac:chgData name="Zhou, Yuhan" userId="35af830d-bd1a-416b-ae2f-7fc5d7b9e84c" providerId="ADAL" clId="{335576E9-6450-445E-A78F-810046877161}" dt="2025-06-06T00:46:22.166" v="50837" actId="2711"/>
          <ac:grpSpMkLst>
            <pc:docMk/>
            <pc:sldMk cId="2603931101" sldId="2147480612"/>
            <ac:grpSpMk id="98" creationId="{EAFF5B68-6E7F-15A8-369A-1E474752348B}"/>
          </ac:grpSpMkLst>
        </pc:grpChg>
        <pc:picChg chg="mod">
          <ac:chgData name="Zhou, Yuhan" userId="35af830d-bd1a-416b-ae2f-7fc5d7b9e84c" providerId="ADAL" clId="{335576E9-6450-445E-A78F-810046877161}" dt="2025-06-06T00:46:22.166" v="50837" actId="2711"/>
          <ac:picMkLst>
            <pc:docMk/>
            <pc:sldMk cId="2603931101" sldId="2147480612"/>
            <ac:picMk id="8" creationId="{A3F88002-9E91-42BA-B1F4-80C614317602}"/>
          </ac:picMkLst>
        </pc:picChg>
        <pc:picChg chg="mod">
          <ac:chgData name="Zhou, Yuhan" userId="35af830d-bd1a-416b-ae2f-7fc5d7b9e84c" providerId="ADAL" clId="{335576E9-6450-445E-A78F-810046877161}" dt="2025-06-06T00:46:22.166" v="50837" actId="2711"/>
          <ac:picMkLst>
            <pc:docMk/>
            <pc:sldMk cId="2603931101" sldId="2147480612"/>
            <ac:picMk id="11" creationId="{E881ED88-8321-36BE-8C0A-AA5BA6CD0ADB}"/>
          </ac:picMkLst>
        </pc:picChg>
        <pc:picChg chg="mod">
          <ac:chgData name="Zhou, Yuhan" userId="35af830d-bd1a-416b-ae2f-7fc5d7b9e84c" providerId="ADAL" clId="{335576E9-6450-445E-A78F-810046877161}" dt="2025-06-06T00:46:22.166" v="50837" actId="2711"/>
          <ac:picMkLst>
            <pc:docMk/>
            <pc:sldMk cId="2603931101" sldId="2147480612"/>
            <ac:picMk id="13" creationId="{F1052F4E-A281-AF6A-9B0B-ECBB34F4B1F7}"/>
          </ac:picMkLst>
        </pc:picChg>
        <pc:picChg chg="mod">
          <ac:chgData name="Zhou, Yuhan" userId="35af830d-bd1a-416b-ae2f-7fc5d7b9e84c" providerId="ADAL" clId="{335576E9-6450-445E-A78F-810046877161}" dt="2025-06-06T00:46:22.166" v="50837" actId="2711"/>
          <ac:picMkLst>
            <pc:docMk/>
            <pc:sldMk cId="2603931101" sldId="2147480612"/>
            <ac:picMk id="15" creationId="{9D6601FD-FC65-18DB-81C4-53F43D3CC911}"/>
          </ac:picMkLst>
        </pc:picChg>
      </pc:sldChg>
      <pc:sldChg chg="addSp modSp mod ord modShow modCm">
        <pc:chgData name="Zhou, Yuhan" userId="35af830d-bd1a-416b-ae2f-7fc5d7b9e84c" providerId="ADAL" clId="{335576E9-6450-445E-A78F-810046877161}" dt="2025-06-03T23:30:38.499" v="45391" actId="20577"/>
        <pc:sldMkLst>
          <pc:docMk/>
          <pc:sldMk cId="4264716601" sldId="2147480614"/>
        </pc:sldMkLst>
        <pc:spChg chg="add mod">
          <ac:chgData name="Zhou, Yuhan" userId="35af830d-bd1a-416b-ae2f-7fc5d7b9e84c" providerId="ADAL" clId="{335576E9-6450-445E-A78F-810046877161}" dt="2025-06-02T05:55:10.039" v="32687" actId="1076"/>
          <ac:spMkLst>
            <pc:docMk/>
            <pc:sldMk cId="4264716601" sldId="2147480614"/>
            <ac:spMk id="2" creationId="{DB9AD0D0-CE44-A4E0-7E8A-C77E7BAB6727}"/>
          </ac:spMkLst>
        </pc:spChg>
        <pc:spChg chg="mod">
          <ac:chgData name="Zhou, Yuhan" userId="35af830d-bd1a-416b-ae2f-7fc5d7b9e84c" providerId="ADAL" clId="{335576E9-6450-445E-A78F-810046877161}" dt="2025-05-29T01:46:10.232" v="30372" actId="1076"/>
          <ac:spMkLst>
            <pc:docMk/>
            <pc:sldMk cId="4264716601" sldId="2147480614"/>
            <ac:spMk id="3" creationId="{C3285CD6-8285-1720-D483-5C915054AF85}"/>
          </ac:spMkLst>
        </pc:spChg>
        <pc:spChg chg="mod">
          <ac:chgData name="Zhou, Yuhan" userId="35af830d-bd1a-416b-ae2f-7fc5d7b9e84c" providerId="ADAL" clId="{335576E9-6450-445E-A78F-810046877161}" dt="2025-06-03T23:30:38.499" v="45391" actId="20577"/>
          <ac:spMkLst>
            <pc:docMk/>
            <pc:sldMk cId="4264716601" sldId="2147480614"/>
            <ac:spMk id="72" creationId="{80D52036-EA98-09EE-D627-5BD818A1DE17}"/>
          </ac:spMkLst>
        </pc:spChg>
        <pc:spChg chg="mod">
          <ac:chgData name="Zhou, Yuhan" userId="35af830d-bd1a-416b-ae2f-7fc5d7b9e84c" providerId="ADAL" clId="{335576E9-6450-445E-A78F-810046877161}" dt="2025-06-02T23:38:35.682" v="40296" actId="404"/>
          <ac:spMkLst>
            <pc:docMk/>
            <pc:sldMk cId="4264716601" sldId="2147480614"/>
            <ac:spMk id="187" creationId="{A28BA63F-6EE6-27F7-D5F5-CA224DBB4976}"/>
          </ac:spMkLst>
        </pc:spChg>
        <pc:extLst>
          <p:ext xmlns:p="http://schemas.openxmlformats.org/presentationml/2006/main" uri="{D6D511B9-2390-475A-947B-AFAB55BFBCF1}">
            <pc226:cmChg xmlns:pc226="http://schemas.microsoft.com/office/powerpoint/2022/06/main/command" chg="mod">
              <pc226:chgData name="Zhou, Yuhan" userId="35af830d-bd1a-416b-ae2f-7fc5d7b9e84c" providerId="ADAL" clId="{335576E9-6450-445E-A78F-810046877161}" dt="2025-06-03T23:30:38.499" v="45391" actId="20577"/>
              <pc2:cmMkLst xmlns:pc2="http://schemas.microsoft.com/office/powerpoint/2019/9/main/command">
                <pc:docMk/>
                <pc:sldMk cId="4264716601" sldId="2147480614"/>
                <pc2:cmMk id="{69E068B8-A6AF-464A-BF3E-6627F87E7DF0}"/>
              </pc2:cmMkLst>
            </pc226:cmChg>
          </p:ext>
        </pc:extLst>
      </pc:sldChg>
      <pc:sldChg chg="addSp delSp modSp mod modNotesTx">
        <pc:chgData name="Zhou, Yuhan" userId="35af830d-bd1a-416b-ae2f-7fc5d7b9e84c" providerId="ADAL" clId="{335576E9-6450-445E-A78F-810046877161}" dt="2025-06-06T00:45:53.620" v="50834" actId="2711"/>
        <pc:sldMkLst>
          <pc:docMk/>
          <pc:sldMk cId="413489979" sldId="2147480617"/>
        </pc:sldMkLst>
        <pc:spChg chg="mod">
          <ac:chgData name="Zhou, Yuhan" userId="35af830d-bd1a-416b-ae2f-7fc5d7b9e84c" providerId="ADAL" clId="{335576E9-6450-445E-A78F-810046877161}" dt="2025-06-06T00:45:53.620" v="50834" actId="2711"/>
          <ac:spMkLst>
            <pc:docMk/>
            <pc:sldMk cId="413489979" sldId="2147480617"/>
            <ac:spMk id="2" creationId="{64A308BB-83A6-11D8-2D8B-C62DA9B82181}"/>
          </ac:spMkLst>
        </pc:spChg>
        <pc:spChg chg="mod">
          <ac:chgData name="Zhou, Yuhan" userId="35af830d-bd1a-416b-ae2f-7fc5d7b9e84c" providerId="ADAL" clId="{335576E9-6450-445E-A78F-810046877161}" dt="2025-06-02T03:19:26.545" v="32396" actId="1076"/>
          <ac:spMkLst>
            <pc:docMk/>
            <pc:sldMk cId="413489979" sldId="2147480617"/>
            <ac:spMk id="3" creationId="{44354D10-F3B2-FE14-9036-92B3ED88DE0F}"/>
          </ac:spMkLst>
        </pc:spChg>
        <pc:spChg chg="mod">
          <ac:chgData name="Zhou, Yuhan" userId="35af830d-bd1a-416b-ae2f-7fc5d7b9e84c" providerId="ADAL" clId="{335576E9-6450-445E-A78F-810046877161}" dt="2025-06-06T00:45:53.620" v="50834" actId="2711"/>
          <ac:spMkLst>
            <pc:docMk/>
            <pc:sldMk cId="413489979" sldId="2147480617"/>
            <ac:spMk id="4" creationId="{CC918C65-9C0B-6BE9-20DC-2CD5B4163202}"/>
          </ac:spMkLst>
        </pc:spChg>
        <pc:spChg chg="mod">
          <ac:chgData name="Zhou, Yuhan" userId="35af830d-bd1a-416b-ae2f-7fc5d7b9e84c" providerId="ADAL" clId="{335576E9-6450-445E-A78F-810046877161}" dt="2025-06-06T00:45:53.620" v="50834" actId="2711"/>
          <ac:spMkLst>
            <pc:docMk/>
            <pc:sldMk cId="413489979" sldId="2147480617"/>
            <ac:spMk id="5" creationId="{5CD07B3F-0ED0-F953-02B9-4826B8BE3C31}"/>
          </ac:spMkLst>
        </pc:spChg>
        <pc:spChg chg="add del">
          <ac:chgData name="Zhou, Yuhan" userId="35af830d-bd1a-416b-ae2f-7fc5d7b9e84c" providerId="ADAL" clId="{335576E9-6450-445E-A78F-810046877161}" dt="2025-05-29T01:58:55.680" v="30510" actId="478"/>
          <ac:spMkLst>
            <pc:docMk/>
            <pc:sldMk cId="413489979" sldId="2147480617"/>
            <ac:spMk id="6" creationId="{625125E0-24EB-2253-3B32-43E9F14DA667}"/>
          </ac:spMkLst>
        </pc:spChg>
        <pc:spChg chg="add del mod">
          <ac:chgData name="Zhou, Yuhan" userId="35af830d-bd1a-416b-ae2f-7fc5d7b9e84c" providerId="ADAL" clId="{335576E9-6450-445E-A78F-810046877161}" dt="2025-06-02T03:17:00.131" v="32377" actId="478"/>
          <ac:spMkLst>
            <pc:docMk/>
            <pc:sldMk cId="413489979" sldId="2147480617"/>
            <ac:spMk id="6" creationId="{8481BB26-2C9E-8875-3861-514493F34EA9}"/>
          </ac:spMkLst>
        </pc:spChg>
        <pc:spChg chg="add mod">
          <ac:chgData name="Zhou, Yuhan" userId="35af830d-bd1a-416b-ae2f-7fc5d7b9e84c" providerId="ADAL" clId="{335576E9-6450-445E-A78F-810046877161}" dt="2025-06-06T00:45:53.620" v="50834" actId="2711"/>
          <ac:spMkLst>
            <pc:docMk/>
            <pc:sldMk cId="413489979" sldId="2147480617"/>
            <ac:spMk id="7" creationId="{2838AC13-3D85-1D71-7129-77308A67D1E5}"/>
          </ac:spMkLst>
        </pc:spChg>
        <pc:spChg chg="add del mod">
          <ac:chgData name="Zhou, Yuhan" userId="35af830d-bd1a-416b-ae2f-7fc5d7b9e84c" providerId="ADAL" clId="{335576E9-6450-445E-A78F-810046877161}" dt="2025-06-02T03:16:57.618" v="32375" actId="478"/>
          <ac:spMkLst>
            <pc:docMk/>
            <pc:sldMk cId="413489979" sldId="2147480617"/>
            <ac:spMk id="7" creationId="{C38A61E3-EA1E-E57F-69B1-0F6ABBB15D9C}"/>
          </ac:spMkLst>
        </pc:spChg>
        <pc:spChg chg="add del">
          <ac:chgData name="Zhou, Yuhan" userId="35af830d-bd1a-416b-ae2f-7fc5d7b9e84c" providerId="ADAL" clId="{335576E9-6450-445E-A78F-810046877161}" dt="2025-05-29T01:58:55.680" v="30510" actId="478"/>
          <ac:spMkLst>
            <pc:docMk/>
            <pc:sldMk cId="413489979" sldId="2147480617"/>
            <ac:spMk id="7" creationId="{F9A13605-0ED7-8D8D-DED4-CD67F0F28154}"/>
          </ac:spMkLst>
        </pc:spChg>
        <pc:spChg chg="add del mod">
          <ac:chgData name="Zhou, Yuhan" userId="35af830d-bd1a-416b-ae2f-7fc5d7b9e84c" providerId="ADAL" clId="{335576E9-6450-445E-A78F-810046877161}" dt="2025-06-02T02:02:59.507" v="32132" actId="478"/>
          <ac:spMkLst>
            <pc:docMk/>
            <pc:sldMk cId="413489979" sldId="2147480617"/>
            <ac:spMk id="8" creationId="{5850BBBD-6859-B5F6-EC20-E9A708E6F706}"/>
          </ac:spMkLst>
        </pc:spChg>
        <pc:spChg chg="add del mod">
          <ac:chgData name="Zhou, Yuhan" userId="35af830d-bd1a-416b-ae2f-7fc5d7b9e84c" providerId="ADAL" clId="{335576E9-6450-445E-A78F-810046877161}" dt="2025-06-03T07:07:05.520" v="42630" actId="478"/>
          <ac:spMkLst>
            <pc:docMk/>
            <pc:sldMk cId="413489979" sldId="2147480617"/>
            <ac:spMk id="8" creationId="{F27D2111-5C88-563A-1C63-BD24A50EC088}"/>
          </ac:spMkLst>
        </pc:spChg>
        <pc:spChg chg="add mod">
          <ac:chgData name="Zhou, Yuhan" userId="35af830d-bd1a-416b-ae2f-7fc5d7b9e84c" providerId="ADAL" clId="{335576E9-6450-445E-A78F-810046877161}" dt="2025-06-06T00:45:53.620" v="50834" actId="2711"/>
          <ac:spMkLst>
            <pc:docMk/>
            <pc:sldMk cId="413489979" sldId="2147480617"/>
            <ac:spMk id="9" creationId="{8E58EBDC-FFF4-B770-D7BE-D9067E6B1BDE}"/>
          </ac:spMkLst>
        </pc:spChg>
        <pc:spChg chg="add del">
          <ac:chgData name="Zhou, Yuhan" userId="35af830d-bd1a-416b-ae2f-7fc5d7b9e84c" providerId="ADAL" clId="{335576E9-6450-445E-A78F-810046877161}" dt="2025-05-29T01:58:55.680" v="30510" actId="478"/>
          <ac:spMkLst>
            <pc:docMk/>
            <pc:sldMk cId="413489979" sldId="2147480617"/>
            <ac:spMk id="9" creationId="{B493484C-C68A-63AF-0C9C-D0D9E0E79A4F}"/>
          </ac:spMkLst>
        </pc:spChg>
        <pc:spChg chg="add mod">
          <ac:chgData name="Zhou, Yuhan" userId="35af830d-bd1a-416b-ae2f-7fc5d7b9e84c" providerId="ADAL" clId="{335576E9-6450-445E-A78F-810046877161}" dt="2025-06-03T07:03:15.057" v="42564"/>
          <ac:spMkLst>
            <pc:docMk/>
            <pc:sldMk cId="413489979" sldId="2147480617"/>
            <ac:spMk id="10" creationId="{76AFE961-5D09-8438-1102-A6C701259BF3}"/>
          </ac:spMkLst>
        </pc:spChg>
        <pc:spChg chg="add del mod">
          <ac:chgData name="Zhou, Yuhan" userId="35af830d-bd1a-416b-ae2f-7fc5d7b9e84c" providerId="ADAL" clId="{335576E9-6450-445E-A78F-810046877161}" dt="2025-06-02T03:17:01.292" v="32378" actId="478"/>
          <ac:spMkLst>
            <pc:docMk/>
            <pc:sldMk cId="413489979" sldId="2147480617"/>
            <ac:spMk id="10" creationId="{AE03D720-BEF3-1792-0C0E-D132F5F1552D}"/>
          </ac:spMkLst>
        </pc:spChg>
        <pc:spChg chg="add del mod">
          <ac:chgData name="Zhou, Yuhan" userId="35af830d-bd1a-416b-ae2f-7fc5d7b9e84c" providerId="ADAL" clId="{335576E9-6450-445E-A78F-810046877161}" dt="2025-06-02T03:16:58.780" v="32376" actId="478"/>
          <ac:spMkLst>
            <pc:docMk/>
            <pc:sldMk cId="413489979" sldId="2147480617"/>
            <ac:spMk id="11" creationId="{5B9992D8-D502-E4ED-E398-5A60288E024F}"/>
          </ac:spMkLst>
        </pc:spChg>
        <pc:spChg chg="add mod ord">
          <ac:chgData name="Zhou, Yuhan" userId="35af830d-bd1a-416b-ae2f-7fc5d7b9e84c" providerId="ADAL" clId="{335576E9-6450-445E-A78F-810046877161}" dt="2025-06-06T00:45:53.620" v="50834" actId="2711"/>
          <ac:spMkLst>
            <pc:docMk/>
            <pc:sldMk cId="413489979" sldId="2147480617"/>
            <ac:spMk id="11" creationId="{C8AD5A2E-E9D6-A23F-CEDA-295BA11ED710}"/>
          </ac:spMkLst>
        </pc:spChg>
        <pc:spChg chg="add del">
          <ac:chgData name="Zhou, Yuhan" userId="35af830d-bd1a-416b-ae2f-7fc5d7b9e84c" providerId="ADAL" clId="{335576E9-6450-445E-A78F-810046877161}" dt="2025-05-29T01:58:55.680" v="30510" actId="478"/>
          <ac:spMkLst>
            <pc:docMk/>
            <pc:sldMk cId="413489979" sldId="2147480617"/>
            <ac:spMk id="11" creationId="{E9B79F3D-7508-103E-2157-29D0413B637B}"/>
          </ac:spMkLst>
        </pc:spChg>
        <pc:spChg chg="add del mod">
          <ac:chgData name="Zhou, Yuhan" userId="35af830d-bd1a-416b-ae2f-7fc5d7b9e84c" providerId="ADAL" clId="{335576E9-6450-445E-A78F-810046877161}" dt="2025-06-02T03:16:56.694" v="32374" actId="478"/>
          <ac:spMkLst>
            <pc:docMk/>
            <pc:sldMk cId="413489979" sldId="2147480617"/>
            <ac:spMk id="12" creationId="{11D52295-33D9-053C-F954-3FAC6A6C1B1D}"/>
          </ac:spMkLst>
        </pc:spChg>
        <pc:spChg chg="add del mod">
          <ac:chgData name="Zhou, Yuhan" userId="35af830d-bd1a-416b-ae2f-7fc5d7b9e84c" providerId="ADAL" clId="{335576E9-6450-445E-A78F-810046877161}" dt="2025-06-02T02:04:39.420" v="32164" actId="478"/>
          <ac:spMkLst>
            <pc:docMk/>
            <pc:sldMk cId="413489979" sldId="2147480617"/>
            <ac:spMk id="13" creationId="{19994DDC-7AC9-5A9B-2631-486C937F8DF6}"/>
          </ac:spMkLst>
        </pc:spChg>
        <pc:spChg chg="mod">
          <ac:chgData name="Zhou, Yuhan" userId="35af830d-bd1a-416b-ae2f-7fc5d7b9e84c" providerId="ADAL" clId="{335576E9-6450-445E-A78F-810046877161}" dt="2025-06-03T07:14:29.121" v="42682" actId="207"/>
          <ac:spMkLst>
            <pc:docMk/>
            <pc:sldMk cId="413489979" sldId="2147480617"/>
            <ac:spMk id="13" creationId="{D66A4136-7008-AA37-E2AC-ADD0D2962E18}"/>
          </ac:spMkLst>
        </pc:spChg>
        <pc:spChg chg="add del">
          <ac:chgData name="Zhou, Yuhan" userId="35af830d-bd1a-416b-ae2f-7fc5d7b9e84c" providerId="ADAL" clId="{335576E9-6450-445E-A78F-810046877161}" dt="2025-05-29T01:58:55.680" v="30510" actId="478"/>
          <ac:spMkLst>
            <pc:docMk/>
            <pc:sldMk cId="413489979" sldId="2147480617"/>
            <ac:spMk id="14" creationId="{67657691-4460-9097-8029-2DED25814679}"/>
          </ac:spMkLst>
        </pc:spChg>
        <pc:spChg chg="add mod topLvl">
          <ac:chgData name="Zhou, Yuhan" userId="35af830d-bd1a-416b-ae2f-7fc5d7b9e84c" providerId="ADAL" clId="{335576E9-6450-445E-A78F-810046877161}" dt="2025-06-06T00:45:53.620" v="50834" actId="2711"/>
          <ac:spMkLst>
            <pc:docMk/>
            <pc:sldMk cId="413489979" sldId="2147480617"/>
            <ac:spMk id="14" creationId="{99F227C3-1F65-034C-3723-28CF10547B02}"/>
          </ac:spMkLst>
        </pc:spChg>
        <pc:spChg chg="mod">
          <ac:chgData name="Zhou, Yuhan" userId="35af830d-bd1a-416b-ae2f-7fc5d7b9e84c" providerId="ADAL" clId="{335576E9-6450-445E-A78F-810046877161}" dt="2025-06-03T07:14:29.121" v="42682" actId="207"/>
          <ac:spMkLst>
            <pc:docMk/>
            <pc:sldMk cId="413489979" sldId="2147480617"/>
            <ac:spMk id="15" creationId="{5BA0B77B-4E72-2626-181C-72826A4593EB}"/>
          </ac:spMkLst>
        </pc:spChg>
        <pc:spChg chg="add del mod">
          <ac:chgData name="Zhou, Yuhan" userId="35af830d-bd1a-416b-ae2f-7fc5d7b9e84c" providerId="ADAL" clId="{335576E9-6450-445E-A78F-810046877161}" dt="2025-06-02T02:06:36.680" v="32174" actId="478"/>
          <ac:spMkLst>
            <pc:docMk/>
            <pc:sldMk cId="413489979" sldId="2147480617"/>
            <ac:spMk id="15" creationId="{5C893287-037F-9252-CBFA-673B1104365E}"/>
          </ac:spMkLst>
        </pc:spChg>
        <pc:spChg chg="add del mod">
          <ac:chgData name="Zhou, Yuhan" userId="35af830d-bd1a-416b-ae2f-7fc5d7b9e84c" providerId="ADAL" clId="{335576E9-6450-445E-A78F-810046877161}" dt="2025-05-29T01:51:41.947" v="30412" actId="478"/>
          <ac:spMkLst>
            <pc:docMk/>
            <pc:sldMk cId="413489979" sldId="2147480617"/>
            <ac:spMk id="15" creationId="{C42F6013-FACF-391E-30B8-EAFE4624B636}"/>
          </ac:spMkLst>
        </pc:spChg>
        <pc:spChg chg="add mod">
          <ac:chgData name="Zhou, Yuhan" userId="35af830d-bd1a-416b-ae2f-7fc5d7b9e84c" providerId="ADAL" clId="{335576E9-6450-445E-A78F-810046877161}" dt="2025-06-02T03:19:27.887" v="32397" actId="1076"/>
          <ac:spMkLst>
            <pc:docMk/>
            <pc:sldMk cId="413489979" sldId="2147480617"/>
            <ac:spMk id="16" creationId="{852CC2AE-8147-447C-9B9D-A3FA04F4ADAF}"/>
          </ac:spMkLst>
        </pc:spChg>
        <pc:spChg chg="mod">
          <ac:chgData name="Zhou, Yuhan" userId="35af830d-bd1a-416b-ae2f-7fc5d7b9e84c" providerId="ADAL" clId="{335576E9-6450-445E-A78F-810046877161}" dt="2025-06-03T07:14:29.121" v="42682" actId="207"/>
          <ac:spMkLst>
            <pc:docMk/>
            <pc:sldMk cId="413489979" sldId="2147480617"/>
            <ac:spMk id="16" creationId="{9DE00080-2C6B-20CE-1FBB-6C109CFE2F78}"/>
          </ac:spMkLst>
        </pc:spChg>
        <pc:spChg chg="add mod topLvl">
          <ac:chgData name="Zhou, Yuhan" userId="35af830d-bd1a-416b-ae2f-7fc5d7b9e84c" providerId="ADAL" clId="{335576E9-6450-445E-A78F-810046877161}" dt="2025-06-06T00:45:53.620" v="50834" actId="2711"/>
          <ac:spMkLst>
            <pc:docMk/>
            <pc:sldMk cId="413489979" sldId="2147480617"/>
            <ac:spMk id="17" creationId="{3CBC1343-ADC4-351A-FD93-D896FA0DE2D3}"/>
          </ac:spMkLst>
        </pc:spChg>
        <pc:spChg chg="add mod">
          <ac:chgData name="Zhou, Yuhan" userId="35af830d-bd1a-416b-ae2f-7fc5d7b9e84c" providerId="ADAL" clId="{335576E9-6450-445E-A78F-810046877161}" dt="2025-05-29T01:58:23.111" v="30505" actId="1076"/>
          <ac:spMkLst>
            <pc:docMk/>
            <pc:sldMk cId="413489979" sldId="2147480617"/>
            <ac:spMk id="17" creationId="{EA3E538C-4354-EBAB-47AA-D5CC69A8BE1F}"/>
          </ac:spMkLst>
        </pc:spChg>
        <pc:spChg chg="add del mod topLvl">
          <ac:chgData name="Zhou, Yuhan" userId="35af830d-bd1a-416b-ae2f-7fc5d7b9e84c" providerId="ADAL" clId="{335576E9-6450-445E-A78F-810046877161}" dt="2025-06-03T06:58:07.313" v="42424" actId="478"/>
          <ac:spMkLst>
            <pc:docMk/>
            <pc:sldMk cId="413489979" sldId="2147480617"/>
            <ac:spMk id="18" creationId="{ABC10602-4BD2-5A59-6E4D-FF28DAB9CEB1}"/>
          </ac:spMkLst>
        </pc:spChg>
        <pc:spChg chg="mod">
          <ac:chgData name="Zhou, Yuhan" userId="35af830d-bd1a-416b-ae2f-7fc5d7b9e84c" providerId="ADAL" clId="{335576E9-6450-445E-A78F-810046877161}" dt="2025-05-29T01:58:10.174" v="30503"/>
          <ac:spMkLst>
            <pc:docMk/>
            <pc:sldMk cId="413489979" sldId="2147480617"/>
            <ac:spMk id="19" creationId="{BD34D22D-B930-FFB5-73C5-E56E1505BB64}"/>
          </ac:spMkLst>
        </pc:spChg>
        <pc:spChg chg="add mod topLvl">
          <ac:chgData name="Zhou, Yuhan" userId="35af830d-bd1a-416b-ae2f-7fc5d7b9e84c" providerId="ADAL" clId="{335576E9-6450-445E-A78F-810046877161}" dt="2025-06-06T00:45:53.620" v="50834" actId="2711"/>
          <ac:spMkLst>
            <pc:docMk/>
            <pc:sldMk cId="413489979" sldId="2147480617"/>
            <ac:spMk id="19" creationId="{EFB0299C-BF1F-B775-E5D8-BE742BACA776}"/>
          </ac:spMkLst>
        </pc:spChg>
        <pc:spChg chg="add mod topLvl">
          <ac:chgData name="Zhou, Yuhan" userId="35af830d-bd1a-416b-ae2f-7fc5d7b9e84c" providerId="ADAL" clId="{335576E9-6450-445E-A78F-810046877161}" dt="2025-06-06T00:45:53.620" v="50834" actId="2711"/>
          <ac:spMkLst>
            <pc:docMk/>
            <pc:sldMk cId="413489979" sldId="2147480617"/>
            <ac:spMk id="20" creationId="{0530EDA4-AE56-C2C6-F497-58E2649AA04C}"/>
          </ac:spMkLst>
        </pc:spChg>
        <pc:spChg chg="mod">
          <ac:chgData name="Zhou, Yuhan" userId="35af830d-bd1a-416b-ae2f-7fc5d7b9e84c" providerId="ADAL" clId="{335576E9-6450-445E-A78F-810046877161}" dt="2025-06-03T07:14:29.121" v="42682" actId="207"/>
          <ac:spMkLst>
            <pc:docMk/>
            <pc:sldMk cId="413489979" sldId="2147480617"/>
            <ac:spMk id="21" creationId="{46857D3F-2FCE-192C-8872-22071DD93BA9}"/>
          </ac:spMkLst>
        </pc:spChg>
        <pc:spChg chg="add del mod">
          <ac:chgData name="Zhou, Yuhan" userId="35af830d-bd1a-416b-ae2f-7fc5d7b9e84c" providerId="ADAL" clId="{335576E9-6450-445E-A78F-810046877161}" dt="2025-06-02T01:42:42.689" v="32043" actId="478"/>
          <ac:spMkLst>
            <pc:docMk/>
            <pc:sldMk cId="413489979" sldId="2147480617"/>
            <ac:spMk id="21" creationId="{59119FC4-CB71-CFC4-5BF5-88CDF3658DCD}"/>
          </ac:spMkLst>
        </pc:spChg>
        <pc:spChg chg="mod">
          <ac:chgData name="Zhou, Yuhan" userId="35af830d-bd1a-416b-ae2f-7fc5d7b9e84c" providerId="ADAL" clId="{335576E9-6450-445E-A78F-810046877161}" dt="2025-05-29T01:58:10.174" v="30503"/>
          <ac:spMkLst>
            <pc:docMk/>
            <pc:sldMk cId="413489979" sldId="2147480617"/>
            <ac:spMk id="21" creationId="{F8A13C3B-BC01-53C3-0E63-B5E30D9C6170}"/>
          </ac:spMkLst>
        </pc:spChg>
        <pc:spChg chg="add mod topLvl">
          <ac:chgData name="Zhou, Yuhan" userId="35af830d-bd1a-416b-ae2f-7fc5d7b9e84c" providerId="ADAL" clId="{335576E9-6450-445E-A78F-810046877161}" dt="2025-06-06T00:45:53.620" v="50834" actId="2711"/>
          <ac:spMkLst>
            <pc:docMk/>
            <pc:sldMk cId="413489979" sldId="2147480617"/>
            <ac:spMk id="22" creationId="{10DDB2A0-C644-BBCF-D102-019A600EF6E4}"/>
          </ac:spMkLst>
        </pc:spChg>
        <pc:spChg chg="mod">
          <ac:chgData name="Zhou, Yuhan" userId="35af830d-bd1a-416b-ae2f-7fc5d7b9e84c" providerId="ADAL" clId="{335576E9-6450-445E-A78F-810046877161}" dt="2025-05-29T01:58:10.174" v="30503"/>
          <ac:spMkLst>
            <pc:docMk/>
            <pc:sldMk cId="413489979" sldId="2147480617"/>
            <ac:spMk id="22" creationId="{6E031569-36B3-4107-4911-907AC4AAE941}"/>
          </ac:spMkLst>
        </pc:spChg>
        <pc:spChg chg="add mod topLvl">
          <ac:chgData name="Zhou, Yuhan" userId="35af830d-bd1a-416b-ae2f-7fc5d7b9e84c" providerId="ADAL" clId="{335576E9-6450-445E-A78F-810046877161}" dt="2025-06-06T00:45:53.620" v="50834" actId="2711"/>
          <ac:spMkLst>
            <pc:docMk/>
            <pc:sldMk cId="413489979" sldId="2147480617"/>
            <ac:spMk id="23" creationId="{A1DF6C6D-2A4D-AB7A-F9DE-2B8477BA5651}"/>
          </ac:spMkLst>
        </pc:spChg>
        <pc:spChg chg="add del mod">
          <ac:chgData name="Zhou, Yuhan" userId="35af830d-bd1a-416b-ae2f-7fc5d7b9e84c" providerId="ADAL" clId="{335576E9-6450-445E-A78F-810046877161}" dt="2025-06-02T02:04:34.765" v="32163" actId="478"/>
          <ac:spMkLst>
            <pc:docMk/>
            <pc:sldMk cId="413489979" sldId="2147480617"/>
            <ac:spMk id="24" creationId="{40AA5387-88EC-E007-8EB1-C859B5F755F2}"/>
          </ac:spMkLst>
        </pc:spChg>
        <pc:spChg chg="mod">
          <ac:chgData name="Zhou, Yuhan" userId="35af830d-bd1a-416b-ae2f-7fc5d7b9e84c" providerId="ADAL" clId="{335576E9-6450-445E-A78F-810046877161}" dt="2025-06-03T07:14:29.121" v="42682" actId="207"/>
          <ac:spMkLst>
            <pc:docMk/>
            <pc:sldMk cId="413489979" sldId="2147480617"/>
            <ac:spMk id="24" creationId="{9E3E79C5-EE7C-6EF0-DEB2-2BD8F0D676E4}"/>
          </ac:spMkLst>
        </pc:spChg>
        <pc:spChg chg="mod">
          <ac:chgData name="Zhou, Yuhan" userId="35af830d-bd1a-416b-ae2f-7fc5d7b9e84c" providerId="ADAL" clId="{335576E9-6450-445E-A78F-810046877161}" dt="2025-05-29T01:58:10.174" v="30503"/>
          <ac:spMkLst>
            <pc:docMk/>
            <pc:sldMk cId="413489979" sldId="2147480617"/>
            <ac:spMk id="24" creationId="{BE7087CA-10F5-557A-65A2-34C2CE4286A8}"/>
          </ac:spMkLst>
        </pc:spChg>
        <pc:spChg chg="add mod topLvl">
          <ac:chgData name="Zhou, Yuhan" userId="35af830d-bd1a-416b-ae2f-7fc5d7b9e84c" providerId="ADAL" clId="{335576E9-6450-445E-A78F-810046877161}" dt="2025-06-06T00:45:53.620" v="50834" actId="2711"/>
          <ac:spMkLst>
            <pc:docMk/>
            <pc:sldMk cId="413489979" sldId="2147480617"/>
            <ac:spMk id="25" creationId="{2BC46F57-50F0-D17A-E8F9-42DAE62C06FA}"/>
          </ac:spMkLst>
        </pc:spChg>
        <pc:spChg chg="mod">
          <ac:chgData name="Zhou, Yuhan" userId="35af830d-bd1a-416b-ae2f-7fc5d7b9e84c" providerId="ADAL" clId="{335576E9-6450-445E-A78F-810046877161}" dt="2025-05-29T01:58:10.174" v="30503"/>
          <ac:spMkLst>
            <pc:docMk/>
            <pc:sldMk cId="413489979" sldId="2147480617"/>
            <ac:spMk id="26" creationId="{0096501D-CB99-372E-0766-EA2BB628293A}"/>
          </ac:spMkLst>
        </pc:spChg>
        <pc:spChg chg="add mod topLvl">
          <ac:chgData name="Zhou, Yuhan" userId="35af830d-bd1a-416b-ae2f-7fc5d7b9e84c" providerId="ADAL" clId="{335576E9-6450-445E-A78F-810046877161}" dt="2025-06-06T00:45:53.620" v="50834" actId="2711"/>
          <ac:spMkLst>
            <pc:docMk/>
            <pc:sldMk cId="413489979" sldId="2147480617"/>
            <ac:spMk id="26" creationId="{059AC468-C90B-D22A-B13E-F89C46CB370A}"/>
          </ac:spMkLst>
        </pc:spChg>
        <pc:spChg chg="mod">
          <ac:chgData name="Zhou, Yuhan" userId="35af830d-bd1a-416b-ae2f-7fc5d7b9e84c" providerId="ADAL" clId="{335576E9-6450-445E-A78F-810046877161}" dt="2025-05-29T01:58:10.174" v="30503"/>
          <ac:spMkLst>
            <pc:docMk/>
            <pc:sldMk cId="413489979" sldId="2147480617"/>
            <ac:spMk id="27" creationId="{1BC9247D-4A55-DFFE-1595-906F26A5F16E}"/>
          </ac:spMkLst>
        </pc:spChg>
        <pc:spChg chg="add mod topLvl">
          <ac:chgData name="Zhou, Yuhan" userId="35af830d-bd1a-416b-ae2f-7fc5d7b9e84c" providerId="ADAL" clId="{335576E9-6450-445E-A78F-810046877161}" dt="2025-06-06T00:45:53.620" v="50834" actId="2711"/>
          <ac:spMkLst>
            <pc:docMk/>
            <pc:sldMk cId="413489979" sldId="2147480617"/>
            <ac:spMk id="27" creationId="{C2D706E6-BEC2-C6CB-384F-33C9F806CBB6}"/>
          </ac:spMkLst>
        </pc:spChg>
        <pc:spChg chg="add mod">
          <ac:chgData name="Zhou, Yuhan" userId="35af830d-bd1a-416b-ae2f-7fc5d7b9e84c" providerId="ADAL" clId="{335576E9-6450-445E-A78F-810046877161}" dt="2025-06-06T00:45:53.620" v="50834" actId="2711"/>
          <ac:spMkLst>
            <pc:docMk/>
            <pc:sldMk cId="413489979" sldId="2147480617"/>
            <ac:spMk id="28" creationId="{C4851112-785F-195E-F03D-09D65E5E3716}"/>
          </ac:spMkLst>
        </pc:spChg>
        <pc:spChg chg="mod">
          <ac:chgData name="Zhou, Yuhan" userId="35af830d-bd1a-416b-ae2f-7fc5d7b9e84c" providerId="ADAL" clId="{335576E9-6450-445E-A78F-810046877161}" dt="2025-05-29T01:58:10.174" v="30503"/>
          <ac:spMkLst>
            <pc:docMk/>
            <pc:sldMk cId="413489979" sldId="2147480617"/>
            <ac:spMk id="28" creationId="{D733C6B5-261B-3B2B-49F4-151599EBBA0D}"/>
          </ac:spMkLst>
        </pc:spChg>
        <pc:spChg chg="add mod">
          <ac:chgData name="Zhou, Yuhan" userId="35af830d-bd1a-416b-ae2f-7fc5d7b9e84c" providerId="ADAL" clId="{335576E9-6450-445E-A78F-810046877161}" dt="2025-06-02T02:04:01.957" v="32153" actId="164"/>
          <ac:spMkLst>
            <pc:docMk/>
            <pc:sldMk cId="413489979" sldId="2147480617"/>
            <ac:spMk id="29" creationId="{579E42E7-E060-D2F4-8F13-18C05D49BA25}"/>
          </ac:spMkLst>
        </pc:spChg>
        <pc:spChg chg="mod">
          <ac:chgData name="Zhou, Yuhan" userId="35af830d-bd1a-416b-ae2f-7fc5d7b9e84c" providerId="ADAL" clId="{335576E9-6450-445E-A78F-810046877161}" dt="2025-06-03T07:14:29.121" v="42682" actId="207"/>
          <ac:spMkLst>
            <pc:docMk/>
            <pc:sldMk cId="413489979" sldId="2147480617"/>
            <ac:spMk id="29" creationId="{8A367A64-0EB2-B2CB-464B-1136D7863045}"/>
          </ac:spMkLst>
        </pc:spChg>
        <pc:spChg chg="mod">
          <ac:chgData name="Zhou, Yuhan" userId="35af830d-bd1a-416b-ae2f-7fc5d7b9e84c" providerId="ADAL" clId="{335576E9-6450-445E-A78F-810046877161}" dt="2025-05-29T01:58:10.174" v="30503"/>
          <ac:spMkLst>
            <pc:docMk/>
            <pc:sldMk cId="413489979" sldId="2147480617"/>
            <ac:spMk id="30" creationId="{58466E22-8883-2887-FEE2-D41CB6060D32}"/>
          </ac:spMkLst>
        </pc:spChg>
        <pc:spChg chg="add mod">
          <ac:chgData name="Zhou, Yuhan" userId="35af830d-bd1a-416b-ae2f-7fc5d7b9e84c" providerId="ADAL" clId="{335576E9-6450-445E-A78F-810046877161}" dt="2025-06-02T02:04:01.957" v="32153" actId="164"/>
          <ac:spMkLst>
            <pc:docMk/>
            <pc:sldMk cId="413489979" sldId="2147480617"/>
            <ac:spMk id="30" creationId="{76F254FC-4DF8-520A-6E02-817FF28E29E2}"/>
          </ac:spMkLst>
        </pc:spChg>
        <pc:spChg chg="mod">
          <ac:chgData name="Zhou, Yuhan" userId="35af830d-bd1a-416b-ae2f-7fc5d7b9e84c" providerId="ADAL" clId="{335576E9-6450-445E-A78F-810046877161}" dt="2025-06-03T07:14:29.121" v="42682" actId="207"/>
          <ac:spMkLst>
            <pc:docMk/>
            <pc:sldMk cId="413489979" sldId="2147480617"/>
            <ac:spMk id="30" creationId="{82579973-CB8F-A880-238E-52A0CE90D34A}"/>
          </ac:spMkLst>
        </pc:spChg>
        <pc:spChg chg="add mod">
          <ac:chgData name="Zhou, Yuhan" userId="35af830d-bd1a-416b-ae2f-7fc5d7b9e84c" providerId="ADAL" clId="{335576E9-6450-445E-A78F-810046877161}" dt="2025-06-02T02:04:01.957" v="32153" actId="164"/>
          <ac:spMkLst>
            <pc:docMk/>
            <pc:sldMk cId="413489979" sldId="2147480617"/>
            <ac:spMk id="31" creationId="{44FC0F90-D3D1-0555-AF69-1DB36C7D3FCD}"/>
          </ac:spMkLst>
        </pc:spChg>
        <pc:spChg chg="mod">
          <ac:chgData name="Zhou, Yuhan" userId="35af830d-bd1a-416b-ae2f-7fc5d7b9e84c" providerId="ADAL" clId="{335576E9-6450-445E-A78F-810046877161}" dt="2025-05-29T01:58:10.174" v="30503"/>
          <ac:spMkLst>
            <pc:docMk/>
            <pc:sldMk cId="413489979" sldId="2147480617"/>
            <ac:spMk id="32" creationId="{6CD436D3-564E-67CC-EFF1-FB94A1EF8A7F}"/>
          </ac:spMkLst>
        </pc:spChg>
        <pc:spChg chg="add mod">
          <ac:chgData name="Zhou, Yuhan" userId="35af830d-bd1a-416b-ae2f-7fc5d7b9e84c" providerId="ADAL" clId="{335576E9-6450-445E-A78F-810046877161}" dt="2025-06-02T02:04:01.957" v="32153" actId="164"/>
          <ac:spMkLst>
            <pc:docMk/>
            <pc:sldMk cId="413489979" sldId="2147480617"/>
            <ac:spMk id="32" creationId="{C8B00190-D05B-B5F8-6925-20A084C59349}"/>
          </ac:spMkLst>
        </pc:spChg>
        <pc:spChg chg="mod">
          <ac:chgData name="Zhou, Yuhan" userId="35af830d-bd1a-416b-ae2f-7fc5d7b9e84c" providerId="ADAL" clId="{335576E9-6450-445E-A78F-810046877161}" dt="2025-06-03T07:11:46.521" v="42663"/>
          <ac:spMkLst>
            <pc:docMk/>
            <pc:sldMk cId="413489979" sldId="2147480617"/>
            <ac:spMk id="32" creationId="{F39F1397-C6AD-FFD0-87B3-5F79B64347C2}"/>
          </ac:spMkLst>
        </pc:spChg>
        <pc:spChg chg="mod">
          <ac:chgData name="Zhou, Yuhan" userId="35af830d-bd1a-416b-ae2f-7fc5d7b9e84c" providerId="ADAL" clId="{335576E9-6450-445E-A78F-810046877161}" dt="2025-05-29T01:58:10.174" v="30503"/>
          <ac:spMkLst>
            <pc:docMk/>
            <pc:sldMk cId="413489979" sldId="2147480617"/>
            <ac:spMk id="33" creationId="{1BE20145-6DD1-2E76-B5DB-C138D3692AFE}"/>
          </ac:spMkLst>
        </pc:spChg>
        <pc:spChg chg="add mod">
          <ac:chgData name="Zhou, Yuhan" userId="35af830d-bd1a-416b-ae2f-7fc5d7b9e84c" providerId="ADAL" clId="{335576E9-6450-445E-A78F-810046877161}" dt="2025-06-02T02:04:01.957" v="32153" actId="164"/>
          <ac:spMkLst>
            <pc:docMk/>
            <pc:sldMk cId="413489979" sldId="2147480617"/>
            <ac:spMk id="33" creationId="{249377CC-F6DF-EEB4-A33D-793B01729F1B}"/>
          </ac:spMkLst>
        </pc:spChg>
        <pc:spChg chg="mod">
          <ac:chgData name="Zhou, Yuhan" userId="35af830d-bd1a-416b-ae2f-7fc5d7b9e84c" providerId="ADAL" clId="{335576E9-6450-445E-A78F-810046877161}" dt="2025-06-03T07:11:46.521" v="42663"/>
          <ac:spMkLst>
            <pc:docMk/>
            <pc:sldMk cId="413489979" sldId="2147480617"/>
            <ac:spMk id="33" creationId="{31056594-4E70-4158-98DF-32C92EFA8FAC}"/>
          </ac:spMkLst>
        </pc:spChg>
        <pc:spChg chg="add mod">
          <ac:chgData name="Zhou, Yuhan" userId="35af830d-bd1a-416b-ae2f-7fc5d7b9e84c" providerId="ADAL" clId="{335576E9-6450-445E-A78F-810046877161}" dt="2025-06-02T02:04:01.957" v="32153" actId="164"/>
          <ac:spMkLst>
            <pc:docMk/>
            <pc:sldMk cId="413489979" sldId="2147480617"/>
            <ac:spMk id="34" creationId="{2D7CDA5A-6123-2FAD-A649-5836CCCDF349}"/>
          </ac:spMkLst>
        </pc:spChg>
        <pc:spChg chg="mod">
          <ac:chgData name="Zhou, Yuhan" userId="35af830d-bd1a-416b-ae2f-7fc5d7b9e84c" providerId="ADAL" clId="{335576E9-6450-445E-A78F-810046877161}" dt="2025-05-29T01:58:10.174" v="30503"/>
          <ac:spMkLst>
            <pc:docMk/>
            <pc:sldMk cId="413489979" sldId="2147480617"/>
            <ac:spMk id="34" creationId="{7BB33D71-17E5-C2F0-6536-0FA9D9C4731A}"/>
          </ac:spMkLst>
        </pc:spChg>
        <pc:spChg chg="mod">
          <ac:chgData name="Zhou, Yuhan" userId="35af830d-bd1a-416b-ae2f-7fc5d7b9e84c" providerId="ADAL" clId="{335576E9-6450-445E-A78F-810046877161}" dt="2025-06-03T07:11:46.521" v="42663"/>
          <ac:spMkLst>
            <pc:docMk/>
            <pc:sldMk cId="413489979" sldId="2147480617"/>
            <ac:spMk id="34" creationId="{88EE0F13-9458-E716-1231-9A6C1432406F}"/>
          </ac:spMkLst>
        </pc:spChg>
        <pc:spChg chg="add mod">
          <ac:chgData name="Zhou, Yuhan" userId="35af830d-bd1a-416b-ae2f-7fc5d7b9e84c" providerId="ADAL" clId="{335576E9-6450-445E-A78F-810046877161}" dt="2025-06-02T02:04:01.957" v="32153" actId="164"/>
          <ac:spMkLst>
            <pc:docMk/>
            <pc:sldMk cId="413489979" sldId="2147480617"/>
            <ac:spMk id="35" creationId="{6DC65711-9798-A457-C764-1530B63841E2}"/>
          </ac:spMkLst>
        </pc:spChg>
        <pc:spChg chg="mod">
          <ac:chgData name="Zhou, Yuhan" userId="35af830d-bd1a-416b-ae2f-7fc5d7b9e84c" providerId="ADAL" clId="{335576E9-6450-445E-A78F-810046877161}" dt="2025-06-03T07:11:46.521" v="42663"/>
          <ac:spMkLst>
            <pc:docMk/>
            <pc:sldMk cId="413489979" sldId="2147480617"/>
            <ac:spMk id="35" creationId="{92BC3E43-E5D3-5A32-1155-301C8ACA189B}"/>
          </ac:spMkLst>
        </pc:spChg>
        <pc:spChg chg="mod">
          <ac:chgData name="Zhou, Yuhan" userId="35af830d-bd1a-416b-ae2f-7fc5d7b9e84c" providerId="ADAL" clId="{335576E9-6450-445E-A78F-810046877161}" dt="2025-05-29T01:58:10.174" v="30503"/>
          <ac:spMkLst>
            <pc:docMk/>
            <pc:sldMk cId="413489979" sldId="2147480617"/>
            <ac:spMk id="35" creationId="{C2130C9D-B04C-2B5E-F17A-0A0D7262EF9F}"/>
          </ac:spMkLst>
        </pc:spChg>
        <pc:spChg chg="mod">
          <ac:chgData name="Zhou, Yuhan" userId="35af830d-bd1a-416b-ae2f-7fc5d7b9e84c" providerId="ADAL" clId="{335576E9-6450-445E-A78F-810046877161}" dt="2025-05-29T01:58:10.174" v="30503"/>
          <ac:spMkLst>
            <pc:docMk/>
            <pc:sldMk cId="413489979" sldId="2147480617"/>
            <ac:spMk id="36" creationId="{5B426ADE-0B01-32EE-5658-52D43F7AE700}"/>
          </ac:spMkLst>
        </pc:spChg>
        <pc:spChg chg="mod">
          <ac:chgData name="Zhou, Yuhan" userId="35af830d-bd1a-416b-ae2f-7fc5d7b9e84c" providerId="ADAL" clId="{335576E9-6450-445E-A78F-810046877161}" dt="2025-06-03T07:11:46.521" v="42663"/>
          <ac:spMkLst>
            <pc:docMk/>
            <pc:sldMk cId="413489979" sldId="2147480617"/>
            <ac:spMk id="36" creationId="{B7DED0B4-EFBB-A94C-0BC9-D143D5F64D67}"/>
          </ac:spMkLst>
        </pc:spChg>
        <pc:spChg chg="add mod">
          <ac:chgData name="Zhou, Yuhan" userId="35af830d-bd1a-416b-ae2f-7fc5d7b9e84c" providerId="ADAL" clId="{335576E9-6450-445E-A78F-810046877161}" dt="2025-06-02T02:04:01.957" v="32153" actId="164"/>
          <ac:spMkLst>
            <pc:docMk/>
            <pc:sldMk cId="413489979" sldId="2147480617"/>
            <ac:spMk id="36" creationId="{E35106F5-1931-912C-5E9B-7C90A004CDC5}"/>
          </ac:spMkLst>
        </pc:spChg>
        <pc:spChg chg="add mod">
          <ac:chgData name="Zhou, Yuhan" userId="35af830d-bd1a-416b-ae2f-7fc5d7b9e84c" providerId="ADAL" clId="{335576E9-6450-445E-A78F-810046877161}" dt="2025-06-02T02:04:01.957" v="32153" actId="164"/>
          <ac:spMkLst>
            <pc:docMk/>
            <pc:sldMk cId="413489979" sldId="2147480617"/>
            <ac:spMk id="37" creationId="{321239F2-349C-3765-DB1B-C018FCF5C0DA}"/>
          </ac:spMkLst>
        </pc:spChg>
        <pc:spChg chg="mod">
          <ac:chgData name="Zhou, Yuhan" userId="35af830d-bd1a-416b-ae2f-7fc5d7b9e84c" providerId="ADAL" clId="{335576E9-6450-445E-A78F-810046877161}" dt="2025-05-29T01:58:10.174" v="30503"/>
          <ac:spMkLst>
            <pc:docMk/>
            <pc:sldMk cId="413489979" sldId="2147480617"/>
            <ac:spMk id="37" creationId="{B3F80E3F-7B14-D95C-C7D8-DCBF01A75F11}"/>
          </ac:spMkLst>
        </pc:spChg>
        <pc:spChg chg="mod">
          <ac:chgData name="Zhou, Yuhan" userId="35af830d-bd1a-416b-ae2f-7fc5d7b9e84c" providerId="ADAL" clId="{335576E9-6450-445E-A78F-810046877161}" dt="2025-06-03T07:11:46.521" v="42663"/>
          <ac:spMkLst>
            <pc:docMk/>
            <pc:sldMk cId="413489979" sldId="2147480617"/>
            <ac:spMk id="37" creationId="{E04E7C49-9077-D637-E709-6EF13FD9B75B}"/>
          </ac:spMkLst>
        </pc:spChg>
        <pc:spChg chg="mod">
          <ac:chgData name="Zhou, Yuhan" userId="35af830d-bd1a-416b-ae2f-7fc5d7b9e84c" providerId="ADAL" clId="{335576E9-6450-445E-A78F-810046877161}" dt="2025-06-03T07:11:46.521" v="42663"/>
          <ac:spMkLst>
            <pc:docMk/>
            <pc:sldMk cId="413489979" sldId="2147480617"/>
            <ac:spMk id="38" creationId="{81739A07-FD8A-C090-A445-B6F225E11C66}"/>
          </ac:spMkLst>
        </pc:spChg>
        <pc:spChg chg="add mod">
          <ac:chgData name="Zhou, Yuhan" userId="35af830d-bd1a-416b-ae2f-7fc5d7b9e84c" providerId="ADAL" clId="{335576E9-6450-445E-A78F-810046877161}" dt="2025-06-02T02:04:01.957" v="32153" actId="164"/>
          <ac:spMkLst>
            <pc:docMk/>
            <pc:sldMk cId="413489979" sldId="2147480617"/>
            <ac:spMk id="38" creationId="{9562B23C-BE90-9E08-5227-6A0B05E71147}"/>
          </ac:spMkLst>
        </pc:spChg>
        <pc:spChg chg="add mod">
          <ac:chgData name="Zhou, Yuhan" userId="35af830d-bd1a-416b-ae2f-7fc5d7b9e84c" providerId="ADAL" clId="{335576E9-6450-445E-A78F-810046877161}" dt="2025-06-02T02:04:01.957" v="32153" actId="164"/>
          <ac:spMkLst>
            <pc:docMk/>
            <pc:sldMk cId="413489979" sldId="2147480617"/>
            <ac:spMk id="39" creationId="{96387688-6064-CE01-F096-09CC72560A3D}"/>
          </ac:spMkLst>
        </pc:spChg>
        <pc:spChg chg="add del">
          <ac:chgData name="Zhou, Yuhan" userId="35af830d-bd1a-416b-ae2f-7fc5d7b9e84c" providerId="ADAL" clId="{335576E9-6450-445E-A78F-810046877161}" dt="2025-05-29T01:58:55.680" v="30510" actId="478"/>
          <ac:spMkLst>
            <pc:docMk/>
            <pc:sldMk cId="413489979" sldId="2147480617"/>
            <ac:spMk id="39" creationId="{AE1E7808-979B-3999-E1F8-06CA606C73AA}"/>
          </ac:spMkLst>
        </pc:spChg>
        <pc:spChg chg="mod">
          <ac:chgData name="Zhou, Yuhan" userId="35af830d-bd1a-416b-ae2f-7fc5d7b9e84c" providerId="ADAL" clId="{335576E9-6450-445E-A78F-810046877161}" dt="2025-06-03T07:14:20.194" v="42680" actId="207"/>
          <ac:spMkLst>
            <pc:docMk/>
            <pc:sldMk cId="413489979" sldId="2147480617"/>
            <ac:spMk id="40" creationId="{15005E4D-6797-DC05-5951-E55FB577FB79}"/>
          </ac:spMkLst>
        </pc:spChg>
        <pc:spChg chg="add del">
          <ac:chgData name="Zhou, Yuhan" userId="35af830d-bd1a-416b-ae2f-7fc5d7b9e84c" providerId="ADAL" clId="{335576E9-6450-445E-A78F-810046877161}" dt="2025-05-29T01:58:55.680" v="30510" actId="478"/>
          <ac:spMkLst>
            <pc:docMk/>
            <pc:sldMk cId="413489979" sldId="2147480617"/>
            <ac:spMk id="40" creationId="{7E27CF08-DF8C-895E-524E-5527BD50290C}"/>
          </ac:spMkLst>
        </pc:spChg>
        <pc:spChg chg="add mod">
          <ac:chgData name="Zhou, Yuhan" userId="35af830d-bd1a-416b-ae2f-7fc5d7b9e84c" providerId="ADAL" clId="{335576E9-6450-445E-A78F-810046877161}" dt="2025-06-02T02:04:01.957" v="32153" actId="164"/>
          <ac:spMkLst>
            <pc:docMk/>
            <pc:sldMk cId="413489979" sldId="2147480617"/>
            <ac:spMk id="40" creationId="{E906473A-02B8-519E-161C-7DB616185EF1}"/>
          </ac:spMkLst>
        </pc:spChg>
        <pc:spChg chg="mod">
          <ac:chgData name="Zhou, Yuhan" userId="35af830d-bd1a-416b-ae2f-7fc5d7b9e84c" providerId="ADAL" clId="{335576E9-6450-445E-A78F-810046877161}" dt="2025-06-03T07:14:20.194" v="42680" actId="207"/>
          <ac:spMkLst>
            <pc:docMk/>
            <pc:sldMk cId="413489979" sldId="2147480617"/>
            <ac:spMk id="41" creationId="{2015CD47-596D-8DC8-B076-7C9F791BF350}"/>
          </ac:spMkLst>
        </pc:spChg>
        <pc:spChg chg="add del">
          <ac:chgData name="Zhou, Yuhan" userId="35af830d-bd1a-416b-ae2f-7fc5d7b9e84c" providerId="ADAL" clId="{335576E9-6450-445E-A78F-810046877161}" dt="2025-05-29T01:58:55.680" v="30510" actId="478"/>
          <ac:spMkLst>
            <pc:docMk/>
            <pc:sldMk cId="413489979" sldId="2147480617"/>
            <ac:spMk id="41" creationId="{2535F411-C924-8C15-715F-56FCE144122A}"/>
          </ac:spMkLst>
        </pc:spChg>
        <pc:spChg chg="add mod">
          <ac:chgData name="Zhou, Yuhan" userId="35af830d-bd1a-416b-ae2f-7fc5d7b9e84c" providerId="ADAL" clId="{335576E9-6450-445E-A78F-810046877161}" dt="2025-06-02T02:04:01.957" v="32153" actId="164"/>
          <ac:spMkLst>
            <pc:docMk/>
            <pc:sldMk cId="413489979" sldId="2147480617"/>
            <ac:spMk id="41" creationId="{39B0ABCA-BD83-D28A-E8F8-98ED10BA11A8}"/>
          </ac:spMkLst>
        </pc:spChg>
        <pc:spChg chg="mod">
          <ac:chgData name="Zhou, Yuhan" userId="35af830d-bd1a-416b-ae2f-7fc5d7b9e84c" providerId="ADAL" clId="{335576E9-6450-445E-A78F-810046877161}" dt="2025-06-03T07:14:20.194" v="42680" actId="207"/>
          <ac:spMkLst>
            <pc:docMk/>
            <pc:sldMk cId="413489979" sldId="2147480617"/>
            <ac:spMk id="42" creationId="{2CF3C595-3428-E7FE-9264-2C6DE641D079}"/>
          </ac:spMkLst>
        </pc:spChg>
        <pc:spChg chg="add del">
          <ac:chgData name="Zhou, Yuhan" userId="35af830d-bd1a-416b-ae2f-7fc5d7b9e84c" providerId="ADAL" clId="{335576E9-6450-445E-A78F-810046877161}" dt="2025-05-29T01:58:55.680" v="30510" actId="478"/>
          <ac:spMkLst>
            <pc:docMk/>
            <pc:sldMk cId="413489979" sldId="2147480617"/>
            <ac:spMk id="42" creationId="{DF7632EC-DAF4-E197-285D-BF8153C21B17}"/>
          </ac:spMkLst>
        </pc:spChg>
        <pc:spChg chg="add del">
          <ac:chgData name="Zhou, Yuhan" userId="35af830d-bd1a-416b-ae2f-7fc5d7b9e84c" providerId="ADAL" clId="{335576E9-6450-445E-A78F-810046877161}" dt="2025-05-29T01:58:55.680" v="30510" actId="478"/>
          <ac:spMkLst>
            <pc:docMk/>
            <pc:sldMk cId="413489979" sldId="2147480617"/>
            <ac:spMk id="43" creationId="{3302D37E-204F-50A9-6C3F-EB19C89B983E}"/>
          </ac:spMkLst>
        </pc:spChg>
        <pc:spChg chg="add del mod topLvl">
          <ac:chgData name="Zhou, Yuhan" userId="35af830d-bd1a-416b-ae2f-7fc5d7b9e84c" providerId="ADAL" clId="{335576E9-6450-445E-A78F-810046877161}" dt="2025-06-03T06:57:10.018" v="42403" actId="478"/>
          <ac:spMkLst>
            <pc:docMk/>
            <pc:sldMk cId="413489979" sldId="2147480617"/>
            <ac:spMk id="43" creationId="{DF066A8F-AF86-41A5-9661-A2BBB3E044C5}"/>
          </ac:spMkLst>
        </pc:spChg>
        <pc:spChg chg="add del">
          <ac:chgData name="Zhou, Yuhan" userId="35af830d-bd1a-416b-ae2f-7fc5d7b9e84c" providerId="ADAL" clId="{335576E9-6450-445E-A78F-810046877161}" dt="2025-05-29T01:58:55.680" v="30510" actId="478"/>
          <ac:spMkLst>
            <pc:docMk/>
            <pc:sldMk cId="413489979" sldId="2147480617"/>
            <ac:spMk id="44" creationId="{217A215C-443D-8614-278D-A3BD5545E7BE}"/>
          </ac:spMkLst>
        </pc:spChg>
        <pc:spChg chg="add del mod topLvl">
          <ac:chgData name="Zhou, Yuhan" userId="35af830d-bd1a-416b-ae2f-7fc5d7b9e84c" providerId="ADAL" clId="{335576E9-6450-445E-A78F-810046877161}" dt="2025-06-03T06:58:02.082" v="42420" actId="478"/>
          <ac:spMkLst>
            <pc:docMk/>
            <pc:sldMk cId="413489979" sldId="2147480617"/>
            <ac:spMk id="44" creationId="{6E06339B-285A-07A2-4319-6C21489CF0D7}"/>
          </ac:spMkLst>
        </pc:spChg>
        <pc:spChg chg="add del mod topLvl">
          <ac:chgData name="Zhou, Yuhan" userId="35af830d-bd1a-416b-ae2f-7fc5d7b9e84c" providerId="ADAL" clId="{335576E9-6450-445E-A78F-810046877161}" dt="2025-06-02T07:03:27.680" v="36189" actId="478"/>
          <ac:spMkLst>
            <pc:docMk/>
            <pc:sldMk cId="413489979" sldId="2147480617"/>
            <ac:spMk id="45" creationId="{9AF980B7-AC3D-CF64-4FA8-7EBED40524AF}"/>
          </ac:spMkLst>
        </pc:spChg>
        <pc:spChg chg="add del">
          <ac:chgData name="Zhou, Yuhan" userId="35af830d-bd1a-416b-ae2f-7fc5d7b9e84c" providerId="ADAL" clId="{335576E9-6450-445E-A78F-810046877161}" dt="2025-05-29T01:58:55.680" v="30510" actId="478"/>
          <ac:spMkLst>
            <pc:docMk/>
            <pc:sldMk cId="413489979" sldId="2147480617"/>
            <ac:spMk id="45" creationId="{9C0EA8BE-0D04-BD83-B19D-8BCBA0EAD6F3}"/>
          </ac:spMkLst>
        </pc:spChg>
        <pc:spChg chg="mod">
          <ac:chgData name="Zhou, Yuhan" userId="35af830d-bd1a-416b-ae2f-7fc5d7b9e84c" providerId="ADAL" clId="{335576E9-6450-445E-A78F-810046877161}" dt="2025-06-03T07:14:20.194" v="42680" actId="207"/>
          <ac:spMkLst>
            <pc:docMk/>
            <pc:sldMk cId="413489979" sldId="2147480617"/>
            <ac:spMk id="45" creationId="{CBA6D86E-BFAF-CAA5-8E47-A689167EB23C}"/>
          </ac:spMkLst>
        </pc:spChg>
        <pc:spChg chg="add del mod">
          <ac:chgData name="Zhou, Yuhan" userId="35af830d-bd1a-416b-ae2f-7fc5d7b9e84c" providerId="ADAL" clId="{335576E9-6450-445E-A78F-810046877161}" dt="2025-06-02T03:16:45.964" v="32371" actId="478"/>
          <ac:spMkLst>
            <pc:docMk/>
            <pc:sldMk cId="413489979" sldId="2147480617"/>
            <ac:spMk id="46" creationId="{6146D581-E41A-F4F8-351E-3BC16B006D17}"/>
          </ac:spMkLst>
        </pc:spChg>
        <pc:spChg chg="add del">
          <ac:chgData name="Zhou, Yuhan" userId="35af830d-bd1a-416b-ae2f-7fc5d7b9e84c" providerId="ADAL" clId="{335576E9-6450-445E-A78F-810046877161}" dt="2025-05-29T01:58:55.680" v="30510" actId="478"/>
          <ac:spMkLst>
            <pc:docMk/>
            <pc:sldMk cId="413489979" sldId="2147480617"/>
            <ac:spMk id="46" creationId="{832F78D4-5B6C-408C-916C-8DF8F243231E}"/>
          </ac:spMkLst>
        </pc:spChg>
        <pc:spChg chg="mod">
          <ac:chgData name="Zhou, Yuhan" userId="35af830d-bd1a-416b-ae2f-7fc5d7b9e84c" providerId="ADAL" clId="{335576E9-6450-445E-A78F-810046877161}" dt="2025-06-03T07:14:20.194" v="42680" actId="207"/>
          <ac:spMkLst>
            <pc:docMk/>
            <pc:sldMk cId="413489979" sldId="2147480617"/>
            <ac:spMk id="46" creationId="{DD8B7DBE-7D42-A1E3-9AB9-BC10B338F0A3}"/>
          </ac:spMkLst>
        </pc:spChg>
        <pc:spChg chg="mod">
          <ac:chgData name="Zhou, Yuhan" userId="35af830d-bd1a-416b-ae2f-7fc5d7b9e84c" providerId="ADAL" clId="{335576E9-6450-445E-A78F-810046877161}" dt="2025-06-03T07:14:20.194" v="42680" actId="207"/>
          <ac:spMkLst>
            <pc:docMk/>
            <pc:sldMk cId="413489979" sldId="2147480617"/>
            <ac:spMk id="47" creationId="{DF9A43CB-7B83-F0AB-A957-68EB04489893}"/>
          </ac:spMkLst>
        </pc:spChg>
        <pc:spChg chg="add del">
          <ac:chgData name="Zhou, Yuhan" userId="35af830d-bd1a-416b-ae2f-7fc5d7b9e84c" providerId="ADAL" clId="{335576E9-6450-445E-A78F-810046877161}" dt="2025-05-29T01:58:55.680" v="30510" actId="478"/>
          <ac:spMkLst>
            <pc:docMk/>
            <pc:sldMk cId="413489979" sldId="2147480617"/>
            <ac:spMk id="47" creationId="{F869DB77-EF5D-0F6F-B798-E98221A7581F}"/>
          </ac:spMkLst>
        </pc:spChg>
        <pc:spChg chg="mod">
          <ac:chgData name="Zhou, Yuhan" userId="35af830d-bd1a-416b-ae2f-7fc5d7b9e84c" providerId="ADAL" clId="{335576E9-6450-445E-A78F-810046877161}" dt="2025-06-03T07:13:07.126" v="42672" actId="207"/>
          <ac:spMkLst>
            <pc:docMk/>
            <pc:sldMk cId="413489979" sldId="2147480617"/>
            <ac:spMk id="49" creationId="{26AA26C1-0564-B597-98B0-E398D771FCF6}"/>
          </ac:spMkLst>
        </pc:spChg>
        <pc:spChg chg="mod">
          <ac:chgData name="Zhou, Yuhan" userId="35af830d-bd1a-416b-ae2f-7fc5d7b9e84c" providerId="ADAL" clId="{335576E9-6450-445E-A78F-810046877161}" dt="2025-06-03T07:13:07.126" v="42672" actId="207"/>
          <ac:spMkLst>
            <pc:docMk/>
            <pc:sldMk cId="413489979" sldId="2147480617"/>
            <ac:spMk id="50" creationId="{08E3F6BD-3888-7B33-F9D3-A16FD4BB0728}"/>
          </ac:spMkLst>
        </pc:spChg>
        <pc:spChg chg="add mod">
          <ac:chgData name="Zhou, Yuhan" userId="35af830d-bd1a-416b-ae2f-7fc5d7b9e84c" providerId="ADAL" clId="{335576E9-6450-445E-A78F-810046877161}" dt="2025-06-06T00:45:53.620" v="50834" actId="2711"/>
          <ac:spMkLst>
            <pc:docMk/>
            <pc:sldMk cId="413489979" sldId="2147480617"/>
            <ac:spMk id="51" creationId="{43739044-A620-7DA7-98D1-C7655B678451}"/>
          </ac:spMkLst>
        </pc:spChg>
        <pc:spChg chg="mod">
          <ac:chgData name="Zhou, Yuhan" userId="35af830d-bd1a-416b-ae2f-7fc5d7b9e84c" providerId="ADAL" clId="{335576E9-6450-445E-A78F-810046877161}" dt="2025-06-03T07:13:07.126" v="42672" actId="207"/>
          <ac:spMkLst>
            <pc:docMk/>
            <pc:sldMk cId="413489979" sldId="2147480617"/>
            <ac:spMk id="52" creationId="{155ADD37-5655-1D11-A6D6-1372E0BF9A78}"/>
          </ac:spMkLst>
        </pc:spChg>
        <pc:spChg chg="add del">
          <ac:chgData name="Zhou, Yuhan" userId="35af830d-bd1a-416b-ae2f-7fc5d7b9e84c" providerId="ADAL" clId="{335576E9-6450-445E-A78F-810046877161}" dt="2025-05-29T01:58:55.680" v="30510" actId="478"/>
          <ac:spMkLst>
            <pc:docMk/>
            <pc:sldMk cId="413489979" sldId="2147480617"/>
            <ac:spMk id="53" creationId="{BDBB2A92-1B6C-4E1A-D30F-758EF9B2D2BD}"/>
          </ac:spMkLst>
        </pc:spChg>
        <pc:spChg chg="add mod">
          <ac:chgData name="Zhou, Yuhan" userId="35af830d-bd1a-416b-ae2f-7fc5d7b9e84c" providerId="ADAL" clId="{335576E9-6450-445E-A78F-810046877161}" dt="2025-06-06T00:45:53.620" v="50834" actId="2711"/>
          <ac:spMkLst>
            <pc:docMk/>
            <pc:sldMk cId="413489979" sldId="2147480617"/>
            <ac:spMk id="54" creationId="{B06D73AC-BE16-4DFD-7525-3485D4669952}"/>
          </ac:spMkLst>
        </pc:spChg>
        <pc:spChg chg="add mod">
          <ac:chgData name="Zhou, Yuhan" userId="35af830d-bd1a-416b-ae2f-7fc5d7b9e84c" providerId="ADAL" clId="{335576E9-6450-445E-A78F-810046877161}" dt="2025-06-06T00:45:53.620" v="50834" actId="2711"/>
          <ac:spMkLst>
            <pc:docMk/>
            <pc:sldMk cId="413489979" sldId="2147480617"/>
            <ac:spMk id="55" creationId="{2FE22FC4-AEB8-CB6D-5FD8-B2A4988BE5BD}"/>
          </ac:spMkLst>
        </pc:spChg>
        <pc:spChg chg="add del">
          <ac:chgData name="Zhou, Yuhan" userId="35af830d-bd1a-416b-ae2f-7fc5d7b9e84c" providerId="ADAL" clId="{335576E9-6450-445E-A78F-810046877161}" dt="2025-05-29T01:58:55.680" v="30510" actId="478"/>
          <ac:spMkLst>
            <pc:docMk/>
            <pc:sldMk cId="413489979" sldId="2147480617"/>
            <ac:spMk id="55" creationId="{B6F9F55D-1772-2B71-18F3-1A72FB7E60FA}"/>
          </ac:spMkLst>
        </pc:spChg>
        <pc:spChg chg="add mod">
          <ac:chgData name="Zhou, Yuhan" userId="35af830d-bd1a-416b-ae2f-7fc5d7b9e84c" providerId="ADAL" clId="{335576E9-6450-445E-A78F-810046877161}" dt="2025-06-06T00:45:53.620" v="50834" actId="2711"/>
          <ac:spMkLst>
            <pc:docMk/>
            <pc:sldMk cId="413489979" sldId="2147480617"/>
            <ac:spMk id="56" creationId="{FB664236-ADDE-D38F-F8F9-5F25FAF9D4C1}"/>
          </ac:spMkLst>
        </pc:spChg>
        <pc:spChg chg="add mod">
          <ac:chgData name="Zhou, Yuhan" userId="35af830d-bd1a-416b-ae2f-7fc5d7b9e84c" providerId="ADAL" clId="{335576E9-6450-445E-A78F-810046877161}" dt="2025-06-06T00:45:53.620" v="50834" actId="2711"/>
          <ac:spMkLst>
            <pc:docMk/>
            <pc:sldMk cId="413489979" sldId="2147480617"/>
            <ac:spMk id="57" creationId="{5457E348-5527-677A-DB26-2187FBA73692}"/>
          </ac:spMkLst>
        </pc:spChg>
        <pc:spChg chg="add mod">
          <ac:chgData name="Zhou, Yuhan" userId="35af830d-bd1a-416b-ae2f-7fc5d7b9e84c" providerId="ADAL" clId="{335576E9-6450-445E-A78F-810046877161}" dt="2025-06-06T00:45:53.620" v="50834" actId="2711"/>
          <ac:spMkLst>
            <pc:docMk/>
            <pc:sldMk cId="413489979" sldId="2147480617"/>
            <ac:spMk id="58" creationId="{8F1AE829-A76F-444A-5EF2-8AFEFD8372F8}"/>
          </ac:spMkLst>
        </pc:spChg>
        <pc:spChg chg="add del">
          <ac:chgData name="Zhou, Yuhan" userId="35af830d-bd1a-416b-ae2f-7fc5d7b9e84c" providerId="ADAL" clId="{335576E9-6450-445E-A78F-810046877161}" dt="2025-05-29T01:58:55.680" v="30510" actId="478"/>
          <ac:spMkLst>
            <pc:docMk/>
            <pc:sldMk cId="413489979" sldId="2147480617"/>
            <ac:spMk id="59" creationId="{1414EC2A-3A83-9D1B-984A-B1A3FE7EFF39}"/>
          </ac:spMkLst>
        </pc:spChg>
        <pc:spChg chg="add mod">
          <ac:chgData name="Zhou, Yuhan" userId="35af830d-bd1a-416b-ae2f-7fc5d7b9e84c" providerId="ADAL" clId="{335576E9-6450-445E-A78F-810046877161}" dt="2025-06-06T00:45:53.620" v="50834" actId="2711"/>
          <ac:spMkLst>
            <pc:docMk/>
            <pc:sldMk cId="413489979" sldId="2147480617"/>
            <ac:spMk id="59" creationId="{F1A082A2-09B6-33CE-0DBB-2A09BEED8CD1}"/>
          </ac:spMkLst>
        </pc:spChg>
        <pc:spChg chg="add mod">
          <ac:chgData name="Zhou, Yuhan" userId="35af830d-bd1a-416b-ae2f-7fc5d7b9e84c" providerId="ADAL" clId="{335576E9-6450-445E-A78F-810046877161}" dt="2025-06-06T00:45:53.620" v="50834" actId="2711"/>
          <ac:spMkLst>
            <pc:docMk/>
            <pc:sldMk cId="413489979" sldId="2147480617"/>
            <ac:spMk id="60" creationId="{CA8327CD-2F6D-FE9E-7F22-C127236E1D7F}"/>
          </ac:spMkLst>
        </pc:spChg>
        <pc:spChg chg="add mod">
          <ac:chgData name="Zhou, Yuhan" userId="35af830d-bd1a-416b-ae2f-7fc5d7b9e84c" providerId="ADAL" clId="{335576E9-6450-445E-A78F-810046877161}" dt="2025-06-06T00:45:53.620" v="50834" actId="2711"/>
          <ac:spMkLst>
            <pc:docMk/>
            <pc:sldMk cId="413489979" sldId="2147480617"/>
            <ac:spMk id="61" creationId="{52BF11EB-3804-09CB-EAFE-F864A9E78493}"/>
          </ac:spMkLst>
        </pc:spChg>
        <pc:spChg chg="add mod">
          <ac:chgData name="Zhou, Yuhan" userId="35af830d-bd1a-416b-ae2f-7fc5d7b9e84c" providerId="ADAL" clId="{335576E9-6450-445E-A78F-810046877161}" dt="2025-06-06T00:45:53.620" v="50834" actId="2711"/>
          <ac:spMkLst>
            <pc:docMk/>
            <pc:sldMk cId="413489979" sldId="2147480617"/>
            <ac:spMk id="62" creationId="{4BC2EBB7-878A-167A-B7F2-C74FC7A0FE3E}"/>
          </ac:spMkLst>
        </pc:spChg>
        <pc:spChg chg="add del mod">
          <ac:chgData name="Zhou, Yuhan" userId="35af830d-bd1a-416b-ae2f-7fc5d7b9e84c" providerId="ADAL" clId="{335576E9-6450-445E-A78F-810046877161}" dt="2025-06-02T04:30:40.486" v="32670" actId="478"/>
          <ac:spMkLst>
            <pc:docMk/>
            <pc:sldMk cId="413489979" sldId="2147480617"/>
            <ac:spMk id="63" creationId="{8A91FEA3-4B2F-8D47-79B8-68730DC177F2}"/>
          </ac:spMkLst>
        </pc:spChg>
        <pc:spChg chg="add del">
          <ac:chgData name="Zhou, Yuhan" userId="35af830d-bd1a-416b-ae2f-7fc5d7b9e84c" providerId="ADAL" clId="{335576E9-6450-445E-A78F-810046877161}" dt="2025-05-29T01:58:55.680" v="30510" actId="478"/>
          <ac:spMkLst>
            <pc:docMk/>
            <pc:sldMk cId="413489979" sldId="2147480617"/>
            <ac:spMk id="67" creationId="{53BA14AD-811F-C38B-552E-C0B1A9C679D3}"/>
          </ac:spMkLst>
        </pc:spChg>
        <pc:spChg chg="add del">
          <ac:chgData name="Zhou, Yuhan" userId="35af830d-bd1a-416b-ae2f-7fc5d7b9e84c" providerId="ADAL" clId="{335576E9-6450-445E-A78F-810046877161}" dt="2025-05-29T01:58:55.680" v="30510" actId="478"/>
          <ac:spMkLst>
            <pc:docMk/>
            <pc:sldMk cId="413489979" sldId="2147480617"/>
            <ac:spMk id="73" creationId="{886DFB0F-5355-B95A-FD9D-246843A33B67}"/>
          </ac:spMkLst>
        </pc:spChg>
        <pc:spChg chg="add del">
          <ac:chgData name="Zhou, Yuhan" userId="35af830d-bd1a-416b-ae2f-7fc5d7b9e84c" providerId="ADAL" clId="{335576E9-6450-445E-A78F-810046877161}" dt="2025-05-29T01:58:55.680" v="30510" actId="478"/>
          <ac:spMkLst>
            <pc:docMk/>
            <pc:sldMk cId="413489979" sldId="2147480617"/>
            <ac:spMk id="76" creationId="{49DEBF0F-F8AC-D2F9-05D7-139E1DB10CDF}"/>
          </ac:spMkLst>
        </pc:spChg>
        <pc:spChg chg="add del">
          <ac:chgData name="Zhou, Yuhan" userId="35af830d-bd1a-416b-ae2f-7fc5d7b9e84c" providerId="ADAL" clId="{335576E9-6450-445E-A78F-810046877161}" dt="2025-05-29T01:58:55.680" v="30510" actId="478"/>
          <ac:spMkLst>
            <pc:docMk/>
            <pc:sldMk cId="413489979" sldId="2147480617"/>
            <ac:spMk id="77" creationId="{A59A82B4-E13C-E6E6-ABF4-B265723282D1}"/>
          </ac:spMkLst>
        </pc:spChg>
        <pc:spChg chg="add del">
          <ac:chgData name="Zhou, Yuhan" userId="35af830d-bd1a-416b-ae2f-7fc5d7b9e84c" providerId="ADAL" clId="{335576E9-6450-445E-A78F-810046877161}" dt="2025-05-29T01:58:55.680" v="30510" actId="478"/>
          <ac:spMkLst>
            <pc:docMk/>
            <pc:sldMk cId="413489979" sldId="2147480617"/>
            <ac:spMk id="78" creationId="{346947E6-BFFC-9F9D-771E-015FF06845DC}"/>
          </ac:spMkLst>
        </pc:spChg>
        <pc:spChg chg="add del">
          <ac:chgData name="Zhou, Yuhan" userId="35af830d-bd1a-416b-ae2f-7fc5d7b9e84c" providerId="ADAL" clId="{335576E9-6450-445E-A78F-810046877161}" dt="2025-05-29T01:58:55.680" v="30510" actId="478"/>
          <ac:spMkLst>
            <pc:docMk/>
            <pc:sldMk cId="413489979" sldId="2147480617"/>
            <ac:spMk id="79" creationId="{68E8CE61-7B94-E5F8-469D-1168F0BB4A2E}"/>
          </ac:spMkLst>
        </pc:spChg>
        <pc:spChg chg="add del">
          <ac:chgData name="Zhou, Yuhan" userId="35af830d-bd1a-416b-ae2f-7fc5d7b9e84c" providerId="ADAL" clId="{335576E9-6450-445E-A78F-810046877161}" dt="2025-05-29T01:58:55.680" v="30510" actId="478"/>
          <ac:spMkLst>
            <pc:docMk/>
            <pc:sldMk cId="413489979" sldId="2147480617"/>
            <ac:spMk id="80" creationId="{43B60BD5-CBE4-8745-8CDB-9980814E455E}"/>
          </ac:spMkLst>
        </pc:spChg>
        <pc:spChg chg="add del">
          <ac:chgData name="Zhou, Yuhan" userId="35af830d-bd1a-416b-ae2f-7fc5d7b9e84c" providerId="ADAL" clId="{335576E9-6450-445E-A78F-810046877161}" dt="2025-05-29T01:58:55.680" v="30510" actId="478"/>
          <ac:spMkLst>
            <pc:docMk/>
            <pc:sldMk cId="413489979" sldId="2147480617"/>
            <ac:spMk id="81" creationId="{63A5285D-17FC-DA10-568E-A2A86AD41778}"/>
          </ac:spMkLst>
        </pc:spChg>
        <pc:spChg chg="add del">
          <ac:chgData name="Zhou, Yuhan" userId="35af830d-bd1a-416b-ae2f-7fc5d7b9e84c" providerId="ADAL" clId="{335576E9-6450-445E-A78F-810046877161}" dt="2025-05-29T01:58:55.680" v="30510" actId="478"/>
          <ac:spMkLst>
            <pc:docMk/>
            <pc:sldMk cId="413489979" sldId="2147480617"/>
            <ac:spMk id="82" creationId="{96C53C1F-BD9A-265D-18E6-14C9E6D56FC5}"/>
          </ac:spMkLst>
        </pc:spChg>
        <pc:spChg chg="add del">
          <ac:chgData name="Zhou, Yuhan" userId="35af830d-bd1a-416b-ae2f-7fc5d7b9e84c" providerId="ADAL" clId="{335576E9-6450-445E-A78F-810046877161}" dt="2025-05-29T01:58:55.680" v="30510" actId="478"/>
          <ac:spMkLst>
            <pc:docMk/>
            <pc:sldMk cId="413489979" sldId="2147480617"/>
            <ac:spMk id="83" creationId="{F221D9A0-285B-D9F9-0294-B4A06F48E588}"/>
          </ac:spMkLst>
        </pc:spChg>
        <pc:spChg chg="add del">
          <ac:chgData name="Zhou, Yuhan" userId="35af830d-bd1a-416b-ae2f-7fc5d7b9e84c" providerId="ADAL" clId="{335576E9-6450-445E-A78F-810046877161}" dt="2025-05-29T01:58:55.680" v="30510" actId="478"/>
          <ac:spMkLst>
            <pc:docMk/>
            <pc:sldMk cId="413489979" sldId="2147480617"/>
            <ac:spMk id="84" creationId="{E68DD9CE-8F9C-3A93-8951-2E43EA8E5DB0}"/>
          </ac:spMkLst>
        </pc:spChg>
        <pc:spChg chg="add del">
          <ac:chgData name="Zhou, Yuhan" userId="35af830d-bd1a-416b-ae2f-7fc5d7b9e84c" providerId="ADAL" clId="{335576E9-6450-445E-A78F-810046877161}" dt="2025-05-29T01:58:55.680" v="30510" actId="478"/>
          <ac:spMkLst>
            <pc:docMk/>
            <pc:sldMk cId="413489979" sldId="2147480617"/>
            <ac:spMk id="85" creationId="{DFFE7E26-26C5-0F0B-5984-E15C3E0ADCC5}"/>
          </ac:spMkLst>
        </pc:spChg>
        <pc:spChg chg="add del">
          <ac:chgData name="Zhou, Yuhan" userId="35af830d-bd1a-416b-ae2f-7fc5d7b9e84c" providerId="ADAL" clId="{335576E9-6450-445E-A78F-810046877161}" dt="2025-05-29T01:58:55.680" v="30510" actId="478"/>
          <ac:spMkLst>
            <pc:docMk/>
            <pc:sldMk cId="413489979" sldId="2147480617"/>
            <ac:spMk id="95" creationId="{4CE051FE-E32E-1D51-1C43-74DAAD453FE4}"/>
          </ac:spMkLst>
        </pc:spChg>
        <pc:spChg chg="add del">
          <ac:chgData name="Zhou, Yuhan" userId="35af830d-bd1a-416b-ae2f-7fc5d7b9e84c" providerId="ADAL" clId="{335576E9-6450-445E-A78F-810046877161}" dt="2025-05-29T01:58:55.680" v="30510" actId="478"/>
          <ac:spMkLst>
            <pc:docMk/>
            <pc:sldMk cId="413489979" sldId="2147480617"/>
            <ac:spMk id="96" creationId="{6F455013-AFE8-4FF5-3AA4-A4A10B37E57E}"/>
          </ac:spMkLst>
        </pc:spChg>
        <pc:spChg chg="add del">
          <ac:chgData name="Zhou, Yuhan" userId="35af830d-bd1a-416b-ae2f-7fc5d7b9e84c" providerId="ADAL" clId="{335576E9-6450-445E-A78F-810046877161}" dt="2025-05-29T01:58:55.680" v="30510" actId="478"/>
          <ac:spMkLst>
            <pc:docMk/>
            <pc:sldMk cId="413489979" sldId="2147480617"/>
            <ac:spMk id="97" creationId="{C894B3CD-62BB-79EC-8E24-0B3897D6E01F}"/>
          </ac:spMkLst>
        </pc:spChg>
        <pc:spChg chg="add del">
          <ac:chgData name="Zhou, Yuhan" userId="35af830d-bd1a-416b-ae2f-7fc5d7b9e84c" providerId="ADAL" clId="{335576E9-6450-445E-A78F-810046877161}" dt="2025-05-29T01:58:55.680" v="30510" actId="478"/>
          <ac:spMkLst>
            <pc:docMk/>
            <pc:sldMk cId="413489979" sldId="2147480617"/>
            <ac:spMk id="98" creationId="{8B94E067-1C5C-67F0-52DB-CF85A75734EF}"/>
          </ac:spMkLst>
        </pc:spChg>
        <pc:spChg chg="add del">
          <ac:chgData name="Zhou, Yuhan" userId="35af830d-bd1a-416b-ae2f-7fc5d7b9e84c" providerId="ADAL" clId="{335576E9-6450-445E-A78F-810046877161}" dt="2025-05-29T01:58:55.680" v="30510" actId="478"/>
          <ac:spMkLst>
            <pc:docMk/>
            <pc:sldMk cId="413489979" sldId="2147480617"/>
            <ac:spMk id="99" creationId="{76AA6B2E-2904-0CA5-6102-F8563A802797}"/>
          </ac:spMkLst>
        </pc:spChg>
        <pc:spChg chg="add del">
          <ac:chgData name="Zhou, Yuhan" userId="35af830d-bd1a-416b-ae2f-7fc5d7b9e84c" providerId="ADAL" clId="{335576E9-6450-445E-A78F-810046877161}" dt="2025-05-29T01:58:55.680" v="30510" actId="478"/>
          <ac:spMkLst>
            <pc:docMk/>
            <pc:sldMk cId="413489979" sldId="2147480617"/>
            <ac:spMk id="100" creationId="{85093930-93C9-2ABA-285C-57A655355809}"/>
          </ac:spMkLst>
        </pc:spChg>
        <pc:spChg chg="add del">
          <ac:chgData name="Zhou, Yuhan" userId="35af830d-bd1a-416b-ae2f-7fc5d7b9e84c" providerId="ADAL" clId="{335576E9-6450-445E-A78F-810046877161}" dt="2025-05-29T01:58:55.680" v="30510" actId="478"/>
          <ac:spMkLst>
            <pc:docMk/>
            <pc:sldMk cId="413489979" sldId="2147480617"/>
            <ac:spMk id="101" creationId="{4D3227CC-9559-EAFB-0669-CC310BC3F86E}"/>
          </ac:spMkLst>
        </pc:spChg>
        <pc:spChg chg="add del">
          <ac:chgData name="Zhou, Yuhan" userId="35af830d-bd1a-416b-ae2f-7fc5d7b9e84c" providerId="ADAL" clId="{335576E9-6450-445E-A78F-810046877161}" dt="2025-05-29T01:58:55.680" v="30510" actId="478"/>
          <ac:spMkLst>
            <pc:docMk/>
            <pc:sldMk cId="413489979" sldId="2147480617"/>
            <ac:spMk id="102" creationId="{66B5CC91-FE7A-E9BD-0F59-5C0889C61E9F}"/>
          </ac:spMkLst>
        </pc:spChg>
        <pc:spChg chg="add del">
          <ac:chgData name="Zhou, Yuhan" userId="35af830d-bd1a-416b-ae2f-7fc5d7b9e84c" providerId="ADAL" clId="{335576E9-6450-445E-A78F-810046877161}" dt="2025-05-29T01:58:55.680" v="30510" actId="478"/>
          <ac:spMkLst>
            <pc:docMk/>
            <pc:sldMk cId="413489979" sldId="2147480617"/>
            <ac:spMk id="103" creationId="{B5AF21BA-DFB4-F6C1-0A09-A8E5B4E3F298}"/>
          </ac:spMkLst>
        </pc:spChg>
        <pc:spChg chg="add del">
          <ac:chgData name="Zhou, Yuhan" userId="35af830d-bd1a-416b-ae2f-7fc5d7b9e84c" providerId="ADAL" clId="{335576E9-6450-445E-A78F-810046877161}" dt="2025-05-29T01:58:55.680" v="30510" actId="478"/>
          <ac:spMkLst>
            <pc:docMk/>
            <pc:sldMk cId="413489979" sldId="2147480617"/>
            <ac:spMk id="104" creationId="{15A8D7D1-CFE7-B172-965E-991BF5BF96AE}"/>
          </ac:spMkLst>
        </pc:spChg>
        <pc:spChg chg="add del">
          <ac:chgData name="Zhou, Yuhan" userId="35af830d-bd1a-416b-ae2f-7fc5d7b9e84c" providerId="ADAL" clId="{335576E9-6450-445E-A78F-810046877161}" dt="2025-05-29T01:58:55.680" v="30510" actId="478"/>
          <ac:spMkLst>
            <pc:docMk/>
            <pc:sldMk cId="413489979" sldId="2147480617"/>
            <ac:spMk id="105" creationId="{4B8B976F-024B-A74A-80BC-D3A7F116C738}"/>
          </ac:spMkLst>
        </pc:spChg>
        <pc:spChg chg="add del">
          <ac:chgData name="Zhou, Yuhan" userId="35af830d-bd1a-416b-ae2f-7fc5d7b9e84c" providerId="ADAL" clId="{335576E9-6450-445E-A78F-810046877161}" dt="2025-05-29T01:58:55.680" v="30510" actId="478"/>
          <ac:spMkLst>
            <pc:docMk/>
            <pc:sldMk cId="413489979" sldId="2147480617"/>
            <ac:spMk id="106" creationId="{9A597D31-3D0B-3438-BF45-CE3174FFF341}"/>
          </ac:spMkLst>
        </pc:spChg>
        <pc:spChg chg="add del">
          <ac:chgData name="Zhou, Yuhan" userId="35af830d-bd1a-416b-ae2f-7fc5d7b9e84c" providerId="ADAL" clId="{335576E9-6450-445E-A78F-810046877161}" dt="2025-05-29T01:58:55.680" v="30510" actId="478"/>
          <ac:spMkLst>
            <pc:docMk/>
            <pc:sldMk cId="413489979" sldId="2147480617"/>
            <ac:spMk id="107" creationId="{08347882-8086-EA09-7113-53D6E48060A8}"/>
          </ac:spMkLst>
        </pc:spChg>
        <pc:spChg chg="add del">
          <ac:chgData name="Zhou, Yuhan" userId="35af830d-bd1a-416b-ae2f-7fc5d7b9e84c" providerId="ADAL" clId="{335576E9-6450-445E-A78F-810046877161}" dt="2025-05-29T01:58:55.680" v="30510" actId="478"/>
          <ac:spMkLst>
            <pc:docMk/>
            <pc:sldMk cId="413489979" sldId="2147480617"/>
            <ac:spMk id="108" creationId="{0A34DEC8-687D-72D2-C302-E3E48C62449A}"/>
          </ac:spMkLst>
        </pc:spChg>
        <pc:spChg chg="add del">
          <ac:chgData name="Zhou, Yuhan" userId="35af830d-bd1a-416b-ae2f-7fc5d7b9e84c" providerId="ADAL" clId="{335576E9-6450-445E-A78F-810046877161}" dt="2025-05-29T01:58:55.680" v="30510" actId="478"/>
          <ac:spMkLst>
            <pc:docMk/>
            <pc:sldMk cId="413489979" sldId="2147480617"/>
            <ac:spMk id="109" creationId="{AB2AFB9C-10AE-641A-10F4-67B8F68E12CE}"/>
          </ac:spMkLst>
        </pc:spChg>
        <pc:spChg chg="add del">
          <ac:chgData name="Zhou, Yuhan" userId="35af830d-bd1a-416b-ae2f-7fc5d7b9e84c" providerId="ADAL" clId="{335576E9-6450-445E-A78F-810046877161}" dt="2025-05-29T01:58:55.680" v="30510" actId="478"/>
          <ac:spMkLst>
            <pc:docMk/>
            <pc:sldMk cId="413489979" sldId="2147480617"/>
            <ac:spMk id="110" creationId="{714BD4B4-4511-2436-964D-FA81573E60C8}"/>
          </ac:spMkLst>
        </pc:spChg>
        <pc:spChg chg="add del">
          <ac:chgData name="Zhou, Yuhan" userId="35af830d-bd1a-416b-ae2f-7fc5d7b9e84c" providerId="ADAL" clId="{335576E9-6450-445E-A78F-810046877161}" dt="2025-05-29T01:58:55.680" v="30510" actId="478"/>
          <ac:spMkLst>
            <pc:docMk/>
            <pc:sldMk cId="413489979" sldId="2147480617"/>
            <ac:spMk id="111" creationId="{2E50927D-05C9-C2FC-1D3A-ADB1FE7F9F83}"/>
          </ac:spMkLst>
        </pc:spChg>
        <pc:spChg chg="add del">
          <ac:chgData name="Zhou, Yuhan" userId="35af830d-bd1a-416b-ae2f-7fc5d7b9e84c" providerId="ADAL" clId="{335576E9-6450-445E-A78F-810046877161}" dt="2025-05-29T01:58:55.680" v="30510" actId="478"/>
          <ac:spMkLst>
            <pc:docMk/>
            <pc:sldMk cId="413489979" sldId="2147480617"/>
            <ac:spMk id="112" creationId="{8AA33796-7968-6B62-4944-7F255C86EF7E}"/>
          </ac:spMkLst>
        </pc:spChg>
        <pc:spChg chg="add del">
          <ac:chgData name="Zhou, Yuhan" userId="35af830d-bd1a-416b-ae2f-7fc5d7b9e84c" providerId="ADAL" clId="{335576E9-6450-445E-A78F-810046877161}" dt="2025-05-29T01:58:55.680" v="30510" actId="478"/>
          <ac:spMkLst>
            <pc:docMk/>
            <pc:sldMk cId="413489979" sldId="2147480617"/>
            <ac:spMk id="116" creationId="{4F0E7CA2-74B4-2B36-4C21-62B9EFE25B86}"/>
          </ac:spMkLst>
        </pc:spChg>
        <pc:spChg chg="add del">
          <ac:chgData name="Zhou, Yuhan" userId="35af830d-bd1a-416b-ae2f-7fc5d7b9e84c" providerId="ADAL" clId="{335576E9-6450-445E-A78F-810046877161}" dt="2025-05-29T01:58:55.680" v="30510" actId="478"/>
          <ac:spMkLst>
            <pc:docMk/>
            <pc:sldMk cId="413489979" sldId="2147480617"/>
            <ac:spMk id="117" creationId="{C01FD884-5A53-0D81-C002-B84336038655}"/>
          </ac:spMkLst>
        </pc:spChg>
        <pc:spChg chg="add del">
          <ac:chgData name="Zhou, Yuhan" userId="35af830d-bd1a-416b-ae2f-7fc5d7b9e84c" providerId="ADAL" clId="{335576E9-6450-445E-A78F-810046877161}" dt="2025-05-29T01:58:55.680" v="30510" actId="478"/>
          <ac:spMkLst>
            <pc:docMk/>
            <pc:sldMk cId="413489979" sldId="2147480617"/>
            <ac:spMk id="118" creationId="{4BD9B37D-2E89-C623-512F-3915D5C89BC8}"/>
          </ac:spMkLst>
        </pc:spChg>
        <pc:spChg chg="add del">
          <ac:chgData name="Zhou, Yuhan" userId="35af830d-bd1a-416b-ae2f-7fc5d7b9e84c" providerId="ADAL" clId="{335576E9-6450-445E-A78F-810046877161}" dt="2025-05-29T01:58:55.680" v="30510" actId="478"/>
          <ac:spMkLst>
            <pc:docMk/>
            <pc:sldMk cId="413489979" sldId="2147480617"/>
            <ac:spMk id="119" creationId="{55F20965-173F-7EB9-7380-BD54C20678DD}"/>
          </ac:spMkLst>
        </pc:spChg>
        <pc:spChg chg="add del">
          <ac:chgData name="Zhou, Yuhan" userId="35af830d-bd1a-416b-ae2f-7fc5d7b9e84c" providerId="ADAL" clId="{335576E9-6450-445E-A78F-810046877161}" dt="2025-05-29T01:58:55.680" v="30510" actId="478"/>
          <ac:spMkLst>
            <pc:docMk/>
            <pc:sldMk cId="413489979" sldId="2147480617"/>
            <ac:spMk id="127" creationId="{5AC3D48E-80FA-08DB-7851-C581C52AA8B9}"/>
          </ac:spMkLst>
        </pc:spChg>
        <pc:spChg chg="add del">
          <ac:chgData name="Zhou, Yuhan" userId="35af830d-bd1a-416b-ae2f-7fc5d7b9e84c" providerId="ADAL" clId="{335576E9-6450-445E-A78F-810046877161}" dt="2025-05-29T01:58:55.680" v="30510" actId="478"/>
          <ac:spMkLst>
            <pc:docMk/>
            <pc:sldMk cId="413489979" sldId="2147480617"/>
            <ac:spMk id="128" creationId="{82A08704-39CB-A8A4-0D95-8E40DD1D875D}"/>
          </ac:spMkLst>
        </pc:spChg>
        <pc:spChg chg="add del">
          <ac:chgData name="Zhou, Yuhan" userId="35af830d-bd1a-416b-ae2f-7fc5d7b9e84c" providerId="ADAL" clId="{335576E9-6450-445E-A78F-810046877161}" dt="2025-05-29T01:58:55.680" v="30510" actId="478"/>
          <ac:spMkLst>
            <pc:docMk/>
            <pc:sldMk cId="413489979" sldId="2147480617"/>
            <ac:spMk id="129" creationId="{6F1170CF-381A-7F2E-F13F-578114AB94C4}"/>
          </ac:spMkLst>
        </pc:spChg>
        <pc:spChg chg="add del">
          <ac:chgData name="Zhou, Yuhan" userId="35af830d-bd1a-416b-ae2f-7fc5d7b9e84c" providerId="ADAL" clId="{335576E9-6450-445E-A78F-810046877161}" dt="2025-05-29T01:58:55.680" v="30510" actId="478"/>
          <ac:spMkLst>
            <pc:docMk/>
            <pc:sldMk cId="413489979" sldId="2147480617"/>
            <ac:spMk id="130" creationId="{BE9F0957-AB3C-BD0E-982F-45BCE9E75576}"/>
          </ac:spMkLst>
        </pc:spChg>
        <pc:spChg chg="add del">
          <ac:chgData name="Zhou, Yuhan" userId="35af830d-bd1a-416b-ae2f-7fc5d7b9e84c" providerId="ADAL" clId="{335576E9-6450-445E-A78F-810046877161}" dt="2025-05-29T01:58:55.680" v="30510" actId="478"/>
          <ac:spMkLst>
            <pc:docMk/>
            <pc:sldMk cId="413489979" sldId="2147480617"/>
            <ac:spMk id="131" creationId="{A135DB43-DCE3-7402-117A-53D629DBA3AD}"/>
          </ac:spMkLst>
        </pc:spChg>
        <pc:spChg chg="add del">
          <ac:chgData name="Zhou, Yuhan" userId="35af830d-bd1a-416b-ae2f-7fc5d7b9e84c" providerId="ADAL" clId="{335576E9-6450-445E-A78F-810046877161}" dt="2025-05-29T01:58:55.680" v="30510" actId="478"/>
          <ac:spMkLst>
            <pc:docMk/>
            <pc:sldMk cId="413489979" sldId="2147480617"/>
            <ac:spMk id="132" creationId="{E402EC51-D58A-4964-44D8-40DE5F340D52}"/>
          </ac:spMkLst>
        </pc:spChg>
        <pc:spChg chg="add del">
          <ac:chgData name="Zhou, Yuhan" userId="35af830d-bd1a-416b-ae2f-7fc5d7b9e84c" providerId="ADAL" clId="{335576E9-6450-445E-A78F-810046877161}" dt="2025-05-29T01:58:55.680" v="30510" actId="478"/>
          <ac:spMkLst>
            <pc:docMk/>
            <pc:sldMk cId="413489979" sldId="2147480617"/>
            <ac:spMk id="133" creationId="{08B60CE3-5F90-B9AB-FB24-6D92FF838A96}"/>
          </ac:spMkLst>
        </pc:spChg>
        <pc:spChg chg="add del">
          <ac:chgData name="Zhou, Yuhan" userId="35af830d-bd1a-416b-ae2f-7fc5d7b9e84c" providerId="ADAL" clId="{335576E9-6450-445E-A78F-810046877161}" dt="2025-05-29T01:58:55.680" v="30510" actId="478"/>
          <ac:spMkLst>
            <pc:docMk/>
            <pc:sldMk cId="413489979" sldId="2147480617"/>
            <ac:spMk id="134" creationId="{D134AED5-729F-A675-DFEA-624292E3844C}"/>
          </ac:spMkLst>
        </pc:spChg>
        <pc:spChg chg="add del">
          <ac:chgData name="Zhou, Yuhan" userId="35af830d-bd1a-416b-ae2f-7fc5d7b9e84c" providerId="ADAL" clId="{335576E9-6450-445E-A78F-810046877161}" dt="2025-05-29T01:58:55.680" v="30510" actId="478"/>
          <ac:spMkLst>
            <pc:docMk/>
            <pc:sldMk cId="413489979" sldId="2147480617"/>
            <ac:spMk id="135" creationId="{9558290F-E4F2-EEE1-2177-49DDA603F866}"/>
          </ac:spMkLst>
        </pc:spChg>
        <pc:spChg chg="add del">
          <ac:chgData name="Zhou, Yuhan" userId="35af830d-bd1a-416b-ae2f-7fc5d7b9e84c" providerId="ADAL" clId="{335576E9-6450-445E-A78F-810046877161}" dt="2025-05-29T01:58:55.680" v="30510" actId="478"/>
          <ac:spMkLst>
            <pc:docMk/>
            <pc:sldMk cId="413489979" sldId="2147480617"/>
            <ac:spMk id="136" creationId="{2D3B4739-A829-DCBC-0952-114F2BE5E1C7}"/>
          </ac:spMkLst>
        </pc:spChg>
        <pc:spChg chg="add del">
          <ac:chgData name="Zhou, Yuhan" userId="35af830d-bd1a-416b-ae2f-7fc5d7b9e84c" providerId="ADAL" clId="{335576E9-6450-445E-A78F-810046877161}" dt="2025-05-29T01:58:55.680" v="30510" actId="478"/>
          <ac:spMkLst>
            <pc:docMk/>
            <pc:sldMk cId="413489979" sldId="2147480617"/>
            <ac:spMk id="137" creationId="{2C655C8F-F1FE-14A1-DD7B-709E8F1BAFBA}"/>
          </ac:spMkLst>
        </pc:spChg>
        <pc:spChg chg="add del">
          <ac:chgData name="Zhou, Yuhan" userId="35af830d-bd1a-416b-ae2f-7fc5d7b9e84c" providerId="ADAL" clId="{335576E9-6450-445E-A78F-810046877161}" dt="2025-05-29T01:58:55.680" v="30510" actId="478"/>
          <ac:spMkLst>
            <pc:docMk/>
            <pc:sldMk cId="413489979" sldId="2147480617"/>
            <ac:spMk id="138" creationId="{1BC15D84-EF8C-794A-D8B3-103A8E8F09E8}"/>
          </ac:spMkLst>
        </pc:spChg>
        <pc:spChg chg="add del">
          <ac:chgData name="Zhou, Yuhan" userId="35af830d-bd1a-416b-ae2f-7fc5d7b9e84c" providerId="ADAL" clId="{335576E9-6450-445E-A78F-810046877161}" dt="2025-05-29T01:58:55.680" v="30510" actId="478"/>
          <ac:spMkLst>
            <pc:docMk/>
            <pc:sldMk cId="413489979" sldId="2147480617"/>
            <ac:spMk id="139" creationId="{9D4FC561-B2D5-9BEE-D010-32E3ECD5FFDA}"/>
          </ac:spMkLst>
        </pc:spChg>
        <pc:spChg chg="add del">
          <ac:chgData name="Zhou, Yuhan" userId="35af830d-bd1a-416b-ae2f-7fc5d7b9e84c" providerId="ADAL" clId="{335576E9-6450-445E-A78F-810046877161}" dt="2025-05-29T01:58:55.680" v="30510" actId="478"/>
          <ac:spMkLst>
            <pc:docMk/>
            <pc:sldMk cId="413489979" sldId="2147480617"/>
            <ac:spMk id="140" creationId="{46BC027B-32AE-EF16-6E28-1A1D1DA47C3A}"/>
          </ac:spMkLst>
        </pc:spChg>
        <pc:spChg chg="add del">
          <ac:chgData name="Zhou, Yuhan" userId="35af830d-bd1a-416b-ae2f-7fc5d7b9e84c" providerId="ADAL" clId="{335576E9-6450-445E-A78F-810046877161}" dt="2025-05-29T01:58:55.680" v="30510" actId="478"/>
          <ac:spMkLst>
            <pc:docMk/>
            <pc:sldMk cId="413489979" sldId="2147480617"/>
            <ac:spMk id="141" creationId="{59CF2539-6979-5C68-DA5D-91EFFAE49B2E}"/>
          </ac:spMkLst>
        </pc:spChg>
        <pc:spChg chg="add del">
          <ac:chgData name="Zhou, Yuhan" userId="35af830d-bd1a-416b-ae2f-7fc5d7b9e84c" providerId="ADAL" clId="{335576E9-6450-445E-A78F-810046877161}" dt="2025-05-29T01:58:55.680" v="30510" actId="478"/>
          <ac:spMkLst>
            <pc:docMk/>
            <pc:sldMk cId="413489979" sldId="2147480617"/>
            <ac:spMk id="142" creationId="{7D57444D-2DF1-3B5E-EEF2-23973AD4A14B}"/>
          </ac:spMkLst>
        </pc:spChg>
        <pc:spChg chg="add del">
          <ac:chgData name="Zhou, Yuhan" userId="35af830d-bd1a-416b-ae2f-7fc5d7b9e84c" providerId="ADAL" clId="{335576E9-6450-445E-A78F-810046877161}" dt="2025-05-29T01:58:55.680" v="30510" actId="478"/>
          <ac:spMkLst>
            <pc:docMk/>
            <pc:sldMk cId="413489979" sldId="2147480617"/>
            <ac:spMk id="143" creationId="{A276B177-BB56-A181-4A1D-5B1140AE9BF9}"/>
          </ac:spMkLst>
        </pc:spChg>
        <pc:spChg chg="add del">
          <ac:chgData name="Zhou, Yuhan" userId="35af830d-bd1a-416b-ae2f-7fc5d7b9e84c" providerId="ADAL" clId="{335576E9-6450-445E-A78F-810046877161}" dt="2025-05-29T01:58:55.680" v="30510" actId="478"/>
          <ac:spMkLst>
            <pc:docMk/>
            <pc:sldMk cId="413489979" sldId="2147480617"/>
            <ac:spMk id="144" creationId="{0AB46CAA-E56D-63EC-F2D2-3D9B8BC0CA9A}"/>
          </ac:spMkLst>
        </pc:spChg>
        <pc:spChg chg="add del">
          <ac:chgData name="Zhou, Yuhan" userId="35af830d-bd1a-416b-ae2f-7fc5d7b9e84c" providerId="ADAL" clId="{335576E9-6450-445E-A78F-810046877161}" dt="2025-05-29T01:58:55.680" v="30510" actId="478"/>
          <ac:spMkLst>
            <pc:docMk/>
            <pc:sldMk cId="413489979" sldId="2147480617"/>
            <ac:spMk id="145" creationId="{C536105F-926A-8ABD-30FF-DB0334C8EF52}"/>
          </ac:spMkLst>
        </pc:spChg>
        <pc:spChg chg="add del">
          <ac:chgData name="Zhou, Yuhan" userId="35af830d-bd1a-416b-ae2f-7fc5d7b9e84c" providerId="ADAL" clId="{335576E9-6450-445E-A78F-810046877161}" dt="2025-05-29T01:58:55.680" v="30510" actId="478"/>
          <ac:spMkLst>
            <pc:docMk/>
            <pc:sldMk cId="413489979" sldId="2147480617"/>
            <ac:spMk id="146" creationId="{82E37B5F-CD59-965B-B4A5-5D6AFA02CD3E}"/>
          </ac:spMkLst>
        </pc:spChg>
        <pc:spChg chg="add del">
          <ac:chgData name="Zhou, Yuhan" userId="35af830d-bd1a-416b-ae2f-7fc5d7b9e84c" providerId="ADAL" clId="{335576E9-6450-445E-A78F-810046877161}" dt="2025-05-29T01:58:55.680" v="30510" actId="478"/>
          <ac:spMkLst>
            <pc:docMk/>
            <pc:sldMk cId="413489979" sldId="2147480617"/>
            <ac:spMk id="147" creationId="{30098008-CD1F-919C-F5BB-41F1FE5FE461}"/>
          </ac:spMkLst>
        </pc:spChg>
        <pc:spChg chg="add del">
          <ac:chgData name="Zhou, Yuhan" userId="35af830d-bd1a-416b-ae2f-7fc5d7b9e84c" providerId="ADAL" clId="{335576E9-6450-445E-A78F-810046877161}" dt="2025-05-29T01:58:55.680" v="30510" actId="478"/>
          <ac:spMkLst>
            <pc:docMk/>
            <pc:sldMk cId="413489979" sldId="2147480617"/>
            <ac:spMk id="148" creationId="{F0106468-7389-F740-D10B-89F24D20FE9E}"/>
          </ac:spMkLst>
        </pc:spChg>
        <pc:spChg chg="add del">
          <ac:chgData name="Zhou, Yuhan" userId="35af830d-bd1a-416b-ae2f-7fc5d7b9e84c" providerId="ADAL" clId="{335576E9-6450-445E-A78F-810046877161}" dt="2025-05-29T01:58:55.680" v="30510" actId="478"/>
          <ac:spMkLst>
            <pc:docMk/>
            <pc:sldMk cId="413489979" sldId="2147480617"/>
            <ac:spMk id="149" creationId="{DAFFE801-96E6-E6AA-8D85-9A779933A404}"/>
          </ac:spMkLst>
        </pc:spChg>
        <pc:spChg chg="add del">
          <ac:chgData name="Zhou, Yuhan" userId="35af830d-bd1a-416b-ae2f-7fc5d7b9e84c" providerId="ADAL" clId="{335576E9-6450-445E-A78F-810046877161}" dt="2025-05-29T01:58:55.680" v="30510" actId="478"/>
          <ac:spMkLst>
            <pc:docMk/>
            <pc:sldMk cId="413489979" sldId="2147480617"/>
            <ac:spMk id="150" creationId="{7FB150EB-398A-53D5-F733-B75CAC2A125D}"/>
          </ac:spMkLst>
        </pc:spChg>
        <pc:spChg chg="add del">
          <ac:chgData name="Zhou, Yuhan" userId="35af830d-bd1a-416b-ae2f-7fc5d7b9e84c" providerId="ADAL" clId="{335576E9-6450-445E-A78F-810046877161}" dt="2025-05-29T01:58:55.680" v="30510" actId="478"/>
          <ac:spMkLst>
            <pc:docMk/>
            <pc:sldMk cId="413489979" sldId="2147480617"/>
            <ac:spMk id="151" creationId="{B31DF60F-2833-EF9F-C758-25301037ACF4}"/>
          </ac:spMkLst>
        </pc:spChg>
        <pc:spChg chg="add del">
          <ac:chgData name="Zhou, Yuhan" userId="35af830d-bd1a-416b-ae2f-7fc5d7b9e84c" providerId="ADAL" clId="{335576E9-6450-445E-A78F-810046877161}" dt="2025-05-29T01:58:55.680" v="30510" actId="478"/>
          <ac:spMkLst>
            <pc:docMk/>
            <pc:sldMk cId="413489979" sldId="2147480617"/>
            <ac:spMk id="152" creationId="{544C12EA-7AAB-FA9E-136E-F7D5467CC451}"/>
          </ac:spMkLst>
        </pc:spChg>
        <pc:spChg chg="add del">
          <ac:chgData name="Zhou, Yuhan" userId="35af830d-bd1a-416b-ae2f-7fc5d7b9e84c" providerId="ADAL" clId="{335576E9-6450-445E-A78F-810046877161}" dt="2025-05-29T01:58:55.680" v="30510" actId="478"/>
          <ac:spMkLst>
            <pc:docMk/>
            <pc:sldMk cId="413489979" sldId="2147480617"/>
            <ac:spMk id="153" creationId="{D784E095-3431-BA25-45FF-141A6EFF33B7}"/>
          </ac:spMkLst>
        </pc:spChg>
        <pc:spChg chg="add del">
          <ac:chgData name="Zhou, Yuhan" userId="35af830d-bd1a-416b-ae2f-7fc5d7b9e84c" providerId="ADAL" clId="{335576E9-6450-445E-A78F-810046877161}" dt="2025-05-29T01:58:55.680" v="30510" actId="478"/>
          <ac:spMkLst>
            <pc:docMk/>
            <pc:sldMk cId="413489979" sldId="2147480617"/>
            <ac:spMk id="154" creationId="{0B095E2A-D9F2-40F5-E1E6-BEDDB0722398}"/>
          </ac:spMkLst>
        </pc:spChg>
        <pc:spChg chg="add del">
          <ac:chgData name="Zhou, Yuhan" userId="35af830d-bd1a-416b-ae2f-7fc5d7b9e84c" providerId="ADAL" clId="{335576E9-6450-445E-A78F-810046877161}" dt="2025-05-29T01:58:55.680" v="30510" actId="478"/>
          <ac:spMkLst>
            <pc:docMk/>
            <pc:sldMk cId="413489979" sldId="2147480617"/>
            <ac:spMk id="155" creationId="{9419DA92-FC97-83C2-53F3-5187FB190379}"/>
          </ac:spMkLst>
        </pc:spChg>
        <pc:spChg chg="add del">
          <ac:chgData name="Zhou, Yuhan" userId="35af830d-bd1a-416b-ae2f-7fc5d7b9e84c" providerId="ADAL" clId="{335576E9-6450-445E-A78F-810046877161}" dt="2025-05-29T01:58:55.680" v="30510" actId="478"/>
          <ac:spMkLst>
            <pc:docMk/>
            <pc:sldMk cId="413489979" sldId="2147480617"/>
            <ac:spMk id="156" creationId="{E18F6FD7-C023-B7FF-7129-0128B14C4C12}"/>
          </ac:spMkLst>
        </pc:spChg>
        <pc:spChg chg="add del">
          <ac:chgData name="Zhou, Yuhan" userId="35af830d-bd1a-416b-ae2f-7fc5d7b9e84c" providerId="ADAL" clId="{335576E9-6450-445E-A78F-810046877161}" dt="2025-05-29T01:58:55.680" v="30510" actId="478"/>
          <ac:spMkLst>
            <pc:docMk/>
            <pc:sldMk cId="413489979" sldId="2147480617"/>
            <ac:spMk id="157" creationId="{081B1D1A-28E6-5D48-EB0C-69E33183757A}"/>
          </ac:spMkLst>
        </pc:spChg>
        <pc:spChg chg="add del">
          <ac:chgData name="Zhou, Yuhan" userId="35af830d-bd1a-416b-ae2f-7fc5d7b9e84c" providerId="ADAL" clId="{335576E9-6450-445E-A78F-810046877161}" dt="2025-05-29T01:58:55.680" v="30510" actId="478"/>
          <ac:spMkLst>
            <pc:docMk/>
            <pc:sldMk cId="413489979" sldId="2147480617"/>
            <ac:spMk id="158" creationId="{272BD1F2-0858-A319-107C-8842FFD2E296}"/>
          </ac:spMkLst>
        </pc:spChg>
        <pc:spChg chg="add del">
          <ac:chgData name="Zhou, Yuhan" userId="35af830d-bd1a-416b-ae2f-7fc5d7b9e84c" providerId="ADAL" clId="{335576E9-6450-445E-A78F-810046877161}" dt="2025-05-29T01:58:55.680" v="30510" actId="478"/>
          <ac:spMkLst>
            <pc:docMk/>
            <pc:sldMk cId="413489979" sldId="2147480617"/>
            <ac:spMk id="159" creationId="{3F5FC4DF-BB5F-F6F7-9E8D-34E65BD766CD}"/>
          </ac:spMkLst>
        </pc:spChg>
        <pc:spChg chg="add del">
          <ac:chgData name="Zhou, Yuhan" userId="35af830d-bd1a-416b-ae2f-7fc5d7b9e84c" providerId="ADAL" clId="{335576E9-6450-445E-A78F-810046877161}" dt="2025-05-29T01:58:55.680" v="30510" actId="478"/>
          <ac:spMkLst>
            <pc:docMk/>
            <pc:sldMk cId="413489979" sldId="2147480617"/>
            <ac:spMk id="160" creationId="{3E5F89A9-0F48-8359-53C8-BCCC5B7FBE22}"/>
          </ac:spMkLst>
        </pc:spChg>
        <pc:spChg chg="add del">
          <ac:chgData name="Zhou, Yuhan" userId="35af830d-bd1a-416b-ae2f-7fc5d7b9e84c" providerId="ADAL" clId="{335576E9-6450-445E-A78F-810046877161}" dt="2025-05-29T01:58:55.680" v="30510" actId="478"/>
          <ac:spMkLst>
            <pc:docMk/>
            <pc:sldMk cId="413489979" sldId="2147480617"/>
            <ac:spMk id="161" creationId="{7E2C613C-859F-C665-F806-EA23DCE3B81E}"/>
          </ac:spMkLst>
        </pc:spChg>
        <pc:spChg chg="add del">
          <ac:chgData name="Zhou, Yuhan" userId="35af830d-bd1a-416b-ae2f-7fc5d7b9e84c" providerId="ADAL" clId="{335576E9-6450-445E-A78F-810046877161}" dt="2025-05-29T01:58:55.680" v="30510" actId="478"/>
          <ac:spMkLst>
            <pc:docMk/>
            <pc:sldMk cId="413489979" sldId="2147480617"/>
            <ac:spMk id="180" creationId="{51F61AC9-982D-3973-8B3C-78B13E87C2C4}"/>
          </ac:spMkLst>
        </pc:spChg>
        <pc:spChg chg="add del">
          <ac:chgData name="Zhou, Yuhan" userId="35af830d-bd1a-416b-ae2f-7fc5d7b9e84c" providerId="ADAL" clId="{335576E9-6450-445E-A78F-810046877161}" dt="2025-05-29T01:58:55.680" v="30510" actId="478"/>
          <ac:spMkLst>
            <pc:docMk/>
            <pc:sldMk cId="413489979" sldId="2147480617"/>
            <ac:spMk id="181" creationId="{85271604-692B-E6D3-CEE1-A332CBD7EA35}"/>
          </ac:spMkLst>
        </pc:spChg>
        <pc:spChg chg="add del">
          <ac:chgData name="Zhou, Yuhan" userId="35af830d-bd1a-416b-ae2f-7fc5d7b9e84c" providerId="ADAL" clId="{335576E9-6450-445E-A78F-810046877161}" dt="2025-05-29T01:58:55.680" v="30510" actId="478"/>
          <ac:spMkLst>
            <pc:docMk/>
            <pc:sldMk cId="413489979" sldId="2147480617"/>
            <ac:spMk id="182" creationId="{1B6B9C93-842D-0BB9-B725-EAE18583A7FD}"/>
          </ac:spMkLst>
        </pc:spChg>
        <pc:spChg chg="add del">
          <ac:chgData name="Zhou, Yuhan" userId="35af830d-bd1a-416b-ae2f-7fc5d7b9e84c" providerId="ADAL" clId="{335576E9-6450-445E-A78F-810046877161}" dt="2025-05-29T01:58:55.680" v="30510" actId="478"/>
          <ac:spMkLst>
            <pc:docMk/>
            <pc:sldMk cId="413489979" sldId="2147480617"/>
            <ac:spMk id="183" creationId="{D0D17371-1D1A-2CF7-BCC5-31CFA28E32B2}"/>
          </ac:spMkLst>
        </pc:spChg>
        <pc:spChg chg="add del">
          <ac:chgData name="Zhou, Yuhan" userId="35af830d-bd1a-416b-ae2f-7fc5d7b9e84c" providerId="ADAL" clId="{335576E9-6450-445E-A78F-810046877161}" dt="2025-05-29T01:58:55.680" v="30510" actId="478"/>
          <ac:spMkLst>
            <pc:docMk/>
            <pc:sldMk cId="413489979" sldId="2147480617"/>
            <ac:spMk id="184" creationId="{F74B3856-D5C6-D8C6-06BD-AA315FDBC33A}"/>
          </ac:spMkLst>
        </pc:spChg>
        <pc:spChg chg="add del">
          <ac:chgData name="Zhou, Yuhan" userId="35af830d-bd1a-416b-ae2f-7fc5d7b9e84c" providerId="ADAL" clId="{335576E9-6450-445E-A78F-810046877161}" dt="2025-05-29T01:58:55.680" v="30510" actId="478"/>
          <ac:spMkLst>
            <pc:docMk/>
            <pc:sldMk cId="413489979" sldId="2147480617"/>
            <ac:spMk id="185" creationId="{323F5274-3912-7E97-9033-FEE6C0090379}"/>
          </ac:spMkLst>
        </pc:spChg>
        <pc:spChg chg="add del">
          <ac:chgData name="Zhou, Yuhan" userId="35af830d-bd1a-416b-ae2f-7fc5d7b9e84c" providerId="ADAL" clId="{335576E9-6450-445E-A78F-810046877161}" dt="2025-05-29T01:58:55.680" v="30510" actId="478"/>
          <ac:spMkLst>
            <pc:docMk/>
            <pc:sldMk cId="413489979" sldId="2147480617"/>
            <ac:spMk id="186" creationId="{557C7D71-ADE6-B920-91E3-495E5A436AA3}"/>
          </ac:spMkLst>
        </pc:spChg>
        <pc:spChg chg="add del">
          <ac:chgData name="Zhou, Yuhan" userId="35af830d-bd1a-416b-ae2f-7fc5d7b9e84c" providerId="ADAL" clId="{335576E9-6450-445E-A78F-810046877161}" dt="2025-05-29T01:58:55.680" v="30510" actId="478"/>
          <ac:spMkLst>
            <pc:docMk/>
            <pc:sldMk cId="413489979" sldId="2147480617"/>
            <ac:spMk id="187" creationId="{55BD905B-7F3A-1F01-A899-C6F9246BF3B6}"/>
          </ac:spMkLst>
        </pc:spChg>
        <pc:spChg chg="add del">
          <ac:chgData name="Zhou, Yuhan" userId="35af830d-bd1a-416b-ae2f-7fc5d7b9e84c" providerId="ADAL" clId="{335576E9-6450-445E-A78F-810046877161}" dt="2025-05-29T01:58:55.680" v="30510" actId="478"/>
          <ac:spMkLst>
            <pc:docMk/>
            <pc:sldMk cId="413489979" sldId="2147480617"/>
            <ac:spMk id="188" creationId="{4752CCEC-2454-B6C6-07B6-9D0CD53E9C84}"/>
          </ac:spMkLst>
        </pc:spChg>
        <pc:spChg chg="add del">
          <ac:chgData name="Zhou, Yuhan" userId="35af830d-bd1a-416b-ae2f-7fc5d7b9e84c" providerId="ADAL" clId="{335576E9-6450-445E-A78F-810046877161}" dt="2025-05-29T01:58:55.680" v="30510" actId="478"/>
          <ac:spMkLst>
            <pc:docMk/>
            <pc:sldMk cId="413489979" sldId="2147480617"/>
            <ac:spMk id="189" creationId="{C2A0DC5A-9E56-38FC-269F-FAFDA096328F}"/>
          </ac:spMkLst>
        </pc:spChg>
        <pc:spChg chg="add del">
          <ac:chgData name="Zhou, Yuhan" userId="35af830d-bd1a-416b-ae2f-7fc5d7b9e84c" providerId="ADAL" clId="{335576E9-6450-445E-A78F-810046877161}" dt="2025-05-29T01:58:55.680" v="30510" actId="478"/>
          <ac:spMkLst>
            <pc:docMk/>
            <pc:sldMk cId="413489979" sldId="2147480617"/>
            <ac:spMk id="190" creationId="{B2F15712-C0FC-9AB0-E864-B1DB527C141A}"/>
          </ac:spMkLst>
        </pc:spChg>
        <pc:spChg chg="add del">
          <ac:chgData name="Zhou, Yuhan" userId="35af830d-bd1a-416b-ae2f-7fc5d7b9e84c" providerId="ADAL" clId="{335576E9-6450-445E-A78F-810046877161}" dt="2025-05-29T01:58:55.680" v="30510" actId="478"/>
          <ac:spMkLst>
            <pc:docMk/>
            <pc:sldMk cId="413489979" sldId="2147480617"/>
            <ac:spMk id="202" creationId="{EBBD596F-35E1-1F65-3E0B-56FB054646ED}"/>
          </ac:spMkLst>
        </pc:spChg>
        <pc:spChg chg="add del">
          <ac:chgData name="Zhou, Yuhan" userId="35af830d-bd1a-416b-ae2f-7fc5d7b9e84c" providerId="ADAL" clId="{335576E9-6450-445E-A78F-810046877161}" dt="2025-05-29T01:58:55.680" v="30510" actId="478"/>
          <ac:spMkLst>
            <pc:docMk/>
            <pc:sldMk cId="413489979" sldId="2147480617"/>
            <ac:spMk id="203" creationId="{2B3174D4-0BB8-A7A6-5E63-C178732CC160}"/>
          </ac:spMkLst>
        </pc:spChg>
        <pc:spChg chg="add del">
          <ac:chgData name="Zhou, Yuhan" userId="35af830d-bd1a-416b-ae2f-7fc5d7b9e84c" providerId="ADAL" clId="{335576E9-6450-445E-A78F-810046877161}" dt="2025-05-29T01:58:55.680" v="30510" actId="478"/>
          <ac:spMkLst>
            <pc:docMk/>
            <pc:sldMk cId="413489979" sldId="2147480617"/>
            <ac:spMk id="224" creationId="{028C8FB5-AD4C-8FEF-D578-9BFDBDDE85D9}"/>
          </ac:spMkLst>
        </pc:spChg>
        <pc:spChg chg="add del">
          <ac:chgData name="Zhou, Yuhan" userId="35af830d-bd1a-416b-ae2f-7fc5d7b9e84c" providerId="ADAL" clId="{335576E9-6450-445E-A78F-810046877161}" dt="2025-05-29T01:58:55.680" v="30510" actId="478"/>
          <ac:spMkLst>
            <pc:docMk/>
            <pc:sldMk cId="413489979" sldId="2147480617"/>
            <ac:spMk id="248" creationId="{708069BC-FA84-3A33-03B0-C8BAA18D43E4}"/>
          </ac:spMkLst>
        </pc:spChg>
        <pc:spChg chg="add del">
          <ac:chgData name="Zhou, Yuhan" userId="35af830d-bd1a-416b-ae2f-7fc5d7b9e84c" providerId="ADAL" clId="{335576E9-6450-445E-A78F-810046877161}" dt="2025-05-29T01:58:55.680" v="30510" actId="478"/>
          <ac:spMkLst>
            <pc:docMk/>
            <pc:sldMk cId="413489979" sldId="2147480617"/>
            <ac:spMk id="253" creationId="{BDC5A217-7728-853A-EA23-56D7EE788E84}"/>
          </ac:spMkLst>
        </pc:spChg>
        <pc:spChg chg="add del">
          <ac:chgData name="Zhou, Yuhan" userId="35af830d-bd1a-416b-ae2f-7fc5d7b9e84c" providerId="ADAL" clId="{335576E9-6450-445E-A78F-810046877161}" dt="2025-05-29T01:58:55.680" v="30510" actId="478"/>
          <ac:spMkLst>
            <pc:docMk/>
            <pc:sldMk cId="413489979" sldId="2147480617"/>
            <ac:spMk id="279" creationId="{2C9E2A91-F0AC-6F61-697D-2AC3845DC803}"/>
          </ac:spMkLst>
        </pc:spChg>
        <pc:spChg chg="add del">
          <ac:chgData name="Zhou, Yuhan" userId="35af830d-bd1a-416b-ae2f-7fc5d7b9e84c" providerId="ADAL" clId="{335576E9-6450-445E-A78F-810046877161}" dt="2025-05-29T01:58:55.680" v="30510" actId="478"/>
          <ac:spMkLst>
            <pc:docMk/>
            <pc:sldMk cId="413489979" sldId="2147480617"/>
            <ac:spMk id="280" creationId="{CBD82A34-FA2C-6566-ABEC-39D6D5FE6CD1}"/>
          </ac:spMkLst>
        </pc:spChg>
        <pc:spChg chg="add del">
          <ac:chgData name="Zhou, Yuhan" userId="35af830d-bd1a-416b-ae2f-7fc5d7b9e84c" providerId="ADAL" clId="{335576E9-6450-445E-A78F-810046877161}" dt="2025-05-29T01:58:55.680" v="30510" actId="478"/>
          <ac:spMkLst>
            <pc:docMk/>
            <pc:sldMk cId="413489979" sldId="2147480617"/>
            <ac:spMk id="291" creationId="{2DEB4AA8-F96E-33C0-4EE9-F9BAB95DAE90}"/>
          </ac:spMkLst>
        </pc:spChg>
        <pc:spChg chg="mod">
          <ac:chgData name="Zhou, Yuhan" userId="35af830d-bd1a-416b-ae2f-7fc5d7b9e84c" providerId="ADAL" clId="{335576E9-6450-445E-A78F-810046877161}" dt="2025-05-29T01:58:10.174" v="30503"/>
          <ac:spMkLst>
            <pc:docMk/>
            <pc:sldMk cId="413489979" sldId="2147480617"/>
            <ac:spMk id="296" creationId="{CC68263F-EE67-8CD7-4B83-D44743895706}"/>
          </ac:spMkLst>
        </pc:spChg>
        <pc:spChg chg="mod">
          <ac:chgData name="Zhou, Yuhan" userId="35af830d-bd1a-416b-ae2f-7fc5d7b9e84c" providerId="ADAL" clId="{335576E9-6450-445E-A78F-810046877161}" dt="2025-05-29T01:58:10.174" v="30503"/>
          <ac:spMkLst>
            <pc:docMk/>
            <pc:sldMk cId="413489979" sldId="2147480617"/>
            <ac:spMk id="298" creationId="{64BDB710-0811-AC1A-1601-40601E1B484F}"/>
          </ac:spMkLst>
        </pc:spChg>
        <pc:spChg chg="mod">
          <ac:chgData name="Zhou, Yuhan" userId="35af830d-bd1a-416b-ae2f-7fc5d7b9e84c" providerId="ADAL" clId="{335576E9-6450-445E-A78F-810046877161}" dt="2025-05-29T01:58:10.174" v="30503"/>
          <ac:spMkLst>
            <pc:docMk/>
            <pc:sldMk cId="413489979" sldId="2147480617"/>
            <ac:spMk id="299" creationId="{180120BA-903B-B041-7EE1-8706A53D13A8}"/>
          </ac:spMkLst>
        </pc:spChg>
        <pc:spChg chg="mod">
          <ac:chgData name="Zhou, Yuhan" userId="35af830d-bd1a-416b-ae2f-7fc5d7b9e84c" providerId="ADAL" clId="{335576E9-6450-445E-A78F-810046877161}" dt="2025-05-29T01:58:10.174" v="30503"/>
          <ac:spMkLst>
            <pc:docMk/>
            <pc:sldMk cId="413489979" sldId="2147480617"/>
            <ac:spMk id="300" creationId="{C70393DB-34EF-9A68-39F5-56CB56B22C49}"/>
          </ac:spMkLst>
        </pc:spChg>
        <pc:spChg chg="mod">
          <ac:chgData name="Zhou, Yuhan" userId="35af830d-bd1a-416b-ae2f-7fc5d7b9e84c" providerId="ADAL" clId="{335576E9-6450-445E-A78F-810046877161}" dt="2025-05-29T01:58:10.174" v="30503"/>
          <ac:spMkLst>
            <pc:docMk/>
            <pc:sldMk cId="413489979" sldId="2147480617"/>
            <ac:spMk id="301" creationId="{A8C6117B-293F-9537-B6A8-6876605397F1}"/>
          </ac:spMkLst>
        </pc:spChg>
        <pc:spChg chg="mod">
          <ac:chgData name="Zhou, Yuhan" userId="35af830d-bd1a-416b-ae2f-7fc5d7b9e84c" providerId="ADAL" clId="{335576E9-6450-445E-A78F-810046877161}" dt="2025-05-29T01:58:10.174" v="30503"/>
          <ac:spMkLst>
            <pc:docMk/>
            <pc:sldMk cId="413489979" sldId="2147480617"/>
            <ac:spMk id="302" creationId="{1707B7DC-0F9F-B31C-2A81-E85A98CB52DD}"/>
          </ac:spMkLst>
        </pc:spChg>
        <pc:spChg chg="mod">
          <ac:chgData name="Zhou, Yuhan" userId="35af830d-bd1a-416b-ae2f-7fc5d7b9e84c" providerId="ADAL" clId="{335576E9-6450-445E-A78F-810046877161}" dt="2025-05-29T01:58:10.174" v="30503"/>
          <ac:spMkLst>
            <pc:docMk/>
            <pc:sldMk cId="413489979" sldId="2147480617"/>
            <ac:spMk id="303" creationId="{7FABC637-0D73-7FEF-0EC5-425023A7E750}"/>
          </ac:spMkLst>
        </pc:spChg>
        <pc:spChg chg="add del">
          <ac:chgData name="Zhou, Yuhan" userId="35af830d-bd1a-416b-ae2f-7fc5d7b9e84c" providerId="ADAL" clId="{335576E9-6450-445E-A78F-810046877161}" dt="2025-05-29T01:58:55.680" v="30510" actId="478"/>
          <ac:spMkLst>
            <pc:docMk/>
            <pc:sldMk cId="413489979" sldId="2147480617"/>
            <ac:spMk id="304" creationId="{47019E96-AFC4-CF77-241C-BD08F072F712}"/>
          </ac:spMkLst>
        </pc:spChg>
        <pc:spChg chg="mod">
          <ac:chgData name="Zhou, Yuhan" userId="35af830d-bd1a-416b-ae2f-7fc5d7b9e84c" providerId="ADAL" clId="{335576E9-6450-445E-A78F-810046877161}" dt="2025-05-29T01:58:10.174" v="30503"/>
          <ac:spMkLst>
            <pc:docMk/>
            <pc:sldMk cId="413489979" sldId="2147480617"/>
            <ac:spMk id="310" creationId="{8D954A81-A414-9423-858D-B279860641F1}"/>
          </ac:spMkLst>
        </pc:spChg>
        <pc:spChg chg="mod">
          <ac:chgData name="Zhou, Yuhan" userId="35af830d-bd1a-416b-ae2f-7fc5d7b9e84c" providerId="ADAL" clId="{335576E9-6450-445E-A78F-810046877161}" dt="2025-05-29T01:58:10.174" v="30503"/>
          <ac:spMkLst>
            <pc:docMk/>
            <pc:sldMk cId="413489979" sldId="2147480617"/>
            <ac:spMk id="311" creationId="{9AD6921B-6B85-A9ED-03DC-6CB714E77BC9}"/>
          </ac:spMkLst>
        </pc:spChg>
        <pc:spChg chg="mod">
          <ac:chgData name="Zhou, Yuhan" userId="35af830d-bd1a-416b-ae2f-7fc5d7b9e84c" providerId="ADAL" clId="{335576E9-6450-445E-A78F-810046877161}" dt="2025-05-29T01:58:10.174" v="30503"/>
          <ac:spMkLst>
            <pc:docMk/>
            <pc:sldMk cId="413489979" sldId="2147480617"/>
            <ac:spMk id="312" creationId="{2BC812DF-296D-C267-60A8-B163A35A337A}"/>
          </ac:spMkLst>
        </pc:spChg>
        <pc:spChg chg="mod">
          <ac:chgData name="Zhou, Yuhan" userId="35af830d-bd1a-416b-ae2f-7fc5d7b9e84c" providerId="ADAL" clId="{335576E9-6450-445E-A78F-810046877161}" dt="2025-05-29T01:58:10.174" v="30503"/>
          <ac:spMkLst>
            <pc:docMk/>
            <pc:sldMk cId="413489979" sldId="2147480617"/>
            <ac:spMk id="313" creationId="{DCB99846-808C-C2C5-82B8-4C909BD1A079}"/>
          </ac:spMkLst>
        </pc:spChg>
        <pc:spChg chg="mod">
          <ac:chgData name="Zhou, Yuhan" userId="35af830d-bd1a-416b-ae2f-7fc5d7b9e84c" providerId="ADAL" clId="{335576E9-6450-445E-A78F-810046877161}" dt="2025-05-29T01:58:10.174" v="30503"/>
          <ac:spMkLst>
            <pc:docMk/>
            <pc:sldMk cId="413489979" sldId="2147480617"/>
            <ac:spMk id="314" creationId="{BD156955-C64C-696B-CDB9-EA1D6E92AA6C}"/>
          </ac:spMkLst>
        </pc:spChg>
        <pc:spChg chg="add del">
          <ac:chgData name="Zhou, Yuhan" userId="35af830d-bd1a-416b-ae2f-7fc5d7b9e84c" providerId="ADAL" clId="{335576E9-6450-445E-A78F-810046877161}" dt="2025-05-29T01:58:55.680" v="30510" actId="478"/>
          <ac:spMkLst>
            <pc:docMk/>
            <pc:sldMk cId="413489979" sldId="2147480617"/>
            <ac:spMk id="381" creationId="{27511CA1-6897-CF34-DE34-EA52323D8F7A}"/>
          </ac:spMkLst>
        </pc:spChg>
        <pc:spChg chg="add del">
          <ac:chgData name="Zhou, Yuhan" userId="35af830d-bd1a-416b-ae2f-7fc5d7b9e84c" providerId="ADAL" clId="{335576E9-6450-445E-A78F-810046877161}" dt="2025-05-29T01:58:55.680" v="30510" actId="478"/>
          <ac:spMkLst>
            <pc:docMk/>
            <pc:sldMk cId="413489979" sldId="2147480617"/>
            <ac:spMk id="382" creationId="{1D4FBD6A-22E6-EB85-50FA-49C8DA25280B}"/>
          </ac:spMkLst>
        </pc:spChg>
        <pc:spChg chg="add mod">
          <ac:chgData name="Zhou, Yuhan" userId="35af830d-bd1a-416b-ae2f-7fc5d7b9e84c" providerId="ADAL" clId="{335576E9-6450-445E-A78F-810046877161}" dt="2025-06-06T00:45:53.620" v="50834" actId="2711"/>
          <ac:spMkLst>
            <pc:docMk/>
            <pc:sldMk cId="413489979" sldId="2147480617"/>
            <ac:spMk id="385" creationId="{C101A82B-7558-155E-6FBD-E993450E3C95}"/>
          </ac:spMkLst>
        </pc:spChg>
        <pc:spChg chg="mod">
          <ac:chgData name="Zhou, Yuhan" userId="35af830d-bd1a-416b-ae2f-7fc5d7b9e84c" providerId="ADAL" clId="{335576E9-6450-445E-A78F-810046877161}" dt="2025-06-02T07:06:45.001" v="36210"/>
          <ac:spMkLst>
            <pc:docMk/>
            <pc:sldMk cId="413489979" sldId="2147480617"/>
            <ac:spMk id="387" creationId="{22FB5B04-3440-7B44-11B8-8845DC2A8AFF}"/>
          </ac:spMkLst>
        </pc:spChg>
        <pc:spChg chg="mod">
          <ac:chgData name="Zhou, Yuhan" userId="35af830d-bd1a-416b-ae2f-7fc5d7b9e84c" providerId="ADAL" clId="{335576E9-6450-445E-A78F-810046877161}" dt="2025-06-02T07:06:45.001" v="36210"/>
          <ac:spMkLst>
            <pc:docMk/>
            <pc:sldMk cId="413489979" sldId="2147480617"/>
            <ac:spMk id="388" creationId="{391F4766-6078-2A11-7DB3-C0A7DCD6EA17}"/>
          </ac:spMkLst>
        </pc:spChg>
        <pc:spChg chg="mod">
          <ac:chgData name="Zhou, Yuhan" userId="35af830d-bd1a-416b-ae2f-7fc5d7b9e84c" providerId="ADAL" clId="{335576E9-6450-445E-A78F-810046877161}" dt="2025-06-02T07:06:45.001" v="36210"/>
          <ac:spMkLst>
            <pc:docMk/>
            <pc:sldMk cId="413489979" sldId="2147480617"/>
            <ac:spMk id="389" creationId="{357E665E-0FEA-06F5-588F-96517035C62B}"/>
          </ac:spMkLst>
        </pc:spChg>
        <pc:spChg chg="add del">
          <ac:chgData name="Zhou, Yuhan" userId="35af830d-bd1a-416b-ae2f-7fc5d7b9e84c" providerId="ADAL" clId="{335576E9-6450-445E-A78F-810046877161}" dt="2025-05-29T01:58:55.680" v="30510" actId="478"/>
          <ac:spMkLst>
            <pc:docMk/>
            <pc:sldMk cId="413489979" sldId="2147480617"/>
            <ac:spMk id="389" creationId="{C64DEA71-0C02-BF39-8731-B073EDDDD0DC}"/>
          </ac:spMkLst>
        </pc:spChg>
        <pc:spChg chg="mod">
          <ac:chgData name="Zhou, Yuhan" userId="35af830d-bd1a-416b-ae2f-7fc5d7b9e84c" providerId="ADAL" clId="{335576E9-6450-445E-A78F-810046877161}" dt="2025-06-02T07:06:45.001" v="36210"/>
          <ac:spMkLst>
            <pc:docMk/>
            <pc:sldMk cId="413489979" sldId="2147480617"/>
            <ac:spMk id="390" creationId="{FA3E97D8-5658-7FDB-4AA7-DFF5386F311D}"/>
          </ac:spMkLst>
        </pc:spChg>
        <pc:spChg chg="del mod">
          <ac:chgData name="Zhou, Yuhan" userId="35af830d-bd1a-416b-ae2f-7fc5d7b9e84c" providerId="ADAL" clId="{335576E9-6450-445E-A78F-810046877161}" dt="2025-06-03T07:05:32.771" v="42601" actId="478"/>
          <ac:spMkLst>
            <pc:docMk/>
            <pc:sldMk cId="413489979" sldId="2147480617"/>
            <ac:spMk id="392" creationId="{62459765-3984-5AF3-D93B-6C5107D94DDD}"/>
          </ac:spMkLst>
        </pc:spChg>
        <pc:spChg chg="del mod">
          <ac:chgData name="Zhou, Yuhan" userId="35af830d-bd1a-416b-ae2f-7fc5d7b9e84c" providerId="ADAL" clId="{335576E9-6450-445E-A78F-810046877161}" dt="2025-06-03T07:05:39.412" v="42603" actId="478"/>
          <ac:spMkLst>
            <pc:docMk/>
            <pc:sldMk cId="413489979" sldId="2147480617"/>
            <ac:spMk id="393" creationId="{7F01AE0F-A678-6C49-7776-60AEC18989EF}"/>
          </ac:spMkLst>
        </pc:spChg>
        <pc:spChg chg="del mod">
          <ac:chgData name="Zhou, Yuhan" userId="35af830d-bd1a-416b-ae2f-7fc5d7b9e84c" providerId="ADAL" clId="{335576E9-6450-445E-A78F-810046877161}" dt="2025-06-03T07:05:35.746" v="42602" actId="478"/>
          <ac:spMkLst>
            <pc:docMk/>
            <pc:sldMk cId="413489979" sldId="2147480617"/>
            <ac:spMk id="394" creationId="{06B9586D-3CF7-F875-93E9-9296370EAF8A}"/>
          </ac:spMkLst>
        </pc:spChg>
        <pc:spChg chg="del mod">
          <ac:chgData name="Zhou, Yuhan" userId="35af830d-bd1a-416b-ae2f-7fc5d7b9e84c" providerId="ADAL" clId="{335576E9-6450-445E-A78F-810046877161}" dt="2025-06-03T07:05:29.411" v="42599" actId="478"/>
          <ac:spMkLst>
            <pc:docMk/>
            <pc:sldMk cId="413489979" sldId="2147480617"/>
            <ac:spMk id="395" creationId="{6364BEDC-F1DD-F91A-FA0A-5B355C28FBFD}"/>
          </ac:spMkLst>
        </pc:spChg>
        <pc:spChg chg="del mod">
          <ac:chgData name="Zhou, Yuhan" userId="35af830d-bd1a-416b-ae2f-7fc5d7b9e84c" providerId="ADAL" clId="{335576E9-6450-445E-A78F-810046877161}" dt="2025-06-03T07:05:03.376" v="42588" actId="478"/>
          <ac:spMkLst>
            <pc:docMk/>
            <pc:sldMk cId="413489979" sldId="2147480617"/>
            <ac:spMk id="397" creationId="{CEBC8572-1EC2-0611-C045-F47BB4392E9F}"/>
          </ac:spMkLst>
        </pc:spChg>
        <pc:spChg chg="del mod">
          <ac:chgData name="Zhou, Yuhan" userId="35af830d-bd1a-416b-ae2f-7fc5d7b9e84c" providerId="ADAL" clId="{335576E9-6450-445E-A78F-810046877161}" dt="2025-06-03T07:05:16.897" v="42593" actId="478"/>
          <ac:spMkLst>
            <pc:docMk/>
            <pc:sldMk cId="413489979" sldId="2147480617"/>
            <ac:spMk id="398" creationId="{F092ABD5-1ACE-6988-B487-853BA9CFDC27}"/>
          </ac:spMkLst>
        </pc:spChg>
        <pc:spChg chg="del mod">
          <ac:chgData name="Zhou, Yuhan" userId="35af830d-bd1a-416b-ae2f-7fc5d7b9e84c" providerId="ADAL" clId="{335576E9-6450-445E-A78F-810046877161}" dt="2025-06-03T07:05:14.510" v="42592" actId="478"/>
          <ac:spMkLst>
            <pc:docMk/>
            <pc:sldMk cId="413489979" sldId="2147480617"/>
            <ac:spMk id="399" creationId="{A4347555-4611-50D0-A44F-64F9DBFF4AA5}"/>
          </ac:spMkLst>
        </pc:spChg>
        <pc:spChg chg="del mod">
          <ac:chgData name="Zhou, Yuhan" userId="35af830d-bd1a-416b-ae2f-7fc5d7b9e84c" providerId="ADAL" clId="{335576E9-6450-445E-A78F-810046877161}" dt="2025-06-03T07:05:07.721" v="42590" actId="478"/>
          <ac:spMkLst>
            <pc:docMk/>
            <pc:sldMk cId="413489979" sldId="2147480617"/>
            <ac:spMk id="400" creationId="{A6EA29FB-27FA-ADDB-1CD1-FE82CBB6AA65}"/>
          </ac:spMkLst>
        </pc:spChg>
        <pc:spChg chg="del mod">
          <ac:chgData name="Zhou, Yuhan" userId="35af830d-bd1a-416b-ae2f-7fc5d7b9e84c" providerId="ADAL" clId="{335576E9-6450-445E-A78F-810046877161}" dt="2025-06-03T07:05:31.219" v="42600" actId="478"/>
          <ac:spMkLst>
            <pc:docMk/>
            <pc:sldMk cId="413489979" sldId="2147480617"/>
            <ac:spMk id="402" creationId="{2464DECB-38AE-9171-D6E7-4474611B786A}"/>
          </ac:spMkLst>
        </pc:spChg>
        <pc:spChg chg="del mod topLvl">
          <ac:chgData name="Zhou, Yuhan" userId="35af830d-bd1a-416b-ae2f-7fc5d7b9e84c" providerId="ADAL" clId="{335576E9-6450-445E-A78F-810046877161}" dt="2025-06-03T07:05:41.430" v="42604" actId="478"/>
          <ac:spMkLst>
            <pc:docMk/>
            <pc:sldMk cId="413489979" sldId="2147480617"/>
            <ac:spMk id="403" creationId="{5F010D3A-31FE-C5C3-39AF-A4F75BFBC31B}"/>
          </ac:spMkLst>
        </pc:spChg>
        <pc:spChg chg="add del">
          <ac:chgData name="Zhou, Yuhan" userId="35af830d-bd1a-416b-ae2f-7fc5d7b9e84c" providerId="ADAL" clId="{335576E9-6450-445E-A78F-810046877161}" dt="2025-05-29T01:58:55.680" v="30510" actId="478"/>
          <ac:spMkLst>
            <pc:docMk/>
            <pc:sldMk cId="413489979" sldId="2147480617"/>
            <ac:spMk id="404" creationId="{CE2741D6-4B28-EC49-8E63-A08DFA2142F7}"/>
          </ac:spMkLst>
        </pc:spChg>
        <pc:spChg chg="del mod">
          <ac:chgData name="Zhou, Yuhan" userId="35af830d-bd1a-416b-ae2f-7fc5d7b9e84c" providerId="ADAL" clId="{335576E9-6450-445E-A78F-810046877161}" dt="2025-06-03T07:05:22.146" v="42596" actId="478"/>
          <ac:spMkLst>
            <pc:docMk/>
            <pc:sldMk cId="413489979" sldId="2147480617"/>
            <ac:spMk id="404" creationId="{D56CD749-E903-43AC-3DAB-FCBB60612F8A}"/>
          </ac:spMkLst>
        </pc:spChg>
        <pc:spChg chg="del mod">
          <ac:chgData name="Zhou, Yuhan" userId="35af830d-bd1a-416b-ae2f-7fc5d7b9e84c" providerId="ADAL" clId="{335576E9-6450-445E-A78F-810046877161}" dt="2025-06-03T07:05:20.869" v="42595" actId="478"/>
          <ac:spMkLst>
            <pc:docMk/>
            <pc:sldMk cId="413489979" sldId="2147480617"/>
            <ac:spMk id="406" creationId="{4D787EB6-8677-4AE9-E691-300D2DACEEAB}"/>
          </ac:spMkLst>
        </pc:spChg>
        <pc:spChg chg="del mod">
          <ac:chgData name="Zhou, Yuhan" userId="35af830d-bd1a-416b-ae2f-7fc5d7b9e84c" providerId="ADAL" clId="{335576E9-6450-445E-A78F-810046877161}" dt="2025-06-03T07:05:19.507" v="42594" actId="478"/>
          <ac:spMkLst>
            <pc:docMk/>
            <pc:sldMk cId="413489979" sldId="2147480617"/>
            <ac:spMk id="407" creationId="{105F87B2-D374-714B-9143-E00A5105A81B}"/>
          </ac:spMkLst>
        </pc:spChg>
        <pc:spChg chg="add del">
          <ac:chgData name="Zhou, Yuhan" userId="35af830d-bd1a-416b-ae2f-7fc5d7b9e84c" providerId="ADAL" clId="{335576E9-6450-445E-A78F-810046877161}" dt="2025-05-29T01:58:55.680" v="30510" actId="478"/>
          <ac:spMkLst>
            <pc:docMk/>
            <pc:sldMk cId="413489979" sldId="2147480617"/>
            <ac:spMk id="408" creationId="{C541F345-634A-A2BF-194F-B19A852911E0}"/>
          </ac:spMkLst>
        </pc:spChg>
        <pc:spChg chg="add del">
          <ac:chgData name="Zhou, Yuhan" userId="35af830d-bd1a-416b-ae2f-7fc5d7b9e84c" providerId="ADAL" clId="{335576E9-6450-445E-A78F-810046877161}" dt="2025-05-29T01:58:55.680" v="30510" actId="478"/>
          <ac:spMkLst>
            <pc:docMk/>
            <pc:sldMk cId="413489979" sldId="2147480617"/>
            <ac:spMk id="421" creationId="{AA727F20-9673-AB79-92B6-95CD80E83CEB}"/>
          </ac:spMkLst>
        </pc:spChg>
        <pc:spChg chg="mod">
          <ac:chgData name="Zhou, Yuhan" userId="35af830d-bd1a-416b-ae2f-7fc5d7b9e84c" providerId="ADAL" clId="{335576E9-6450-445E-A78F-810046877161}" dt="2025-05-29T01:58:10.174" v="30503"/>
          <ac:spMkLst>
            <pc:docMk/>
            <pc:sldMk cId="413489979" sldId="2147480617"/>
            <ac:spMk id="422" creationId="{3176F6C0-EA65-4FAC-A4F3-5A7A9E985634}"/>
          </ac:spMkLst>
        </pc:spChg>
        <pc:spChg chg="add mod">
          <ac:chgData name="Zhou, Yuhan" userId="35af830d-bd1a-416b-ae2f-7fc5d7b9e84c" providerId="ADAL" clId="{335576E9-6450-445E-A78F-810046877161}" dt="2025-05-29T01:58:23.111" v="30505" actId="1076"/>
          <ac:spMkLst>
            <pc:docMk/>
            <pc:sldMk cId="413489979" sldId="2147480617"/>
            <ac:spMk id="423" creationId="{0E24F05C-6D7D-147D-CD59-A37C7F9EB653}"/>
          </ac:spMkLst>
        </pc:spChg>
        <pc:spChg chg="add mod">
          <ac:chgData name="Zhou, Yuhan" userId="35af830d-bd1a-416b-ae2f-7fc5d7b9e84c" providerId="ADAL" clId="{335576E9-6450-445E-A78F-810046877161}" dt="2025-05-29T01:58:23.111" v="30505" actId="1076"/>
          <ac:spMkLst>
            <pc:docMk/>
            <pc:sldMk cId="413489979" sldId="2147480617"/>
            <ac:spMk id="424" creationId="{6FFB1451-5DDF-6308-743C-C744546B3386}"/>
          </ac:spMkLst>
        </pc:spChg>
        <pc:spChg chg="add mod">
          <ac:chgData name="Zhou, Yuhan" userId="35af830d-bd1a-416b-ae2f-7fc5d7b9e84c" providerId="ADAL" clId="{335576E9-6450-445E-A78F-810046877161}" dt="2025-05-29T01:58:23.111" v="30505" actId="1076"/>
          <ac:spMkLst>
            <pc:docMk/>
            <pc:sldMk cId="413489979" sldId="2147480617"/>
            <ac:spMk id="425" creationId="{BA3D44EB-C8D4-5F57-3AAB-A32023A0AD8B}"/>
          </ac:spMkLst>
        </pc:spChg>
        <pc:spChg chg="add mod">
          <ac:chgData name="Zhou, Yuhan" userId="35af830d-bd1a-416b-ae2f-7fc5d7b9e84c" providerId="ADAL" clId="{335576E9-6450-445E-A78F-810046877161}" dt="2025-05-29T01:58:23.111" v="30505" actId="1076"/>
          <ac:spMkLst>
            <pc:docMk/>
            <pc:sldMk cId="413489979" sldId="2147480617"/>
            <ac:spMk id="426" creationId="{990A0F18-26EB-2215-3DD2-B7BB8FFF7826}"/>
          </ac:spMkLst>
        </pc:spChg>
        <pc:spChg chg="mod">
          <ac:chgData name="Zhou, Yuhan" userId="35af830d-bd1a-416b-ae2f-7fc5d7b9e84c" providerId="ADAL" clId="{335576E9-6450-445E-A78F-810046877161}" dt="2025-05-29T01:58:10.174" v="30503"/>
          <ac:spMkLst>
            <pc:docMk/>
            <pc:sldMk cId="413489979" sldId="2147480617"/>
            <ac:spMk id="428" creationId="{38AE8CC7-1CB0-586F-B584-34CCF7EDB7A9}"/>
          </ac:spMkLst>
        </pc:spChg>
        <pc:spChg chg="mod">
          <ac:chgData name="Zhou, Yuhan" userId="35af830d-bd1a-416b-ae2f-7fc5d7b9e84c" providerId="ADAL" clId="{335576E9-6450-445E-A78F-810046877161}" dt="2025-05-29T01:58:10.174" v="30503"/>
          <ac:spMkLst>
            <pc:docMk/>
            <pc:sldMk cId="413489979" sldId="2147480617"/>
            <ac:spMk id="430" creationId="{3EE52C12-4F92-073A-AC74-4CDBA389ECA4}"/>
          </ac:spMkLst>
        </pc:spChg>
        <pc:spChg chg="mod">
          <ac:chgData name="Zhou, Yuhan" userId="35af830d-bd1a-416b-ae2f-7fc5d7b9e84c" providerId="ADAL" clId="{335576E9-6450-445E-A78F-810046877161}" dt="2025-05-29T01:58:10.174" v="30503"/>
          <ac:spMkLst>
            <pc:docMk/>
            <pc:sldMk cId="413489979" sldId="2147480617"/>
            <ac:spMk id="444" creationId="{E7D83F46-A47B-50E2-64D3-482BBF9546F2}"/>
          </ac:spMkLst>
        </pc:spChg>
        <pc:spChg chg="mod">
          <ac:chgData name="Zhou, Yuhan" userId="35af830d-bd1a-416b-ae2f-7fc5d7b9e84c" providerId="ADAL" clId="{335576E9-6450-445E-A78F-810046877161}" dt="2025-05-29T01:58:10.174" v="30503"/>
          <ac:spMkLst>
            <pc:docMk/>
            <pc:sldMk cId="413489979" sldId="2147480617"/>
            <ac:spMk id="445" creationId="{443008C4-5CD1-7441-47D4-8C8BD1823F03}"/>
          </ac:spMkLst>
        </pc:spChg>
        <pc:spChg chg="add mod">
          <ac:chgData name="Zhou, Yuhan" userId="35af830d-bd1a-416b-ae2f-7fc5d7b9e84c" providerId="ADAL" clId="{335576E9-6450-445E-A78F-810046877161}" dt="2025-05-29T01:58:23.111" v="30505" actId="1076"/>
          <ac:spMkLst>
            <pc:docMk/>
            <pc:sldMk cId="413489979" sldId="2147480617"/>
            <ac:spMk id="446" creationId="{DAFE19C8-4E53-C26C-2EAF-783DFFC81C52}"/>
          </ac:spMkLst>
        </pc:spChg>
        <pc:spChg chg="add mod">
          <ac:chgData name="Zhou, Yuhan" userId="35af830d-bd1a-416b-ae2f-7fc5d7b9e84c" providerId="ADAL" clId="{335576E9-6450-445E-A78F-810046877161}" dt="2025-06-02T04:33:18.148" v="32680" actId="1076"/>
          <ac:spMkLst>
            <pc:docMk/>
            <pc:sldMk cId="413489979" sldId="2147480617"/>
            <ac:spMk id="447" creationId="{379615B9-A8B9-D4E3-7A19-6685E674A476}"/>
          </ac:spMkLst>
        </pc:spChg>
        <pc:spChg chg="mod">
          <ac:chgData name="Zhou, Yuhan" userId="35af830d-bd1a-416b-ae2f-7fc5d7b9e84c" providerId="ADAL" clId="{335576E9-6450-445E-A78F-810046877161}" dt="2025-05-29T01:58:56.732" v="30511"/>
          <ac:spMkLst>
            <pc:docMk/>
            <pc:sldMk cId="413489979" sldId="2147480617"/>
            <ac:spMk id="449" creationId="{45737AEB-85D9-52BD-6E1B-DD199E39692C}"/>
          </ac:spMkLst>
        </pc:spChg>
        <pc:spChg chg="mod">
          <ac:chgData name="Zhou, Yuhan" userId="35af830d-bd1a-416b-ae2f-7fc5d7b9e84c" providerId="ADAL" clId="{335576E9-6450-445E-A78F-810046877161}" dt="2025-05-29T01:58:56.732" v="30511"/>
          <ac:spMkLst>
            <pc:docMk/>
            <pc:sldMk cId="413489979" sldId="2147480617"/>
            <ac:spMk id="451" creationId="{1B76811F-F64F-B71B-C620-0C0525371E12}"/>
          </ac:spMkLst>
        </pc:spChg>
        <pc:spChg chg="mod">
          <ac:chgData name="Zhou, Yuhan" userId="35af830d-bd1a-416b-ae2f-7fc5d7b9e84c" providerId="ADAL" clId="{335576E9-6450-445E-A78F-810046877161}" dt="2025-05-29T01:58:56.732" v="30511"/>
          <ac:spMkLst>
            <pc:docMk/>
            <pc:sldMk cId="413489979" sldId="2147480617"/>
            <ac:spMk id="452" creationId="{4146DBE3-5A1D-7CAA-6766-4A109F9A828B}"/>
          </ac:spMkLst>
        </pc:spChg>
        <pc:spChg chg="mod">
          <ac:chgData name="Zhou, Yuhan" userId="35af830d-bd1a-416b-ae2f-7fc5d7b9e84c" providerId="ADAL" clId="{335576E9-6450-445E-A78F-810046877161}" dt="2025-05-29T01:58:56.732" v="30511"/>
          <ac:spMkLst>
            <pc:docMk/>
            <pc:sldMk cId="413489979" sldId="2147480617"/>
            <ac:spMk id="454" creationId="{0CAF98E5-ACA9-6CD6-1FE6-8F26627ED33F}"/>
          </ac:spMkLst>
        </pc:spChg>
        <pc:spChg chg="mod">
          <ac:chgData name="Zhou, Yuhan" userId="35af830d-bd1a-416b-ae2f-7fc5d7b9e84c" providerId="ADAL" clId="{335576E9-6450-445E-A78F-810046877161}" dt="2025-05-29T01:58:56.732" v="30511"/>
          <ac:spMkLst>
            <pc:docMk/>
            <pc:sldMk cId="413489979" sldId="2147480617"/>
            <ac:spMk id="456" creationId="{F5D6C80B-44FB-3DBF-1446-F082930F9D16}"/>
          </ac:spMkLst>
        </pc:spChg>
        <pc:spChg chg="mod">
          <ac:chgData name="Zhou, Yuhan" userId="35af830d-bd1a-416b-ae2f-7fc5d7b9e84c" providerId="ADAL" clId="{335576E9-6450-445E-A78F-810046877161}" dt="2025-05-29T01:58:56.732" v="30511"/>
          <ac:spMkLst>
            <pc:docMk/>
            <pc:sldMk cId="413489979" sldId="2147480617"/>
            <ac:spMk id="457" creationId="{7655CD17-10A6-15D9-CC93-8F6960A1CEAB}"/>
          </ac:spMkLst>
        </pc:spChg>
        <pc:spChg chg="mod">
          <ac:chgData name="Zhou, Yuhan" userId="35af830d-bd1a-416b-ae2f-7fc5d7b9e84c" providerId="ADAL" clId="{335576E9-6450-445E-A78F-810046877161}" dt="2025-05-29T01:58:56.732" v="30511"/>
          <ac:spMkLst>
            <pc:docMk/>
            <pc:sldMk cId="413489979" sldId="2147480617"/>
            <ac:spMk id="458" creationId="{29F55FA4-8529-2AE2-C38A-20121DB0355D}"/>
          </ac:spMkLst>
        </pc:spChg>
        <pc:spChg chg="mod">
          <ac:chgData name="Zhou, Yuhan" userId="35af830d-bd1a-416b-ae2f-7fc5d7b9e84c" providerId="ADAL" clId="{335576E9-6450-445E-A78F-810046877161}" dt="2025-05-29T01:58:56.732" v="30511"/>
          <ac:spMkLst>
            <pc:docMk/>
            <pc:sldMk cId="413489979" sldId="2147480617"/>
            <ac:spMk id="460" creationId="{DC1C4D4A-9ADA-1AF6-F358-D17B58B4BDF3}"/>
          </ac:spMkLst>
        </pc:spChg>
        <pc:spChg chg="mod">
          <ac:chgData name="Zhou, Yuhan" userId="35af830d-bd1a-416b-ae2f-7fc5d7b9e84c" providerId="ADAL" clId="{335576E9-6450-445E-A78F-810046877161}" dt="2025-05-29T01:58:56.732" v="30511"/>
          <ac:spMkLst>
            <pc:docMk/>
            <pc:sldMk cId="413489979" sldId="2147480617"/>
            <ac:spMk id="462" creationId="{BE9F3B51-FECD-81A3-8092-6479FF8E6F86}"/>
          </ac:spMkLst>
        </pc:spChg>
        <pc:spChg chg="mod">
          <ac:chgData name="Zhou, Yuhan" userId="35af830d-bd1a-416b-ae2f-7fc5d7b9e84c" providerId="ADAL" clId="{335576E9-6450-445E-A78F-810046877161}" dt="2025-05-29T01:58:56.732" v="30511"/>
          <ac:spMkLst>
            <pc:docMk/>
            <pc:sldMk cId="413489979" sldId="2147480617"/>
            <ac:spMk id="463" creationId="{AF85880B-FE77-F897-59AA-0176F74DFFD3}"/>
          </ac:spMkLst>
        </pc:spChg>
        <pc:spChg chg="mod">
          <ac:chgData name="Zhou, Yuhan" userId="35af830d-bd1a-416b-ae2f-7fc5d7b9e84c" providerId="ADAL" clId="{335576E9-6450-445E-A78F-810046877161}" dt="2025-05-29T01:58:56.732" v="30511"/>
          <ac:spMkLst>
            <pc:docMk/>
            <pc:sldMk cId="413489979" sldId="2147480617"/>
            <ac:spMk id="464" creationId="{701AFB49-C9C7-ECC2-BFEB-070C9F306560}"/>
          </ac:spMkLst>
        </pc:spChg>
        <pc:spChg chg="mod">
          <ac:chgData name="Zhou, Yuhan" userId="35af830d-bd1a-416b-ae2f-7fc5d7b9e84c" providerId="ADAL" clId="{335576E9-6450-445E-A78F-810046877161}" dt="2025-05-29T01:58:56.732" v="30511"/>
          <ac:spMkLst>
            <pc:docMk/>
            <pc:sldMk cId="413489979" sldId="2147480617"/>
            <ac:spMk id="465" creationId="{52C34B9C-29FB-80DD-3410-64E3CB091837}"/>
          </ac:spMkLst>
        </pc:spChg>
        <pc:spChg chg="mod">
          <ac:chgData name="Zhou, Yuhan" userId="35af830d-bd1a-416b-ae2f-7fc5d7b9e84c" providerId="ADAL" clId="{335576E9-6450-445E-A78F-810046877161}" dt="2025-05-29T01:58:56.732" v="30511"/>
          <ac:spMkLst>
            <pc:docMk/>
            <pc:sldMk cId="413489979" sldId="2147480617"/>
            <ac:spMk id="466" creationId="{308FA17E-CDDB-AFD8-2AA6-00C96E2D9589}"/>
          </ac:spMkLst>
        </pc:spChg>
        <pc:spChg chg="mod">
          <ac:chgData name="Zhou, Yuhan" userId="35af830d-bd1a-416b-ae2f-7fc5d7b9e84c" providerId="ADAL" clId="{335576E9-6450-445E-A78F-810046877161}" dt="2025-05-29T01:58:56.732" v="30511"/>
          <ac:spMkLst>
            <pc:docMk/>
            <pc:sldMk cId="413489979" sldId="2147480617"/>
            <ac:spMk id="467" creationId="{42DD1DF0-CDE3-6CFC-47B9-24851E8F07B1}"/>
          </ac:spMkLst>
        </pc:spChg>
        <pc:spChg chg="mod">
          <ac:chgData name="Zhou, Yuhan" userId="35af830d-bd1a-416b-ae2f-7fc5d7b9e84c" providerId="ADAL" clId="{335576E9-6450-445E-A78F-810046877161}" dt="2025-05-29T01:58:56.732" v="30511"/>
          <ac:spMkLst>
            <pc:docMk/>
            <pc:sldMk cId="413489979" sldId="2147480617"/>
            <ac:spMk id="469" creationId="{BB2ABA91-01CE-E1FB-96D0-45DB16D57FCE}"/>
          </ac:spMkLst>
        </pc:spChg>
        <pc:spChg chg="mod">
          <ac:chgData name="Zhou, Yuhan" userId="35af830d-bd1a-416b-ae2f-7fc5d7b9e84c" providerId="ADAL" clId="{335576E9-6450-445E-A78F-810046877161}" dt="2025-05-29T01:58:56.732" v="30511"/>
          <ac:spMkLst>
            <pc:docMk/>
            <pc:sldMk cId="413489979" sldId="2147480617"/>
            <ac:spMk id="471" creationId="{57B4945C-124D-3E8C-36D9-04DDBF9BAC5D}"/>
          </ac:spMkLst>
        </pc:spChg>
        <pc:spChg chg="mod">
          <ac:chgData name="Zhou, Yuhan" userId="35af830d-bd1a-416b-ae2f-7fc5d7b9e84c" providerId="ADAL" clId="{335576E9-6450-445E-A78F-810046877161}" dt="2025-05-29T01:58:56.732" v="30511"/>
          <ac:spMkLst>
            <pc:docMk/>
            <pc:sldMk cId="413489979" sldId="2147480617"/>
            <ac:spMk id="472" creationId="{EFE82CF4-E36E-4019-7DEB-2AF66876B3A8}"/>
          </ac:spMkLst>
        </pc:spChg>
        <pc:spChg chg="mod">
          <ac:chgData name="Zhou, Yuhan" userId="35af830d-bd1a-416b-ae2f-7fc5d7b9e84c" providerId="ADAL" clId="{335576E9-6450-445E-A78F-810046877161}" dt="2025-05-29T01:58:56.732" v="30511"/>
          <ac:spMkLst>
            <pc:docMk/>
            <pc:sldMk cId="413489979" sldId="2147480617"/>
            <ac:spMk id="473" creationId="{F63AE408-A0F6-51AD-D968-843FFE520E19}"/>
          </ac:spMkLst>
        </pc:spChg>
        <pc:spChg chg="mod">
          <ac:chgData name="Zhou, Yuhan" userId="35af830d-bd1a-416b-ae2f-7fc5d7b9e84c" providerId="ADAL" clId="{335576E9-6450-445E-A78F-810046877161}" dt="2025-05-29T01:58:56.732" v="30511"/>
          <ac:spMkLst>
            <pc:docMk/>
            <pc:sldMk cId="413489979" sldId="2147480617"/>
            <ac:spMk id="474" creationId="{7C9845A8-5F42-0AC2-FC10-B26D5ACE35F9}"/>
          </ac:spMkLst>
        </pc:spChg>
        <pc:spChg chg="mod">
          <ac:chgData name="Zhou, Yuhan" userId="35af830d-bd1a-416b-ae2f-7fc5d7b9e84c" providerId="ADAL" clId="{335576E9-6450-445E-A78F-810046877161}" dt="2025-05-29T01:58:56.732" v="30511"/>
          <ac:spMkLst>
            <pc:docMk/>
            <pc:sldMk cId="413489979" sldId="2147480617"/>
            <ac:spMk id="475" creationId="{49B72FB1-F868-ADEB-4B17-99333C3594CD}"/>
          </ac:spMkLst>
        </pc:spChg>
        <pc:spChg chg="mod">
          <ac:chgData name="Zhou, Yuhan" userId="35af830d-bd1a-416b-ae2f-7fc5d7b9e84c" providerId="ADAL" clId="{335576E9-6450-445E-A78F-810046877161}" dt="2025-05-29T01:58:56.732" v="30511"/>
          <ac:spMkLst>
            <pc:docMk/>
            <pc:sldMk cId="413489979" sldId="2147480617"/>
            <ac:spMk id="476" creationId="{2AC7D2AA-5633-71D9-A616-B50478A9A697}"/>
          </ac:spMkLst>
        </pc:spChg>
        <pc:spChg chg="mod">
          <ac:chgData name="Zhou, Yuhan" userId="35af830d-bd1a-416b-ae2f-7fc5d7b9e84c" providerId="ADAL" clId="{335576E9-6450-445E-A78F-810046877161}" dt="2025-05-29T01:58:56.732" v="30511"/>
          <ac:spMkLst>
            <pc:docMk/>
            <pc:sldMk cId="413489979" sldId="2147480617"/>
            <ac:spMk id="477" creationId="{F0DCC105-29DA-0C90-3D3B-B5A1832C571A}"/>
          </ac:spMkLst>
        </pc:spChg>
        <pc:spChg chg="mod">
          <ac:chgData name="Zhou, Yuhan" userId="35af830d-bd1a-416b-ae2f-7fc5d7b9e84c" providerId="ADAL" clId="{335576E9-6450-445E-A78F-810046877161}" dt="2025-05-29T01:58:56.732" v="30511"/>
          <ac:spMkLst>
            <pc:docMk/>
            <pc:sldMk cId="413489979" sldId="2147480617"/>
            <ac:spMk id="478" creationId="{C406BC10-58D9-291A-EEB8-4CC9EB3EDFBA}"/>
          </ac:spMkLst>
        </pc:spChg>
        <pc:spChg chg="mod">
          <ac:chgData name="Zhou, Yuhan" userId="35af830d-bd1a-416b-ae2f-7fc5d7b9e84c" providerId="ADAL" clId="{335576E9-6450-445E-A78F-810046877161}" dt="2025-05-29T01:58:56.732" v="30511"/>
          <ac:spMkLst>
            <pc:docMk/>
            <pc:sldMk cId="413489979" sldId="2147480617"/>
            <ac:spMk id="479" creationId="{D0B128A4-DE6E-2800-1F40-91D8B655A5B5}"/>
          </ac:spMkLst>
        </pc:spChg>
        <pc:spChg chg="mod">
          <ac:chgData name="Zhou, Yuhan" userId="35af830d-bd1a-416b-ae2f-7fc5d7b9e84c" providerId="ADAL" clId="{335576E9-6450-445E-A78F-810046877161}" dt="2025-05-29T01:58:56.732" v="30511"/>
          <ac:spMkLst>
            <pc:docMk/>
            <pc:sldMk cId="413489979" sldId="2147480617"/>
            <ac:spMk id="480" creationId="{278D256E-EC15-0759-08D1-870EFD9EE03F}"/>
          </ac:spMkLst>
        </pc:spChg>
        <pc:spChg chg="mod">
          <ac:chgData name="Zhou, Yuhan" userId="35af830d-bd1a-416b-ae2f-7fc5d7b9e84c" providerId="ADAL" clId="{335576E9-6450-445E-A78F-810046877161}" dt="2025-05-29T01:58:56.732" v="30511"/>
          <ac:spMkLst>
            <pc:docMk/>
            <pc:sldMk cId="413489979" sldId="2147480617"/>
            <ac:spMk id="481" creationId="{3BB4E76E-D6B8-3B06-F18D-17D1ABE0432B}"/>
          </ac:spMkLst>
        </pc:spChg>
        <pc:spChg chg="mod">
          <ac:chgData name="Zhou, Yuhan" userId="35af830d-bd1a-416b-ae2f-7fc5d7b9e84c" providerId="ADAL" clId="{335576E9-6450-445E-A78F-810046877161}" dt="2025-05-29T01:58:56.732" v="30511"/>
          <ac:spMkLst>
            <pc:docMk/>
            <pc:sldMk cId="413489979" sldId="2147480617"/>
            <ac:spMk id="482" creationId="{9F5111C6-310C-AA5A-4D5E-E785CE4597E4}"/>
          </ac:spMkLst>
        </pc:spChg>
        <pc:spChg chg="add del mod">
          <ac:chgData name="Zhou, Yuhan" userId="35af830d-bd1a-416b-ae2f-7fc5d7b9e84c" providerId="ADAL" clId="{335576E9-6450-445E-A78F-810046877161}" dt="2025-06-01T23:47:17.096" v="31676" actId="478"/>
          <ac:spMkLst>
            <pc:docMk/>
            <pc:sldMk cId="413489979" sldId="2147480617"/>
            <ac:spMk id="483" creationId="{A835EAF2-9BFF-8B7B-1DE9-55A6121DBA8B}"/>
          </ac:spMkLst>
        </pc:spChg>
        <pc:spChg chg="add del mod">
          <ac:chgData name="Zhou, Yuhan" userId="35af830d-bd1a-416b-ae2f-7fc5d7b9e84c" providerId="ADAL" clId="{335576E9-6450-445E-A78F-810046877161}" dt="2025-06-01T23:47:17.096" v="31676" actId="478"/>
          <ac:spMkLst>
            <pc:docMk/>
            <pc:sldMk cId="413489979" sldId="2147480617"/>
            <ac:spMk id="484" creationId="{CE66B97E-6231-DA1E-AEF9-F869A017B3A6}"/>
          </ac:spMkLst>
        </pc:spChg>
        <pc:spChg chg="add del mod">
          <ac:chgData name="Zhou, Yuhan" userId="35af830d-bd1a-416b-ae2f-7fc5d7b9e84c" providerId="ADAL" clId="{335576E9-6450-445E-A78F-810046877161}" dt="2025-06-01T23:47:17.096" v="31676" actId="478"/>
          <ac:spMkLst>
            <pc:docMk/>
            <pc:sldMk cId="413489979" sldId="2147480617"/>
            <ac:spMk id="485" creationId="{6EC27746-DC70-7C13-DC44-603F6B83A136}"/>
          </ac:spMkLst>
        </pc:spChg>
        <pc:spChg chg="add del mod">
          <ac:chgData name="Zhou, Yuhan" userId="35af830d-bd1a-416b-ae2f-7fc5d7b9e84c" providerId="ADAL" clId="{335576E9-6450-445E-A78F-810046877161}" dt="2025-06-01T23:47:17.096" v="31676" actId="478"/>
          <ac:spMkLst>
            <pc:docMk/>
            <pc:sldMk cId="413489979" sldId="2147480617"/>
            <ac:spMk id="486" creationId="{3EA7B8EC-E3DC-1CAA-ACEB-1BAB683C4B4D}"/>
          </ac:spMkLst>
        </pc:spChg>
        <pc:spChg chg="mod">
          <ac:chgData name="Zhou, Yuhan" userId="35af830d-bd1a-416b-ae2f-7fc5d7b9e84c" providerId="ADAL" clId="{335576E9-6450-445E-A78F-810046877161}" dt="2025-05-29T01:58:56.732" v="30511"/>
          <ac:spMkLst>
            <pc:docMk/>
            <pc:sldMk cId="413489979" sldId="2147480617"/>
            <ac:spMk id="488" creationId="{345DFD3B-918F-A18B-7872-676AB9D958DE}"/>
          </ac:spMkLst>
        </pc:spChg>
        <pc:spChg chg="mod">
          <ac:chgData name="Zhou, Yuhan" userId="35af830d-bd1a-416b-ae2f-7fc5d7b9e84c" providerId="ADAL" clId="{335576E9-6450-445E-A78F-810046877161}" dt="2025-05-29T01:58:56.732" v="30511"/>
          <ac:spMkLst>
            <pc:docMk/>
            <pc:sldMk cId="413489979" sldId="2147480617"/>
            <ac:spMk id="490" creationId="{220D79E9-E6FB-DD17-1A7F-31830B28A76C}"/>
          </ac:spMkLst>
        </pc:spChg>
        <pc:spChg chg="mod">
          <ac:chgData name="Zhou, Yuhan" userId="35af830d-bd1a-416b-ae2f-7fc5d7b9e84c" providerId="ADAL" clId="{335576E9-6450-445E-A78F-810046877161}" dt="2025-05-29T01:58:56.732" v="30511"/>
          <ac:spMkLst>
            <pc:docMk/>
            <pc:sldMk cId="413489979" sldId="2147480617"/>
            <ac:spMk id="491" creationId="{D8BACE7F-4D52-9309-6B16-D6A211D0D784}"/>
          </ac:spMkLst>
        </pc:spChg>
        <pc:spChg chg="mod">
          <ac:chgData name="Zhou, Yuhan" userId="35af830d-bd1a-416b-ae2f-7fc5d7b9e84c" providerId="ADAL" clId="{335576E9-6450-445E-A78F-810046877161}" dt="2025-05-29T01:58:56.732" v="30511"/>
          <ac:spMkLst>
            <pc:docMk/>
            <pc:sldMk cId="413489979" sldId="2147480617"/>
            <ac:spMk id="492" creationId="{7C3A97F3-58C2-B23B-0082-54214B7DCCD2}"/>
          </ac:spMkLst>
        </pc:spChg>
        <pc:spChg chg="add del mod">
          <ac:chgData name="Zhou, Yuhan" userId="35af830d-bd1a-416b-ae2f-7fc5d7b9e84c" providerId="ADAL" clId="{335576E9-6450-445E-A78F-810046877161}" dt="2025-06-01T23:47:17.096" v="31676" actId="478"/>
          <ac:spMkLst>
            <pc:docMk/>
            <pc:sldMk cId="413489979" sldId="2147480617"/>
            <ac:spMk id="493" creationId="{8454B8E7-1F53-9CE7-819A-3D43DBD88C14}"/>
          </ac:spMkLst>
        </pc:spChg>
        <pc:spChg chg="add del mod">
          <ac:chgData name="Zhou, Yuhan" userId="35af830d-bd1a-416b-ae2f-7fc5d7b9e84c" providerId="ADAL" clId="{335576E9-6450-445E-A78F-810046877161}" dt="2025-06-02T07:01:56.494" v="36155" actId="478"/>
          <ac:spMkLst>
            <pc:docMk/>
            <pc:sldMk cId="413489979" sldId="2147480617"/>
            <ac:spMk id="494" creationId="{760D9A5D-26E3-E1C3-20D5-9B9DD1074F57}"/>
          </ac:spMkLst>
        </pc:spChg>
        <pc:spChg chg="add del mod">
          <ac:chgData name="Zhou, Yuhan" userId="35af830d-bd1a-416b-ae2f-7fc5d7b9e84c" providerId="ADAL" clId="{335576E9-6450-445E-A78F-810046877161}" dt="2025-06-02T04:30:39.419" v="32669" actId="478"/>
          <ac:spMkLst>
            <pc:docMk/>
            <pc:sldMk cId="413489979" sldId="2147480617"/>
            <ac:spMk id="495" creationId="{FCB83438-83D7-FA58-5E54-07D50D5D1D31}"/>
          </ac:spMkLst>
        </pc:spChg>
        <pc:spChg chg="add mod">
          <ac:chgData name="Zhou, Yuhan" userId="35af830d-bd1a-416b-ae2f-7fc5d7b9e84c" providerId="ADAL" clId="{335576E9-6450-445E-A78F-810046877161}" dt="2025-06-06T00:45:53.620" v="50834" actId="2711"/>
          <ac:spMkLst>
            <pc:docMk/>
            <pc:sldMk cId="413489979" sldId="2147480617"/>
            <ac:spMk id="496" creationId="{9128EFCA-1CE2-A8F8-80CF-145B5F064473}"/>
          </ac:spMkLst>
        </pc:spChg>
        <pc:spChg chg="add mod">
          <ac:chgData name="Zhou, Yuhan" userId="35af830d-bd1a-416b-ae2f-7fc5d7b9e84c" providerId="ADAL" clId="{335576E9-6450-445E-A78F-810046877161}" dt="2025-06-06T00:45:53.620" v="50834" actId="2711"/>
          <ac:spMkLst>
            <pc:docMk/>
            <pc:sldMk cId="413489979" sldId="2147480617"/>
            <ac:spMk id="497" creationId="{3460D6D7-AC6F-FE54-66CB-8EF9D5FCBF34}"/>
          </ac:spMkLst>
        </pc:spChg>
        <pc:spChg chg="add mod">
          <ac:chgData name="Zhou, Yuhan" userId="35af830d-bd1a-416b-ae2f-7fc5d7b9e84c" providerId="ADAL" clId="{335576E9-6450-445E-A78F-810046877161}" dt="2025-06-06T00:45:53.620" v="50834" actId="2711"/>
          <ac:spMkLst>
            <pc:docMk/>
            <pc:sldMk cId="413489979" sldId="2147480617"/>
            <ac:spMk id="498" creationId="{D6DF50F8-3874-86FF-8253-5BC6F069E6C5}"/>
          </ac:spMkLst>
        </pc:spChg>
        <pc:spChg chg="add del mod">
          <ac:chgData name="Zhou, Yuhan" userId="35af830d-bd1a-416b-ae2f-7fc5d7b9e84c" providerId="ADAL" clId="{335576E9-6450-445E-A78F-810046877161}" dt="2025-06-02T06:43:29.676" v="34747" actId="478"/>
          <ac:spMkLst>
            <pc:docMk/>
            <pc:sldMk cId="413489979" sldId="2147480617"/>
            <ac:spMk id="499" creationId="{179174BF-8000-AEF7-7518-C4F22064D1BD}"/>
          </ac:spMkLst>
        </pc:spChg>
        <pc:spChg chg="add del mod">
          <ac:chgData name="Zhou, Yuhan" userId="35af830d-bd1a-416b-ae2f-7fc5d7b9e84c" providerId="ADAL" clId="{335576E9-6450-445E-A78F-810046877161}" dt="2025-06-02T06:42:29.194" v="34744" actId="478"/>
          <ac:spMkLst>
            <pc:docMk/>
            <pc:sldMk cId="413489979" sldId="2147480617"/>
            <ac:spMk id="501" creationId="{7D80B41A-9D80-0748-18E4-88E758806681}"/>
          </ac:spMkLst>
        </pc:spChg>
        <pc:spChg chg="add del mod">
          <ac:chgData name="Zhou, Yuhan" userId="35af830d-bd1a-416b-ae2f-7fc5d7b9e84c" providerId="ADAL" clId="{335576E9-6450-445E-A78F-810046877161}" dt="2025-06-02T06:42:29.194" v="34744" actId="478"/>
          <ac:spMkLst>
            <pc:docMk/>
            <pc:sldMk cId="413489979" sldId="2147480617"/>
            <ac:spMk id="502" creationId="{5C9A8727-024F-4E76-EAA1-CA5EF62DD8EC}"/>
          </ac:spMkLst>
        </pc:spChg>
        <pc:spChg chg="add del mod">
          <ac:chgData name="Zhou, Yuhan" userId="35af830d-bd1a-416b-ae2f-7fc5d7b9e84c" providerId="ADAL" clId="{335576E9-6450-445E-A78F-810046877161}" dt="2025-06-02T06:43:44.760" v="34751" actId="478"/>
          <ac:spMkLst>
            <pc:docMk/>
            <pc:sldMk cId="413489979" sldId="2147480617"/>
            <ac:spMk id="503" creationId="{9DCBFD45-15F8-F56A-81CE-C38706D248C8}"/>
          </ac:spMkLst>
        </pc:spChg>
        <pc:spChg chg="add del">
          <ac:chgData name="Zhou, Yuhan" userId="35af830d-bd1a-416b-ae2f-7fc5d7b9e84c" providerId="ADAL" clId="{335576E9-6450-445E-A78F-810046877161}" dt="2025-06-02T06:44:03.224" v="34753" actId="478"/>
          <ac:spMkLst>
            <pc:docMk/>
            <pc:sldMk cId="413489979" sldId="2147480617"/>
            <ac:spMk id="504" creationId="{0B581D86-98E2-9903-ADB8-1BF254354E0D}"/>
          </ac:spMkLst>
        </pc:spChg>
        <pc:spChg chg="add mod">
          <ac:chgData name="Zhou, Yuhan" userId="35af830d-bd1a-416b-ae2f-7fc5d7b9e84c" providerId="ADAL" clId="{335576E9-6450-445E-A78F-810046877161}" dt="2025-06-06T00:45:53.620" v="50834" actId="2711"/>
          <ac:spMkLst>
            <pc:docMk/>
            <pc:sldMk cId="413489979" sldId="2147480617"/>
            <ac:spMk id="508" creationId="{3798DC06-6D88-2524-8F72-B0FF3D9C263C}"/>
          </ac:spMkLst>
        </pc:spChg>
        <pc:spChg chg="add mod">
          <ac:chgData name="Zhou, Yuhan" userId="35af830d-bd1a-416b-ae2f-7fc5d7b9e84c" providerId="ADAL" clId="{335576E9-6450-445E-A78F-810046877161}" dt="2025-06-06T00:45:53.620" v="50834" actId="2711"/>
          <ac:spMkLst>
            <pc:docMk/>
            <pc:sldMk cId="413489979" sldId="2147480617"/>
            <ac:spMk id="510" creationId="{8ED3FA89-6E4C-1647-B1B3-179CBACD7441}"/>
          </ac:spMkLst>
        </pc:spChg>
        <pc:spChg chg="add del mod">
          <ac:chgData name="Zhou, Yuhan" userId="35af830d-bd1a-416b-ae2f-7fc5d7b9e84c" providerId="ADAL" clId="{335576E9-6450-445E-A78F-810046877161}" dt="2025-06-03T06:58:04.254" v="42422" actId="478"/>
          <ac:spMkLst>
            <pc:docMk/>
            <pc:sldMk cId="413489979" sldId="2147480617"/>
            <ac:spMk id="511" creationId="{2CC44D3C-56BF-52D0-4019-EFBA093FB825}"/>
          </ac:spMkLst>
        </pc:spChg>
        <pc:grpChg chg="add del mod">
          <ac:chgData name="Zhou, Yuhan" userId="35af830d-bd1a-416b-ae2f-7fc5d7b9e84c" providerId="ADAL" clId="{335576E9-6450-445E-A78F-810046877161}" dt="2025-06-03T07:05:41.430" v="42604" actId="478"/>
          <ac:grpSpMkLst>
            <pc:docMk/>
            <pc:sldMk cId="413489979" sldId="2147480617"/>
            <ac:grpSpMk id="6" creationId="{2D398E4A-E2B9-2FA8-9B6E-7F05E7A040D1}"/>
          </ac:grpSpMkLst>
        </pc:grpChg>
        <pc:grpChg chg="add mod">
          <ac:chgData name="Zhou, Yuhan" userId="35af830d-bd1a-416b-ae2f-7fc5d7b9e84c" providerId="ADAL" clId="{335576E9-6450-445E-A78F-810046877161}" dt="2025-06-06T00:45:53.620" v="50834" actId="2711"/>
          <ac:grpSpMkLst>
            <pc:docMk/>
            <pc:sldMk cId="413489979" sldId="2147480617"/>
            <ac:grpSpMk id="12" creationId="{45A4CBDD-8761-DA05-0F14-0906C94D0C62}"/>
          </ac:grpSpMkLst>
        </pc:grpChg>
        <pc:grpChg chg="add mod">
          <ac:chgData name="Zhou, Yuhan" userId="35af830d-bd1a-416b-ae2f-7fc5d7b9e84c" providerId="ADAL" clId="{335576E9-6450-445E-A78F-810046877161}" dt="2025-05-29T01:58:23.111" v="30505" actId="1076"/>
          <ac:grpSpMkLst>
            <pc:docMk/>
            <pc:sldMk cId="413489979" sldId="2147480617"/>
            <ac:grpSpMk id="18" creationId="{AE39F2A6-335C-DE3F-04AA-5C500EA6DB05}"/>
          </ac:grpSpMkLst>
        </pc:grpChg>
        <pc:grpChg chg="mod">
          <ac:chgData name="Zhou, Yuhan" userId="35af830d-bd1a-416b-ae2f-7fc5d7b9e84c" providerId="ADAL" clId="{335576E9-6450-445E-A78F-810046877161}" dt="2025-05-29T01:58:10.174" v="30503"/>
          <ac:grpSpMkLst>
            <pc:docMk/>
            <pc:sldMk cId="413489979" sldId="2147480617"/>
            <ac:grpSpMk id="20" creationId="{0243C410-0F2F-BD29-4539-A7ED5D4C9AA3}"/>
          </ac:grpSpMkLst>
        </pc:grpChg>
        <pc:grpChg chg="add mod">
          <ac:chgData name="Zhou, Yuhan" userId="35af830d-bd1a-416b-ae2f-7fc5d7b9e84c" providerId="ADAL" clId="{335576E9-6450-445E-A78F-810046877161}" dt="2025-05-29T01:58:23.111" v="30505" actId="1076"/>
          <ac:grpSpMkLst>
            <pc:docMk/>
            <pc:sldMk cId="413489979" sldId="2147480617"/>
            <ac:grpSpMk id="23" creationId="{C93A902A-F22C-87A3-E05B-80CCFA743F00}"/>
          </ac:grpSpMkLst>
        </pc:grpChg>
        <pc:grpChg chg="mod">
          <ac:chgData name="Zhou, Yuhan" userId="35af830d-bd1a-416b-ae2f-7fc5d7b9e84c" providerId="ADAL" clId="{335576E9-6450-445E-A78F-810046877161}" dt="2025-05-29T01:58:10.174" v="30503"/>
          <ac:grpSpMkLst>
            <pc:docMk/>
            <pc:sldMk cId="413489979" sldId="2147480617"/>
            <ac:grpSpMk id="25" creationId="{CF98D811-7969-F1AB-FE82-EDC62C640C27}"/>
          </ac:grpSpMkLst>
        </pc:grpChg>
        <pc:grpChg chg="add mod">
          <ac:chgData name="Zhou, Yuhan" userId="35af830d-bd1a-416b-ae2f-7fc5d7b9e84c" providerId="ADAL" clId="{335576E9-6450-445E-A78F-810046877161}" dt="2025-05-29T01:58:23.111" v="30505" actId="1076"/>
          <ac:grpSpMkLst>
            <pc:docMk/>
            <pc:sldMk cId="413489979" sldId="2147480617"/>
            <ac:grpSpMk id="29" creationId="{69AE9A69-8CDE-33FF-E6B6-0679B803664C}"/>
          </ac:grpSpMkLst>
        </pc:grpChg>
        <pc:grpChg chg="mod">
          <ac:chgData name="Zhou, Yuhan" userId="35af830d-bd1a-416b-ae2f-7fc5d7b9e84c" providerId="ADAL" clId="{335576E9-6450-445E-A78F-810046877161}" dt="2025-05-29T01:58:10.174" v="30503"/>
          <ac:grpSpMkLst>
            <pc:docMk/>
            <pc:sldMk cId="413489979" sldId="2147480617"/>
            <ac:grpSpMk id="31" creationId="{5FE2E7F4-70CB-948E-8C3E-F2D2B7D963A8}"/>
          </ac:grpSpMkLst>
        </pc:grpChg>
        <pc:grpChg chg="add mod">
          <ac:chgData name="Zhou, Yuhan" userId="35af830d-bd1a-416b-ae2f-7fc5d7b9e84c" providerId="ADAL" clId="{335576E9-6450-445E-A78F-810046877161}" dt="2025-06-06T00:45:53.620" v="50834" actId="2711"/>
          <ac:grpSpMkLst>
            <pc:docMk/>
            <pc:sldMk cId="413489979" sldId="2147480617"/>
            <ac:grpSpMk id="31" creationId="{CB150C4A-C40E-12EE-D93C-F2E15ABAE9B1}"/>
          </ac:grpSpMkLst>
        </pc:grpChg>
        <pc:grpChg chg="add mod">
          <ac:chgData name="Zhou, Yuhan" userId="35af830d-bd1a-416b-ae2f-7fc5d7b9e84c" providerId="ADAL" clId="{335576E9-6450-445E-A78F-810046877161}" dt="2025-05-29T01:58:23.111" v="30505" actId="1076"/>
          <ac:grpSpMkLst>
            <pc:docMk/>
            <pc:sldMk cId="413489979" sldId="2147480617"/>
            <ac:grpSpMk id="38" creationId="{3DFC679C-2F20-F5D0-4C98-6C90DC5EB75D}"/>
          </ac:grpSpMkLst>
        </pc:grpChg>
        <pc:grpChg chg="add mod">
          <ac:chgData name="Zhou, Yuhan" userId="35af830d-bd1a-416b-ae2f-7fc5d7b9e84c" providerId="ADAL" clId="{335576E9-6450-445E-A78F-810046877161}" dt="2025-06-06T00:45:53.620" v="50834" actId="2711"/>
          <ac:grpSpMkLst>
            <pc:docMk/>
            <pc:sldMk cId="413489979" sldId="2147480617"/>
            <ac:grpSpMk id="39" creationId="{3A9B3FAB-EA5D-9AE3-C4BF-4F8A21000126}"/>
          </ac:grpSpMkLst>
        </pc:grpChg>
        <pc:grpChg chg="add del mod">
          <ac:chgData name="Zhou, Yuhan" userId="35af830d-bd1a-416b-ae2f-7fc5d7b9e84c" providerId="ADAL" clId="{335576E9-6450-445E-A78F-810046877161}" dt="2025-06-02T07:04:37.402" v="36208" actId="478"/>
          <ac:grpSpMkLst>
            <pc:docMk/>
            <pc:sldMk cId="413489979" sldId="2147480617"/>
            <ac:grpSpMk id="42" creationId="{F38644E1-D2BD-DA15-7E89-043668BAB779}"/>
          </ac:grpSpMkLst>
        </pc:grpChg>
        <pc:grpChg chg="add mod">
          <ac:chgData name="Zhou, Yuhan" userId="35af830d-bd1a-416b-ae2f-7fc5d7b9e84c" providerId="ADAL" clId="{335576E9-6450-445E-A78F-810046877161}" dt="2025-06-06T00:45:53.620" v="50834" actId="2711"/>
          <ac:grpSpMkLst>
            <pc:docMk/>
            <pc:sldMk cId="413489979" sldId="2147480617"/>
            <ac:grpSpMk id="48" creationId="{E9630122-1EBA-16AF-032A-FBE0393B81E6}"/>
          </ac:grpSpMkLst>
        </pc:grpChg>
        <pc:grpChg chg="add del">
          <ac:chgData name="Zhou, Yuhan" userId="35af830d-bd1a-416b-ae2f-7fc5d7b9e84c" providerId="ADAL" clId="{335576E9-6450-445E-A78F-810046877161}" dt="2025-05-29T01:58:55.680" v="30510" actId="478"/>
          <ac:grpSpMkLst>
            <pc:docMk/>
            <pc:sldMk cId="413489979" sldId="2147480617"/>
            <ac:grpSpMk id="86" creationId="{B6B7F969-6701-C612-8D6E-4F5619F08823}"/>
          </ac:grpSpMkLst>
        </pc:grpChg>
        <pc:grpChg chg="add del">
          <ac:chgData name="Zhou, Yuhan" userId="35af830d-bd1a-416b-ae2f-7fc5d7b9e84c" providerId="ADAL" clId="{335576E9-6450-445E-A78F-810046877161}" dt="2025-05-29T01:58:55.680" v="30510" actId="478"/>
          <ac:grpSpMkLst>
            <pc:docMk/>
            <pc:sldMk cId="413489979" sldId="2147480617"/>
            <ac:grpSpMk id="89" creationId="{E9E65DE4-8B5A-EE42-B6A8-EDFCC7C7A4C8}"/>
          </ac:grpSpMkLst>
        </pc:grpChg>
        <pc:grpChg chg="add del">
          <ac:chgData name="Zhou, Yuhan" userId="35af830d-bd1a-416b-ae2f-7fc5d7b9e84c" providerId="ADAL" clId="{335576E9-6450-445E-A78F-810046877161}" dt="2025-05-29T01:58:55.680" v="30510" actId="478"/>
          <ac:grpSpMkLst>
            <pc:docMk/>
            <pc:sldMk cId="413489979" sldId="2147480617"/>
            <ac:grpSpMk id="92" creationId="{FC0893C7-7E38-91B4-4CC0-20E3CF83560D}"/>
          </ac:grpSpMkLst>
        </pc:grpChg>
        <pc:grpChg chg="add del">
          <ac:chgData name="Zhou, Yuhan" userId="35af830d-bd1a-416b-ae2f-7fc5d7b9e84c" providerId="ADAL" clId="{335576E9-6450-445E-A78F-810046877161}" dt="2025-05-29T01:58:55.680" v="30510" actId="478"/>
          <ac:grpSpMkLst>
            <pc:docMk/>
            <pc:sldMk cId="413489979" sldId="2147480617"/>
            <ac:grpSpMk id="113" creationId="{37B70F89-DF35-97E5-DFDB-8461E1DDDE0B}"/>
          </ac:grpSpMkLst>
        </pc:grpChg>
        <pc:grpChg chg="add del">
          <ac:chgData name="Zhou, Yuhan" userId="35af830d-bd1a-416b-ae2f-7fc5d7b9e84c" providerId="ADAL" clId="{335576E9-6450-445E-A78F-810046877161}" dt="2025-05-29T01:58:55.680" v="30510" actId="478"/>
          <ac:grpSpMkLst>
            <pc:docMk/>
            <pc:sldMk cId="413489979" sldId="2147480617"/>
            <ac:grpSpMk id="120" creationId="{DF1241E8-2BB9-D75F-A9F6-4E90770ED07F}"/>
          </ac:grpSpMkLst>
        </pc:grpChg>
        <pc:grpChg chg="add del">
          <ac:chgData name="Zhou, Yuhan" userId="35af830d-bd1a-416b-ae2f-7fc5d7b9e84c" providerId="ADAL" clId="{335576E9-6450-445E-A78F-810046877161}" dt="2025-05-29T01:58:55.680" v="30510" actId="478"/>
          <ac:grpSpMkLst>
            <pc:docMk/>
            <pc:sldMk cId="413489979" sldId="2147480617"/>
            <ac:grpSpMk id="124" creationId="{53669166-B588-0BC6-7266-FB6812CB39DD}"/>
          </ac:grpSpMkLst>
        </pc:grpChg>
        <pc:grpChg chg="add del">
          <ac:chgData name="Zhou, Yuhan" userId="35af830d-bd1a-416b-ae2f-7fc5d7b9e84c" providerId="ADAL" clId="{335576E9-6450-445E-A78F-810046877161}" dt="2025-05-29T01:58:55.680" v="30510" actId="478"/>
          <ac:grpSpMkLst>
            <pc:docMk/>
            <pc:sldMk cId="413489979" sldId="2147480617"/>
            <ac:grpSpMk id="162" creationId="{F5BC1BFE-CC1A-0483-9AB5-D6F6914EB537}"/>
          </ac:grpSpMkLst>
        </pc:grpChg>
        <pc:grpChg chg="add del">
          <ac:chgData name="Zhou, Yuhan" userId="35af830d-bd1a-416b-ae2f-7fc5d7b9e84c" providerId="ADAL" clId="{335576E9-6450-445E-A78F-810046877161}" dt="2025-05-29T01:58:55.680" v="30510" actId="478"/>
          <ac:grpSpMkLst>
            <pc:docMk/>
            <pc:sldMk cId="413489979" sldId="2147480617"/>
            <ac:grpSpMk id="165" creationId="{BEF565F9-2B12-C3B1-48F2-F5BB1B2B0CB7}"/>
          </ac:grpSpMkLst>
        </pc:grpChg>
        <pc:grpChg chg="add del">
          <ac:chgData name="Zhou, Yuhan" userId="35af830d-bd1a-416b-ae2f-7fc5d7b9e84c" providerId="ADAL" clId="{335576E9-6450-445E-A78F-810046877161}" dt="2025-05-29T01:58:55.680" v="30510" actId="478"/>
          <ac:grpSpMkLst>
            <pc:docMk/>
            <pc:sldMk cId="413489979" sldId="2147480617"/>
            <ac:grpSpMk id="168" creationId="{CB7D99DC-8365-B110-E4C8-414019305437}"/>
          </ac:grpSpMkLst>
        </pc:grpChg>
        <pc:grpChg chg="add del">
          <ac:chgData name="Zhou, Yuhan" userId="35af830d-bd1a-416b-ae2f-7fc5d7b9e84c" providerId="ADAL" clId="{335576E9-6450-445E-A78F-810046877161}" dt="2025-05-29T01:58:55.680" v="30510" actId="478"/>
          <ac:grpSpMkLst>
            <pc:docMk/>
            <pc:sldMk cId="413489979" sldId="2147480617"/>
            <ac:grpSpMk id="171" creationId="{2FF65B4A-5535-0497-52A6-34D459C91861}"/>
          </ac:grpSpMkLst>
        </pc:grpChg>
        <pc:grpChg chg="add del">
          <ac:chgData name="Zhou, Yuhan" userId="35af830d-bd1a-416b-ae2f-7fc5d7b9e84c" providerId="ADAL" clId="{335576E9-6450-445E-A78F-810046877161}" dt="2025-05-29T01:58:55.680" v="30510" actId="478"/>
          <ac:grpSpMkLst>
            <pc:docMk/>
            <pc:sldMk cId="413489979" sldId="2147480617"/>
            <ac:grpSpMk id="174" creationId="{207784D0-93F2-45F6-24C9-B3646161CFE7}"/>
          </ac:grpSpMkLst>
        </pc:grpChg>
        <pc:grpChg chg="add del">
          <ac:chgData name="Zhou, Yuhan" userId="35af830d-bd1a-416b-ae2f-7fc5d7b9e84c" providerId="ADAL" clId="{335576E9-6450-445E-A78F-810046877161}" dt="2025-05-29T01:58:55.680" v="30510" actId="478"/>
          <ac:grpSpMkLst>
            <pc:docMk/>
            <pc:sldMk cId="413489979" sldId="2147480617"/>
            <ac:grpSpMk id="177" creationId="{3D303B9E-84D0-ACFF-07E0-E54AB9394F03}"/>
          </ac:grpSpMkLst>
        </pc:grpChg>
        <pc:grpChg chg="add del">
          <ac:chgData name="Zhou, Yuhan" userId="35af830d-bd1a-416b-ae2f-7fc5d7b9e84c" providerId="ADAL" clId="{335576E9-6450-445E-A78F-810046877161}" dt="2025-05-29T01:58:55.680" v="30510" actId="478"/>
          <ac:grpSpMkLst>
            <pc:docMk/>
            <pc:sldMk cId="413489979" sldId="2147480617"/>
            <ac:grpSpMk id="191" creationId="{86E45BF0-DE19-14BA-854F-4AE2034A875E}"/>
          </ac:grpSpMkLst>
        </pc:grpChg>
        <pc:grpChg chg="add del">
          <ac:chgData name="Zhou, Yuhan" userId="35af830d-bd1a-416b-ae2f-7fc5d7b9e84c" providerId="ADAL" clId="{335576E9-6450-445E-A78F-810046877161}" dt="2025-05-29T01:58:55.680" v="30510" actId="478"/>
          <ac:grpSpMkLst>
            <pc:docMk/>
            <pc:sldMk cId="413489979" sldId="2147480617"/>
            <ac:grpSpMk id="204" creationId="{87FA4E7A-63AD-8A51-EFAB-DD001AE54FFE}"/>
          </ac:grpSpMkLst>
        </pc:grpChg>
        <pc:grpChg chg="add del">
          <ac:chgData name="Zhou, Yuhan" userId="35af830d-bd1a-416b-ae2f-7fc5d7b9e84c" providerId="ADAL" clId="{335576E9-6450-445E-A78F-810046877161}" dt="2025-05-29T01:58:55.680" v="30510" actId="478"/>
          <ac:grpSpMkLst>
            <pc:docMk/>
            <pc:sldMk cId="413489979" sldId="2147480617"/>
            <ac:grpSpMk id="208" creationId="{1C95620C-469B-D441-64F8-5A9BABDB97CD}"/>
          </ac:grpSpMkLst>
        </pc:grpChg>
        <pc:grpChg chg="add del">
          <ac:chgData name="Zhou, Yuhan" userId="35af830d-bd1a-416b-ae2f-7fc5d7b9e84c" providerId="ADAL" clId="{335576E9-6450-445E-A78F-810046877161}" dt="2025-05-29T01:58:55.680" v="30510" actId="478"/>
          <ac:grpSpMkLst>
            <pc:docMk/>
            <pc:sldMk cId="413489979" sldId="2147480617"/>
            <ac:grpSpMk id="225" creationId="{BC6AE3AA-34C9-B495-00F5-627442BB8FE3}"/>
          </ac:grpSpMkLst>
        </pc:grpChg>
        <pc:grpChg chg="add del">
          <ac:chgData name="Zhou, Yuhan" userId="35af830d-bd1a-416b-ae2f-7fc5d7b9e84c" providerId="ADAL" clId="{335576E9-6450-445E-A78F-810046877161}" dt="2025-05-29T01:58:55.680" v="30510" actId="478"/>
          <ac:grpSpMkLst>
            <pc:docMk/>
            <pc:sldMk cId="413489979" sldId="2147480617"/>
            <ac:grpSpMk id="232" creationId="{92D28D4B-305E-2A2C-9444-67640C551035}"/>
          </ac:grpSpMkLst>
        </pc:grpChg>
        <pc:grpChg chg="add del">
          <ac:chgData name="Zhou, Yuhan" userId="35af830d-bd1a-416b-ae2f-7fc5d7b9e84c" providerId="ADAL" clId="{335576E9-6450-445E-A78F-810046877161}" dt="2025-05-29T01:58:55.680" v="30510" actId="478"/>
          <ac:grpSpMkLst>
            <pc:docMk/>
            <pc:sldMk cId="413489979" sldId="2147480617"/>
            <ac:grpSpMk id="238" creationId="{D88FC1C8-0997-4D3D-7D33-C18840733D83}"/>
          </ac:grpSpMkLst>
        </pc:grpChg>
        <pc:grpChg chg="add del">
          <ac:chgData name="Zhou, Yuhan" userId="35af830d-bd1a-416b-ae2f-7fc5d7b9e84c" providerId="ADAL" clId="{335576E9-6450-445E-A78F-810046877161}" dt="2025-05-29T01:58:55.680" v="30510" actId="478"/>
          <ac:grpSpMkLst>
            <pc:docMk/>
            <pc:sldMk cId="413489979" sldId="2147480617"/>
            <ac:grpSpMk id="241" creationId="{008D19C0-E68C-31AB-4D57-BDA7C7DB9942}"/>
          </ac:grpSpMkLst>
        </pc:grpChg>
        <pc:grpChg chg="add del">
          <ac:chgData name="Zhou, Yuhan" userId="35af830d-bd1a-416b-ae2f-7fc5d7b9e84c" providerId="ADAL" clId="{335576E9-6450-445E-A78F-810046877161}" dt="2025-05-29T01:58:55.680" v="30510" actId="478"/>
          <ac:grpSpMkLst>
            <pc:docMk/>
            <pc:sldMk cId="413489979" sldId="2147480617"/>
            <ac:grpSpMk id="249" creationId="{422F2A81-453C-0CEF-D73E-DA9830A0060C}"/>
          </ac:grpSpMkLst>
        </pc:grpChg>
        <pc:grpChg chg="add del">
          <ac:chgData name="Zhou, Yuhan" userId="35af830d-bd1a-416b-ae2f-7fc5d7b9e84c" providerId="ADAL" clId="{335576E9-6450-445E-A78F-810046877161}" dt="2025-05-29T01:58:55.680" v="30510" actId="478"/>
          <ac:grpSpMkLst>
            <pc:docMk/>
            <pc:sldMk cId="413489979" sldId="2147480617"/>
            <ac:grpSpMk id="254" creationId="{7AB76C00-DB25-A11C-B847-2C170E2F61C3}"/>
          </ac:grpSpMkLst>
        </pc:grpChg>
        <pc:grpChg chg="add del">
          <ac:chgData name="Zhou, Yuhan" userId="35af830d-bd1a-416b-ae2f-7fc5d7b9e84c" providerId="ADAL" clId="{335576E9-6450-445E-A78F-810046877161}" dt="2025-05-29T01:58:55.680" v="30510" actId="478"/>
          <ac:grpSpMkLst>
            <pc:docMk/>
            <pc:sldMk cId="413489979" sldId="2147480617"/>
            <ac:grpSpMk id="257" creationId="{CD36EC48-2A6B-681A-CD2B-C889A51376F5}"/>
          </ac:grpSpMkLst>
        </pc:grpChg>
        <pc:grpChg chg="add del">
          <ac:chgData name="Zhou, Yuhan" userId="35af830d-bd1a-416b-ae2f-7fc5d7b9e84c" providerId="ADAL" clId="{335576E9-6450-445E-A78F-810046877161}" dt="2025-05-29T01:58:55.680" v="30510" actId="478"/>
          <ac:grpSpMkLst>
            <pc:docMk/>
            <pc:sldMk cId="413489979" sldId="2147480617"/>
            <ac:grpSpMk id="263" creationId="{D99D9948-28D9-6A53-BF7E-1D791C6BEB86}"/>
          </ac:grpSpMkLst>
        </pc:grpChg>
        <pc:grpChg chg="add del">
          <ac:chgData name="Zhou, Yuhan" userId="35af830d-bd1a-416b-ae2f-7fc5d7b9e84c" providerId="ADAL" clId="{335576E9-6450-445E-A78F-810046877161}" dt="2025-05-29T01:58:55.680" v="30510" actId="478"/>
          <ac:grpSpMkLst>
            <pc:docMk/>
            <pc:sldMk cId="413489979" sldId="2147480617"/>
            <ac:grpSpMk id="269" creationId="{CBEF978F-1FAB-CCCF-E017-C433EDEBAC0E}"/>
          </ac:grpSpMkLst>
        </pc:grpChg>
        <pc:grpChg chg="add del">
          <ac:chgData name="Zhou, Yuhan" userId="35af830d-bd1a-416b-ae2f-7fc5d7b9e84c" providerId="ADAL" clId="{335576E9-6450-445E-A78F-810046877161}" dt="2025-05-29T01:58:55.680" v="30510" actId="478"/>
          <ac:grpSpMkLst>
            <pc:docMk/>
            <pc:sldMk cId="413489979" sldId="2147480617"/>
            <ac:grpSpMk id="273" creationId="{9E0824F0-4842-1911-2D52-2C611325A84B}"/>
          </ac:grpSpMkLst>
        </pc:grpChg>
        <pc:grpChg chg="add del">
          <ac:chgData name="Zhou, Yuhan" userId="35af830d-bd1a-416b-ae2f-7fc5d7b9e84c" providerId="ADAL" clId="{335576E9-6450-445E-A78F-810046877161}" dt="2025-05-29T01:58:55.680" v="30510" actId="478"/>
          <ac:grpSpMkLst>
            <pc:docMk/>
            <pc:sldMk cId="413489979" sldId="2147480617"/>
            <ac:grpSpMk id="281" creationId="{76A1D98E-8DBD-B30A-17DF-A766DF6EC149}"/>
          </ac:grpSpMkLst>
        </pc:grpChg>
        <pc:grpChg chg="add del">
          <ac:chgData name="Zhou, Yuhan" userId="35af830d-bd1a-416b-ae2f-7fc5d7b9e84c" providerId="ADAL" clId="{335576E9-6450-445E-A78F-810046877161}" dt="2025-05-29T01:58:55.680" v="30510" actId="478"/>
          <ac:grpSpMkLst>
            <pc:docMk/>
            <pc:sldMk cId="413489979" sldId="2147480617"/>
            <ac:grpSpMk id="288" creationId="{ABC7F299-F8F1-22F0-4034-57654235D948}"/>
          </ac:grpSpMkLst>
        </pc:grpChg>
        <pc:grpChg chg="add del">
          <ac:chgData name="Zhou, Yuhan" userId="35af830d-bd1a-416b-ae2f-7fc5d7b9e84c" providerId="ADAL" clId="{335576E9-6450-445E-A78F-810046877161}" dt="2025-05-29T01:58:55.680" v="30510" actId="478"/>
          <ac:grpSpMkLst>
            <pc:docMk/>
            <pc:sldMk cId="413489979" sldId="2147480617"/>
            <ac:grpSpMk id="292" creationId="{FFC4E102-AEC9-B15F-8FDF-37D8CE7B023C}"/>
          </ac:grpSpMkLst>
        </pc:grpChg>
        <pc:grpChg chg="mod">
          <ac:chgData name="Zhou, Yuhan" userId="35af830d-bd1a-416b-ae2f-7fc5d7b9e84c" providerId="ADAL" clId="{335576E9-6450-445E-A78F-810046877161}" dt="2025-05-29T01:58:10.174" v="30503"/>
          <ac:grpSpMkLst>
            <pc:docMk/>
            <pc:sldMk cId="413489979" sldId="2147480617"/>
            <ac:grpSpMk id="297" creationId="{977CAC73-D8FE-F37B-C450-AB1BF93D9F0C}"/>
          </ac:grpSpMkLst>
        </pc:grpChg>
        <pc:grpChg chg="add del">
          <ac:chgData name="Zhou, Yuhan" userId="35af830d-bd1a-416b-ae2f-7fc5d7b9e84c" providerId="ADAL" clId="{335576E9-6450-445E-A78F-810046877161}" dt="2025-05-29T01:58:55.680" v="30510" actId="478"/>
          <ac:grpSpMkLst>
            <pc:docMk/>
            <pc:sldMk cId="413489979" sldId="2147480617"/>
            <ac:grpSpMk id="305" creationId="{050FEC23-7FD9-C685-B6E8-AF72BA33E1CB}"/>
          </ac:grpSpMkLst>
        </pc:grpChg>
        <pc:grpChg chg="add del">
          <ac:chgData name="Zhou, Yuhan" userId="35af830d-bd1a-416b-ae2f-7fc5d7b9e84c" providerId="ADAL" clId="{335576E9-6450-445E-A78F-810046877161}" dt="2025-05-29T01:58:55.680" v="30510" actId="478"/>
          <ac:grpSpMkLst>
            <pc:docMk/>
            <pc:sldMk cId="413489979" sldId="2147480617"/>
            <ac:grpSpMk id="315" creationId="{7AAA3D78-94D4-40D8-2DF1-EC83986F5595}"/>
          </ac:grpSpMkLst>
        </pc:grpChg>
        <pc:grpChg chg="add del">
          <ac:chgData name="Zhou, Yuhan" userId="35af830d-bd1a-416b-ae2f-7fc5d7b9e84c" providerId="ADAL" clId="{335576E9-6450-445E-A78F-810046877161}" dt="2025-05-29T01:58:55.680" v="30510" actId="478"/>
          <ac:grpSpMkLst>
            <pc:docMk/>
            <pc:sldMk cId="413489979" sldId="2147480617"/>
            <ac:grpSpMk id="326" creationId="{54EA62EB-07C4-AAD6-FE8F-5FD06F23E2E7}"/>
          </ac:grpSpMkLst>
        </pc:grpChg>
        <pc:grpChg chg="add del">
          <ac:chgData name="Zhou, Yuhan" userId="35af830d-bd1a-416b-ae2f-7fc5d7b9e84c" providerId="ADAL" clId="{335576E9-6450-445E-A78F-810046877161}" dt="2025-05-29T01:58:55.680" v="30510" actId="478"/>
          <ac:grpSpMkLst>
            <pc:docMk/>
            <pc:sldMk cId="413489979" sldId="2147480617"/>
            <ac:grpSpMk id="337" creationId="{A6EDBBA5-E0CC-5293-45E9-42FDB083126B}"/>
          </ac:grpSpMkLst>
        </pc:grpChg>
        <pc:grpChg chg="add del">
          <ac:chgData name="Zhou, Yuhan" userId="35af830d-bd1a-416b-ae2f-7fc5d7b9e84c" providerId="ADAL" clId="{335576E9-6450-445E-A78F-810046877161}" dt="2025-05-29T01:58:55.680" v="30510" actId="478"/>
          <ac:grpSpMkLst>
            <pc:docMk/>
            <pc:sldMk cId="413489979" sldId="2147480617"/>
            <ac:grpSpMk id="348" creationId="{7A86097A-CB65-8FE1-38B4-A575FE3563AD}"/>
          </ac:grpSpMkLst>
        </pc:grpChg>
        <pc:grpChg chg="add del">
          <ac:chgData name="Zhou, Yuhan" userId="35af830d-bd1a-416b-ae2f-7fc5d7b9e84c" providerId="ADAL" clId="{335576E9-6450-445E-A78F-810046877161}" dt="2025-05-29T01:58:55.680" v="30510" actId="478"/>
          <ac:grpSpMkLst>
            <pc:docMk/>
            <pc:sldMk cId="413489979" sldId="2147480617"/>
            <ac:grpSpMk id="359" creationId="{858F3CD2-0CF1-5399-0D22-1A1B94CBB443}"/>
          </ac:grpSpMkLst>
        </pc:grpChg>
        <pc:grpChg chg="add del">
          <ac:chgData name="Zhou, Yuhan" userId="35af830d-bd1a-416b-ae2f-7fc5d7b9e84c" providerId="ADAL" clId="{335576E9-6450-445E-A78F-810046877161}" dt="2025-05-29T01:58:55.680" v="30510" actId="478"/>
          <ac:grpSpMkLst>
            <pc:docMk/>
            <pc:sldMk cId="413489979" sldId="2147480617"/>
            <ac:grpSpMk id="370" creationId="{8E9F1C5B-83BB-4687-FF08-69847EF70BA9}"/>
          </ac:grpSpMkLst>
        </pc:grpChg>
        <pc:grpChg chg="add del">
          <ac:chgData name="Zhou, Yuhan" userId="35af830d-bd1a-416b-ae2f-7fc5d7b9e84c" providerId="ADAL" clId="{335576E9-6450-445E-A78F-810046877161}" dt="2025-05-29T01:58:55.680" v="30510" actId="478"/>
          <ac:grpSpMkLst>
            <pc:docMk/>
            <pc:sldMk cId="413489979" sldId="2147480617"/>
            <ac:grpSpMk id="383" creationId="{1DEAE9C8-6F28-081F-963C-4EB308764F85}"/>
          </ac:grpSpMkLst>
        </pc:grpChg>
        <pc:grpChg chg="add del mod">
          <ac:chgData name="Zhou, Yuhan" userId="35af830d-bd1a-416b-ae2f-7fc5d7b9e84c" providerId="ADAL" clId="{335576E9-6450-445E-A78F-810046877161}" dt="2025-06-02T07:08:10.326" v="36231" actId="478"/>
          <ac:grpSpMkLst>
            <pc:docMk/>
            <pc:sldMk cId="413489979" sldId="2147480617"/>
            <ac:grpSpMk id="386" creationId="{85B0D5E3-2A37-493C-18DF-87F98FC4BEBF}"/>
          </ac:grpSpMkLst>
        </pc:grpChg>
        <pc:grpChg chg="add del">
          <ac:chgData name="Zhou, Yuhan" userId="35af830d-bd1a-416b-ae2f-7fc5d7b9e84c" providerId="ADAL" clId="{335576E9-6450-445E-A78F-810046877161}" dt="2025-05-29T01:58:55.680" v="30510" actId="478"/>
          <ac:grpSpMkLst>
            <pc:docMk/>
            <pc:sldMk cId="413489979" sldId="2147480617"/>
            <ac:grpSpMk id="390" creationId="{AC227FBB-0B1F-83AD-230C-8CD8E7FB1B47}"/>
          </ac:grpSpMkLst>
        </pc:grpChg>
        <pc:grpChg chg="add del mod">
          <ac:chgData name="Zhou, Yuhan" userId="35af830d-bd1a-416b-ae2f-7fc5d7b9e84c" providerId="ADAL" clId="{335576E9-6450-445E-A78F-810046877161}" dt="2025-06-03T07:05:35.746" v="42602" actId="478"/>
          <ac:grpSpMkLst>
            <pc:docMk/>
            <pc:sldMk cId="413489979" sldId="2147480617"/>
            <ac:grpSpMk id="391" creationId="{987076F3-4931-94B0-D515-157A6539D995}"/>
          </ac:grpSpMkLst>
        </pc:grpChg>
        <pc:grpChg chg="add del mod">
          <ac:chgData name="Zhou, Yuhan" userId="35af830d-bd1a-416b-ae2f-7fc5d7b9e84c" providerId="ADAL" clId="{335576E9-6450-445E-A78F-810046877161}" dt="2025-06-03T07:05:14.510" v="42592" actId="478"/>
          <ac:grpSpMkLst>
            <pc:docMk/>
            <pc:sldMk cId="413489979" sldId="2147480617"/>
            <ac:grpSpMk id="396" creationId="{0C79AE07-D6E2-10FB-359F-631BB2115118}"/>
          </ac:grpSpMkLst>
        </pc:grpChg>
        <pc:grpChg chg="add del">
          <ac:chgData name="Zhou, Yuhan" userId="35af830d-bd1a-416b-ae2f-7fc5d7b9e84c" providerId="ADAL" clId="{335576E9-6450-445E-A78F-810046877161}" dt="2025-05-29T01:58:55.680" v="30510" actId="478"/>
          <ac:grpSpMkLst>
            <pc:docMk/>
            <pc:sldMk cId="413489979" sldId="2147480617"/>
            <ac:grpSpMk id="398" creationId="{31238E0C-7919-53DB-F862-4ABEC27981BF}"/>
          </ac:grpSpMkLst>
        </pc:grpChg>
        <pc:grpChg chg="add del mod">
          <ac:chgData name="Zhou, Yuhan" userId="35af830d-bd1a-416b-ae2f-7fc5d7b9e84c" providerId="ADAL" clId="{335576E9-6450-445E-A78F-810046877161}" dt="2025-06-03T07:05:31.219" v="42600" actId="478"/>
          <ac:grpSpMkLst>
            <pc:docMk/>
            <pc:sldMk cId="413489979" sldId="2147480617"/>
            <ac:grpSpMk id="401" creationId="{8D70B6FD-6784-20B2-9B1A-B57C0748D14D}"/>
          </ac:grpSpMkLst>
        </pc:grpChg>
        <pc:grpChg chg="add del">
          <ac:chgData name="Zhou, Yuhan" userId="35af830d-bd1a-416b-ae2f-7fc5d7b9e84c" providerId="ADAL" clId="{335576E9-6450-445E-A78F-810046877161}" dt="2025-05-29T01:58:55.680" v="30510" actId="478"/>
          <ac:grpSpMkLst>
            <pc:docMk/>
            <pc:sldMk cId="413489979" sldId="2147480617"/>
            <ac:grpSpMk id="405" creationId="{09C5C76E-DF57-E33C-C059-C75ABF4BE5E6}"/>
          </ac:grpSpMkLst>
        </pc:grpChg>
        <pc:grpChg chg="add del mod">
          <ac:chgData name="Zhou, Yuhan" userId="35af830d-bd1a-416b-ae2f-7fc5d7b9e84c" providerId="ADAL" clId="{335576E9-6450-445E-A78F-810046877161}" dt="2025-06-03T07:05:19.507" v="42594" actId="478"/>
          <ac:grpSpMkLst>
            <pc:docMk/>
            <pc:sldMk cId="413489979" sldId="2147480617"/>
            <ac:grpSpMk id="405" creationId="{6CD121B8-B856-31B6-62F6-B671E10F2503}"/>
          </ac:grpSpMkLst>
        </pc:grpChg>
        <pc:grpChg chg="add del">
          <ac:chgData name="Zhou, Yuhan" userId="35af830d-bd1a-416b-ae2f-7fc5d7b9e84c" providerId="ADAL" clId="{335576E9-6450-445E-A78F-810046877161}" dt="2025-05-29T01:58:55.680" v="30510" actId="478"/>
          <ac:grpSpMkLst>
            <pc:docMk/>
            <pc:sldMk cId="413489979" sldId="2147480617"/>
            <ac:grpSpMk id="409" creationId="{F7FCAEC0-0351-A258-C8C3-C0E13B974144}"/>
          </ac:grpSpMkLst>
        </pc:grpChg>
        <pc:grpChg chg="add del">
          <ac:chgData name="Zhou, Yuhan" userId="35af830d-bd1a-416b-ae2f-7fc5d7b9e84c" providerId="ADAL" clId="{335576E9-6450-445E-A78F-810046877161}" dt="2025-05-29T01:58:55.680" v="30510" actId="478"/>
          <ac:grpSpMkLst>
            <pc:docMk/>
            <pc:sldMk cId="413489979" sldId="2147480617"/>
            <ac:grpSpMk id="417" creationId="{96156D32-A8EF-367A-95C7-9236CFEE8D4E}"/>
          </ac:grpSpMkLst>
        </pc:grpChg>
        <pc:grpChg chg="add mod">
          <ac:chgData name="Zhou, Yuhan" userId="35af830d-bd1a-416b-ae2f-7fc5d7b9e84c" providerId="ADAL" clId="{335576E9-6450-445E-A78F-810046877161}" dt="2025-05-29T01:58:23.111" v="30505" actId="1076"/>
          <ac:grpSpMkLst>
            <pc:docMk/>
            <pc:sldMk cId="413489979" sldId="2147480617"/>
            <ac:grpSpMk id="427" creationId="{D03BB159-DC80-B0B7-EF4D-63225435B299}"/>
          </ac:grpSpMkLst>
        </pc:grpChg>
        <pc:grpChg chg="mod">
          <ac:chgData name="Zhou, Yuhan" userId="35af830d-bd1a-416b-ae2f-7fc5d7b9e84c" providerId="ADAL" clId="{335576E9-6450-445E-A78F-810046877161}" dt="2025-05-29T01:58:10.174" v="30503"/>
          <ac:grpSpMkLst>
            <pc:docMk/>
            <pc:sldMk cId="413489979" sldId="2147480617"/>
            <ac:grpSpMk id="429" creationId="{A434547F-E2B9-0A3A-837C-5BD29BF287BE}"/>
          </ac:grpSpMkLst>
        </pc:grpChg>
        <pc:grpChg chg="add del">
          <ac:chgData name="Zhou, Yuhan" userId="35af830d-bd1a-416b-ae2f-7fc5d7b9e84c" providerId="ADAL" clId="{335576E9-6450-445E-A78F-810046877161}" dt="2025-05-29T01:58:55.680" v="30510" actId="478"/>
          <ac:grpSpMkLst>
            <pc:docMk/>
            <pc:sldMk cId="413489979" sldId="2147480617"/>
            <ac:grpSpMk id="431" creationId="{CAA46D49-9C38-3135-7F79-BFF6D1C8A9E9}"/>
          </ac:grpSpMkLst>
        </pc:grpChg>
        <pc:grpChg chg="add del">
          <ac:chgData name="Zhou, Yuhan" userId="35af830d-bd1a-416b-ae2f-7fc5d7b9e84c" providerId="ADAL" clId="{335576E9-6450-445E-A78F-810046877161}" dt="2025-05-29T01:58:55.680" v="30510" actId="478"/>
          <ac:grpSpMkLst>
            <pc:docMk/>
            <pc:sldMk cId="413489979" sldId="2147480617"/>
            <ac:grpSpMk id="436" creationId="{EE0857D4-4C0B-0BFA-1B31-B6BBCDC80FB2}"/>
          </ac:grpSpMkLst>
        </pc:grpChg>
        <pc:grpChg chg="add del mod">
          <ac:chgData name="Zhou, Yuhan" userId="35af830d-bd1a-416b-ae2f-7fc5d7b9e84c" providerId="ADAL" clId="{335576E9-6450-445E-A78F-810046877161}" dt="2025-06-01T23:47:17.096" v="31676" actId="478"/>
          <ac:grpSpMkLst>
            <pc:docMk/>
            <pc:sldMk cId="413489979" sldId="2147480617"/>
            <ac:grpSpMk id="448" creationId="{A8FA253E-E79A-4616-0737-1668099BC13B}"/>
          </ac:grpSpMkLst>
        </pc:grpChg>
        <pc:grpChg chg="mod">
          <ac:chgData name="Zhou, Yuhan" userId="35af830d-bd1a-416b-ae2f-7fc5d7b9e84c" providerId="ADAL" clId="{335576E9-6450-445E-A78F-810046877161}" dt="2025-05-29T01:58:56.732" v="30511"/>
          <ac:grpSpMkLst>
            <pc:docMk/>
            <pc:sldMk cId="413489979" sldId="2147480617"/>
            <ac:grpSpMk id="450" creationId="{0BA4F548-26BE-A3F6-CD64-2E4BBF8FFB33}"/>
          </ac:grpSpMkLst>
        </pc:grpChg>
        <pc:grpChg chg="add del mod">
          <ac:chgData name="Zhou, Yuhan" userId="35af830d-bd1a-416b-ae2f-7fc5d7b9e84c" providerId="ADAL" clId="{335576E9-6450-445E-A78F-810046877161}" dt="2025-06-01T23:47:17.096" v="31676" actId="478"/>
          <ac:grpSpMkLst>
            <pc:docMk/>
            <pc:sldMk cId="413489979" sldId="2147480617"/>
            <ac:grpSpMk id="453" creationId="{36D1BAF3-ED7E-4959-A557-2A9D22318D99}"/>
          </ac:grpSpMkLst>
        </pc:grpChg>
        <pc:grpChg chg="mod">
          <ac:chgData name="Zhou, Yuhan" userId="35af830d-bd1a-416b-ae2f-7fc5d7b9e84c" providerId="ADAL" clId="{335576E9-6450-445E-A78F-810046877161}" dt="2025-05-29T01:58:56.732" v="30511"/>
          <ac:grpSpMkLst>
            <pc:docMk/>
            <pc:sldMk cId="413489979" sldId="2147480617"/>
            <ac:grpSpMk id="455" creationId="{2D6AAA77-0F3F-37E4-16BC-8F8A3BAD8860}"/>
          </ac:grpSpMkLst>
        </pc:grpChg>
        <pc:grpChg chg="add del mod">
          <ac:chgData name="Zhou, Yuhan" userId="35af830d-bd1a-416b-ae2f-7fc5d7b9e84c" providerId="ADAL" clId="{335576E9-6450-445E-A78F-810046877161}" dt="2025-06-01T23:47:17.096" v="31676" actId="478"/>
          <ac:grpSpMkLst>
            <pc:docMk/>
            <pc:sldMk cId="413489979" sldId="2147480617"/>
            <ac:grpSpMk id="459" creationId="{A2C17F17-2D64-9346-B244-D99DE5E40D47}"/>
          </ac:grpSpMkLst>
        </pc:grpChg>
        <pc:grpChg chg="mod">
          <ac:chgData name="Zhou, Yuhan" userId="35af830d-bd1a-416b-ae2f-7fc5d7b9e84c" providerId="ADAL" clId="{335576E9-6450-445E-A78F-810046877161}" dt="2025-05-29T01:58:56.732" v="30511"/>
          <ac:grpSpMkLst>
            <pc:docMk/>
            <pc:sldMk cId="413489979" sldId="2147480617"/>
            <ac:grpSpMk id="461" creationId="{D5B0C418-F3F0-6EDF-ADF3-004E1F29FD34}"/>
          </ac:grpSpMkLst>
        </pc:grpChg>
        <pc:grpChg chg="add del mod">
          <ac:chgData name="Zhou, Yuhan" userId="35af830d-bd1a-416b-ae2f-7fc5d7b9e84c" providerId="ADAL" clId="{335576E9-6450-445E-A78F-810046877161}" dt="2025-06-01T23:47:17.096" v="31676" actId="478"/>
          <ac:grpSpMkLst>
            <pc:docMk/>
            <pc:sldMk cId="413489979" sldId="2147480617"/>
            <ac:grpSpMk id="468" creationId="{8587039B-E1F3-AF4F-7D84-568F6C8344C8}"/>
          </ac:grpSpMkLst>
        </pc:grpChg>
        <pc:grpChg chg="mod">
          <ac:chgData name="Zhou, Yuhan" userId="35af830d-bd1a-416b-ae2f-7fc5d7b9e84c" providerId="ADAL" clId="{335576E9-6450-445E-A78F-810046877161}" dt="2025-05-29T01:58:56.732" v="30511"/>
          <ac:grpSpMkLst>
            <pc:docMk/>
            <pc:sldMk cId="413489979" sldId="2147480617"/>
            <ac:grpSpMk id="470" creationId="{6C2C053A-6346-F64B-F4D9-457B0222CB52}"/>
          </ac:grpSpMkLst>
        </pc:grpChg>
        <pc:grpChg chg="add del mod">
          <ac:chgData name="Zhou, Yuhan" userId="35af830d-bd1a-416b-ae2f-7fc5d7b9e84c" providerId="ADAL" clId="{335576E9-6450-445E-A78F-810046877161}" dt="2025-06-01T23:47:17.096" v="31676" actId="478"/>
          <ac:grpSpMkLst>
            <pc:docMk/>
            <pc:sldMk cId="413489979" sldId="2147480617"/>
            <ac:grpSpMk id="487" creationId="{03D4DB18-63E9-5FC5-D993-0C5F1FD0A633}"/>
          </ac:grpSpMkLst>
        </pc:grpChg>
        <pc:grpChg chg="mod">
          <ac:chgData name="Zhou, Yuhan" userId="35af830d-bd1a-416b-ae2f-7fc5d7b9e84c" providerId="ADAL" clId="{335576E9-6450-445E-A78F-810046877161}" dt="2025-05-29T01:58:56.732" v="30511"/>
          <ac:grpSpMkLst>
            <pc:docMk/>
            <pc:sldMk cId="413489979" sldId="2147480617"/>
            <ac:grpSpMk id="489" creationId="{7B9CB711-48BA-5B8A-DA0A-1B784357A003}"/>
          </ac:grpSpMkLst>
        </pc:grpChg>
        <pc:grpChg chg="add del mod">
          <ac:chgData name="Zhou, Yuhan" userId="35af830d-bd1a-416b-ae2f-7fc5d7b9e84c" providerId="ADAL" clId="{335576E9-6450-445E-A78F-810046877161}" dt="2025-06-02T06:41:07.325" v="34721" actId="165"/>
          <ac:grpSpMkLst>
            <pc:docMk/>
            <pc:sldMk cId="413489979" sldId="2147480617"/>
            <ac:grpSpMk id="500" creationId="{989507FC-4952-41F2-9785-DD41B4C79511}"/>
          </ac:grpSpMkLst>
        </pc:grpChg>
        <pc:graphicFrameChg chg="add del mod">
          <ac:chgData name="Zhou, Yuhan" userId="35af830d-bd1a-416b-ae2f-7fc5d7b9e84c" providerId="ADAL" clId="{335576E9-6450-445E-A78F-810046877161}" dt="2025-06-02T04:30:36.073" v="32668" actId="478"/>
          <ac:graphicFrameMkLst>
            <pc:docMk/>
            <pc:sldMk cId="413489979" sldId="2147480617"/>
            <ac:graphicFrameMk id="49" creationId="{63B6E503-DABC-C333-6D4E-CCA47A4D7590}"/>
          </ac:graphicFrameMkLst>
        </pc:graphicFrameChg>
        <pc:graphicFrameChg chg="add del mod">
          <ac:chgData name="Zhou, Yuhan" userId="35af830d-bd1a-416b-ae2f-7fc5d7b9e84c" providerId="ADAL" clId="{335576E9-6450-445E-A78F-810046877161}" dt="2025-06-02T03:27:09.822" v="32482" actId="478"/>
          <ac:graphicFrameMkLst>
            <pc:docMk/>
            <pc:sldMk cId="413489979" sldId="2147480617"/>
            <ac:graphicFrameMk id="52" creationId="{C9342787-EE3A-2C7C-1F31-600A4D06C1E1}"/>
          </ac:graphicFrameMkLst>
        </pc:graphicFrameChg>
        <pc:graphicFrameChg chg="add mod">
          <ac:chgData name="Zhou, Yuhan" userId="35af830d-bd1a-416b-ae2f-7fc5d7b9e84c" providerId="ADAL" clId="{335576E9-6450-445E-A78F-810046877161}" dt="2025-06-06T00:45:53.620" v="50834" actId="2711"/>
          <ac:graphicFrameMkLst>
            <pc:docMk/>
            <pc:sldMk cId="413489979" sldId="2147480617"/>
            <ac:graphicFrameMk id="53" creationId="{7CD12C7E-A3B1-D59C-F54C-05B635D47F80}"/>
          </ac:graphicFrameMkLst>
        </pc:graphicFrameChg>
        <pc:graphicFrameChg chg="add del mod topLvl modGraphic">
          <ac:chgData name="Zhou, Yuhan" userId="35af830d-bd1a-416b-ae2f-7fc5d7b9e84c" providerId="ADAL" clId="{335576E9-6450-445E-A78F-810046877161}" dt="2025-06-06T00:45:53.620" v="50834" actId="2711"/>
          <ac:graphicFrameMkLst>
            <pc:docMk/>
            <pc:sldMk cId="413489979" sldId="2147480617"/>
            <ac:graphicFrameMk id="505" creationId="{10336A2A-AD4B-DECF-3221-BAFEF3A88C5E}"/>
          </ac:graphicFrameMkLst>
        </pc:graphicFrameChg>
        <pc:graphicFrameChg chg="add del mod">
          <ac:chgData name="Zhou, Yuhan" userId="35af830d-bd1a-416b-ae2f-7fc5d7b9e84c" providerId="ADAL" clId="{335576E9-6450-445E-A78F-810046877161}" dt="2025-06-02T06:44:24.200" v="34755" actId="478"/>
          <ac:graphicFrameMkLst>
            <pc:docMk/>
            <pc:sldMk cId="413489979" sldId="2147480617"/>
            <ac:graphicFrameMk id="506" creationId="{788CF07B-7CBE-E615-A8B8-DFB71B8FB8C7}"/>
          </ac:graphicFrameMkLst>
        </pc:graphicFrameChg>
        <pc:cxnChg chg="add del">
          <ac:chgData name="Zhou, Yuhan" userId="35af830d-bd1a-416b-ae2f-7fc5d7b9e84c" providerId="ADAL" clId="{335576E9-6450-445E-A78F-810046877161}" dt="2025-05-29T01:58:55.680" v="30510" actId="478"/>
          <ac:cxnSpMkLst>
            <pc:docMk/>
            <pc:sldMk cId="413489979" sldId="2147480617"/>
            <ac:cxnSpMk id="8" creationId="{A9B60B38-8A99-5C0A-108F-330028859C9B}"/>
          </ac:cxnSpMkLst>
        </pc:cxnChg>
        <pc:cxnChg chg="add del">
          <ac:chgData name="Zhou, Yuhan" userId="35af830d-bd1a-416b-ae2f-7fc5d7b9e84c" providerId="ADAL" clId="{335576E9-6450-445E-A78F-810046877161}" dt="2025-05-29T01:58:55.680" v="30510" actId="478"/>
          <ac:cxnSpMkLst>
            <pc:docMk/>
            <pc:sldMk cId="413489979" sldId="2147480617"/>
            <ac:cxnSpMk id="10" creationId="{891C4B7A-EEF7-8FA2-62F6-12BBC0B12934}"/>
          </ac:cxnSpMkLst>
        </pc:cxnChg>
        <pc:cxnChg chg="add del">
          <ac:chgData name="Zhou, Yuhan" userId="35af830d-bd1a-416b-ae2f-7fc5d7b9e84c" providerId="ADAL" clId="{335576E9-6450-445E-A78F-810046877161}" dt="2025-05-29T01:58:55.680" v="30510" actId="478"/>
          <ac:cxnSpMkLst>
            <pc:docMk/>
            <pc:sldMk cId="413489979" sldId="2147480617"/>
            <ac:cxnSpMk id="12" creationId="{3A53FE91-F913-5EC4-3A81-6BE77742D024}"/>
          </ac:cxnSpMkLst>
        </pc:cxnChg>
        <pc:cxnChg chg="add del">
          <ac:chgData name="Zhou, Yuhan" userId="35af830d-bd1a-416b-ae2f-7fc5d7b9e84c" providerId="ADAL" clId="{335576E9-6450-445E-A78F-810046877161}" dt="2025-05-29T01:58:55.680" v="30510" actId="478"/>
          <ac:cxnSpMkLst>
            <pc:docMk/>
            <pc:sldMk cId="413489979" sldId="2147480617"/>
            <ac:cxnSpMk id="13" creationId="{FFB3B965-21F8-32ED-8657-E35C6188EE12}"/>
          </ac:cxnSpMkLst>
        </pc:cxnChg>
        <pc:cxnChg chg="add del">
          <ac:chgData name="Zhou, Yuhan" userId="35af830d-bd1a-416b-ae2f-7fc5d7b9e84c" providerId="ADAL" clId="{335576E9-6450-445E-A78F-810046877161}" dt="2025-05-29T01:58:55.680" v="30510" actId="478"/>
          <ac:cxnSpMkLst>
            <pc:docMk/>
            <pc:sldMk cId="413489979" sldId="2147480617"/>
            <ac:cxnSpMk id="48" creationId="{5E6A50AC-1B1B-ACCF-945F-555CC5512F27}"/>
          </ac:cxnSpMkLst>
        </pc:cxnChg>
        <pc:cxnChg chg="add del">
          <ac:chgData name="Zhou, Yuhan" userId="35af830d-bd1a-416b-ae2f-7fc5d7b9e84c" providerId="ADAL" clId="{335576E9-6450-445E-A78F-810046877161}" dt="2025-05-29T01:58:55.680" v="30510" actId="478"/>
          <ac:cxnSpMkLst>
            <pc:docMk/>
            <pc:sldMk cId="413489979" sldId="2147480617"/>
            <ac:cxnSpMk id="49" creationId="{40527D81-F75D-0998-CC2A-3AEBDD5A1071}"/>
          </ac:cxnSpMkLst>
        </pc:cxnChg>
        <pc:cxnChg chg="add del">
          <ac:chgData name="Zhou, Yuhan" userId="35af830d-bd1a-416b-ae2f-7fc5d7b9e84c" providerId="ADAL" clId="{335576E9-6450-445E-A78F-810046877161}" dt="2025-05-29T01:58:55.680" v="30510" actId="478"/>
          <ac:cxnSpMkLst>
            <pc:docMk/>
            <pc:sldMk cId="413489979" sldId="2147480617"/>
            <ac:cxnSpMk id="50" creationId="{9B81D059-F092-C3F9-A719-0DADD7C71F5A}"/>
          </ac:cxnSpMkLst>
        </pc:cxnChg>
        <pc:cxnChg chg="add del">
          <ac:chgData name="Zhou, Yuhan" userId="35af830d-bd1a-416b-ae2f-7fc5d7b9e84c" providerId="ADAL" clId="{335576E9-6450-445E-A78F-810046877161}" dt="2025-05-29T01:58:55.680" v="30510" actId="478"/>
          <ac:cxnSpMkLst>
            <pc:docMk/>
            <pc:sldMk cId="413489979" sldId="2147480617"/>
            <ac:cxnSpMk id="51" creationId="{535EA8A1-6025-4400-9888-8C95C298E196}"/>
          </ac:cxnSpMkLst>
        </pc:cxnChg>
        <pc:cxnChg chg="add del">
          <ac:chgData name="Zhou, Yuhan" userId="35af830d-bd1a-416b-ae2f-7fc5d7b9e84c" providerId="ADAL" clId="{335576E9-6450-445E-A78F-810046877161}" dt="2025-05-29T01:58:55.680" v="30510" actId="478"/>
          <ac:cxnSpMkLst>
            <pc:docMk/>
            <pc:sldMk cId="413489979" sldId="2147480617"/>
            <ac:cxnSpMk id="52" creationId="{F1557CF1-64FA-857C-F2B0-AA3FADD1E589}"/>
          </ac:cxnSpMkLst>
        </pc:cxnChg>
        <pc:cxnChg chg="add del">
          <ac:chgData name="Zhou, Yuhan" userId="35af830d-bd1a-416b-ae2f-7fc5d7b9e84c" providerId="ADAL" clId="{335576E9-6450-445E-A78F-810046877161}" dt="2025-05-29T01:58:55.680" v="30510" actId="478"/>
          <ac:cxnSpMkLst>
            <pc:docMk/>
            <pc:sldMk cId="413489979" sldId="2147480617"/>
            <ac:cxnSpMk id="54" creationId="{4CEF2959-970D-9413-68FE-182D6B38D1FF}"/>
          </ac:cxnSpMkLst>
        </pc:cxnChg>
        <pc:cxnChg chg="add del">
          <ac:chgData name="Zhou, Yuhan" userId="35af830d-bd1a-416b-ae2f-7fc5d7b9e84c" providerId="ADAL" clId="{335576E9-6450-445E-A78F-810046877161}" dt="2025-05-29T01:58:55.680" v="30510" actId="478"/>
          <ac:cxnSpMkLst>
            <pc:docMk/>
            <pc:sldMk cId="413489979" sldId="2147480617"/>
            <ac:cxnSpMk id="56" creationId="{876DFDB6-6998-E620-66AE-5CFDB51C26BF}"/>
          </ac:cxnSpMkLst>
        </pc:cxnChg>
        <pc:cxnChg chg="add del">
          <ac:chgData name="Zhou, Yuhan" userId="35af830d-bd1a-416b-ae2f-7fc5d7b9e84c" providerId="ADAL" clId="{335576E9-6450-445E-A78F-810046877161}" dt="2025-05-29T01:58:55.680" v="30510" actId="478"/>
          <ac:cxnSpMkLst>
            <pc:docMk/>
            <pc:sldMk cId="413489979" sldId="2147480617"/>
            <ac:cxnSpMk id="57" creationId="{1E6A569B-D86F-9C3A-CDA9-DBE282085011}"/>
          </ac:cxnSpMkLst>
        </pc:cxnChg>
        <pc:cxnChg chg="add del">
          <ac:chgData name="Zhou, Yuhan" userId="35af830d-bd1a-416b-ae2f-7fc5d7b9e84c" providerId="ADAL" clId="{335576E9-6450-445E-A78F-810046877161}" dt="2025-05-29T01:58:55.680" v="30510" actId="478"/>
          <ac:cxnSpMkLst>
            <pc:docMk/>
            <pc:sldMk cId="413489979" sldId="2147480617"/>
            <ac:cxnSpMk id="58" creationId="{ECA98A15-150F-F7E3-BFC8-A3A2ADCB7315}"/>
          </ac:cxnSpMkLst>
        </pc:cxnChg>
        <pc:cxnChg chg="add del">
          <ac:chgData name="Zhou, Yuhan" userId="35af830d-bd1a-416b-ae2f-7fc5d7b9e84c" providerId="ADAL" clId="{335576E9-6450-445E-A78F-810046877161}" dt="2025-05-29T01:58:55.680" v="30510" actId="478"/>
          <ac:cxnSpMkLst>
            <pc:docMk/>
            <pc:sldMk cId="413489979" sldId="2147480617"/>
            <ac:cxnSpMk id="60" creationId="{A79193B4-5406-272D-82D5-A42E4E81EA2A}"/>
          </ac:cxnSpMkLst>
        </pc:cxnChg>
        <pc:cxnChg chg="add del">
          <ac:chgData name="Zhou, Yuhan" userId="35af830d-bd1a-416b-ae2f-7fc5d7b9e84c" providerId="ADAL" clId="{335576E9-6450-445E-A78F-810046877161}" dt="2025-05-29T01:58:55.680" v="30510" actId="478"/>
          <ac:cxnSpMkLst>
            <pc:docMk/>
            <pc:sldMk cId="413489979" sldId="2147480617"/>
            <ac:cxnSpMk id="61" creationId="{36616BB2-A181-5784-C235-655CF786A537}"/>
          </ac:cxnSpMkLst>
        </pc:cxnChg>
        <pc:cxnChg chg="add del">
          <ac:chgData name="Zhou, Yuhan" userId="35af830d-bd1a-416b-ae2f-7fc5d7b9e84c" providerId="ADAL" clId="{335576E9-6450-445E-A78F-810046877161}" dt="2025-05-29T01:58:55.680" v="30510" actId="478"/>
          <ac:cxnSpMkLst>
            <pc:docMk/>
            <pc:sldMk cId="413489979" sldId="2147480617"/>
            <ac:cxnSpMk id="62" creationId="{9D7390B6-0A4E-79F0-657F-68FCFE956CBB}"/>
          </ac:cxnSpMkLst>
        </pc:cxnChg>
        <pc:cxnChg chg="add del">
          <ac:chgData name="Zhou, Yuhan" userId="35af830d-bd1a-416b-ae2f-7fc5d7b9e84c" providerId="ADAL" clId="{335576E9-6450-445E-A78F-810046877161}" dt="2025-05-29T01:58:55.680" v="30510" actId="478"/>
          <ac:cxnSpMkLst>
            <pc:docMk/>
            <pc:sldMk cId="413489979" sldId="2147480617"/>
            <ac:cxnSpMk id="63" creationId="{48E11674-007C-1F44-A0BD-B88D99EAB6E9}"/>
          </ac:cxnSpMkLst>
        </pc:cxnChg>
        <pc:cxnChg chg="add del">
          <ac:chgData name="Zhou, Yuhan" userId="35af830d-bd1a-416b-ae2f-7fc5d7b9e84c" providerId="ADAL" clId="{335576E9-6450-445E-A78F-810046877161}" dt="2025-05-29T01:58:55.680" v="30510" actId="478"/>
          <ac:cxnSpMkLst>
            <pc:docMk/>
            <pc:sldMk cId="413489979" sldId="2147480617"/>
            <ac:cxnSpMk id="64" creationId="{FCA1D753-06E2-B181-8979-5B2BCDA77BCA}"/>
          </ac:cxnSpMkLst>
        </pc:cxnChg>
        <pc:cxnChg chg="add del">
          <ac:chgData name="Zhou, Yuhan" userId="35af830d-bd1a-416b-ae2f-7fc5d7b9e84c" providerId="ADAL" clId="{335576E9-6450-445E-A78F-810046877161}" dt="2025-05-29T01:58:55.680" v="30510" actId="478"/>
          <ac:cxnSpMkLst>
            <pc:docMk/>
            <pc:sldMk cId="413489979" sldId="2147480617"/>
            <ac:cxnSpMk id="65" creationId="{ECE8D599-74EF-6FC2-3E5D-73A9F460C47F}"/>
          </ac:cxnSpMkLst>
        </pc:cxnChg>
        <pc:cxnChg chg="add del">
          <ac:chgData name="Zhou, Yuhan" userId="35af830d-bd1a-416b-ae2f-7fc5d7b9e84c" providerId="ADAL" clId="{335576E9-6450-445E-A78F-810046877161}" dt="2025-05-29T01:58:55.680" v="30510" actId="478"/>
          <ac:cxnSpMkLst>
            <pc:docMk/>
            <pc:sldMk cId="413489979" sldId="2147480617"/>
            <ac:cxnSpMk id="66" creationId="{2B089669-F460-B0B9-E76E-2B220838E6CC}"/>
          </ac:cxnSpMkLst>
        </pc:cxnChg>
        <pc:cxnChg chg="add del">
          <ac:chgData name="Zhou, Yuhan" userId="35af830d-bd1a-416b-ae2f-7fc5d7b9e84c" providerId="ADAL" clId="{335576E9-6450-445E-A78F-810046877161}" dt="2025-05-29T01:58:55.680" v="30510" actId="478"/>
          <ac:cxnSpMkLst>
            <pc:docMk/>
            <pc:sldMk cId="413489979" sldId="2147480617"/>
            <ac:cxnSpMk id="68" creationId="{7F7D05C2-8748-413A-C505-53FA1BDCF31E}"/>
          </ac:cxnSpMkLst>
        </pc:cxnChg>
        <pc:cxnChg chg="add del">
          <ac:chgData name="Zhou, Yuhan" userId="35af830d-bd1a-416b-ae2f-7fc5d7b9e84c" providerId="ADAL" clId="{335576E9-6450-445E-A78F-810046877161}" dt="2025-05-29T01:58:55.680" v="30510" actId="478"/>
          <ac:cxnSpMkLst>
            <pc:docMk/>
            <pc:sldMk cId="413489979" sldId="2147480617"/>
            <ac:cxnSpMk id="69" creationId="{BE2E5103-FB22-9855-C327-CAF7C9920B3E}"/>
          </ac:cxnSpMkLst>
        </pc:cxnChg>
        <pc:cxnChg chg="add del">
          <ac:chgData name="Zhou, Yuhan" userId="35af830d-bd1a-416b-ae2f-7fc5d7b9e84c" providerId="ADAL" clId="{335576E9-6450-445E-A78F-810046877161}" dt="2025-05-29T01:58:55.680" v="30510" actId="478"/>
          <ac:cxnSpMkLst>
            <pc:docMk/>
            <pc:sldMk cId="413489979" sldId="2147480617"/>
            <ac:cxnSpMk id="70" creationId="{7617F06F-18EF-6EB0-4867-5A44B3FD65A0}"/>
          </ac:cxnSpMkLst>
        </pc:cxnChg>
        <pc:cxnChg chg="add del">
          <ac:chgData name="Zhou, Yuhan" userId="35af830d-bd1a-416b-ae2f-7fc5d7b9e84c" providerId="ADAL" clId="{335576E9-6450-445E-A78F-810046877161}" dt="2025-05-29T01:58:55.680" v="30510" actId="478"/>
          <ac:cxnSpMkLst>
            <pc:docMk/>
            <pc:sldMk cId="413489979" sldId="2147480617"/>
            <ac:cxnSpMk id="71" creationId="{52B4C34F-C2EA-62EE-8146-3C9A01A7C07A}"/>
          </ac:cxnSpMkLst>
        </pc:cxnChg>
        <pc:cxnChg chg="add del">
          <ac:chgData name="Zhou, Yuhan" userId="35af830d-bd1a-416b-ae2f-7fc5d7b9e84c" providerId="ADAL" clId="{335576E9-6450-445E-A78F-810046877161}" dt="2025-05-29T01:58:55.680" v="30510" actId="478"/>
          <ac:cxnSpMkLst>
            <pc:docMk/>
            <pc:sldMk cId="413489979" sldId="2147480617"/>
            <ac:cxnSpMk id="72" creationId="{67385F1F-D5C1-62D8-643B-D4751D3DBC25}"/>
          </ac:cxnSpMkLst>
        </pc:cxnChg>
        <pc:cxnChg chg="add del">
          <ac:chgData name="Zhou, Yuhan" userId="35af830d-bd1a-416b-ae2f-7fc5d7b9e84c" providerId="ADAL" clId="{335576E9-6450-445E-A78F-810046877161}" dt="2025-05-29T01:58:55.680" v="30510" actId="478"/>
          <ac:cxnSpMkLst>
            <pc:docMk/>
            <pc:sldMk cId="413489979" sldId="2147480617"/>
            <ac:cxnSpMk id="74" creationId="{1FD4640C-CB56-572E-56CA-4817B2A4C7C4}"/>
          </ac:cxnSpMkLst>
        </pc:cxnChg>
        <pc:cxnChg chg="add del">
          <ac:chgData name="Zhou, Yuhan" userId="35af830d-bd1a-416b-ae2f-7fc5d7b9e84c" providerId="ADAL" clId="{335576E9-6450-445E-A78F-810046877161}" dt="2025-05-29T01:58:55.680" v="30510" actId="478"/>
          <ac:cxnSpMkLst>
            <pc:docMk/>
            <pc:sldMk cId="413489979" sldId="2147480617"/>
            <ac:cxnSpMk id="75" creationId="{19E77C9C-02A8-855C-2C47-BEFF91A6C88A}"/>
          </ac:cxnSpMkLst>
        </pc:cxnChg>
      </pc:sldChg>
      <pc:sldChg chg="addSp delSp modSp mod">
        <pc:chgData name="Zhou, Yuhan" userId="35af830d-bd1a-416b-ae2f-7fc5d7b9e84c" providerId="ADAL" clId="{335576E9-6450-445E-A78F-810046877161}" dt="2025-06-06T00:56:42.750" v="50938" actId="1076"/>
        <pc:sldMkLst>
          <pc:docMk/>
          <pc:sldMk cId="474840665" sldId="2147480618"/>
        </pc:sldMkLst>
        <pc:spChg chg="mod">
          <ac:chgData name="Zhou, Yuhan" userId="35af830d-bd1a-416b-ae2f-7fc5d7b9e84c" providerId="ADAL" clId="{335576E9-6450-445E-A78F-810046877161}" dt="2025-06-02T23:38:42.806" v="40297" actId="255"/>
          <ac:spMkLst>
            <pc:docMk/>
            <pc:sldMk cId="474840665" sldId="2147480618"/>
            <ac:spMk id="2" creationId="{5BAE5BEE-DAD3-4DD9-9414-33A95499E7BA}"/>
          </ac:spMkLst>
        </pc:spChg>
        <pc:spChg chg="add mod">
          <ac:chgData name="Zhou, Yuhan" userId="35af830d-bd1a-416b-ae2f-7fc5d7b9e84c" providerId="ADAL" clId="{335576E9-6450-445E-A78F-810046877161}" dt="2025-05-29T01:46:29.821" v="30396"/>
          <ac:spMkLst>
            <pc:docMk/>
            <pc:sldMk cId="474840665" sldId="2147480618"/>
            <ac:spMk id="3" creationId="{83856B06-2B09-9E74-6695-3D9370C26CA9}"/>
          </ac:spMkLst>
        </pc:spChg>
        <pc:spChg chg="del">
          <ac:chgData name="Zhou, Yuhan" userId="35af830d-bd1a-416b-ae2f-7fc5d7b9e84c" providerId="ADAL" clId="{335576E9-6450-445E-A78F-810046877161}" dt="2025-06-02T05:58:55.348" v="32688" actId="478"/>
          <ac:spMkLst>
            <pc:docMk/>
            <pc:sldMk cId="474840665" sldId="2147480618"/>
            <ac:spMk id="6" creationId="{34993680-563C-60E2-78E7-3D26AFAA182F}"/>
          </ac:spMkLst>
        </pc:spChg>
        <pc:spChg chg="mod">
          <ac:chgData name="Zhou, Yuhan" userId="35af830d-bd1a-416b-ae2f-7fc5d7b9e84c" providerId="ADAL" clId="{335576E9-6450-445E-A78F-810046877161}" dt="2025-06-02T06:03:13.071" v="32691"/>
          <ac:spMkLst>
            <pc:docMk/>
            <pc:sldMk cId="474840665" sldId="2147480618"/>
            <ac:spMk id="8" creationId="{4A34AAD8-4BCE-D132-6ADA-709502A4E0CE}"/>
          </ac:spMkLst>
        </pc:spChg>
        <pc:spChg chg="mod">
          <ac:chgData name="Zhou, Yuhan" userId="35af830d-bd1a-416b-ae2f-7fc5d7b9e84c" providerId="ADAL" clId="{335576E9-6450-445E-A78F-810046877161}" dt="2025-06-06T00:48:50.380" v="50856" actId="1076"/>
          <ac:spMkLst>
            <pc:docMk/>
            <pc:sldMk cId="474840665" sldId="2147480618"/>
            <ac:spMk id="9" creationId="{C85758AC-234C-3928-397C-5E0F33E0C87F}"/>
          </ac:spMkLst>
        </pc:spChg>
        <pc:spChg chg="mod">
          <ac:chgData name="Zhou, Yuhan" userId="35af830d-bd1a-416b-ae2f-7fc5d7b9e84c" providerId="ADAL" clId="{335576E9-6450-445E-A78F-810046877161}" dt="2025-06-06T00:56:34.985" v="50936" actId="255"/>
          <ac:spMkLst>
            <pc:docMk/>
            <pc:sldMk cId="474840665" sldId="2147480618"/>
            <ac:spMk id="13" creationId="{4E965E75-3ACE-3D8A-F505-16654A6D63FE}"/>
          </ac:spMkLst>
        </pc:spChg>
        <pc:spChg chg="mod">
          <ac:chgData name="Zhou, Yuhan" userId="35af830d-bd1a-416b-ae2f-7fc5d7b9e84c" providerId="ADAL" clId="{335576E9-6450-445E-A78F-810046877161}" dt="2025-06-06T00:56:34.985" v="50936" actId="255"/>
          <ac:spMkLst>
            <pc:docMk/>
            <pc:sldMk cId="474840665" sldId="2147480618"/>
            <ac:spMk id="14" creationId="{7B7DBF13-2234-1151-7471-5CD22B1FC8EE}"/>
          </ac:spMkLst>
        </pc:spChg>
        <pc:spChg chg="mod">
          <ac:chgData name="Zhou, Yuhan" userId="35af830d-bd1a-416b-ae2f-7fc5d7b9e84c" providerId="ADAL" clId="{335576E9-6450-445E-A78F-810046877161}" dt="2025-06-06T00:56:34.985" v="50936" actId="255"/>
          <ac:spMkLst>
            <pc:docMk/>
            <pc:sldMk cId="474840665" sldId="2147480618"/>
            <ac:spMk id="15" creationId="{C3C0D0E2-1DD9-5637-EFE0-768C7AD81D01}"/>
          </ac:spMkLst>
        </pc:spChg>
        <pc:spChg chg="mod">
          <ac:chgData name="Zhou, Yuhan" userId="35af830d-bd1a-416b-ae2f-7fc5d7b9e84c" providerId="ADAL" clId="{335576E9-6450-445E-A78F-810046877161}" dt="2025-06-06T00:56:34.985" v="50936" actId="255"/>
          <ac:spMkLst>
            <pc:docMk/>
            <pc:sldMk cId="474840665" sldId="2147480618"/>
            <ac:spMk id="16" creationId="{6DDBBE4A-BA75-5F5E-C6E5-5066606A2A0D}"/>
          </ac:spMkLst>
        </pc:spChg>
        <pc:spChg chg="mod">
          <ac:chgData name="Zhou, Yuhan" userId="35af830d-bd1a-416b-ae2f-7fc5d7b9e84c" providerId="ADAL" clId="{335576E9-6450-445E-A78F-810046877161}" dt="2025-06-02T06:03:13.071" v="32691"/>
          <ac:spMkLst>
            <pc:docMk/>
            <pc:sldMk cId="474840665" sldId="2147480618"/>
            <ac:spMk id="18" creationId="{74344AA5-6631-4691-8591-1B32C6AC7A4A}"/>
          </ac:spMkLst>
        </pc:spChg>
        <pc:spChg chg="mod">
          <ac:chgData name="Zhou, Yuhan" userId="35af830d-bd1a-416b-ae2f-7fc5d7b9e84c" providerId="ADAL" clId="{335576E9-6450-445E-A78F-810046877161}" dt="2025-06-02T06:03:13.071" v="32691"/>
          <ac:spMkLst>
            <pc:docMk/>
            <pc:sldMk cId="474840665" sldId="2147480618"/>
            <ac:spMk id="19" creationId="{1C84A239-0A9A-9EF5-C720-70913E5FFF89}"/>
          </ac:spMkLst>
        </pc:spChg>
        <pc:spChg chg="mod">
          <ac:chgData name="Zhou, Yuhan" userId="35af830d-bd1a-416b-ae2f-7fc5d7b9e84c" providerId="ADAL" clId="{335576E9-6450-445E-A78F-810046877161}" dt="2025-06-02T06:03:13.071" v="32691"/>
          <ac:spMkLst>
            <pc:docMk/>
            <pc:sldMk cId="474840665" sldId="2147480618"/>
            <ac:spMk id="20" creationId="{C7742A65-56DB-4F5A-4BA1-3277F3508E7E}"/>
          </ac:spMkLst>
        </pc:spChg>
        <pc:spChg chg="add mod">
          <ac:chgData name="Zhou, Yuhan" userId="35af830d-bd1a-416b-ae2f-7fc5d7b9e84c" providerId="ADAL" clId="{335576E9-6450-445E-A78F-810046877161}" dt="2025-06-06T00:56:34.985" v="50936" actId="255"/>
          <ac:spMkLst>
            <pc:docMk/>
            <pc:sldMk cId="474840665" sldId="2147480618"/>
            <ac:spMk id="21" creationId="{FAF47979-34E3-FD8E-DF5B-6715366631B5}"/>
          </ac:spMkLst>
        </pc:spChg>
        <pc:spChg chg="add del mod">
          <ac:chgData name="Zhou, Yuhan" userId="35af830d-bd1a-416b-ae2f-7fc5d7b9e84c" providerId="ADAL" clId="{335576E9-6450-445E-A78F-810046877161}" dt="2025-06-02T06:05:58.876" v="32759"/>
          <ac:spMkLst>
            <pc:docMk/>
            <pc:sldMk cId="474840665" sldId="2147480618"/>
            <ac:spMk id="22" creationId="{02C92BF8-B115-F548-5A53-7A84693EBBC1}"/>
          </ac:spMkLst>
        </pc:spChg>
        <pc:spChg chg="mod">
          <ac:chgData name="Zhou, Yuhan" userId="35af830d-bd1a-416b-ae2f-7fc5d7b9e84c" providerId="ADAL" clId="{335576E9-6450-445E-A78F-810046877161}" dt="2025-06-02T06:04:57.115" v="32696"/>
          <ac:spMkLst>
            <pc:docMk/>
            <pc:sldMk cId="474840665" sldId="2147480618"/>
            <ac:spMk id="24" creationId="{3D3B1229-7C27-B970-EC80-0E9009A3E3ED}"/>
          </ac:spMkLst>
        </pc:spChg>
        <pc:spChg chg="mod">
          <ac:chgData name="Zhou, Yuhan" userId="35af830d-bd1a-416b-ae2f-7fc5d7b9e84c" providerId="ADAL" clId="{335576E9-6450-445E-A78F-810046877161}" dt="2025-06-02T06:04:57.115" v="32696"/>
          <ac:spMkLst>
            <pc:docMk/>
            <pc:sldMk cId="474840665" sldId="2147480618"/>
            <ac:spMk id="25" creationId="{3541A739-0419-8D9F-F0B0-DA0E76297949}"/>
          </ac:spMkLst>
        </pc:spChg>
        <pc:spChg chg="mod">
          <ac:chgData name="Zhou, Yuhan" userId="35af830d-bd1a-416b-ae2f-7fc5d7b9e84c" providerId="ADAL" clId="{335576E9-6450-445E-A78F-810046877161}" dt="2025-06-02T06:04:57.115" v="32696"/>
          <ac:spMkLst>
            <pc:docMk/>
            <pc:sldMk cId="474840665" sldId="2147480618"/>
            <ac:spMk id="26" creationId="{0DEC3C5C-75F1-6A6D-62D9-5EE8B7B41FAE}"/>
          </ac:spMkLst>
        </pc:spChg>
        <pc:spChg chg="mod">
          <ac:chgData name="Zhou, Yuhan" userId="35af830d-bd1a-416b-ae2f-7fc5d7b9e84c" providerId="ADAL" clId="{335576E9-6450-445E-A78F-810046877161}" dt="2025-06-06T00:47:47.790" v="50845" actId="2085"/>
          <ac:spMkLst>
            <pc:docMk/>
            <pc:sldMk cId="474840665" sldId="2147480618"/>
            <ac:spMk id="27" creationId="{5E52C79F-DDF8-20C4-5DB3-A78C4DF03F68}"/>
          </ac:spMkLst>
        </pc:spChg>
        <pc:spChg chg="add del mod">
          <ac:chgData name="Zhou, Yuhan" userId="35af830d-bd1a-416b-ae2f-7fc5d7b9e84c" providerId="ADAL" clId="{335576E9-6450-445E-A78F-810046877161}" dt="2025-06-02T06:07:14.385" v="32936" actId="478"/>
          <ac:spMkLst>
            <pc:docMk/>
            <pc:sldMk cId="474840665" sldId="2147480618"/>
            <ac:spMk id="28" creationId="{02088A35-5DC9-DD8A-A2CA-F4E60F8E57B8}"/>
          </ac:spMkLst>
        </pc:spChg>
        <pc:spChg chg="add mod">
          <ac:chgData name="Zhou, Yuhan" userId="35af830d-bd1a-416b-ae2f-7fc5d7b9e84c" providerId="ADAL" clId="{335576E9-6450-445E-A78F-810046877161}" dt="2025-06-06T00:56:42.750" v="50938" actId="1076"/>
          <ac:spMkLst>
            <pc:docMk/>
            <pc:sldMk cId="474840665" sldId="2147480618"/>
            <ac:spMk id="29" creationId="{0440D9AC-6101-C083-5843-36A9DBF52E2F}"/>
          </ac:spMkLst>
        </pc:spChg>
        <pc:spChg chg="add mod">
          <ac:chgData name="Zhou, Yuhan" userId="35af830d-bd1a-416b-ae2f-7fc5d7b9e84c" providerId="ADAL" clId="{335576E9-6450-445E-A78F-810046877161}" dt="2025-06-06T00:56:34.985" v="50936" actId="255"/>
          <ac:spMkLst>
            <pc:docMk/>
            <pc:sldMk cId="474840665" sldId="2147480618"/>
            <ac:spMk id="30" creationId="{0935FB4C-E854-9C19-0F36-03BE5F4D0DB3}"/>
          </ac:spMkLst>
        </pc:spChg>
        <pc:spChg chg="add mod">
          <ac:chgData name="Zhou, Yuhan" userId="35af830d-bd1a-416b-ae2f-7fc5d7b9e84c" providerId="ADAL" clId="{335576E9-6450-445E-A78F-810046877161}" dt="2025-06-06T00:56:34.985" v="50936" actId="255"/>
          <ac:spMkLst>
            <pc:docMk/>
            <pc:sldMk cId="474840665" sldId="2147480618"/>
            <ac:spMk id="31" creationId="{A8881A8F-E542-2E64-4A88-A6D45A981C62}"/>
          </ac:spMkLst>
        </pc:spChg>
        <pc:spChg chg="mod">
          <ac:chgData name="Zhou, Yuhan" userId="35af830d-bd1a-416b-ae2f-7fc5d7b9e84c" providerId="ADAL" clId="{335576E9-6450-445E-A78F-810046877161}" dt="2025-06-02T06:13:01.013" v="33496"/>
          <ac:spMkLst>
            <pc:docMk/>
            <pc:sldMk cId="474840665" sldId="2147480618"/>
            <ac:spMk id="33" creationId="{C1A4D4D5-3B6D-A0B3-97DB-3B6E6AC784AD}"/>
          </ac:spMkLst>
        </pc:spChg>
        <pc:spChg chg="mod">
          <ac:chgData name="Zhou, Yuhan" userId="35af830d-bd1a-416b-ae2f-7fc5d7b9e84c" providerId="ADAL" clId="{335576E9-6450-445E-A78F-810046877161}" dt="2025-06-02T06:13:01.013" v="33496"/>
          <ac:spMkLst>
            <pc:docMk/>
            <pc:sldMk cId="474840665" sldId="2147480618"/>
            <ac:spMk id="34" creationId="{297700B5-6065-FD88-11D6-3F6EF0C0BE49}"/>
          </ac:spMkLst>
        </pc:spChg>
        <pc:spChg chg="add mod">
          <ac:chgData name="Zhou, Yuhan" userId="35af830d-bd1a-416b-ae2f-7fc5d7b9e84c" providerId="ADAL" clId="{335576E9-6450-445E-A78F-810046877161}" dt="2025-06-06T00:56:34.985" v="50936" actId="255"/>
          <ac:spMkLst>
            <pc:docMk/>
            <pc:sldMk cId="474840665" sldId="2147480618"/>
            <ac:spMk id="35" creationId="{40831D7D-7EF5-C3B9-E32F-33B27AC59BA9}"/>
          </ac:spMkLst>
        </pc:spChg>
        <pc:spChg chg="mod">
          <ac:chgData name="Zhou, Yuhan" userId="35af830d-bd1a-416b-ae2f-7fc5d7b9e84c" providerId="ADAL" clId="{335576E9-6450-445E-A78F-810046877161}" dt="2025-06-06T00:56:34.985" v="50936" actId="255"/>
          <ac:spMkLst>
            <pc:docMk/>
            <pc:sldMk cId="474840665" sldId="2147480618"/>
            <ac:spMk id="36" creationId="{DFBCF2AB-22C2-5FF1-D5F1-456DCE558E08}"/>
          </ac:spMkLst>
        </pc:spChg>
        <pc:spChg chg="mod">
          <ac:chgData name="Zhou, Yuhan" userId="35af830d-bd1a-416b-ae2f-7fc5d7b9e84c" providerId="ADAL" clId="{335576E9-6450-445E-A78F-810046877161}" dt="2025-06-06T00:56:34.985" v="50936" actId="255"/>
          <ac:spMkLst>
            <pc:docMk/>
            <pc:sldMk cId="474840665" sldId="2147480618"/>
            <ac:spMk id="37" creationId="{C109B340-CBF6-FDC2-C3D9-259057B64334}"/>
          </ac:spMkLst>
        </pc:spChg>
        <pc:spChg chg="mod">
          <ac:chgData name="Zhou, Yuhan" userId="35af830d-bd1a-416b-ae2f-7fc5d7b9e84c" providerId="ADAL" clId="{335576E9-6450-445E-A78F-810046877161}" dt="2025-06-06T00:56:34.985" v="50936" actId="255"/>
          <ac:spMkLst>
            <pc:docMk/>
            <pc:sldMk cId="474840665" sldId="2147480618"/>
            <ac:spMk id="38" creationId="{A48D863D-9D81-CD0D-45B3-4AA55F68783C}"/>
          </ac:spMkLst>
        </pc:spChg>
        <pc:spChg chg="mod">
          <ac:chgData name="Zhou, Yuhan" userId="35af830d-bd1a-416b-ae2f-7fc5d7b9e84c" providerId="ADAL" clId="{335576E9-6450-445E-A78F-810046877161}" dt="2025-06-06T00:56:34.985" v="50936" actId="255"/>
          <ac:spMkLst>
            <pc:docMk/>
            <pc:sldMk cId="474840665" sldId="2147480618"/>
            <ac:spMk id="39" creationId="{0A79EBBB-E10B-75AF-4915-2F80F4766787}"/>
          </ac:spMkLst>
        </pc:spChg>
        <pc:spChg chg="mod">
          <ac:chgData name="Zhou, Yuhan" userId="35af830d-bd1a-416b-ae2f-7fc5d7b9e84c" providerId="ADAL" clId="{335576E9-6450-445E-A78F-810046877161}" dt="2025-06-06T00:56:34.985" v="50936" actId="255"/>
          <ac:spMkLst>
            <pc:docMk/>
            <pc:sldMk cId="474840665" sldId="2147480618"/>
            <ac:spMk id="40" creationId="{EB95F3DA-12D8-B388-6876-E365D2770CEB}"/>
          </ac:spMkLst>
        </pc:spChg>
        <pc:spChg chg="mod">
          <ac:chgData name="Zhou, Yuhan" userId="35af830d-bd1a-416b-ae2f-7fc5d7b9e84c" providerId="ADAL" clId="{335576E9-6450-445E-A78F-810046877161}" dt="2025-06-02T06:18:03.814" v="33868"/>
          <ac:spMkLst>
            <pc:docMk/>
            <pc:sldMk cId="474840665" sldId="2147480618"/>
            <ac:spMk id="43" creationId="{5D1CCF02-063E-6EEA-FA59-C78AEEAAD9A9}"/>
          </ac:spMkLst>
        </pc:spChg>
        <pc:spChg chg="mod">
          <ac:chgData name="Zhou, Yuhan" userId="35af830d-bd1a-416b-ae2f-7fc5d7b9e84c" providerId="ADAL" clId="{335576E9-6450-445E-A78F-810046877161}" dt="2025-06-02T06:18:03.814" v="33868"/>
          <ac:spMkLst>
            <pc:docMk/>
            <pc:sldMk cId="474840665" sldId="2147480618"/>
            <ac:spMk id="44" creationId="{444D001A-1948-9347-47C2-A0E84C3C3254}"/>
          </ac:spMkLst>
        </pc:spChg>
        <pc:spChg chg="mod">
          <ac:chgData name="Zhou, Yuhan" userId="35af830d-bd1a-416b-ae2f-7fc5d7b9e84c" providerId="ADAL" clId="{335576E9-6450-445E-A78F-810046877161}" dt="2025-06-02T06:18:03.814" v="33868"/>
          <ac:spMkLst>
            <pc:docMk/>
            <pc:sldMk cId="474840665" sldId="2147480618"/>
            <ac:spMk id="45" creationId="{6AA10297-4B3B-B946-B16C-75F7A2A30C64}"/>
          </ac:spMkLst>
        </pc:spChg>
        <pc:spChg chg="mod">
          <ac:chgData name="Zhou, Yuhan" userId="35af830d-bd1a-416b-ae2f-7fc5d7b9e84c" providerId="ADAL" clId="{335576E9-6450-445E-A78F-810046877161}" dt="2025-06-02T06:18:03.814" v="33868"/>
          <ac:spMkLst>
            <pc:docMk/>
            <pc:sldMk cId="474840665" sldId="2147480618"/>
            <ac:spMk id="46" creationId="{78477E8D-875B-B737-21F6-459C7B0C8EC9}"/>
          </ac:spMkLst>
        </pc:spChg>
        <pc:spChg chg="mod">
          <ac:chgData name="Zhou, Yuhan" userId="35af830d-bd1a-416b-ae2f-7fc5d7b9e84c" providerId="ADAL" clId="{335576E9-6450-445E-A78F-810046877161}" dt="2025-06-02T06:18:03.814" v="33868"/>
          <ac:spMkLst>
            <pc:docMk/>
            <pc:sldMk cId="474840665" sldId="2147480618"/>
            <ac:spMk id="47" creationId="{9F346764-6AA6-9035-3DAA-C29BABA9DA51}"/>
          </ac:spMkLst>
        </pc:spChg>
        <pc:spChg chg="add mod">
          <ac:chgData name="Zhou, Yuhan" userId="35af830d-bd1a-416b-ae2f-7fc5d7b9e84c" providerId="ADAL" clId="{335576E9-6450-445E-A78F-810046877161}" dt="2025-06-06T00:56:34.985" v="50936" actId="255"/>
          <ac:spMkLst>
            <pc:docMk/>
            <pc:sldMk cId="474840665" sldId="2147480618"/>
            <ac:spMk id="48" creationId="{22E61B5B-7E84-98AC-28B8-2E91C321E71C}"/>
          </ac:spMkLst>
        </pc:spChg>
        <pc:spChg chg="add mod">
          <ac:chgData name="Zhou, Yuhan" userId="35af830d-bd1a-416b-ae2f-7fc5d7b9e84c" providerId="ADAL" clId="{335576E9-6450-445E-A78F-810046877161}" dt="2025-06-03T07:51:14.026" v="45380" actId="1076"/>
          <ac:spMkLst>
            <pc:docMk/>
            <pc:sldMk cId="474840665" sldId="2147480618"/>
            <ac:spMk id="49" creationId="{C37BC4B4-509F-EEE4-02FB-046BC58C1FD2}"/>
          </ac:spMkLst>
        </pc:spChg>
        <pc:grpChg chg="add mod">
          <ac:chgData name="Zhou, Yuhan" userId="35af830d-bd1a-416b-ae2f-7fc5d7b9e84c" providerId="ADAL" clId="{335576E9-6450-445E-A78F-810046877161}" dt="2025-06-06T00:56:34.985" v="50936" actId="255"/>
          <ac:grpSpMkLst>
            <pc:docMk/>
            <pc:sldMk cId="474840665" sldId="2147480618"/>
            <ac:grpSpMk id="7" creationId="{0E2F3222-6F6F-4D4D-266D-2AD20779C543}"/>
          </ac:grpSpMkLst>
        </pc:grpChg>
        <pc:grpChg chg="add mod">
          <ac:chgData name="Zhou, Yuhan" userId="35af830d-bd1a-416b-ae2f-7fc5d7b9e84c" providerId="ADAL" clId="{335576E9-6450-445E-A78F-810046877161}" dt="2025-06-06T00:56:34.985" v="50936" actId="255"/>
          <ac:grpSpMkLst>
            <pc:docMk/>
            <pc:sldMk cId="474840665" sldId="2147480618"/>
            <ac:grpSpMk id="23" creationId="{7D45603F-E211-BE26-EE18-44886DD42FB4}"/>
          </ac:grpSpMkLst>
        </pc:grpChg>
        <pc:grpChg chg="add mod">
          <ac:chgData name="Zhou, Yuhan" userId="35af830d-bd1a-416b-ae2f-7fc5d7b9e84c" providerId="ADAL" clId="{335576E9-6450-445E-A78F-810046877161}" dt="2025-06-06T00:56:34.985" v="50936" actId="255"/>
          <ac:grpSpMkLst>
            <pc:docMk/>
            <pc:sldMk cId="474840665" sldId="2147480618"/>
            <ac:grpSpMk id="32" creationId="{4E606D7C-07E3-811F-9C0C-F9B738BA40D4}"/>
          </ac:grpSpMkLst>
        </pc:grpChg>
        <pc:grpChg chg="add mod">
          <ac:chgData name="Zhou, Yuhan" userId="35af830d-bd1a-416b-ae2f-7fc5d7b9e84c" providerId="ADAL" clId="{335576E9-6450-445E-A78F-810046877161}" dt="2025-06-06T00:56:34.985" v="50936" actId="255"/>
          <ac:grpSpMkLst>
            <pc:docMk/>
            <pc:sldMk cId="474840665" sldId="2147480618"/>
            <ac:grpSpMk id="41" creationId="{29710C6F-64E1-1021-5880-D10268E6E55C}"/>
          </ac:grpSpMkLst>
        </pc:grpChg>
        <pc:picChg chg="mod">
          <ac:chgData name="Zhou, Yuhan" userId="35af830d-bd1a-416b-ae2f-7fc5d7b9e84c" providerId="ADAL" clId="{335576E9-6450-445E-A78F-810046877161}" dt="2025-06-06T00:56:34.985" v="50936" actId="255"/>
          <ac:picMkLst>
            <pc:docMk/>
            <pc:sldMk cId="474840665" sldId="2147480618"/>
            <ac:picMk id="10" creationId="{33EABB11-E6E1-957C-FFA2-FFF20112DA61}"/>
          </ac:picMkLst>
        </pc:picChg>
        <pc:picChg chg="mod">
          <ac:chgData name="Zhou, Yuhan" userId="35af830d-bd1a-416b-ae2f-7fc5d7b9e84c" providerId="ADAL" clId="{335576E9-6450-445E-A78F-810046877161}" dt="2025-06-06T00:56:34.985" v="50936" actId="255"/>
          <ac:picMkLst>
            <pc:docMk/>
            <pc:sldMk cId="474840665" sldId="2147480618"/>
            <ac:picMk id="11" creationId="{119A473E-FFE2-FD93-37AC-1F8FE0BD118E}"/>
          </ac:picMkLst>
        </pc:picChg>
        <pc:picChg chg="mod">
          <ac:chgData name="Zhou, Yuhan" userId="35af830d-bd1a-416b-ae2f-7fc5d7b9e84c" providerId="ADAL" clId="{335576E9-6450-445E-A78F-810046877161}" dt="2025-06-06T00:56:34.985" v="50936" actId="255"/>
          <ac:picMkLst>
            <pc:docMk/>
            <pc:sldMk cId="474840665" sldId="2147480618"/>
            <ac:picMk id="12" creationId="{EDEC4AAF-00BD-A1F1-49D4-2C5A0759F303}"/>
          </ac:picMkLst>
        </pc:picChg>
        <pc:picChg chg="mod">
          <ac:chgData name="Zhou, Yuhan" userId="35af830d-bd1a-416b-ae2f-7fc5d7b9e84c" providerId="ADAL" clId="{335576E9-6450-445E-A78F-810046877161}" dt="2025-06-06T00:56:34.985" v="50936" actId="255"/>
          <ac:picMkLst>
            <pc:docMk/>
            <pc:sldMk cId="474840665" sldId="2147480618"/>
            <ac:picMk id="17" creationId="{98EA95DD-31CA-3A58-8490-B2E965A48569}"/>
          </ac:picMkLst>
        </pc:picChg>
        <pc:picChg chg="mod">
          <ac:chgData name="Zhou, Yuhan" userId="35af830d-bd1a-416b-ae2f-7fc5d7b9e84c" providerId="ADAL" clId="{335576E9-6450-445E-A78F-810046877161}" dt="2025-06-06T00:56:34.985" v="50936" actId="255"/>
          <ac:picMkLst>
            <pc:docMk/>
            <pc:sldMk cId="474840665" sldId="2147480618"/>
            <ac:picMk id="42" creationId="{4B5D1536-B6FB-E9D8-F7B6-FE27E61DF9E7}"/>
          </ac:picMkLst>
        </pc:picChg>
        <pc:cxnChg chg="add mod">
          <ac:chgData name="Zhou, Yuhan" userId="35af830d-bd1a-416b-ae2f-7fc5d7b9e84c" providerId="ADAL" clId="{335576E9-6450-445E-A78F-810046877161}" dt="2025-06-06T00:56:34.985" v="50936" actId="255"/>
          <ac:cxnSpMkLst>
            <pc:docMk/>
            <pc:sldMk cId="474840665" sldId="2147480618"/>
            <ac:cxnSpMk id="6" creationId="{F5C9D71A-F798-EDCD-8E9F-55DB511AE6CE}"/>
          </ac:cxnSpMkLst>
        </pc:cxnChg>
      </pc:sldChg>
      <pc:sldChg chg="addSp delSp modSp mod">
        <pc:chgData name="Zhou, Yuhan" userId="35af830d-bd1a-416b-ae2f-7fc5d7b9e84c" providerId="ADAL" clId="{335576E9-6450-445E-A78F-810046877161}" dt="2025-05-29T01:50:50.306" v="30410" actId="1076"/>
        <pc:sldMkLst>
          <pc:docMk/>
          <pc:sldMk cId="556838860" sldId="2147480619"/>
        </pc:sldMkLst>
        <pc:spChg chg="add mod">
          <ac:chgData name="Zhou, Yuhan" userId="35af830d-bd1a-416b-ae2f-7fc5d7b9e84c" providerId="ADAL" clId="{335576E9-6450-445E-A78F-810046877161}" dt="2025-05-29T01:46:31.082" v="30397"/>
          <ac:spMkLst>
            <pc:docMk/>
            <pc:sldMk cId="556838860" sldId="2147480619"/>
            <ac:spMk id="2" creationId="{7E6FA0BC-6596-2A78-C676-8B782096DDB4}"/>
          </ac:spMkLst>
        </pc:spChg>
        <pc:spChg chg="del">
          <ac:chgData name="Zhou, Yuhan" userId="35af830d-bd1a-416b-ae2f-7fc5d7b9e84c" providerId="ADAL" clId="{335576E9-6450-445E-A78F-810046877161}" dt="2025-05-29T01:48:39.801" v="30405" actId="478"/>
          <ac:spMkLst>
            <pc:docMk/>
            <pc:sldMk cId="556838860" sldId="2147480619"/>
            <ac:spMk id="8" creationId="{19D5B0BB-B4A2-6CE8-FC40-2A31E8BD561C}"/>
          </ac:spMkLst>
        </pc:spChg>
        <pc:spChg chg="del">
          <ac:chgData name="Zhou, Yuhan" userId="35af830d-bd1a-416b-ae2f-7fc5d7b9e84c" providerId="ADAL" clId="{335576E9-6450-445E-A78F-810046877161}" dt="2025-05-29T01:48:39.801" v="30405" actId="478"/>
          <ac:spMkLst>
            <pc:docMk/>
            <pc:sldMk cId="556838860" sldId="2147480619"/>
            <ac:spMk id="27" creationId="{B77F82B8-0375-91E4-7A7C-A76D2FA2E3C0}"/>
          </ac:spMkLst>
        </pc:spChg>
        <pc:spChg chg="del">
          <ac:chgData name="Zhou, Yuhan" userId="35af830d-bd1a-416b-ae2f-7fc5d7b9e84c" providerId="ADAL" clId="{335576E9-6450-445E-A78F-810046877161}" dt="2025-05-29T01:48:39.801" v="30405" actId="478"/>
          <ac:spMkLst>
            <pc:docMk/>
            <pc:sldMk cId="556838860" sldId="2147480619"/>
            <ac:spMk id="28" creationId="{0103804B-786B-EBA2-442B-4A002DEFA663}"/>
          </ac:spMkLst>
        </pc:spChg>
        <pc:spChg chg="mod">
          <ac:chgData name="Zhou, Yuhan" userId="35af830d-bd1a-416b-ae2f-7fc5d7b9e84c" providerId="ADAL" clId="{335576E9-6450-445E-A78F-810046877161}" dt="2025-05-29T01:50:50.306" v="30410" actId="1076"/>
          <ac:spMkLst>
            <pc:docMk/>
            <pc:sldMk cId="556838860" sldId="2147480619"/>
            <ac:spMk id="29" creationId="{E7EF07E0-D1C9-EA60-7CA0-D9429D6CC5A2}"/>
          </ac:spMkLst>
        </pc:spChg>
        <pc:spChg chg="mod">
          <ac:chgData name="Zhou, Yuhan" userId="35af830d-bd1a-416b-ae2f-7fc5d7b9e84c" providerId="ADAL" clId="{335576E9-6450-445E-A78F-810046877161}" dt="2025-05-29T01:50:50.306" v="30410" actId="1076"/>
          <ac:spMkLst>
            <pc:docMk/>
            <pc:sldMk cId="556838860" sldId="2147480619"/>
            <ac:spMk id="30" creationId="{67C072C8-D7C5-0FB8-BD3E-72EC6122377A}"/>
          </ac:spMkLst>
        </pc:spChg>
        <pc:grpChg chg="del">
          <ac:chgData name="Zhou, Yuhan" userId="35af830d-bd1a-416b-ae2f-7fc5d7b9e84c" providerId="ADAL" clId="{335576E9-6450-445E-A78F-810046877161}" dt="2025-05-29T01:48:42.523" v="30406" actId="478"/>
          <ac:grpSpMkLst>
            <pc:docMk/>
            <pc:sldMk cId="556838860" sldId="2147480619"/>
            <ac:grpSpMk id="9" creationId="{529D2EA0-AB12-90B6-20C6-785F3957B121}"/>
          </ac:grpSpMkLst>
        </pc:grpChg>
        <pc:grpChg chg="del">
          <ac:chgData name="Zhou, Yuhan" userId="35af830d-bd1a-416b-ae2f-7fc5d7b9e84c" providerId="ADAL" clId="{335576E9-6450-445E-A78F-810046877161}" dt="2025-05-29T01:48:42.523" v="30406" actId="478"/>
          <ac:grpSpMkLst>
            <pc:docMk/>
            <pc:sldMk cId="556838860" sldId="2147480619"/>
            <ac:grpSpMk id="12" creationId="{48931804-90EE-C032-B2A0-3C2E81CA427F}"/>
          </ac:grpSpMkLst>
        </pc:grpChg>
        <pc:grpChg chg="del">
          <ac:chgData name="Zhou, Yuhan" userId="35af830d-bd1a-416b-ae2f-7fc5d7b9e84c" providerId="ADAL" clId="{335576E9-6450-445E-A78F-810046877161}" dt="2025-05-29T01:48:42.523" v="30406" actId="478"/>
          <ac:grpSpMkLst>
            <pc:docMk/>
            <pc:sldMk cId="556838860" sldId="2147480619"/>
            <ac:grpSpMk id="15" creationId="{9E3A72CD-E513-218F-0E48-17F7903CD1C8}"/>
          </ac:grpSpMkLst>
        </pc:grpChg>
        <pc:grpChg chg="del">
          <ac:chgData name="Zhou, Yuhan" userId="35af830d-bd1a-416b-ae2f-7fc5d7b9e84c" providerId="ADAL" clId="{335576E9-6450-445E-A78F-810046877161}" dt="2025-05-29T01:48:42.523" v="30406" actId="478"/>
          <ac:grpSpMkLst>
            <pc:docMk/>
            <pc:sldMk cId="556838860" sldId="2147480619"/>
            <ac:grpSpMk id="18" creationId="{FB9277CE-A23E-E0A7-2B4D-6BF14918B785}"/>
          </ac:grpSpMkLst>
        </pc:grpChg>
        <pc:grpChg chg="del">
          <ac:chgData name="Zhou, Yuhan" userId="35af830d-bd1a-416b-ae2f-7fc5d7b9e84c" providerId="ADAL" clId="{335576E9-6450-445E-A78F-810046877161}" dt="2025-05-29T01:48:42.523" v="30406" actId="478"/>
          <ac:grpSpMkLst>
            <pc:docMk/>
            <pc:sldMk cId="556838860" sldId="2147480619"/>
            <ac:grpSpMk id="21" creationId="{71B39545-B0A0-5DA8-B3FC-FBE7296537BC}"/>
          </ac:grpSpMkLst>
        </pc:grpChg>
        <pc:grpChg chg="del">
          <ac:chgData name="Zhou, Yuhan" userId="35af830d-bd1a-416b-ae2f-7fc5d7b9e84c" providerId="ADAL" clId="{335576E9-6450-445E-A78F-810046877161}" dt="2025-05-29T01:48:42.523" v="30406" actId="478"/>
          <ac:grpSpMkLst>
            <pc:docMk/>
            <pc:sldMk cId="556838860" sldId="2147480619"/>
            <ac:grpSpMk id="24" creationId="{ECF515A1-94F5-13E4-BA44-3233CE67F1DB}"/>
          </ac:grpSpMkLst>
        </pc:grpChg>
      </pc:sldChg>
      <pc:sldChg chg="mod ord modShow">
        <pc:chgData name="Zhou, Yuhan" userId="35af830d-bd1a-416b-ae2f-7fc5d7b9e84c" providerId="ADAL" clId="{335576E9-6450-445E-A78F-810046877161}" dt="2025-05-29T01:54:17.656" v="30472"/>
        <pc:sldMkLst>
          <pc:docMk/>
          <pc:sldMk cId="976019107" sldId="2147480620"/>
        </pc:sldMkLst>
      </pc:sldChg>
      <pc:sldChg chg="add del mod ord modShow">
        <pc:chgData name="Zhou, Yuhan" userId="35af830d-bd1a-416b-ae2f-7fc5d7b9e84c" providerId="ADAL" clId="{335576E9-6450-445E-A78F-810046877161}" dt="2025-05-20T06:51:50.915" v="7106" actId="2696"/>
        <pc:sldMkLst>
          <pc:docMk/>
          <pc:sldMk cId="2832556963" sldId="2147480621"/>
        </pc:sldMkLst>
      </pc:sldChg>
      <pc:sldChg chg="add">
        <pc:chgData name="Zhou, Yuhan" userId="35af830d-bd1a-416b-ae2f-7fc5d7b9e84c" providerId="ADAL" clId="{335576E9-6450-445E-A78F-810046877161}" dt="2025-05-26T06:06:28.281" v="26105"/>
        <pc:sldMkLst>
          <pc:docMk/>
          <pc:sldMk cId="3208271809" sldId="2147480621"/>
        </pc:sldMkLst>
      </pc:sldChg>
      <pc:sldChg chg="add del ord">
        <pc:chgData name="Zhou, Yuhan" userId="35af830d-bd1a-416b-ae2f-7fc5d7b9e84c" providerId="ADAL" clId="{335576E9-6450-445E-A78F-810046877161}" dt="2025-05-26T06:06:16.722" v="26104" actId="2696"/>
        <pc:sldMkLst>
          <pc:docMk/>
          <pc:sldMk cId="3837087787" sldId="2147480621"/>
        </pc:sldMkLst>
      </pc:sldChg>
      <pc:sldChg chg="addSp delSp modSp add del mod ord modShow">
        <pc:chgData name="Zhou, Yuhan" userId="35af830d-bd1a-416b-ae2f-7fc5d7b9e84c" providerId="ADAL" clId="{335576E9-6450-445E-A78F-810046877161}" dt="2025-05-26T06:06:16.722" v="26104" actId="2696"/>
        <pc:sldMkLst>
          <pc:docMk/>
          <pc:sldMk cId="1698891432" sldId="2147480622"/>
        </pc:sldMkLst>
      </pc:sldChg>
      <pc:sldChg chg="add">
        <pc:chgData name="Zhou, Yuhan" userId="35af830d-bd1a-416b-ae2f-7fc5d7b9e84c" providerId="ADAL" clId="{335576E9-6450-445E-A78F-810046877161}" dt="2025-05-26T06:06:28.281" v="26105"/>
        <pc:sldMkLst>
          <pc:docMk/>
          <pc:sldMk cId="3485072101" sldId="2147480622"/>
        </pc:sldMkLst>
      </pc:sldChg>
      <pc:sldChg chg="new del">
        <pc:chgData name="Zhou, Yuhan" userId="35af830d-bd1a-416b-ae2f-7fc5d7b9e84c" providerId="ADAL" clId="{335576E9-6450-445E-A78F-810046877161}" dt="2025-05-21T03:32:00.077" v="12422" actId="47"/>
        <pc:sldMkLst>
          <pc:docMk/>
          <pc:sldMk cId="1854897648" sldId="2147480624"/>
        </pc:sldMkLst>
      </pc:sldChg>
      <pc:sldChg chg="addSp delSp modSp add del mod ord modShow">
        <pc:chgData name="Zhou, Yuhan" userId="35af830d-bd1a-416b-ae2f-7fc5d7b9e84c" providerId="ADAL" clId="{335576E9-6450-445E-A78F-810046877161}" dt="2025-05-26T06:06:16.722" v="26104" actId="2696"/>
        <pc:sldMkLst>
          <pc:docMk/>
          <pc:sldMk cId="2081284284" sldId="2147480624"/>
        </pc:sldMkLst>
      </pc:sldChg>
      <pc:sldChg chg="add">
        <pc:chgData name="Zhou, Yuhan" userId="35af830d-bd1a-416b-ae2f-7fc5d7b9e84c" providerId="ADAL" clId="{335576E9-6450-445E-A78F-810046877161}" dt="2025-05-26T06:06:28.281" v="26105"/>
        <pc:sldMkLst>
          <pc:docMk/>
          <pc:sldMk cId="4114652671" sldId="2147480624"/>
        </pc:sldMkLst>
      </pc:sldChg>
      <pc:sldChg chg="addSp delSp modSp new del mod ord modShow">
        <pc:chgData name="Zhou, Yuhan" userId="35af830d-bd1a-416b-ae2f-7fc5d7b9e84c" providerId="ADAL" clId="{335576E9-6450-445E-A78F-810046877161}" dt="2025-05-26T06:06:16.722" v="26104" actId="2696"/>
        <pc:sldMkLst>
          <pc:docMk/>
          <pc:sldMk cId="730793387" sldId="2147480626"/>
        </pc:sldMkLst>
      </pc:sldChg>
      <pc:sldChg chg="add">
        <pc:chgData name="Zhou, Yuhan" userId="35af830d-bd1a-416b-ae2f-7fc5d7b9e84c" providerId="ADAL" clId="{335576E9-6450-445E-A78F-810046877161}" dt="2025-05-26T06:06:28.281" v="26105"/>
        <pc:sldMkLst>
          <pc:docMk/>
          <pc:sldMk cId="3445845888" sldId="2147480626"/>
        </pc:sldMkLst>
      </pc:sldChg>
      <pc:sldChg chg="add">
        <pc:chgData name="Zhou, Yuhan" userId="35af830d-bd1a-416b-ae2f-7fc5d7b9e84c" providerId="ADAL" clId="{335576E9-6450-445E-A78F-810046877161}" dt="2025-05-26T06:06:28.281" v="26105"/>
        <pc:sldMkLst>
          <pc:docMk/>
          <pc:sldMk cId="1379097289" sldId="2147480627"/>
        </pc:sldMkLst>
      </pc:sldChg>
      <pc:sldChg chg="addSp delSp modSp new del mod ord modShow">
        <pc:chgData name="Zhou, Yuhan" userId="35af830d-bd1a-416b-ae2f-7fc5d7b9e84c" providerId="ADAL" clId="{335576E9-6450-445E-A78F-810046877161}" dt="2025-05-26T06:06:16.722" v="26104" actId="2696"/>
        <pc:sldMkLst>
          <pc:docMk/>
          <pc:sldMk cId="3771282113" sldId="2147480627"/>
        </pc:sldMkLst>
      </pc:sldChg>
      <pc:sldChg chg="addSp delSp modSp new mod">
        <pc:chgData name="Zhou, Yuhan" userId="35af830d-bd1a-416b-ae2f-7fc5d7b9e84c" providerId="ADAL" clId="{335576E9-6450-445E-A78F-810046877161}" dt="2025-06-03T00:04:18.966" v="41914" actId="1037"/>
        <pc:sldMkLst>
          <pc:docMk/>
          <pc:sldMk cId="2282623262" sldId="2147480628"/>
        </pc:sldMkLst>
        <pc:spChg chg="del">
          <ac:chgData name="Zhou, Yuhan" userId="35af830d-bd1a-416b-ae2f-7fc5d7b9e84c" providerId="ADAL" clId="{335576E9-6450-445E-A78F-810046877161}" dt="2025-05-26T01:16:24.365" v="21968" actId="478"/>
          <ac:spMkLst>
            <pc:docMk/>
            <pc:sldMk cId="2282623262" sldId="2147480628"/>
            <ac:spMk id="2" creationId="{39642699-7CB7-4301-90F7-51FDCBABDC33}"/>
          </ac:spMkLst>
        </pc:spChg>
        <pc:spChg chg="add mod">
          <ac:chgData name="Zhou, Yuhan" userId="35af830d-bd1a-416b-ae2f-7fc5d7b9e84c" providerId="ADAL" clId="{335576E9-6450-445E-A78F-810046877161}" dt="2025-05-29T01:54:53.493" v="30477"/>
          <ac:spMkLst>
            <pc:docMk/>
            <pc:sldMk cId="2282623262" sldId="2147480628"/>
            <ac:spMk id="2" creationId="{AD6C17A1-8164-0FA7-C78C-538E10F621E2}"/>
          </ac:spMkLst>
        </pc:spChg>
        <pc:spChg chg="add mod">
          <ac:chgData name="Zhou, Yuhan" userId="35af830d-bd1a-416b-ae2f-7fc5d7b9e84c" providerId="ADAL" clId="{335576E9-6450-445E-A78F-810046877161}" dt="2025-06-02T23:47:05.513" v="40993" actId="11530"/>
          <ac:spMkLst>
            <pc:docMk/>
            <pc:sldMk cId="2282623262" sldId="2147480628"/>
            <ac:spMk id="3" creationId="{003182BD-DACE-D5B4-9213-42C6C6E8ADEA}"/>
          </ac:spMkLst>
        </pc:spChg>
        <pc:spChg chg="del">
          <ac:chgData name="Zhou, Yuhan" userId="35af830d-bd1a-416b-ae2f-7fc5d7b9e84c" providerId="ADAL" clId="{335576E9-6450-445E-A78F-810046877161}" dt="2025-05-26T01:13:57.791" v="21964" actId="478"/>
          <ac:spMkLst>
            <pc:docMk/>
            <pc:sldMk cId="2282623262" sldId="2147480628"/>
            <ac:spMk id="3" creationId="{D0C0F43B-11A8-5B29-362C-831E96F7CB3F}"/>
          </ac:spMkLst>
        </pc:spChg>
        <pc:spChg chg="add mod">
          <ac:chgData name="Zhou, Yuhan" userId="35af830d-bd1a-416b-ae2f-7fc5d7b9e84c" providerId="ADAL" clId="{335576E9-6450-445E-A78F-810046877161}" dt="2025-06-02T23:47:05.513" v="40993" actId="11530"/>
          <ac:spMkLst>
            <pc:docMk/>
            <pc:sldMk cId="2282623262" sldId="2147480628"/>
            <ac:spMk id="5" creationId="{D36D7D09-172E-F1DE-1754-8A41B3526D2F}"/>
          </ac:spMkLst>
        </pc:spChg>
        <pc:spChg chg="add mod">
          <ac:chgData name="Zhou, Yuhan" userId="35af830d-bd1a-416b-ae2f-7fc5d7b9e84c" providerId="ADAL" clId="{335576E9-6450-445E-A78F-810046877161}" dt="2025-06-03T00:04:18.966" v="41914" actId="1037"/>
          <ac:spMkLst>
            <pc:docMk/>
            <pc:sldMk cId="2282623262" sldId="2147480628"/>
            <ac:spMk id="6" creationId="{D3DB8993-3EA8-D641-55F6-3DA2B5C6CFF3}"/>
          </ac:spMkLst>
        </pc:spChg>
        <pc:spChg chg="add mod">
          <ac:chgData name="Zhou, Yuhan" userId="35af830d-bd1a-416b-ae2f-7fc5d7b9e84c" providerId="ADAL" clId="{335576E9-6450-445E-A78F-810046877161}" dt="2025-06-02T23:51:05.328" v="41210" actId="14100"/>
          <ac:spMkLst>
            <pc:docMk/>
            <pc:sldMk cId="2282623262" sldId="2147480628"/>
            <ac:spMk id="7" creationId="{35A37403-6CD7-ADF0-8F3B-4B54CAA310E4}"/>
          </ac:spMkLst>
        </pc:spChg>
        <pc:spChg chg="mod">
          <ac:chgData name="Zhou, Yuhan" userId="35af830d-bd1a-416b-ae2f-7fc5d7b9e84c" providerId="ADAL" clId="{335576E9-6450-445E-A78F-810046877161}" dt="2025-05-26T01:15:07.352" v="21965"/>
          <ac:spMkLst>
            <pc:docMk/>
            <pc:sldMk cId="2282623262" sldId="2147480628"/>
            <ac:spMk id="8" creationId="{E8646705-9684-FE77-DF73-FCE7CC48B573}"/>
          </ac:spMkLst>
        </pc:spChg>
        <pc:spChg chg="add del mod">
          <ac:chgData name="Zhou, Yuhan" userId="35af830d-bd1a-416b-ae2f-7fc5d7b9e84c" providerId="ADAL" clId="{335576E9-6450-445E-A78F-810046877161}" dt="2025-06-03T00:01:44.737" v="41808" actId="20577"/>
          <ac:spMkLst>
            <pc:docMk/>
            <pc:sldMk cId="2282623262" sldId="2147480628"/>
            <ac:spMk id="9" creationId="{5C54B8AE-E886-181A-F434-02249E97471E}"/>
          </ac:spMkLst>
        </pc:spChg>
        <pc:spChg chg="add mod">
          <ac:chgData name="Zhou, Yuhan" userId="35af830d-bd1a-416b-ae2f-7fc5d7b9e84c" providerId="ADAL" clId="{335576E9-6450-445E-A78F-810046877161}" dt="2025-06-02T23:49:56.710" v="41194" actId="11530"/>
          <ac:spMkLst>
            <pc:docMk/>
            <pc:sldMk cId="2282623262" sldId="2147480628"/>
            <ac:spMk id="10" creationId="{4A3C163D-8770-5314-537C-0783C2658D1B}"/>
          </ac:spMkLst>
        </pc:spChg>
        <pc:spChg chg="add mod">
          <ac:chgData name="Zhou, Yuhan" userId="35af830d-bd1a-416b-ae2f-7fc5d7b9e84c" providerId="ADAL" clId="{335576E9-6450-445E-A78F-810046877161}" dt="2025-06-03T00:02:36.833" v="41811" actId="1076"/>
          <ac:spMkLst>
            <pc:docMk/>
            <pc:sldMk cId="2282623262" sldId="2147480628"/>
            <ac:spMk id="11" creationId="{2C8B9A5E-7E08-CE20-1C85-73C6E5AFED24}"/>
          </ac:spMkLst>
        </pc:spChg>
        <pc:spChg chg="add mod">
          <ac:chgData name="Zhou, Yuhan" userId="35af830d-bd1a-416b-ae2f-7fc5d7b9e84c" providerId="ADAL" clId="{335576E9-6450-445E-A78F-810046877161}" dt="2025-06-02T23:46:10.398" v="40985" actId="113"/>
          <ac:spMkLst>
            <pc:docMk/>
            <pc:sldMk cId="2282623262" sldId="2147480628"/>
            <ac:spMk id="12" creationId="{4989078A-6F5D-088B-0D05-CB70DE2180C5}"/>
          </ac:spMkLst>
        </pc:spChg>
        <pc:spChg chg="add del mod">
          <ac:chgData name="Zhou, Yuhan" userId="35af830d-bd1a-416b-ae2f-7fc5d7b9e84c" providerId="ADAL" clId="{335576E9-6450-445E-A78F-810046877161}" dt="2025-05-26T01:18:56.496" v="22057" actId="478"/>
          <ac:spMkLst>
            <pc:docMk/>
            <pc:sldMk cId="2282623262" sldId="2147480628"/>
            <ac:spMk id="13" creationId="{099C20C5-3BD4-DCBB-9A3E-3E0832790ACD}"/>
          </ac:spMkLst>
        </pc:spChg>
        <pc:spChg chg="add del mod">
          <ac:chgData name="Zhou, Yuhan" userId="35af830d-bd1a-416b-ae2f-7fc5d7b9e84c" providerId="ADAL" clId="{335576E9-6450-445E-A78F-810046877161}" dt="2025-05-26T01:18:56.076" v="22056" actId="478"/>
          <ac:spMkLst>
            <pc:docMk/>
            <pc:sldMk cId="2282623262" sldId="2147480628"/>
            <ac:spMk id="14" creationId="{F2114076-5672-76DD-B83D-1435CF4EF640}"/>
          </ac:spMkLst>
        </pc:spChg>
        <pc:spChg chg="add mod">
          <ac:chgData name="Zhou, Yuhan" userId="35af830d-bd1a-416b-ae2f-7fc5d7b9e84c" providerId="ADAL" clId="{335576E9-6450-445E-A78F-810046877161}" dt="2025-06-02T23:49:56.710" v="41194" actId="11530"/>
          <ac:spMkLst>
            <pc:docMk/>
            <pc:sldMk cId="2282623262" sldId="2147480628"/>
            <ac:spMk id="15" creationId="{79DF4221-BBAF-5D1B-2E67-812D2F012808}"/>
          </ac:spMkLst>
        </pc:spChg>
        <pc:spChg chg="add del mod">
          <ac:chgData name="Zhou, Yuhan" userId="35af830d-bd1a-416b-ae2f-7fc5d7b9e84c" providerId="ADAL" clId="{335576E9-6450-445E-A78F-810046877161}" dt="2025-05-26T01:59:10.201" v="23675" actId="478"/>
          <ac:spMkLst>
            <pc:docMk/>
            <pc:sldMk cId="2282623262" sldId="2147480628"/>
            <ac:spMk id="16" creationId="{2C3FE742-F4F9-2C4D-DD0A-0744F329C005}"/>
          </ac:spMkLst>
        </pc:spChg>
        <pc:spChg chg="add del mod">
          <ac:chgData name="Zhou, Yuhan" userId="35af830d-bd1a-416b-ae2f-7fc5d7b9e84c" providerId="ADAL" clId="{335576E9-6450-445E-A78F-810046877161}" dt="2025-05-26T01:59:10.201" v="23675" actId="478"/>
          <ac:spMkLst>
            <pc:docMk/>
            <pc:sldMk cId="2282623262" sldId="2147480628"/>
            <ac:spMk id="17" creationId="{8DD9A84A-C982-C276-1544-6CB857AA370F}"/>
          </ac:spMkLst>
        </pc:spChg>
        <pc:spChg chg="add mod">
          <ac:chgData name="Zhou, Yuhan" userId="35af830d-bd1a-416b-ae2f-7fc5d7b9e84c" providerId="ADAL" clId="{335576E9-6450-445E-A78F-810046877161}" dt="2025-06-02T23:46:14.905" v="40987" actId="113"/>
          <ac:spMkLst>
            <pc:docMk/>
            <pc:sldMk cId="2282623262" sldId="2147480628"/>
            <ac:spMk id="18" creationId="{146B1A24-4764-9970-6995-0480801C1F9E}"/>
          </ac:spMkLst>
        </pc:spChg>
        <pc:spChg chg="add del mod">
          <ac:chgData name="Zhou, Yuhan" userId="35af830d-bd1a-416b-ae2f-7fc5d7b9e84c" providerId="ADAL" clId="{335576E9-6450-445E-A78F-810046877161}" dt="2025-05-26T05:05:06.658" v="24589" actId="478"/>
          <ac:spMkLst>
            <pc:docMk/>
            <pc:sldMk cId="2282623262" sldId="2147480628"/>
            <ac:spMk id="19" creationId="{60DEAE59-9122-6F8F-DE36-78ECC0BBD670}"/>
          </ac:spMkLst>
        </pc:spChg>
        <pc:spChg chg="add mod">
          <ac:chgData name="Zhou, Yuhan" userId="35af830d-bd1a-416b-ae2f-7fc5d7b9e84c" providerId="ADAL" clId="{335576E9-6450-445E-A78F-810046877161}" dt="2025-06-03T00:02:56.437" v="41908" actId="20577"/>
          <ac:spMkLst>
            <pc:docMk/>
            <pc:sldMk cId="2282623262" sldId="2147480628"/>
            <ac:spMk id="19" creationId="{677AF6C3-907A-3E63-3520-DCCCF4DCAF5E}"/>
          </ac:spMkLst>
        </pc:spChg>
        <pc:spChg chg="add del mod">
          <ac:chgData name="Zhou, Yuhan" userId="35af830d-bd1a-416b-ae2f-7fc5d7b9e84c" providerId="ADAL" clId="{335576E9-6450-445E-A78F-810046877161}" dt="2025-05-26T05:05:07.447" v="24590" actId="478"/>
          <ac:spMkLst>
            <pc:docMk/>
            <pc:sldMk cId="2282623262" sldId="2147480628"/>
            <ac:spMk id="20" creationId="{1144C0E8-F0C1-442D-3262-FB8FB6FE04BA}"/>
          </ac:spMkLst>
        </pc:spChg>
        <pc:spChg chg="add mod">
          <ac:chgData name="Zhou, Yuhan" userId="35af830d-bd1a-416b-ae2f-7fc5d7b9e84c" providerId="ADAL" clId="{335576E9-6450-445E-A78F-810046877161}" dt="2025-06-02T23:51:56.407" v="41276" actId="20577"/>
          <ac:spMkLst>
            <pc:docMk/>
            <pc:sldMk cId="2282623262" sldId="2147480628"/>
            <ac:spMk id="21" creationId="{E46AAB58-8515-D304-5666-A8B0CE88FFEA}"/>
          </ac:spMkLst>
        </pc:spChg>
        <pc:spChg chg="add mod">
          <ac:chgData name="Zhou, Yuhan" userId="35af830d-bd1a-416b-ae2f-7fc5d7b9e84c" providerId="ADAL" clId="{335576E9-6450-445E-A78F-810046877161}" dt="2025-06-02T23:54:54.213" v="41456" actId="20577"/>
          <ac:spMkLst>
            <pc:docMk/>
            <pc:sldMk cId="2282623262" sldId="2147480628"/>
            <ac:spMk id="22" creationId="{C82325B8-991E-F772-1E8A-4BC66DE85A4C}"/>
          </ac:spMkLst>
        </pc:spChg>
        <pc:spChg chg="add del mod">
          <ac:chgData name="Zhou, Yuhan" userId="35af830d-bd1a-416b-ae2f-7fc5d7b9e84c" providerId="ADAL" clId="{335576E9-6450-445E-A78F-810046877161}" dt="2025-05-26T05:05:06.009" v="24588" actId="478"/>
          <ac:spMkLst>
            <pc:docMk/>
            <pc:sldMk cId="2282623262" sldId="2147480628"/>
            <ac:spMk id="23" creationId="{84CCDCC6-1F12-4BA8-AC12-6B0D3743CFEC}"/>
          </ac:spMkLst>
        </pc:spChg>
        <pc:spChg chg="add del mod">
          <ac:chgData name="Zhou, Yuhan" userId="35af830d-bd1a-416b-ae2f-7fc5d7b9e84c" providerId="ADAL" clId="{335576E9-6450-445E-A78F-810046877161}" dt="2025-05-26T05:05:09.014" v="24592" actId="478"/>
          <ac:spMkLst>
            <pc:docMk/>
            <pc:sldMk cId="2282623262" sldId="2147480628"/>
            <ac:spMk id="24" creationId="{1AC10146-812D-4B15-8668-3D1292246857}"/>
          </ac:spMkLst>
        </pc:spChg>
        <pc:spChg chg="del mod">
          <ac:chgData name="Zhou, Yuhan" userId="35af830d-bd1a-416b-ae2f-7fc5d7b9e84c" providerId="ADAL" clId="{335576E9-6450-445E-A78F-810046877161}" dt="2025-05-26T01:58:16.007" v="23666" actId="478"/>
          <ac:spMkLst>
            <pc:docMk/>
            <pc:sldMk cId="2282623262" sldId="2147480628"/>
            <ac:spMk id="28" creationId="{DCB88113-625C-66DB-C7EE-ECF10278F72B}"/>
          </ac:spMkLst>
        </pc:spChg>
        <pc:spChg chg="add del mod">
          <ac:chgData name="Zhou, Yuhan" userId="35af830d-bd1a-416b-ae2f-7fc5d7b9e84c" providerId="ADAL" clId="{335576E9-6450-445E-A78F-810046877161}" dt="2025-05-26T04:53:02.350" v="23759" actId="478"/>
          <ac:spMkLst>
            <pc:docMk/>
            <pc:sldMk cId="2282623262" sldId="2147480628"/>
            <ac:spMk id="30" creationId="{95F58283-39C8-27ED-C603-764246A12CF5}"/>
          </ac:spMkLst>
        </pc:spChg>
        <pc:spChg chg="add mod">
          <ac:chgData name="Zhou, Yuhan" userId="35af830d-bd1a-416b-ae2f-7fc5d7b9e84c" providerId="ADAL" clId="{335576E9-6450-445E-A78F-810046877161}" dt="2025-06-02T23:51:05.328" v="41210" actId="14100"/>
          <ac:spMkLst>
            <pc:docMk/>
            <pc:sldMk cId="2282623262" sldId="2147480628"/>
            <ac:spMk id="31" creationId="{73213797-CB6A-91A4-28D2-CA67001CBBFD}"/>
          </ac:spMkLst>
        </pc:spChg>
        <pc:spChg chg="add mod ord">
          <ac:chgData name="Zhou, Yuhan" userId="35af830d-bd1a-416b-ae2f-7fc5d7b9e84c" providerId="ADAL" clId="{335576E9-6450-445E-A78F-810046877161}" dt="2025-06-02T23:47:05.513" v="40993" actId="11530"/>
          <ac:spMkLst>
            <pc:docMk/>
            <pc:sldMk cId="2282623262" sldId="2147480628"/>
            <ac:spMk id="36" creationId="{1B2C1550-F67F-4844-14A5-16802C331C5A}"/>
          </ac:spMkLst>
        </pc:spChg>
        <pc:spChg chg="add mod">
          <ac:chgData name="Zhou, Yuhan" userId="35af830d-bd1a-416b-ae2f-7fc5d7b9e84c" providerId="ADAL" clId="{335576E9-6450-445E-A78F-810046877161}" dt="2025-06-02T23:47:05.513" v="40993" actId="11530"/>
          <ac:spMkLst>
            <pc:docMk/>
            <pc:sldMk cId="2282623262" sldId="2147480628"/>
            <ac:spMk id="37" creationId="{E161E37A-95D5-86C0-8022-9BBBC0726FDD}"/>
          </ac:spMkLst>
        </pc:spChg>
        <pc:spChg chg="add mod">
          <ac:chgData name="Zhou, Yuhan" userId="35af830d-bd1a-416b-ae2f-7fc5d7b9e84c" providerId="ADAL" clId="{335576E9-6450-445E-A78F-810046877161}" dt="2025-06-02T23:51:05.328" v="41210" actId="14100"/>
          <ac:spMkLst>
            <pc:docMk/>
            <pc:sldMk cId="2282623262" sldId="2147480628"/>
            <ac:spMk id="38" creationId="{18AE93AA-3042-702C-D0CB-20BC46B25300}"/>
          </ac:spMkLst>
        </pc:spChg>
        <pc:spChg chg="add mod">
          <ac:chgData name="Zhou, Yuhan" userId="35af830d-bd1a-416b-ae2f-7fc5d7b9e84c" providerId="ADAL" clId="{335576E9-6450-445E-A78F-810046877161}" dt="2025-06-02T23:57:32.401" v="41472" actId="208"/>
          <ac:spMkLst>
            <pc:docMk/>
            <pc:sldMk cId="2282623262" sldId="2147480628"/>
            <ac:spMk id="39" creationId="{DB08E823-5A41-591F-38FF-CFCFB969F512}"/>
          </ac:spMkLst>
        </pc:spChg>
        <pc:spChg chg="add del mod ord">
          <ac:chgData name="Zhou, Yuhan" userId="35af830d-bd1a-416b-ae2f-7fc5d7b9e84c" providerId="ADAL" clId="{335576E9-6450-445E-A78F-810046877161}" dt="2025-06-02T23:56:31.949" v="41466" actId="478"/>
          <ac:spMkLst>
            <pc:docMk/>
            <pc:sldMk cId="2282623262" sldId="2147480628"/>
            <ac:spMk id="41" creationId="{C780E4F8-3743-DE2C-37BC-136DE826289C}"/>
          </ac:spMkLst>
        </pc:spChg>
        <pc:spChg chg="add mod">
          <ac:chgData name="Zhou, Yuhan" userId="35af830d-bd1a-416b-ae2f-7fc5d7b9e84c" providerId="ADAL" clId="{335576E9-6450-445E-A78F-810046877161}" dt="2025-05-26T06:28:50.992" v="27087" actId="1076"/>
          <ac:spMkLst>
            <pc:docMk/>
            <pc:sldMk cId="2282623262" sldId="2147480628"/>
            <ac:spMk id="44" creationId="{A42EDB09-FB93-D7C2-314C-CA037E7585DD}"/>
          </ac:spMkLst>
        </pc:spChg>
        <pc:spChg chg="add mod">
          <ac:chgData name="Zhou, Yuhan" userId="35af830d-bd1a-416b-ae2f-7fc5d7b9e84c" providerId="ADAL" clId="{335576E9-6450-445E-A78F-810046877161}" dt="2025-05-26T06:28:47.913" v="27085"/>
          <ac:spMkLst>
            <pc:docMk/>
            <pc:sldMk cId="2282623262" sldId="2147480628"/>
            <ac:spMk id="45" creationId="{60C01267-E4C0-C90E-4CEC-0A055FAF6EDD}"/>
          </ac:spMkLst>
        </pc:spChg>
        <pc:spChg chg="add del mod">
          <ac:chgData name="Zhou, Yuhan" userId="35af830d-bd1a-416b-ae2f-7fc5d7b9e84c" providerId="ADAL" clId="{335576E9-6450-445E-A78F-810046877161}" dt="2025-06-01T23:08:25.403" v="31207" actId="478"/>
          <ac:spMkLst>
            <pc:docMk/>
            <pc:sldMk cId="2282623262" sldId="2147480628"/>
            <ac:spMk id="46" creationId="{FEF1235B-050F-D068-E0B4-01E8AAAB45D8}"/>
          </ac:spMkLst>
        </pc:spChg>
        <pc:spChg chg="add del mod">
          <ac:chgData name="Zhou, Yuhan" userId="35af830d-bd1a-416b-ae2f-7fc5d7b9e84c" providerId="ADAL" clId="{335576E9-6450-445E-A78F-810046877161}" dt="2025-06-01T23:08:24.402" v="31206" actId="478"/>
          <ac:spMkLst>
            <pc:docMk/>
            <pc:sldMk cId="2282623262" sldId="2147480628"/>
            <ac:spMk id="47" creationId="{E14D505D-B1D5-2672-9E11-5D1BC684B799}"/>
          </ac:spMkLst>
        </pc:spChg>
        <pc:spChg chg="del mod topLvl">
          <ac:chgData name="Zhou, Yuhan" userId="35af830d-bd1a-416b-ae2f-7fc5d7b9e84c" providerId="ADAL" clId="{335576E9-6450-445E-A78F-810046877161}" dt="2025-05-26T06:31:34.626" v="27112" actId="478"/>
          <ac:spMkLst>
            <pc:docMk/>
            <pc:sldMk cId="2282623262" sldId="2147480628"/>
            <ac:spMk id="49" creationId="{5B1B83F4-6EA1-82A6-DC2E-86A237E033AC}"/>
          </ac:spMkLst>
        </pc:spChg>
        <pc:spChg chg="mod topLvl">
          <ac:chgData name="Zhou, Yuhan" userId="35af830d-bd1a-416b-ae2f-7fc5d7b9e84c" providerId="ADAL" clId="{335576E9-6450-445E-A78F-810046877161}" dt="2025-05-26T06:31:32.583" v="27110" actId="165"/>
          <ac:spMkLst>
            <pc:docMk/>
            <pc:sldMk cId="2282623262" sldId="2147480628"/>
            <ac:spMk id="50" creationId="{C1CA9094-2CD7-71E4-6C94-3AF336C2C890}"/>
          </ac:spMkLst>
        </pc:spChg>
        <pc:spChg chg="del mod topLvl">
          <ac:chgData name="Zhou, Yuhan" userId="35af830d-bd1a-416b-ae2f-7fc5d7b9e84c" providerId="ADAL" clId="{335576E9-6450-445E-A78F-810046877161}" dt="2025-06-01T23:08:27.026" v="31208" actId="478"/>
          <ac:spMkLst>
            <pc:docMk/>
            <pc:sldMk cId="2282623262" sldId="2147480628"/>
            <ac:spMk id="51" creationId="{F9F05BD8-55EB-F008-00E2-70ADA58B6FD1}"/>
          </ac:spMkLst>
        </pc:spChg>
        <pc:spChg chg="del mod topLvl">
          <ac:chgData name="Zhou, Yuhan" userId="35af830d-bd1a-416b-ae2f-7fc5d7b9e84c" providerId="ADAL" clId="{335576E9-6450-445E-A78F-810046877161}" dt="2025-06-01T23:08:27.026" v="31208" actId="478"/>
          <ac:spMkLst>
            <pc:docMk/>
            <pc:sldMk cId="2282623262" sldId="2147480628"/>
            <ac:spMk id="52" creationId="{F0E83F6C-1041-9230-E984-BFED7A608132}"/>
          </ac:spMkLst>
        </pc:spChg>
        <pc:spChg chg="add del mod">
          <ac:chgData name="Zhou, Yuhan" userId="35af830d-bd1a-416b-ae2f-7fc5d7b9e84c" providerId="ADAL" clId="{335576E9-6450-445E-A78F-810046877161}" dt="2025-06-01T23:08:27.026" v="31208" actId="478"/>
          <ac:spMkLst>
            <pc:docMk/>
            <pc:sldMk cId="2282623262" sldId="2147480628"/>
            <ac:spMk id="54" creationId="{CFD3DA43-45B0-6CDB-38F5-8B69E14C7F4A}"/>
          </ac:spMkLst>
        </pc:spChg>
        <pc:spChg chg="add del mod">
          <ac:chgData name="Zhou, Yuhan" userId="35af830d-bd1a-416b-ae2f-7fc5d7b9e84c" providerId="ADAL" clId="{335576E9-6450-445E-A78F-810046877161}" dt="2025-06-01T23:08:27.026" v="31208" actId="478"/>
          <ac:spMkLst>
            <pc:docMk/>
            <pc:sldMk cId="2282623262" sldId="2147480628"/>
            <ac:spMk id="56" creationId="{CFC76434-336D-38C4-DE7E-A5461BD726FE}"/>
          </ac:spMkLst>
        </pc:spChg>
        <pc:spChg chg="add del mod ord">
          <ac:chgData name="Zhou, Yuhan" userId="35af830d-bd1a-416b-ae2f-7fc5d7b9e84c" providerId="ADAL" clId="{335576E9-6450-445E-A78F-810046877161}" dt="2025-06-02T23:56:27.017" v="41465" actId="478"/>
          <ac:spMkLst>
            <pc:docMk/>
            <pc:sldMk cId="2282623262" sldId="2147480628"/>
            <ac:spMk id="57" creationId="{75560832-9615-8CFE-B38B-8AD7D7E9CA76}"/>
          </ac:spMkLst>
        </pc:spChg>
        <pc:grpChg chg="add del mod">
          <ac:chgData name="Zhou, Yuhan" userId="35af830d-bd1a-416b-ae2f-7fc5d7b9e84c" providerId="ADAL" clId="{335576E9-6450-445E-A78F-810046877161}" dt="2025-05-26T01:17:26.200" v="22005" actId="478"/>
          <ac:grpSpMkLst>
            <pc:docMk/>
            <pc:sldMk cId="2282623262" sldId="2147480628"/>
            <ac:grpSpMk id="7" creationId="{FC09A0E7-51B8-3E02-DABC-4D70F773A84C}"/>
          </ac:grpSpMkLst>
        </pc:grpChg>
        <pc:grpChg chg="add del mod">
          <ac:chgData name="Zhou, Yuhan" userId="35af830d-bd1a-416b-ae2f-7fc5d7b9e84c" providerId="ADAL" clId="{335576E9-6450-445E-A78F-810046877161}" dt="2025-05-26T01:58:00.086" v="23661" actId="478"/>
          <ac:grpSpMkLst>
            <pc:docMk/>
            <pc:sldMk cId="2282623262" sldId="2147480628"/>
            <ac:grpSpMk id="27" creationId="{5FA3C051-F70F-4665-81D9-E75FFB14BDCF}"/>
          </ac:grpSpMkLst>
        </pc:grpChg>
        <pc:grpChg chg="add del mod">
          <ac:chgData name="Zhou, Yuhan" userId="35af830d-bd1a-416b-ae2f-7fc5d7b9e84c" providerId="ADAL" clId="{335576E9-6450-445E-A78F-810046877161}" dt="2025-05-26T06:31:32.583" v="27110" actId="165"/>
          <ac:grpSpMkLst>
            <pc:docMk/>
            <pc:sldMk cId="2282623262" sldId="2147480628"/>
            <ac:grpSpMk id="48" creationId="{7713317B-3E49-31E8-99C7-E1F2277F676E}"/>
          </ac:grpSpMkLst>
        </pc:grpChg>
        <pc:picChg chg="mod">
          <ac:chgData name="Zhou, Yuhan" userId="35af830d-bd1a-416b-ae2f-7fc5d7b9e84c" providerId="ADAL" clId="{335576E9-6450-445E-A78F-810046877161}" dt="2025-05-26T01:15:07.352" v="21965"/>
          <ac:picMkLst>
            <pc:docMk/>
            <pc:sldMk cId="2282623262" sldId="2147480628"/>
            <ac:picMk id="9" creationId="{F3134F90-99D2-46E6-F616-ADAD788BA114}"/>
          </ac:picMkLst>
        </pc:picChg>
        <pc:picChg chg="mod">
          <ac:chgData name="Zhou, Yuhan" userId="35af830d-bd1a-416b-ae2f-7fc5d7b9e84c" providerId="ADAL" clId="{335576E9-6450-445E-A78F-810046877161}" dt="2025-06-02T23:58:08.866" v="41479" actId="14100"/>
          <ac:picMkLst>
            <pc:docMk/>
            <pc:sldMk cId="2282623262" sldId="2147480628"/>
            <ac:picMk id="13" creationId="{B472530A-8EA0-2991-A52E-C811EFAC30A9}"/>
          </ac:picMkLst>
        </pc:picChg>
        <pc:picChg chg="add mod">
          <ac:chgData name="Zhou, Yuhan" userId="35af830d-bd1a-416b-ae2f-7fc5d7b9e84c" providerId="ADAL" clId="{335576E9-6450-445E-A78F-810046877161}" dt="2025-06-02T23:56:22.533" v="41464" actId="1076"/>
          <ac:picMkLst>
            <pc:docMk/>
            <pc:sldMk cId="2282623262" sldId="2147480628"/>
            <ac:picMk id="14" creationId="{7BB32FA4-2619-6149-05AD-2E9C510623F8}"/>
          </ac:picMkLst>
        </pc:picChg>
        <pc:picChg chg="add mod">
          <ac:chgData name="Zhou, Yuhan" userId="35af830d-bd1a-416b-ae2f-7fc5d7b9e84c" providerId="ADAL" clId="{335576E9-6450-445E-A78F-810046877161}" dt="2025-06-02T23:58:12.450" v="41482" actId="1076"/>
          <ac:picMkLst>
            <pc:docMk/>
            <pc:sldMk cId="2282623262" sldId="2147480628"/>
            <ac:picMk id="17" creationId="{B577C15C-2A56-223E-9FBC-E4A887023AB3}"/>
          </ac:picMkLst>
        </pc:picChg>
        <pc:picChg chg="add mod ord">
          <ac:chgData name="Zhou, Yuhan" userId="35af830d-bd1a-416b-ae2f-7fc5d7b9e84c" providerId="ADAL" clId="{335576E9-6450-445E-A78F-810046877161}" dt="2025-05-26T04:53:55.384" v="23796" actId="1076"/>
          <ac:picMkLst>
            <pc:docMk/>
            <pc:sldMk cId="2282623262" sldId="2147480628"/>
            <ac:picMk id="26" creationId="{E4BC9EC0-4D17-459B-AD61-7269460AA718}"/>
          </ac:picMkLst>
        </pc:picChg>
        <pc:picChg chg="del mod">
          <ac:chgData name="Zhou, Yuhan" userId="35af830d-bd1a-416b-ae2f-7fc5d7b9e84c" providerId="ADAL" clId="{335576E9-6450-445E-A78F-810046877161}" dt="2025-05-26T01:58:00.086" v="23661" actId="478"/>
          <ac:picMkLst>
            <pc:docMk/>
            <pc:sldMk cId="2282623262" sldId="2147480628"/>
            <ac:picMk id="29" creationId="{C10E66A8-BCDC-B4D2-4684-C5AE5D44DA18}"/>
          </ac:picMkLst>
        </pc:picChg>
        <pc:picChg chg="add mod">
          <ac:chgData name="Zhou, Yuhan" userId="35af830d-bd1a-416b-ae2f-7fc5d7b9e84c" providerId="ADAL" clId="{335576E9-6450-445E-A78F-810046877161}" dt="2025-06-02T23:56:19.150" v="41461" actId="14100"/>
          <ac:picMkLst>
            <pc:docMk/>
            <pc:sldMk cId="2282623262" sldId="2147480628"/>
            <ac:picMk id="33" creationId="{2AA56FF3-9B19-475D-E16D-8AD1D224CB0B}"/>
          </ac:picMkLst>
        </pc:picChg>
        <pc:picChg chg="add del mod">
          <ac:chgData name="Zhou, Yuhan" userId="35af830d-bd1a-416b-ae2f-7fc5d7b9e84c" providerId="ADAL" clId="{335576E9-6450-445E-A78F-810046877161}" dt="2025-06-02T23:55:41.877" v="41457" actId="478"/>
          <ac:picMkLst>
            <pc:docMk/>
            <pc:sldMk cId="2282623262" sldId="2147480628"/>
            <ac:picMk id="35" creationId="{8E75A155-49BF-6A05-E3CF-FEB7B3FC2E11}"/>
          </ac:picMkLst>
        </pc:picChg>
        <pc:picChg chg="add mod">
          <ac:chgData name="Zhou, Yuhan" userId="35af830d-bd1a-416b-ae2f-7fc5d7b9e84c" providerId="ADAL" clId="{335576E9-6450-445E-A78F-810046877161}" dt="2025-05-26T06:28:22.657" v="27079" actId="962"/>
          <ac:picMkLst>
            <pc:docMk/>
            <pc:sldMk cId="2282623262" sldId="2147480628"/>
            <ac:picMk id="43" creationId="{84C10892-2862-D517-BCE1-AA20D04A167F}"/>
          </ac:picMkLst>
        </pc:picChg>
      </pc:sldChg>
      <pc:sldChg chg="addSp delSp modSp mod addCm">
        <pc:chgData name="Zhou, Yuhan" userId="35af830d-bd1a-416b-ae2f-7fc5d7b9e84c" providerId="ADAL" clId="{335576E9-6450-445E-A78F-810046877161}" dt="2025-06-06T00:55:55.974" v="50935" actId="14100"/>
        <pc:sldMkLst>
          <pc:docMk/>
          <pc:sldMk cId="4191513341" sldId="2147480629"/>
        </pc:sldMkLst>
        <pc:spChg chg="del mod">
          <ac:chgData name="Zhou, Yuhan" userId="35af830d-bd1a-416b-ae2f-7fc5d7b9e84c" providerId="ADAL" clId="{335576E9-6450-445E-A78F-810046877161}" dt="2025-06-06T00:52:07.587" v="50889" actId="478"/>
          <ac:spMkLst>
            <pc:docMk/>
            <pc:sldMk cId="4191513341" sldId="2147480629"/>
            <ac:spMk id="2" creationId="{CA3D616F-DB70-75EE-1428-B4FB2E2638B9}"/>
          </ac:spMkLst>
        </pc:spChg>
        <pc:spChg chg="mod">
          <ac:chgData name="Zhou, Yuhan" userId="35af830d-bd1a-416b-ae2f-7fc5d7b9e84c" providerId="ADAL" clId="{335576E9-6450-445E-A78F-810046877161}" dt="2025-06-06T00:46:14.970" v="50836" actId="2711"/>
          <ac:spMkLst>
            <pc:docMk/>
            <pc:sldMk cId="4191513341" sldId="2147480629"/>
            <ac:spMk id="3" creationId="{DD21A5B5-30E1-CDC5-4658-E7733662808D}"/>
          </ac:spMkLst>
        </pc:spChg>
        <pc:spChg chg="mod">
          <ac:chgData name="Zhou, Yuhan" userId="35af830d-bd1a-416b-ae2f-7fc5d7b9e84c" providerId="ADAL" clId="{335576E9-6450-445E-A78F-810046877161}" dt="2025-06-06T00:46:14.970" v="50836" actId="2711"/>
          <ac:spMkLst>
            <pc:docMk/>
            <pc:sldMk cId="4191513341" sldId="2147480629"/>
            <ac:spMk id="4" creationId="{7F7F0415-11FD-D028-281D-D95D2BAC0919}"/>
          </ac:spMkLst>
        </pc:spChg>
        <pc:spChg chg="mod">
          <ac:chgData name="Zhou, Yuhan" userId="35af830d-bd1a-416b-ae2f-7fc5d7b9e84c" providerId="ADAL" clId="{335576E9-6450-445E-A78F-810046877161}" dt="2025-06-06T00:46:14.970" v="50836" actId="2711"/>
          <ac:spMkLst>
            <pc:docMk/>
            <pc:sldMk cId="4191513341" sldId="2147480629"/>
            <ac:spMk id="5" creationId="{DFCD7D94-4074-08B9-87E7-FCD06D8B231F}"/>
          </ac:spMkLst>
        </pc:spChg>
        <pc:spChg chg="mod">
          <ac:chgData name="Zhou, Yuhan" userId="35af830d-bd1a-416b-ae2f-7fc5d7b9e84c" providerId="ADAL" clId="{335576E9-6450-445E-A78F-810046877161}" dt="2025-06-06T00:46:14.970" v="50836" actId="2711"/>
          <ac:spMkLst>
            <pc:docMk/>
            <pc:sldMk cId="4191513341" sldId="2147480629"/>
            <ac:spMk id="6" creationId="{A4560C20-729E-C732-ED59-65CA9FAB6BA1}"/>
          </ac:spMkLst>
        </pc:spChg>
        <pc:spChg chg="mod">
          <ac:chgData name="Zhou, Yuhan" userId="35af830d-bd1a-416b-ae2f-7fc5d7b9e84c" providerId="ADAL" clId="{335576E9-6450-445E-A78F-810046877161}" dt="2025-06-06T00:46:14.970" v="50836" actId="2711"/>
          <ac:spMkLst>
            <pc:docMk/>
            <pc:sldMk cId="4191513341" sldId="2147480629"/>
            <ac:spMk id="7" creationId="{258BDE83-8093-D6CA-E9E4-4FBA6BE6621E}"/>
          </ac:spMkLst>
        </pc:spChg>
        <pc:spChg chg="mod">
          <ac:chgData name="Zhou, Yuhan" userId="35af830d-bd1a-416b-ae2f-7fc5d7b9e84c" providerId="ADAL" clId="{335576E9-6450-445E-A78F-810046877161}" dt="2025-06-06T00:50:23.298" v="50878" actId="1038"/>
          <ac:spMkLst>
            <pc:docMk/>
            <pc:sldMk cId="4191513341" sldId="2147480629"/>
            <ac:spMk id="9" creationId="{13DAB210-237A-C57E-4E5A-891166040205}"/>
          </ac:spMkLst>
        </pc:spChg>
        <pc:spChg chg="mod">
          <ac:chgData name="Zhou, Yuhan" userId="35af830d-bd1a-416b-ae2f-7fc5d7b9e84c" providerId="ADAL" clId="{335576E9-6450-445E-A78F-810046877161}" dt="2025-06-06T00:46:14.970" v="50836" actId="2711"/>
          <ac:spMkLst>
            <pc:docMk/>
            <pc:sldMk cId="4191513341" sldId="2147480629"/>
            <ac:spMk id="10" creationId="{BF506E27-EEDB-9F3C-DB76-1AB895A0B439}"/>
          </ac:spMkLst>
        </pc:spChg>
        <pc:spChg chg="mod">
          <ac:chgData name="Zhou, Yuhan" userId="35af830d-bd1a-416b-ae2f-7fc5d7b9e84c" providerId="ADAL" clId="{335576E9-6450-445E-A78F-810046877161}" dt="2025-06-06T00:46:14.970" v="50836" actId="2711"/>
          <ac:spMkLst>
            <pc:docMk/>
            <pc:sldMk cId="4191513341" sldId="2147480629"/>
            <ac:spMk id="12" creationId="{FD0CC285-3FF6-A7B1-79AB-6BD9FE2D7B44}"/>
          </ac:spMkLst>
        </pc:spChg>
        <pc:spChg chg="mod">
          <ac:chgData name="Zhou, Yuhan" userId="35af830d-bd1a-416b-ae2f-7fc5d7b9e84c" providerId="ADAL" clId="{335576E9-6450-445E-A78F-810046877161}" dt="2025-06-06T00:46:14.970" v="50836" actId="2711"/>
          <ac:spMkLst>
            <pc:docMk/>
            <pc:sldMk cId="4191513341" sldId="2147480629"/>
            <ac:spMk id="13" creationId="{837F540A-9C04-CE14-23A1-4072E035D4AD}"/>
          </ac:spMkLst>
        </pc:spChg>
        <pc:spChg chg="mod">
          <ac:chgData name="Zhou, Yuhan" userId="35af830d-bd1a-416b-ae2f-7fc5d7b9e84c" providerId="ADAL" clId="{335576E9-6450-445E-A78F-810046877161}" dt="2025-06-06T00:46:14.970" v="50836" actId="2711"/>
          <ac:spMkLst>
            <pc:docMk/>
            <pc:sldMk cId="4191513341" sldId="2147480629"/>
            <ac:spMk id="14" creationId="{F5264AA7-6913-CDE7-21BF-EE832E9BB3A9}"/>
          </ac:spMkLst>
        </pc:spChg>
        <pc:spChg chg="mod">
          <ac:chgData name="Zhou, Yuhan" userId="35af830d-bd1a-416b-ae2f-7fc5d7b9e84c" providerId="ADAL" clId="{335576E9-6450-445E-A78F-810046877161}" dt="2025-06-06T00:46:14.970" v="50836" actId="2711"/>
          <ac:spMkLst>
            <pc:docMk/>
            <pc:sldMk cId="4191513341" sldId="2147480629"/>
            <ac:spMk id="15" creationId="{8186E7BE-508E-4326-DA2C-305BC95E89C2}"/>
          </ac:spMkLst>
        </pc:spChg>
        <pc:spChg chg="mod">
          <ac:chgData name="Zhou, Yuhan" userId="35af830d-bd1a-416b-ae2f-7fc5d7b9e84c" providerId="ADAL" clId="{335576E9-6450-445E-A78F-810046877161}" dt="2025-06-06T00:46:14.970" v="50836" actId="2711"/>
          <ac:spMkLst>
            <pc:docMk/>
            <pc:sldMk cId="4191513341" sldId="2147480629"/>
            <ac:spMk id="16" creationId="{0607C9C2-0D7A-B132-62E0-8B4D0FA8F3DA}"/>
          </ac:spMkLst>
        </pc:spChg>
        <pc:spChg chg="mod">
          <ac:chgData name="Zhou, Yuhan" userId="35af830d-bd1a-416b-ae2f-7fc5d7b9e84c" providerId="ADAL" clId="{335576E9-6450-445E-A78F-810046877161}" dt="2025-06-06T00:55:23.250" v="50931" actId="1037"/>
          <ac:spMkLst>
            <pc:docMk/>
            <pc:sldMk cId="4191513341" sldId="2147480629"/>
            <ac:spMk id="18" creationId="{2BB1D2AE-C6B9-17E9-F183-91E3C9420E01}"/>
          </ac:spMkLst>
        </pc:spChg>
        <pc:spChg chg="add mod ord">
          <ac:chgData name="Zhou, Yuhan" userId="35af830d-bd1a-416b-ae2f-7fc5d7b9e84c" providerId="ADAL" clId="{335576E9-6450-445E-A78F-810046877161}" dt="2025-06-06T00:50:23.298" v="50878" actId="1038"/>
          <ac:spMkLst>
            <pc:docMk/>
            <pc:sldMk cId="4191513341" sldId="2147480629"/>
            <ac:spMk id="19" creationId="{223E59CD-AD70-DFE0-A755-13872FECC617}"/>
          </ac:spMkLst>
        </pc:spChg>
        <pc:spChg chg="mod">
          <ac:chgData name="Zhou, Yuhan" userId="35af830d-bd1a-416b-ae2f-7fc5d7b9e84c" providerId="ADAL" clId="{335576E9-6450-445E-A78F-810046877161}" dt="2025-06-06T00:54:30.304" v="50923" actId="207"/>
          <ac:spMkLst>
            <pc:docMk/>
            <pc:sldMk cId="4191513341" sldId="2147480629"/>
            <ac:spMk id="20" creationId="{224317AF-E41D-562A-D533-0ABDF430AC46}"/>
          </ac:spMkLst>
        </pc:spChg>
        <pc:spChg chg="mod">
          <ac:chgData name="Zhou, Yuhan" userId="35af830d-bd1a-416b-ae2f-7fc5d7b9e84c" providerId="ADAL" clId="{335576E9-6450-445E-A78F-810046877161}" dt="2025-06-06T00:52:58.309" v="50902" actId="14100"/>
          <ac:spMkLst>
            <pc:docMk/>
            <pc:sldMk cId="4191513341" sldId="2147480629"/>
            <ac:spMk id="21" creationId="{893D500A-C375-2895-1F29-902FD3ED79B3}"/>
          </ac:spMkLst>
        </pc:spChg>
        <pc:spChg chg="mod">
          <ac:chgData name="Zhou, Yuhan" userId="35af830d-bd1a-416b-ae2f-7fc5d7b9e84c" providerId="ADAL" clId="{335576E9-6450-445E-A78F-810046877161}" dt="2025-06-06T00:52:58.309" v="50902" actId="14100"/>
          <ac:spMkLst>
            <pc:docMk/>
            <pc:sldMk cId="4191513341" sldId="2147480629"/>
            <ac:spMk id="22" creationId="{917BE938-9563-D449-590A-EE08E4CCADFC}"/>
          </ac:spMkLst>
        </pc:spChg>
        <pc:spChg chg="mod">
          <ac:chgData name="Zhou, Yuhan" userId="35af830d-bd1a-416b-ae2f-7fc5d7b9e84c" providerId="ADAL" clId="{335576E9-6450-445E-A78F-810046877161}" dt="2025-06-06T00:52:58.309" v="50902" actId="14100"/>
          <ac:spMkLst>
            <pc:docMk/>
            <pc:sldMk cId="4191513341" sldId="2147480629"/>
            <ac:spMk id="23" creationId="{19CA4938-734E-0CA4-F1F8-C1543E40EEB6}"/>
          </ac:spMkLst>
        </pc:spChg>
        <pc:spChg chg="mod">
          <ac:chgData name="Zhou, Yuhan" userId="35af830d-bd1a-416b-ae2f-7fc5d7b9e84c" providerId="ADAL" clId="{335576E9-6450-445E-A78F-810046877161}" dt="2025-06-06T00:52:58.309" v="50902" actId="14100"/>
          <ac:spMkLst>
            <pc:docMk/>
            <pc:sldMk cId="4191513341" sldId="2147480629"/>
            <ac:spMk id="24" creationId="{5C81CA31-02CB-A4BC-1250-E80FAB262F0D}"/>
          </ac:spMkLst>
        </pc:spChg>
        <pc:spChg chg="mod">
          <ac:chgData name="Zhou, Yuhan" userId="35af830d-bd1a-416b-ae2f-7fc5d7b9e84c" providerId="ADAL" clId="{335576E9-6450-445E-A78F-810046877161}" dt="2025-06-06T00:46:14.970" v="50836" actId="2711"/>
          <ac:spMkLst>
            <pc:docMk/>
            <pc:sldMk cId="4191513341" sldId="2147480629"/>
            <ac:spMk id="25" creationId="{7BD15888-5DD1-FB75-9FA8-C9BA236DD3F8}"/>
          </ac:spMkLst>
        </pc:spChg>
        <pc:spChg chg="mod">
          <ac:chgData name="Zhou, Yuhan" userId="35af830d-bd1a-416b-ae2f-7fc5d7b9e84c" providerId="ADAL" clId="{335576E9-6450-445E-A78F-810046877161}" dt="2025-06-06T00:55:55.974" v="50935" actId="14100"/>
          <ac:spMkLst>
            <pc:docMk/>
            <pc:sldMk cId="4191513341" sldId="2147480629"/>
            <ac:spMk id="26" creationId="{313A504E-5EA8-9953-6F36-DE6EDC9862FC}"/>
          </ac:spMkLst>
        </pc:spChg>
        <pc:spChg chg="mod">
          <ac:chgData name="Zhou, Yuhan" userId="35af830d-bd1a-416b-ae2f-7fc5d7b9e84c" providerId="ADAL" clId="{335576E9-6450-445E-A78F-810046877161}" dt="2025-06-06T00:53:37.165" v="50910" actId="113"/>
          <ac:spMkLst>
            <pc:docMk/>
            <pc:sldMk cId="4191513341" sldId="2147480629"/>
            <ac:spMk id="27" creationId="{257AE14A-AB59-9DA6-96A9-B7F3A8C52AF0}"/>
          </ac:spMkLst>
        </pc:spChg>
        <pc:spChg chg="mod">
          <ac:chgData name="Zhou, Yuhan" userId="35af830d-bd1a-416b-ae2f-7fc5d7b9e84c" providerId="ADAL" clId="{335576E9-6450-445E-A78F-810046877161}" dt="2025-06-06T00:54:54.529" v="50926" actId="1076"/>
          <ac:spMkLst>
            <pc:docMk/>
            <pc:sldMk cId="4191513341" sldId="2147480629"/>
            <ac:spMk id="28" creationId="{C4E67C6C-B4E0-5F72-5416-3533CA123F20}"/>
          </ac:spMkLst>
        </pc:spChg>
        <pc:spChg chg="mod">
          <ac:chgData name="Zhou, Yuhan" userId="35af830d-bd1a-416b-ae2f-7fc5d7b9e84c" providerId="ADAL" clId="{335576E9-6450-445E-A78F-810046877161}" dt="2025-06-06T00:54:41.694" v="50924" actId="1076"/>
          <ac:spMkLst>
            <pc:docMk/>
            <pc:sldMk cId="4191513341" sldId="2147480629"/>
            <ac:spMk id="29" creationId="{99830629-2096-A3A1-F9A2-1902BA04B839}"/>
          </ac:spMkLst>
        </pc:spChg>
        <pc:spChg chg="mod">
          <ac:chgData name="Zhou, Yuhan" userId="35af830d-bd1a-416b-ae2f-7fc5d7b9e84c" providerId="ADAL" clId="{335576E9-6450-445E-A78F-810046877161}" dt="2025-06-06T00:52:30.155" v="50895" actId="34135"/>
          <ac:spMkLst>
            <pc:docMk/>
            <pc:sldMk cId="4191513341" sldId="2147480629"/>
            <ac:spMk id="32" creationId="{A13E0032-597A-77A2-1C8E-04775B0F5B0B}"/>
          </ac:spMkLst>
        </pc:spChg>
        <pc:spChg chg="mod">
          <ac:chgData name="Zhou, Yuhan" userId="35af830d-bd1a-416b-ae2f-7fc5d7b9e84c" providerId="ADAL" clId="{335576E9-6450-445E-A78F-810046877161}" dt="2025-06-06T00:54:29.982" v="50922" actId="207"/>
          <ac:spMkLst>
            <pc:docMk/>
            <pc:sldMk cId="4191513341" sldId="2147480629"/>
            <ac:spMk id="33" creationId="{051395A3-68D4-5D40-9CA1-291FF22F33AE}"/>
          </ac:spMkLst>
        </pc:spChg>
        <pc:spChg chg="mod">
          <ac:chgData name="Zhou, Yuhan" userId="35af830d-bd1a-416b-ae2f-7fc5d7b9e84c" providerId="ADAL" clId="{335576E9-6450-445E-A78F-810046877161}" dt="2025-06-06T00:53:32.025" v="50909" actId="14100"/>
          <ac:spMkLst>
            <pc:docMk/>
            <pc:sldMk cId="4191513341" sldId="2147480629"/>
            <ac:spMk id="34" creationId="{E8117BCF-6C63-966A-D2A8-0FC41EFE0DFA}"/>
          </ac:spMkLst>
        </pc:spChg>
        <pc:spChg chg="add mod">
          <ac:chgData name="Zhou, Yuhan" userId="35af830d-bd1a-416b-ae2f-7fc5d7b9e84c" providerId="ADAL" clId="{335576E9-6450-445E-A78F-810046877161}" dt="2025-05-29T01:55:01.309" v="30484" actId="20577"/>
          <ac:spMkLst>
            <pc:docMk/>
            <pc:sldMk cId="4191513341" sldId="2147480629"/>
            <ac:spMk id="42" creationId="{4CA66895-E5C6-0DF7-6099-FF7785A8AD67}"/>
          </ac:spMkLst>
        </pc:spChg>
        <pc:spChg chg="mod">
          <ac:chgData name="Zhou, Yuhan" userId="35af830d-bd1a-416b-ae2f-7fc5d7b9e84c" providerId="ADAL" clId="{335576E9-6450-445E-A78F-810046877161}" dt="2025-06-06T00:46:14.970" v="50836" actId="2711"/>
          <ac:spMkLst>
            <pc:docMk/>
            <pc:sldMk cId="4191513341" sldId="2147480629"/>
            <ac:spMk id="43" creationId="{D1AF7A79-6761-E8A6-10EB-B6F7DDB06979}"/>
          </ac:spMkLst>
        </pc:spChg>
        <pc:spChg chg="mod">
          <ac:chgData name="Zhou, Yuhan" userId="35af830d-bd1a-416b-ae2f-7fc5d7b9e84c" providerId="ADAL" clId="{335576E9-6450-445E-A78F-810046877161}" dt="2025-06-06T00:46:14.970" v="50836" actId="2711"/>
          <ac:spMkLst>
            <pc:docMk/>
            <pc:sldMk cId="4191513341" sldId="2147480629"/>
            <ac:spMk id="44" creationId="{1984EC96-FDEC-E29E-A38E-C35D71547157}"/>
          </ac:spMkLst>
        </pc:spChg>
        <pc:spChg chg="mod">
          <ac:chgData name="Zhou, Yuhan" userId="35af830d-bd1a-416b-ae2f-7fc5d7b9e84c" providerId="ADAL" clId="{335576E9-6450-445E-A78F-810046877161}" dt="2025-06-06T00:46:14.970" v="50836" actId="2711"/>
          <ac:spMkLst>
            <pc:docMk/>
            <pc:sldMk cId="4191513341" sldId="2147480629"/>
            <ac:spMk id="52" creationId="{FD20FF8A-349F-7B68-A7D5-D544217874E4}"/>
          </ac:spMkLst>
        </pc:spChg>
        <pc:spChg chg="mod">
          <ac:chgData name="Zhou, Yuhan" userId="35af830d-bd1a-416b-ae2f-7fc5d7b9e84c" providerId="ADAL" clId="{335576E9-6450-445E-A78F-810046877161}" dt="2025-06-06T00:46:14.970" v="50836" actId="2711"/>
          <ac:spMkLst>
            <pc:docMk/>
            <pc:sldMk cId="4191513341" sldId="2147480629"/>
            <ac:spMk id="55" creationId="{1573BA5E-6B9C-D224-EA8B-5F94422DA693}"/>
          </ac:spMkLst>
        </pc:spChg>
        <pc:spChg chg="mod">
          <ac:chgData name="Zhou, Yuhan" userId="35af830d-bd1a-416b-ae2f-7fc5d7b9e84c" providerId="ADAL" clId="{335576E9-6450-445E-A78F-810046877161}" dt="2025-06-06T00:46:14.970" v="50836" actId="2711"/>
          <ac:spMkLst>
            <pc:docMk/>
            <pc:sldMk cId="4191513341" sldId="2147480629"/>
            <ac:spMk id="56" creationId="{516759BF-9FF6-A860-AD62-456930166319}"/>
          </ac:spMkLst>
        </pc:spChg>
        <pc:spChg chg="mod">
          <ac:chgData name="Zhou, Yuhan" userId="35af830d-bd1a-416b-ae2f-7fc5d7b9e84c" providerId="ADAL" clId="{335576E9-6450-445E-A78F-810046877161}" dt="2025-06-06T00:46:14.970" v="50836" actId="2711"/>
          <ac:spMkLst>
            <pc:docMk/>
            <pc:sldMk cId="4191513341" sldId="2147480629"/>
            <ac:spMk id="57" creationId="{FC546687-91C5-59F8-DEFC-D04F58611CE3}"/>
          </ac:spMkLst>
        </pc:spChg>
        <pc:spChg chg="mod">
          <ac:chgData name="Zhou, Yuhan" userId="35af830d-bd1a-416b-ae2f-7fc5d7b9e84c" providerId="ADAL" clId="{335576E9-6450-445E-A78F-810046877161}" dt="2025-06-06T00:46:14.970" v="50836" actId="2711"/>
          <ac:spMkLst>
            <pc:docMk/>
            <pc:sldMk cId="4191513341" sldId="2147480629"/>
            <ac:spMk id="93" creationId="{E050E84C-3831-FC26-7A0A-8A0D0D53591F}"/>
          </ac:spMkLst>
        </pc:spChg>
        <pc:spChg chg="mod">
          <ac:chgData name="Zhou, Yuhan" userId="35af830d-bd1a-416b-ae2f-7fc5d7b9e84c" providerId="ADAL" clId="{335576E9-6450-445E-A78F-810046877161}" dt="2025-06-06T00:46:14.970" v="50836" actId="2711"/>
          <ac:spMkLst>
            <pc:docMk/>
            <pc:sldMk cId="4191513341" sldId="2147480629"/>
            <ac:spMk id="94" creationId="{93EEBFAF-8BDA-6B27-104E-F12C682B48D8}"/>
          </ac:spMkLst>
        </pc:spChg>
        <pc:spChg chg="mod">
          <ac:chgData name="Zhou, Yuhan" userId="35af830d-bd1a-416b-ae2f-7fc5d7b9e84c" providerId="ADAL" clId="{335576E9-6450-445E-A78F-810046877161}" dt="2025-06-06T00:46:14.970" v="50836" actId="2711"/>
          <ac:spMkLst>
            <pc:docMk/>
            <pc:sldMk cId="4191513341" sldId="2147480629"/>
            <ac:spMk id="95" creationId="{9B3D8CC8-148E-C3AF-3C1D-391A6EC23B36}"/>
          </ac:spMkLst>
        </pc:spChg>
        <pc:spChg chg="mod">
          <ac:chgData name="Zhou, Yuhan" userId="35af830d-bd1a-416b-ae2f-7fc5d7b9e84c" providerId="ADAL" clId="{335576E9-6450-445E-A78F-810046877161}" dt="2025-06-06T00:46:14.970" v="50836" actId="2711"/>
          <ac:spMkLst>
            <pc:docMk/>
            <pc:sldMk cId="4191513341" sldId="2147480629"/>
            <ac:spMk id="96" creationId="{1C3CB592-B186-CCB5-BAFC-74DD33807B14}"/>
          </ac:spMkLst>
        </pc:spChg>
        <pc:spChg chg="mod">
          <ac:chgData name="Zhou, Yuhan" userId="35af830d-bd1a-416b-ae2f-7fc5d7b9e84c" providerId="ADAL" clId="{335576E9-6450-445E-A78F-810046877161}" dt="2025-06-06T00:46:14.970" v="50836" actId="2711"/>
          <ac:spMkLst>
            <pc:docMk/>
            <pc:sldMk cId="4191513341" sldId="2147480629"/>
            <ac:spMk id="108" creationId="{AD993052-88A9-2BD1-0869-5756CC16C155}"/>
          </ac:spMkLst>
        </pc:spChg>
        <pc:spChg chg="mod">
          <ac:chgData name="Zhou, Yuhan" userId="35af830d-bd1a-416b-ae2f-7fc5d7b9e84c" providerId="ADAL" clId="{335576E9-6450-445E-A78F-810046877161}" dt="2025-06-06T00:46:14.970" v="50836" actId="2711"/>
          <ac:spMkLst>
            <pc:docMk/>
            <pc:sldMk cId="4191513341" sldId="2147480629"/>
            <ac:spMk id="110" creationId="{61F77CA3-0390-0E66-D2C6-B58C20483C86}"/>
          </ac:spMkLst>
        </pc:spChg>
        <pc:spChg chg="mod">
          <ac:chgData name="Zhou, Yuhan" userId="35af830d-bd1a-416b-ae2f-7fc5d7b9e84c" providerId="ADAL" clId="{335576E9-6450-445E-A78F-810046877161}" dt="2025-06-06T00:46:14.970" v="50836" actId="2711"/>
          <ac:spMkLst>
            <pc:docMk/>
            <pc:sldMk cId="4191513341" sldId="2147480629"/>
            <ac:spMk id="111" creationId="{6B4B528C-8D7F-CAD6-B768-4ACA5BDD54E2}"/>
          </ac:spMkLst>
        </pc:spChg>
        <pc:spChg chg="mod">
          <ac:chgData name="Zhou, Yuhan" userId="35af830d-bd1a-416b-ae2f-7fc5d7b9e84c" providerId="ADAL" clId="{335576E9-6450-445E-A78F-810046877161}" dt="2025-06-06T00:46:14.970" v="50836" actId="2711"/>
          <ac:spMkLst>
            <pc:docMk/>
            <pc:sldMk cId="4191513341" sldId="2147480629"/>
            <ac:spMk id="112" creationId="{A54AF7E8-C7E2-1067-0746-3B89FD88177F}"/>
          </ac:spMkLst>
        </pc:spChg>
        <pc:grpChg chg="mod">
          <ac:chgData name="Zhou, Yuhan" userId="35af830d-bd1a-416b-ae2f-7fc5d7b9e84c" providerId="ADAL" clId="{335576E9-6450-445E-A78F-810046877161}" dt="2025-06-06T00:46:14.970" v="50836" actId="2711"/>
          <ac:grpSpMkLst>
            <pc:docMk/>
            <pc:sldMk cId="4191513341" sldId="2147480629"/>
            <ac:grpSpMk id="11" creationId="{D2A7A4D1-3BBC-B8FD-8E6F-52ECA32A95C1}"/>
          </ac:grpSpMkLst>
        </pc:grpChg>
        <pc:grpChg chg="mod">
          <ac:chgData name="Zhou, Yuhan" userId="35af830d-bd1a-416b-ae2f-7fc5d7b9e84c" providerId="ADAL" clId="{335576E9-6450-445E-A78F-810046877161}" dt="2025-06-06T00:46:14.970" v="50836" actId="2711"/>
          <ac:grpSpMkLst>
            <pc:docMk/>
            <pc:sldMk cId="4191513341" sldId="2147480629"/>
            <ac:grpSpMk id="17" creationId="{C4A92FFC-E189-0414-A8FD-A2FFEE8A6813}"/>
          </ac:grpSpMkLst>
        </pc:grpChg>
        <pc:grpChg chg="mod">
          <ac:chgData name="Zhou, Yuhan" userId="35af830d-bd1a-416b-ae2f-7fc5d7b9e84c" providerId="ADAL" clId="{335576E9-6450-445E-A78F-810046877161}" dt="2025-06-06T00:46:14.970" v="50836" actId="2711"/>
          <ac:grpSpMkLst>
            <pc:docMk/>
            <pc:sldMk cId="4191513341" sldId="2147480629"/>
            <ac:grpSpMk id="109" creationId="{D69EC996-2FC4-6742-E41E-2DA0493DB31E}"/>
          </ac:grpSpMkLst>
        </pc:grpChg>
        <pc:picChg chg="mod">
          <ac:chgData name="Zhou, Yuhan" userId="35af830d-bd1a-416b-ae2f-7fc5d7b9e84c" providerId="ADAL" clId="{335576E9-6450-445E-A78F-810046877161}" dt="2025-06-06T00:46:14.970" v="50836" actId="2711"/>
          <ac:picMkLst>
            <pc:docMk/>
            <pc:sldMk cId="4191513341" sldId="2147480629"/>
            <ac:picMk id="101" creationId="{89DC8A00-7845-FDD7-3BB9-6B64A72EEAE9}"/>
          </ac:picMkLst>
        </pc:picChg>
        <pc:picChg chg="mod">
          <ac:chgData name="Zhou, Yuhan" userId="35af830d-bd1a-416b-ae2f-7fc5d7b9e84c" providerId="ADAL" clId="{335576E9-6450-445E-A78F-810046877161}" dt="2025-06-06T00:46:14.970" v="50836" actId="2711"/>
          <ac:picMkLst>
            <pc:docMk/>
            <pc:sldMk cId="4191513341" sldId="2147480629"/>
            <ac:picMk id="103" creationId="{67FE6F38-2307-E13A-A3C1-18688F131EDE}"/>
          </ac:picMkLst>
        </pc:picChg>
        <pc:picChg chg="mod">
          <ac:chgData name="Zhou, Yuhan" userId="35af830d-bd1a-416b-ae2f-7fc5d7b9e84c" providerId="ADAL" clId="{335576E9-6450-445E-A78F-810046877161}" dt="2025-06-06T00:46:14.970" v="50836" actId="2711"/>
          <ac:picMkLst>
            <pc:docMk/>
            <pc:sldMk cId="4191513341" sldId="2147480629"/>
            <ac:picMk id="104" creationId="{D3580A59-C762-602E-1D86-6B88B315820E}"/>
          </ac:picMkLst>
        </pc:picChg>
        <pc:picChg chg="mod">
          <ac:chgData name="Zhou, Yuhan" userId="35af830d-bd1a-416b-ae2f-7fc5d7b9e84c" providerId="ADAL" clId="{335576E9-6450-445E-A78F-810046877161}" dt="2025-06-06T00:46:14.970" v="50836" actId="2711"/>
          <ac:picMkLst>
            <pc:docMk/>
            <pc:sldMk cId="4191513341" sldId="2147480629"/>
            <ac:picMk id="105" creationId="{75634C00-AED0-A6EA-3213-E268FAB6ACB9}"/>
          </ac:picMkLst>
        </pc:picChg>
        <pc:picChg chg="mod">
          <ac:chgData name="Zhou, Yuhan" userId="35af830d-bd1a-416b-ae2f-7fc5d7b9e84c" providerId="ADAL" clId="{335576E9-6450-445E-A78F-810046877161}" dt="2025-06-06T00:46:14.970" v="50836" actId="2711"/>
          <ac:picMkLst>
            <pc:docMk/>
            <pc:sldMk cId="4191513341" sldId="2147480629"/>
            <ac:picMk id="106" creationId="{7FDDB740-66EE-7926-87B6-4C82794CD9CD}"/>
          </ac:picMkLst>
        </pc:picChg>
        <pc:picChg chg="mod">
          <ac:chgData name="Zhou, Yuhan" userId="35af830d-bd1a-416b-ae2f-7fc5d7b9e84c" providerId="ADAL" clId="{335576E9-6450-445E-A78F-810046877161}" dt="2025-06-06T00:46:14.970" v="50836" actId="2711"/>
          <ac:picMkLst>
            <pc:docMk/>
            <pc:sldMk cId="4191513341" sldId="2147480629"/>
            <ac:picMk id="107" creationId="{5F202047-EB6D-F6B7-4443-16A0787E6DF3}"/>
          </ac:picMkLst>
        </pc:picChg>
        <pc:picChg chg="mod">
          <ac:chgData name="Zhou, Yuhan" userId="35af830d-bd1a-416b-ae2f-7fc5d7b9e84c" providerId="ADAL" clId="{335576E9-6450-445E-A78F-810046877161}" dt="2025-06-06T00:46:14.970" v="50836" actId="2711"/>
          <ac:picMkLst>
            <pc:docMk/>
            <pc:sldMk cId="4191513341" sldId="2147480629"/>
            <ac:picMk id="1026" creationId="{11A64061-3D0F-7391-6B26-79DB0AEB4660}"/>
          </ac:picMkLst>
        </pc:picChg>
        <pc:picChg chg="mod">
          <ac:chgData name="Zhou, Yuhan" userId="35af830d-bd1a-416b-ae2f-7fc5d7b9e84c" providerId="ADAL" clId="{335576E9-6450-445E-A78F-810046877161}" dt="2025-06-06T00:46:14.970" v="50836" actId="2711"/>
          <ac:picMkLst>
            <pc:docMk/>
            <pc:sldMk cId="4191513341" sldId="2147480629"/>
            <ac:picMk id="1028" creationId="{83387AC9-1757-0612-E1D7-3ADC25BAD510}"/>
          </ac:picMkLst>
        </pc:picChg>
        <pc:cxnChg chg="mod">
          <ac:chgData name="Zhou, Yuhan" userId="35af830d-bd1a-416b-ae2f-7fc5d7b9e84c" providerId="ADAL" clId="{335576E9-6450-445E-A78F-810046877161}" dt="2025-06-06T00:46:14.970" v="50836" actId="2711"/>
          <ac:cxnSpMkLst>
            <pc:docMk/>
            <pc:sldMk cId="4191513341" sldId="2147480629"/>
            <ac:cxnSpMk id="8" creationId="{FD44D531-9D70-5F08-4DF9-ACE4AEA63757}"/>
          </ac:cxnSpMkLst>
        </pc:cxnChg>
        <pc:cxnChg chg="mod">
          <ac:chgData name="Zhou, Yuhan" userId="35af830d-bd1a-416b-ae2f-7fc5d7b9e84c" providerId="ADAL" clId="{335576E9-6450-445E-A78F-810046877161}" dt="2025-06-06T00:46:14.970" v="50836" actId="2711"/>
          <ac:cxnSpMkLst>
            <pc:docMk/>
            <pc:sldMk cId="4191513341" sldId="2147480629"/>
            <ac:cxnSpMk id="85" creationId="{ADC7403B-0A74-8501-29FA-87E4FEAF00FE}"/>
          </ac:cxnSpMkLst>
        </pc:cxnChg>
        <pc:cxnChg chg="mod">
          <ac:chgData name="Zhou, Yuhan" userId="35af830d-bd1a-416b-ae2f-7fc5d7b9e84c" providerId="ADAL" clId="{335576E9-6450-445E-A78F-810046877161}" dt="2025-06-06T00:46:14.970" v="50836" actId="2711"/>
          <ac:cxnSpMkLst>
            <pc:docMk/>
            <pc:sldMk cId="4191513341" sldId="2147480629"/>
            <ac:cxnSpMk id="86" creationId="{BD3314F8-F584-A577-BBDB-2187568D04ED}"/>
          </ac:cxnSpMkLst>
        </pc:cxnChg>
        <pc:cxnChg chg="mod">
          <ac:chgData name="Zhou, Yuhan" userId="35af830d-bd1a-416b-ae2f-7fc5d7b9e84c" providerId="ADAL" clId="{335576E9-6450-445E-A78F-810046877161}" dt="2025-06-06T00:46:14.970" v="50836" actId="2711"/>
          <ac:cxnSpMkLst>
            <pc:docMk/>
            <pc:sldMk cId="4191513341" sldId="2147480629"/>
            <ac:cxnSpMk id="88" creationId="{E402D773-C948-789E-E7EB-100406FF1EFF}"/>
          </ac:cxnSpMkLst>
        </pc:cxnChg>
        <pc:cxnChg chg="mod">
          <ac:chgData name="Zhou, Yuhan" userId="35af830d-bd1a-416b-ae2f-7fc5d7b9e84c" providerId="ADAL" clId="{335576E9-6450-445E-A78F-810046877161}" dt="2025-06-06T00:46:14.970" v="50836" actId="2711"/>
          <ac:cxnSpMkLst>
            <pc:docMk/>
            <pc:sldMk cId="4191513341" sldId="2147480629"/>
            <ac:cxnSpMk id="91" creationId="{4764DA7A-56BE-F21B-F731-2D202F1EA559}"/>
          </ac:cxnSpMkLst>
        </pc:cxnChg>
        <pc:cxnChg chg="mod">
          <ac:chgData name="Zhou, Yuhan" userId="35af830d-bd1a-416b-ae2f-7fc5d7b9e84c" providerId="ADAL" clId="{335576E9-6450-445E-A78F-810046877161}" dt="2025-06-06T00:46:14.970" v="50836" actId="2711"/>
          <ac:cxnSpMkLst>
            <pc:docMk/>
            <pc:sldMk cId="4191513341" sldId="2147480629"/>
            <ac:cxnSpMk id="117" creationId="{1CAF440F-70AE-797D-E9EE-50D831FE614D}"/>
          </ac:cxnSpMkLst>
        </pc:cxnChg>
        <pc:extLst>
          <p:ext xmlns:p="http://schemas.openxmlformats.org/presentationml/2006/main" uri="{D6D511B9-2390-475A-947B-AFAB55BFBCF1}">
            <pc226:cmChg xmlns:pc226="http://schemas.microsoft.com/office/powerpoint/2022/06/main/command" chg="add">
              <pc226:chgData name="Zhou, Yuhan" userId="35af830d-bd1a-416b-ae2f-7fc5d7b9e84c" providerId="ADAL" clId="{335576E9-6450-445E-A78F-810046877161}" dt="2025-06-03T02:54:00.299" v="42046"/>
              <pc2:cmMkLst xmlns:pc2="http://schemas.microsoft.com/office/powerpoint/2019/9/main/command">
                <pc:docMk/>
                <pc:sldMk cId="4191513341" sldId="2147480629"/>
                <pc2:cmMk id="{9942100C-BF69-4039-BFD7-3B896DAD7978}"/>
              </pc2:cmMkLst>
            </pc226:cmChg>
          </p:ext>
        </pc:extLst>
      </pc:sldChg>
      <pc:sldChg chg="addSp modSp mod ord">
        <pc:chgData name="Zhou, Yuhan" userId="35af830d-bd1a-416b-ae2f-7fc5d7b9e84c" providerId="ADAL" clId="{335576E9-6450-445E-A78F-810046877161}" dt="2025-06-02T23:42:02.725" v="40854" actId="1076"/>
        <pc:sldMkLst>
          <pc:docMk/>
          <pc:sldMk cId="3602284145" sldId="2147480633"/>
        </pc:sldMkLst>
        <pc:spChg chg="mod">
          <ac:chgData name="Zhou, Yuhan" userId="35af830d-bd1a-416b-ae2f-7fc5d7b9e84c" providerId="ADAL" clId="{335576E9-6450-445E-A78F-810046877161}" dt="2025-06-02T23:41:55.895" v="40853" actId="255"/>
          <ac:spMkLst>
            <pc:docMk/>
            <pc:sldMk cId="3602284145" sldId="2147480633"/>
            <ac:spMk id="2" creationId="{153EBE83-8434-551D-C1E6-57A173183990}"/>
          </ac:spMkLst>
        </pc:spChg>
        <pc:spChg chg="add mod">
          <ac:chgData name="Zhou, Yuhan" userId="35af830d-bd1a-416b-ae2f-7fc5d7b9e84c" providerId="ADAL" clId="{335576E9-6450-445E-A78F-810046877161}" dt="2025-06-02T06:27:59.278" v="34585" actId="20577"/>
          <ac:spMkLst>
            <pc:docMk/>
            <pc:sldMk cId="3602284145" sldId="2147480633"/>
            <ac:spMk id="3" creationId="{54924893-682B-49D4-ED94-A8C1107F60A0}"/>
          </ac:spMkLst>
        </pc:spChg>
        <pc:spChg chg="mod">
          <ac:chgData name="Zhou, Yuhan" userId="35af830d-bd1a-416b-ae2f-7fc5d7b9e84c" providerId="ADAL" clId="{335576E9-6450-445E-A78F-810046877161}" dt="2025-06-02T23:42:02.725" v="40854" actId="1076"/>
          <ac:spMkLst>
            <pc:docMk/>
            <pc:sldMk cId="3602284145" sldId="2147480633"/>
            <ac:spMk id="81" creationId="{4EAAA78F-03B9-D51E-075D-76E8FB1569A4}"/>
          </ac:spMkLst>
        </pc:spChg>
      </pc:sldChg>
      <pc:sldChg chg="addSp modSp mod addCm modCm">
        <pc:chgData name="Zhou, Yuhan" userId="35af830d-bd1a-416b-ae2f-7fc5d7b9e84c" providerId="ADAL" clId="{335576E9-6450-445E-A78F-810046877161}" dt="2025-06-06T00:46:01.811" v="50835" actId="2711"/>
        <pc:sldMkLst>
          <pc:docMk/>
          <pc:sldMk cId="1777113629" sldId="2147480634"/>
        </pc:sldMkLst>
        <pc:spChg chg="add mod">
          <ac:chgData name="Zhou, Yuhan" userId="35af830d-bd1a-416b-ae2f-7fc5d7b9e84c" providerId="ADAL" clId="{335576E9-6450-445E-A78F-810046877161}" dt="2025-05-29T01:54:45.024" v="30476" actId="14100"/>
          <ac:spMkLst>
            <pc:docMk/>
            <pc:sldMk cId="1777113629" sldId="2147480634"/>
            <ac:spMk id="2" creationId="{D46FADE4-D10F-6985-C69C-8D77944D80D2}"/>
          </ac:spMkLst>
        </pc:spChg>
        <pc:spChg chg="mod">
          <ac:chgData name="Zhou, Yuhan" userId="35af830d-bd1a-416b-ae2f-7fc5d7b9e84c" providerId="ADAL" clId="{335576E9-6450-445E-A78F-810046877161}" dt="2025-06-06T00:46:01.811" v="50835" actId="2711"/>
          <ac:spMkLst>
            <pc:docMk/>
            <pc:sldMk cId="1777113629" sldId="2147480634"/>
            <ac:spMk id="3" creationId="{7D9BD588-0022-A853-FBEE-F4BFA37C398D}"/>
          </ac:spMkLst>
        </pc:spChg>
        <pc:spChg chg="add mod">
          <ac:chgData name="Zhou, Yuhan" userId="35af830d-bd1a-416b-ae2f-7fc5d7b9e84c" providerId="ADAL" clId="{335576E9-6450-445E-A78F-810046877161}" dt="2025-05-29T01:59:51.115" v="30549" actId="20577"/>
          <ac:spMkLst>
            <pc:docMk/>
            <pc:sldMk cId="1777113629" sldId="2147480634"/>
            <ac:spMk id="3" creationId="{C8E7D4F9-5AEB-1D7F-22C8-A4E010A3D1EF}"/>
          </ac:spMkLst>
        </pc:spChg>
        <pc:spChg chg="mod">
          <ac:chgData name="Zhou, Yuhan" userId="35af830d-bd1a-416b-ae2f-7fc5d7b9e84c" providerId="ADAL" clId="{335576E9-6450-445E-A78F-810046877161}" dt="2025-06-06T00:46:01.811" v="50835" actId="2711"/>
          <ac:spMkLst>
            <pc:docMk/>
            <pc:sldMk cId="1777113629" sldId="2147480634"/>
            <ac:spMk id="4" creationId="{4F95454D-F58D-D288-B8E1-D0ACD599385C}"/>
          </ac:spMkLst>
        </pc:spChg>
        <pc:spChg chg="mod">
          <ac:chgData name="Zhou, Yuhan" userId="35af830d-bd1a-416b-ae2f-7fc5d7b9e84c" providerId="ADAL" clId="{335576E9-6450-445E-A78F-810046877161}" dt="2025-05-29T01:59:45.744" v="30536" actId="1076"/>
          <ac:spMkLst>
            <pc:docMk/>
            <pc:sldMk cId="1777113629" sldId="2147480634"/>
            <ac:spMk id="5" creationId="{32EC0FB9-F904-0B4F-2DB6-E9295F7CEE11}"/>
          </ac:spMkLst>
        </pc:spChg>
        <pc:spChg chg="mod">
          <ac:chgData name="Zhou, Yuhan" userId="35af830d-bd1a-416b-ae2f-7fc5d7b9e84c" providerId="ADAL" clId="{335576E9-6450-445E-A78F-810046877161}" dt="2025-06-06T00:46:01.811" v="50835" actId="2711"/>
          <ac:spMkLst>
            <pc:docMk/>
            <pc:sldMk cId="1777113629" sldId="2147480634"/>
            <ac:spMk id="6" creationId="{CB78C0DB-E34F-C3BE-B3FA-76522348E149}"/>
          </ac:spMkLst>
        </pc:spChg>
        <pc:spChg chg="mod">
          <ac:chgData name="Zhou, Yuhan" userId="35af830d-bd1a-416b-ae2f-7fc5d7b9e84c" providerId="ADAL" clId="{335576E9-6450-445E-A78F-810046877161}" dt="2025-06-06T00:46:01.811" v="50835" actId="2711"/>
          <ac:spMkLst>
            <pc:docMk/>
            <pc:sldMk cId="1777113629" sldId="2147480634"/>
            <ac:spMk id="7" creationId="{E3B44EE3-F25F-841F-2E13-00BCBB52B778}"/>
          </ac:spMkLst>
        </pc:spChg>
        <pc:spChg chg="mod">
          <ac:chgData name="Zhou, Yuhan" userId="35af830d-bd1a-416b-ae2f-7fc5d7b9e84c" providerId="ADAL" clId="{335576E9-6450-445E-A78F-810046877161}" dt="2025-06-06T00:46:01.811" v="50835" actId="2711"/>
          <ac:spMkLst>
            <pc:docMk/>
            <pc:sldMk cId="1777113629" sldId="2147480634"/>
            <ac:spMk id="8" creationId="{D2449AF0-020D-1992-9B2B-D878B5DBEBF9}"/>
          </ac:spMkLst>
        </pc:spChg>
        <pc:spChg chg="mod">
          <ac:chgData name="Zhou, Yuhan" userId="35af830d-bd1a-416b-ae2f-7fc5d7b9e84c" providerId="ADAL" clId="{335576E9-6450-445E-A78F-810046877161}" dt="2025-06-06T00:46:01.811" v="50835" actId="2711"/>
          <ac:spMkLst>
            <pc:docMk/>
            <pc:sldMk cId="1777113629" sldId="2147480634"/>
            <ac:spMk id="9" creationId="{5108B7D0-FC8B-BEA8-53AF-35E970F9B938}"/>
          </ac:spMkLst>
        </pc:spChg>
        <pc:spChg chg="mod">
          <ac:chgData name="Zhou, Yuhan" userId="35af830d-bd1a-416b-ae2f-7fc5d7b9e84c" providerId="ADAL" clId="{335576E9-6450-445E-A78F-810046877161}" dt="2025-06-06T00:46:01.811" v="50835" actId="2711"/>
          <ac:spMkLst>
            <pc:docMk/>
            <pc:sldMk cId="1777113629" sldId="2147480634"/>
            <ac:spMk id="10" creationId="{BF8500CE-FC59-0E60-1C55-A8CE6B9E1749}"/>
          </ac:spMkLst>
        </pc:spChg>
        <pc:spChg chg="mod">
          <ac:chgData name="Zhou, Yuhan" userId="35af830d-bd1a-416b-ae2f-7fc5d7b9e84c" providerId="ADAL" clId="{335576E9-6450-445E-A78F-810046877161}" dt="2025-06-06T00:46:01.811" v="50835" actId="2711"/>
          <ac:spMkLst>
            <pc:docMk/>
            <pc:sldMk cId="1777113629" sldId="2147480634"/>
            <ac:spMk id="11" creationId="{2179E109-5190-5F6F-37AD-0A111FB1AB99}"/>
          </ac:spMkLst>
        </pc:spChg>
        <pc:spChg chg="mod">
          <ac:chgData name="Zhou, Yuhan" userId="35af830d-bd1a-416b-ae2f-7fc5d7b9e84c" providerId="ADAL" clId="{335576E9-6450-445E-A78F-810046877161}" dt="2025-06-06T00:46:01.811" v="50835" actId="2711"/>
          <ac:spMkLst>
            <pc:docMk/>
            <pc:sldMk cId="1777113629" sldId="2147480634"/>
            <ac:spMk id="12" creationId="{F741C80B-3C94-5185-3FEC-294D55BAA307}"/>
          </ac:spMkLst>
        </pc:spChg>
        <pc:spChg chg="mod">
          <ac:chgData name="Zhou, Yuhan" userId="35af830d-bd1a-416b-ae2f-7fc5d7b9e84c" providerId="ADAL" clId="{335576E9-6450-445E-A78F-810046877161}" dt="2025-06-06T00:46:01.811" v="50835" actId="2711"/>
          <ac:spMkLst>
            <pc:docMk/>
            <pc:sldMk cId="1777113629" sldId="2147480634"/>
            <ac:spMk id="13" creationId="{1640DAA3-C2B4-62C2-556A-9BED3C7EC76C}"/>
          </ac:spMkLst>
        </pc:spChg>
        <pc:spChg chg="mod">
          <ac:chgData name="Zhou, Yuhan" userId="35af830d-bd1a-416b-ae2f-7fc5d7b9e84c" providerId="ADAL" clId="{335576E9-6450-445E-A78F-810046877161}" dt="2025-06-06T00:46:01.811" v="50835" actId="2711"/>
          <ac:spMkLst>
            <pc:docMk/>
            <pc:sldMk cId="1777113629" sldId="2147480634"/>
            <ac:spMk id="14" creationId="{92048721-CF9C-3451-5865-7DD9567E9714}"/>
          </ac:spMkLst>
        </pc:spChg>
        <pc:spChg chg="mod">
          <ac:chgData name="Zhou, Yuhan" userId="35af830d-bd1a-416b-ae2f-7fc5d7b9e84c" providerId="ADAL" clId="{335576E9-6450-445E-A78F-810046877161}" dt="2025-06-06T00:46:01.811" v="50835" actId="2711"/>
          <ac:spMkLst>
            <pc:docMk/>
            <pc:sldMk cId="1777113629" sldId="2147480634"/>
            <ac:spMk id="15" creationId="{8C601853-34FE-C87C-C741-430F9839DAB3}"/>
          </ac:spMkLst>
        </pc:spChg>
        <pc:spChg chg="mod">
          <ac:chgData name="Zhou, Yuhan" userId="35af830d-bd1a-416b-ae2f-7fc5d7b9e84c" providerId="ADAL" clId="{335576E9-6450-445E-A78F-810046877161}" dt="2025-06-06T00:46:01.811" v="50835" actId="2711"/>
          <ac:spMkLst>
            <pc:docMk/>
            <pc:sldMk cId="1777113629" sldId="2147480634"/>
            <ac:spMk id="16" creationId="{8BEC47B2-E95E-A284-AD54-103292ECA993}"/>
          </ac:spMkLst>
        </pc:spChg>
        <pc:spChg chg="mod">
          <ac:chgData name="Zhou, Yuhan" userId="35af830d-bd1a-416b-ae2f-7fc5d7b9e84c" providerId="ADAL" clId="{335576E9-6450-445E-A78F-810046877161}" dt="2025-06-06T00:46:01.811" v="50835" actId="2711"/>
          <ac:spMkLst>
            <pc:docMk/>
            <pc:sldMk cId="1777113629" sldId="2147480634"/>
            <ac:spMk id="17" creationId="{E46277F0-14CE-3123-3143-19FDE809CB61}"/>
          </ac:spMkLst>
        </pc:spChg>
        <pc:spChg chg="mod">
          <ac:chgData name="Zhou, Yuhan" userId="35af830d-bd1a-416b-ae2f-7fc5d7b9e84c" providerId="ADAL" clId="{335576E9-6450-445E-A78F-810046877161}" dt="2025-06-06T00:46:01.811" v="50835" actId="2711"/>
          <ac:spMkLst>
            <pc:docMk/>
            <pc:sldMk cId="1777113629" sldId="2147480634"/>
            <ac:spMk id="18" creationId="{164D8002-4922-288D-5979-6B5DF23E3FB8}"/>
          </ac:spMkLst>
        </pc:spChg>
        <pc:spChg chg="mod">
          <ac:chgData name="Zhou, Yuhan" userId="35af830d-bd1a-416b-ae2f-7fc5d7b9e84c" providerId="ADAL" clId="{335576E9-6450-445E-A78F-810046877161}" dt="2025-06-06T00:46:01.811" v="50835" actId="2711"/>
          <ac:spMkLst>
            <pc:docMk/>
            <pc:sldMk cId="1777113629" sldId="2147480634"/>
            <ac:spMk id="19" creationId="{3BA52D48-4F70-1E50-54DC-3577F97C1F2F}"/>
          </ac:spMkLst>
        </pc:spChg>
        <pc:spChg chg="mod">
          <ac:chgData name="Zhou, Yuhan" userId="35af830d-bd1a-416b-ae2f-7fc5d7b9e84c" providerId="ADAL" clId="{335576E9-6450-445E-A78F-810046877161}" dt="2025-06-06T00:46:01.811" v="50835" actId="2711"/>
          <ac:spMkLst>
            <pc:docMk/>
            <pc:sldMk cId="1777113629" sldId="2147480634"/>
            <ac:spMk id="20" creationId="{E0373CF8-26AF-5E09-1FA8-AC2BB0B10898}"/>
          </ac:spMkLst>
        </pc:spChg>
        <pc:spChg chg="mod">
          <ac:chgData name="Zhou, Yuhan" userId="35af830d-bd1a-416b-ae2f-7fc5d7b9e84c" providerId="ADAL" clId="{335576E9-6450-445E-A78F-810046877161}" dt="2025-06-06T00:46:01.811" v="50835" actId="2711"/>
          <ac:spMkLst>
            <pc:docMk/>
            <pc:sldMk cId="1777113629" sldId="2147480634"/>
            <ac:spMk id="21" creationId="{8E6755D0-813A-3FF9-EDF1-487569A2A01D}"/>
          </ac:spMkLst>
        </pc:spChg>
        <pc:spChg chg="mod">
          <ac:chgData name="Zhou, Yuhan" userId="35af830d-bd1a-416b-ae2f-7fc5d7b9e84c" providerId="ADAL" clId="{335576E9-6450-445E-A78F-810046877161}" dt="2025-06-06T00:46:01.811" v="50835" actId="2711"/>
          <ac:spMkLst>
            <pc:docMk/>
            <pc:sldMk cId="1777113629" sldId="2147480634"/>
            <ac:spMk id="22" creationId="{55BA183F-A167-67E3-D7BC-4C1CB0070E0D}"/>
          </ac:spMkLst>
        </pc:spChg>
        <pc:spChg chg="mod">
          <ac:chgData name="Zhou, Yuhan" userId="35af830d-bd1a-416b-ae2f-7fc5d7b9e84c" providerId="ADAL" clId="{335576E9-6450-445E-A78F-810046877161}" dt="2025-06-06T00:46:01.811" v="50835" actId="2711"/>
          <ac:spMkLst>
            <pc:docMk/>
            <pc:sldMk cId="1777113629" sldId="2147480634"/>
            <ac:spMk id="23" creationId="{BCB72F3F-CF7A-3E58-4480-DB2072788350}"/>
          </ac:spMkLst>
        </pc:spChg>
        <pc:spChg chg="mod">
          <ac:chgData name="Zhou, Yuhan" userId="35af830d-bd1a-416b-ae2f-7fc5d7b9e84c" providerId="ADAL" clId="{335576E9-6450-445E-A78F-810046877161}" dt="2025-06-06T00:46:01.811" v="50835" actId="2711"/>
          <ac:spMkLst>
            <pc:docMk/>
            <pc:sldMk cId="1777113629" sldId="2147480634"/>
            <ac:spMk id="24" creationId="{DE69FF65-0D63-AECF-A0AC-318ABEF9F03E}"/>
          </ac:spMkLst>
        </pc:spChg>
        <pc:spChg chg="mod">
          <ac:chgData name="Zhou, Yuhan" userId="35af830d-bd1a-416b-ae2f-7fc5d7b9e84c" providerId="ADAL" clId="{335576E9-6450-445E-A78F-810046877161}" dt="2025-06-06T00:46:01.811" v="50835" actId="2711"/>
          <ac:spMkLst>
            <pc:docMk/>
            <pc:sldMk cId="1777113629" sldId="2147480634"/>
            <ac:spMk id="25" creationId="{64064310-DD03-B37A-71B2-9ED8F327F775}"/>
          </ac:spMkLst>
        </pc:spChg>
        <pc:spChg chg="mod">
          <ac:chgData name="Zhou, Yuhan" userId="35af830d-bd1a-416b-ae2f-7fc5d7b9e84c" providerId="ADAL" clId="{335576E9-6450-445E-A78F-810046877161}" dt="2025-06-06T00:46:01.811" v="50835" actId="2711"/>
          <ac:spMkLst>
            <pc:docMk/>
            <pc:sldMk cId="1777113629" sldId="2147480634"/>
            <ac:spMk id="26" creationId="{6E07E8AC-5636-EC7C-35B1-1B6EB644E85E}"/>
          </ac:spMkLst>
        </pc:spChg>
        <pc:spChg chg="mod">
          <ac:chgData name="Zhou, Yuhan" userId="35af830d-bd1a-416b-ae2f-7fc5d7b9e84c" providerId="ADAL" clId="{335576E9-6450-445E-A78F-810046877161}" dt="2025-06-06T00:46:01.811" v="50835" actId="2711"/>
          <ac:spMkLst>
            <pc:docMk/>
            <pc:sldMk cId="1777113629" sldId="2147480634"/>
            <ac:spMk id="27" creationId="{94CA1636-0A18-AFF6-3088-F6788C18404E}"/>
          </ac:spMkLst>
        </pc:spChg>
        <pc:spChg chg="mod">
          <ac:chgData name="Zhou, Yuhan" userId="35af830d-bd1a-416b-ae2f-7fc5d7b9e84c" providerId="ADAL" clId="{335576E9-6450-445E-A78F-810046877161}" dt="2025-06-06T00:46:01.811" v="50835" actId="2711"/>
          <ac:spMkLst>
            <pc:docMk/>
            <pc:sldMk cId="1777113629" sldId="2147480634"/>
            <ac:spMk id="28" creationId="{8A5487BA-7E5D-0C0C-8A4C-AB3BBADA436E}"/>
          </ac:spMkLst>
        </pc:spChg>
        <pc:spChg chg="mod">
          <ac:chgData name="Zhou, Yuhan" userId="35af830d-bd1a-416b-ae2f-7fc5d7b9e84c" providerId="ADAL" clId="{335576E9-6450-445E-A78F-810046877161}" dt="2025-06-06T00:46:01.811" v="50835" actId="2711"/>
          <ac:spMkLst>
            <pc:docMk/>
            <pc:sldMk cId="1777113629" sldId="2147480634"/>
            <ac:spMk id="29" creationId="{5A3D8F22-4503-4BBB-9182-D04C0BF5D9C0}"/>
          </ac:spMkLst>
        </pc:spChg>
        <pc:spChg chg="mod">
          <ac:chgData name="Zhou, Yuhan" userId="35af830d-bd1a-416b-ae2f-7fc5d7b9e84c" providerId="ADAL" clId="{335576E9-6450-445E-A78F-810046877161}" dt="2025-06-06T00:46:01.811" v="50835" actId="2711"/>
          <ac:spMkLst>
            <pc:docMk/>
            <pc:sldMk cId="1777113629" sldId="2147480634"/>
            <ac:spMk id="30" creationId="{682FA73B-5044-A13F-294D-9AA588E5439B}"/>
          </ac:spMkLst>
        </pc:spChg>
        <pc:spChg chg="mod">
          <ac:chgData name="Zhou, Yuhan" userId="35af830d-bd1a-416b-ae2f-7fc5d7b9e84c" providerId="ADAL" clId="{335576E9-6450-445E-A78F-810046877161}" dt="2025-06-06T00:46:01.811" v="50835" actId="2711"/>
          <ac:spMkLst>
            <pc:docMk/>
            <pc:sldMk cId="1777113629" sldId="2147480634"/>
            <ac:spMk id="31" creationId="{5CB28F7F-AEF9-CEEF-3A3D-B9C1B76AD776}"/>
          </ac:spMkLst>
        </pc:spChg>
        <pc:spChg chg="mod">
          <ac:chgData name="Zhou, Yuhan" userId="35af830d-bd1a-416b-ae2f-7fc5d7b9e84c" providerId="ADAL" clId="{335576E9-6450-445E-A78F-810046877161}" dt="2025-06-06T00:46:01.811" v="50835" actId="2711"/>
          <ac:spMkLst>
            <pc:docMk/>
            <pc:sldMk cId="1777113629" sldId="2147480634"/>
            <ac:spMk id="32" creationId="{4A5CCF9F-EBDE-A653-F711-56382FF90795}"/>
          </ac:spMkLst>
        </pc:spChg>
        <pc:spChg chg="mod">
          <ac:chgData name="Zhou, Yuhan" userId="35af830d-bd1a-416b-ae2f-7fc5d7b9e84c" providerId="ADAL" clId="{335576E9-6450-445E-A78F-810046877161}" dt="2025-06-06T00:46:01.811" v="50835" actId="2711"/>
          <ac:spMkLst>
            <pc:docMk/>
            <pc:sldMk cId="1777113629" sldId="2147480634"/>
            <ac:spMk id="33" creationId="{CEABA89F-F7B3-369B-75DE-0BE06FA17FCF}"/>
          </ac:spMkLst>
        </pc:spChg>
        <pc:spChg chg="mod">
          <ac:chgData name="Zhou, Yuhan" userId="35af830d-bd1a-416b-ae2f-7fc5d7b9e84c" providerId="ADAL" clId="{335576E9-6450-445E-A78F-810046877161}" dt="2025-06-06T00:46:01.811" v="50835" actId="2711"/>
          <ac:spMkLst>
            <pc:docMk/>
            <pc:sldMk cId="1777113629" sldId="2147480634"/>
            <ac:spMk id="34" creationId="{EDF8AA4A-3371-033C-A716-1E773B2213B8}"/>
          </ac:spMkLst>
        </pc:spChg>
        <pc:spChg chg="mod">
          <ac:chgData name="Zhou, Yuhan" userId="35af830d-bd1a-416b-ae2f-7fc5d7b9e84c" providerId="ADAL" clId="{335576E9-6450-445E-A78F-810046877161}" dt="2025-06-06T00:46:01.811" v="50835" actId="2711"/>
          <ac:spMkLst>
            <pc:docMk/>
            <pc:sldMk cId="1777113629" sldId="2147480634"/>
            <ac:spMk id="50" creationId="{6EB6CCDD-A5FF-F744-9989-88167DC53F24}"/>
          </ac:spMkLst>
        </pc:spChg>
        <pc:spChg chg="mod">
          <ac:chgData name="Zhou, Yuhan" userId="35af830d-bd1a-416b-ae2f-7fc5d7b9e84c" providerId="ADAL" clId="{335576E9-6450-445E-A78F-810046877161}" dt="2025-06-06T00:46:01.811" v="50835" actId="2711"/>
          <ac:spMkLst>
            <pc:docMk/>
            <pc:sldMk cId="1777113629" sldId="2147480634"/>
            <ac:spMk id="56" creationId="{D621BF67-AE16-6FD3-E5AA-F8EAC294A0A7}"/>
          </ac:spMkLst>
        </pc:spChg>
        <pc:spChg chg="mod">
          <ac:chgData name="Zhou, Yuhan" userId="35af830d-bd1a-416b-ae2f-7fc5d7b9e84c" providerId="ADAL" clId="{335576E9-6450-445E-A78F-810046877161}" dt="2025-05-29T01:54:39.622" v="30474" actId="1076"/>
          <ac:spMkLst>
            <pc:docMk/>
            <pc:sldMk cId="1777113629" sldId="2147480634"/>
            <ac:spMk id="57" creationId="{D22E9572-31DC-2C4E-2240-331CE0235E13}"/>
          </ac:spMkLst>
        </pc:spChg>
        <pc:spChg chg="mod">
          <ac:chgData name="Zhou, Yuhan" userId="35af830d-bd1a-416b-ae2f-7fc5d7b9e84c" providerId="ADAL" clId="{335576E9-6450-445E-A78F-810046877161}" dt="2025-06-06T00:46:01.811" v="50835" actId="2711"/>
          <ac:spMkLst>
            <pc:docMk/>
            <pc:sldMk cId="1777113629" sldId="2147480634"/>
            <ac:spMk id="58" creationId="{69E847B1-CDBB-EE2E-5855-1BF9BB4EC6A4}"/>
          </ac:spMkLst>
        </pc:spChg>
        <pc:spChg chg="mod">
          <ac:chgData name="Zhou, Yuhan" userId="35af830d-bd1a-416b-ae2f-7fc5d7b9e84c" providerId="ADAL" clId="{335576E9-6450-445E-A78F-810046877161}" dt="2025-06-06T00:46:01.811" v="50835" actId="2711"/>
          <ac:spMkLst>
            <pc:docMk/>
            <pc:sldMk cId="1777113629" sldId="2147480634"/>
            <ac:spMk id="60" creationId="{AFEB22AE-E537-C9FD-7180-18A22CA016DA}"/>
          </ac:spMkLst>
        </pc:spChg>
        <pc:spChg chg="mod">
          <ac:chgData name="Zhou, Yuhan" userId="35af830d-bd1a-416b-ae2f-7fc5d7b9e84c" providerId="ADAL" clId="{335576E9-6450-445E-A78F-810046877161}" dt="2025-06-06T00:46:01.811" v="50835" actId="2711"/>
          <ac:spMkLst>
            <pc:docMk/>
            <pc:sldMk cId="1777113629" sldId="2147480634"/>
            <ac:spMk id="63" creationId="{8CE2CD1F-F6B6-FD2F-4859-B0C1CB48ED84}"/>
          </ac:spMkLst>
        </pc:spChg>
        <pc:grpChg chg="mod">
          <ac:chgData name="Zhou, Yuhan" userId="35af830d-bd1a-416b-ae2f-7fc5d7b9e84c" providerId="ADAL" clId="{335576E9-6450-445E-A78F-810046877161}" dt="2025-06-06T00:46:01.811" v="50835" actId="2711"/>
          <ac:grpSpMkLst>
            <pc:docMk/>
            <pc:sldMk cId="1777113629" sldId="2147480634"/>
            <ac:grpSpMk id="5" creationId="{F654D533-7AF7-17AC-C813-C429B79EE9DB}"/>
          </ac:grpSpMkLst>
        </pc:grpChg>
        <pc:grpChg chg="mod">
          <ac:chgData name="Zhou, Yuhan" userId="35af830d-bd1a-416b-ae2f-7fc5d7b9e84c" providerId="ADAL" clId="{335576E9-6450-445E-A78F-810046877161}" dt="2025-06-06T00:46:01.811" v="50835" actId="2711"/>
          <ac:grpSpMkLst>
            <pc:docMk/>
            <pc:sldMk cId="1777113629" sldId="2147480634"/>
            <ac:grpSpMk id="35" creationId="{D79E75B7-D8CC-A454-CD28-1027C8FF7A5E}"/>
          </ac:grpSpMkLst>
        </pc:grpChg>
        <pc:grpChg chg="mod">
          <ac:chgData name="Zhou, Yuhan" userId="35af830d-bd1a-416b-ae2f-7fc5d7b9e84c" providerId="ADAL" clId="{335576E9-6450-445E-A78F-810046877161}" dt="2025-06-06T00:46:01.811" v="50835" actId="2711"/>
          <ac:grpSpMkLst>
            <pc:docMk/>
            <pc:sldMk cId="1777113629" sldId="2147480634"/>
            <ac:grpSpMk id="38" creationId="{76131E0B-8123-08B1-137E-56689C629712}"/>
          </ac:grpSpMkLst>
        </pc:grpChg>
        <pc:grpChg chg="mod">
          <ac:chgData name="Zhou, Yuhan" userId="35af830d-bd1a-416b-ae2f-7fc5d7b9e84c" providerId="ADAL" clId="{335576E9-6450-445E-A78F-810046877161}" dt="2025-06-06T00:46:01.811" v="50835" actId="2711"/>
          <ac:grpSpMkLst>
            <pc:docMk/>
            <pc:sldMk cId="1777113629" sldId="2147480634"/>
            <ac:grpSpMk id="41" creationId="{8650820D-B862-7677-AD07-73C29E6A0F92}"/>
          </ac:grpSpMkLst>
        </pc:grpChg>
        <pc:grpChg chg="mod">
          <ac:chgData name="Zhou, Yuhan" userId="35af830d-bd1a-416b-ae2f-7fc5d7b9e84c" providerId="ADAL" clId="{335576E9-6450-445E-A78F-810046877161}" dt="2025-06-06T00:46:01.811" v="50835" actId="2711"/>
          <ac:grpSpMkLst>
            <pc:docMk/>
            <pc:sldMk cId="1777113629" sldId="2147480634"/>
            <ac:grpSpMk id="44" creationId="{7AC4CA44-F4B9-830A-C226-21C1D5B0585D}"/>
          </ac:grpSpMkLst>
        </pc:grpChg>
        <pc:grpChg chg="mod">
          <ac:chgData name="Zhou, Yuhan" userId="35af830d-bd1a-416b-ae2f-7fc5d7b9e84c" providerId="ADAL" clId="{335576E9-6450-445E-A78F-810046877161}" dt="2025-06-06T00:46:01.811" v="50835" actId="2711"/>
          <ac:grpSpMkLst>
            <pc:docMk/>
            <pc:sldMk cId="1777113629" sldId="2147480634"/>
            <ac:grpSpMk id="47" creationId="{A13A4D58-7633-C26B-EE15-C3D282F6CF3D}"/>
          </ac:grpSpMkLst>
        </pc:grpChg>
        <pc:grpChg chg="mod">
          <ac:chgData name="Zhou, Yuhan" userId="35af830d-bd1a-416b-ae2f-7fc5d7b9e84c" providerId="ADAL" clId="{335576E9-6450-445E-A78F-810046877161}" dt="2025-06-06T00:46:01.811" v="50835" actId="2711"/>
          <ac:grpSpMkLst>
            <pc:docMk/>
            <pc:sldMk cId="1777113629" sldId="2147480634"/>
            <ac:grpSpMk id="51" creationId="{B0C2BCC8-C8FF-D361-A343-C63D8BB9CEA7}"/>
          </ac:grpSpMkLst>
        </pc:grpChg>
        <pc:grpChg chg="mod">
          <ac:chgData name="Zhou, Yuhan" userId="35af830d-bd1a-416b-ae2f-7fc5d7b9e84c" providerId="ADAL" clId="{335576E9-6450-445E-A78F-810046877161}" dt="2025-06-06T00:46:01.811" v="50835" actId="2711"/>
          <ac:grpSpMkLst>
            <pc:docMk/>
            <pc:sldMk cId="1777113629" sldId="2147480634"/>
            <ac:grpSpMk id="1024" creationId="{AE8A7789-8895-F652-A27D-E59ACE04D8A0}"/>
          </ac:grpSpMkLst>
        </pc:grpChg>
        <pc:picChg chg="mod">
          <ac:chgData name="Zhou, Yuhan" userId="35af830d-bd1a-416b-ae2f-7fc5d7b9e84c" providerId="ADAL" clId="{335576E9-6450-445E-A78F-810046877161}" dt="2025-06-06T00:46:01.811" v="50835" actId="2711"/>
          <ac:picMkLst>
            <pc:docMk/>
            <pc:sldMk cId="1777113629" sldId="2147480634"/>
            <ac:picMk id="55" creationId="{12E2AF44-210B-C7F5-2354-1FA7B4BE46BB}"/>
          </ac:picMkLst>
        </pc:picChg>
        <pc:picChg chg="mod">
          <ac:chgData name="Zhou, Yuhan" userId="35af830d-bd1a-416b-ae2f-7fc5d7b9e84c" providerId="ADAL" clId="{335576E9-6450-445E-A78F-810046877161}" dt="2025-06-06T00:46:01.811" v="50835" actId="2711"/>
          <ac:picMkLst>
            <pc:docMk/>
            <pc:sldMk cId="1777113629" sldId="2147480634"/>
            <ac:picMk id="61" creationId="{F310E63C-EC72-15A6-9423-54B349BA4E0C}"/>
          </ac:picMkLst>
        </pc:picChg>
        <pc:picChg chg="mod">
          <ac:chgData name="Zhou, Yuhan" userId="35af830d-bd1a-416b-ae2f-7fc5d7b9e84c" providerId="ADAL" clId="{335576E9-6450-445E-A78F-810046877161}" dt="2025-06-06T00:46:01.811" v="50835" actId="2711"/>
          <ac:picMkLst>
            <pc:docMk/>
            <pc:sldMk cId="1777113629" sldId="2147480634"/>
            <ac:picMk id="62" creationId="{65494A3C-DBAE-FCCB-185B-EA4D5BC7D1EF}"/>
          </ac:picMkLst>
        </pc:picChg>
        <pc:picChg chg="mod">
          <ac:chgData name="Zhou, Yuhan" userId="35af830d-bd1a-416b-ae2f-7fc5d7b9e84c" providerId="ADAL" clId="{335576E9-6450-445E-A78F-810046877161}" dt="2025-06-06T00:46:01.811" v="50835" actId="2711"/>
          <ac:picMkLst>
            <pc:docMk/>
            <pc:sldMk cId="1777113629" sldId="2147480634"/>
            <ac:picMk id="1027" creationId="{554E3A80-1F88-75EB-D490-CE9DAB131E94}"/>
          </ac:picMkLst>
        </pc:picChg>
        <pc:picChg chg="mod">
          <ac:chgData name="Zhou, Yuhan" userId="35af830d-bd1a-416b-ae2f-7fc5d7b9e84c" providerId="ADAL" clId="{335576E9-6450-445E-A78F-810046877161}" dt="2025-06-06T00:46:01.811" v="50835" actId="2711"/>
          <ac:picMkLst>
            <pc:docMk/>
            <pc:sldMk cId="1777113629" sldId="2147480634"/>
            <ac:picMk id="1030" creationId="{50897399-F7DA-5EF9-73C9-DE041F08FDB3}"/>
          </ac:picMkLst>
        </pc:picChg>
        <pc:picChg chg="mod">
          <ac:chgData name="Zhou, Yuhan" userId="35af830d-bd1a-416b-ae2f-7fc5d7b9e84c" providerId="ADAL" clId="{335576E9-6450-445E-A78F-810046877161}" dt="2025-06-06T00:46:01.811" v="50835" actId="2711"/>
          <ac:picMkLst>
            <pc:docMk/>
            <pc:sldMk cId="1777113629" sldId="2147480634"/>
            <ac:picMk id="1031" creationId="{E347B524-8190-D02F-7FEA-E7E55292F913}"/>
          </ac:picMkLst>
        </pc:picChg>
        <pc:extLst>
          <p:ext xmlns:p="http://schemas.openxmlformats.org/presentationml/2006/main" uri="{D6D511B9-2390-475A-947B-AFAB55BFBCF1}">
            <pc226:cmChg xmlns:pc226="http://schemas.microsoft.com/office/powerpoint/2022/06/main/command" chg="add">
              <pc226:chgData name="Zhou, Yuhan" userId="35af830d-bd1a-416b-ae2f-7fc5d7b9e84c" providerId="ADAL" clId="{335576E9-6450-445E-A78F-810046877161}" dt="2025-06-03T02:53:25.324" v="42045"/>
              <pc2:cmMkLst xmlns:pc2="http://schemas.microsoft.com/office/powerpoint/2019/9/main/command">
                <pc:docMk/>
                <pc:sldMk cId="1777113629" sldId="2147480634"/>
                <pc2:cmMk id="{E426913F-36E6-42B4-896D-26D4A3CD116C}"/>
              </pc2:cmMkLst>
              <pc226:cmRplyChg chg="add">
                <pc226:chgData name="Zhou, Yuhan" userId="35af830d-bd1a-416b-ae2f-7fc5d7b9e84c" providerId="ADAL" clId="{335576E9-6450-445E-A78F-810046877161}" dt="2025-06-03T02:53:25.324" v="42045"/>
                <pc2:cmRplyMkLst xmlns:pc2="http://schemas.microsoft.com/office/powerpoint/2019/9/main/command">
                  <pc:docMk/>
                  <pc:sldMk cId="1777113629" sldId="2147480634"/>
                  <pc2:cmMk id="{E426913F-36E6-42B4-896D-26D4A3CD116C}"/>
                  <pc2:cmRplyMk id="{C9E5C324-6D39-471A-A883-AAFDE599E8F1}"/>
                </pc2:cmRplyMkLst>
              </pc226:cmRplyChg>
            </pc226:cmChg>
            <pc226:cmChg xmlns:pc226="http://schemas.microsoft.com/office/powerpoint/2022/06/main/command" chg="mod">
              <pc226:chgData name="Zhou, Yuhan" userId="35af830d-bd1a-416b-ae2f-7fc5d7b9e84c" providerId="ADAL" clId="{335576E9-6450-445E-A78F-810046877161}" dt="2025-06-04T05:16:10.175" v="50785" actId="2056"/>
              <pc2:cmMkLst xmlns:pc2="http://schemas.microsoft.com/office/powerpoint/2019/9/main/command">
                <pc:docMk/>
                <pc:sldMk cId="1777113629" sldId="2147480634"/>
                <pc2:cmMk id="{DAE6609D-CF9A-481E-BFA1-97FBE2BBF95A}"/>
              </pc2:cmMkLst>
            </pc226:cmChg>
            <pc226:cmChg xmlns:pc226="http://schemas.microsoft.com/office/powerpoint/2022/06/main/command" chg="mod">
              <pc226:chgData name="Zhou, Yuhan" userId="35af830d-bd1a-416b-ae2f-7fc5d7b9e84c" providerId="ADAL" clId="{335576E9-6450-445E-A78F-810046877161}" dt="2025-06-04T07:22:01.406" v="50786" actId="2056"/>
              <pc2:cmMkLst xmlns:pc2="http://schemas.microsoft.com/office/powerpoint/2019/9/main/command">
                <pc:docMk/>
                <pc:sldMk cId="1777113629" sldId="2147480634"/>
                <pc2:cmMk id="{338405AB-7DEB-42D6-909D-D2CFCA65EFE0}"/>
              </pc2:cmMkLst>
            </pc226:cmChg>
          </p:ext>
        </pc:extLst>
      </pc:sldChg>
      <pc:sldChg chg="addSp delSp modSp add del mod ord">
        <pc:chgData name="Zhou, Yuhan" userId="35af830d-bd1a-416b-ae2f-7fc5d7b9e84c" providerId="ADAL" clId="{335576E9-6450-445E-A78F-810046877161}" dt="2025-06-02T07:15:26.665" v="36374" actId="47"/>
        <pc:sldMkLst>
          <pc:docMk/>
          <pc:sldMk cId="985762083" sldId="2147480635"/>
        </pc:sldMkLst>
        <pc:spChg chg="add mod">
          <ac:chgData name="Zhou, Yuhan" userId="35af830d-bd1a-416b-ae2f-7fc5d7b9e84c" providerId="ADAL" clId="{335576E9-6450-445E-A78F-810046877161}" dt="2025-05-29T00:35:17.547" v="29293" actId="164"/>
          <ac:spMkLst>
            <pc:docMk/>
            <pc:sldMk cId="985762083" sldId="2147480635"/>
            <ac:spMk id="2" creationId="{1D8765E6-8919-9DC1-6D0D-6B9EB612D1ED}"/>
          </ac:spMkLst>
        </pc:spChg>
        <pc:spChg chg="mod">
          <ac:chgData name="Zhou, Yuhan" userId="35af830d-bd1a-416b-ae2f-7fc5d7b9e84c" providerId="ADAL" clId="{335576E9-6450-445E-A78F-810046877161}" dt="2025-05-28T23:13:45.712" v="27518" actId="1076"/>
          <ac:spMkLst>
            <pc:docMk/>
            <pc:sldMk cId="985762083" sldId="2147480635"/>
            <ac:spMk id="3" creationId="{C3285CD6-8285-1720-D483-5C915054AF85}"/>
          </ac:spMkLst>
        </pc:spChg>
        <pc:spChg chg="add del mod">
          <ac:chgData name="Zhou, Yuhan" userId="35af830d-bd1a-416b-ae2f-7fc5d7b9e84c" providerId="ADAL" clId="{335576E9-6450-445E-A78F-810046877161}" dt="2025-05-29T00:11:40.267" v="28857" actId="478"/>
          <ac:spMkLst>
            <pc:docMk/>
            <pc:sldMk cId="985762083" sldId="2147480635"/>
            <ac:spMk id="4" creationId="{26FA11EB-44B3-B453-2F67-F016F3644498}"/>
          </ac:spMkLst>
        </pc:spChg>
        <pc:spChg chg="add del mod">
          <ac:chgData name="Zhou, Yuhan" userId="35af830d-bd1a-416b-ae2f-7fc5d7b9e84c" providerId="ADAL" clId="{335576E9-6450-445E-A78F-810046877161}" dt="2025-05-29T00:11:40.267" v="28857" actId="478"/>
          <ac:spMkLst>
            <pc:docMk/>
            <pc:sldMk cId="985762083" sldId="2147480635"/>
            <ac:spMk id="5" creationId="{745C7D4D-F2D3-26E7-CC02-EFAC54EF7BD5}"/>
          </ac:spMkLst>
        </pc:spChg>
        <pc:spChg chg="del mod topLvl">
          <ac:chgData name="Zhou, Yuhan" userId="35af830d-bd1a-416b-ae2f-7fc5d7b9e84c" providerId="ADAL" clId="{335576E9-6450-445E-A78F-810046877161}" dt="2025-05-28T23:41:12.133" v="27920" actId="478"/>
          <ac:spMkLst>
            <pc:docMk/>
            <pc:sldMk cId="985762083" sldId="2147480635"/>
            <ac:spMk id="7" creationId="{A35B02E3-C243-2E01-550E-97AA57F288BC}"/>
          </ac:spMkLst>
        </pc:spChg>
        <pc:spChg chg="del mod topLvl">
          <ac:chgData name="Zhou, Yuhan" userId="35af830d-bd1a-416b-ae2f-7fc5d7b9e84c" providerId="ADAL" clId="{335576E9-6450-445E-A78F-810046877161}" dt="2025-05-28T23:41:08.920" v="27919" actId="478"/>
          <ac:spMkLst>
            <pc:docMk/>
            <pc:sldMk cId="985762083" sldId="2147480635"/>
            <ac:spMk id="8" creationId="{3C7D3299-CA3E-74E7-BBC1-E38EB57928ED}"/>
          </ac:spMkLst>
        </pc:spChg>
        <pc:spChg chg="del mod topLvl">
          <ac:chgData name="Zhou, Yuhan" userId="35af830d-bd1a-416b-ae2f-7fc5d7b9e84c" providerId="ADAL" clId="{335576E9-6450-445E-A78F-810046877161}" dt="2025-05-28T23:41:12.133" v="27920" actId="478"/>
          <ac:spMkLst>
            <pc:docMk/>
            <pc:sldMk cId="985762083" sldId="2147480635"/>
            <ac:spMk id="9" creationId="{7D422A38-645A-02CD-2D12-FEE3D5AE3D2E}"/>
          </ac:spMkLst>
        </pc:spChg>
        <pc:spChg chg="del mod topLvl">
          <ac:chgData name="Zhou, Yuhan" userId="35af830d-bd1a-416b-ae2f-7fc5d7b9e84c" providerId="ADAL" clId="{335576E9-6450-445E-A78F-810046877161}" dt="2025-05-28T23:41:08.920" v="27919" actId="478"/>
          <ac:spMkLst>
            <pc:docMk/>
            <pc:sldMk cId="985762083" sldId="2147480635"/>
            <ac:spMk id="10" creationId="{F7C49FD4-C97E-58DF-B011-FA9F1CE72E5E}"/>
          </ac:spMkLst>
        </pc:spChg>
        <pc:spChg chg="del mod topLvl">
          <ac:chgData name="Zhou, Yuhan" userId="35af830d-bd1a-416b-ae2f-7fc5d7b9e84c" providerId="ADAL" clId="{335576E9-6450-445E-A78F-810046877161}" dt="2025-05-28T23:41:12.133" v="27920" actId="478"/>
          <ac:spMkLst>
            <pc:docMk/>
            <pc:sldMk cId="985762083" sldId="2147480635"/>
            <ac:spMk id="11" creationId="{DE80B97F-8D61-FCED-F5F2-15B61BCE192A}"/>
          </ac:spMkLst>
        </pc:spChg>
        <pc:spChg chg="del mod topLvl">
          <ac:chgData name="Zhou, Yuhan" userId="35af830d-bd1a-416b-ae2f-7fc5d7b9e84c" providerId="ADAL" clId="{335576E9-6450-445E-A78F-810046877161}" dt="2025-05-28T23:41:08.920" v="27919" actId="478"/>
          <ac:spMkLst>
            <pc:docMk/>
            <pc:sldMk cId="985762083" sldId="2147480635"/>
            <ac:spMk id="12" creationId="{30BFD35B-831F-4734-9CE2-9A9911B7661C}"/>
          </ac:spMkLst>
        </pc:spChg>
        <pc:spChg chg="mod topLvl">
          <ac:chgData name="Zhou, Yuhan" userId="35af830d-bd1a-416b-ae2f-7fc5d7b9e84c" providerId="ADAL" clId="{335576E9-6450-445E-A78F-810046877161}" dt="2025-05-29T01:04:46.059" v="30168" actId="1076"/>
          <ac:spMkLst>
            <pc:docMk/>
            <pc:sldMk cId="985762083" sldId="2147480635"/>
            <ac:spMk id="13" creationId="{A8E270EC-B11D-7D4B-6E81-1AD006CFF505}"/>
          </ac:spMkLst>
        </pc:spChg>
        <pc:spChg chg="add mod">
          <ac:chgData name="Zhou, Yuhan" userId="35af830d-bd1a-416b-ae2f-7fc5d7b9e84c" providerId="ADAL" clId="{335576E9-6450-445E-A78F-810046877161}" dt="2025-05-29T01:04:46.059" v="30168" actId="1076"/>
          <ac:spMkLst>
            <pc:docMk/>
            <pc:sldMk cId="985762083" sldId="2147480635"/>
            <ac:spMk id="14" creationId="{32B4D35B-5D19-7373-2F92-96336225B860}"/>
          </ac:spMkLst>
        </pc:spChg>
        <pc:spChg chg="del mod topLvl">
          <ac:chgData name="Zhou, Yuhan" userId="35af830d-bd1a-416b-ae2f-7fc5d7b9e84c" providerId="ADAL" clId="{335576E9-6450-445E-A78F-810046877161}" dt="2025-05-28T23:43:06.261" v="27969" actId="478"/>
          <ac:spMkLst>
            <pc:docMk/>
            <pc:sldMk cId="985762083" sldId="2147480635"/>
            <ac:spMk id="16" creationId="{2F66ACAC-FDCD-EC37-C723-90174EB55279}"/>
          </ac:spMkLst>
        </pc:spChg>
        <pc:spChg chg="mod topLvl">
          <ac:chgData name="Zhou, Yuhan" userId="35af830d-bd1a-416b-ae2f-7fc5d7b9e84c" providerId="ADAL" clId="{335576E9-6450-445E-A78F-810046877161}" dt="2025-05-29T01:04:46.059" v="30168" actId="1076"/>
          <ac:spMkLst>
            <pc:docMk/>
            <pc:sldMk cId="985762083" sldId="2147480635"/>
            <ac:spMk id="17" creationId="{6D76515B-D195-30EA-5FE6-B9A4AD996D17}"/>
          </ac:spMkLst>
        </pc:spChg>
        <pc:spChg chg="del mod topLvl">
          <ac:chgData name="Zhou, Yuhan" userId="35af830d-bd1a-416b-ae2f-7fc5d7b9e84c" providerId="ADAL" clId="{335576E9-6450-445E-A78F-810046877161}" dt="2025-05-28T23:43:06.261" v="27969" actId="478"/>
          <ac:spMkLst>
            <pc:docMk/>
            <pc:sldMk cId="985762083" sldId="2147480635"/>
            <ac:spMk id="18" creationId="{E8E65260-6D55-A717-FA9C-774ED233EB16}"/>
          </ac:spMkLst>
        </pc:spChg>
        <pc:spChg chg="mod topLvl">
          <ac:chgData name="Zhou, Yuhan" userId="35af830d-bd1a-416b-ae2f-7fc5d7b9e84c" providerId="ADAL" clId="{335576E9-6450-445E-A78F-810046877161}" dt="2025-05-29T01:04:46.059" v="30168" actId="1076"/>
          <ac:spMkLst>
            <pc:docMk/>
            <pc:sldMk cId="985762083" sldId="2147480635"/>
            <ac:spMk id="19" creationId="{12FC0539-4951-6CBA-DACF-3DE208D03F54}"/>
          </ac:spMkLst>
        </pc:spChg>
        <pc:spChg chg="del mod topLvl">
          <ac:chgData name="Zhou, Yuhan" userId="35af830d-bd1a-416b-ae2f-7fc5d7b9e84c" providerId="ADAL" clId="{335576E9-6450-445E-A78F-810046877161}" dt="2025-05-28T23:43:06.261" v="27969" actId="478"/>
          <ac:spMkLst>
            <pc:docMk/>
            <pc:sldMk cId="985762083" sldId="2147480635"/>
            <ac:spMk id="20" creationId="{0720ED48-9665-67B1-2B15-04539EA1FE99}"/>
          </ac:spMkLst>
        </pc:spChg>
        <pc:spChg chg="mod topLvl">
          <ac:chgData name="Zhou, Yuhan" userId="35af830d-bd1a-416b-ae2f-7fc5d7b9e84c" providerId="ADAL" clId="{335576E9-6450-445E-A78F-810046877161}" dt="2025-05-29T01:04:46.059" v="30168" actId="1076"/>
          <ac:spMkLst>
            <pc:docMk/>
            <pc:sldMk cId="985762083" sldId="2147480635"/>
            <ac:spMk id="21" creationId="{34FC4E92-8327-702E-1CE0-06219BFFE110}"/>
          </ac:spMkLst>
        </pc:spChg>
        <pc:spChg chg="del mod topLvl">
          <ac:chgData name="Zhou, Yuhan" userId="35af830d-bd1a-416b-ae2f-7fc5d7b9e84c" providerId="ADAL" clId="{335576E9-6450-445E-A78F-810046877161}" dt="2025-05-28T23:43:06.261" v="27969" actId="478"/>
          <ac:spMkLst>
            <pc:docMk/>
            <pc:sldMk cId="985762083" sldId="2147480635"/>
            <ac:spMk id="22" creationId="{79C92811-0E96-8FCD-B662-1A6AD94EA84B}"/>
          </ac:spMkLst>
        </pc:spChg>
        <pc:spChg chg="add mod">
          <ac:chgData name="Zhou, Yuhan" userId="35af830d-bd1a-416b-ae2f-7fc5d7b9e84c" providerId="ADAL" clId="{335576E9-6450-445E-A78F-810046877161}" dt="2025-05-29T01:04:46.059" v="30168" actId="1076"/>
          <ac:spMkLst>
            <pc:docMk/>
            <pc:sldMk cId="985762083" sldId="2147480635"/>
            <ac:spMk id="23" creationId="{49911F0B-D58D-D0D9-C684-38800187850D}"/>
          </ac:spMkLst>
        </pc:spChg>
        <pc:spChg chg="add mod">
          <ac:chgData name="Zhou, Yuhan" userId="35af830d-bd1a-416b-ae2f-7fc5d7b9e84c" providerId="ADAL" clId="{335576E9-6450-445E-A78F-810046877161}" dt="2025-05-29T01:04:46.059" v="30168" actId="1076"/>
          <ac:spMkLst>
            <pc:docMk/>
            <pc:sldMk cId="985762083" sldId="2147480635"/>
            <ac:spMk id="24" creationId="{5135C3D9-4A3A-77A2-D5B0-6B69D5A7FD96}"/>
          </ac:spMkLst>
        </pc:spChg>
        <pc:spChg chg="add del mod">
          <ac:chgData name="Zhou, Yuhan" userId="35af830d-bd1a-416b-ae2f-7fc5d7b9e84c" providerId="ADAL" clId="{335576E9-6450-445E-A78F-810046877161}" dt="2025-05-28T23:49:47.969" v="28241" actId="478"/>
          <ac:spMkLst>
            <pc:docMk/>
            <pc:sldMk cId="985762083" sldId="2147480635"/>
            <ac:spMk id="26" creationId="{0452B897-390A-4C81-7A04-AA34D55E68DB}"/>
          </ac:spMkLst>
        </pc:spChg>
        <pc:spChg chg="add del mod">
          <ac:chgData name="Zhou, Yuhan" userId="35af830d-bd1a-416b-ae2f-7fc5d7b9e84c" providerId="ADAL" clId="{335576E9-6450-445E-A78F-810046877161}" dt="2025-05-29T00:03:55.097" v="28600" actId="478"/>
          <ac:spMkLst>
            <pc:docMk/>
            <pc:sldMk cId="985762083" sldId="2147480635"/>
            <ac:spMk id="27" creationId="{892E3975-C762-72EE-D319-76A2307BC669}"/>
          </ac:spMkLst>
        </pc:spChg>
        <pc:spChg chg="add mod">
          <ac:chgData name="Zhou, Yuhan" userId="35af830d-bd1a-416b-ae2f-7fc5d7b9e84c" providerId="ADAL" clId="{335576E9-6450-445E-A78F-810046877161}" dt="2025-05-29T01:04:45.635" v="30167" actId="1076"/>
          <ac:spMkLst>
            <pc:docMk/>
            <pc:sldMk cId="985762083" sldId="2147480635"/>
            <ac:spMk id="28" creationId="{5A9CC0A4-C333-D216-469C-A146CFD214B8}"/>
          </ac:spMkLst>
        </pc:spChg>
        <pc:spChg chg="add mod">
          <ac:chgData name="Zhou, Yuhan" userId="35af830d-bd1a-416b-ae2f-7fc5d7b9e84c" providerId="ADAL" clId="{335576E9-6450-445E-A78F-810046877161}" dt="2025-05-29T00:35:21.024" v="29294" actId="164"/>
          <ac:spMkLst>
            <pc:docMk/>
            <pc:sldMk cId="985762083" sldId="2147480635"/>
            <ac:spMk id="29" creationId="{9673840D-0600-7AF9-592D-84A84E324BA4}"/>
          </ac:spMkLst>
        </pc:spChg>
        <pc:spChg chg="add mod">
          <ac:chgData name="Zhou, Yuhan" userId="35af830d-bd1a-416b-ae2f-7fc5d7b9e84c" providerId="ADAL" clId="{335576E9-6450-445E-A78F-810046877161}" dt="2025-05-29T00:35:24.459" v="29295" actId="164"/>
          <ac:spMkLst>
            <pc:docMk/>
            <pc:sldMk cId="985762083" sldId="2147480635"/>
            <ac:spMk id="30" creationId="{641A87A1-8770-5E4F-6C4B-37DE415D30EF}"/>
          </ac:spMkLst>
        </pc:spChg>
        <pc:spChg chg="add del mod">
          <ac:chgData name="Zhou, Yuhan" userId="35af830d-bd1a-416b-ae2f-7fc5d7b9e84c" providerId="ADAL" clId="{335576E9-6450-445E-A78F-810046877161}" dt="2025-05-29T00:25:39.015" v="29117" actId="478"/>
          <ac:spMkLst>
            <pc:docMk/>
            <pc:sldMk cId="985762083" sldId="2147480635"/>
            <ac:spMk id="31" creationId="{794A6AC9-53DA-F4D3-42DA-AF6982BE72C2}"/>
          </ac:spMkLst>
        </pc:spChg>
        <pc:spChg chg="mod">
          <ac:chgData name="Zhou, Yuhan" userId="35af830d-bd1a-416b-ae2f-7fc5d7b9e84c" providerId="ADAL" clId="{335576E9-6450-445E-A78F-810046877161}" dt="2025-05-29T00:23:38.148" v="29100"/>
          <ac:spMkLst>
            <pc:docMk/>
            <pc:sldMk cId="985762083" sldId="2147480635"/>
            <ac:spMk id="33" creationId="{349DA5AE-BDF3-56FC-8FA3-DE0AC3A11BA6}"/>
          </ac:spMkLst>
        </pc:spChg>
        <pc:spChg chg="mod">
          <ac:chgData name="Zhou, Yuhan" userId="35af830d-bd1a-416b-ae2f-7fc5d7b9e84c" providerId="ADAL" clId="{335576E9-6450-445E-A78F-810046877161}" dt="2025-05-29T00:23:38.148" v="29100"/>
          <ac:spMkLst>
            <pc:docMk/>
            <pc:sldMk cId="985762083" sldId="2147480635"/>
            <ac:spMk id="34" creationId="{467C0EF4-4F68-E81D-43CF-E1D185948623}"/>
          </ac:spMkLst>
        </pc:spChg>
        <pc:spChg chg="mod">
          <ac:chgData name="Zhou, Yuhan" userId="35af830d-bd1a-416b-ae2f-7fc5d7b9e84c" providerId="ADAL" clId="{335576E9-6450-445E-A78F-810046877161}" dt="2025-05-29T00:27:39.237" v="29149" actId="207"/>
          <ac:spMkLst>
            <pc:docMk/>
            <pc:sldMk cId="985762083" sldId="2147480635"/>
            <ac:spMk id="36" creationId="{E1D42BE4-FCAF-77B7-49AB-7173089FADB2}"/>
          </ac:spMkLst>
        </pc:spChg>
        <pc:spChg chg="mod">
          <ac:chgData name="Zhou, Yuhan" userId="35af830d-bd1a-416b-ae2f-7fc5d7b9e84c" providerId="ADAL" clId="{335576E9-6450-445E-A78F-810046877161}" dt="2025-05-29T00:27:39.237" v="29149" actId="207"/>
          <ac:spMkLst>
            <pc:docMk/>
            <pc:sldMk cId="985762083" sldId="2147480635"/>
            <ac:spMk id="37" creationId="{A89C6674-D5D1-5650-8A40-F2FB36D104C0}"/>
          </ac:spMkLst>
        </pc:spChg>
        <pc:spChg chg="mod">
          <ac:chgData name="Zhou, Yuhan" userId="35af830d-bd1a-416b-ae2f-7fc5d7b9e84c" providerId="ADAL" clId="{335576E9-6450-445E-A78F-810046877161}" dt="2025-05-29T00:27:39.237" v="29149" actId="207"/>
          <ac:spMkLst>
            <pc:docMk/>
            <pc:sldMk cId="985762083" sldId="2147480635"/>
            <ac:spMk id="39" creationId="{07D204D1-7DBD-ADE4-D5CB-F6D8512DD0D0}"/>
          </ac:spMkLst>
        </pc:spChg>
        <pc:spChg chg="mod">
          <ac:chgData name="Zhou, Yuhan" userId="35af830d-bd1a-416b-ae2f-7fc5d7b9e84c" providerId="ADAL" clId="{335576E9-6450-445E-A78F-810046877161}" dt="2025-05-29T00:27:39.237" v="29149" actId="207"/>
          <ac:spMkLst>
            <pc:docMk/>
            <pc:sldMk cId="985762083" sldId="2147480635"/>
            <ac:spMk id="40" creationId="{747C3331-5122-A043-9062-503DC773DA4F}"/>
          </ac:spMkLst>
        </pc:spChg>
        <pc:spChg chg="mod">
          <ac:chgData name="Zhou, Yuhan" userId="35af830d-bd1a-416b-ae2f-7fc5d7b9e84c" providerId="ADAL" clId="{335576E9-6450-445E-A78F-810046877161}" dt="2025-05-29T00:27:39.237" v="29149" actId="207"/>
          <ac:spMkLst>
            <pc:docMk/>
            <pc:sldMk cId="985762083" sldId="2147480635"/>
            <ac:spMk id="41" creationId="{82BF1AE8-CAA5-7ACA-F956-5EF2F4FED659}"/>
          </ac:spMkLst>
        </pc:spChg>
        <pc:spChg chg="add del mod">
          <ac:chgData name="Zhou, Yuhan" userId="35af830d-bd1a-416b-ae2f-7fc5d7b9e84c" providerId="ADAL" clId="{335576E9-6450-445E-A78F-810046877161}" dt="2025-05-29T00:25:06.338" v="29113" actId="478"/>
          <ac:spMkLst>
            <pc:docMk/>
            <pc:sldMk cId="985762083" sldId="2147480635"/>
            <ac:spMk id="42" creationId="{A2C0A974-00C7-5843-814C-96F7AB9EE4B2}"/>
          </ac:spMkLst>
        </pc:spChg>
        <pc:spChg chg="mod">
          <ac:chgData name="Zhou, Yuhan" userId="35af830d-bd1a-416b-ae2f-7fc5d7b9e84c" providerId="ADAL" clId="{335576E9-6450-445E-A78F-810046877161}" dt="2025-05-29T00:27:39.237" v="29149" actId="207"/>
          <ac:spMkLst>
            <pc:docMk/>
            <pc:sldMk cId="985762083" sldId="2147480635"/>
            <ac:spMk id="44" creationId="{14993E72-9689-E985-865D-BAFB0DA0AA93}"/>
          </ac:spMkLst>
        </pc:spChg>
        <pc:spChg chg="mod">
          <ac:chgData name="Zhou, Yuhan" userId="35af830d-bd1a-416b-ae2f-7fc5d7b9e84c" providerId="ADAL" clId="{335576E9-6450-445E-A78F-810046877161}" dt="2025-05-29T00:27:39.237" v="29149" actId="207"/>
          <ac:spMkLst>
            <pc:docMk/>
            <pc:sldMk cId="985762083" sldId="2147480635"/>
            <ac:spMk id="45" creationId="{0EF501FC-B5D6-FD4C-A34E-431F989633EF}"/>
          </ac:spMkLst>
        </pc:spChg>
        <pc:spChg chg="mod">
          <ac:chgData name="Zhou, Yuhan" userId="35af830d-bd1a-416b-ae2f-7fc5d7b9e84c" providerId="ADAL" clId="{335576E9-6450-445E-A78F-810046877161}" dt="2025-05-29T00:27:39.237" v="29149" actId="207"/>
          <ac:spMkLst>
            <pc:docMk/>
            <pc:sldMk cId="985762083" sldId="2147480635"/>
            <ac:spMk id="46" creationId="{6DACADFC-FB59-6BCF-34D4-ECF86C8AE9E6}"/>
          </ac:spMkLst>
        </pc:spChg>
        <pc:spChg chg="mod">
          <ac:chgData name="Zhou, Yuhan" userId="35af830d-bd1a-416b-ae2f-7fc5d7b9e84c" providerId="ADAL" clId="{335576E9-6450-445E-A78F-810046877161}" dt="2025-05-29T00:27:39.237" v="29149" actId="207"/>
          <ac:spMkLst>
            <pc:docMk/>
            <pc:sldMk cId="985762083" sldId="2147480635"/>
            <ac:spMk id="47" creationId="{DED1B3CF-E069-B992-61EE-CF845B04A499}"/>
          </ac:spMkLst>
        </pc:spChg>
        <pc:spChg chg="mod">
          <ac:chgData name="Zhou, Yuhan" userId="35af830d-bd1a-416b-ae2f-7fc5d7b9e84c" providerId="ADAL" clId="{335576E9-6450-445E-A78F-810046877161}" dt="2025-05-29T00:27:39.237" v="29149" actId="207"/>
          <ac:spMkLst>
            <pc:docMk/>
            <pc:sldMk cId="985762083" sldId="2147480635"/>
            <ac:spMk id="48" creationId="{7660866B-A477-9535-7AE1-B96237942A37}"/>
          </ac:spMkLst>
        </pc:spChg>
        <pc:spChg chg="mod">
          <ac:chgData name="Zhou, Yuhan" userId="35af830d-bd1a-416b-ae2f-7fc5d7b9e84c" providerId="ADAL" clId="{335576E9-6450-445E-A78F-810046877161}" dt="2025-05-29T00:27:39.237" v="29149" actId="207"/>
          <ac:spMkLst>
            <pc:docMk/>
            <pc:sldMk cId="985762083" sldId="2147480635"/>
            <ac:spMk id="49" creationId="{A9535E1D-5248-FB8A-EB6C-A8BCB6BEB543}"/>
          </ac:spMkLst>
        </pc:spChg>
        <pc:spChg chg="mod">
          <ac:chgData name="Zhou, Yuhan" userId="35af830d-bd1a-416b-ae2f-7fc5d7b9e84c" providerId="ADAL" clId="{335576E9-6450-445E-A78F-810046877161}" dt="2025-05-29T00:27:39.237" v="29149" actId="207"/>
          <ac:spMkLst>
            <pc:docMk/>
            <pc:sldMk cId="985762083" sldId="2147480635"/>
            <ac:spMk id="51" creationId="{D0C944C6-0428-5D68-A035-E15113A33994}"/>
          </ac:spMkLst>
        </pc:spChg>
        <pc:spChg chg="mod">
          <ac:chgData name="Zhou, Yuhan" userId="35af830d-bd1a-416b-ae2f-7fc5d7b9e84c" providerId="ADAL" clId="{335576E9-6450-445E-A78F-810046877161}" dt="2025-05-29T00:27:39.237" v="29149" actId="207"/>
          <ac:spMkLst>
            <pc:docMk/>
            <pc:sldMk cId="985762083" sldId="2147480635"/>
            <ac:spMk id="52" creationId="{546A0FE4-4800-F898-8116-E81E702F5AF8}"/>
          </ac:spMkLst>
        </pc:spChg>
        <pc:spChg chg="mod">
          <ac:chgData name="Zhou, Yuhan" userId="35af830d-bd1a-416b-ae2f-7fc5d7b9e84c" providerId="ADAL" clId="{335576E9-6450-445E-A78F-810046877161}" dt="2025-05-29T00:27:39.237" v="29149" actId="207"/>
          <ac:spMkLst>
            <pc:docMk/>
            <pc:sldMk cId="985762083" sldId="2147480635"/>
            <ac:spMk id="53" creationId="{EB3B624E-DE1A-EBF9-B27A-7EA5AFD22C62}"/>
          </ac:spMkLst>
        </pc:spChg>
        <pc:spChg chg="mod">
          <ac:chgData name="Zhou, Yuhan" userId="35af830d-bd1a-416b-ae2f-7fc5d7b9e84c" providerId="ADAL" clId="{335576E9-6450-445E-A78F-810046877161}" dt="2025-05-29T00:27:39.237" v="29149" actId="207"/>
          <ac:spMkLst>
            <pc:docMk/>
            <pc:sldMk cId="985762083" sldId="2147480635"/>
            <ac:spMk id="54" creationId="{E141C4A9-FBAE-4B00-BF22-E2738309105B}"/>
          </ac:spMkLst>
        </pc:spChg>
        <pc:spChg chg="mod">
          <ac:chgData name="Zhou, Yuhan" userId="35af830d-bd1a-416b-ae2f-7fc5d7b9e84c" providerId="ADAL" clId="{335576E9-6450-445E-A78F-810046877161}" dt="2025-05-29T00:27:39.237" v="29149" actId="207"/>
          <ac:spMkLst>
            <pc:docMk/>
            <pc:sldMk cId="985762083" sldId="2147480635"/>
            <ac:spMk id="55" creationId="{000402B2-625C-2D73-875F-D783E587AD2B}"/>
          </ac:spMkLst>
        </pc:spChg>
        <pc:spChg chg="mod">
          <ac:chgData name="Zhou, Yuhan" userId="35af830d-bd1a-416b-ae2f-7fc5d7b9e84c" providerId="ADAL" clId="{335576E9-6450-445E-A78F-810046877161}" dt="2025-05-29T00:27:39.237" v="29149" actId="207"/>
          <ac:spMkLst>
            <pc:docMk/>
            <pc:sldMk cId="985762083" sldId="2147480635"/>
            <ac:spMk id="56" creationId="{AB37EA4B-C3D3-7129-F24D-63F492CFE692}"/>
          </ac:spMkLst>
        </pc:spChg>
        <pc:spChg chg="mod">
          <ac:chgData name="Zhou, Yuhan" userId="35af830d-bd1a-416b-ae2f-7fc5d7b9e84c" providerId="ADAL" clId="{335576E9-6450-445E-A78F-810046877161}" dt="2025-05-29T00:27:39.237" v="29149" actId="207"/>
          <ac:spMkLst>
            <pc:docMk/>
            <pc:sldMk cId="985762083" sldId="2147480635"/>
            <ac:spMk id="57" creationId="{61D19CE2-A9CF-ABB0-115E-2A945974645C}"/>
          </ac:spMkLst>
        </pc:spChg>
        <pc:spChg chg="mod">
          <ac:chgData name="Zhou, Yuhan" userId="35af830d-bd1a-416b-ae2f-7fc5d7b9e84c" providerId="ADAL" clId="{335576E9-6450-445E-A78F-810046877161}" dt="2025-05-29T00:27:39.237" v="29149" actId="207"/>
          <ac:spMkLst>
            <pc:docMk/>
            <pc:sldMk cId="985762083" sldId="2147480635"/>
            <ac:spMk id="58" creationId="{64733C44-F7ED-2DD2-156C-D6B664D1A779}"/>
          </ac:spMkLst>
        </pc:spChg>
        <pc:spChg chg="mod">
          <ac:chgData name="Zhou, Yuhan" userId="35af830d-bd1a-416b-ae2f-7fc5d7b9e84c" providerId="ADAL" clId="{335576E9-6450-445E-A78F-810046877161}" dt="2025-05-29T00:27:39.237" v="29149" actId="207"/>
          <ac:spMkLst>
            <pc:docMk/>
            <pc:sldMk cId="985762083" sldId="2147480635"/>
            <ac:spMk id="59" creationId="{3D129C29-8846-5B78-9511-0343DAA2CC8E}"/>
          </ac:spMkLst>
        </pc:spChg>
        <pc:spChg chg="mod">
          <ac:chgData name="Zhou, Yuhan" userId="35af830d-bd1a-416b-ae2f-7fc5d7b9e84c" providerId="ADAL" clId="{335576E9-6450-445E-A78F-810046877161}" dt="2025-05-29T00:27:39.237" v="29149" actId="207"/>
          <ac:spMkLst>
            <pc:docMk/>
            <pc:sldMk cId="985762083" sldId="2147480635"/>
            <ac:spMk id="60" creationId="{D2A08732-2A7B-99E5-FBC5-FFCBBE450DDE}"/>
          </ac:spMkLst>
        </pc:spChg>
        <pc:spChg chg="mod">
          <ac:chgData name="Zhou, Yuhan" userId="35af830d-bd1a-416b-ae2f-7fc5d7b9e84c" providerId="ADAL" clId="{335576E9-6450-445E-A78F-810046877161}" dt="2025-05-29T00:27:39.237" v="29149" actId="207"/>
          <ac:spMkLst>
            <pc:docMk/>
            <pc:sldMk cId="985762083" sldId="2147480635"/>
            <ac:spMk id="61" creationId="{BE64921A-C254-017B-F5B0-EE0C6B79D7FF}"/>
          </ac:spMkLst>
        </pc:spChg>
        <pc:spChg chg="mod">
          <ac:chgData name="Zhou, Yuhan" userId="35af830d-bd1a-416b-ae2f-7fc5d7b9e84c" providerId="ADAL" clId="{335576E9-6450-445E-A78F-810046877161}" dt="2025-05-29T00:27:39.237" v="29149" actId="207"/>
          <ac:spMkLst>
            <pc:docMk/>
            <pc:sldMk cId="985762083" sldId="2147480635"/>
            <ac:spMk id="62" creationId="{84AE2049-E90A-0F17-116D-3AAEE2E864A9}"/>
          </ac:spMkLst>
        </pc:spChg>
        <pc:spChg chg="add del mod">
          <ac:chgData name="Zhou, Yuhan" userId="35af830d-bd1a-416b-ae2f-7fc5d7b9e84c" providerId="ADAL" clId="{335576E9-6450-445E-A78F-810046877161}" dt="2025-05-29T00:27:41.287" v="29150" actId="478"/>
          <ac:spMkLst>
            <pc:docMk/>
            <pc:sldMk cId="985762083" sldId="2147480635"/>
            <ac:spMk id="63" creationId="{7F8F960B-1100-E7AD-36DF-949BDB7D8C09}"/>
          </ac:spMkLst>
        </pc:spChg>
        <pc:spChg chg="add del mod">
          <ac:chgData name="Zhou, Yuhan" userId="35af830d-bd1a-416b-ae2f-7fc5d7b9e84c" providerId="ADAL" clId="{335576E9-6450-445E-A78F-810046877161}" dt="2025-05-29T00:29:09.348" v="29223" actId="478"/>
          <ac:spMkLst>
            <pc:docMk/>
            <pc:sldMk cId="985762083" sldId="2147480635"/>
            <ac:spMk id="64" creationId="{EF037C9C-9AF7-A151-8EBA-F1DF727BB13D}"/>
          </ac:spMkLst>
        </pc:spChg>
        <pc:spChg chg="add del mod">
          <ac:chgData name="Zhou, Yuhan" userId="35af830d-bd1a-416b-ae2f-7fc5d7b9e84c" providerId="ADAL" clId="{335576E9-6450-445E-A78F-810046877161}" dt="2025-05-29T00:30:48.939" v="29240" actId="478"/>
          <ac:spMkLst>
            <pc:docMk/>
            <pc:sldMk cId="985762083" sldId="2147480635"/>
            <ac:spMk id="65" creationId="{A250B7BA-AF1F-D6FD-96B2-E99147DDD320}"/>
          </ac:spMkLst>
        </pc:spChg>
        <pc:spChg chg="add mod">
          <ac:chgData name="Zhou, Yuhan" userId="35af830d-bd1a-416b-ae2f-7fc5d7b9e84c" providerId="ADAL" clId="{335576E9-6450-445E-A78F-810046877161}" dt="2025-05-29T01:04:45.635" v="30167" actId="1076"/>
          <ac:spMkLst>
            <pc:docMk/>
            <pc:sldMk cId="985762083" sldId="2147480635"/>
            <ac:spMk id="73" creationId="{2FDC1BF8-2A42-793C-429C-29245996406E}"/>
          </ac:spMkLst>
        </pc:spChg>
        <pc:spChg chg="add del mod">
          <ac:chgData name="Zhou, Yuhan" userId="35af830d-bd1a-416b-ae2f-7fc5d7b9e84c" providerId="ADAL" clId="{335576E9-6450-445E-A78F-810046877161}" dt="2025-05-29T00:45:18.648" v="29568" actId="478"/>
          <ac:spMkLst>
            <pc:docMk/>
            <pc:sldMk cId="985762083" sldId="2147480635"/>
            <ac:spMk id="74" creationId="{26D5D006-935D-F2F0-8591-112FCA725907}"/>
          </ac:spMkLst>
        </pc:spChg>
        <pc:spChg chg="add mod">
          <ac:chgData name="Zhou, Yuhan" userId="35af830d-bd1a-416b-ae2f-7fc5d7b9e84c" providerId="ADAL" clId="{335576E9-6450-445E-A78F-810046877161}" dt="2025-05-29T01:04:45.635" v="30167" actId="1076"/>
          <ac:spMkLst>
            <pc:docMk/>
            <pc:sldMk cId="985762083" sldId="2147480635"/>
            <ac:spMk id="75" creationId="{2A168828-1F80-ACCD-76B0-9B83B85F1B55}"/>
          </ac:spMkLst>
        </pc:spChg>
        <pc:spChg chg="add mod">
          <ac:chgData name="Zhou, Yuhan" userId="35af830d-bd1a-416b-ae2f-7fc5d7b9e84c" providerId="ADAL" clId="{335576E9-6450-445E-A78F-810046877161}" dt="2025-05-29T01:04:45.635" v="30167" actId="1076"/>
          <ac:spMkLst>
            <pc:docMk/>
            <pc:sldMk cId="985762083" sldId="2147480635"/>
            <ac:spMk id="76" creationId="{0418E6A8-B435-AED9-8B55-9AF64FA45227}"/>
          </ac:spMkLst>
        </pc:spChg>
        <pc:spChg chg="add del mod">
          <ac:chgData name="Zhou, Yuhan" userId="35af830d-bd1a-416b-ae2f-7fc5d7b9e84c" providerId="ADAL" clId="{335576E9-6450-445E-A78F-810046877161}" dt="2025-06-02T07:09:38.489" v="36249" actId="478"/>
          <ac:spMkLst>
            <pc:docMk/>
            <pc:sldMk cId="985762083" sldId="2147480635"/>
            <ac:spMk id="77" creationId="{7A9FBAEE-FD98-8292-14DC-2818B8DAA092}"/>
          </ac:spMkLst>
        </pc:spChg>
        <pc:spChg chg="add mod">
          <ac:chgData name="Zhou, Yuhan" userId="35af830d-bd1a-416b-ae2f-7fc5d7b9e84c" providerId="ADAL" clId="{335576E9-6450-445E-A78F-810046877161}" dt="2025-06-02T07:09:42.199" v="36251" actId="1076"/>
          <ac:spMkLst>
            <pc:docMk/>
            <pc:sldMk cId="985762083" sldId="2147480635"/>
            <ac:spMk id="78" creationId="{D0DBFAF8-8DF2-91E5-37F7-C5C11B153EA8}"/>
          </ac:spMkLst>
        </pc:spChg>
        <pc:spChg chg="mod">
          <ac:chgData name="Zhou, Yuhan" userId="35af830d-bd1a-416b-ae2f-7fc5d7b9e84c" providerId="ADAL" clId="{335576E9-6450-445E-A78F-810046877161}" dt="2025-05-29T01:18:26.143" v="30314" actId="20577"/>
          <ac:spMkLst>
            <pc:docMk/>
            <pc:sldMk cId="985762083" sldId="2147480635"/>
            <ac:spMk id="80" creationId="{73F4C487-6623-D2D9-48E3-B8A50FA22F4F}"/>
          </ac:spMkLst>
        </pc:spChg>
        <pc:spChg chg="mod">
          <ac:chgData name="Zhou, Yuhan" userId="35af830d-bd1a-416b-ae2f-7fc5d7b9e84c" providerId="ADAL" clId="{335576E9-6450-445E-A78F-810046877161}" dt="2025-05-29T01:18:15.544" v="30289"/>
          <ac:spMkLst>
            <pc:docMk/>
            <pc:sldMk cId="985762083" sldId="2147480635"/>
            <ac:spMk id="82" creationId="{DCB16E37-6F5D-8C4B-3B84-02A43797DDD6}"/>
          </ac:spMkLst>
        </pc:spChg>
        <pc:spChg chg="mod">
          <ac:chgData name="Zhou, Yuhan" userId="35af830d-bd1a-416b-ae2f-7fc5d7b9e84c" providerId="ADAL" clId="{335576E9-6450-445E-A78F-810046877161}" dt="2025-05-29T01:18:15.544" v="30289"/>
          <ac:spMkLst>
            <pc:docMk/>
            <pc:sldMk cId="985762083" sldId="2147480635"/>
            <ac:spMk id="83" creationId="{2B3FFF16-CFBB-50D7-74D8-71782CC124C0}"/>
          </ac:spMkLst>
        </pc:spChg>
        <pc:spChg chg="mod">
          <ac:chgData name="Zhou, Yuhan" userId="35af830d-bd1a-416b-ae2f-7fc5d7b9e84c" providerId="ADAL" clId="{335576E9-6450-445E-A78F-810046877161}" dt="2025-05-29T01:18:15.544" v="30289"/>
          <ac:spMkLst>
            <pc:docMk/>
            <pc:sldMk cId="985762083" sldId="2147480635"/>
            <ac:spMk id="84" creationId="{852E9726-58EE-1D9E-A0C3-8DF65897B028}"/>
          </ac:spMkLst>
        </pc:spChg>
        <pc:spChg chg="add mod">
          <ac:chgData name="Zhou, Yuhan" userId="35af830d-bd1a-416b-ae2f-7fc5d7b9e84c" providerId="ADAL" clId="{335576E9-6450-445E-A78F-810046877161}" dt="2025-05-29T01:18:33.613" v="30330" actId="20577"/>
          <ac:spMkLst>
            <pc:docMk/>
            <pc:sldMk cId="985762083" sldId="2147480635"/>
            <ac:spMk id="85" creationId="{AAF0A97F-A9E1-1D82-8DD9-7ABE1B1332A5}"/>
          </ac:spMkLst>
        </pc:spChg>
        <pc:spChg chg="del">
          <ac:chgData name="Zhou, Yuhan" userId="35af830d-bd1a-416b-ae2f-7fc5d7b9e84c" providerId="ADAL" clId="{335576E9-6450-445E-A78F-810046877161}" dt="2025-05-28T23:21:36.535" v="27524" actId="478"/>
          <ac:spMkLst>
            <pc:docMk/>
            <pc:sldMk cId="985762083" sldId="2147480635"/>
            <ac:spMk id="133" creationId="{43B20719-C02C-BCDC-8A30-779A9E852F62}"/>
          </ac:spMkLst>
        </pc:spChg>
        <pc:spChg chg="del">
          <ac:chgData name="Zhou, Yuhan" userId="35af830d-bd1a-416b-ae2f-7fc5d7b9e84c" providerId="ADAL" clId="{335576E9-6450-445E-A78F-810046877161}" dt="2025-05-28T23:21:23.760" v="27521" actId="478"/>
          <ac:spMkLst>
            <pc:docMk/>
            <pc:sldMk cId="985762083" sldId="2147480635"/>
            <ac:spMk id="134" creationId="{29E73DE4-B423-607A-DF1A-D808B33BE33E}"/>
          </ac:spMkLst>
        </pc:spChg>
        <pc:spChg chg="mod">
          <ac:chgData name="Zhou, Yuhan" userId="35af830d-bd1a-416b-ae2f-7fc5d7b9e84c" providerId="ADAL" clId="{335576E9-6450-445E-A78F-810046877161}" dt="2025-05-29T00:38:03.814" v="29391" actId="1076"/>
          <ac:spMkLst>
            <pc:docMk/>
            <pc:sldMk cId="985762083" sldId="2147480635"/>
            <ac:spMk id="145" creationId="{BFEA0184-6725-ED8A-EB3F-1873451982D6}"/>
          </ac:spMkLst>
        </pc:spChg>
        <pc:spChg chg="mod">
          <ac:chgData name="Zhou, Yuhan" userId="35af830d-bd1a-416b-ae2f-7fc5d7b9e84c" providerId="ADAL" clId="{335576E9-6450-445E-A78F-810046877161}" dt="2025-05-29T00:34:18.746" v="29284" actId="207"/>
          <ac:spMkLst>
            <pc:docMk/>
            <pc:sldMk cId="985762083" sldId="2147480635"/>
            <ac:spMk id="146" creationId="{4243A994-054E-D11E-B83E-633F37AF28AB}"/>
          </ac:spMkLst>
        </pc:spChg>
        <pc:spChg chg="mod">
          <ac:chgData name="Zhou, Yuhan" userId="35af830d-bd1a-416b-ae2f-7fc5d7b9e84c" providerId="ADAL" clId="{335576E9-6450-445E-A78F-810046877161}" dt="2025-05-29T00:37:57.034" v="29390" actId="404"/>
          <ac:spMkLst>
            <pc:docMk/>
            <pc:sldMk cId="985762083" sldId="2147480635"/>
            <ac:spMk id="147" creationId="{1CBBE8C3-D521-199D-CACA-B76E3111B3BE}"/>
          </ac:spMkLst>
        </pc:spChg>
        <pc:spChg chg="mod">
          <ac:chgData name="Zhou, Yuhan" userId="35af830d-bd1a-416b-ae2f-7fc5d7b9e84c" providerId="ADAL" clId="{335576E9-6450-445E-A78F-810046877161}" dt="2025-05-29T00:37:57.034" v="29390" actId="404"/>
          <ac:spMkLst>
            <pc:docMk/>
            <pc:sldMk cId="985762083" sldId="2147480635"/>
            <ac:spMk id="148" creationId="{4A3F1157-EDBF-E548-9AF7-DFA2DF56029D}"/>
          </ac:spMkLst>
        </pc:spChg>
        <pc:spChg chg="mod">
          <ac:chgData name="Zhou, Yuhan" userId="35af830d-bd1a-416b-ae2f-7fc5d7b9e84c" providerId="ADAL" clId="{335576E9-6450-445E-A78F-810046877161}" dt="2025-05-29T00:37:51.215" v="29389" actId="404"/>
          <ac:spMkLst>
            <pc:docMk/>
            <pc:sldMk cId="985762083" sldId="2147480635"/>
            <ac:spMk id="150" creationId="{4710821D-8AEA-3706-4CFA-38853FF9930B}"/>
          </ac:spMkLst>
        </pc:spChg>
        <pc:spChg chg="mod">
          <ac:chgData name="Zhou, Yuhan" userId="35af830d-bd1a-416b-ae2f-7fc5d7b9e84c" providerId="ADAL" clId="{335576E9-6450-445E-A78F-810046877161}" dt="2025-05-29T00:37:57.034" v="29390" actId="404"/>
          <ac:spMkLst>
            <pc:docMk/>
            <pc:sldMk cId="985762083" sldId="2147480635"/>
            <ac:spMk id="151" creationId="{9237FBE1-8CE0-AA78-12C0-CA6A2CE384FF}"/>
          </ac:spMkLst>
        </pc:spChg>
        <pc:spChg chg="mod">
          <ac:chgData name="Zhou, Yuhan" userId="35af830d-bd1a-416b-ae2f-7fc5d7b9e84c" providerId="ADAL" clId="{335576E9-6450-445E-A78F-810046877161}" dt="2025-05-29T00:32:46.245" v="29268" actId="255"/>
          <ac:spMkLst>
            <pc:docMk/>
            <pc:sldMk cId="985762083" sldId="2147480635"/>
            <ac:spMk id="152" creationId="{1A32F50E-96A7-459A-6788-B714406400B0}"/>
          </ac:spMkLst>
        </pc:spChg>
        <pc:spChg chg="del">
          <ac:chgData name="Zhou, Yuhan" userId="35af830d-bd1a-416b-ae2f-7fc5d7b9e84c" providerId="ADAL" clId="{335576E9-6450-445E-A78F-810046877161}" dt="2025-05-28T23:21:23.760" v="27521" actId="478"/>
          <ac:spMkLst>
            <pc:docMk/>
            <pc:sldMk cId="985762083" sldId="2147480635"/>
            <ac:spMk id="155" creationId="{DE801583-F52F-6870-1A69-B6591701338A}"/>
          </ac:spMkLst>
        </pc:spChg>
        <pc:spChg chg="del">
          <ac:chgData name="Zhou, Yuhan" userId="35af830d-bd1a-416b-ae2f-7fc5d7b9e84c" providerId="ADAL" clId="{335576E9-6450-445E-A78F-810046877161}" dt="2025-05-28T23:21:23.760" v="27521" actId="478"/>
          <ac:spMkLst>
            <pc:docMk/>
            <pc:sldMk cId="985762083" sldId="2147480635"/>
            <ac:spMk id="156" creationId="{70643A7C-987B-0D8F-4F4D-04DC5CC1A531}"/>
          </ac:spMkLst>
        </pc:spChg>
        <pc:spChg chg="del">
          <ac:chgData name="Zhou, Yuhan" userId="35af830d-bd1a-416b-ae2f-7fc5d7b9e84c" providerId="ADAL" clId="{335576E9-6450-445E-A78F-810046877161}" dt="2025-05-28T23:21:23.760" v="27521" actId="478"/>
          <ac:spMkLst>
            <pc:docMk/>
            <pc:sldMk cId="985762083" sldId="2147480635"/>
            <ac:spMk id="157" creationId="{2DAF724C-990E-B10A-7C4D-C13FA36BCFCC}"/>
          </ac:spMkLst>
        </pc:spChg>
        <pc:spChg chg="del mod">
          <ac:chgData name="Zhou, Yuhan" userId="35af830d-bd1a-416b-ae2f-7fc5d7b9e84c" providerId="ADAL" clId="{335576E9-6450-445E-A78F-810046877161}" dt="2025-05-28T23:36:50.007" v="27882" actId="478"/>
          <ac:spMkLst>
            <pc:docMk/>
            <pc:sldMk cId="985762083" sldId="2147480635"/>
            <ac:spMk id="158" creationId="{85082C83-BEBE-1952-AF5F-6649F2E74952}"/>
          </ac:spMkLst>
        </pc:spChg>
        <pc:spChg chg="del mod">
          <ac:chgData name="Zhou, Yuhan" userId="35af830d-bd1a-416b-ae2f-7fc5d7b9e84c" providerId="ADAL" clId="{335576E9-6450-445E-A78F-810046877161}" dt="2025-05-28T23:36:50.870" v="27883" actId="478"/>
          <ac:spMkLst>
            <pc:docMk/>
            <pc:sldMk cId="985762083" sldId="2147480635"/>
            <ac:spMk id="159" creationId="{5C19143D-8DB2-74A7-4123-3EDFEF6F23E2}"/>
          </ac:spMkLst>
        </pc:spChg>
        <pc:spChg chg="del mod">
          <ac:chgData name="Zhou, Yuhan" userId="35af830d-bd1a-416b-ae2f-7fc5d7b9e84c" providerId="ADAL" clId="{335576E9-6450-445E-A78F-810046877161}" dt="2025-05-28T23:33:42.499" v="27714" actId="478"/>
          <ac:spMkLst>
            <pc:docMk/>
            <pc:sldMk cId="985762083" sldId="2147480635"/>
            <ac:spMk id="160" creationId="{A9149D4E-45FE-BE1C-7361-3475BE950F64}"/>
          </ac:spMkLst>
        </pc:spChg>
        <pc:spChg chg="mod">
          <ac:chgData name="Zhou, Yuhan" userId="35af830d-bd1a-416b-ae2f-7fc5d7b9e84c" providerId="ADAL" clId="{335576E9-6450-445E-A78F-810046877161}" dt="2025-05-29T00:35:14.549" v="29292" actId="164"/>
          <ac:spMkLst>
            <pc:docMk/>
            <pc:sldMk cId="985762083" sldId="2147480635"/>
            <ac:spMk id="161" creationId="{EC05EFD1-E4C8-AF17-F388-99419C53B853}"/>
          </ac:spMkLst>
        </pc:spChg>
        <pc:spChg chg="del mod">
          <ac:chgData name="Zhou, Yuhan" userId="35af830d-bd1a-416b-ae2f-7fc5d7b9e84c" providerId="ADAL" clId="{335576E9-6450-445E-A78F-810046877161}" dt="2025-05-28T23:34:52.030" v="27769" actId="478"/>
          <ac:spMkLst>
            <pc:docMk/>
            <pc:sldMk cId="985762083" sldId="2147480635"/>
            <ac:spMk id="162" creationId="{107D921E-3C6B-025A-A513-0A591B17FF85}"/>
          </ac:spMkLst>
        </pc:spChg>
        <pc:spChg chg="del">
          <ac:chgData name="Zhou, Yuhan" userId="35af830d-bd1a-416b-ae2f-7fc5d7b9e84c" providerId="ADAL" clId="{335576E9-6450-445E-A78F-810046877161}" dt="2025-05-28T23:21:23.760" v="27521" actId="478"/>
          <ac:spMkLst>
            <pc:docMk/>
            <pc:sldMk cId="985762083" sldId="2147480635"/>
            <ac:spMk id="163" creationId="{D6B77B6F-8D42-0BF4-0201-675AF7CA6A0A}"/>
          </ac:spMkLst>
        </pc:spChg>
        <pc:spChg chg="del">
          <ac:chgData name="Zhou, Yuhan" userId="35af830d-bd1a-416b-ae2f-7fc5d7b9e84c" providerId="ADAL" clId="{335576E9-6450-445E-A78F-810046877161}" dt="2025-05-28T23:21:23.760" v="27521" actId="478"/>
          <ac:spMkLst>
            <pc:docMk/>
            <pc:sldMk cId="985762083" sldId="2147480635"/>
            <ac:spMk id="164" creationId="{C13AD040-F571-AA49-B910-4022A169D7CB}"/>
          </ac:spMkLst>
        </pc:spChg>
        <pc:spChg chg="del">
          <ac:chgData name="Zhou, Yuhan" userId="35af830d-bd1a-416b-ae2f-7fc5d7b9e84c" providerId="ADAL" clId="{335576E9-6450-445E-A78F-810046877161}" dt="2025-05-28T23:21:23.760" v="27521" actId="478"/>
          <ac:spMkLst>
            <pc:docMk/>
            <pc:sldMk cId="985762083" sldId="2147480635"/>
            <ac:spMk id="165" creationId="{FA8D18FE-9710-4846-2B3B-96F87FEE4DAA}"/>
          </ac:spMkLst>
        </pc:spChg>
        <pc:spChg chg="del">
          <ac:chgData name="Zhou, Yuhan" userId="35af830d-bd1a-416b-ae2f-7fc5d7b9e84c" providerId="ADAL" clId="{335576E9-6450-445E-A78F-810046877161}" dt="2025-05-28T23:21:23.760" v="27521" actId="478"/>
          <ac:spMkLst>
            <pc:docMk/>
            <pc:sldMk cId="985762083" sldId="2147480635"/>
            <ac:spMk id="166" creationId="{EB1BD441-6944-C09A-2F23-1DE05FE26168}"/>
          </ac:spMkLst>
        </pc:spChg>
        <pc:spChg chg="del">
          <ac:chgData name="Zhou, Yuhan" userId="35af830d-bd1a-416b-ae2f-7fc5d7b9e84c" providerId="ADAL" clId="{335576E9-6450-445E-A78F-810046877161}" dt="2025-05-28T23:21:23.760" v="27521" actId="478"/>
          <ac:spMkLst>
            <pc:docMk/>
            <pc:sldMk cId="985762083" sldId="2147480635"/>
            <ac:spMk id="170" creationId="{18121E9D-F19A-65AE-9F7C-ADED079CBC76}"/>
          </ac:spMkLst>
        </pc:spChg>
        <pc:spChg chg="del">
          <ac:chgData name="Zhou, Yuhan" userId="35af830d-bd1a-416b-ae2f-7fc5d7b9e84c" providerId="ADAL" clId="{335576E9-6450-445E-A78F-810046877161}" dt="2025-05-28T23:21:23.760" v="27521" actId="478"/>
          <ac:spMkLst>
            <pc:docMk/>
            <pc:sldMk cId="985762083" sldId="2147480635"/>
            <ac:spMk id="179" creationId="{7F327313-D347-C5AC-241E-12B9366DD5B8}"/>
          </ac:spMkLst>
        </pc:spChg>
        <pc:spChg chg="del mod">
          <ac:chgData name="Zhou, Yuhan" userId="35af830d-bd1a-416b-ae2f-7fc5d7b9e84c" providerId="ADAL" clId="{335576E9-6450-445E-A78F-810046877161}" dt="2025-05-29T00:02:16.654" v="28572" actId="478"/>
          <ac:spMkLst>
            <pc:docMk/>
            <pc:sldMk cId="985762083" sldId="2147480635"/>
            <ac:spMk id="180" creationId="{0C49C1DE-1405-9817-57B2-153AB5EEBFA8}"/>
          </ac:spMkLst>
        </pc:spChg>
        <pc:spChg chg="del">
          <ac:chgData name="Zhou, Yuhan" userId="35af830d-bd1a-416b-ae2f-7fc5d7b9e84c" providerId="ADAL" clId="{335576E9-6450-445E-A78F-810046877161}" dt="2025-05-28T23:21:20.084" v="27520" actId="478"/>
          <ac:spMkLst>
            <pc:docMk/>
            <pc:sldMk cId="985762083" sldId="2147480635"/>
            <ac:spMk id="181" creationId="{886D2EC9-687E-2DED-1E74-A80DCB85D0BC}"/>
          </ac:spMkLst>
        </pc:spChg>
        <pc:spChg chg="del mod">
          <ac:chgData name="Zhou, Yuhan" userId="35af830d-bd1a-416b-ae2f-7fc5d7b9e84c" providerId="ADAL" clId="{335576E9-6450-445E-A78F-810046877161}" dt="2025-05-28T23:23:01.520" v="27531" actId="478"/>
          <ac:spMkLst>
            <pc:docMk/>
            <pc:sldMk cId="985762083" sldId="2147480635"/>
            <ac:spMk id="182" creationId="{242D9860-21B5-E50A-4084-FD1807C76972}"/>
          </ac:spMkLst>
        </pc:spChg>
        <pc:spChg chg="del">
          <ac:chgData name="Zhou, Yuhan" userId="35af830d-bd1a-416b-ae2f-7fc5d7b9e84c" providerId="ADAL" clId="{335576E9-6450-445E-A78F-810046877161}" dt="2025-05-28T23:21:41.624" v="27525" actId="478"/>
          <ac:spMkLst>
            <pc:docMk/>
            <pc:sldMk cId="985762083" sldId="2147480635"/>
            <ac:spMk id="183" creationId="{1965DD1E-16B9-1FE1-28C0-077CFB2CE183}"/>
          </ac:spMkLst>
        </pc:spChg>
        <pc:spChg chg="mod">
          <ac:chgData name="Zhou, Yuhan" userId="35af830d-bd1a-416b-ae2f-7fc5d7b9e84c" providerId="ADAL" clId="{335576E9-6450-445E-A78F-810046877161}" dt="2025-06-02T06:40:23.572" v="34713" actId="207"/>
          <ac:spMkLst>
            <pc:docMk/>
            <pc:sldMk cId="985762083" sldId="2147480635"/>
            <ac:spMk id="187" creationId="{A28BA63F-6EE6-27F7-D5F5-CA224DBB4976}"/>
          </ac:spMkLst>
        </pc:spChg>
        <pc:grpChg chg="add del mod">
          <ac:chgData name="Zhou, Yuhan" userId="35af830d-bd1a-416b-ae2f-7fc5d7b9e84c" providerId="ADAL" clId="{335576E9-6450-445E-A78F-810046877161}" dt="2025-05-28T23:41:06.026" v="27918" actId="165"/>
          <ac:grpSpMkLst>
            <pc:docMk/>
            <pc:sldMk cId="985762083" sldId="2147480635"/>
            <ac:grpSpMk id="6" creationId="{1D6E9150-FA36-DC1B-91C7-49209B9A2B4B}"/>
          </ac:grpSpMkLst>
        </pc:grpChg>
        <pc:grpChg chg="add del mod">
          <ac:chgData name="Zhou, Yuhan" userId="35af830d-bd1a-416b-ae2f-7fc5d7b9e84c" providerId="ADAL" clId="{335576E9-6450-445E-A78F-810046877161}" dt="2025-05-28T23:43:02.491" v="27968" actId="165"/>
          <ac:grpSpMkLst>
            <pc:docMk/>
            <pc:sldMk cId="985762083" sldId="2147480635"/>
            <ac:grpSpMk id="15" creationId="{025957D4-6402-E7B0-398A-3FEE47A6966B}"/>
          </ac:grpSpMkLst>
        </pc:grpChg>
        <pc:grpChg chg="add del mod">
          <ac:chgData name="Zhou, Yuhan" userId="35af830d-bd1a-416b-ae2f-7fc5d7b9e84c" providerId="ADAL" clId="{335576E9-6450-445E-A78F-810046877161}" dt="2025-05-29T00:24:04.884" v="29106" actId="478"/>
          <ac:grpSpMkLst>
            <pc:docMk/>
            <pc:sldMk cId="985762083" sldId="2147480635"/>
            <ac:grpSpMk id="32" creationId="{F3E180D1-63E7-EE41-7995-94C72C070AA6}"/>
          </ac:grpSpMkLst>
        </pc:grpChg>
        <pc:grpChg chg="add mod">
          <ac:chgData name="Zhou, Yuhan" userId="35af830d-bd1a-416b-ae2f-7fc5d7b9e84c" providerId="ADAL" clId="{335576E9-6450-445E-A78F-810046877161}" dt="2025-05-29T00:35:14.549" v="29292" actId="164"/>
          <ac:grpSpMkLst>
            <pc:docMk/>
            <pc:sldMk cId="985762083" sldId="2147480635"/>
            <ac:grpSpMk id="35" creationId="{4817B9B2-A9B5-186A-0879-77A6947EA988}"/>
          </ac:grpSpMkLst>
        </pc:grpChg>
        <pc:grpChg chg="add mod">
          <ac:chgData name="Zhou, Yuhan" userId="35af830d-bd1a-416b-ae2f-7fc5d7b9e84c" providerId="ADAL" clId="{335576E9-6450-445E-A78F-810046877161}" dt="2025-05-29T00:35:24.459" v="29295" actId="164"/>
          <ac:grpSpMkLst>
            <pc:docMk/>
            <pc:sldMk cId="985762083" sldId="2147480635"/>
            <ac:grpSpMk id="38" creationId="{557D02F1-5D8B-FE72-A681-576AE55ABB4F}"/>
          </ac:grpSpMkLst>
        </pc:grpChg>
        <pc:grpChg chg="add mod">
          <ac:chgData name="Zhou, Yuhan" userId="35af830d-bd1a-416b-ae2f-7fc5d7b9e84c" providerId="ADAL" clId="{335576E9-6450-445E-A78F-810046877161}" dt="2025-05-29T00:35:17.547" v="29293" actId="164"/>
          <ac:grpSpMkLst>
            <pc:docMk/>
            <pc:sldMk cId="985762083" sldId="2147480635"/>
            <ac:grpSpMk id="43" creationId="{4D96FE36-A926-A63F-314A-267AD6CDB0E9}"/>
          </ac:grpSpMkLst>
        </pc:grpChg>
        <pc:grpChg chg="add mod">
          <ac:chgData name="Zhou, Yuhan" userId="35af830d-bd1a-416b-ae2f-7fc5d7b9e84c" providerId="ADAL" clId="{335576E9-6450-445E-A78F-810046877161}" dt="2025-05-29T00:35:21.024" v="29294" actId="164"/>
          <ac:grpSpMkLst>
            <pc:docMk/>
            <pc:sldMk cId="985762083" sldId="2147480635"/>
            <ac:grpSpMk id="50" creationId="{B6D4EE54-E92F-2573-E37E-4ED85D4141E3}"/>
          </ac:grpSpMkLst>
        </pc:grpChg>
        <pc:grpChg chg="add mod">
          <ac:chgData name="Zhou, Yuhan" userId="35af830d-bd1a-416b-ae2f-7fc5d7b9e84c" providerId="ADAL" clId="{335576E9-6450-445E-A78F-810046877161}" dt="2025-05-29T01:04:46.546" v="30169" actId="1076"/>
          <ac:grpSpMkLst>
            <pc:docMk/>
            <pc:sldMk cId="985762083" sldId="2147480635"/>
            <ac:grpSpMk id="67" creationId="{C277BB6D-1654-4921-C76F-99D06A311179}"/>
          </ac:grpSpMkLst>
        </pc:grpChg>
        <pc:grpChg chg="add mod">
          <ac:chgData name="Zhou, Yuhan" userId="35af830d-bd1a-416b-ae2f-7fc5d7b9e84c" providerId="ADAL" clId="{335576E9-6450-445E-A78F-810046877161}" dt="2025-05-29T01:04:45.635" v="30167" actId="1076"/>
          <ac:grpSpMkLst>
            <pc:docMk/>
            <pc:sldMk cId="985762083" sldId="2147480635"/>
            <ac:grpSpMk id="68" creationId="{1BF47EA8-306D-83E8-EB2B-3CF852E1DAA6}"/>
          </ac:grpSpMkLst>
        </pc:grpChg>
        <pc:grpChg chg="add mod">
          <ac:chgData name="Zhou, Yuhan" userId="35af830d-bd1a-416b-ae2f-7fc5d7b9e84c" providerId="ADAL" clId="{335576E9-6450-445E-A78F-810046877161}" dt="2025-05-29T01:04:45.635" v="30167" actId="1076"/>
          <ac:grpSpMkLst>
            <pc:docMk/>
            <pc:sldMk cId="985762083" sldId="2147480635"/>
            <ac:grpSpMk id="69" creationId="{899E77E5-7399-22D4-15C8-9B2AB8E4E725}"/>
          </ac:grpSpMkLst>
        </pc:grpChg>
        <pc:grpChg chg="add mod">
          <ac:chgData name="Zhou, Yuhan" userId="35af830d-bd1a-416b-ae2f-7fc5d7b9e84c" providerId="ADAL" clId="{335576E9-6450-445E-A78F-810046877161}" dt="2025-05-29T01:04:45.635" v="30167" actId="1076"/>
          <ac:grpSpMkLst>
            <pc:docMk/>
            <pc:sldMk cId="985762083" sldId="2147480635"/>
            <ac:grpSpMk id="70" creationId="{4675608F-978B-9E30-5F80-72792997327C}"/>
          </ac:grpSpMkLst>
        </pc:grpChg>
        <pc:grpChg chg="add del mod">
          <ac:chgData name="Zhou, Yuhan" userId="35af830d-bd1a-416b-ae2f-7fc5d7b9e84c" providerId="ADAL" clId="{335576E9-6450-445E-A78F-810046877161}" dt="2025-06-02T07:09:39.169" v="36250" actId="478"/>
          <ac:grpSpMkLst>
            <pc:docMk/>
            <pc:sldMk cId="985762083" sldId="2147480635"/>
            <ac:grpSpMk id="71" creationId="{F225FF6A-FF88-82DB-7437-6D64646EA4E2}"/>
          </ac:grpSpMkLst>
        </pc:grpChg>
        <pc:grpChg chg="add mod">
          <ac:chgData name="Zhou, Yuhan" userId="35af830d-bd1a-416b-ae2f-7fc5d7b9e84c" providerId="ADAL" clId="{335576E9-6450-445E-A78F-810046877161}" dt="2025-05-29T01:18:19.565" v="30290" actId="1076"/>
          <ac:grpSpMkLst>
            <pc:docMk/>
            <pc:sldMk cId="985762083" sldId="2147480635"/>
            <ac:grpSpMk id="79" creationId="{46843E9A-9827-F660-407C-6440494E00B4}"/>
          </ac:grpSpMkLst>
        </pc:grpChg>
        <pc:grpChg chg="mod">
          <ac:chgData name="Zhou, Yuhan" userId="35af830d-bd1a-416b-ae2f-7fc5d7b9e84c" providerId="ADAL" clId="{335576E9-6450-445E-A78F-810046877161}" dt="2025-05-29T01:18:15.544" v="30289"/>
          <ac:grpSpMkLst>
            <pc:docMk/>
            <pc:sldMk cId="985762083" sldId="2147480635"/>
            <ac:grpSpMk id="81" creationId="{AC9CDCA4-75BB-9BAB-6DCB-6EC444D6E195}"/>
          </ac:grpSpMkLst>
        </pc:grpChg>
        <pc:grpChg chg="del">
          <ac:chgData name="Zhou, Yuhan" userId="35af830d-bd1a-416b-ae2f-7fc5d7b9e84c" providerId="ADAL" clId="{335576E9-6450-445E-A78F-810046877161}" dt="2025-05-28T23:21:27.856" v="27522" actId="478"/>
          <ac:grpSpMkLst>
            <pc:docMk/>
            <pc:sldMk cId="985762083" sldId="2147480635"/>
            <ac:grpSpMk id="136" creationId="{A1BF5E23-8E75-294D-53E5-4B7CEB976883}"/>
          </ac:grpSpMkLst>
        </pc:grpChg>
        <pc:grpChg chg="mod">
          <ac:chgData name="Zhou, Yuhan" userId="35af830d-bd1a-416b-ae2f-7fc5d7b9e84c" providerId="ADAL" clId="{335576E9-6450-445E-A78F-810046877161}" dt="2025-05-29T00:32:32.999" v="29263" actId="164"/>
          <ac:grpSpMkLst>
            <pc:docMk/>
            <pc:sldMk cId="985762083" sldId="2147480635"/>
            <ac:grpSpMk id="144" creationId="{02C69B0C-7762-9358-090C-7FC69FE6F27F}"/>
          </ac:grpSpMkLst>
        </pc:grpChg>
        <pc:grpChg chg="del">
          <ac:chgData name="Zhou, Yuhan" userId="35af830d-bd1a-416b-ae2f-7fc5d7b9e84c" providerId="ADAL" clId="{335576E9-6450-445E-A78F-810046877161}" dt="2025-05-28T23:21:23.760" v="27521" actId="478"/>
          <ac:grpSpMkLst>
            <pc:docMk/>
            <pc:sldMk cId="985762083" sldId="2147480635"/>
            <ac:grpSpMk id="167" creationId="{146498CE-F116-7EB2-1236-10D48E0DBB40}"/>
          </ac:grpSpMkLst>
        </pc:grpChg>
        <pc:grpChg chg="del mod">
          <ac:chgData name="Zhou, Yuhan" userId="35af830d-bd1a-416b-ae2f-7fc5d7b9e84c" providerId="ADAL" clId="{335576E9-6450-445E-A78F-810046877161}" dt="2025-05-28T23:36:48.197" v="27881" actId="478"/>
          <ac:grpSpMkLst>
            <pc:docMk/>
            <pc:sldMk cId="985762083" sldId="2147480635"/>
            <ac:grpSpMk id="171" creationId="{583BB3D7-EDF5-82E6-AC1E-884950E14634}"/>
          </ac:grpSpMkLst>
        </pc:grpChg>
        <pc:cxnChg chg="del">
          <ac:chgData name="Zhou, Yuhan" userId="35af830d-bd1a-416b-ae2f-7fc5d7b9e84c" providerId="ADAL" clId="{335576E9-6450-445E-A78F-810046877161}" dt="2025-05-28T23:21:29.080" v="27523" actId="478"/>
          <ac:cxnSpMkLst>
            <pc:docMk/>
            <pc:sldMk cId="985762083" sldId="2147480635"/>
            <ac:cxnSpMk id="135" creationId="{D4D21267-6B95-18DD-CD17-1E3D732FE19A}"/>
          </ac:cxnSpMkLst>
        </pc:cxnChg>
        <pc:cxnChg chg="mod">
          <ac:chgData name="Zhou, Yuhan" userId="35af830d-bd1a-416b-ae2f-7fc5d7b9e84c" providerId="ADAL" clId="{335576E9-6450-445E-A78F-810046877161}" dt="2025-05-29T00:32:32.999" v="29263" actId="164"/>
          <ac:cxnSpMkLst>
            <pc:docMk/>
            <pc:sldMk cId="985762083" sldId="2147480635"/>
            <ac:cxnSpMk id="153" creationId="{F032800B-E4E3-D4B4-7841-47785841208A}"/>
          </ac:cxnSpMkLst>
        </pc:cxnChg>
        <pc:cxnChg chg="del">
          <ac:chgData name="Zhou, Yuhan" userId="35af830d-bd1a-416b-ae2f-7fc5d7b9e84c" providerId="ADAL" clId="{335576E9-6450-445E-A78F-810046877161}" dt="2025-05-28T23:21:23.760" v="27521" actId="478"/>
          <ac:cxnSpMkLst>
            <pc:docMk/>
            <pc:sldMk cId="985762083" sldId="2147480635"/>
            <ac:cxnSpMk id="154" creationId="{39A8F95C-EA39-E2F2-3AE1-4F2DE86FEF5F}"/>
          </ac:cxnSpMkLst>
        </pc:cxnChg>
      </pc:sldChg>
      <pc:sldChg chg="add del mod ord modShow">
        <pc:chgData name="Zhou, Yuhan" userId="35af830d-bd1a-416b-ae2f-7fc5d7b9e84c" providerId="ADAL" clId="{335576E9-6450-445E-A78F-810046877161}" dt="2025-05-29T01:57:08.039" v="30497" actId="47"/>
        <pc:sldMkLst>
          <pc:docMk/>
          <pc:sldMk cId="3398914354" sldId="2147480636"/>
        </pc:sldMkLst>
      </pc:sldChg>
      <pc:sldChg chg="addSp delSp modSp new mod ord">
        <pc:chgData name="Zhou, Yuhan" userId="35af830d-bd1a-416b-ae2f-7fc5d7b9e84c" providerId="ADAL" clId="{335576E9-6450-445E-A78F-810046877161}" dt="2025-05-29T02:06:22.565" v="31205" actId="404"/>
        <pc:sldMkLst>
          <pc:docMk/>
          <pc:sldMk cId="518323619" sldId="2147480637"/>
        </pc:sldMkLst>
        <pc:spChg chg="mod">
          <ac:chgData name="Zhou, Yuhan" userId="35af830d-bd1a-416b-ae2f-7fc5d7b9e84c" providerId="ADAL" clId="{335576E9-6450-445E-A78F-810046877161}" dt="2025-05-29T02:06:22.565" v="31205" actId="404"/>
          <ac:spMkLst>
            <pc:docMk/>
            <pc:sldMk cId="518323619" sldId="2147480637"/>
            <ac:spMk id="2" creationId="{180167D1-21FD-449D-BB48-962AC38FFC55}"/>
          </ac:spMkLst>
        </pc:spChg>
        <pc:spChg chg="del mod">
          <ac:chgData name="Zhou, Yuhan" userId="35af830d-bd1a-416b-ae2f-7fc5d7b9e84c" providerId="ADAL" clId="{335576E9-6450-445E-A78F-810046877161}" dt="2025-05-29T02:05:02.062" v="31026" actId="478"/>
          <ac:spMkLst>
            <pc:docMk/>
            <pc:sldMk cId="518323619" sldId="2147480637"/>
            <ac:spMk id="3" creationId="{E9D86D79-871D-8729-3BEC-A1AEFAD767E6}"/>
          </ac:spMkLst>
        </pc:spChg>
        <pc:spChg chg="add mod">
          <ac:chgData name="Zhou, Yuhan" userId="35af830d-bd1a-416b-ae2f-7fc5d7b9e84c" providerId="ADAL" clId="{335576E9-6450-445E-A78F-810046877161}" dt="2025-05-29T02:06:14.552" v="31203" actId="1076"/>
          <ac:spMkLst>
            <pc:docMk/>
            <pc:sldMk cId="518323619" sldId="2147480637"/>
            <ac:spMk id="5" creationId="{CB39A9E9-8A45-929A-7644-AAAF927498A3}"/>
          </ac:spMkLst>
        </pc:spChg>
      </pc:sldChg>
      <pc:sldChg chg="addSp delSp modSp add mod ord modShow modCm">
        <pc:chgData name="Zhou, Yuhan" userId="35af830d-bd1a-416b-ae2f-7fc5d7b9e84c" providerId="ADAL" clId="{335576E9-6450-445E-A78F-810046877161}" dt="2025-06-04T01:31:05.075" v="50784" actId="14100"/>
        <pc:sldMkLst>
          <pc:docMk/>
          <pc:sldMk cId="3707669654" sldId="2147480638"/>
        </pc:sldMkLst>
        <pc:spChg chg="mod topLvl">
          <ac:chgData name="Zhou, Yuhan" userId="35af830d-bd1a-416b-ae2f-7fc5d7b9e84c" providerId="ADAL" clId="{335576E9-6450-445E-A78F-810046877161}" dt="2025-06-04T01:31:05.075" v="50784" actId="14100"/>
          <ac:spMkLst>
            <pc:docMk/>
            <pc:sldMk cId="3707669654" sldId="2147480638"/>
            <ac:spMk id="8" creationId="{19D5B0BB-B4A2-6CE8-FC40-2A31E8BD561C}"/>
          </ac:spMkLst>
        </pc:spChg>
        <pc:spChg chg="mod">
          <ac:chgData name="Zhou, Yuhan" userId="35af830d-bd1a-416b-ae2f-7fc5d7b9e84c" providerId="ADAL" clId="{335576E9-6450-445E-A78F-810046877161}" dt="2025-06-03T23:35:28.780" v="45581" actId="165"/>
          <ac:spMkLst>
            <pc:docMk/>
            <pc:sldMk cId="3707669654" sldId="2147480638"/>
            <ac:spMk id="10" creationId="{7FC6D3A1-4220-B2CB-2BF2-12AB739B3C19}"/>
          </ac:spMkLst>
        </pc:spChg>
        <pc:spChg chg="mod">
          <ac:chgData name="Zhou, Yuhan" userId="35af830d-bd1a-416b-ae2f-7fc5d7b9e84c" providerId="ADAL" clId="{335576E9-6450-445E-A78F-810046877161}" dt="2025-06-03T23:35:28.780" v="45581" actId="165"/>
          <ac:spMkLst>
            <pc:docMk/>
            <pc:sldMk cId="3707669654" sldId="2147480638"/>
            <ac:spMk id="11" creationId="{A896CFD1-5D70-0C30-E1A8-3A9B121BE6FC}"/>
          </ac:spMkLst>
        </pc:spChg>
        <pc:spChg chg="mod">
          <ac:chgData name="Zhou, Yuhan" userId="35af830d-bd1a-416b-ae2f-7fc5d7b9e84c" providerId="ADAL" clId="{335576E9-6450-445E-A78F-810046877161}" dt="2025-06-03T23:35:28.780" v="45581" actId="165"/>
          <ac:spMkLst>
            <pc:docMk/>
            <pc:sldMk cId="3707669654" sldId="2147480638"/>
            <ac:spMk id="13" creationId="{2B20FF9F-7D61-5533-9B3F-41EF43025CC3}"/>
          </ac:spMkLst>
        </pc:spChg>
        <pc:spChg chg="mod">
          <ac:chgData name="Zhou, Yuhan" userId="35af830d-bd1a-416b-ae2f-7fc5d7b9e84c" providerId="ADAL" clId="{335576E9-6450-445E-A78F-810046877161}" dt="2025-06-03T23:35:28.780" v="45581" actId="165"/>
          <ac:spMkLst>
            <pc:docMk/>
            <pc:sldMk cId="3707669654" sldId="2147480638"/>
            <ac:spMk id="14" creationId="{E918439E-BFAC-3B69-5626-2D7764D94DCA}"/>
          </ac:spMkLst>
        </pc:spChg>
        <pc:spChg chg="mod">
          <ac:chgData name="Zhou, Yuhan" userId="35af830d-bd1a-416b-ae2f-7fc5d7b9e84c" providerId="ADAL" clId="{335576E9-6450-445E-A78F-810046877161}" dt="2025-06-03T23:35:28.780" v="45581" actId="165"/>
          <ac:spMkLst>
            <pc:docMk/>
            <pc:sldMk cId="3707669654" sldId="2147480638"/>
            <ac:spMk id="16" creationId="{C311D76A-0AD6-B6B4-D38D-C697F409754E}"/>
          </ac:spMkLst>
        </pc:spChg>
        <pc:spChg chg="mod">
          <ac:chgData name="Zhou, Yuhan" userId="35af830d-bd1a-416b-ae2f-7fc5d7b9e84c" providerId="ADAL" clId="{335576E9-6450-445E-A78F-810046877161}" dt="2025-06-03T23:35:28.780" v="45581" actId="165"/>
          <ac:spMkLst>
            <pc:docMk/>
            <pc:sldMk cId="3707669654" sldId="2147480638"/>
            <ac:spMk id="17" creationId="{4C8C0FB7-1F54-E5E2-B3BA-FFB1FEFD3A72}"/>
          </ac:spMkLst>
        </pc:spChg>
        <pc:spChg chg="mod">
          <ac:chgData name="Zhou, Yuhan" userId="35af830d-bd1a-416b-ae2f-7fc5d7b9e84c" providerId="ADAL" clId="{335576E9-6450-445E-A78F-810046877161}" dt="2025-06-03T23:35:28.780" v="45581" actId="165"/>
          <ac:spMkLst>
            <pc:docMk/>
            <pc:sldMk cId="3707669654" sldId="2147480638"/>
            <ac:spMk id="19" creationId="{83B03F91-785A-03AD-A7D6-352FCAB5124A}"/>
          </ac:spMkLst>
        </pc:spChg>
        <pc:spChg chg="mod">
          <ac:chgData name="Zhou, Yuhan" userId="35af830d-bd1a-416b-ae2f-7fc5d7b9e84c" providerId="ADAL" clId="{335576E9-6450-445E-A78F-810046877161}" dt="2025-06-03T23:35:28.780" v="45581" actId="165"/>
          <ac:spMkLst>
            <pc:docMk/>
            <pc:sldMk cId="3707669654" sldId="2147480638"/>
            <ac:spMk id="20" creationId="{5D23BE39-169A-CE9A-40DF-318C62DF4C21}"/>
          </ac:spMkLst>
        </pc:spChg>
        <pc:spChg chg="mod">
          <ac:chgData name="Zhou, Yuhan" userId="35af830d-bd1a-416b-ae2f-7fc5d7b9e84c" providerId="ADAL" clId="{335576E9-6450-445E-A78F-810046877161}" dt="2025-06-03T23:35:28.780" v="45581" actId="165"/>
          <ac:spMkLst>
            <pc:docMk/>
            <pc:sldMk cId="3707669654" sldId="2147480638"/>
            <ac:spMk id="22" creationId="{F77514DC-57B2-9C00-B535-EB8C58136A86}"/>
          </ac:spMkLst>
        </pc:spChg>
        <pc:spChg chg="mod">
          <ac:chgData name="Zhou, Yuhan" userId="35af830d-bd1a-416b-ae2f-7fc5d7b9e84c" providerId="ADAL" clId="{335576E9-6450-445E-A78F-810046877161}" dt="2025-06-03T23:35:28.780" v="45581" actId="165"/>
          <ac:spMkLst>
            <pc:docMk/>
            <pc:sldMk cId="3707669654" sldId="2147480638"/>
            <ac:spMk id="23" creationId="{80FF19F3-CDB9-E2AB-92EC-35B8C15F509E}"/>
          </ac:spMkLst>
        </pc:spChg>
        <pc:spChg chg="mod">
          <ac:chgData name="Zhou, Yuhan" userId="35af830d-bd1a-416b-ae2f-7fc5d7b9e84c" providerId="ADAL" clId="{335576E9-6450-445E-A78F-810046877161}" dt="2025-06-03T23:35:28.780" v="45581" actId="165"/>
          <ac:spMkLst>
            <pc:docMk/>
            <pc:sldMk cId="3707669654" sldId="2147480638"/>
            <ac:spMk id="25" creationId="{B635D775-F9C9-A1A8-E975-FF10705690FB}"/>
          </ac:spMkLst>
        </pc:spChg>
        <pc:spChg chg="mod">
          <ac:chgData name="Zhou, Yuhan" userId="35af830d-bd1a-416b-ae2f-7fc5d7b9e84c" providerId="ADAL" clId="{335576E9-6450-445E-A78F-810046877161}" dt="2025-06-03T23:35:28.780" v="45581" actId="165"/>
          <ac:spMkLst>
            <pc:docMk/>
            <pc:sldMk cId="3707669654" sldId="2147480638"/>
            <ac:spMk id="26" creationId="{A0625928-A62C-E457-BD10-51F48E0D47DC}"/>
          </ac:spMkLst>
        </pc:spChg>
        <pc:spChg chg="mod">
          <ac:chgData name="Zhou, Yuhan" userId="35af830d-bd1a-416b-ae2f-7fc5d7b9e84c" providerId="ADAL" clId="{335576E9-6450-445E-A78F-810046877161}" dt="2025-06-03T23:31:24.734" v="45401" actId="20577"/>
          <ac:spMkLst>
            <pc:docMk/>
            <pc:sldMk cId="3707669654" sldId="2147480638"/>
            <ac:spMk id="27" creationId="{B77F82B8-0375-91E4-7A7C-A76D2FA2E3C0}"/>
          </ac:spMkLst>
        </pc:spChg>
        <pc:spChg chg="mod">
          <ac:chgData name="Zhou, Yuhan" userId="35af830d-bd1a-416b-ae2f-7fc5d7b9e84c" providerId="ADAL" clId="{335576E9-6450-445E-A78F-810046877161}" dt="2025-06-03T23:31:13.030" v="45397" actId="20577"/>
          <ac:spMkLst>
            <pc:docMk/>
            <pc:sldMk cId="3707669654" sldId="2147480638"/>
            <ac:spMk id="32" creationId="{AFF2499F-00DB-FBA7-4E2E-A5980ED86D03}"/>
          </ac:spMkLst>
        </pc:spChg>
        <pc:spChg chg="add mod">
          <ac:chgData name="Zhou, Yuhan" userId="35af830d-bd1a-416b-ae2f-7fc5d7b9e84c" providerId="ADAL" clId="{335576E9-6450-445E-A78F-810046877161}" dt="2025-06-03T23:35:20.327" v="45580" actId="403"/>
          <ac:spMkLst>
            <pc:docMk/>
            <pc:sldMk cId="3707669654" sldId="2147480638"/>
            <ac:spMk id="50" creationId="{6FFF6773-CB81-4561-AA8F-839C70B9613A}"/>
          </ac:spMkLst>
        </pc:spChg>
        <pc:grpChg chg="del">
          <ac:chgData name="Zhou, Yuhan" userId="35af830d-bd1a-416b-ae2f-7fc5d7b9e84c" providerId="ADAL" clId="{335576E9-6450-445E-A78F-810046877161}" dt="2025-06-03T23:35:28.780" v="45581" actId="165"/>
          <ac:grpSpMkLst>
            <pc:docMk/>
            <pc:sldMk cId="3707669654" sldId="2147480638"/>
            <ac:grpSpMk id="3" creationId="{50ED4A70-11D4-F4CC-7CD7-457A9961B15B}"/>
          </ac:grpSpMkLst>
        </pc:grpChg>
        <pc:grpChg chg="mod topLvl">
          <ac:chgData name="Zhou, Yuhan" userId="35af830d-bd1a-416b-ae2f-7fc5d7b9e84c" providerId="ADAL" clId="{335576E9-6450-445E-A78F-810046877161}" dt="2025-06-03T23:35:28.780" v="45581" actId="165"/>
          <ac:grpSpMkLst>
            <pc:docMk/>
            <pc:sldMk cId="3707669654" sldId="2147480638"/>
            <ac:grpSpMk id="9" creationId="{529D2EA0-AB12-90B6-20C6-785F3957B121}"/>
          </ac:grpSpMkLst>
        </pc:grpChg>
        <pc:grpChg chg="mod topLvl">
          <ac:chgData name="Zhou, Yuhan" userId="35af830d-bd1a-416b-ae2f-7fc5d7b9e84c" providerId="ADAL" clId="{335576E9-6450-445E-A78F-810046877161}" dt="2025-06-03T23:35:28.780" v="45581" actId="165"/>
          <ac:grpSpMkLst>
            <pc:docMk/>
            <pc:sldMk cId="3707669654" sldId="2147480638"/>
            <ac:grpSpMk id="12" creationId="{48931804-90EE-C032-B2A0-3C2E81CA427F}"/>
          </ac:grpSpMkLst>
        </pc:grpChg>
        <pc:grpChg chg="mod topLvl">
          <ac:chgData name="Zhou, Yuhan" userId="35af830d-bd1a-416b-ae2f-7fc5d7b9e84c" providerId="ADAL" clId="{335576E9-6450-445E-A78F-810046877161}" dt="2025-06-03T23:35:28.780" v="45581" actId="165"/>
          <ac:grpSpMkLst>
            <pc:docMk/>
            <pc:sldMk cId="3707669654" sldId="2147480638"/>
            <ac:grpSpMk id="15" creationId="{9E3A72CD-E513-218F-0E48-17F7903CD1C8}"/>
          </ac:grpSpMkLst>
        </pc:grpChg>
        <pc:grpChg chg="mod topLvl">
          <ac:chgData name="Zhou, Yuhan" userId="35af830d-bd1a-416b-ae2f-7fc5d7b9e84c" providerId="ADAL" clId="{335576E9-6450-445E-A78F-810046877161}" dt="2025-06-03T23:35:28.780" v="45581" actId="165"/>
          <ac:grpSpMkLst>
            <pc:docMk/>
            <pc:sldMk cId="3707669654" sldId="2147480638"/>
            <ac:grpSpMk id="18" creationId="{FB9277CE-A23E-E0A7-2B4D-6BF14918B785}"/>
          </ac:grpSpMkLst>
        </pc:grpChg>
        <pc:grpChg chg="mod topLvl">
          <ac:chgData name="Zhou, Yuhan" userId="35af830d-bd1a-416b-ae2f-7fc5d7b9e84c" providerId="ADAL" clId="{335576E9-6450-445E-A78F-810046877161}" dt="2025-06-03T23:35:28.780" v="45581" actId="165"/>
          <ac:grpSpMkLst>
            <pc:docMk/>
            <pc:sldMk cId="3707669654" sldId="2147480638"/>
            <ac:grpSpMk id="21" creationId="{71B39545-B0A0-5DA8-B3FC-FBE7296537BC}"/>
          </ac:grpSpMkLst>
        </pc:grpChg>
        <pc:grpChg chg="mod topLvl">
          <ac:chgData name="Zhou, Yuhan" userId="35af830d-bd1a-416b-ae2f-7fc5d7b9e84c" providerId="ADAL" clId="{335576E9-6450-445E-A78F-810046877161}" dt="2025-06-03T23:35:28.780" v="45581" actId="165"/>
          <ac:grpSpMkLst>
            <pc:docMk/>
            <pc:sldMk cId="3707669654" sldId="2147480638"/>
            <ac:grpSpMk id="24" creationId="{ECF515A1-94F5-13E4-BA44-3233CE67F1DB}"/>
          </ac:grpSpMkLst>
        </pc:grpChg>
        <pc:extLst>
          <p:ext xmlns:p="http://schemas.openxmlformats.org/presentationml/2006/main" uri="{D6D511B9-2390-475A-947B-AFAB55BFBCF1}">
            <pc226:cmChg xmlns:pc226="http://schemas.microsoft.com/office/powerpoint/2022/06/main/command" chg="mod">
              <pc226:chgData name="Zhou, Yuhan" userId="35af830d-bd1a-416b-ae2f-7fc5d7b9e84c" providerId="ADAL" clId="{335576E9-6450-445E-A78F-810046877161}" dt="2025-06-03T23:31:24.734" v="45401" actId="20577"/>
              <pc2:cmMkLst xmlns:pc2="http://schemas.microsoft.com/office/powerpoint/2019/9/main/command">
                <pc:docMk/>
                <pc:sldMk cId="3707669654" sldId="2147480638"/>
                <pc2:cmMk id="{11A65EB3-A348-449A-B073-768B446C2545}"/>
              </pc2:cmMkLst>
            </pc226:cmChg>
            <pc226:cmChg xmlns:pc226="http://schemas.microsoft.com/office/powerpoint/2022/06/main/command" chg="mod">
              <pc226:chgData name="Zhou, Yuhan" userId="35af830d-bd1a-416b-ae2f-7fc5d7b9e84c" providerId="ADAL" clId="{335576E9-6450-445E-A78F-810046877161}" dt="2025-06-03T23:35:28.811" v="45582" actId="2056"/>
              <pc2:cmMkLst xmlns:pc2="http://schemas.microsoft.com/office/powerpoint/2019/9/main/command">
                <pc:docMk/>
                <pc:sldMk cId="3707669654" sldId="2147480638"/>
                <pc2:cmMk id="{185437B6-FB2B-41BB-B26E-F5DE6028182D}"/>
              </pc2:cmMkLst>
            </pc226:cmChg>
          </p:ext>
        </pc:extLst>
      </pc:sldChg>
      <pc:sldChg chg="add ord">
        <pc:chgData name="Zhou, Yuhan" userId="35af830d-bd1a-416b-ae2f-7fc5d7b9e84c" providerId="ADAL" clId="{335576E9-6450-445E-A78F-810046877161}" dt="2025-05-29T01:58:30.913" v="30509"/>
        <pc:sldMkLst>
          <pc:docMk/>
          <pc:sldMk cId="3263808024" sldId="2147480639"/>
        </pc:sldMkLst>
      </pc:sldChg>
      <pc:sldChg chg="del">
        <pc:chgData name="Zhou, Yuhan" userId="35af830d-bd1a-416b-ae2f-7fc5d7b9e84c" providerId="ADAL" clId="{335576E9-6450-445E-A78F-810046877161}" dt="2025-06-03T02:54:47.022" v="42047" actId="47"/>
        <pc:sldMkLst>
          <pc:docMk/>
          <pc:sldMk cId="195509835" sldId="2147480640"/>
        </pc:sldMkLst>
      </pc:sldChg>
      <pc:sldChg chg="del">
        <pc:chgData name="Zhou, Yuhan" userId="35af830d-bd1a-416b-ae2f-7fc5d7b9e84c" providerId="ADAL" clId="{335576E9-6450-445E-A78F-810046877161}" dt="2025-06-03T02:54:51.919" v="42049" actId="47"/>
        <pc:sldMkLst>
          <pc:docMk/>
          <pc:sldMk cId="540422432" sldId="2147480641"/>
        </pc:sldMkLst>
      </pc:sldChg>
      <pc:sldChg chg="del ord">
        <pc:chgData name="Zhou, Yuhan" userId="35af830d-bd1a-416b-ae2f-7fc5d7b9e84c" providerId="ADAL" clId="{335576E9-6450-445E-A78F-810046877161}" dt="2025-06-03T02:54:49.240" v="42048" actId="47"/>
        <pc:sldMkLst>
          <pc:docMk/>
          <pc:sldMk cId="2704435367" sldId="2147480642"/>
        </pc:sldMkLst>
      </pc:sldChg>
      <pc:sldChg chg="add ord">
        <pc:chgData name="Zhou, Yuhan" userId="35af830d-bd1a-416b-ae2f-7fc5d7b9e84c" providerId="ADAL" clId="{335576E9-6450-445E-A78F-810046877161}" dt="2025-06-02T03:16:03.883" v="32366"/>
        <pc:sldMkLst>
          <pc:docMk/>
          <pc:sldMk cId="3089969447" sldId="2147480643"/>
        </pc:sldMkLst>
      </pc:sldChg>
      <pc:sldChg chg="addSp delSp modSp new del mod">
        <pc:chgData name="Zhou, Yuhan" userId="35af830d-bd1a-416b-ae2f-7fc5d7b9e84c" providerId="ADAL" clId="{335576E9-6450-445E-A78F-810046877161}" dt="2025-06-02T07:25:05.384" v="36845" actId="47"/>
        <pc:sldMkLst>
          <pc:docMk/>
          <pc:sldMk cId="2760351853" sldId="2147480644"/>
        </pc:sldMkLst>
        <pc:spChg chg="del">
          <ac:chgData name="Zhou, Yuhan" userId="35af830d-bd1a-416b-ae2f-7fc5d7b9e84c" providerId="ADAL" clId="{335576E9-6450-445E-A78F-810046877161}" dt="2025-06-02T07:18:54.658" v="36775" actId="478"/>
          <ac:spMkLst>
            <pc:docMk/>
            <pc:sldMk cId="2760351853" sldId="2147480644"/>
            <ac:spMk id="2" creationId="{5367A013-CEE0-B0AE-4FB9-B1C5510FF91C}"/>
          </ac:spMkLst>
        </pc:spChg>
        <pc:spChg chg="del">
          <ac:chgData name="Zhou, Yuhan" userId="35af830d-bd1a-416b-ae2f-7fc5d7b9e84c" providerId="ADAL" clId="{335576E9-6450-445E-A78F-810046877161}" dt="2025-06-02T07:18:56.155" v="36776" actId="478"/>
          <ac:spMkLst>
            <pc:docMk/>
            <pc:sldMk cId="2760351853" sldId="2147480644"/>
            <ac:spMk id="3" creationId="{BA69A1A0-24C6-8B16-87DC-F3FBE3D60B3C}"/>
          </ac:spMkLst>
        </pc:spChg>
        <pc:spChg chg="add mod">
          <ac:chgData name="Zhou, Yuhan" userId="35af830d-bd1a-416b-ae2f-7fc5d7b9e84c" providerId="ADAL" clId="{335576E9-6450-445E-A78F-810046877161}" dt="2025-06-02T07:22:19.345" v="36803" actId="20577"/>
          <ac:spMkLst>
            <pc:docMk/>
            <pc:sldMk cId="2760351853" sldId="2147480644"/>
            <ac:spMk id="5" creationId="{D1EBA30E-A4FD-ACDF-B20C-6CA40AD68E57}"/>
          </ac:spMkLst>
        </pc:spChg>
        <pc:spChg chg="mod">
          <ac:chgData name="Zhou, Yuhan" userId="35af830d-bd1a-416b-ae2f-7fc5d7b9e84c" providerId="ADAL" clId="{335576E9-6450-445E-A78F-810046877161}" dt="2025-06-02T07:20:08.596" v="36793"/>
          <ac:spMkLst>
            <pc:docMk/>
            <pc:sldMk cId="2760351853" sldId="2147480644"/>
            <ac:spMk id="7" creationId="{FDC94BDF-7EEA-9AF9-E575-43F6EC321899}"/>
          </ac:spMkLst>
        </pc:spChg>
        <pc:spChg chg="mod">
          <ac:chgData name="Zhou, Yuhan" userId="35af830d-bd1a-416b-ae2f-7fc5d7b9e84c" providerId="ADAL" clId="{335576E9-6450-445E-A78F-810046877161}" dt="2025-06-02T07:20:08.596" v="36793"/>
          <ac:spMkLst>
            <pc:docMk/>
            <pc:sldMk cId="2760351853" sldId="2147480644"/>
            <ac:spMk id="8" creationId="{5E452201-649D-D82B-2E6B-27D01F80BAD7}"/>
          </ac:spMkLst>
        </pc:spChg>
        <pc:spChg chg="mod">
          <ac:chgData name="Zhou, Yuhan" userId="35af830d-bd1a-416b-ae2f-7fc5d7b9e84c" providerId="ADAL" clId="{335576E9-6450-445E-A78F-810046877161}" dt="2025-06-02T07:20:08.596" v="36793"/>
          <ac:spMkLst>
            <pc:docMk/>
            <pc:sldMk cId="2760351853" sldId="2147480644"/>
            <ac:spMk id="9" creationId="{4710438A-0503-3AD7-A762-2BF21AF0C892}"/>
          </ac:spMkLst>
        </pc:spChg>
        <pc:spChg chg="mod">
          <ac:chgData name="Zhou, Yuhan" userId="35af830d-bd1a-416b-ae2f-7fc5d7b9e84c" providerId="ADAL" clId="{335576E9-6450-445E-A78F-810046877161}" dt="2025-06-02T07:20:08.596" v="36793"/>
          <ac:spMkLst>
            <pc:docMk/>
            <pc:sldMk cId="2760351853" sldId="2147480644"/>
            <ac:spMk id="10" creationId="{E2E026DD-5538-24E2-F8FF-4C1C93B1FAFB}"/>
          </ac:spMkLst>
        </pc:spChg>
        <pc:spChg chg="mod">
          <ac:chgData name="Zhou, Yuhan" userId="35af830d-bd1a-416b-ae2f-7fc5d7b9e84c" providerId="ADAL" clId="{335576E9-6450-445E-A78F-810046877161}" dt="2025-06-02T07:20:08.596" v="36793"/>
          <ac:spMkLst>
            <pc:docMk/>
            <pc:sldMk cId="2760351853" sldId="2147480644"/>
            <ac:spMk id="11" creationId="{185CB05D-FFCB-B55C-AD79-E96A60F01DE9}"/>
          </ac:spMkLst>
        </pc:spChg>
        <pc:spChg chg="mod">
          <ac:chgData name="Zhou, Yuhan" userId="35af830d-bd1a-416b-ae2f-7fc5d7b9e84c" providerId="ADAL" clId="{335576E9-6450-445E-A78F-810046877161}" dt="2025-06-02T07:20:08.596" v="36793"/>
          <ac:spMkLst>
            <pc:docMk/>
            <pc:sldMk cId="2760351853" sldId="2147480644"/>
            <ac:spMk id="12" creationId="{A2F09A08-34E6-C527-3264-F6FBE6F0104C}"/>
          </ac:spMkLst>
        </pc:spChg>
        <pc:spChg chg="mod">
          <ac:chgData name="Zhou, Yuhan" userId="35af830d-bd1a-416b-ae2f-7fc5d7b9e84c" providerId="ADAL" clId="{335576E9-6450-445E-A78F-810046877161}" dt="2025-06-02T07:20:08.596" v="36793"/>
          <ac:spMkLst>
            <pc:docMk/>
            <pc:sldMk cId="2760351853" sldId="2147480644"/>
            <ac:spMk id="13" creationId="{86592F3E-9697-A4F9-3295-38C1C4D1C14F}"/>
          </ac:spMkLst>
        </pc:spChg>
        <pc:spChg chg="mod">
          <ac:chgData name="Zhou, Yuhan" userId="35af830d-bd1a-416b-ae2f-7fc5d7b9e84c" providerId="ADAL" clId="{335576E9-6450-445E-A78F-810046877161}" dt="2025-06-02T07:20:08.596" v="36793"/>
          <ac:spMkLst>
            <pc:docMk/>
            <pc:sldMk cId="2760351853" sldId="2147480644"/>
            <ac:spMk id="14" creationId="{663E9DC9-9C84-2EE3-6C22-5300A3E8D19A}"/>
          </ac:spMkLst>
        </pc:spChg>
        <pc:spChg chg="mod">
          <ac:chgData name="Zhou, Yuhan" userId="35af830d-bd1a-416b-ae2f-7fc5d7b9e84c" providerId="ADAL" clId="{335576E9-6450-445E-A78F-810046877161}" dt="2025-06-02T07:20:08.596" v="36793"/>
          <ac:spMkLst>
            <pc:docMk/>
            <pc:sldMk cId="2760351853" sldId="2147480644"/>
            <ac:spMk id="15" creationId="{1223489D-4005-5B12-7DB9-031402602D1E}"/>
          </ac:spMkLst>
        </pc:spChg>
        <pc:spChg chg="mod">
          <ac:chgData name="Zhou, Yuhan" userId="35af830d-bd1a-416b-ae2f-7fc5d7b9e84c" providerId="ADAL" clId="{335576E9-6450-445E-A78F-810046877161}" dt="2025-06-02T07:20:08.596" v="36793"/>
          <ac:spMkLst>
            <pc:docMk/>
            <pc:sldMk cId="2760351853" sldId="2147480644"/>
            <ac:spMk id="16" creationId="{66B4BFDE-5672-CE81-2775-19E4F9C50647}"/>
          </ac:spMkLst>
        </pc:spChg>
        <pc:spChg chg="mod">
          <ac:chgData name="Zhou, Yuhan" userId="35af830d-bd1a-416b-ae2f-7fc5d7b9e84c" providerId="ADAL" clId="{335576E9-6450-445E-A78F-810046877161}" dt="2025-06-02T07:20:08.596" v="36793"/>
          <ac:spMkLst>
            <pc:docMk/>
            <pc:sldMk cId="2760351853" sldId="2147480644"/>
            <ac:spMk id="17" creationId="{D4FD264A-72D2-CA50-298A-D43EF7397BF8}"/>
          </ac:spMkLst>
        </pc:spChg>
        <pc:spChg chg="mod">
          <ac:chgData name="Zhou, Yuhan" userId="35af830d-bd1a-416b-ae2f-7fc5d7b9e84c" providerId="ADAL" clId="{335576E9-6450-445E-A78F-810046877161}" dt="2025-06-02T07:20:08.596" v="36793"/>
          <ac:spMkLst>
            <pc:docMk/>
            <pc:sldMk cId="2760351853" sldId="2147480644"/>
            <ac:spMk id="18" creationId="{0410B32A-B65E-641D-3669-BDF1A262F514}"/>
          </ac:spMkLst>
        </pc:spChg>
        <pc:spChg chg="mod">
          <ac:chgData name="Zhou, Yuhan" userId="35af830d-bd1a-416b-ae2f-7fc5d7b9e84c" providerId="ADAL" clId="{335576E9-6450-445E-A78F-810046877161}" dt="2025-06-02T07:20:08.596" v="36793"/>
          <ac:spMkLst>
            <pc:docMk/>
            <pc:sldMk cId="2760351853" sldId="2147480644"/>
            <ac:spMk id="19" creationId="{443B25BB-B972-CD56-1EBF-1405159ED9D4}"/>
          </ac:spMkLst>
        </pc:spChg>
        <pc:spChg chg="mod">
          <ac:chgData name="Zhou, Yuhan" userId="35af830d-bd1a-416b-ae2f-7fc5d7b9e84c" providerId="ADAL" clId="{335576E9-6450-445E-A78F-810046877161}" dt="2025-06-02T07:20:08.596" v="36793"/>
          <ac:spMkLst>
            <pc:docMk/>
            <pc:sldMk cId="2760351853" sldId="2147480644"/>
            <ac:spMk id="20" creationId="{7CFB38A1-3A55-CD6F-B427-14163559F4B2}"/>
          </ac:spMkLst>
        </pc:spChg>
        <pc:spChg chg="mod">
          <ac:chgData name="Zhou, Yuhan" userId="35af830d-bd1a-416b-ae2f-7fc5d7b9e84c" providerId="ADAL" clId="{335576E9-6450-445E-A78F-810046877161}" dt="2025-06-02T07:20:08.596" v="36793"/>
          <ac:spMkLst>
            <pc:docMk/>
            <pc:sldMk cId="2760351853" sldId="2147480644"/>
            <ac:spMk id="21" creationId="{46F1195A-046A-F011-FC86-C2B3CB2E19AB}"/>
          </ac:spMkLst>
        </pc:spChg>
        <pc:spChg chg="mod">
          <ac:chgData name="Zhou, Yuhan" userId="35af830d-bd1a-416b-ae2f-7fc5d7b9e84c" providerId="ADAL" clId="{335576E9-6450-445E-A78F-810046877161}" dt="2025-06-02T07:20:08.596" v="36793"/>
          <ac:spMkLst>
            <pc:docMk/>
            <pc:sldMk cId="2760351853" sldId="2147480644"/>
            <ac:spMk id="22" creationId="{BF28AD06-4694-1942-399E-92700375508D}"/>
          </ac:spMkLst>
        </pc:spChg>
        <pc:spChg chg="mod">
          <ac:chgData name="Zhou, Yuhan" userId="35af830d-bd1a-416b-ae2f-7fc5d7b9e84c" providerId="ADAL" clId="{335576E9-6450-445E-A78F-810046877161}" dt="2025-06-02T07:20:08.596" v="36793"/>
          <ac:spMkLst>
            <pc:docMk/>
            <pc:sldMk cId="2760351853" sldId="2147480644"/>
            <ac:spMk id="23" creationId="{5D02C47E-4952-4726-DCA0-F1473FB60790}"/>
          </ac:spMkLst>
        </pc:spChg>
        <pc:spChg chg="mod">
          <ac:chgData name="Zhou, Yuhan" userId="35af830d-bd1a-416b-ae2f-7fc5d7b9e84c" providerId="ADAL" clId="{335576E9-6450-445E-A78F-810046877161}" dt="2025-06-02T07:20:08.596" v="36793"/>
          <ac:spMkLst>
            <pc:docMk/>
            <pc:sldMk cId="2760351853" sldId="2147480644"/>
            <ac:spMk id="24" creationId="{619DF34E-17FF-36C4-89DD-693B40201BED}"/>
          </ac:spMkLst>
        </pc:spChg>
        <pc:spChg chg="mod">
          <ac:chgData name="Zhou, Yuhan" userId="35af830d-bd1a-416b-ae2f-7fc5d7b9e84c" providerId="ADAL" clId="{335576E9-6450-445E-A78F-810046877161}" dt="2025-06-02T07:20:08.596" v="36793"/>
          <ac:spMkLst>
            <pc:docMk/>
            <pc:sldMk cId="2760351853" sldId="2147480644"/>
            <ac:spMk id="25" creationId="{5FA79B82-68E3-7EBF-F65E-4BEE0BE4EF95}"/>
          </ac:spMkLst>
        </pc:spChg>
        <pc:spChg chg="mod">
          <ac:chgData name="Zhou, Yuhan" userId="35af830d-bd1a-416b-ae2f-7fc5d7b9e84c" providerId="ADAL" clId="{335576E9-6450-445E-A78F-810046877161}" dt="2025-06-02T07:20:08.596" v="36793"/>
          <ac:spMkLst>
            <pc:docMk/>
            <pc:sldMk cId="2760351853" sldId="2147480644"/>
            <ac:spMk id="26" creationId="{69BEDA2B-4735-15ED-1318-14702E8FB507}"/>
          </ac:spMkLst>
        </pc:spChg>
        <pc:spChg chg="mod">
          <ac:chgData name="Zhou, Yuhan" userId="35af830d-bd1a-416b-ae2f-7fc5d7b9e84c" providerId="ADAL" clId="{335576E9-6450-445E-A78F-810046877161}" dt="2025-06-02T07:20:08.596" v="36793"/>
          <ac:spMkLst>
            <pc:docMk/>
            <pc:sldMk cId="2760351853" sldId="2147480644"/>
            <ac:spMk id="27" creationId="{49EAD97B-0D94-E7E1-D378-58E30D08845C}"/>
          </ac:spMkLst>
        </pc:spChg>
        <pc:spChg chg="mod">
          <ac:chgData name="Zhou, Yuhan" userId="35af830d-bd1a-416b-ae2f-7fc5d7b9e84c" providerId="ADAL" clId="{335576E9-6450-445E-A78F-810046877161}" dt="2025-06-02T07:20:08.596" v="36793"/>
          <ac:spMkLst>
            <pc:docMk/>
            <pc:sldMk cId="2760351853" sldId="2147480644"/>
            <ac:spMk id="28" creationId="{CCA2754F-31B3-636A-2006-D61157ABE4B5}"/>
          </ac:spMkLst>
        </pc:spChg>
        <pc:spChg chg="mod">
          <ac:chgData name="Zhou, Yuhan" userId="35af830d-bd1a-416b-ae2f-7fc5d7b9e84c" providerId="ADAL" clId="{335576E9-6450-445E-A78F-810046877161}" dt="2025-06-02T07:20:08.596" v="36793"/>
          <ac:spMkLst>
            <pc:docMk/>
            <pc:sldMk cId="2760351853" sldId="2147480644"/>
            <ac:spMk id="29" creationId="{2F0EB637-EFC6-86B0-EE40-CE652EF0B5D0}"/>
          </ac:spMkLst>
        </pc:spChg>
        <pc:spChg chg="mod">
          <ac:chgData name="Zhou, Yuhan" userId="35af830d-bd1a-416b-ae2f-7fc5d7b9e84c" providerId="ADAL" clId="{335576E9-6450-445E-A78F-810046877161}" dt="2025-06-02T07:20:08.596" v="36793"/>
          <ac:spMkLst>
            <pc:docMk/>
            <pc:sldMk cId="2760351853" sldId="2147480644"/>
            <ac:spMk id="30" creationId="{82C94EB1-F720-033B-47F9-C082E65D09F5}"/>
          </ac:spMkLst>
        </pc:spChg>
        <pc:spChg chg="mod">
          <ac:chgData name="Zhou, Yuhan" userId="35af830d-bd1a-416b-ae2f-7fc5d7b9e84c" providerId="ADAL" clId="{335576E9-6450-445E-A78F-810046877161}" dt="2025-06-02T07:20:08.596" v="36793"/>
          <ac:spMkLst>
            <pc:docMk/>
            <pc:sldMk cId="2760351853" sldId="2147480644"/>
            <ac:spMk id="31" creationId="{DB901457-D9C6-9095-ACFD-CE15163887CD}"/>
          </ac:spMkLst>
        </pc:spChg>
        <pc:grpChg chg="add mod">
          <ac:chgData name="Zhou, Yuhan" userId="35af830d-bd1a-416b-ae2f-7fc5d7b9e84c" providerId="ADAL" clId="{335576E9-6450-445E-A78F-810046877161}" dt="2025-06-02T07:20:08.596" v="36793"/>
          <ac:grpSpMkLst>
            <pc:docMk/>
            <pc:sldMk cId="2760351853" sldId="2147480644"/>
            <ac:grpSpMk id="6" creationId="{46402A53-28C4-66EC-7610-0C7C2B9C342F}"/>
          </ac:grpSpMkLst>
        </pc:grpChg>
      </pc:sldChg>
      <pc:sldChg chg="addSp delSp modSp add mod modCm modNotesTx">
        <pc:chgData name="Zhou, Yuhan" userId="35af830d-bd1a-416b-ae2f-7fc5d7b9e84c" providerId="ADAL" clId="{335576E9-6450-445E-A78F-810046877161}" dt="2025-06-05T23:08:05.446" v="50813"/>
        <pc:sldMkLst>
          <pc:docMk/>
          <pc:sldMk cId="409304894" sldId="2147480645"/>
        </pc:sldMkLst>
        <pc:spChg chg="add del mod topLvl">
          <ac:chgData name="Zhou, Yuhan" userId="35af830d-bd1a-416b-ae2f-7fc5d7b9e84c" providerId="ADAL" clId="{335576E9-6450-445E-A78F-810046877161}" dt="2025-06-02T23:31:25.577" v="40204" actId="478"/>
          <ac:spMkLst>
            <pc:docMk/>
            <pc:sldMk cId="409304894" sldId="2147480645"/>
            <ac:spMk id="2" creationId="{1D8765E6-8919-9DC1-6D0D-6B9EB612D1ED}"/>
          </ac:spMkLst>
        </pc:spChg>
        <pc:spChg chg="add mod">
          <ac:chgData name="Zhou, Yuhan" userId="35af830d-bd1a-416b-ae2f-7fc5d7b9e84c" providerId="ADAL" clId="{335576E9-6450-445E-A78F-810046877161}" dt="2025-06-03T23:58:25.401" v="47097" actId="114"/>
          <ac:spMkLst>
            <pc:docMk/>
            <pc:sldMk cId="409304894" sldId="2147480645"/>
            <ac:spMk id="2" creationId="{5A9CC0A4-C333-D216-469C-A146CFD214B8}"/>
          </ac:spMkLst>
        </pc:spChg>
        <pc:spChg chg="mod">
          <ac:chgData name="Zhou, Yuhan" userId="35af830d-bd1a-416b-ae2f-7fc5d7b9e84c" providerId="ADAL" clId="{335576E9-6450-445E-A78F-810046877161}" dt="2025-06-02T07:14:15.964" v="36315"/>
          <ac:spMkLst>
            <pc:docMk/>
            <pc:sldMk cId="409304894" sldId="2147480645"/>
            <ac:spMk id="6" creationId="{EC83E9CE-D3DA-A3C4-5FD2-AF7C98B9528A}"/>
          </ac:spMkLst>
        </pc:spChg>
        <pc:spChg chg="mod">
          <ac:chgData name="Zhou, Yuhan" userId="35af830d-bd1a-416b-ae2f-7fc5d7b9e84c" providerId="ADAL" clId="{335576E9-6450-445E-A78F-810046877161}" dt="2025-06-02T07:14:15.964" v="36315"/>
          <ac:spMkLst>
            <pc:docMk/>
            <pc:sldMk cId="409304894" sldId="2147480645"/>
            <ac:spMk id="8" creationId="{8009F985-0678-CF25-823C-CCF43CECA10C}"/>
          </ac:spMkLst>
        </pc:spChg>
        <pc:spChg chg="mod">
          <ac:chgData name="Zhou, Yuhan" userId="35af830d-bd1a-416b-ae2f-7fc5d7b9e84c" providerId="ADAL" clId="{335576E9-6450-445E-A78F-810046877161}" dt="2025-06-02T07:14:15.964" v="36315"/>
          <ac:spMkLst>
            <pc:docMk/>
            <pc:sldMk cId="409304894" sldId="2147480645"/>
            <ac:spMk id="9" creationId="{D64E026D-EEC8-CF2D-D558-03EB4BB87C48}"/>
          </ac:spMkLst>
        </pc:spChg>
        <pc:spChg chg="mod">
          <ac:chgData name="Zhou, Yuhan" userId="35af830d-bd1a-416b-ae2f-7fc5d7b9e84c" providerId="ADAL" clId="{335576E9-6450-445E-A78F-810046877161}" dt="2025-06-02T07:14:15.964" v="36315"/>
          <ac:spMkLst>
            <pc:docMk/>
            <pc:sldMk cId="409304894" sldId="2147480645"/>
            <ac:spMk id="10" creationId="{565ED5DE-DDEF-F106-DF22-393F67DFB157}"/>
          </ac:spMkLst>
        </pc:spChg>
        <pc:spChg chg="mod">
          <ac:chgData name="Zhou, Yuhan" userId="35af830d-bd1a-416b-ae2f-7fc5d7b9e84c" providerId="ADAL" clId="{335576E9-6450-445E-A78F-810046877161}" dt="2025-06-02T07:14:15.964" v="36315"/>
          <ac:spMkLst>
            <pc:docMk/>
            <pc:sldMk cId="409304894" sldId="2147480645"/>
            <ac:spMk id="11" creationId="{E157A34A-FD7A-FCBC-7B9B-246F6C2695D7}"/>
          </ac:spMkLst>
        </pc:spChg>
        <pc:spChg chg="del">
          <ac:chgData name="Zhou, Yuhan" userId="35af830d-bd1a-416b-ae2f-7fc5d7b9e84c" providerId="ADAL" clId="{335576E9-6450-445E-A78F-810046877161}" dt="2025-06-02T07:10:39.203" v="36253" actId="478"/>
          <ac:spMkLst>
            <pc:docMk/>
            <pc:sldMk cId="409304894" sldId="2147480645"/>
            <ac:spMk id="13" creationId="{A8E270EC-B11D-7D4B-6E81-1AD006CFF505}"/>
          </ac:spMkLst>
        </pc:spChg>
        <pc:spChg chg="add del mod">
          <ac:chgData name="Zhou, Yuhan" userId="35af830d-bd1a-416b-ae2f-7fc5d7b9e84c" providerId="ADAL" clId="{335576E9-6450-445E-A78F-810046877161}" dt="2025-06-05T03:59:50.645" v="50790" actId="13926"/>
          <ac:spMkLst>
            <pc:docMk/>
            <pc:sldMk cId="409304894" sldId="2147480645"/>
            <ac:spMk id="14" creationId="{296BD458-B7EE-4A08-C4B3-3E0FFE515B45}"/>
          </ac:spMkLst>
        </pc:spChg>
        <pc:spChg chg="del">
          <ac:chgData name="Zhou, Yuhan" userId="35af830d-bd1a-416b-ae2f-7fc5d7b9e84c" providerId="ADAL" clId="{335576E9-6450-445E-A78F-810046877161}" dt="2025-06-02T07:10:39.203" v="36253" actId="478"/>
          <ac:spMkLst>
            <pc:docMk/>
            <pc:sldMk cId="409304894" sldId="2147480645"/>
            <ac:spMk id="14" creationId="{32B4D35B-5D19-7373-2F92-96336225B860}"/>
          </ac:spMkLst>
        </pc:spChg>
        <pc:spChg chg="mod">
          <ac:chgData name="Zhou, Yuhan" userId="35af830d-bd1a-416b-ae2f-7fc5d7b9e84c" providerId="ADAL" clId="{335576E9-6450-445E-A78F-810046877161}" dt="2025-06-02T07:14:15.964" v="36315"/>
          <ac:spMkLst>
            <pc:docMk/>
            <pc:sldMk cId="409304894" sldId="2147480645"/>
            <ac:spMk id="15" creationId="{73DA3A65-B5C3-C400-5226-94DF3832E389}"/>
          </ac:spMkLst>
        </pc:spChg>
        <pc:spChg chg="mod">
          <ac:chgData name="Zhou, Yuhan" userId="35af830d-bd1a-416b-ae2f-7fc5d7b9e84c" providerId="ADAL" clId="{335576E9-6450-445E-A78F-810046877161}" dt="2025-06-02T07:14:15.964" v="36315"/>
          <ac:spMkLst>
            <pc:docMk/>
            <pc:sldMk cId="409304894" sldId="2147480645"/>
            <ac:spMk id="16" creationId="{4A7CDC22-E376-04A6-20CF-210FB71E8B85}"/>
          </ac:spMkLst>
        </pc:spChg>
        <pc:spChg chg="del">
          <ac:chgData name="Zhou, Yuhan" userId="35af830d-bd1a-416b-ae2f-7fc5d7b9e84c" providerId="ADAL" clId="{335576E9-6450-445E-A78F-810046877161}" dt="2025-06-02T07:10:39.203" v="36253" actId="478"/>
          <ac:spMkLst>
            <pc:docMk/>
            <pc:sldMk cId="409304894" sldId="2147480645"/>
            <ac:spMk id="17" creationId="{6D76515B-D195-30EA-5FE6-B9A4AD996D17}"/>
          </ac:spMkLst>
        </pc:spChg>
        <pc:spChg chg="mod">
          <ac:chgData name="Zhou, Yuhan" userId="35af830d-bd1a-416b-ae2f-7fc5d7b9e84c" providerId="ADAL" clId="{335576E9-6450-445E-A78F-810046877161}" dt="2025-06-03T06:32:46.813" v="42172" actId="403"/>
          <ac:spMkLst>
            <pc:docMk/>
            <pc:sldMk cId="409304894" sldId="2147480645"/>
            <ac:spMk id="17" creationId="{EC83E9CE-D3DA-A3C4-5FD2-AF7C98B9528A}"/>
          </ac:spMkLst>
        </pc:spChg>
        <pc:spChg chg="add del mod">
          <ac:chgData name="Zhou, Yuhan" userId="35af830d-bd1a-416b-ae2f-7fc5d7b9e84c" providerId="ADAL" clId="{335576E9-6450-445E-A78F-810046877161}" dt="2025-06-03T06:26:23.714" v="42061" actId="21"/>
          <ac:spMkLst>
            <pc:docMk/>
            <pc:sldMk cId="409304894" sldId="2147480645"/>
            <ac:spMk id="18" creationId="{26EB6116-A2B5-AD61-98AF-96C452425ACB}"/>
          </ac:spMkLst>
        </pc:spChg>
        <pc:spChg chg="del">
          <ac:chgData name="Zhou, Yuhan" userId="35af830d-bd1a-416b-ae2f-7fc5d7b9e84c" providerId="ADAL" clId="{335576E9-6450-445E-A78F-810046877161}" dt="2025-06-02T07:10:39.203" v="36253" actId="478"/>
          <ac:spMkLst>
            <pc:docMk/>
            <pc:sldMk cId="409304894" sldId="2147480645"/>
            <ac:spMk id="19" creationId="{12FC0539-4951-6CBA-DACF-3DE208D03F54}"/>
          </ac:spMkLst>
        </pc:spChg>
        <pc:spChg chg="add mod">
          <ac:chgData name="Zhou, Yuhan" userId="35af830d-bd1a-416b-ae2f-7fc5d7b9e84c" providerId="ADAL" clId="{335576E9-6450-445E-A78F-810046877161}" dt="2025-06-05T03:59:48.673" v="50789" actId="13926"/>
          <ac:spMkLst>
            <pc:docMk/>
            <pc:sldMk cId="409304894" sldId="2147480645"/>
            <ac:spMk id="19" creationId="{1A617018-0721-1427-1D1C-D470DC935BC4}"/>
          </ac:spMkLst>
        </pc:spChg>
        <pc:spChg chg="add del mod">
          <ac:chgData name="Zhou, Yuhan" userId="35af830d-bd1a-416b-ae2f-7fc5d7b9e84c" providerId="ADAL" clId="{335576E9-6450-445E-A78F-810046877161}" dt="2025-06-03T06:26:23.714" v="42061" actId="21"/>
          <ac:spMkLst>
            <pc:docMk/>
            <pc:sldMk cId="409304894" sldId="2147480645"/>
            <ac:spMk id="20" creationId="{864F91FF-115E-6B59-23B9-08EFCB454872}"/>
          </ac:spMkLst>
        </pc:spChg>
        <pc:spChg chg="del">
          <ac:chgData name="Zhou, Yuhan" userId="35af830d-bd1a-416b-ae2f-7fc5d7b9e84c" providerId="ADAL" clId="{335576E9-6450-445E-A78F-810046877161}" dt="2025-06-02T07:10:39.203" v="36253" actId="478"/>
          <ac:spMkLst>
            <pc:docMk/>
            <pc:sldMk cId="409304894" sldId="2147480645"/>
            <ac:spMk id="21" creationId="{34FC4E92-8327-702E-1CE0-06219BFFE110}"/>
          </ac:spMkLst>
        </pc:spChg>
        <pc:spChg chg="add del mod">
          <ac:chgData name="Zhou, Yuhan" userId="35af830d-bd1a-416b-ae2f-7fc5d7b9e84c" providerId="ADAL" clId="{335576E9-6450-445E-A78F-810046877161}" dt="2025-06-03T06:26:23.714" v="42061" actId="21"/>
          <ac:spMkLst>
            <pc:docMk/>
            <pc:sldMk cId="409304894" sldId="2147480645"/>
            <ac:spMk id="22" creationId="{B8D1FC90-049A-57F6-B419-253131D3617A}"/>
          </ac:spMkLst>
        </pc:spChg>
        <pc:spChg chg="del">
          <ac:chgData name="Zhou, Yuhan" userId="35af830d-bd1a-416b-ae2f-7fc5d7b9e84c" providerId="ADAL" clId="{335576E9-6450-445E-A78F-810046877161}" dt="2025-06-02T07:10:39.203" v="36253" actId="478"/>
          <ac:spMkLst>
            <pc:docMk/>
            <pc:sldMk cId="409304894" sldId="2147480645"/>
            <ac:spMk id="23" creationId="{49911F0B-D58D-D0D9-C684-38800187850D}"/>
          </ac:spMkLst>
        </pc:spChg>
        <pc:spChg chg="mod">
          <ac:chgData name="Zhou, Yuhan" userId="35af830d-bd1a-416b-ae2f-7fc5d7b9e84c" providerId="ADAL" clId="{335576E9-6450-445E-A78F-810046877161}" dt="2025-06-03T06:32:12.776" v="42167" actId="403"/>
          <ac:spMkLst>
            <pc:docMk/>
            <pc:sldMk cId="409304894" sldId="2147480645"/>
            <ac:spMk id="23" creationId="{8009F985-0678-CF25-823C-CCF43CECA10C}"/>
          </ac:spMkLst>
        </pc:spChg>
        <pc:spChg chg="del">
          <ac:chgData name="Zhou, Yuhan" userId="35af830d-bd1a-416b-ae2f-7fc5d7b9e84c" providerId="ADAL" clId="{335576E9-6450-445E-A78F-810046877161}" dt="2025-06-02T07:10:39.203" v="36253" actId="478"/>
          <ac:spMkLst>
            <pc:docMk/>
            <pc:sldMk cId="409304894" sldId="2147480645"/>
            <ac:spMk id="24" creationId="{5135C3D9-4A3A-77A2-D5B0-6B69D5A7FD96}"/>
          </ac:spMkLst>
        </pc:spChg>
        <pc:spChg chg="add mod ord">
          <ac:chgData name="Zhou, Yuhan" userId="35af830d-bd1a-416b-ae2f-7fc5d7b9e84c" providerId="ADAL" clId="{335576E9-6450-445E-A78F-810046877161}" dt="2025-06-03T23:57:30.672" v="47079" actId="1035"/>
          <ac:spMkLst>
            <pc:docMk/>
            <pc:sldMk cId="409304894" sldId="2147480645"/>
            <ac:spMk id="24" creationId="{5670FB3A-1615-306E-CC71-1D22F88BEE9D}"/>
          </ac:spMkLst>
        </pc:spChg>
        <pc:spChg chg="add del mod">
          <ac:chgData name="Zhou, Yuhan" userId="35af830d-bd1a-416b-ae2f-7fc5d7b9e84c" providerId="ADAL" clId="{335576E9-6450-445E-A78F-810046877161}" dt="2025-06-03T06:26:23.714" v="42061" actId="21"/>
          <ac:spMkLst>
            <pc:docMk/>
            <pc:sldMk cId="409304894" sldId="2147480645"/>
            <ac:spMk id="25" creationId="{2286AFB6-6337-6F0A-98CE-0AC5ADB2F876}"/>
          </ac:spMkLst>
        </pc:spChg>
        <pc:spChg chg="add del mod">
          <ac:chgData name="Zhou, Yuhan" userId="35af830d-bd1a-416b-ae2f-7fc5d7b9e84c" providerId="ADAL" clId="{335576E9-6450-445E-A78F-810046877161}" dt="2025-06-03T06:26:23.714" v="42061" actId="21"/>
          <ac:spMkLst>
            <pc:docMk/>
            <pc:sldMk cId="409304894" sldId="2147480645"/>
            <ac:spMk id="26" creationId="{7A3F4E37-FA34-A150-9221-222F1FB55DC7}"/>
          </ac:spMkLst>
        </pc:spChg>
        <pc:spChg chg="add del mod">
          <ac:chgData name="Zhou, Yuhan" userId="35af830d-bd1a-416b-ae2f-7fc5d7b9e84c" providerId="ADAL" clId="{335576E9-6450-445E-A78F-810046877161}" dt="2025-06-03T06:26:23.714" v="42061" actId="21"/>
          <ac:spMkLst>
            <pc:docMk/>
            <pc:sldMk cId="409304894" sldId="2147480645"/>
            <ac:spMk id="27" creationId="{11124FD1-2FAF-2CF0-8FD6-A09203FF8959}"/>
          </ac:spMkLst>
        </pc:spChg>
        <pc:spChg chg="del mod">
          <ac:chgData name="Zhou, Yuhan" userId="35af830d-bd1a-416b-ae2f-7fc5d7b9e84c" providerId="ADAL" clId="{335576E9-6450-445E-A78F-810046877161}" dt="2025-06-03T06:26:23.714" v="42061" actId="21"/>
          <ac:spMkLst>
            <pc:docMk/>
            <pc:sldMk cId="409304894" sldId="2147480645"/>
            <ac:spMk id="28" creationId="{5A9CC0A4-C333-D216-469C-A146CFD214B8}"/>
          </ac:spMkLst>
        </pc:spChg>
        <pc:spChg chg="del mod topLvl">
          <ac:chgData name="Zhou, Yuhan" userId="35af830d-bd1a-416b-ae2f-7fc5d7b9e84c" providerId="ADAL" clId="{335576E9-6450-445E-A78F-810046877161}" dt="2025-06-02T23:31:26.216" v="40205" actId="478"/>
          <ac:spMkLst>
            <pc:docMk/>
            <pc:sldMk cId="409304894" sldId="2147480645"/>
            <ac:spMk id="29" creationId="{9673840D-0600-7AF9-592D-84A84E324BA4}"/>
          </ac:spMkLst>
        </pc:spChg>
        <pc:spChg chg="mod">
          <ac:chgData name="Zhou, Yuhan" userId="35af830d-bd1a-416b-ae2f-7fc5d7b9e84c" providerId="ADAL" clId="{335576E9-6450-445E-A78F-810046877161}" dt="2025-06-03T06:30:59.218" v="42141" actId="2711"/>
          <ac:spMkLst>
            <pc:docMk/>
            <pc:sldMk cId="409304894" sldId="2147480645"/>
            <ac:spMk id="29" creationId="{D64E026D-EEC8-CF2D-D558-03EB4BB87C48}"/>
          </ac:spMkLst>
        </pc:spChg>
        <pc:spChg chg="add del mod">
          <ac:chgData name="Zhou, Yuhan" userId="35af830d-bd1a-416b-ae2f-7fc5d7b9e84c" providerId="ADAL" clId="{335576E9-6450-445E-A78F-810046877161}" dt="2025-06-03T06:26:23.714" v="42061" actId="21"/>
          <ac:spMkLst>
            <pc:docMk/>
            <pc:sldMk cId="409304894" sldId="2147480645"/>
            <ac:spMk id="30" creationId="{19D0E665-0994-71E6-332F-532F886D5BCE}"/>
          </ac:spMkLst>
        </pc:spChg>
        <pc:spChg chg="mod">
          <ac:chgData name="Zhou, Yuhan" userId="35af830d-bd1a-416b-ae2f-7fc5d7b9e84c" providerId="ADAL" clId="{335576E9-6450-445E-A78F-810046877161}" dt="2025-06-03T06:30:59.218" v="42141" actId="2711"/>
          <ac:spMkLst>
            <pc:docMk/>
            <pc:sldMk cId="409304894" sldId="2147480645"/>
            <ac:spMk id="32" creationId="{7BDC719D-B9E7-D889-D691-EAE79043F8CA}"/>
          </ac:spMkLst>
        </pc:spChg>
        <pc:spChg chg="mod">
          <ac:chgData name="Zhou, Yuhan" userId="35af830d-bd1a-416b-ae2f-7fc5d7b9e84c" providerId="ADAL" clId="{335576E9-6450-445E-A78F-810046877161}" dt="2025-06-03T06:30:59.218" v="42141" actId="2711"/>
          <ac:spMkLst>
            <pc:docMk/>
            <pc:sldMk cId="409304894" sldId="2147480645"/>
            <ac:spMk id="33" creationId="{1104F62C-573A-59DD-27EF-1914D5B09A0B}"/>
          </ac:spMkLst>
        </pc:spChg>
        <pc:spChg chg="add mod">
          <ac:chgData name="Zhou, Yuhan" userId="35af830d-bd1a-416b-ae2f-7fc5d7b9e84c" providerId="ADAL" clId="{335576E9-6450-445E-A78F-810046877161}" dt="2025-06-05T03:59:42.332" v="50787" actId="13926"/>
          <ac:spMkLst>
            <pc:docMk/>
            <pc:sldMk cId="409304894" sldId="2147480645"/>
            <ac:spMk id="34" creationId="{CB681A3B-E43D-10D6-9268-33FEB7BBC83A}"/>
          </ac:spMkLst>
        </pc:spChg>
        <pc:spChg chg="mod">
          <ac:chgData name="Zhou, Yuhan" userId="35af830d-bd1a-416b-ae2f-7fc5d7b9e84c" providerId="ADAL" clId="{335576E9-6450-445E-A78F-810046877161}" dt="2025-06-03T23:26:52.112" v="45385" actId="207"/>
          <ac:spMkLst>
            <pc:docMk/>
            <pc:sldMk cId="409304894" sldId="2147480645"/>
            <ac:spMk id="35" creationId="{565ED5DE-DDEF-F106-DF22-393F67DFB157}"/>
          </ac:spMkLst>
        </pc:spChg>
        <pc:spChg chg="mod">
          <ac:chgData name="Zhou, Yuhan" userId="35af830d-bd1a-416b-ae2f-7fc5d7b9e84c" providerId="ADAL" clId="{335576E9-6450-445E-A78F-810046877161}" dt="2025-06-03T06:30:59.218" v="42141" actId="2711"/>
          <ac:spMkLst>
            <pc:docMk/>
            <pc:sldMk cId="409304894" sldId="2147480645"/>
            <ac:spMk id="36" creationId="{E157A34A-FD7A-FCBC-7B9B-246F6C2695D7}"/>
          </ac:spMkLst>
        </pc:spChg>
        <pc:spChg chg="mod">
          <ac:chgData name="Zhou, Yuhan" userId="35af830d-bd1a-416b-ae2f-7fc5d7b9e84c" providerId="ADAL" clId="{335576E9-6450-445E-A78F-810046877161}" dt="2025-06-02T07:12:30.206" v="36290" actId="165"/>
          <ac:spMkLst>
            <pc:docMk/>
            <pc:sldMk cId="409304894" sldId="2147480645"/>
            <ac:spMk id="36" creationId="{E1D42BE4-FCAF-77B7-49AB-7173089FADB2}"/>
          </ac:spMkLst>
        </pc:spChg>
        <pc:spChg chg="mod">
          <ac:chgData name="Zhou, Yuhan" userId="35af830d-bd1a-416b-ae2f-7fc5d7b9e84c" providerId="ADAL" clId="{335576E9-6450-445E-A78F-810046877161}" dt="2025-06-02T07:12:30.206" v="36290" actId="165"/>
          <ac:spMkLst>
            <pc:docMk/>
            <pc:sldMk cId="409304894" sldId="2147480645"/>
            <ac:spMk id="37" creationId="{A89C6674-D5D1-5650-8A40-F2FB36D104C0}"/>
          </ac:spMkLst>
        </pc:spChg>
        <pc:spChg chg="add mod">
          <ac:chgData name="Zhou, Yuhan" userId="35af830d-bd1a-416b-ae2f-7fc5d7b9e84c" providerId="ADAL" clId="{335576E9-6450-445E-A78F-810046877161}" dt="2025-06-05T03:59:45.730" v="50788" actId="13926"/>
          <ac:spMkLst>
            <pc:docMk/>
            <pc:sldMk cId="409304894" sldId="2147480645"/>
            <ac:spMk id="38" creationId="{1F9E9AC7-1958-ADB2-1330-72B7A66E8AFA}"/>
          </ac:spMkLst>
        </pc:spChg>
        <pc:spChg chg="add del mod ord">
          <ac:chgData name="Zhou, Yuhan" userId="35af830d-bd1a-416b-ae2f-7fc5d7b9e84c" providerId="ADAL" clId="{335576E9-6450-445E-A78F-810046877161}" dt="2025-06-03T06:26:46.954" v="42065" actId="478"/>
          <ac:spMkLst>
            <pc:docMk/>
            <pc:sldMk cId="409304894" sldId="2147480645"/>
            <ac:spMk id="39" creationId="{C58426E3-6A1F-4008-400A-D7C3F207A77A}"/>
          </ac:spMkLst>
        </pc:spChg>
        <pc:spChg chg="mod">
          <ac:chgData name="Zhou, Yuhan" userId="35af830d-bd1a-416b-ae2f-7fc5d7b9e84c" providerId="ADAL" clId="{335576E9-6450-445E-A78F-810046877161}" dt="2025-06-03T06:32:06.558" v="42162" actId="403"/>
          <ac:spMkLst>
            <pc:docMk/>
            <pc:sldMk cId="409304894" sldId="2147480645"/>
            <ac:spMk id="40" creationId="{73DA3A65-B5C3-C400-5226-94DF3832E389}"/>
          </ac:spMkLst>
        </pc:spChg>
        <pc:spChg chg="mod">
          <ac:chgData name="Zhou, Yuhan" userId="35af830d-bd1a-416b-ae2f-7fc5d7b9e84c" providerId="ADAL" clId="{335576E9-6450-445E-A78F-810046877161}" dt="2025-06-03T23:26:52.112" v="45385" actId="207"/>
          <ac:spMkLst>
            <pc:docMk/>
            <pc:sldMk cId="409304894" sldId="2147480645"/>
            <ac:spMk id="41" creationId="{4A7CDC22-E376-04A6-20CF-210FB71E8B85}"/>
          </ac:spMkLst>
        </pc:spChg>
        <pc:spChg chg="mod">
          <ac:chgData name="Zhou, Yuhan" userId="35af830d-bd1a-416b-ae2f-7fc5d7b9e84c" providerId="ADAL" clId="{335576E9-6450-445E-A78F-810046877161}" dt="2025-06-02T23:13:45.157" v="39163"/>
          <ac:spMkLst>
            <pc:docMk/>
            <pc:sldMk cId="409304894" sldId="2147480645"/>
            <ac:spMk id="41" creationId="{C19E7A4B-9A59-3670-F9E3-87AD2A370E37}"/>
          </ac:spMkLst>
        </pc:spChg>
        <pc:spChg chg="mod">
          <ac:chgData name="Zhou, Yuhan" userId="35af830d-bd1a-416b-ae2f-7fc5d7b9e84c" providerId="ADAL" clId="{335576E9-6450-445E-A78F-810046877161}" dt="2025-06-02T23:13:45.157" v="39163"/>
          <ac:spMkLst>
            <pc:docMk/>
            <pc:sldMk cId="409304894" sldId="2147480645"/>
            <ac:spMk id="42" creationId="{0624E48A-C9B9-CA4F-0B07-CC1BB750455B}"/>
          </ac:spMkLst>
        </pc:spChg>
        <pc:spChg chg="add mod">
          <ac:chgData name="Zhou, Yuhan" userId="35af830d-bd1a-416b-ae2f-7fc5d7b9e84c" providerId="ADAL" clId="{335576E9-6450-445E-A78F-810046877161}" dt="2025-06-03T23:49:13.800" v="46317" actId="1035"/>
          <ac:spMkLst>
            <pc:docMk/>
            <pc:sldMk cId="409304894" sldId="2147480645"/>
            <ac:spMk id="42" creationId="{26EB6116-A2B5-AD61-98AF-96C452425ACB}"/>
          </ac:spMkLst>
        </pc:spChg>
        <pc:spChg chg="add mod">
          <ac:chgData name="Zhou, Yuhan" userId="35af830d-bd1a-416b-ae2f-7fc5d7b9e84c" providerId="ADAL" clId="{335576E9-6450-445E-A78F-810046877161}" dt="2025-06-03T23:49:13.800" v="46317" actId="1035"/>
          <ac:spMkLst>
            <pc:docMk/>
            <pc:sldMk cId="409304894" sldId="2147480645"/>
            <ac:spMk id="43" creationId="{864F91FF-115E-6B59-23B9-08EFCB454872}"/>
          </ac:spMkLst>
        </pc:spChg>
        <pc:spChg chg="mod">
          <ac:chgData name="Zhou, Yuhan" userId="35af830d-bd1a-416b-ae2f-7fc5d7b9e84c" providerId="ADAL" clId="{335576E9-6450-445E-A78F-810046877161}" dt="2025-06-02T07:12:37.264" v="36292" actId="165"/>
          <ac:spMkLst>
            <pc:docMk/>
            <pc:sldMk cId="409304894" sldId="2147480645"/>
            <ac:spMk id="44" creationId="{14993E72-9689-E985-865D-BAFB0DA0AA93}"/>
          </ac:spMkLst>
        </pc:spChg>
        <pc:spChg chg="add mod">
          <ac:chgData name="Zhou, Yuhan" userId="35af830d-bd1a-416b-ae2f-7fc5d7b9e84c" providerId="ADAL" clId="{335576E9-6450-445E-A78F-810046877161}" dt="2025-06-03T23:49:13.800" v="46317" actId="1035"/>
          <ac:spMkLst>
            <pc:docMk/>
            <pc:sldMk cId="409304894" sldId="2147480645"/>
            <ac:spMk id="44" creationId="{B8D1FC90-049A-57F6-B419-253131D3617A}"/>
          </ac:spMkLst>
        </pc:spChg>
        <pc:spChg chg="mod">
          <ac:chgData name="Zhou, Yuhan" userId="35af830d-bd1a-416b-ae2f-7fc5d7b9e84c" providerId="ADAL" clId="{335576E9-6450-445E-A78F-810046877161}" dt="2025-06-02T07:12:37.264" v="36292" actId="165"/>
          <ac:spMkLst>
            <pc:docMk/>
            <pc:sldMk cId="409304894" sldId="2147480645"/>
            <ac:spMk id="45" creationId="{0EF501FC-B5D6-FD4C-A34E-431F989633EF}"/>
          </ac:spMkLst>
        </pc:spChg>
        <pc:spChg chg="add mod">
          <ac:chgData name="Zhou, Yuhan" userId="35af830d-bd1a-416b-ae2f-7fc5d7b9e84c" providerId="ADAL" clId="{335576E9-6450-445E-A78F-810046877161}" dt="2025-06-03T23:49:13.800" v="46317" actId="1035"/>
          <ac:spMkLst>
            <pc:docMk/>
            <pc:sldMk cId="409304894" sldId="2147480645"/>
            <ac:spMk id="45" creationId="{2286AFB6-6337-6F0A-98CE-0AC5ADB2F876}"/>
          </ac:spMkLst>
        </pc:spChg>
        <pc:spChg chg="mod">
          <ac:chgData name="Zhou, Yuhan" userId="35af830d-bd1a-416b-ae2f-7fc5d7b9e84c" providerId="ADAL" clId="{335576E9-6450-445E-A78F-810046877161}" dt="2025-06-02T07:12:37.264" v="36292" actId="165"/>
          <ac:spMkLst>
            <pc:docMk/>
            <pc:sldMk cId="409304894" sldId="2147480645"/>
            <ac:spMk id="46" creationId="{6DACADFC-FB59-6BCF-34D4-ECF86C8AE9E6}"/>
          </ac:spMkLst>
        </pc:spChg>
        <pc:spChg chg="add mod">
          <ac:chgData name="Zhou, Yuhan" userId="35af830d-bd1a-416b-ae2f-7fc5d7b9e84c" providerId="ADAL" clId="{335576E9-6450-445E-A78F-810046877161}" dt="2025-06-03T23:49:13.800" v="46317" actId="1035"/>
          <ac:spMkLst>
            <pc:docMk/>
            <pc:sldMk cId="409304894" sldId="2147480645"/>
            <ac:spMk id="46" creationId="{7A3F4E37-FA34-A150-9221-222F1FB55DC7}"/>
          </ac:spMkLst>
        </pc:spChg>
        <pc:spChg chg="add mod">
          <ac:chgData name="Zhou, Yuhan" userId="35af830d-bd1a-416b-ae2f-7fc5d7b9e84c" providerId="ADAL" clId="{335576E9-6450-445E-A78F-810046877161}" dt="2025-06-03T23:49:13.800" v="46317" actId="1035"/>
          <ac:spMkLst>
            <pc:docMk/>
            <pc:sldMk cId="409304894" sldId="2147480645"/>
            <ac:spMk id="47" creationId="{11124FD1-2FAF-2CF0-8FD6-A09203FF8959}"/>
          </ac:spMkLst>
        </pc:spChg>
        <pc:spChg chg="mod">
          <ac:chgData name="Zhou, Yuhan" userId="35af830d-bd1a-416b-ae2f-7fc5d7b9e84c" providerId="ADAL" clId="{335576E9-6450-445E-A78F-810046877161}" dt="2025-06-02T07:12:37.264" v="36292" actId="165"/>
          <ac:spMkLst>
            <pc:docMk/>
            <pc:sldMk cId="409304894" sldId="2147480645"/>
            <ac:spMk id="47" creationId="{DED1B3CF-E069-B992-61EE-CF845B04A499}"/>
          </ac:spMkLst>
        </pc:spChg>
        <pc:spChg chg="add mod">
          <ac:chgData name="Zhou, Yuhan" userId="35af830d-bd1a-416b-ae2f-7fc5d7b9e84c" providerId="ADAL" clId="{335576E9-6450-445E-A78F-810046877161}" dt="2025-06-03T23:49:13.800" v="46317" actId="1035"/>
          <ac:spMkLst>
            <pc:docMk/>
            <pc:sldMk cId="409304894" sldId="2147480645"/>
            <ac:spMk id="48" creationId="{19D0E665-0994-71E6-332F-532F886D5BCE}"/>
          </ac:spMkLst>
        </pc:spChg>
        <pc:spChg chg="mod">
          <ac:chgData name="Zhou, Yuhan" userId="35af830d-bd1a-416b-ae2f-7fc5d7b9e84c" providerId="ADAL" clId="{335576E9-6450-445E-A78F-810046877161}" dt="2025-06-02T07:12:37.264" v="36292" actId="165"/>
          <ac:spMkLst>
            <pc:docMk/>
            <pc:sldMk cId="409304894" sldId="2147480645"/>
            <ac:spMk id="48" creationId="{7660866B-A477-9535-7AE1-B96237942A37}"/>
          </ac:spMkLst>
        </pc:spChg>
        <pc:spChg chg="mod">
          <ac:chgData name="Zhou, Yuhan" userId="35af830d-bd1a-416b-ae2f-7fc5d7b9e84c" providerId="ADAL" clId="{335576E9-6450-445E-A78F-810046877161}" dt="2025-06-02T07:12:37.264" v="36292" actId="165"/>
          <ac:spMkLst>
            <pc:docMk/>
            <pc:sldMk cId="409304894" sldId="2147480645"/>
            <ac:spMk id="49" creationId="{A9535E1D-5248-FB8A-EB6C-A8BCB6BEB543}"/>
          </ac:spMkLst>
        </pc:spChg>
        <pc:spChg chg="add mod">
          <ac:chgData name="Zhou, Yuhan" userId="35af830d-bd1a-416b-ae2f-7fc5d7b9e84c" providerId="ADAL" clId="{335576E9-6450-445E-A78F-810046877161}" dt="2025-06-03T07:03:11.825" v="42563" actId="207"/>
          <ac:spMkLst>
            <pc:docMk/>
            <pc:sldMk cId="409304894" sldId="2147480645"/>
            <ac:spMk id="49" creationId="{AA14825A-6891-54A6-7D00-6DCD106258C4}"/>
          </ac:spMkLst>
        </pc:spChg>
        <pc:spChg chg="mod">
          <ac:chgData name="Zhou, Yuhan" userId="35af830d-bd1a-416b-ae2f-7fc5d7b9e84c" providerId="ADAL" clId="{335576E9-6450-445E-A78F-810046877161}" dt="2025-06-02T23:34:10.760" v="40238" actId="207"/>
          <ac:spMkLst>
            <pc:docMk/>
            <pc:sldMk cId="409304894" sldId="2147480645"/>
            <ac:spMk id="51" creationId="{D0C944C6-0428-5D68-A035-E15113A33994}"/>
          </ac:spMkLst>
        </pc:spChg>
        <pc:spChg chg="mod">
          <ac:chgData name="Zhou, Yuhan" userId="35af830d-bd1a-416b-ae2f-7fc5d7b9e84c" providerId="ADAL" clId="{335576E9-6450-445E-A78F-810046877161}" dt="2025-06-02T23:34:10.760" v="40238" actId="207"/>
          <ac:spMkLst>
            <pc:docMk/>
            <pc:sldMk cId="409304894" sldId="2147480645"/>
            <ac:spMk id="52" creationId="{546A0FE4-4800-F898-8116-E81E702F5AF8}"/>
          </ac:spMkLst>
        </pc:spChg>
        <pc:spChg chg="mod">
          <ac:chgData name="Zhou, Yuhan" userId="35af830d-bd1a-416b-ae2f-7fc5d7b9e84c" providerId="ADAL" clId="{335576E9-6450-445E-A78F-810046877161}" dt="2025-06-02T23:34:10.760" v="40238" actId="207"/>
          <ac:spMkLst>
            <pc:docMk/>
            <pc:sldMk cId="409304894" sldId="2147480645"/>
            <ac:spMk id="53" creationId="{EB3B624E-DE1A-EBF9-B27A-7EA5AFD22C62}"/>
          </ac:spMkLst>
        </pc:spChg>
        <pc:spChg chg="mod">
          <ac:chgData name="Zhou, Yuhan" userId="35af830d-bd1a-416b-ae2f-7fc5d7b9e84c" providerId="ADAL" clId="{335576E9-6450-445E-A78F-810046877161}" dt="2025-06-02T23:34:10.760" v="40238" actId="207"/>
          <ac:spMkLst>
            <pc:docMk/>
            <pc:sldMk cId="409304894" sldId="2147480645"/>
            <ac:spMk id="54" creationId="{E141C4A9-FBAE-4B00-BF22-E2738309105B}"/>
          </ac:spMkLst>
        </pc:spChg>
        <pc:spChg chg="mod">
          <ac:chgData name="Zhou, Yuhan" userId="35af830d-bd1a-416b-ae2f-7fc5d7b9e84c" providerId="ADAL" clId="{335576E9-6450-445E-A78F-810046877161}" dt="2025-06-02T23:34:10.760" v="40238" actId="207"/>
          <ac:spMkLst>
            <pc:docMk/>
            <pc:sldMk cId="409304894" sldId="2147480645"/>
            <ac:spMk id="55" creationId="{000402B2-625C-2D73-875F-D783E587AD2B}"/>
          </ac:spMkLst>
        </pc:spChg>
        <pc:spChg chg="mod">
          <ac:chgData name="Zhou, Yuhan" userId="35af830d-bd1a-416b-ae2f-7fc5d7b9e84c" providerId="ADAL" clId="{335576E9-6450-445E-A78F-810046877161}" dt="2025-06-02T23:34:10.760" v="40238" actId="207"/>
          <ac:spMkLst>
            <pc:docMk/>
            <pc:sldMk cId="409304894" sldId="2147480645"/>
            <ac:spMk id="56" creationId="{AB37EA4B-C3D3-7129-F24D-63F492CFE692}"/>
          </ac:spMkLst>
        </pc:spChg>
        <pc:spChg chg="mod">
          <ac:chgData name="Zhou, Yuhan" userId="35af830d-bd1a-416b-ae2f-7fc5d7b9e84c" providerId="ADAL" clId="{335576E9-6450-445E-A78F-810046877161}" dt="2025-06-02T23:34:10.760" v="40238" actId="207"/>
          <ac:spMkLst>
            <pc:docMk/>
            <pc:sldMk cId="409304894" sldId="2147480645"/>
            <ac:spMk id="57" creationId="{61D19CE2-A9CF-ABB0-115E-2A945974645C}"/>
          </ac:spMkLst>
        </pc:spChg>
        <pc:spChg chg="mod">
          <ac:chgData name="Zhou, Yuhan" userId="35af830d-bd1a-416b-ae2f-7fc5d7b9e84c" providerId="ADAL" clId="{335576E9-6450-445E-A78F-810046877161}" dt="2025-06-02T23:34:10.760" v="40238" actId="207"/>
          <ac:spMkLst>
            <pc:docMk/>
            <pc:sldMk cId="409304894" sldId="2147480645"/>
            <ac:spMk id="58" creationId="{64733C44-F7ED-2DD2-156C-D6B664D1A779}"/>
          </ac:spMkLst>
        </pc:spChg>
        <pc:spChg chg="mod">
          <ac:chgData name="Zhou, Yuhan" userId="35af830d-bd1a-416b-ae2f-7fc5d7b9e84c" providerId="ADAL" clId="{335576E9-6450-445E-A78F-810046877161}" dt="2025-06-02T23:34:10.760" v="40238" actId="207"/>
          <ac:spMkLst>
            <pc:docMk/>
            <pc:sldMk cId="409304894" sldId="2147480645"/>
            <ac:spMk id="59" creationId="{3D129C29-8846-5B78-9511-0343DAA2CC8E}"/>
          </ac:spMkLst>
        </pc:spChg>
        <pc:spChg chg="mod">
          <ac:chgData name="Zhou, Yuhan" userId="35af830d-bd1a-416b-ae2f-7fc5d7b9e84c" providerId="ADAL" clId="{335576E9-6450-445E-A78F-810046877161}" dt="2025-06-02T23:34:10.760" v="40238" actId="207"/>
          <ac:spMkLst>
            <pc:docMk/>
            <pc:sldMk cId="409304894" sldId="2147480645"/>
            <ac:spMk id="60" creationId="{D2A08732-2A7B-99E5-FBC5-FFCBBE450DDE}"/>
          </ac:spMkLst>
        </pc:spChg>
        <pc:spChg chg="mod">
          <ac:chgData name="Zhou, Yuhan" userId="35af830d-bd1a-416b-ae2f-7fc5d7b9e84c" providerId="ADAL" clId="{335576E9-6450-445E-A78F-810046877161}" dt="2025-06-02T23:34:10.760" v="40238" actId="207"/>
          <ac:spMkLst>
            <pc:docMk/>
            <pc:sldMk cId="409304894" sldId="2147480645"/>
            <ac:spMk id="61" creationId="{BE64921A-C254-017B-F5B0-EE0C6B79D7FF}"/>
          </ac:spMkLst>
        </pc:spChg>
        <pc:spChg chg="mod">
          <ac:chgData name="Zhou, Yuhan" userId="35af830d-bd1a-416b-ae2f-7fc5d7b9e84c" providerId="ADAL" clId="{335576E9-6450-445E-A78F-810046877161}" dt="2025-06-02T23:34:10.760" v="40238" actId="207"/>
          <ac:spMkLst>
            <pc:docMk/>
            <pc:sldMk cId="409304894" sldId="2147480645"/>
            <ac:spMk id="62" creationId="{84AE2049-E90A-0F17-116D-3AAEE2E864A9}"/>
          </ac:spMkLst>
        </pc:spChg>
        <pc:spChg chg="add del mod">
          <ac:chgData name="Zhou, Yuhan" userId="35af830d-bd1a-416b-ae2f-7fc5d7b9e84c" providerId="ADAL" clId="{335576E9-6450-445E-A78F-810046877161}" dt="2025-06-03T06:26:51.548" v="42067" actId="478"/>
          <ac:spMkLst>
            <pc:docMk/>
            <pc:sldMk cId="409304894" sldId="2147480645"/>
            <ac:spMk id="63" creationId="{C85BA0B4-B8F4-564C-8409-7347940BF0B1}"/>
          </ac:spMkLst>
        </pc:spChg>
        <pc:spChg chg="add del mod">
          <ac:chgData name="Zhou, Yuhan" userId="35af830d-bd1a-416b-ae2f-7fc5d7b9e84c" providerId="ADAL" clId="{335576E9-6450-445E-A78F-810046877161}" dt="2025-06-03T06:26:49.320" v="42066" actId="478"/>
          <ac:spMkLst>
            <pc:docMk/>
            <pc:sldMk cId="409304894" sldId="2147480645"/>
            <ac:spMk id="64" creationId="{A868490D-7040-C219-6CDE-B71A7CBC283C}"/>
          </ac:spMkLst>
        </pc:spChg>
        <pc:spChg chg="add mod ord">
          <ac:chgData name="Zhou, Yuhan" userId="35af830d-bd1a-416b-ae2f-7fc5d7b9e84c" providerId="ADAL" clId="{335576E9-6450-445E-A78F-810046877161}" dt="2025-06-03T23:57:30.672" v="47079" actId="1035"/>
          <ac:spMkLst>
            <pc:docMk/>
            <pc:sldMk cId="409304894" sldId="2147480645"/>
            <ac:spMk id="65" creationId="{BD10D692-EDCA-9EC4-D140-61F432C05E1A}"/>
          </ac:spMkLst>
        </pc:spChg>
        <pc:spChg chg="mod">
          <ac:chgData name="Zhou, Yuhan" userId="35af830d-bd1a-416b-ae2f-7fc5d7b9e84c" providerId="ADAL" clId="{335576E9-6450-445E-A78F-810046877161}" dt="2025-06-02T23:21:11.029" v="39546"/>
          <ac:spMkLst>
            <pc:docMk/>
            <pc:sldMk cId="409304894" sldId="2147480645"/>
            <ac:spMk id="67" creationId="{AB7BF2E6-CBB9-9557-BE48-636A57E8B36C}"/>
          </ac:spMkLst>
        </pc:spChg>
        <pc:spChg chg="mod">
          <ac:chgData name="Zhou, Yuhan" userId="35af830d-bd1a-416b-ae2f-7fc5d7b9e84c" providerId="ADAL" clId="{335576E9-6450-445E-A78F-810046877161}" dt="2025-06-02T23:21:11.029" v="39546"/>
          <ac:spMkLst>
            <pc:docMk/>
            <pc:sldMk cId="409304894" sldId="2147480645"/>
            <ac:spMk id="68" creationId="{13117B5A-2099-D576-444A-3A48E26F9BA0}"/>
          </ac:spMkLst>
        </pc:spChg>
        <pc:spChg chg="add mod">
          <ac:chgData name="Zhou, Yuhan" userId="35af830d-bd1a-416b-ae2f-7fc5d7b9e84c" providerId="ADAL" clId="{335576E9-6450-445E-A78F-810046877161}" dt="2025-06-05T03:59:53.477" v="50791" actId="13926"/>
          <ac:spMkLst>
            <pc:docMk/>
            <pc:sldMk cId="409304894" sldId="2147480645"/>
            <ac:spMk id="69" creationId="{36B6CFC2-3586-6455-CE38-9C5FB28FDCBD}"/>
          </ac:spMkLst>
        </pc:spChg>
        <pc:spChg chg="add mod">
          <ac:chgData name="Zhou, Yuhan" userId="35af830d-bd1a-416b-ae2f-7fc5d7b9e84c" providerId="ADAL" clId="{335576E9-6450-445E-A78F-810046877161}" dt="2025-06-05T03:59:55.413" v="50792" actId="13926"/>
          <ac:spMkLst>
            <pc:docMk/>
            <pc:sldMk cId="409304894" sldId="2147480645"/>
            <ac:spMk id="70" creationId="{61AE5004-8E58-4C2B-6354-543DE56A1D31}"/>
          </ac:spMkLst>
        </pc:spChg>
        <pc:spChg chg="add mod ord">
          <ac:chgData name="Zhou, Yuhan" userId="35af830d-bd1a-416b-ae2f-7fc5d7b9e84c" providerId="ADAL" clId="{335576E9-6450-445E-A78F-810046877161}" dt="2025-06-03T23:57:30.672" v="47079" actId="1035"/>
          <ac:spMkLst>
            <pc:docMk/>
            <pc:sldMk cId="409304894" sldId="2147480645"/>
            <ac:spMk id="71" creationId="{FC99B60F-72B3-C666-5722-63C5A3D3833C}"/>
          </ac:spMkLst>
        </pc:spChg>
        <pc:spChg chg="mod">
          <ac:chgData name="Zhou, Yuhan" userId="35af830d-bd1a-416b-ae2f-7fc5d7b9e84c" providerId="ADAL" clId="{335576E9-6450-445E-A78F-810046877161}" dt="2025-06-03T23:31:54.621" v="45405" actId="20577"/>
          <ac:spMkLst>
            <pc:docMk/>
            <pc:sldMk cId="409304894" sldId="2147480645"/>
            <ac:spMk id="72" creationId="{80D52036-EA98-09EE-D627-5BD818A1DE17}"/>
          </ac:spMkLst>
        </pc:spChg>
        <pc:spChg chg="mod ord">
          <ac:chgData name="Zhou, Yuhan" userId="35af830d-bd1a-416b-ae2f-7fc5d7b9e84c" providerId="ADAL" clId="{335576E9-6450-445E-A78F-810046877161}" dt="2025-06-03T23:57:30.672" v="47079" actId="1035"/>
          <ac:spMkLst>
            <pc:docMk/>
            <pc:sldMk cId="409304894" sldId="2147480645"/>
            <ac:spMk id="73" creationId="{2FDC1BF8-2A42-793C-429C-29245996406E}"/>
          </ac:spMkLst>
        </pc:spChg>
        <pc:spChg chg="add mod">
          <ac:chgData name="Zhou, Yuhan" userId="35af830d-bd1a-416b-ae2f-7fc5d7b9e84c" providerId="ADAL" clId="{335576E9-6450-445E-A78F-810046877161}" dt="2025-06-05T03:59:57.915" v="50793" actId="13926"/>
          <ac:spMkLst>
            <pc:docMk/>
            <pc:sldMk cId="409304894" sldId="2147480645"/>
            <ac:spMk id="74" creationId="{299550F1-D291-A705-9DEF-A14283486C3C}"/>
          </ac:spMkLst>
        </pc:spChg>
        <pc:spChg chg="del mod">
          <ac:chgData name="Zhou, Yuhan" userId="35af830d-bd1a-416b-ae2f-7fc5d7b9e84c" providerId="ADAL" clId="{335576E9-6450-445E-A78F-810046877161}" dt="2025-06-02T23:31:24.809" v="40203" actId="478"/>
          <ac:spMkLst>
            <pc:docMk/>
            <pc:sldMk cId="409304894" sldId="2147480645"/>
            <ac:spMk id="75" creationId="{2A168828-1F80-ACCD-76B0-9B83B85F1B55}"/>
          </ac:spMkLst>
        </pc:spChg>
        <pc:spChg chg="add mod">
          <ac:chgData name="Zhou, Yuhan" userId="35af830d-bd1a-416b-ae2f-7fc5d7b9e84c" providerId="ADAL" clId="{335576E9-6450-445E-A78F-810046877161}" dt="2025-06-03T23:58:25.401" v="47097" actId="114"/>
          <ac:spMkLst>
            <pc:docMk/>
            <pc:sldMk cId="409304894" sldId="2147480645"/>
            <ac:spMk id="75" creationId="{37D8BBEA-0C7C-FBCE-D10A-D3737A3A1ABC}"/>
          </ac:spMkLst>
        </pc:spChg>
        <pc:spChg chg="del mod">
          <ac:chgData name="Zhou, Yuhan" userId="35af830d-bd1a-416b-ae2f-7fc5d7b9e84c" providerId="ADAL" clId="{335576E9-6450-445E-A78F-810046877161}" dt="2025-06-02T23:31:24.226" v="40202" actId="478"/>
          <ac:spMkLst>
            <pc:docMk/>
            <pc:sldMk cId="409304894" sldId="2147480645"/>
            <ac:spMk id="76" creationId="{0418E6A8-B435-AED9-8B55-9AF64FA45227}"/>
          </ac:spMkLst>
        </pc:spChg>
        <pc:spChg chg="add mod">
          <ac:chgData name="Zhou, Yuhan" userId="35af830d-bd1a-416b-ae2f-7fc5d7b9e84c" providerId="ADAL" clId="{335576E9-6450-445E-A78F-810046877161}" dt="2025-06-05T03:59:59.893" v="50794" actId="13926"/>
          <ac:spMkLst>
            <pc:docMk/>
            <pc:sldMk cId="409304894" sldId="2147480645"/>
            <ac:spMk id="77" creationId="{9B145368-8947-E3D8-45E3-2DACA22F1935}"/>
          </ac:spMkLst>
        </pc:spChg>
        <pc:spChg chg="mod">
          <ac:chgData name="Zhou, Yuhan" userId="35af830d-bd1a-416b-ae2f-7fc5d7b9e84c" providerId="ADAL" clId="{335576E9-6450-445E-A78F-810046877161}" dt="2025-06-02T07:11:12.005" v="36255" actId="1076"/>
          <ac:spMkLst>
            <pc:docMk/>
            <pc:sldMk cId="409304894" sldId="2147480645"/>
            <ac:spMk id="78" creationId="{D0DBFAF8-8DF2-91E5-37F7-C5C11B153EA8}"/>
          </ac:spMkLst>
        </pc:spChg>
        <pc:spChg chg="del mod topLvl">
          <ac:chgData name="Zhou, Yuhan" userId="35af830d-bd1a-416b-ae2f-7fc5d7b9e84c" providerId="ADAL" clId="{335576E9-6450-445E-A78F-810046877161}" dt="2025-06-02T23:31:27.217" v="40206" actId="478"/>
          <ac:spMkLst>
            <pc:docMk/>
            <pc:sldMk cId="409304894" sldId="2147480645"/>
            <ac:spMk id="80" creationId="{73F4C487-6623-D2D9-48E3-B8A50FA22F4F}"/>
          </ac:spMkLst>
        </pc:spChg>
        <pc:spChg chg="mod">
          <ac:chgData name="Zhou, Yuhan" userId="35af830d-bd1a-416b-ae2f-7fc5d7b9e84c" providerId="ADAL" clId="{335576E9-6450-445E-A78F-810046877161}" dt="2025-06-03T06:30:59.218" v="42141" actId="2711"/>
          <ac:spMkLst>
            <pc:docMk/>
            <pc:sldMk cId="409304894" sldId="2147480645"/>
            <ac:spMk id="82" creationId="{DCB16E37-6F5D-8C4B-3B84-02A43797DDD6}"/>
          </ac:spMkLst>
        </pc:spChg>
        <pc:spChg chg="mod">
          <ac:chgData name="Zhou, Yuhan" userId="35af830d-bd1a-416b-ae2f-7fc5d7b9e84c" providerId="ADAL" clId="{335576E9-6450-445E-A78F-810046877161}" dt="2025-06-03T06:30:59.218" v="42141" actId="2711"/>
          <ac:spMkLst>
            <pc:docMk/>
            <pc:sldMk cId="409304894" sldId="2147480645"/>
            <ac:spMk id="83" creationId="{2B3FFF16-CFBB-50D7-74D8-71782CC124C0}"/>
          </ac:spMkLst>
        </pc:spChg>
        <pc:spChg chg="mod">
          <ac:chgData name="Zhou, Yuhan" userId="35af830d-bd1a-416b-ae2f-7fc5d7b9e84c" providerId="ADAL" clId="{335576E9-6450-445E-A78F-810046877161}" dt="2025-06-03T06:30:59.218" v="42141" actId="2711"/>
          <ac:spMkLst>
            <pc:docMk/>
            <pc:sldMk cId="409304894" sldId="2147480645"/>
            <ac:spMk id="84" creationId="{852E9726-58EE-1D9E-A0C3-8DF65897B028}"/>
          </ac:spMkLst>
        </pc:spChg>
        <pc:spChg chg="del mod">
          <ac:chgData name="Zhou, Yuhan" userId="35af830d-bd1a-416b-ae2f-7fc5d7b9e84c" providerId="ADAL" clId="{335576E9-6450-445E-A78F-810046877161}" dt="2025-06-02T23:31:23.281" v="40201" actId="478"/>
          <ac:spMkLst>
            <pc:docMk/>
            <pc:sldMk cId="409304894" sldId="2147480645"/>
            <ac:spMk id="85" creationId="{AAF0A97F-A9E1-1D82-8DD9-7ABE1B1332A5}"/>
          </ac:spMkLst>
        </pc:spChg>
        <pc:spChg chg="mod">
          <ac:chgData name="Zhou, Yuhan" userId="35af830d-bd1a-416b-ae2f-7fc5d7b9e84c" providerId="ADAL" clId="{335576E9-6450-445E-A78F-810046877161}" dt="2025-06-03T06:30:59.218" v="42141" actId="2711"/>
          <ac:spMkLst>
            <pc:docMk/>
            <pc:sldMk cId="409304894" sldId="2147480645"/>
            <ac:spMk id="86" creationId="{54C3AEA0-814D-5222-61AD-C0C4E9F8CEF0}"/>
          </ac:spMkLst>
        </pc:spChg>
        <pc:spChg chg="mod">
          <ac:chgData name="Zhou, Yuhan" userId="35af830d-bd1a-416b-ae2f-7fc5d7b9e84c" providerId="ADAL" clId="{335576E9-6450-445E-A78F-810046877161}" dt="2025-06-03T06:30:59.218" v="42141" actId="2711"/>
          <ac:spMkLst>
            <pc:docMk/>
            <pc:sldMk cId="409304894" sldId="2147480645"/>
            <ac:spMk id="87" creationId="{3DBDEE80-AFF8-DEE6-1F71-51B3CF57DEDF}"/>
          </ac:spMkLst>
        </pc:spChg>
        <pc:spChg chg="mod">
          <ac:chgData name="Zhou, Yuhan" userId="35af830d-bd1a-416b-ae2f-7fc5d7b9e84c" providerId="ADAL" clId="{335576E9-6450-445E-A78F-810046877161}" dt="2025-06-03T06:30:59.218" v="42141" actId="2711"/>
          <ac:spMkLst>
            <pc:docMk/>
            <pc:sldMk cId="409304894" sldId="2147480645"/>
            <ac:spMk id="88" creationId="{AB3295C7-6110-6867-F8CC-CFDD2A2E2AFA}"/>
          </ac:spMkLst>
        </pc:spChg>
        <pc:spChg chg="mod">
          <ac:chgData name="Zhou, Yuhan" userId="35af830d-bd1a-416b-ae2f-7fc5d7b9e84c" providerId="ADAL" clId="{335576E9-6450-445E-A78F-810046877161}" dt="2025-06-03T06:30:59.218" v="42141" actId="2711"/>
          <ac:spMkLst>
            <pc:docMk/>
            <pc:sldMk cId="409304894" sldId="2147480645"/>
            <ac:spMk id="89" creationId="{6CCFF28A-FEA0-429A-9798-C3D285D2405B}"/>
          </ac:spMkLst>
        </pc:spChg>
        <pc:spChg chg="mod">
          <ac:chgData name="Zhou, Yuhan" userId="35af830d-bd1a-416b-ae2f-7fc5d7b9e84c" providerId="ADAL" clId="{335576E9-6450-445E-A78F-810046877161}" dt="2025-06-03T06:30:59.218" v="42141" actId="2711"/>
          <ac:spMkLst>
            <pc:docMk/>
            <pc:sldMk cId="409304894" sldId="2147480645"/>
            <ac:spMk id="90" creationId="{72D80687-BB64-FBAA-6C66-6E33D0E8CDE3}"/>
          </ac:spMkLst>
        </pc:spChg>
        <pc:spChg chg="mod">
          <ac:chgData name="Zhou, Yuhan" userId="35af830d-bd1a-416b-ae2f-7fc5d7b9e84c" providerId="ADAL" clId="{335576E9-6450-445E-A78F-810046877161}" dt="2025-06-03T06:30:59.218" v="42141" actId="2711"/>
          <ac:spMkLst>
            <pc:docMk/>
            <pc:sldMk cId="409304894" sldId="2147480645"/>
            <ac:spMk id="92" creationId="{A1E04C81-7900-4EA3-3ADF-5CA01FDFEC44}"/>
          </ac:spMkLst>
        </pc:spChg>
        <pc:spChg chg="mod">
          <ac:chgData name="Zhou, Yuhan" userId="35af830d-bd1a-416b-ae2f-7fc5d7b9e84c" providerId="ADAL" clId="{335576E9-6450-445E-A78F-810046877161}" dt="2025-06-03T06:30:59.218" v="42141" actId="2711"/>
          <ac:spMkLst>
            <pc:docMk/>
            <pc:sldMk cId="409304894" sldId="2147480645"/>
            <ac:spMk id="93" creationId="{6190C502-22CF-23B3-873F-EBA7A5758BFF}"/>
          </ac:spMkLst>
        </pc:spChg>
        <pc:spChg chg="mod">
          <ac:chgData name="Zhou, Yuhan" userId="35af830d-bd1a-416b-ae2f-7fc5d7b9e84c" providerId="ADAL" clId="{335576E9-6450-445E-A78F-810046877161}" dt="2025-06-03T06:30:59.218" v="42141" actId="2711"/>
          <ac:spMkLst>
            <pc:docMk/>
            <pc:sldMk cId="409304894" sldId="2147480645"/>
            <ac:spMk id="94" creationId="{2BB2ABDD-A229-41CA-B0C8-199EC07B44E8}"/>
          </ac:spMkLst>
        </pc:spChg>
        <pc:spChg chg="add del mod">
          <ac:chgData name="Zhou, Yuhan" userId="35af830d-bd1a-416b-ae2f-7fc5d7b9e84c" providerId="ADAL" clId="{335576E9-6450-445E-A78F-810046877161}" dt="2025-06-05T23:08:01.383" v="50810"/>
          <ac:spMkLst>
            <pc:docMk/>
            <pc:sldMk cId="409304894" sldId="2147480645"/>
            <ac:spMk id="96" creationId="{BD19A6AE-0F2A-9420-A814-5C87A19531EA}"/>
          </ac:spMkLst>
        </pc:spChg>
        <pc:spChg chg="add del mod">
          <ac:chgData name="Zhou, Yuhan" userId="35af830d-bd1a-416b-ae2f-7fc5d7b9e84c" providerId="ADAL" clId="{335576E9-6450-445E-A78F-810046877161}" dt="2025-06-03T06:29:38.067" v="42126" actId="478"/>
          <ac:spMkLst>
            <pc:docMk/>
            <pc:sldMk cId="409304894" sldId="2147480645"/>
            <ac:spMk id="97" creationId="{DB311567-1435-87A8-EAD8-E5EBCEEB271E}"/>
          </ac:spMkLst>
        </pc:spChg>
        <pc:spChg chg="mod topLvl">
          <ac:chgData name="Zhou, Yuhan" userId="35af830d-bd1a-416b-ae2f-7fc5d7b9e84c" providerId="ADAL" clId="{335576E9-6450-445E-A78F-810046877161}" dt="2025-06-03T23:57:44.119" v="47083" actId="1035"/>
          <ac:spMkLst>
            <pc:docMk/>
            <pc:sldMk cId="409304894" sldId="2147480645"/>
            <ac:spMk id="161" creationId="{EC05EFD1-E4C8-AF17-F388-99419C53B853}"/>
          </ac:spMkLst>
        </pc:spChg>
        <pc:spChg chg="mod">
          <ac:chgData name="Zhou, Yuhan" userId="35af830d-bd1a-416b-ae2f-7fc5d7b9e84c" providerId="ADAL" clId="{335576E9-6450-445E-A78F-810046877161}" dt="2025-06-03T06:30:59.218" v="42141" actId="2711"/>
          <ac:spMkLst>
            <pc:docMk/>
            <pc:sldMk cId="409304894" sldId="2147480645"/>
            <ac:spMk id="185" creationId="{63AF7603-8191-2F3A-8DF3-BD779F42088A}"/>
          </ac:spMkLst>
        </pc:spChg>
        <pc:spChg chg="mod">
          <ac:chgData name="Zhou, Yuhan" userId="35af830d-bd1a-416b-ae2f-7fc5d7b9e84c" providerId="ADAL" clId="{335576E9-6450-445E-A78F-810046877161}" dt="2025-06-03T07:23:39.518" v="43359" actId="20577"/>
          <ac:spMkLst>
            <pc:docMk/>
            <pc:sldMk cId="409304894" sldId="2147480645"/>
            <ac:spMk id="187" creationId="{A28BA63F-6EE6-27F7-D5F5-CA224DBB4976}"/>
          </ac:spMkLst>
        </pc:spChg>
        <pc:spChg chg="mod">
          <ac:chgData name="Zhou, Yuhan" userId="35af830d-bd1a-416b-ae2f-7fc5d7b9e84c" providerId="ADAL" clId="{335576E9-6450-445E-A78F-810046877161}" dt="2025-06-03T06:30:59.218" v="42141" actId="2711"/>
          <ac:spMkLst>
            <pc:docMk/>
            <pc:sldMk cId="409304894" sldId="2147480645"/>
            <ac:spMk id="245" creationId="{A741773C-2C99-748A-C4A7-7120DF550D2D}"/>
          </ac:spMkLst>
        </pc:spChg>
        <pc:spChg chg="mod">
          <ac:chgData name="Zhou, Yuhan" userId="35af830d-bd1a-416b-ae2f-7fc5d7b9e84c" providerId="ADAL" clId="{335576E9-6450-445E-A78F-810046877161}" dt="2025-06-03T06:30:59.218" v="42141" actId="2711"/>
          <ac:spMkLst>
            <pc:docMk/>
            <pc:sldMk cId="409304894" sldId="2147480645"/>
            <ac:spMk id="246" creationId="{B6A8E7A5-53BC-6870-78FB-15CEE3E26646}"/>
          </ac:spMkLst>
        </pc:spChg>
        <pc:grpChg chg="add mod">
          <ac:chgData name="Zhou, Yuhan" userId="35af830d-bd1a-416b-ae2f-7fc5d7b9e84c" providerId="ADAL" clId="{335576E9-6450-445E-A78F-810046877161}" dt="2025-06-03T23:49:13.800" v="46317" actId="1035"/>
          <ac:grpSpMkLst>
            <pc:docMk/>
            <pc:sldMk cId="409304894" sldId="2147480645"/>
            <ac:grpSpMk id="3" creationId="{B28D2634-F86D-C9AB-8D00-C56F43091748}"/>
          </ac:grpSpMkLst>
        </pc:grpChg>
        <pc:grpChg chg="add del mod">
          <ac:chgData name="Zhou, Yuhan" userId="35af830d-bd1a-416b-ae2f-7fc5d7b9e84c" providerId="ADAL" clId="{335576E9-6450-445E-A78F-810046877161}" dt="2025-06-03T06:26:23.714" v="42061" actId="21"/>
          <ac:grpSpMkLst>
            <pc:docMk/>
            <pc:sldMk cId="409304894" sldId="2147480645"/>
            <ac:grpSpMk id="4" creationId="{B28D2634-F86D-C9AB-8D00-C56F43091748}"/>
          </ac:grpSpMkLst>
        </pc:grpChg>
        <pc:grpChg chg="mod">
          <ac:chgData name="Zhou, Yuhan" userId="35af830d-bd1a-416b-ae2f-7fc5d7b9e84c" providerId="ADAL" clId="{335576E9-6450-445E-A78F-810046877161}" dt="2025-06-02T07:14:15.964" v="36315"/>
          <ac:grpSpMkLst>
            <pc:docMk/>
            <pc:sldMk cId="409304894" sldId="2147480645"/>
            <ac:grpSpMk id="5" creationId="{1E52357D-F911-B231-E361-40952C45B191}"/>
          </ac:grpSpMkLst>
        </pc:grpChg>
        <pc:grpChg chg="mod">
          <ac:chgData name="Zhou, Yuhan" userId="35af830d-bd1a-416b-ae2f-7fc5d7b9e84c" providerId="ADAL" clId="{335576E9-6450-445E-A78F-810046877161}" dt="2025-06-03T06:26:32.687" v="42063"/>
          <ac:grpSpMkLst>
            <pc:docMk/>
            <pc:sldMk cId="409304894" sldId="2147480645"/>
            <ac:grpSpMk id="13" creationId="{1E52357D-F911-B231-E361-40952C45B191}"/>
          </ac:grpSpMkLst>
        </pc:grpChg>
        <pc:grpChg chg="add mod">
          <ac:chgData name="Zhou, Yuhan" userId="35af830d-bd1a-416b-ae2f-7fc5d7b9e84c" providerId="ADAL" clId="{335576E9-6450-445E-A78F-810046877161}" dt="2025-06-03T23:49:13.800" v="46317" actId="1035"/>
          <ac:grpSpMkLst>
            <pc:docMk/>
            <pc:sldMk cId="409304894" sldId="2147480645"/>
            <ac:grpSpMk id="31" creationId="{85FC60F6-3FE1-F537-2855-8F73DB775548}"/>
          </ac:grpSpMkLst>
        </pc:grpChg>
        <pc:grpChg chg="del mod topLvl">
          <ac:chgData name="Zhou, Yuhan" userId="35af830d-bd1a-416b-ae2f-7fc5d7b9e84c" providerId="ADAL" clId="{335576E9-6450-445E-A78F-810046877161}" dt="2025-06-02T23:31:46.759" v="40213" actId="478"/>
          <ac:grpSpMkLst>
            <pc:docMk/>
            <pc:sldMk cId="409304894" sldId="2147480645"/>
            <ac:grpSpMk id="35" creationId="{4817B9B2-A9B5-186A-0879-77A6947EA988}"/>
          </ac:grpSpMkLst>
        </pc:grpChg>
        <pc:grpChg chg="add del mod">
          <ac:chgData name="Zhou, Yuhan" userId="35af830d-bd1a-416b-ae2f-7fc5d7b9e84c" providerId="ADAL" clId="{335576E9-6450-445E-A78F-810046877161}" dt="2025-06-02T23:31:44.103" v="40212" actId="478"/>
          <ac:grpSpMkLst>
            <pc:docMk/>
            <pc:sldMk cId="409304894" sldId="2147480645"/>
            <ac:grpSpMk id="40" creationId="{335B332C-4CFF-5892-3D6A-26E9F169D9F5}"/>
          </ac:grpSpMkLst>
        </pc:grpChg>
        <pc:grpChg chg="del mod topLvl">
          <ac:chgData name="Zhou, Yuhan" userId="35af830d-bd1a-416b-ae2f-7fc5d7b9e84c" providerId="ADAL" clId="{335576E9-6450-445E-A78F-810046877161}" dt="2025-06-02T23:34:17.984" v="40240" actId="478"/>
          <ac:grpSpMkLst>
            <pc:docMk/>
            <pc:sldMk cId="409304894" sldId="2147480645"/>
            <ac:grpSpMk id="43" creationId="{4D96FE36-A926-A63F-314A-267AD6CDB0E9}"/>
          </ac:grpSpMkLst>
        </pc:grpChg>
        <pc:grpChg chg="del mod topLvl">
          <ac:chgData name="Zhou, Yuhan" userId="35af830d-bd1a-416b-ae2f-7fc5d7b9e84c" providerId="ADAL" clId="{335576E9-6450-445E-A78F-810046877161}" dt="2025-06-03T06:26:46.954" v="42065" actId="478"/>
          <ac:grpSpMkLst>
            <pc:docMk/>
            <pc:sldMk cId="409304894" sldId="2147480645"/>
            <ac:grpSpMk id="50" creationId="{B6D4EE54-E92F-2573-E37E-4ED85D4141E3}"/>
          </ac:grpSpMkLst>
        </pc:grpChg>
        <pc:grpChg chg="add del mod">
          <ac:chgData name="Zhou, Yuhan" userId="35af830d-bd1a-416b-ae2f-7fc5d7b9e84c" providerId="ADAL" clId="{335576E9-6450-445E-A78F-810046877161}" dt="2025-06-02T23:31:40.635" v="40211" actId="478"/>
          <ac:grpSpMkLst>
            <pc:docMk/>
            <pc:sldMk cId="409304894" sldId="2147480645"/>
            <ac:grpSpMk id="66" creationId="{E70BFDC1-BA74-59B6-C72F-16BB47F9CF24}"/>
          </ac:grpSpMkLst>
        </pc:grpChg>
        <pc:grpChg chg="del">
          <ac:chgData name="Zhou, Yuhan" userId="35af830d-bd1a-416b-ae2f-7fc5d7b9e84c" providerId="ADAL" clId="{335576E9-6450-445E-A78F-810046877161}" dt="2025-06-02T07:10:39.203" v="36253" actId="478"/>
          <ac:grpSpMkLst>
            <pc:docMk/>
            <pc:sldMk cId="409304894" sldId="2147480645"/>
            <ac:grpSpMk id="67" creationId="{C277BB6D-1654-4921-C76F-99D06A311179}"/>
          </ac:grpSpMkLst>
        </pc:grpChg>
        <pc:grpChg chg="del mod">
          <ac:chgData name="Zhou, Yuhan" userId="35af830d-bd1a-416b-ae2f-7fc5d7b9e84c" providerId="ADAL" clId="{335576E9-6450-445E-A78F-810046877161}" dt="2025-06-02T07:12:30.206" v="36290" actId="165"/>
          <ac:grpSpMkLst>
            <pc:docMk/>
            <pc:sldMk cId="409304894" sldId="2147480645"/>
            <ac:grpSpMk id="68" creationId="{1BF47EA8-306D-83E8-EB2B-3CF852E1DAA6}"/>
          </ac:grpSpMkLst>
        </pc:grpChg>
        <pc:grpChg chg="del mod">
          <ac:chgData name="Zhou, Yuhan" userId="35af830d-bd1a-416b-ae2f-7fc5d7b9e84c" providerId="ADAL" clId="{335576E9-6450-445E-A78F-810046877161}" dt="2025-06-02T07:12:37.264" v="36292" actId="165"/>
          <ac:grpSpMkLst>
            <pc:docMk/>
            <pc:sldMk cId="409304894" sldId="2147480645"/>
            <ac:grpSpMk id="69" creationId="{899E77E5-7399-22D4-15C8-9B2AB8E4E725}"/>
          </ac:grpSpMkLst>
        </pc:grpChg>
        <pc:grpChg chg="del mod">
          <ac:chgData name="Zhou, Yuhan" userId="35af830d-bd1a-416b-ae2f-7fc5d7b9e84c" providerId="ADAL" clId="{335576E9-6450-445E-A78F-810046877161}" dt="2025-06-02T07:12:42.206" v="36293" actId="165"/>
          <ac:grpSpMkLst>
            <pc:docMk/>
            <pc:sldMk cId="409304894" sldId="2147480645"/>
            <ac:grpSpMk id="70" creationId="{4675608F-978B-9E30-5F80-72792997327C}"/>
          </ac:grpSpMkLst>
        </pc:grpChg>
        <pc:grpChg chg="del mod">
          <ac:chgData name="Zhou, Yuhan" userId="35af830d-bd1a-416b-ae2f-7fc5d7b9e84c" providerId="ADAL" clId="{335576E9-6450-445E-A78F-810046877161}" dt="2025-06-02T07:12:42.206" v="36293" actId="165"/>
          <ac:grpSpMkLst>
            <pc:docMk/>
            <pc:sldMk cId="409304894" sldId="2147480645"/>
            <ac:grpSpMk id="79" creationId="{46843E9A-9827-F660-407C-6440494E00B4}"/>
          </ac:grpSpMkLst>
        </pc:grpChg>
        <pc:grpChg chg="add mod">
          <ac:chgData name="Zhou, Yuhan" userId="35af830d-bd1a-416b-ae2f-7fc5d7b9e84c" providerId="ADAL" clId="{335576E9-6450-445E-A78F-810046877161}" dt="2025-06-03T23:49:13.800" v="46317" actId="1035"/>
          <ac:grpSpMkLst>
            <pc:docMk/>
            <pc:sldMk cId="409304894" sldId="2147480645"/>
            <ac:grpSpMk id="79" creationId="{9ADF21F2-3026-3551-E06E-CACE0B19F3CF}"/>
          </ac:grpSpMkLst>
        </pc:grpChg>
        <pc:grpChg chg="mod topLvl">
          <ac:chgData name="Zhou, Yuhan" userId="35af830d-bd1a-416b-ae2f-7fc5d7b9e84c" providerId="ADAL" clId="{335576E9-6450-445E-A78F-810046877161}" dt="2025-06-03T23:49:13.800" v="46317" actId="1035"/>
          <ac:grpSpMkLst>
            <pc:docMk/>
            <pc:sldMk cId="409304894" sldId="2147480645"/>
            <ac:grpSpMk id="81" creationId="{AC9CDCA4-75BB-9BAB-6DCB-6EC444D6E195}"/>
          </ac:grpSpMkLst>
        </pc:grpChg>
        <pc:grpChg chg="add mod">
          <ac:chgData name="Zhou, Yuhan" userId="35af830d-bd1a-416b-ae2f-7fc5d7b9e84c" providerId="ADAL" clId="{335576E9-6450-445E-A78F-810046877161}" dt="2025-06-03T23:49:13.800" v="46317" actId="1035"/>
          <ac:grpSpMkLst>
            <pc:docMk/>
            <pc:sldMk cId="409304894" sldId="2147480645"/>
            <ac:grpSpMk id="91" creationId="{69B6AC40-2BBF-3059-A3B4-1182F1253571}"/>
          </ac:grpSpMkLst>
        </pc:grpChg>
        <pc:picChg chg="add del mod">
          <ac:chgData name="Zhou, Yuhan" userId="35af830d-bd1a-416b-ae2f-7fc5d7b9e84c" providerId="ADAL" clId="{335576E9-6450-445E-A78F-810046877161}" dt="2025-06-03T23:26:47.690" v="45384" actId="478"/>
          <ac:picMkLst>
            <pc:docMk/>
            <pc:sldMk cId="409304894" sldId="2147480645"/>
            <ac:picMk id="67" creationId="{AB44AA90-E394-A428-0D7C-CEE0F16F878B}"/>
          </ac:picMkLst>
        </pc:picChg>
        <pc:cxnChg chg="mod">
          <ac:chgData name="Zhou, Yuhan" userId="35af830d-bd1a-416b-ae2f-7fc5d7b9e84c" providerId="ADAL" clId="{335576E9-6450-445E-A78F-810046877161}" dt="2025-06-02T07:14:15.964" v="36315"/>
          <ac:cxnSpMkLst>
            <pc:docMk/>
            <pc:sldMk cId="409304894" sldId="2147480645"/>
            <ac:cxnSpMk id="7" creationId="{E7085E3D-5807-4166-FD97-1AC6113877BF}"/>
          </ac:cxnSpMkLst>
        </pc:cxnChg>
        <pc:cxnChg chg="mod">
          <ac:chgData name="Zhou, Yuhan" userId="35af830d-bd1a-416b-ae2f-7fc5d7b9e84c" providerId="ADAL" clId="{335576E9-6450-445E-A78F-810046877161}" dt="2025-06-02T07:14:15.964" v="36315"/>
          <ac:cxnSpMkLst>
            <pc:docMk/>
            <pc:sldMk cId="409304894" sldId="2147480645"/>
            <ac:cxnSpMk id="12" creationId="{DC62DAFA-09CB-2A23-7F6C-C745B6542B53}"/>
          </ac:cxnSpMkLst>
        </pc:cxnChg>
        <pc:cxnChg chg="mod">
          <ac:chgData name="Zhou, Yuhan" userId="35af830d-bd1a-416b-ae2f-7fc5d7b9e84c" providerId="ADAL" clId="{335576E9-6450-445E-A78F-810046877161}" dt="2025-06-03T06:26:32.687" v="42063"/>
          <ac:cxnSpMkLst>
            <pc:docMk/>
            <pc:sldMk cId="409304894" sldId="2147480645"/>
            <ac:cxnSpMk id="21" creationId="{E7085E3D-5807-4166-FD97-1AC6113877BF}"/>
          </ac:cxnSpMkLst>
        </pc:cxnChg>
        <pc:cxnChg chg="mod">
          <ac:chgData name="Zhou, Yuhan" userId="35af830d-bd1a-416b-ae2f-7fc5d7b9e84c" providerId="ADAL" clId="{335576E9-6450-445E-A78F-810046877161}" dt="2025-06-03T06:26:32.687" v="42063"/>
          <ac:cxnSpMkLst>
            <pc:docMk/>
            <pc:sldMk cId="409304894" sldId="2147480645"/>
            <ac:cxnSpMk id="37" creationId="{DC62DAFA-09CB-2A23-7F6C-C745B6542B53}"/>
          </ac:cxnSpMkLst>
        </pc:cxnChg>
        <pc:extLst>
          <p:ext xmlns:p="http://schemas.openxmlformats.org/presentationml/2006/main" uri="{D6D511B9-2390-475A-947B-AFAB55BFBCF1}">
            <pc226:cmChg xmlns:pc226="http://schemas.microsoft.com/office/powerpoint/2022/06/main/command" chg="">
              <pc226:chgData name="Zhou, Yuhan" userId="35af830d-bd1a-416b-ae2f-7fc5d7b9e84c" providerId="ADAL" clId="{335576E9-6450-445E-A78F-810046877161}" dt="2025-06-03T23:27:09.623" v="45386"/>
              <pc2:cmMkLst xmlns:pc2="http://schemas.microsoft.com/office/powerpoint/2019/9/main/command">
                <pc:docMk/>
                <pc:sldMk cId="409304894" sldId="2147480645"/>
                <pc2:cmMk id="{1B0A127C-41D1-459A-8CC1-B5914684D9F9}"/>
              </pc2:cmMkLst>
              <pc226:cmRplyChg chg="add">
                <pc226:chgData name="Zhou, Yuhan" userId="35af830d-bd1a-416b-ae2f-7fc5d7b9e84c" providerId="ADAL" clId="{335576E9-6450-445E-A78F-810046877161}" dt="2025-06-03T23:27:09.623" v="45386"/>
                <pc2:cmRplyMkLst xmlns:pc2="http://schemas.microsoft.com/office/powerpoint/2019/9/main/command">
                  <pc:docMk/>
                  <pc:sldMk cId="409304894" sldId="2147480645"/>
                  <pc2:cmMk id="{1B0A127C-41D1-459A-8CC1-B5914684D9F9}"/>
                  <pc2:cmRplyMk id="{603B2857-043C-4601-ABEE-CED6A3DEF163}"/>
                </pc2:cmRplyMkLst>
              </pc226:cmRplyChg>
            </pc226:cmChg>
            <pc226:cmChg xmlns:pc226="http://schemas.microsoft.com/office/powerpoint/2022/06/main/command" chg="">
              <pc226:chgData name="Zhou, Yuhan" userId="35af830d-bd1a-416b-ae2f-7fc5d7b9e84c" providerId="ADAL" clId="{335576E9-6450-445E-A78F-810046877161}" dt="2025-06-04T00:47:34.091" v="49200"/>
              <pc2:cmMkLst xmlns:pc2="http://schemas.microsoft.com/office/powerpoint/2019/9/main/command">
                <pc:docMk/>
                <pc:sldMk cId="409304894" sldId="2147480645"/>
                <pc2:cmMk id="{486ECCB3-0AAB-48B9-878A-0D66E1E0697D}"/>
              </pc2:cmMkLst>
              <pc226:cmRplyChg chg="add">
                <pc226:chgData name="Zhou, Yuhan" userId="35af830d-bd1a-416b-ae2f-7fc5d7b9e84c" providerId="ADAL" clId="{335576E9-6450-445E-A78F-810046877161}" dt="2025-06-04T00:47:34.091" v="49200"/>
                <pc2:cmRplyMkLst xmlns:pc2="http://schemas.microsoft.com/office/powerpoint/2019/9/main/command">
                  <pc:docMk/>
                  <pc:sldMk cId="409304894" sldId="2147480645"/>
                  <pc2:cmMk id="{486ECCB3-0AAB-48B9-878A-0D66E1E0697D}"/>
                  <pc2:cmRplyMk id="{C9AF0720-7B20-46C9-8FB5-87EB1B738C39}"/>
                </pc2:cmRplyMkLst>
              </pc226:cmRplyChg>
            </pc226:cmChg>
          </p:ext>
        </pc:extLst>
      </pc:sldChg>
      <pc:sldChg chg="addSp delSp modSp add mod ord">
        <pc:chgData name="Zhou, Yuhan" userId="35af830d-bd1a-416b-ae2f-7fc5d7b9e84c" providerId="ADAL" clId="{335576E9-6450-445E-A78F-810046877161}" dt="2025-06-06T00:46:27.108" v="50838" actId="2711"/>
        <pc:sldMkLst>
          <pc:docMk/>
          <pc:sldMk cId="2974564680" sldId="2147480646"/>
        </pc:sldMkLst>
        <pc:spChg chg="del">
          <ac:chgData name="Zhou, Yuhan" userId="35af830d-bd1a-416b-ae2f-7fc5d7b9e84c" providerId="ADAL" clId="{335576E9-6450-445E-A78F-810046877161}" dt="2025-06-03T07:03:49.410" v="42565" actId="478"/>
          <ac:spMkLst>
            <pc:docMk/>
            <pc:sldMk cId="2974564680" sldId="2147480646"/>
            <ac:spMk id="2" creationId="{91538D6A-F8FF-E084-1EA4-118EFDCC5A52}"/>
          </ac:spMkLst>
        </pc:spChg>
        <pc:spChg chg="mod">
          <ac:chgData name="Zhou, Yuhan" userId="35af830d-bd1a-416b-ae2f-7fc5d7b9e84c" providerId="ADAL" clId="{335576E9-6450-445E-A78F-810046877161}" dt="2025-06-06T00:46:27.108" v="50838" actId="2711"/>
          <ac:spMkLst>
            <pc:docMk/>
            <pc:sldMk cId="2974564680" sldId="2147480646"/>
            <ac:spMk id="2" creationId="{BDEEE05F-4AAC-CCE3-0C7E-F1576D17920C}"/>
          </ac:spMkLst>
        </pc:spChg>
        <pc:spChg chg="add del mod">
          <ac:chgData name="Zhou, Yuhan" userId="35af830d-bd1a-416b-ae2f-7fc5d7b9e84c" providerId="ADAL" clId="{335576E9-6450-445E-A78F-810046877161}" dt="2025-06-03T07:03:52.023" v="42567" actId="478"/>
          <ac:spMkLst>
            <pc:docMk/>
            <pc:sldMk cId="2974564680" sldId="2147480646"/>
            <ac:spMk id="3" creationId="{66C7335A-4588-8B9A-7A67-F88F5AF8495C}"/>
          </ac:spMkLst>
        </pc:spChg>
        <pc:spChg chg="mod">
          <ac:chgData name="Zhou, Yuhan" userId="35af830d-bd1a-416b-ae2f-7fc5d7b9e84c" providerId="ADAL" clId="{335576E9-6450-445E-A78F-810046877161}" dt="2025-06-06T00:46:27.108" v="50838" actId="2711"/>
          <ac:spMkLst>
            <pc:docMk/>
            <pc:sldMk cId="2974564680" sldId="2147480646"/>
            <ac:spMk id="4" creationId="{6B4F3519-8D50-7FA9-683F-8D649A0252D5}"/>
          </ac:spMkLst>
        </pc:spChg>
        <pc:spChg chg="mod">
          <ac:chgData name="Zhou, Yuhan" userId="35af830d-bd1a-416b-ae2f-7fc5d7b9e84c" providerId="ADAL" clId="{335576E9-6450-445E-A78F-810046877161}" dt="2025-06-02T07:22:26.520" v="36814" actId="20577"/>
          <ac:spMkLst>
            <pc:docMk/>
            <pc:sldMk cId="2974564680" sldId="2147480646"/>
            <ac:spMk id="5" creationId="{D1EBA30E-A4FD-ACDF-B20C-6CA40AD68E57}"/>
          </ac:spMkLst>
        </pc:spChg>
        <pc:spChg chg="mod">
          <ac:chgData name="Zhou, Yuhan" userId="35af830d-bd1a-416b-ae2f-7fc5d7b9e84c" providerId="ADAL" clId="{335576E9-6450-445E-A78F-810046877161}" dt="2025-06-06T00:46:27.108" v="50838" actId="2711"/>
          <ac:spMkLst>
            <pc:docMk/>
            <pc:sldMk cId="2974564680" sldId="2147480646"/>
            <ac:spMk id="5" creationId="{E8B0CBFD-69AC-11A1-8226-AB5F96C4B9A3}"/>
          </ac:spMkLst>
        </pc:spChg>
        <pc:spChg chg="mod">
          <ac:chgData name="Zhou, Yuhan" userId="35af830d-bd1a-416b-ae2f-7fc5d7b9e84c" providerId="ADAL" clId="{335576E9-6450-445E-A78F-810046877161}" dt="2025-06-06T00:46:27.108" v="50838" actId="2711"/>
          <ac:spMkLst>
            <pc:docMk/>
            <pc:sldMk cId="2974564680" sldId="2147480646"/>
            <ac:spMk id="7" creationId="{CA617CF5-3742-E56A-FC9B-D17670EB697E}"/>
          </ac:spMkLst>
        </pc:spChg>
        <pc:spChg chg="mod">
          <ac:chgData name="Zhou, Yuhan" userId="35af830d-bd1a-416b-ae2f-7fc5d7b9e84c" providerId="ADAL" clId="{335576E9-6450-445E-A78F-810046877161}" dt="2025-06-06T00:46:27.108" v="50838" actId="2711"/>
          <ac:spMkLst>
            <pc:docMk/>
            <pc:sldMk cId="2974564680" sldId="2147480646"/>
            <ac:spMk id="8" creationId="{DFAB05C3-E3E5-9B34-7CE6-8F862C30C89B}"/>
          </ac:spMkLst>
        </pc:spChg>
        <pc:spChg chg="mod">
          <ac:chgData name="Zhou, Yuhan" userId="35af830d-bd1a-416b-ae2f-7fc5d7b9e84c" providerId="ADAL" clId="{335576E9-6450-445E-A78F-810046877161}" dt="2025-06-06T00:46:27.108" v="50838" actId="2711"/>
          <ac:spMkLst>
            <pc:docMk/>
            <pc:sldMk cId="2974564680" sldId="2147480646"/>
            <ac:spMk id="9" creationId="{6F021411-3749-547E-53E2-457D5A4A3466}"/>
          </ac:spMkLst>
        </pc:spChg>
        <pc:spChg chg="mod topLvl">
          <ac:chgData name="Zhou, Yuhan" userId="35af830d-bd1a-416b-ae2f-7fc5d7b9e84c" providerId="ADAL" clId="{335576E9-6450-445E-A78F-810046877161}" dt="2025-06-02T07:24:00.046" v="36825" actId="20577"/>
          <ac:spMkLst>
            <pc:docMk/>
            <pc:sldMk cId="2974564680" sldId="2147480646"/>
            <ac:spMk id="32" creationId="{7B4703E6-39F4-2D0D-3DEA-3F8BC43F8CB6}"/>
          </ac:spMkLst>
        </pc:spChg>
        <pc:spChg chg="del mod topLvl">
          <ac:chgData name="Zhou, Yuhan" userId="35af830d-bd1a-416b-ae2f-7fc5d7b9e84c" providerId="ADAL" clId="{335576E9-6450-445E-A78F-810046877161}" dt="2025-06-02T07:33:56.251" v="37910" actId="478"/>
          <ac:spMkLst>
            <pc:docMk/>
            <pc:sldMk cId="2974564680" sldId="2147480646"/>
            <ac:spMk id="33" creationId="{FBC9A4D0-6F40-838F-EBB3-AF2D7DBB53AC}"/>
          </ac:spMkLst>
        </pc:spChg>
        <pc:spChg chg="mod topLvl">
          <ac:chgData name="Zhou, Yuhan" userId="35af830d-bd1a-416b-ae2f-7fc5d7b9e84c" providerId="ADAL" clId="{335576E9-6450-445E-A78F-810046877161}" dt="2025-06-02T07:34:07.567" v="37911" actId="1076"/>
          <ac:spMkLst>
            <pc:docMk/>
            <pc:sldMk cId="2974564680" sldId="2147480646"/>
            <ac:spMk id="34" creationId="{F7A4CC5F-7C11-132A-8F54-DFABE30CE3B7}"/>
          </ac:spMkLst>
        </pc:spChg>
        <pc:spChg chg="mod topLvl">
          <ac:chgData name="Zhou, Yuhan" userId="35af830d-bd1a-416b-ae2f-7fc5d7b9e84c" providerId="ADAL" clId="{335576E9-6450-445E-A78F-810046877161}" dt="2025-06-02T07:24:16.113" v="36830" actId="20577"/>
          <ac:spMkLst>
            <pc:docMk/>
            <pc:sldMk cId="2974564680" sldId="2147480646"/>
            <ac:spMk id="35" creationId="{1347FBDE-E1F6-D5E4-D326-09C8B1763510}"/>
          </ac:spMkLst>
        </pc:spChg>
        <pc:spChg chg="mod">
          <ac:chgData name="Zhou, Yuhan" userId="35af830d-bd1a-416b-ae2f-7fc5d7b9e84c" providerId="ADAL" clId="{335576E9-6450-445E-A78F-810046877161}" dt="2025-06-02T07:23:04.801" v="36817" actId="165"/>
          <ac:spMkLst>
            <pc:docMk/>
            <pc:sldMk cId="2974564680" sldId="2147480646"/>
            <ac:spMk id="37" creationId="{1FFF4025-6DC1-70F8-EF03-846145D093E8}"/>
          </ac:spMkLst>
        </pc:spChg>
        <pc:spChg chg="mod">
          <ac:chgData name="Zhou, Yuhan" userId="35af830d-bd1a-416b-ae2f-7fc5d7b9e84c" providerId="ADAL" clId="{335576E9-6450-445E-A78F-810046877161}" dt="2025-06-02T07:23:04.801" v="36817" actId="165"/>
          <ac:spMkLst>
            <pc:docMk/>
            <pc:sldMk cId="2974564680" sldId="2147480646"/>
            <ac:spMk id="38" creationId="{E09B2E27-C4B0-09C0-AEFA-D1F2A2B12A07}"/>
          </ac:spMkLst>
        </pc:spChg>
        <pc:spChg chg="mod">
          <ac:chgData name="Zhou, Yuhan" userId="35af830d-bd1a-416b-ae2f-7fc5d7b9e84c" providerId="ADAL" clId="{335576E9-6450-445E-A78F-810046877161}" dt="2025-06-02T07:23:04.801" v="36817" actId="165"/>
          <ac:spMkLst>
            <pc:docMk/>
            <pc:sldMk cId="2974564680" sldId="2147480646"/>
            <ac:spMk id="39" creationId="{BDD4225A-751D-61F6-D6A9-16F5B79D3ED7}"/>
          </ac:spMkLst>
        </pc:spChg>
        <pc:spChg chg="mod">
          <ac:chgData name="Zhou, Yuhan" userId="35af830d-bd1a-416b-ae2f-7fc5d7b9e84c" providerId="ADAL" clId="{335576E9-6450-445E-A78F-810046877161}" dt="2025-06-02T07:23:04.801" v="36817" actId="165"/>
          <ac:spMkLst>
            <pc:docMk/>
            <pc:sldMk cId="2974564680" sldId="2147480646"/>
            <ac:spMk id="40" creationId="{69B21C42-50AD-1D25-1FE0-C0708C9525E2}"/>
          </ac:spMkLst>
        </pc:spChg>
        <pc:spChg chg="mod">
          <ac:chgData name="Zhou, Yuhan" userId="35af830d-bd1a-416b-ae2f-7fc5d7b9e84c" providerId="ADAL" clId="{335576E9-6450-445E-A78F-810046877161}" dt="2025-06-02T07:23:04.801" v="36817" actId="165"/>
          <ac:spMkLst>
            <pc:docMk/>
            <pc:sldMk cId="2974564680" sldId="2147480646"/>
            <ac:spMk id="41" creationId="{E47485AA-A958-3856-7930-40BB461268E4}"/>
          </ac:spMkLst>
        </pc:spChg>
        <pc:spChg chg="mod">
          <ac:chgData name="Zhou, Yuhan" userId="35af830d-bd1a-416b-ae2f-7fc5d7b9e84c" providerId="ADAL" clId="{335576E9-6450-445E-A78F-810046877161}" dt="2025-06-02T07:23:04.801" v="36817" actId="165"/>
          <ac:spMkLst>
            <pc:docMk/>
            <pc:sldMk cId="2974564680" sldId="2147480646"/>
            <ac:spMk id="42" creationId="{F9CEC5EE-8FF4-DF54-D1A1-144B5F2A2CE2}"/>
          </ac:spMkLst>
        </pc:spChg>
        <pc:spChg chg="mod">
          <ac:chgData name="Zhou, Yuhan" userId="35af830d-bd1a-416b-ae2f-7fc5d7b9e84c" providerId="ADAL" clId="{335576E9-6450-445E-A78F-810046877161}" dt="2025-06-02T07:23:04.801" v="36817" actId="165"/>
          <ac:spMkLst>
            <pc:docMk/>
            <pc:sldMk cId="2974564680" sldId="2147480646"/>
            <ac:spMk id="43" creationId="{3BC8B8EB-7AB0-B19A-131F-0FB1CE8C2550}"/>
          </ac:spMkLst>
        </pc:spChg>
        <pc:spChg chg="mod">
          <ac:chgData name="Zhou, Yuhan" userId="35af830d-bd1a-416b-ae2f-7fc5d7b9e84c" providerId="ADAL" clId="{335576E9-6450-445E-A78F-810046877161}" dt="2025-06-02T07:23:04.801" v="36817" actId="165"/>
          <ac:spMkLst>
            <pc:docMk/>
            <pc:sldMk cId="2974564680" sldId="2147480646"/>
            <ac:spMk id="44" creationId="{9457E7EA-0C37-07F7-2CA5-AAECFCE28438}"/>
          </ac:spMkLst>
        </pc:spChg>
        <pc:spChg chg="add mod">
          <ac:chgData name="Zhou, Yuhan" userId="35af830d-bd1a-416b-ae2f-7fc5d7b9e84c" providerId="ADAL" clId="{335576E9-6450-445E-A78F-810046877161}" dt="2025-06-02T07:28:27.705" v="37231" actId="404"/>
          <ac:spMkLst>
            <pc:docMk/>
            <pc:sldMk cId="2974564680" sldId="2147480646"/>
            <ac:spMk id="46" creationId="{CDD8EF0E-B149-DE56-F1D0-3587A4DFE6BC}"/>
          </ac:spMkLst>
        </pc:spChg>
        <pc:spChg chg="add mod">
          <ac:chgData name="Zhou, Yuhan" userId="35af830d-bd1a-416b-ae2f-7fc5d7b9e84c" providerId="ADAL" clId="{335576E9-6450-445E-A78F-810046877161}" dt="2025-06-02T07:33:41.764" v="37909" actId="1076"/>
          <ac:spMkLst>
            <pc:docMk/>
            <pc:sldMk cId="2974564680" sldId="2147480646"/>
            <ac:spMk id="47" creationId="{2406E3E7-5E74-A76F-006B-5AF6FCDFFEC7}"/>
          </ac:spMkLst>
        </pc:spChg>
        <pc:spChg chg="add mod">
          <ac:chgData name="Zhou, Yuhan" userId="35af830d-bd1a-416b-ae2f-7fc5d7b9e84c" providerId="ADAL" clId="{335576E9-6450-445E-A78F-810046877161}" dt="2025-06-02T07:42:46.096" v="38674" actId="20577"/>
          <ac:spMkLst>
            <pc:docMk/>
            <pc:sldMk cId="2974564680" sldId="2147480646"/>
            <ac:spMk id="48" creationId="{3D569CB0-8AB7-575E-8B26-AA91E6C72763}"/>
          </ac:spMkLst>
        </pc:spChg>
        <pc:grpChg chg="add del mod">
          <ac:chgData name="Zhou, Yuhan" userId="35af830d-bd1a-416b-ae2f-7fc5d7b9e84c" providerId="ADAL" clId="{335576E9-6450-445E-A78F-810046877161}" dt="2025-06-02T07:23:04.801" v="36817" actId="165"/>
          <ac:grpSpMkLst>
            <pc:docMk/>
            <pc:sldMk cId="2974564680" sldId="2147480646"/>
            <ac:grpSpMk id="2" creationId="{EC030025-3338-BE46-E4F0-D31C7A969877}"/>
          </ac:grpSpMkLst>
        </pc:grpChg>
        <pc:grpChg chg="del mod topLvl">
          <ac:chgData name="Zhou, Yuhan" userId="35af830d-bd1a-416b-ae2f-7fc5d7b9e84c" providerId="ADAL" clId="{335576E9-6450-445E-A78F-810046877161}" dt="2025-06-02T07:23:09.892" v="36818" actId="478"/>
          <ac:grpSpMkLst>
            <pc:docMk/>
            <pc:sldMk cId="2974564680" sldId="2147480646"/>
            <ac:grpSpMk id="3" creationId="{A25DF62C-4DB8-3914-4FBB-37602BCB8978}"/>
          </ac:grpSpMkLst>
        </pc:grpChg>
        <pc:grpChg chg="del">
          <ac:chgData name="Zhou, Yuhan" userId="35af830d-bd1a-416b-ae2f-7fc5d7b9e84c" providerId="ADAL" clId="{335576E9-6450-445E-A78F-810046877161}" dt="2025-06-02T07:22:38.455" v="36815" actId="478"/>
          <ac:grpSpMkLst>
            <pc:docMk/>
            <pc:sldMk cId="2974564680" sldId="2147480646"/>
            <ac:grpSpMk id="6" creationId="{46402A53-28C4-66EC-7610-0C7C2B9C342F}"/>
          </ac:grpSpMkLst>
        </pc:grpChg>
        <pc:grpChg chg="mod">
          <ac:chgData name="Zhou, Yuhan" userId="35af830d-bd1a-416b-ae2f-7fc5d7b9e84c" providerId="ADAL" clId="{335576E9-6450-445E-A78F-810046877161}" dt="2025-06-02T07:23:04.801" v="36817" actId="165"/>
          <ac:grpSpMkLst>
            <pc:docMk/>
            <pc:sldMk cId="2974564680" sldId="2147480646"/>
            <ac:grpSpMk id="36" creationId="{7B39974C-2FB5-2E03-0850-54CE8B1305BB}"/>
          </ac:grpSpMkLst>
        </pc:grpChg>
      </pc:sldChg>
      <pc:sldChg chg="add del ord">
        <pc:chgData name="Zhou, Yuhan" userId="35af830d-bd1a-416b-ae2f-7fc5d7b9e84c" providerId="ADAL" clId="{335576E9-6450-445E-A78F-810046877161}" dt="2025-06-02T23:05:47.220" v="38710" actId="2696"/>
        <pc:sldMkLst>
          <pc:docMk/>
          <pc:sldMk cId="1439023913" sldId="2147480647"/>
        </pc:sldMkLst>
      </pc:sldChg>
      <pc:sldChg chg="add ord">
        <pc:chgData name="Zhou, Yuhan" userId="35af830d-bd1a-416b-ae2f-7fc5d7b9e84c" providerId="ADAL" clId="{335576E9-6450-445E-A78F-810046877161}" dt="2025-06-02T23:42:45.430" v="40857"/>
        <pc:sldMkLst>
          <pc:docMk/>
          <pc:sldMk cId="1478875857" sldId="2147480647"/>
        </pc:sldMkLst>
      </pc:sldChg>
      <pc:sldChg chg="add del">
        <pc:chgData name="Zhou, Yuhan" userId="35af830d-bd1a-416b-ae2f-7fc5d7b9e84c" providerId="ADAL" clId="{335576E9-6450-445E-A78F-810046877161}" dt="2025-06-02T23:35:57.919" v="40270" actId="47"/>
        <pc:sldMkLst>
          <pc:docMk/>
          <pc:sldMk cId="2790914375" sldId="2147480647"/>
        </pc:sldMkLst>
      </pc:sldChg>
      <pc:sldChg chg="addSp delSp modSp mod modCm">
        <pc:chgData name="Zhou, Yuhan" userId="35af830d-bd1a-416b-ae2f-7fc5d7b9e84c" providerId="ADAL" clId="{335576E9-6450-445E-A78F-810046877161}" dt="2025-06-05T04:20:20.825" v="50800" actId="207"/>
        <pc:sldMkLst>
          <pc:docMk/>
          <pc:sldMk cId="580070181" sldId="2147480650"/>
        </pc:sldMkLst>
        <pc:spChg chg="del mod">
          <ac:chgData name="Zhou, Yuhan" userId="35af830d-bd1a-416b-ae2f-7fc5d7b9e84c" providerId="ADAL" clId="{335576E9-6450-445E-A78F-810046877161}" dt="2025-06-04T00:54:01.553" v="49589" actId="21"/>
          <ac:spMkLst>
            <pc:docMk/>
            <pc:sldMk cId="580070181" sldId="2147480650"/>
            <ac:spMk id="3" creationId="{003182BD-DACE-D5B4-9213-42C6C6E8ADEA}"/>
          </ac:spMkLst>
        </pc:spChg>
        <pc:spChg chg="mod">
          <ac:chgData name="Zhou, Yuhan" userId="35af830d-bd1a-416b-ae2f-7fc5d7b9e84c" providerId="ADAL" clId="{335576E9-6450-445E-A78F-810046877161}" dt="2025-06-03T07:37:05.981" v="44440" actId="2711"/>
          <ac:spMkLst>
            <pc:docMk/>
            <pc:sldMk cId="580070181" sldId="2147480650"/>
            <ac:spMk id="4" creationId="{8E41D773-8C4A-367B-4F6C-2443A20355E3}"/>
          </ac:spMkLst>
        </pc:spChg>
        <pc:spChg chg="mod">
          <ac:chgData name="Zhou, Yuhan" userId="35af830d-bd1a-416b-ae2f-7fc5d7b9e84c" providerId="ADAL" clId="{335576E9-6450-445E-A78F-810046877161}" dt="2025-06-03T07:44:47.670" v="45134" actId="1076"/>
          <ac:spMkLst>
            <pc:docMk/>
            <pc:sldMk cId="580070181" sldId="2147480650"/>
            <ac:spMk id="5" creationId="{D36D7D09-172E-F1DE-1754-8A41B3526D2F}"/>
          </ac:spMkLst>
        </pc:spChg>
        <pc:spChg chg="mod">
          <ac:chgData name="Zhou, Yuhan" userId="35af830d-bd1a-416b-ae2f-7fc5d7b9e84c" providerId="ADAL" clId="{335576E9-6450-445E-A78F-810046877161}" dt="2025-06-03T07:44:47.670" v="45134" actId="1076"/>
          <ac:spMkLst>
            <pc:docMk/>
            <pc:sldMk cId="580070181" sldId="2147480650"/>
            <ac:spMk id="6" creationId="{D3DB8993-3EA8-D641-55F6-3DA2B5C6CFF3}"/>
          </ac:spMkLst>
        </pc:spChg>
        <pc:spChg chg="del mod">
          <ac:chgData name="Zhou, Yuhan" userId="35af830d-bd1a-416b-ae2f-7fc5d7b9e84c" providerId="ADAL" clId="{335576E9-6450-445E-A78F-810046877161}" dt="2025-06-04T00:54:01.553" v="49589" actId="21"/>
          <ac:spMkLst>
            <pc:docMk/>
            <pc:sldMk cId="580070181" sldId="2147480650"/>
            <ac:spMk id="7" creationId="{35A37403-6CD7-ADF0-8F3B-4B54CAA310E4}"/>
          </ac:spMkLst>
        </pc:spChg>
        <pc:spChg chg="mod">
          <ac:chgData name="Zhou, Yuhan" userId="35af830d-bd1a-416b-ae2f-7fc5d7b9e84c" providerId="ADAL" clId="{335576E9-6450-445E-A78F-810046877161}" dt="2025-06-05T04:00:05.971" v="50795" actId="13926"/>
          <ac:spMkLst>
            <pc:docMk/>
            <pc:sldMk cId="580070181" sldId="2147480650"/>
            <ac:spMk id="8" creationId="{32B5683F-614F-5100-8727-2F718BE4D1FA}"/>
          </ac:spMkLst>
        </pc:spChg>
        <pc:spChg chg="mod ord">
          <ac:chgData name="Zhou, Yuhan" userId="35af830d-bd1a-416b-ae2f-7fc5d7b9e84c" providerId="ADAL" clId="{335576E9-6450-445E-A78F-810046877161}" dt="2025-06-03T07:49:04.152" v="45371" actId="1076"/>
          <ac:spMkLst>
            <pc:docMk/>
            <pc:sldMk cId="580070181" sldId="2147480650"/>
            <ac:spMk id="9" creationId="{5C54B8AE-E886-181A-F434-02249E97471E}"/>
          </ac:spMkLst>
        </pc:spChg>
        <pc:spChg chg="mod">
          <ac:chgData name="Zhou, Yuhan" userId="35af830d-bd1a-416b-ae2f-7fc5d7b9e84c" providerId="ADAL" clId="{335576E9-6450-445E-A78F-810046877161}" dt="2025-06-04T00:55:33.926" v="49642" actId="20577"/>
          <ac:spMkLst>
            <pc:docMk/>
            <pc:sldMk cId="580070181" sldId="2147480650"/>
            <ac:spMk id="10" creationId="{4A3C163D-8770-5314-537C-0783C2658D1B}"/>
          </ac:spMkLst>
        </pc:spChg>
        <pc:spChg chg="del mod">
          <ac:chgData name="Zhou, Yuhan" userId="35af830d-bd1a-416b-ae2f-7fc5d7b9e84c" providerId="ADAL" clId="{335576E9-6450-445E-A78F-810046877161}" dt="2025-06-03T07:43:47.909" v="45123" actId="478"/>
          <ac:spMkLst>
            <pc:docMk/>
            <pc:sldMk cId="580070181" sldId="2147480650"/>
            <ac:spMk id="12" creationId="{4989078A-6F5D-088B-0D05-CB70DE2180C5}"/>
          </ac:spMkLst>
        </pc:spChg>
        <pc:spChg chg="del mod">
          <ac:chgData name="Zhou, Yuhan" userId="35af830d-bd1a-416b-ae2f-7fc5d7b9e84c" providerId="ADAL" clId="{335576E9-6450-445E-A78F-810046877161}" dt="2025-06-03T07:44:11.136" v="45126" actId="21"/>
          <ac:spMkLst>
            <pc:docMk/>
            <pc:sldMk cId="580070181" sldId="2147480650"/>
            <ac:spMk id="15" creationId="{79DF4221-BBAF-5D1B-2E67-812D2F012808}"/>
          </ac:spMkLst>
        </pc:spChg>
        <pc:spChg chg="mod">
          <ac:chgData name="Zhou, Yuhan" userId="35af830d-bd1a-416b-ae2f-7fc5d7b9e84c" providerId="ADAL" clId="{335576E9-6450-445E-A78F-810046877161}" dt="2025-06-04T00:56:40.935" v="49726" actId="20577"/>
          <ac:spMkLst>
            <pc:docMk/>
            <pc:sldMk cId="580070181" sldId="2147480650"/>
            <ac:spMk id="16" creationId="{3B192A44-4498-2B3C-5DFD-E03240740712}"/>
          </ac:spMkLst>
        </pc:spChg>
        <pc:spChg chg="del mod">
          <ac:chgData name="Zhou, Yuhan" userId="35af830d-bd1a-416b-ae2f-7fc5d7b9e84c" providerId="ADAL" clId="{335576E9-6450-445E-A78F-810046877161}" dt="2025-06-03T07:43:47.909" v="45123" actId="478"/>
          <ac:spMkLst>
            <pc:docMk/>
            <pc:sldMk cId="580070181" sldId="2147480650"/>
            <ac:spMk id="18" creationId="{146B1A24-4764-9970-6995-0480801C1F9E}"/>
          </ac:spMkLst>
        </pc:spChg>
        <pc:spChg chg="add del mod">
          <ac:chgData name="Zhou, Yuhan" userId="35af830d-bd1a-416b-ae2f-7fc5d7b9e84c" providerId="ADAL" clId="{335576E9-6450-445E-A78F-810046877161}" dt="2025-06-05T04:20:06.964" v="50798" actId="478"/>
          <ac:spMkLst>
            <pc:docMk/>
            <pc:sldMk cId="580070181" sldId="2147480650"/>
            <ac:spMk id="20" creationId="{1B2C1550-F67F-4844-14A5-16802C331C5A}"/>
          </ac:spMkLst>
        </pc:spChg>
        <pc:spChg chg="mod">
          <ac:chgData name="Zhou, Yuhan" userId="35af830d-bd1a-416b-ae2f-7fc5d7b9e84c" providerId="ADAL" clId="{335576E9-6450-445E-A78F-810046877161}" dt="2025-06-04T00:53:52.016" v="49588" actId="20577"/>
          <ac:spMkLst>
            <pc:docMk/>
            <pc:sldMk cId="580070181" sldId="2147480650"/>
            <ac:spMk id="21" creationId="{E46AAB58-8515-D304-5666-A8B0CE88FFEA}"/>
          </ac:spMkLst>
        </pc:spChg>
        <pc:spChg chg="del mod">
          <ac:chgData name="Zhou, Yuhan" userId="35af830d-bd1a-416b-ae2f-7fc5d7b9e84c" providerId="ADAL" clId="{335576E9-6450-445E-A78F-810046877161}" dt="2025-06-04T00:54:01.553" v="49589" actId="21"/>
          <ac:spMkLst>
            <pc:docMk/>
            <pc:sldMk cId="580070181" sldId="2147480650"/>
            <ac:spMk id="22" creationId="{C82325B8-991E-F772-1E8A-4BC66DE85A4C}"/>
          </ac:spMkLst>
        </pc:spChg>
        <pc:spChg chg="add mod">
          <ac:chgData name="Zhou, Yuhan" userId="35af830d-bd1a-416b-ae2f-7fc5d7b9e84c" providerId="ADAL" clId="{335576E9-6450-445E-A78F-810046877161}" dt="2025-06-04T00:58:58.332" v="49727" actId="554"/>
          <ac:spMkLst>
            <pc:docMk/>
            <pc:sldMk cId="580070181" sldId="2147480650"/>
            <ac:spMk id="23" creationId="{79DF4221-BBAF-5D1B-2E67-812D2F012808}"/>
          </ac:spMkLst>
        </pc:spChg>
        <pc:spChg chg="add del mod">
          <ac:chgData name="Zhou, Yuhan" userId="35af830d-bd1a-416b-ae2f-7fc5d7b9e84c" providerId="ADAL" clId="{335576E9-6450-445E-A78F-810046877161}" dt="2025-06-05T04:20:06.964" v="50798" actId="478"/>
          <ac:spMkLst>
            <pc:docMk/>
            <pc:sldMk cId="580070181" sldId="2147480650"/>
            <ac:spMk id="24" creationId="{73213797-CB6A-91A4-28D2-CA67001CBBFD}"/>
          </ac:spMkLst>
        </pc:spChg>
        <pc:spChg chg="add del mod">
          <ac:chgData name="Zhou, Yuhan" userId="35af830d-bd1a-416b-ae2f-7fc5d7b9e84c" providerId="ADAL" clId="{335576E9-6450-445E-A78F-810046877161}" dt="2025-06-04T00:52:27.529" v="49557" actId="478"/>
          <ac:spMkLst>
            <pc:docMk/>
            <pc:sldMk cId="580070181" sldId="2147480650"/>
            <ac:spMk id="29" creationId="{F5061F97-4398-5434-847B-8BCFD9AE2165}"/>
          </ac:spMkLst>
        </pc:spChg>
        <pc:spChg chg="add mod">
          <ac:chgData name="Zhou, Yuhan" userId="35af830d-bd1a-416b-ae2f-7fc5d7b9e84c" providerId="ADAL" clId="{335576E9-6450-445E-A78F-810046877161}" dt="2025-06-04T01:23:56.452" v="50782" actId="13926"/>
          <ac:spMkLst>
            <pc:docMk/>
            <pc:sldMk cId="580070181" sldId="2147480650"/>
            <ac:spMk id="30" creationId="{C82325B8-991E-F772-1E8A-4BC66DE85A4C}"/>
          </ac:spMkLst>
        </pc:spChg>
        <pc:spChg chg="del mod">
          <ac:chgData name="Zhou, Yuhan" userId="35af830d-bd1a-416b-ae2f-7fc5d7b9e84c" providerId="ADAL" clId="{335576E9-6450-445E-A78F-810046877161}" dt="2025-06-03T07:44:11.136" v="45126" actId="21"/>
          <ac:spMkLst>
            <pc:docMk/>
            <pc:sldMk cId="580070181" sldId="2147480650"/>
            <ac:spMk id="31" creationId="{73213797-CB6A-91A4-28D2-CA67001CBBFD}"/>
          </ac:spMkLst>
        </pc:spChg>
        <pc:spChg chg="add mod">
          <ac:chgData name="Zhou, Yuhan" userId="35af830d-bd1a-416b-ae2f-7fc5d7b9e84c" providerId="ADAL" clId="{335576E9-6450-445E-A78F-810046877161}" dt="2025-06-04T00:54:12.283" v="49593" actId="1076"/>
          <ac:spMkLst>
            <pc:docMk/>
            <pc:sldMk cId="580070181" sldId="2147480650"/>
            <ac:spMk id="32" creationId="{003182BD-DACE-D5B4-9213-42C6C6E8ADEA}"/>
          </ac:spMkLst>
        </pc:spChg>
        <pc:spChg chg="add mod">
          <ac:chgData name="Zhou, Yuhan" userId="35af830d-bd1a-416b-ae2f-7fc5d7b9e84c" providerId="ADAL" clId="{335576E9-6450-445E-A78F-810046877161}" dt="2025-06-05T04:00:08.213" v="50796" actId="13926"/>
          <ac:spMkLst>
            <pc:docMk/>
            <pc:sldMk cId="580070181" sldId="2147480650"/>
            <ac:spMk id="34" creationId="{35A37403-6CD7-ADF0-8F3B-4B54CAA310E4}"/>
          </ac:spMkLst>
        </pc:spChg>
        <pc:spChg chg="del mod">
          <ac:chgData name="Zhou, Yuhan" userId="35af830d-bd1a-416b-ae2f-7fc5d7b9e84c" providerId="ADAL" clId="{335576E9-6450-445E-A78F-810046877161}" dt="2025-06-03T07:44:11.136" v="45126" actId="21"/>
          <ac:spMkLst>
            <pc:docMk/>
            <pc:sldMk cId="580070181" sldId="2147480650"/>
            <ac:spMk id="36" creationId="{1B2C1550-F67F-4844-14A5-16802C331C5A}"/>
          </ac:spMkLst>
        </pc:spChg>
        <pc:spChg chg="mod">
          <ac:chgData name="Zhou, Yuhan" userId="35af830d-bd1a-416b-ae2f-7fc5d7b9e84c" providerId="ADAL" clId="{335576E9-6450-445E-A78F-810046877161}" dt="2025-06-03T07:44:38.533" v="45133" actId="1076"/>
          <ac:spMkLst>
            <pc:docMk/>
            <pc:sldMk cId="580070181" sldId="2147480650"/>
            <ac:spMk id="37" creationId="{E161E37A-95D5-86C0-8022-9BBBC0726FDD}"/>
          </ac:spMkLst>
        </pc:spChg>
        <pc:spChg chg="mod">
          <ac:chgData name="Zhou, Yuhan" userId="35af830d-bd1a-416b-ae2f-7fc5d7b9e84c" providerId="ADAL" clId="{335576E9-6450-445E-A78F-810046877161}" dt="2025-06-03T07:44:38.533" v="45133" actId="1076"/>
          <ac:spMkLst>
            <pc:docMk/>
            <pc:sldMk cId="580070181" sldId="2147480650"/>
            <ac:spMk id="38" creationId="{18AE93AA-3042-702C-D0CB-20BC46B25300}"/>
          </ac:spMkLst>
        </pc:spChg>
        <pc:spChg chg="mod">
          <ac:chgData name="Zhou, Yuhan" userId="35af830d-bd1a-416b-ae2f-7fc5d7b9e84c" providerId="ADAL" clId="{335576E9-6450-445E-A78F-810046877161}" dt="2025-06-03T07:49:06.034" v="45372" actId="1076"/>
          <ac:spMkLst>
            <pc:docMk/>
            <pc:sldMk cId="580070181" sldId="2147480650"/>
            <ac:spMk id="39" creationId="{DB08E823-5A41-591F-38FF-CFCFB969F512}"/>
          </ac:spMkLst>
        </pc:spChg>
        <pc:spChg chg="add mod">
          <ac:chgData name="Zhou, Yuhan" userId="35af830d-bd1a-416b-ae2f-7fc5d7b9e84c" providerId="ADAL" clId="{335576E9-6450-445E-A78F-810046877161}" dt="2025-06-05T04:20:20.825" v="50800" actId="207"/>
          <ac:spMkLst>
            <pc:docMk/>
            <pc:sldMk cId="580070181" sldId="2147480650"/>
            <ac:spMk id="44" creationId="{1D99A46B-8FE3-B08F-F7A3-4D0EE38264B9}"/>
          </ac:spMkLst>
        </pc:spChg>
        <pc:spChg chg="add mod">
          <ac:chgData name="Zhou, Yuhan" userId="35af830d-bd1a-416b-ae2f-7fc5d7b9e84c" providerId="ADAL" clId="{335576E9-6450-445E-A78F-810046877161}" dt="2025-06-05T04:20:07.406" v="50799"/>
          <ac:spMkLst>
            <pc:docMk/>
            <pc:sldMk cId="580070181" sldId="2147480650"/>
            <ac:spMk id="45" creationId="{ECE0B060-56F6-CB7F-4EDB-67811661E09C}"/>
          </ac:spMkLst>
        </pc:spChg>
        <pc:spChg chg="del">
          <ac:chgData name="Zhou, Yuhan" userId="35af830d-bd1a-416b-ae2f-7fc5d7b9e84c" providerId="ADAL" clId="{335576E9-6450-445E-A78F-810046877161}" dt="2025-06-03T07:38:40.668" v="44494" actId="478"/>
          <ac:spMkLst>
            <pc:docMk/>
            <pc:sldMk cId="580070181" sldId="2147480650"/>
            <ac:spMk id="50" creationId="{C1CA9094-2CD7-71E4-6C94-3AF336C2C890}"/>
          </ac:spMkLst>
        </pc:spChg>
        <pc:graphicFrameChg chg="add del mod">
          <ac:chgData name="Zhou, Yuhan" userId="35af830d-bd1a-416b-ae2f-7fc5d7b9e84c" providerId="ADAL" clId="{335576E9-6450-445E-A78F-810046877161}" dt="2025-06-04T01:13:35.908" v="49788" actId="478"/>
          <ac:graphicFrameMkLst>
            <pc:docMk/>
            <pc:sldMk cId="580070181" sldId="2147480650"/>
            <ac:graphicFrameMk id="42" creationId="{FE885997-2BBA-9C34-3DED-16C9B2562FA3}"/>
          </ac:graphicFrameMkLst>
        </pc:graphicFrameChg>
        <pc:picChg chg="del mod">
          <ac:chgData name="Zhou, Yuhan" userId="35af830d-bd1a-416b-ae2f-7fc5d7b9e84c" providerId="ADAL" clId="{335576E9-6450-445E-A78F-810046877161}" dt="2025-06-04T00:54:01.553" v="49589" actId="21"/>
          <ac:picMkLst>
            <pc:docMk/>
            <pc:sldMk cId="580070181" sldId="2147480650"/>
            <ac:picMk id="13" creationId="{B472530A-8EA0-2991-A52E-C811EFAC30A9}"/>
          </ac:picMkLst>
        </pc:picChg>
        <pc:picChg chg="del mod">
          <ac:chgData name="Zhou, Yuhan" userId="35af830d-bd1a-416b-ae2f-7fc5d7b9e84c" providerId="ADAL" clId="{335576E9-6450-445E-A78F-810046877161}" dt="2025-06-03T07:44:11.136" v="45126" actId="21"/>
          <ac:picMkLst>
            <pc:docMk/>
            <pc:sldMk cId="580070181" sldId="2147480650"/>
            <ac:picMk id="14" creationId="{7BB32FA4-2619-6149-05AD-2E9C510623F8}"/>
          </ac:picMkLst>
        </pc:picChg>
        <pc:picChg chg="mod">
          <ac:chgData name="Zhou, Yuhan" userId="35af830d-bd1a-416b-ae2f-7fc5d7b9e84c" providerId="ADAL" clId="{335576E9-6450-445E-A78F-810046877161}" dt="2025-06-03T07:49:14.122" v="45374" actId="1076"/>
          <ac:picMkLst>
            <pc:docMk/>
            <pc:sldMk cId="580070181" sldId="2147480650"/>
            <ac:picMk id="17" creationId="{B577C15C-2A56-223E-9FBC-E4A887023AB3}"/>
          </ac:picMkLst>
        </pc:picChg>
        <pc:picChg chg="add del mod">
          <ac:chgData name="Zhou, Yuhan" userId="35af830d-bd1a-416b-ae2f-7fc5d7b9e84c" providerId="ADAL" clId="{335576E9-6450-445E-A78F-810046877161}" dt="2025-06-05T04:20:06.964" v="50798" actId="478"/>
          <ac:picMkLst>
            <pc:docMk/>
            <pc:sldMk cId="580070181" sldId="2147480650"/>
            <ac:picMk id="25" creationId="{2AA56FF3-9B19-475D-E16D-8AD1D224CB0B}"/>
          </ac:picMkLst>
        </pc:picChg>
        <pc:picChg chg="mod">
          <ac:chgData name="Zhou, Yuhan" userId="35af830d-bd1a-416b-ae2f-7fc5d7b9e84c" providerId="ADAL" clId="{335576E9-6450-445E-A78F-810046877161}" dt="2025-06-03T07:44:47.670" v="45134" actId="1076"/>
          <ac:picMkLst>
            <pc:docMk/>
            <pc:sldMk cId="580070181" sldId="2147480650"/>
            <ac:picMk id="26" creationId="{E4BC9EC0-4D17-459B-AD61-7269460AA718}"/>
          </ac:picMkLst>
        </pc:picChg>
        <pc:picChg chg="add mod">
          <ac:chgData name="Zhou, Yuhan" userId="35af830d-bd1a-416b-ae2f-7fc5d7b9e84c" providerId="ADAL" clId="{335576E9-6450-445E-A78F-810046877161}" dt="2025-06-03T07:49:11.572" v="45373" actId="1076"/>
          <ac:picMkLst>
            <pc:docMk/>
            <pc:sldMk cId="580070181" sldId="2147480650"/>
            <ac:picMk id="27" creationId="{7BB32FA4-2619-6149-05AD-2E9C510623F8}"/>
          </ac:picMkLst>
        </pc:picChg>
        <pc:picChg chg="del mod">
          <ac:chgData name="Zhou, Yuhan" userId="35af830d-bd1a-416b-ae2f-7fc5d7b9e84c" providerId="ADAL" clId="{335576E9-6450-445E-A78F-810046877161}" dt="2025-06-03T07:44:11.136" v="45126" actId="21"/>
          <ac:picMkLst>
            <pc:docMk/>
            <pc:sldMk cId="580070181" sldId="2147480650"/>
            <ac:picMk id="33" creationId="{2AA56FF3-9B19-475D-E16D-8AD1D224CB0B}"/>
          </ac:picMkLst>
        </pc:picChg>
        <pc:picChg chg="add del mod">
          <ac:chgData name="Zhou, Yuhan" userId="35af830d-bd1a-416b-ae2f-7fc5d7b9e84c" providerId="ADAL" clId="{335576E9-6450-445E-A78F-810046877161}" dt="2025-06-04T01:13:47.151" v="49793" actId="478"/>
          <ac:picMkLst>
            <pc:docMk/>
            <pc:sldMk cId="580070181" sldId="2147480650"/>
            <ac:picMk id="35" creationId="{B472530A-8EA0-2991-A52E-C811EFAC30A9}"/>
          </ac:picMkLst>
        </pc:picChg>
        <pc:picChg chg="add mod modCrop">
          <ac:chgData name="Zhou, Yuhan" userId="35af830d-bd1a-416b-ae2f-7fc5d7b9e84c" providerId="ADAL" clId="{335576E9-6450-445E-A78F-810046877161}" dt="2025-06-04T01:13:54.170" v="49795" actId="1076"/>
          <ac:picMkLst>
            <pc:docMk/>
            <pc:sldMk cId="580070181" sldId="2147480650"/>
            <ac:picMk id="41" creationId="{20084A76-5157-B9D0-4D54-D1BF067C521F}"/>
          </ac:picMkLst>
        </pc:picChg>
        <pc:picChg chg="mod">
          <ac:chgData name="Zhou, Yuhan" userId="35af830d-bd1a-416b-ae2f-7fc5d7b9e84c" providerId="ADAL" clId="{335576E9-6450-445E-A78F-810046877161}" dt="2025-06-03T07:44:38.533" v="45133" actId="1076"/>
          <ac:picMkLst>
            <pc:docMk/>
            <pc:sldMk cId="580070181" sldId="2147480650"/>
            <ac:picMk id="43" creationId="{84C10892-2862-D517-BCE1-AA20D04A167F}"/>
          </ac:picMkLst>
        </pc:picChg>
        <pc:picChg chg="add mod">
          <ac:chgData name="Zhou, Yuhan" userId="35af830d-bd1a-416b-ae2f-7fc5d7b9e84c" providerId="ADAL" clId="{335576E9-6450-445E-A78F-810046877161}" dt="2025-06-05T04:20:07.406" v="50799"/>
          <ac:picMkLst>
            <pc:docMk/>
            <pc:sldMk cId="580070181" sldId="2147480650"/>
            <ac:picMk id="46" creationId="{ADA6B240-4879-EF87-A379-3EB4A7D8CAFE}"/>
          </ac:picMkLst>
        </pc:picChg>
        <pc:extLst>
          <p:ext xmlns:p="http://schemas.openxmlformats.org/presentationml/2006/main" uri="{D6D511B9-2390-475A-947B-AFAB55BFBCF1}">
            <pc226:cmChg xmlns:pc226="http://schemas.microsoft.com/office/powerpoint/2022/06/main/command" chg="mod">
              <pc226:chgData name="Zhou, Yuhan" userId="35af830d-bd1a-416b-ae2f-7fc5d7b9e84c" providerId="ADAL" clId="{335576E9-6450-445E-A78F-810046877161}" dt="2025-06-04T00:54:01.610" v="49590" actId="2056"/>
              <pc2:cmMkLst xmlns:pc2="http://schemas.microsoft.com/office/powerpoint/2019/9/main/command">
                <pc:docMk/>
                <pc:sldMk cId="580070181" sldId="2147480650"/>
                <pc2:cmMk id="{7A999332-D863-41A5-AA46-9E32FC715576}"/>
              </pc2:cmMkLst>
            </pc226:cmChg>
            <pc226:cmChg xmlns:pc226="http://schemas.microsoft.com/office/powerpoint/2022/06/main/command" chg="mod">
              <pc226:chgData name="Zhou, Yuhan" userId="35af830d-bd1a-416b-ae2f-7fc5d7b9e84c" providerId="ADAL" clId="{335576E9-6450-445E-A78F-810046877161}" dt="2025-06-04T00:56:40.935" v="49726" actId="20577"/>
              <pc2:cmMkLst xmlns:pc2="http://schemas.microsoft.com/office/powerpoint/2019/9/main/command">
                <pc:docMk/>
                <pc:sldMk cId="580070181" sldId="2147480650"/>
                <pc2:cmMk id="{97E57BD8-FD99-43F0-B865-A4AB1F6B66E3}"/>
              </pc2:cmMkLst>
            </pc226:cmChg>
          </p:ext>
        </pc:extLst>
      </pc:sldChg>
      <pc:sldChg chg="add ord">
        <pc:chgData name="Zhou, Yuhan" userId="35af830d-bd1a-416b-ae2f-7fc5d7b9e84c" providerId="ADAL" clId="{335576E9-6450-445E-A78F-810046877161}" dt="2025-06-03T07:33:36.822" v="44385"/>
        <pc:sldMkLst>
          <pc:docMk/>
          <pc:sldMk cId="275045650" sldId="2147480651"/>
        </pc:sldMkLst>
      </pc:sldChg>
      <pc:sldChg chg="add ord">
        <pc:chgData name="Zhou, Yuhan" userId="35af830d-bd1a-416b-ae2f-7fc5d7b9e84c" providerId="ADAL" clId="{335576E9-6450-445E-A78F-810046877161}" dt="2025-06-03T07:50:49.382" v="45379"/>
        <pc:sldMkLst>
          <pc:docMk/>
          <pc:sldMk cId="338571824" sldId="2147480652"/>
        </pc:sldMkLst>
      </pc:sldChg>
      <pc:sldChg chg="add ord">
        <pc:chgData name="Zhou, Yuhan" userId="35af830d-bd1a-416b-ae2f-7fc5d7b9e84c" providerId="ADAL" clId="{335576E9-6450-445E-A78F-810046877161}" dt="2025-06-03T23:27:34.284" v="45389"/>
        <pc:sldMkLst>
          <pc:docMk/>
          <pc:sldMk cId="3246292390" sldId="2147480653"/>
        </pc:sldMkLst>
      </pc:sldChg>
      <pc:sldChg chg="add">
        <pc:chgData name="Zhou, Yuhan" userId="35af830d-bd1a-416b-ae2f-7fc5d7b9e84c" providerId="ADAL" clId="{335576E9-6450-445E-A78F-810046877161}" dt="2025-06-04T01:12:49.294" v="49786"/>
        <pc:sldMkLst>
          <pc:docMk/>
          <pc:sldMk cId="1686664990" sldId="2147480654"/>
        </pc:sldMkLst>
      </pc:sldChg>
      <pc:sldChg chg="add">
        <pc:chgData name="Zhou, Yuhan" userId="35af830d-bd1a-416b-ae2f-7fc5d7b9e84c" providerId="ADAL" clId="{335576E9-6450-445E-A78F-810046877161}" dt="2025-06-05T04:19:49.620" v="50797"/>
        <pc:sldMkLst>
          <pc:docMk/>
          <pc:sldMk cId="628750830" sldId="2147480656"/>
        </pc:sldMkLst>
      </pc:sldChg>
      <pc:sldMasterChg chg="addSldLayout delSldLayout modSldLayout">
        <pc:chgData name="Zhou, Yuhan" userId="35af830d-bd1a-416b-ae2f-7fc5d7b9e84c" providerId="ADAL" clId="{335576E9-6450-445E-A78F-810046877161}" dt="2025-05-29T01:55:53.320" v="30496" actId="47"/>
        <pc:sldMasterMkLst>
          <pc:docMk/>
          <pc:sldMasterMk cId="2528825846" sldId="2147483648"/>
        </pc:sldMasterMkLst>
        <pc:sldLayoutChg chg="addSp delSp modSp add del mod">
          <pc:chgData name="Zhou, Yuhan" userId="35af830d-bd1a-416b-ae2f-7fc5d7b9e84c" providerId="ADAL" clId="{335576E9-6450-445E-A78F-810046877161}" dt="2025-05-29T01:55:53.320" v="30496" actId="47"/>
          <pc:sldLayoutMkLst>
            <pc:docMk/>
            <pc:sldMasterMk cId="2528825846" sldId="2147483648"/>
            <pc:sldLayoutMk cId="1988049603" sldId="2147483673"/>
          </pc:sldLayoutMkLst>
          <pc:picChg chg="del mod">
            <ac:chgData name="Zhou, Yuhan" userId="35af830d-bd1a-416b-ae2f-7fc5d7b9e84c" providerId="ADAL" clId="{335576E9-6450-445E-A78F-810046877161}" dt="2025-05-27T23:43:01.900" v="27276" actId="478"/>
            <ac:picMkLst>
              <pc:docMk/>
              <pc:sldMasterMk cId="2528825846" sldId="2147483648"/>
              <pc:sldLayoutMk cId="1988049603" sldId="2147483673"/>
              <ac:picMk id="2" creationId="{D34D4CDC-540D-4389-44A6-DDD0BEBC05FA}"/>
            </ac:picMkLst>
          </pc:picChg>
          <pc:picChg chg="add mod">
            <ac:chgData name="Zhou, Yuhan" userId="35af830d-bd1a-416b-ae2f-7fc5d7b9e84c" providerId="ADAL" clId="{335576E9-6450-445E-A78F-810046877161}" dt="2025-05-27T23:43:18.532" v="27284" actId="1076"/>
            <ac:picMkLst>
              <pc:docMk/>
              <pc:sldMasterMk cId="2528825846" sldId="2147483648"/>
              <pc:sldLayoutMk cId="1988049603" sldId="2147483673"/>
              <ac:picMk id="4" creationId="{B4567978-A3E1-C43D-CFAE-2DC25F7BE575}"/>
            </ac:picMkLst>
          </pc:picChg>
        </pc:sldLayoutChg>
      </pc:sldMasterChg>
    </pc:docChg>
  </pc:docChgLst>
  <pc:docChgLst>
    <pc:chgData name="Chung, Sean" userId="S::seanchung@deloitte.com.au::8f373f13-80ec-4668-9d4d-e86ec50abaa9" providerId="AD" clId="Web-{AFC5732A-DA52-E0AE-C6AA-D8D9EC1AD270}"/>
    <pc:docChg chg="mod">
      <pc:chgData name="Chung, Sean" userId="S::seanchung@deloitte.com.au::8f373f13-80ec-4668-9d4d-e86ec50abaa9" providerId="AD" clId="Web-{AFC5732A-DA52-E0AE-C6AA-D8D9EC1AD270}" dt="2025-06-04T00:23:43.318" v="0"/>
      <pc:docMkLst>
        <pc:docMk/>
      </pc:docMkLst>
    </pc:docChg>
  </pc:docChgLst>
  <pc:docChgLst>
    <pc:chgData name="Chow, Lilian" userId="cad36e0f-5ac5-443a-829c-f37b7b1214ac" providerId="ADAL" clId="{9B187249-2F3C-43D9-9294-12A9313A809B}"/>
    <pc:docChg chg="undo redo custSel modSld modMainMaster">
      <pc:chgData name="Chow, Lilian" userId="cad36e0f-5ac5-443a-829c-f37b7b1214ac" providerId="ADAL" clId="{9B187249-2F3C-43D9-9294-12A9313A809B}" dt="2025-05-27T04:56:59.071" v="5481" actId="207"/>
      <pc:docMkLst>
        <pc:docMk/>
      </pc:docMkLst>
      <pc:sldChg chg="modSp mod">
        <pc:chgData name="Chow, Lilian" userId="cad36e0f-5ac5-443a-829c-f37b7b1214ac" providerId="ADAL" clId="{9B187249-2F3C-43D9-9294-12A9313A809B}" dt="2025-05-27T03:19:12.559" v="1" actId="1076"/>
        <pc:sldMkLst>
          <pc:docMk/>
          <pc:sldMk cId="4264716601" sldId="2147480614"/>
        </pc:sldMkLst>
        <pc:spChg chg="mod">
          <ac:chgData name="Chow, Lilian" userId="cad36e0f-5ac5-443a-829c-f37b7b1214ac" providerId="ADAL" clId="{9B187249-2F3C-43D9-9294-12A9313A809B}" dt="2025-05-27T03:19:12.559" v="1" actId="1076"/>
          <ac:spMkLst>
            <pc:docMk/>
            <pc:sldMk cId="4264716601" sldId="2147480614"/>
            <ac:spMk id="3" creationId="{C3285CD6-8285-1720-D483-5C915054AF85}"/>
          </ac:spMkLst>
        </pc:spChg>
      </pc:sldChg>
      <pc:sldChg chg="addSp delSp modSp mod modClrScheme chgLayout">
        <pc:chgData name="Chow, Lilian" userId="cad36e0f-5ac5-443a-829c-f37b7b1214ac" providerId="ADAL" clId="{9B187249-2F3C-43D9-9294-12A9313A809B}" dt="2025-05-27T04:56:59.071" v="5481" actId="207"/>
        <pc:sldMkLst>
          <pc:docMk/>
          <pc:sldMk cId="3602284145" sldId="2147480633"/>
        </pc:sldMkLst>
        <pc:spChg chg="mod ord">
          <ac:chgData name="Chow, Lilian" userId="cad36e0f-5ac5-443a-829c-f37b7b1214ac" providerId="ADAL" clId="{9B187249-2F3C-43D9-9294-12A9313A809B}" dt="2025-05-27T03:55:12.344" v="1627" actId="948"/>
          <ac:spMkLst>
            <pc:docMk/>
            <pc:sldMk cId="3602284145" sldId="2147480633"/>
            <ac:spMk id="2" creationId="{153EBE83-8434-551D-C1E6-57A173183990}"/>
          </ac:spMkLst>
        </pc:spChg>
        <pc:spChg chg="del">
          <ac:chgData name="Chow, Lilian" userId="cad36e0f-5ac5-443a-829c-f37b7b1214ac" providerId="ADAL" clId="{9B187249-2F3C-43D9-9294-12A9313A809B}" dt="2025-05-27T03:19:57.186" v="2" actId="700"/>
          <ac:spMkLst>
            <pc:docMk/>
            <pc:sldMk cId="3602284145" sldId="2147480633"/>
            <ac:spMk id="3" creationId="{F86DB454-5BDD-DFF4-9038-4FA4233388AE}"/>
          </ac:spMkLst>
        </pc:spChg>
        <pc:spChg chg="mod ord">
          <ac:chgData name="Chow, Lilian" userId="cad36e0f-5ac5-443a-829c-f37b7b1214ac" providerId="ADAL" clId="{9B187249-2F3C-43D9-9294-12A9313A809B}" dt="2025-05-27T03:35:17.526" v="325"/>
          <ac:spMkLst>
            <pc:docMk/>
            <pc:sldMk cId="3602284145" sldId="2147480633"/>
            <ac:spMk id="4" creationId="{2055F7C0-4554-F079-7C39-3F72C3634D9B}"/>
          </ac:spMkLst>
        </pc:spChg>
        <pc:spChg chg="add del mod modVis">
          <ac:chgData name="Chow, Lilian" userId="cad36e0f-5ac5-443a-829c-f37b7b1214ac" providerId="ADAL" clId="{9B187249-2F3C-43D9-9294-12A9313A809B}" dt="2025-05-27T03:20:03.201" v="163" actId="478"/>
          <ac:spMkLst>
            <pc:docMk/>
            <pc:sldMk cId="3602284145" sldId="2147480633"/>
            <ac:spMk id="5" creationId="{1F691642-CCFC-E105-BBB9-FD41AF1E4173}"/>
          </ac:spMkLst>
        </pc:spChg>
        <pc:spChg chg="add del mod ord">
          <ac:chgData name="Chow, Lilian" userId="cad36e0f-5ac5-443a-829c-f37b7b1214ac" providerId="ADAL" clId="{9B187249-2F3C-43D9-9294-12A9313A809B}" dt="2025-05-27T03:20:13.526" v="199" actId="478"/>
          <ac:spMkLst>
            <pc:docMk/>
            <pc:sldMk cId="3602284145" sldId="2147480633"/>
            <ac:spMk id="7" creationId="{D9755C54-F809-A3AB-F423-F96AEB4ACAC7}"/>
          </ac:spMkLst>
        </pc:spChg>
        <pc:spChg chg="add del mod modVis">
          <ac:chgData name="Chow, Lilian" userId="cad36e0f-5ac5-443a-829c-f37b7b1214ac" providerId="ADAL" clId="{9B187249-2F3C-43D9-9294-12A9313A809B}" dt="2025-05-27T03:20:10.757" v="196"/>
          <ac:spMkLst>
            <pc:docMk/>
            <pc:sldMk cId="3602284145" sldId="2147480633"/>
            <ac:spMk id="8" creationId="{CFC35539-0659-2338-9DDC-E249091EA9F6}"/>
          </ac:spMkLst>
        </pc:spChg>
        <pc:spChg chg="mod ord">
          <ac:chgData name="Chow, Lilian" userId="cad36e0f-5ac5-443a-829c-f37b7b1214ac" providerId="ADAL" clId="{9B187249-2F3C-43D9-9294-12A9313A809B}" dt="2025-05-27T03:35:17.526" v="324"/>
          <ac:spMkLst>
            <pc:docMk/>
            <pc:sldMk cId="3602284145" sldId="2147480633"/>
            <ac:spMk id="9" creationId="{9C0591B6-D4E3-A549-43D2-D9B3AA54A5E6}"/>
          </ac:spMkLst>
        </pc:spChg>
        <pc:spChg chg="del mod ord">
          <ac:chgData name="Chow, Lilian" userId="cad36e0f-5ac5-443a-829c-f37b7b1214ac" providerId="ADAL" clId="{9B187249-2F3C-43D9-9294-12A9313A809B}" dt="2025-05-27T04:15:14.439" v="3060" actId="478"/>
          <ac:spMkLst>
            <pc:docMk/>
            <pc:sldMk cId="3602284145" sldId="2147480633"/>
            <ac:spMk id="10" creationId="{701A4679-73D3-961E-F473-63BDB029F95C}"/>
          </ac:spMkLst>
        </pc:spChg>
        <pc:spChg chg="mod ord">
          <ac:chgData name="Chow, Lilian" userId="cad36e0f-5ac5-443a-829c-f37b7b1214ac" providerId="ADAL" clId="{9B187249-2F3C-43D9-9294-12A9313A809B}" dt="2025-05-27T03:35:17.525" v="322"/>
          <ac:spMkLst>
            <pc:docMk/>
            <pc:sldMk cId="3602284145" sldId="2147480633"/>
            <ac:spMk id="11" creationId="{5699CD8E-6DB8-BC59-04D7-0B533DB9F862}"/>
          </ac:spMkLst>
        </pc:spChg>
        <pc:spChg chg="mod">
          <ac:chgData name="Chow, Lilian" userId="cad36e0f-5ac5-443a-829c-f37b7b1214ac" providerId="ADAL" clId="{9B187249-2F3C-43D9-9294-12A9313A809B}" dt="2025-05-27T03:20:37.253" v="200"/>
          <ac:spMkLst>
            <pc:docMk/>
            <pc:sldMk cId="3602284145" sldId="2147480633"/>
            <ac:spMk id="23" creationId="{34F27985-BF9B-0EC3-EE88-0C203B2305FD}"/>
          </ac:spMkLst>
        </pc:spChg>
        <pc:spChg chg="mod ord">
          <ac:chgData name="Chow, Lilian" userId="cad36e0f-5ac5-443a-829c-f37b7b1214ac" providerId="ADAL" clId="{9B187249-2F3C-43D9-9294-12A9313A809B}" dt="2025-05-27T03:35:17.524" v="318"/>
          <ac:spMkLst>
            <pc:docMk/>
            <pc:sldMk cId="3602284145" sldId="2147480633"/>
            <ac:spMk id="29" creationId="{7D815869-5652-F9BF-7343-0770F6E5334E}"/>
          </ac:spMkLst>
        </pc:spChg>
        <pc:spChg chg="del mod ord">
          <ac:chgData name="Chow, Lilian" userId="cad36e0f-5ac5-443a-829c-f37b7b1214ac" providerId="ADAL" clId="{9B187249-2F3C-43D9-9294-12A9313A809B}" dt="2025-05-27T04:15:14.439" v="3060" actId="478"/>
          <ac:spMkLst>
            <pc:docMk/>
            <pc:sldMk cId="3602284145" sldId="2147480633"/>
            <ac:spMk id="32" creationId="{709B933B-6566-5638-13A6-AAFC5B294F94}"/>
          </ac:spMkLst>
        </pc:spChg>
        <pc:spChg chg="mod ord">
          <ac:chgData name="Chow, Lilian" userId="cad36e0f-5ac5-443a-829c-f37b7b1214ac" providerId="ADAL" clId="{9B187249-2F3C-43D9-9294-12A9313A809B}" dt="2025-05-27T03:35:17.522" v="314"/>
          <ac:spMkLst>
            <pc:docMk/>
            <pc:sldMk cId="3602284145" sldId="2147480633"/>
            <ac:spMk id="33" creationId="{5A9F80A4-F3B9-9BAD-FDC7-2B4FA7800606}"/>
          </ac:spMkLst>
        </pc:spChg>
        <pc:spChg chg="mod ord">
          <ac:chgData name="Chow, Lilian" userId="cad36e0f-5ac5-443a-829c-f37b7b1214ac" providerId="ADAL" clId="{9B187249-2F3C-43D9-9294-12A9313A809B}" dt="2025-05-27T03:35:17.526" v="327"/>
          <ac:spMkLst>
            <pc:docMk/>
            <pc:sldMk cId="3602284145" sldId="2147480633"/>
            <ac:spMk id="34" creationId="{ABE874DD-7DD9-B9D4-F4A3-B36F03EA2B12}"/>
          </ac:spMkLst>
        </pc:spChg>
        <pc:spChg chg="mod ord">
          <ac:chgData name="Chow, Lilian" userId="cad36e0f-5ac5-443a-829c-f37b7b1214ac" providerId="ADAL" clId="{9B187249-2F3C-43D9-9294-12A9313A809B}" dt="2025-05-27T03:35:17.526" v="327"/>
          <ac:spMkLst>
            <pc:docMk/>
            <pc:sldMk cId="3602284145" sldId="2147480633"/>
            <ac:spMk id="35" creationId="{8FE8A030-681F-CD94-12C5-02CE3497D9CE}"/>
          </ac:spMkLst>
        </pc:spChg>
        <pc:spChg chg="mod ord">
          <ac:chgData name="Chow, Lilian" userId="cad36e0f-5ac5-443a-829c-f37b7b1214ac" providerId="ADAL" clId="{9B187249-2F3C-43D9-9294-12A9313A809B}" dt="2025-05-27T03:35:17.526" v="327"/>
          <ac:spMkLst>
            <pc:docMk/>
            <pc:sldMk cId="3602284145" sldId="2147480633"/>
            <ac:spMk id="36" creationId="{59C3BD4B-20F7-60A1-FE7F-46EE854DC5A5}"/>
          </ac:spMkLst>
        </pc:spChg>
        <pc:spChg chg="mod ord">
          <ac:chgData name="Chow, Lilian" userId="cad36e0f-5ac5-443a-829c-f37b7b1214ac" providerId="ADAL" clId="{9B187249-2F3C-43D9-9294-12A9313A809B}" dt="2025-05-27T03:35:17.521" v="310"/>
          <ac:spMkLst>
            <pc:docMk/>
            <pc:sldMk cId="3602284145" sldId="2147480633"/>
            <ac:spMk id="37" creationId="{F0BD593D-1C46-B0F5-4E89-2CF00F8381E2}"/>
          </ac:spMkLst>
        </pc:spChg>
        <pc:spChg chg="del mod ord">
          <ac:chgData name="Chow, Lilian" userId="cad36e0f-5ac5-443a-829c-f37b7b1214ac" providerId="ADAL" clId="{9B187249-2F3C-43D9-9294-12A9313A809B}" dt="2025-05-27T04:15:14.439" v="3060" actId="478"/>
          <ac:spMkLst>
            <pc:docMk/>
            <pc:sldMk cId="3602284145" sldId="2147480633"/>
            <ac:spMk id="38" creationId="{ED987CFC-374D-EAF8-1FAA-35391DA9B052}"/>
          </ac:spMkLst>
        </pc:spChg>
        <pc:spChg chg="mod ord">
          <ac:chgData name="Chow, Lilian" userId="cad36e0f-5ac5-443a-829c-f37b7b1214ac" providerId="ADAL" clId="{9B187249-2F3C-43D9-9294-12A9313A809B}" dt="2025-05-27T03:35:17.520" v="308"/>
          <ac:spMkLst>
            <pc:docMk/>
            <pc:sldMk cId="3602284145" sldId="2147480633"/>
            <ac:spMk id="39" creationId="{D1E1906F-6D26-43AC-CD1A-77E7A9B4C38A}"/>
          </ac:spMkLst>
        </pc:spChg>
        <pc:spChg chg="add del mod ord">
          <ac:chgData name="Chow, Lilian" userId="cad36e0f-5ac5-443a-829c-f37b7b1214ac" providerId="ADAL" clId="{9B187249-2F3C-43D9-9294-12A9313A809B}" dt="2025-05-27T04:15:14.439" v="3060" actId="478"/>
          <ac:spMkLst>
            <pc:docMk/>
            <pc:sldMk cId="3602284145" sldId="2147480633"/>
            <ac:spMk id="40" creationId="{FF4CDC6C-05E6-FA93-8492-AAB998CF002B}"/>
          </ac:spMkLst>
        </pc:spChg>
        <pc:spChg chg="mod ord">
          <ac:chgData name="Chow, Lilian" userId="cad36e0f-5ac5-443a-829c-f37b7b1214ac" providerId="ADAL" clId="{9B187249-2F3C-43D9-9294-12A9313A809B}" dt="2025-05-27T03:35:17.519" v="306"/>
          <ac:spMkLst>
            <pc:docMk/>
            <pc:sldMk cId="3602284145" sldId="2147480633"/>
            <ac:spMk id="41" creationId="{88CD7CE3-9038-D76B-330F-5F330968D1CA}"/>
          </ac:spMkLst>
        </pc:spChg>
        <pc:spChg chg="del mod ord">
          <ac:chgData name="Chow, Lilian" userId="cad36e0f-5ac5-443a-829c-f37b7b1214ac" providerId="ADAL" clId="{9B187249-2F3C-43D9-9294-12A9313A809B}" dt="2025-05-27T04:15:14.439" v="3060" actId="478"/>
          <ac:spMkLst>
            <pc:docMk/>
            <pc:sldMk cId="3602284145" sldId="2147480633"/>
            <ac:spMk id="42" creationId="{CF13DF1C-7FA9-44CB-E573-FDA5F4311BB6}"/>
          </ac:spMkLst>
        </pc:spChg>
        <pc:spChg chg="mod ord">
          <ac:chgData name="Chow, Lilian" userId="cad36e0f-5ac5-443a-829c-f37b7b1214ac" providerId="ADAL" clId="{9B187249-2F3C-43D9-9294-12A9313A809B}" dt="2025-05-27T03:35:17.518" v="304"/>
          <ac:spMkLst>
            <pc:docMk/>
            <pc:sldMk cId="3602284145" sldId="2147480633"/>
            <ac:spMk id="43" creationId="{34205CE3-B84D-2525-6BEB-4FDBCDB18F45}"/>
          </ac:spMkLst>
        </pc:spChg>
        <pc:spChg chg="mod">
          <ac:chgData name="Chow, Lilian" userId="cad36e0f-5ac5-443a-829c-f37b7b1214ac" providerId="ADAL" clId="{9B187249-2F3C-43D9-9294-12A9313A809B}" dt="2025-05-27T03:20:37.253" v="200"/>
          <ac:spMkLst>
            <pc:docMk/>
            <pc:sldMk cId="3602284145" sldId="2147480633"/>
            <ac:spMk id="45" creationId="{129D2FE8-1312-C884-6237-CBFFD6AFD4C4}"/>
          </ac:spMkLst>
        </pc:spChg>
        <pc:spChg chg="mod">
          <ac:chgData name="Chow, Lilian" userId="cad36e0f-5ac5-443a-829c-f37b7b1214ac" providerId="ADAL" clId="{9B187249-2F3C-43D9-9294-12A9313A809B}" dt="2025-05-27T03:20:37.253" v="200"/>
          <ac:spMkLst>
            <pc:docMk/>
            <pc:sldMk cId="3602284145" sldId="2147480633"/>
            <ac:spMk id="46" creationId="{A7D0196E-BF4A-59C1-4557-555E150BF1AB}"/>
          </ac:spMkLst>
        </pc:spChg>
        <pc:spChg chg="del mod ord">
          <ac:chgData name="Chow, Lilian" userId="cad36e0f-5ac5-443a-829c-f37b7b1214ac" providerId="ADAL" clId="{9B187249-2F3C-43D9-9294-12A9313A809B}" dt="2025-05-27T04:15:14.439" v="3060" actId="478"/>
          <ac:spMkLst>
            <pc:docMk/>
            <pc:sldMk cId="3602284145" sldId="2147480633"/>
            <ac:spMk id="47" creationId="{F0208AF6-0CE9-3E74-C007-8FE3F5DA938E}"/>
          </ac:spMkLst>
        </pc:spChg>
        <pc:spChg chg="mod">
          <ac:chgData name="Chow, Lilian" userId="cad36e0f-5ac5-443a-829c-f37b7b1214ac" providerId="ADAL" clId="{9B187249-2F3C-43D9-9294-12A9313A809B}" dt="2025-05-27T03:20:37.253" v="200"/>
          <ac:spMkLst>
            <pc:docMk/>
            <pc:sldMk cId="3602284145" sldId="2147480633"/>
            <ac:spMk id="49" creationId="{D20DCFE0-ED51-52CB-F0B6-3FC1C81C1A69}"/>
          </ac:spMkLst>
        </pc:spChg>
        <pc:spChg chg="mod">
          <ac:chgData name="Chow, Lilian" userId="cad36e0f-5ac5-443a-829c-f37b7b1214ac" providerId="ADAL" clId="{9B187249-2F3C-43D9-9294-12A9313A809B}" dt="2025-05-27T03:20:37.253" v="200"/>
          <ac:spMkLst>
            <pc:docMk/>
            <pc:sldMk cId="3602284145" sldId="2147480633"/>
            <ac:spMk id="50" creationId="{6071F5A6-3884-6EE1-DD02-AB650FEAE8EE}"/>
          </ac:spMkLst>
        </pc:spChg>
        <pc:spChg chg="mod">
          <ac:chgData name="Chow, Lilian" userId="cad36e0f-5ac5-443a-829c-f37b7b1214ac" providerId="ADAL" clId="{9B187249-2F3C-43D9-9294-12A9313A809B}" dt="2025-05-27T03:20:37.253" v="200"/>
          <ac:spMkLst>
            <pc:docMk/>
            <pc:sldMk cId="3602284145" sldId="2147480633"/>
            <ac:spMk id="53" creationId="{14D6699B-3E00-E08C-5012-65F40FDEA880}"/>
          </ac:spMkLst>
        </pc:spChg>
        <pc:spChg chg="mod">
          <ac:chgData name="Chow, Lilian" userId="cad36e0f-5ac5-443a-829c-f37b7b1214ac" providerId="ADAL" clId="{9B187249-2F3C-43D9-9294-12A9313A809B}" dt="2025-05-27T03:20:37.253" v="200"/>
          <ac:spMkLst>
            <pc:docMk/>
            <pc:sldMk cId="3602284145" sldId="2147480633"/>
            <ac:spMk id="55" creationId="{B5E2B7C6-29D7-DD0A-5DF8-C87734C0921B}"/>
          </ac:spMkLst>
        </pc:spChg>
        <pc:spChg chg="add del mod ord">
          <ac:chgData name="Chow, Lilian" userId="cad36e0f-5ac5-443a-829c-f37b7b1214ac" providerId="ADAL" clId="{9B187249-2F3C-43D9-9294-12A9313A809B}" dt="2025-05-27T04:15:14.439" v="3060" actId="478"/>
          <ac:spMkLst>
            <pc:docMk/>
            <pc:sldMk cId="3602284145" sldId="2147480633"/>
            <ac:spMk id="56" creationId="{43FE7F15-E622-C8D3-1B20-AC344A4900DF}"/>
          </ac:spMkLst>
        </pc:spChg>
        <pc:spChg chg="mod ord">
          <ac:chgData name="Chow, Lilian" userId="cad36e0f-5ac5-443a-829c-f37b7b1214ac" providerId="ADAL" clId="{9B187249-2F3C-43D9-9294-12A9313A809B}" dt="2025-05-27T03:35:17.516" v="299"/>
          <ac:spMkLst>
            <pc:docMk/>
            <pc:sldMk cId="3602284145" sldId="2147480633"/>
            <ac:spMk id="57" creationId="{4B5BD9AB-6C2E-F409-18A5-A085B9547656}"/>
          </ac:spMkLst>
        </pc:spChg>
        <pc:spChg chg="mod ord">
          <ac:chgData name="Chow, Lilian" userId="cad36e0f-5ac5-443a-829c-f37b7b1214ac" providerId="ADAL" clId="{9B187249-2F3C-43D9-9294-12A9313A809B}" dt="2025-05-27T03:35:17.515" v="298"/>
          <ac:spMkLst>
            <pc:docMk/>
            <pc:sldMk cId="3602284145" sldId="2147480633"/>
            <ac:spMk id="58" creationId="{B78492B4-CFA8-AC9C-EACF-6F48D5507308}"/>
          </ac:spMkLst>
        </pc:spChg>
        <pc:spChg chg="del mod ord">
          <ac:chgData name="Chow, Lilian" userId="cad36e0f-5ac5-443a-829c-f37b7b1214ac" providerId="ADAL" clId="{9B187249-2F3C-43D9-9294-12A9313A809B}" dt="2025-05-27T04:15:14.439" v="3060" actId="478"/>
          <ac:spMkLst>
            <pc:docMk/>
            <pc:sldMk cId="3602284145" sldId="2147480633"/>
            <ac:spMk id="59" creationId="{42814D35-7C29-D097-5569-449FEF711775}"/>
          </ac:spMkLst>
        </pc:spChg>
        <pc:spChg chg="mod ord">
          <ac:chgData name="Chow, Lilian" userId="cad36e0f-5ac5-443a-829c-f37b7b1214ac" providerId="ADAL" clId="{9B187249-2F3C-43D9-9294-12A9313A809B}" dt="2025-05-27T03:35:17.526" v="327"/>
          <ac:spMkLst>
            <pc:docMk/>
            <pc:sldMk cId="3602284145" sldId="2147480633"/>
            <ac:spMk id="60" creationId="{B61B8BBB-DCEC-A035-5FBA-AC9CA3352CBD}"/>
          </ac:spMkLst>
        </pc:spChg>
        <pc:spChg chg="add del mod ord">
          <ac:chgData name="Chow, Lilian" userId="cad36e0f-5ac5-443a-829c-f37b7b1214ac" providerId="ADAL" clId="{9B187249-2F3C-43D9-9294-12A9313A809B}" dt="2025-05-27T04:15:14.439" v="3060" actId="478"/>
          <ac:spMkLst>
            <pc:docMk/>
            <pc:sldMk cId="3602284145" sldId="2147480633"/>
            <ac:spMk id="61" creationId="{91249807-AA9B-3D91-42DE-BDCCDE4F27A4}"/>
          </ac:spMkLst>
        </pc:spChg>
        <pc:spChg chg="mod ord">
          <ac:chgData name="Chow, Lilian" userId="cad36e0f-5ac5-443a-829c-f37b7b1214ac" providerId="ADAL" clId="{9B187249-2F3C-43D9-9294-12A9313A809B}" dt="2025-05-27T03:35:17.526" v="327"/>
          <ac:spMkLst>
            <pc:docMk/>
            <pc:sldMk cId="3602284145" sldId="2147480633"/>
            <ac:spMk id="62" creationId="{6303C0FE-7988-4411-E475-99A57A55E466}"/>
          </ac:spMkLst>
        </pc:spChg>
        <pc:spChg chg="mod ord">
          <ac:chgData name="Chow, Lilian" userId="cad36e0f-5ac5-443a-829c-f37b7b1214ac" providerId="ADAL" clId="{9B187249-2F3C-43D9-9294-12A9313A809B}" dt="2025-05-27T03:35:17.514" v="293"/>
          <ac:spMkLst>
            <pc:docMk/>
            <pc:sldMk cId="3602284145" sldId="2147480633"/>
            <ac:spMk id="63" creationId="{5272AFAF-B9FF-985B-76E7-D75FC8DCBE8B}"/>
          </ac:spMkLst>
        </pc:spChg>
        <pc:spChg chg="mod ord">
          <ac:chgData name="Chow, Lilian" userId="cad36e0f-5ac5-443a-829c-f37b7b1214ac" providerId="ADAL" clId="{9B187249-2F3C-43D9-9294-12A9313A809B}" dt="2025-05-27T03:35:17.513" v="292"/>
          <ac:spMkLst>
            <pc:docMk/>
            <pc:sldMk cId="3602284145" sldId="2147480633"/>
            <ac:spMk id="64" creationId="{CC6E5B84-C3D0-C87D-52E1-1610FD41F2AC}"/>
          </ac:spMkLst>
        </pc:spChg>
        <pc:spChg chg="mod ord">
          <ac:chgData name="Chow, Lilian" userId="cad36e0f-5ac5-443a-829c-f37b7b1214ac" providerId="ADAL" clId="{9B187249-2F3C-43D9-9294-12A9313A809B}" dt="2025-05-27T03:35:17.513" v="291"/>
          <ac:spMkLst>
            <pc:docMk/>
            <pc:sldMk cId="3602284145" sldId="2147480633"/>
            <ac:spMk id="65" creationId="{5362434A-70F3-EDE0-5890-EBDDC6C80C4C}"/>
          </ac:spMkLst>
        </pc:spChg>
        <pc:spChg chg="mod ord">
          <ac:chgData name="Chow, Lilian" userId="cad36e0f-5ac5-443a-829c-f37b7b1214ac" providerId="ADAL" clId="{9B187249-2F3C-43D9-9294-12A9313A809B}" dt="2025-05-27T03:35:47.447" v="337" actId="1035"/>
          <ac:spMkLst>
            <pc:docMk/>
            <pc:sldMk cId="3602284145" sldId="2147480633"/>
            <ac:spMk id="68" creationId="{6FE0EF14-A146-46FE-AA43-7C425064A763}"/>
          </ac:spMkLst>
        </pc:spChg>
        <pc:spChg chg="add mod">
          <ac:chgData name="Chow, Lilian" userId="cad36e0f-5ac5-443a-829c-f37b7b1214ac" providerId="ADAL" clId="{9B187249-2F3C-43D9-9294-12A9313A809B}" dt="2025-05-27T04:52:07.117" v="5260" actId="1035"/>
          <ac:spMkLst>
            <pc:docMk/>
            <pc:sldMk cId="3602284145" sldId="2147480633"/>
            <ac:spMk id="69" creationId="{851BAE73-4B47-4A8D-8CB5-C39675A213F0}"/>
          </ac:spMkLst>
        </pc:spChg>
        <pc:spChg chg="add mod">
          <ac:chgData name="Chow, Lilian" userId="cad36e0f-5ac5-443a-829c-f37b7b1214ac" providerId="ADAL" clId="{9B187249-2F3C-43D9-9294-12A9313A809B}" dt="2025-05-27T04:52:07.117" v="5260" actId="1035"/>
          <ac:spMkLst>
            <pc:docMk/>
            <pc:sldMk cId="3602284145" sldId="2147480633"/>
            <ac:spMk id="70" creationId="{577F5E74-4564-4751-A919-EA10B2DC7F7A}"/>
          </ac:spMkLst>
        </pc:spChg>
        <pc:spChg chg="add mod">
          <ac:chgData name="Chow, Lilian" userId="cad36e0f-5ac5-443a-829c-f37b7b1214ac" providerId="ADAL" clId="{9B187249-2F3C-43D9-9294-12A9313A809B}" dt="2025-05-27T04:52:07.117" v="5260" actId="1035"/>
          <ac:spMkLst>
            <pc:docMk/>
            <pc:sldMk cId="3602284145" sldId="2147480633"/>
            <ac:spMk id="71" creationId="{F9E1B3CD-2D9B-41F6-91B4-52259913587A}"/>
          </ac:spMkLst>
        </pc:spChg>
        <pc:spChg chg="add mod">
          <ac:chgData name="Chow, Lilian" userId="cad36e0f-5ac5-443a-829c-f37b7b1214ac" providerId="ADAL" clId="{9B187249-2F3C-43D9-9294-12A9313A809B}" dt="2025-05-27T04:52:07.117" v="5260" actId="1035"/>
          <ac:spMkLst>
            <pc:docMk/>
            <pc:sldMk cId="3602284145" sldId="2147480633"/>
            <ac:spMk id="72" creationId="{F7C2116B-AD09-4430-9675-2729FFDCCD69}"/>
          </ac:spMkLst>
        </pc:spChg>
        <pc:spChg chg="add mod">
          <ac:chgData name="Chow, Lilian" userId="cad36e0f-5ac5-443a-829c-f37b7b1214ac" providerId="ADAL" clId="{9B187249-2F3C-43D9-9294-12A9313A809B}" dt="2025-05-27T04:52:07.117" v="5260" actId="1035"/>
          <ac:spMkLst>
            <pc:docMk/>
            <pc:sldMk cId="3602284145" sldId="2147480633"/>
            <ac:spMk id="73" creationId="{546CCA40-2324-40C7-ABB9-36A86D6F0168}"/>
          </ac:spMkLst>
        </pc:spChg>
        <pc:spChg chg="add mod">
          <ac:chgData name="Chow, Lilian" userId="cad36e0f-5ac5-443a-829c-f37b7b1214ac" providerId="ADAL" clId="{9B187249-2F3C-43D9-9294-12A9313A809B}" dt="2025-05-27T04:52:07.117" v="5260" actId="1035"/>
          <ac:spMkLst>
            <pc:docMk/>
            <pc:sldMk cId="3602284145" sldId="2147480633"/>
            <ac:spMk id="74" creationId="{D619309D-62A8-4200-A271-1886941E644D}"/>
          </ac:spMkLst>
        </pc:spChg>
        <pc:spChg chg="add mod">
          <ac:chgData name="Chow, Lilian" userId="cad36e0f-5ac5-443a-829c-f37b7b1214ac" providerId="ADAL" clId="{9B187249-2F3C-43D9-9294-12A9313A809B}" dt="2025-05-27T04:52:07.117" v="5260" actId="1035"/>
          <ac:spMkLst>
            <pc:docMk/>
            <pc:sldMk cId="3602284145" sldId="2147480633"/>
            <ac:spMk id="75" creationId="{680580FE-216F-41B4-BEFB-52EF47BC8C0C}"/>
          </ac:spMkLst>
        </pc:spChg>
        <pc:spChg chg="add mod">
          <ac:chgData name="Chow, Lilian" userId="cad36e0f-5ac5-443a-829c-f37b7b1214ac" providerId="ADAL" clId="{9B187249-2F3C-43D9-9294-12A9313A809B}" dt="2025-05-27T04:52:07.117" v="5260" actId="1035"/>
          <ac:spMkLst>
            <pc:docMk/>
            <pc:sldMk cId="3602284145" sldId="2147480633"/>
            <ac:spMk id="76" creationId="{BB40F138-D6D5-4869-A482-E64FEA7A35C5}"/>
          </ac:spMkLst>
        </pc:spChg>
        <pc:spChg chg="add mod">
          <ac:chgData name="Chow, Lilian" userId="cad36e0f-5ac5-443a-829c-f37b7b1214ac" providerId="ADAL" clId="{9B187249-2F3C-43D9-9294-12A9313A809B}" dt="2025-05-27T04:52:07.117" v="5260" actId="1035"/>
          <ac:spMkLst>
            <pc:docMk/>
            <pc:sldMk cId="3602284145" sldId="2147480633"/>
            <ac:spMk id="77" creationId="{A01FAD88-D1E3-4FE3-BC4F-E098332D8704}"/>
          </ac:spMkLst>
        </pc:spChg>
        <pc:spChg chg="add mod">
          <ac:chgData name="Chow, Lilian" userId="cad36e0f-5ac5-443a-829c-f37b7b1214ac" providerId="ADAL" clId="{9B187249-2F3C-43D9-9294-12A9313A809B}" dt="2025-05-27T04:52:07.117" v="5260" actId="1035"/>
          <ac:spMkLst>
            <pc:docMk/>
            <pc:sldMk cId="3602284145" sldId="2147480633"/>
            <ac:spMk id="78" creationId="{3EBEA2E4-8C81-46C9-9A2A-6D6AA80BC604}"/>
          </ac:spMkLst>
        </pc:spChg>
        <pc:spChg chg="add del mod">
          <ac:chgData name="Chow, Lilian" userId="cad36e0f-5ac5-443a-829c-f37b7b1214ac" providerId="ADAL" clId="{9B187249-2F3C-43D9-9294-12A9313A809B}" dt="2025-05-27T03:35:00.623" v="206" actId="478"/>
          <ac:spMkLst>
            <pc:docMk/>
            <pc:sldMk cId="3602284145" sldId="2147480633"/>
            <ac:spMk id="79" creationId="{6FE74281-4859-0240-332D-075AEF1A1779}"/>
          </ac:spMkLst>
        </pc:spChg>
        <pc:spChg chg="add del mod">
          <ac:chgData name="Chow, Lilian" userId="cad36e0f-5ac5-443a-829c-f37b7b1214ac" providerId="ADAL" clId="{9B187249-2F3C-43D9-9294-12A9313A809B}" dt="2025-05-27T03:35:06.438" v="208" actId="478"/>
          <ac:spMkLst>
            <pc:docMk/>
            <pc:sldMk cId="3602284145" sldId="2147480633"/>
            <ac:spMk id="80" creationId="{61C84F6D-5C8D-4AB8-CD57-56A6AE23E109}"/>
          </ac:spMkLst>
        </pc:spChg>
        <pc:spChg chg="add mod">
          <ac:chgData name="Chow, Lilian" userId="cad36e0f-5ac5-443a-829c-f37b7b1214ac" providerId="ADAL" clId="{9B187249-2F3C-43D9-9294-12A9313A809B}" dt="2025-05-27T04:51:04.834" v="5245" actId="1076"/>
          <ac:spMkLst>
            <pc:docMk/>
            <pc:sldMk cId="3602284145" sldId="2147480633"/>
            <ac:spMk id="81" creationId="{4EAAA78F-03B9-D51E-075D-76E8FB1569A4}"/>
          </ac:spMkLst>
        </pc:spChg>
        <pc:spChg chg="add del mod modVis">
          <ac:chgData name="Chow, Lilian" userId="cad36e0f-5ac5-443a-829c-f37b7b1214ac" providerId="ADAL" clId="{9B187249-2F3C-43D9-9294-12A9313A809B}" dt="2025-05-27T03:43:16.172" v="837"/>
          <ac:spMkLst>
            <pc:docMk/>
            <pc:sldMk cId="3602284145" sldId="2147480633"/>
            <ac:spMk id="82" creationId="{FB6F7CC7-FBAE-FFA7-AB96-5AD1BCB0123D}"/>
          </ac:spMkLst>
        </pc:spChg>
        <pc:spChg chg="add mod">
          <ac:chgData name="Chow, Lilian" userId="cad36e0f-5ac5-443a-829c-f37b7b1214ac" providerId="ADAL" clId="{9B187249-2F3C-43D9-9294-12A9313A809B}" dt="2025-05-27T04:55:50.478" v="5460" actId="403"/>
          <ac:spMkLst>
            <pc:docMk/>
            <pc:sldMk cId="3602284145" sldId="2147480633"/>
            <ac:spMk id="83" creationId="{FA2A59F3-844C-27B8-0B4C-B8A9BB4552DB}"/>
          </ac:spMkLst>
        </pc:spChg>
        <pc:spChg chg="add del mod modVis">
          <ac:chgData name="Chow, Lilian" userId="cad36e0f-5ac5-443a-829c-f37b7b1214ac" providerId="ADAL" clId="{9B187249-2F3C-43D9-9294-12A9313A809B}" dt="2025-05-27T03:54:59.639" v="1532"/>
          <ac:spMkLst>
            <pc:docMk/>
            <pc:sldMk cId="3602284145" sldId="2147480633"/>
            <ac:spMk id="84" creationId="{84C237EE-0F72-67FE-66E8-4DBA3BFB8A92}"/>
          </ac:spMkLst>
        </pc:spChg>
        <pc:spChg chg="add del mod modVis">
          <ac:chgData name="Chow, Lilian" userId="cad36e0f-5ac5-443a-829c-f37b7b1214ac" providerId="ADAL" clId="{9B187249-2F3C-43D9-9294-12A9313A809B}" dt="2025-05-27T03:55:05.976" v="1587"/>
          <ac:spMkLst>
            <pc:docMk/>
            <pc:sldMk cId="3602284145" sldId="2147480633"/>
            <ac:spMk id="85" creationId="{0D68DECD-0B97-2B20-62F5-FC5F65851D49}"/>
          </ac:spMkLst>
        </pc:spChg>
        <pc:spChg chg="add del mod modVis">
          <ac:chgData name="Chow, Lilian" userId="cad36e0f-5ac5-443a-829c-f37b7b1214ac" providerId="ADAL" clId="{9B187249-2F3C-43D9-9294-12A9313A809B}" dt="2025-05-27T03:55:08.167" v="1623"/>
          <ac:spMkLst>
            <pc:docMk/>
            <pc:sldMk cId="3602284145" sldId="2147480633"/>
            <ac:spMk id="86" creationId="{D8E191DB-2B99-263A-FEA5-DBD303A8CC46}"/>
          </ac:spMkLst>
        </pc:spChg>
        <pc:spChg chg="add del mod modVis">
          <ac:chgData name="Chow, Lilian" userId="cad36e0f-5ac5-443a-829c-f37b7b1214ac" providerId="ADAL" clId="{9B187249-2F3C-43D9-9294-12A9313A809B}" dt="2025-05-27T03:55:12.385" v="1648"/>
          <ac:spMkLst>
            <pc:docMk/>
            <pc:sldMk cId="3602284145" sldId="2147480633"/>
            <ac:spMk id="87" creationId="{FD076469-539F-3168-4B06-66713FEEA6DD}"/>
          </ac:spMkLst>
        </pc:spChg>
        <pc:spChg chg="add mod">
          <ac:chgData name="Chow, Lilian" userId="cad36e0f-5ac5-443a-829c-f37b7b1214ac" providerId="ADAL" clId="{9B187249-2F3C-43D9-9294-12A9313A809B}" dt="2025-05-27T04:55:48.010" v="5459" actId="403"/>
          <ac:spMkLst>
            <pc:docMk/>
            <pc:sldMk cId="3602284145" sldId="2147480633"/>
            <ac:spMk id="88" creationId="{D6557B1B-CF9C-8FA8-143D-426DE4841FE7}"/>
          </ac:spMkLst>
        </pc:spChg>
        <pc:spChg chg="add mod">
          <ac:chgData name="Chow, Lilian" userId="cad36e0f-5ac5-443a-829c-f37b7b1214ac" providerId="ADAL" clId="{9B187249-2F3C-43D9-9294-12A9313A809B}" dt="2025-05-27T04:56:59.071" v="5481" actId="207"/>
          <ac:spMkLst>
            <pc:docMk/>
            <pc:sldMk cId="3602284145" sldId="2147480633"/>
            <ac:spMk id="89" creationId="{4717A8FE-633E-3DAA-898D-FE9DF9757626}"/>
          </ac:spMkLst>
        </pc:spChg>
        <pc:spChg chg="add del mod">
          <ac:chgData name="Chow, Lilian" userId="cad36e0f-5ac5-443a-829c-f37b7b1214ac" providerId="ADAL" clId="{9B187249-2F3C-43D9-9294-12A9313A809B}" dt="2025-05-27T04:15:17.668" v="3061" actId="478"/>
          <ac:spMkLst>
            <pc:docMk/>
            <pc:sldMk cId="3602284145" sldId="2147480633"/>
            <ac:spMk id="91" creationId="{56DE4258-5BDB-4A91-8669-719935361D8B}"/>
          </ac:spMkLst>
        </pc:spChg>
        <pc:spChg chg="add mod">
          <ac:chgData name="Chow, Lilian" userId="cad36e0f-5ac5-443a-829c-f37b7b1214ac" providerId="ADAL" clId="{9B187249-2F3C-43D9-9294-12A9313A809B}" dt="2025-05-27T04:51:58.037" v="5246" actId="1076"/>
          <ac:spMkLst>
            <pc:docMk/>
            <pc:sldMk cId="3602284145" sldId="2147480633"/>
            <ac:spMk id="92" creationId="{88FA9BCA-5873-6AA8-42AA-5430658C7229}"/>
          </ac:spMkLst>
        </pc:spChg>
        <pc:spChg chg="add mod">
          <ac:chgData name="Chow, Lilian" userId="cad36e0f-5ac5-443a-829c-f37b7b1214ac" providerId="ADAL" clId="{9B187249-2F3C-43D9-9294-12A9313A809B}" dt="2025-05-27T04:50:57.835" v="5242" actId="1076"/>
          <ac:spMkLst>
            <pc:docMk/>
            <pc:sldMk cId="3602284145" sldId="2147480633"/>
            <ac:spMk id="93" creationId="{1C77DAB3-D54B-CD8B-1FE0-F4B1E1E48F17}"/>
          </ac:spMkLst>
        </pc:spChg>
        <pc:spChg chg="add mod">
          <ac:chgData name="Chow, Lilian" userId="cad36e0f-5ac5-443a-829c-f37b7b1214ac" providerId="ADAL" clId="{9B187249-2F3C-43D9-9294-12A9313A809B}" dt="2025-05-27T04:50:57.835" v="5242" actId="1076"/>
          <ac:spMkLst>
            <pc:docMk/>
            <pc:sldMk cId="3602284145" sldId="2147480633"/>
            <ac:spMk id="94" creationId="{07CDE452-7C1D-8F51-E99A-1FBB9A9F0CF5}"/>
          </ac:spMkLst>
        </pc:spChg>
        <pc:spChg chg="add mod">
          <ac:chgData name="Chow, Lilian" userId="cad36e0f-5ac5-443a-829c-f37b7b1214ac" providerId="ADAL" clId="{9B187249-2F3C-43D9-9294-12A9313A809B}" dt="2025-05-27T04:50:57.835" v="5242" actId="1076"/>
          <ac:spMkLst>
            <pc:docMk/>
            <pc:sldMk cId="3602284145" sldId="2147480633"/>
            <ac:spMk id="95" creationId="{2B1ABC22-995B-D1A6-6340-4A1191E165B1}"/>
          </ac:spMkLst>
        </pc:spChg>
        <pc:spChg chg="add mod">
          <ac:chgData name="Chow, Lilian" userId="cad36e0f-5ac5-443a-829c-f37b7b1214ac" providerId="ADAL" clId="{9B187249-2F3C-43D9-9294-12A9313A809B}" dt="2025-05-27T04:53:13.392" v="5328" actId="14100"/>
          <ac:spMkLst>
            <pc:docMk/>
            <pc:sldMk cId="3602284145" sldId="2147480633"/>
            <ac:spMk id="96" creationId="{9EF1877D-5D13-686B-BC53-FE18DE289CCC}"/>
          </ac:spMkLst>
        </pc:spChg>
        <pc:grpChg chg="mod ord">
          <ac:chgData name="Chow, Lilian" userId="cad36e0f-5ac5-443a-829c-f37b7b1214ac" providerId="ADAL" clId="{9B187249-2F3C-43D9-9294-12A9313A809B}" dt="2025-05-27T03:35:17.524" v="320"/>
          <ac:grpSpMkLst>
            <pc:docMk/>
            <pc:sldMk cId="3602284145" sldId="2147480633"/>
            <ac:grpSpMk id="13" creationId="{BF9815F2-D1B7-D375-93FF-55364FCD1E75}"/>
          </ac:grpSpMkLst>
        </pc:grpChg>
        <pc:grpChg chg="mod ord">
          <ac:chgData name="Chow, Lilian" userId="cad36e0f-5ac5-443a-829c-f37b7b1214ac" providerId="ADAL" clId="{9B187249-2F3C-43D9-9294-12A9313A809B}" dt="2025-05-27T03:35:17.524" v="319"/>
          <ac:grpSpMkLst>
            <pc:docMk/>
            <pc:sldMk cId="3602284145" sldId="2147480633"/>
            <ac:grpSpMk id="21" creationId="{C9D166C3-F450-F417-EEA3-E4563AE8CA89}"/>
          </ac:grpSpMkLst>
        </pc:grpChg>
        <pc:grpChg chg="mod ord">
          <ac:chgData name="Chow, Lilian" userId="cad36e0f-5ac5-443a-829c-f37b7b1214ac" providerId="ADAL" clId="{9B187249-2F3C-43D9-9294-12A9313A809B}" dt="2025-05-27T03:35:17.517" v="303"/>
          <ac:grpSpMkLst>
            <pc:docMk/>
            <pc:sldMk cId="3602284145" sldId="2147480633"/>
            <ac:grpSpMk id="44" creationId="{4AC587D1-7A2F-8C15-69CB-C98FF86F1DBD}"/>
          </ac:grpSpMkLst>
        </pc:grpChg>
        <pc:grpChg chg="mod ord">
          <ac:chgData name="Chow, Lilian" userId="cad36e0f-5ac5-443a-829c-f37b7b1214ac" providerId="ADAL" clId="{9B187249-2F3C-43D9-9294-12A9313A809B}" dt="2025-05-27T03:35:17.517" v="301"/>
          <ac:grpSpMkLst>
            <pc:docMk/>
            <pc:sldMk cId="3602284145" sldId="2147480633"/>
            <ac:grpSpMk id="48" creationId="{940F31BB-3F5B-CDA2-DC62-EC6542029D65}"/>
          </ac:grpSpMkLst>
        </pc:grpChg>
        <pc:grpChg chg="mod">
          <ac:chgData name="Chow, Lilian" userId="cad36e0f-5ac5-443a-829c-f37b7b1214ac" providerId="ADAL" clId="{9B187249-2F3C-43D9-9294-12A9313A809B}" dt="2025-05-27T04:43:15.589" v="5117" actId="1076"/>
          <ac:grpSpMkLst>
            <pc:docMk/>
            <pc:sldMk cId="3602284145" sldId="2147480633"/>
            <ac:grpSpMk id="66" creationId="{7AB2A169-AE88-4E75-B9B6-EBFE386CD59F}"/>
          </ac:grpSpMkLst>
        </pc:grpChg>
        <pc:grpChg chg="mod ord">
          <ac:chgData name="Chow, Lilian" userId="cad36e0f-5ac5-443a-829c-f37b7b1214ac" providerId="ADAL" clId="{9B187249-2F3C-43D9-9294-12A9313A809B}" dt="2025-05-27T03:35:55.777" v="341" actId="1037"/>
          <ac:grpSpMkLst>
            <pc:docMk/>
            <pc:sldMk cId="3602284145" sldId="2147480633"/>
            <ac:grpSpMk id="67" creationId="{4AE5535D-B7DE-4914-B757-161B49386FF0}"/>
          </ac:grpSpMkLst>
        </pc:grpChg>
        <pc:graphicFrameChg chg="add mod ord modVis">
          <ac:chgData name="Chow, Lilian" userId="cad36e0f-5ac5-443a-829c-f37b7b1214ac" providerId="ADAL" clId="{9B187249-2F3C-43D9-9294-12A9313A809B}" dt="2025-05-27T03:55:12.386" v="1650"/>
          <ac:graphicFrameMkLst>
            <pc:docMk/>
            <pc:sldMk cId="3602284145" sldId="2147480633"/>
            <ac:graphicFrameMk id="6" creationId="{FB7A5532-FF0E-C030-D297-710A2690FEC5}"/>
          </ac:graphicFrameMkLst>
        </pc:graphicFrameChg>
        <pc:cxnChg chg="mod ord">
          <ac:chgData name="Chow, Lilian" userId="cad36e0f-5ac5-443a-829c-f37b7b1214ac" providerId="ADAL" clId="{9B187249-2F3C-43D9-9294-12A9313A809B}" dt="2025-05-27T03:35:17.525" v="321"/>
          <ac:cxnSpMkLst>
            <pc:docMk/>
            <pc:sldMk cId="3602284145" sldId="2147480633"/>
            <ac:cxnSpMk id="12" creationId="{413EA35C-9531-2461-9BA8-631CB5C1EA5B}"/>
          </ac:cxnSpMkLst>
        </pc:cxnChg>
        <pc:cxnChg chg="mod ord">
          <ac:chgData name="Chow, Lilian" userId="cad36e0f-5ac5-443a-829c-f37b7b1214ac" providerId="ADAL" clId="{9B187249-2F3C-43D9-9294-12A9313A809B}" dt="2025-05-27T03:35:17.524" v="317"/>
          <ac:cxnSpMkLst>
            <pc:docMk/>
            <pc:sldMk cId="3602284145" sldId="2147480633"/>
            <ac:cxnSpMk id="30" creationId="{2DD327B0-3BBF-E9DC-943D-CC6BBF7F0EF5}"/>
          </ac:cxnSpMkLst>
        </pc:cxnChg>
        <pc:cxnChg chg="mod ord">
          <ac:chgData name="Chow, Lilian" userId="cad36e0f-5ac5-443a-829c-f37b7b1214ac" providerId="ADAL" clId="{9B187249-2F3C-43D9-9294-12A9313A809B}" dt="2025-05-27T03:35:17.523" v="316"/>
          <ac:cxnSpMkLst>
            <pc:docMk/>
            <pc:sldMk cId="3602284145" sldId="2147480633"/>
            <ac:cxnSpMk id="31" creationId="{739FB70F-F70A-CD84-EAD9-9DB80C33F684}"/>
          </ac:cxnSpMkLst>
        </pc:cxnChg>
      </pc:sldChg>
      <pc:sldMasterChg chg="addSp delSp modSp mod">
        <pc:chgData name="Chow, Lilian" userId="cad36e0f-5ac5-443a-829c-f37b7b1214ac" providerId="ADAL" clId="{9B187249-2F3C-43D9-9294-12A9313A809B}" dt="2025-05-27T03:20:03.291" v="171"/>
        <pc:sldMasterMkLst>
          <pc:docMk/>
          <pc:sldMasterMk cId="2528825846" sldId="2147483648"/>
        </pc:sldMasterMkLst>
        <pc:spChg chg="mod">
          <ac:chgData name="Chow, Lilian" userId="cad36e0f-5ac5-443a-829c-f37b7b1214ac" providerId="ADAL" clId="{9B187249-2F3C-43D9-9294-12A9313A809B}" dt="2025-05-27T03:20:03.160" v="123" actId="948"/>
          <ac:spMkLst>
            <pc:docMk/>
            <pc:sldMasterMk cId="2528825846" sldId="2147483648"/>
            <ac:spMk id="2" creationId="{C4957E79-DEA8-79CD-9E4E-5D2FE921BB11}"/>
          </ac:spMkLst>
        </pc:spChg>
        <pc:spChg chg="add del mod modVis">
          <ac:chgData name="Chow, Lilian" userId="cad36e0f-5ac5-443a-829c-f37b7b1214ac" providerId="ADAL" clId="{9B187249-2F3C-43D9-9294-12A9313A809B}" dt="2025-05-27T03:20:03.186" v="156" actId="478"/>
          <ac:spMkLst>
            <pc:docMk/>
            <pc:sldMasterMk cId="2528825846" sldId="2147483648"/>
            <ac:spMk id="5" creationId="{1B9B39DC-623C-627B-4F5E-39A2A161D04F}"/>
          </ac:spMkLst>
        </pc:spChg>
        <pc:graphicFrameChg chg="add mod ord modVis">
          <ac:chgData name="Chow, Lilian" userId="cad36e0f-5ac5-443a-829c-f37b7b1214ac" providerId="ADAL" clId="{9B187249-2F3C-43D9-9294-12A9313A809B}" dt="2025-05-27T03:20:03.291" v="171"/>
          <ac:graphicFrameMkLst>
            <pc:docMk/>
            <pc:sldMasterMk cId="2528825846" sldId="2147483648"/>
            <ac:graphicFrameMk id="8" creationId="{E1A08185-D05A-D04F-539E-5E8D473DCEAE}"/>
          </ac:graphicFrameMkLst>
        </pc:graphicFrameChg>
      </pc:sldMasterChg>
    </pc:docChg>
  </pc:docChgLst>
  <pc:docChgLst>
    <pc:chgData name="O'Nuallain, Ella" userId="S::eonuallain@deloitte.com.au::b09124e4-1bd5-4e0e-954c-228b74e508cd" providerId="AD" clId="Web-{C7085B72-6A53-4663-2D02-732CD480E7E3}"/>
    <pc:docChg chg="addSld modSection">
      <pc:chgData name="O'Nuallain, Ella" userId="S::eonuallain@deloitte.com.au::b09124e4-1bd5-4e0e-954c-228b74e508cd" providerId="AD" clId="Web-{C7085B72-6A53-4663-2D02-732CD480E7E3}" dt="2025-05-09T06:53:33.133" v="0"/>
      <pc:docMkLst>
        <pc:docMk/>
      </pc:docMkLst>
      <pc:sldChg chg="add">
        <pc:chgData name="O'Nuallain, Ella" userId="S::eonuallain@deloitte.com.au::b09124e4-1bd5-4e0e-954c-228b74e508cd" providerId="AD" clId="Web-{C7085B72-6A53-4663-2D02-732CD480E7E3}" dt="2025-05-09T06:53:33.133" v="0"/>
        <pc:sldMkLst>
          <pc:docMk/>
          <pc:sldMk cId="1790431296" sldId="2147479557"/>
        </pc:sldMkLst>
      </pc:sldChg>
      <pc:sldMasterChg chg="addSldLayout">
        <pc:chgData name="O'Nuallain, Ella" userId="S::eonuallain@deloitte.com.au::b09124e4-1bd5-4e0e-954c-228b74e508cd" providerId="AD" clId="Web-{C7085B72-6A53-4663-2D02-732CD480E7E3}" dt="2025-05-09T06:53:33.133" v="0"/>
        <pc:sldMasterMkLst>
          <pc:docMk/>
          <pc:sldMasterMk cId="2528825846" sldId="2147483648"/>
        </pc:sldMasterMkLst>
        <pc:sldLayoutChg chg="add">
          <pc:chgData name="O'Nuallain, Ella" userId="S::eonuallain@deloitte.com.au::b09124e4-1bd5-4e0e-954c-228b74e508cd" providerId="AD" clId="Web-{C7085B72-6A53-4663-2D02-732CD480E7E3}" dt="2025-05-09T06:53:33.133" v="0"/>
          <pc:sldLayoutMkLst>
            <pc:docMk/>
            <pc:sldMasterMk cId="2528825846" sldId="2147483648"/>
            <pc:sldLayoutMk cId="1206391555" sldId="2147483670"/>
          </pc:sldLayoutMkLst>
        </pc:sldLayoutChg>
      </pc:sldMasterChg>
    </pc:docChg>
  </pc:docChgLst>
  <pc:docChgLst>
    <pc:chgData name="Chung, Sean" userId="S::seanchung@deloitte.com.au::8f373f13-80ec-4668-9d4d-e86ec50abaa9" providerId="AD" clId="Web-{97455D30-E1F0-314E-0CC9-60A0B5F901EF}"/>
    <pc:docChg chg="modSld">
      <pc:chgData name="Chung, Sean" userId="S::seanchung@deloitte.com.au::8f373f13-80ec-4668-9d4d-e86ec50abaa9" providerId="AD" clId="Web-{97455D30-E1F0-314E-0CC9-60A0B5F901EF}" dt="2025-06-06T01:39:12.842" v="1" actId="20577"/>
      <pc:docMkLst>
        <pc:docMk/>
      </pc:docMkLst>
      <pc:sldChg chg="modSp modCm">
        <pc:chgData name="Chung, Sean" userId="S::seanchung@deloitte.com.au::8f373f13-80ec-4668-9d4d-e86ec50abaa9" providerId="AD" clId="Web-{97455D30-E1F0-314E-0CC9-60A0B5F901EF}" dt="2025-06-06T01:39:12.842" v="1" actId="20577"/>
        <pc:sldMkLst>
          <pc:docMk/>
          <pc:sldMk cId="2711346602" sldId="284"/>
        </pc:sldMkLst>
        <pc:spChg chg="mod">
          <ac:chgData name="Chung, Sean" userId="S::seanchung@deloitte.com.au::8f373f13-80ec-4668-9d4d-e86ec50abaa9" providerId="AD" clId="Web-{97455D30-E1F0-314E-0CC9-60A0B5F901EF}" dt="2025-06-06T01:39:12.842" v="1" actId="20577"/>
          <ac:spMkLst>
            <pc:docMk/>
            <pc:sldMk cId="2711346602" sldId="284"/>
            <ac:spMk id="9" creationId="{03F525DC-3DB9-4706-9516-93529F7A30F9}"/>
          </ac:spMkLst>
        </pc:spChg>
        <pc:extLst>
          <p:ext xmlns:p="http://schemas.openxmlformats.org/presentationml/2006/main" uri="{D6D511B9-2390-475A-947B-AFAB55BFBCF1}">
            <pc226:cmChg xmlns:pc226="http://schemas.microsoft.com/office/powerpoint/2022/06/main/command" chg="mod">
              <pc226:chgData name="Chung, Sean" userId="S::seanchung@deloitte.com.au::8f373f13-80ec-4668-9d4d-e86ec50abaa9" providerId="AD" clId="Web-{97455D30-E1F0-314E-0CC9-60A0B5F901EF}" dt="2025-06-06T01:39:12.842" v="1" actId="20577"/>
              <pc2:cmMkLst xmlns:pc2="http://schemas.microsoft.com/office/powerpoint/2019/9/main/command">
                <pc:docMk/>
                <pc:sldMk cId="2711346602" sldId="284"/>
                <pc2:cmMk id="{D221D85E-F04E-446E-ABC8-E302C027D512}"/>
              </pc2:cmMkLst>
            </pc226:cmChg>
          </p:ext>
        </pc:extLst>
      </pc:sldChg>
    </pc:docChg>
  </pc:docChgLst>
  <pc:docChgLst>
    <pc:chgData name="Chan, Viola Wing Yin" userId="e3d89f48-08a6-4bb4-9c28-261f251f3cc4" providerId="ADAL" clId="{64362591-DE49-49B7-9ED0-8321EAA62CED}"/>
    <pc:docChg chg="undo redo custSel addSld delSld modSld sldOrd addSection modSection">
      <pc:chgData name="Chan, Viola Wing Yin" userId="e3d89f48-08a6-4bb4-9c28-261f251f3cc4" providerId="ADAL" clId="{64362591-DE49-49B7-9ED0-8321EAA62CED}" dt="2025-05-09T07:05:43.007" v="6867" actId="20577"/>
      <pc:docMkLst>
        <pc:docMk/>
      </pc:docMkLst>
      <pc:sldChg chg="modSp mod">
        <pc:chgData name="Chan, Viola Wing Yin" userId="e3d89f48-08a6-4bb4-9c28-261f251f3cc4" providerId="ADAL" clId="{64362591-DE49-49B7-9ED0-8321EAA62CED}" dt="2025-04-28T23:57:07.468" v="16" actId="20577"/>
        <pc:sldMkLst>
          <pc:docMk/>
          <pc:sldMk cId="1012527225" sldId="275"/>
        </pc:sldMkLst>
      </pc:sldChg>
      <pc:sldChg chg="add modNotesTx">
        <pc:chgData name="Chan, Viola Wing Yin" userId="e3d89f48-08a6-4bb4-9c28-261f251f3cc4" providerId="ADAL" clId="{64362591-DE49-49B7-9ED0-8321EAA62CED}" dt="2025-05-01T04:13:39.669" v="1280"/>
        <pc:sldMkLst>
          <pc:docMk/>
          <pc:sldMk cId="2396724126" sldId="281"/>
        </pc:sldMkLst>
      </pc:sldChg>
      <pc:sldChg chg="modSp add mod">
        <pc:chgData name="Chan, Viola Wing Yin" userId="e3d89f48-08a6-4bb4-9c28-261f251f3cc4" providerId="ADAL" clId="{64362591-DE49-49B7-9ED0-8321EAA62CED}" dt="2025-04-28T23:59:11.327" v="49" actId="20577"/>
        <pc:sldMkLst>
          <pc:docMk/>
          <pc:sldMk cId="442567644" sldId="282"/>
        </pc:sldMkLst>
        <pc:spChg chg="mod">
          <ac:chgData name="Chan, Viola Wing Yin" userId="e3d89f48-08a6-4bb4-9c28-261f251f3cc4" providerId="ADAL" clId="{64362591-DE49-49B7-9ED0-8321EAA62CED}" dt="2025-04-28T23:59:11.327" v="49" actId="20577"/>
          <ac:spMkLst>
            <pc:docMk/>
            <pc:sldMk cId="442567644" sldId="282"/>
            <ac:spMk id="2" creationId="{5D92DD06-C964-CF6A-77C8-CA245EBA130F}"/>
          </ac:spMkLst>
        </pc:spChg>
      </pc:sldChg>
      <pc:sldChg chg="add setBg">
        <pc:chgData name="Chan, Viola Wing Yin" userId="e3d89f48-08a6-4bb4-9c28-261f251f3cc4" providerId="ADAL" clId="{64362591-DE49-49B7-9ED0-8321EAA62CED}" dt="2025-04-28T23:57:48.137" v="19"/>
        <pc:sldMkLst>
          <pc:docMk/>
          <pc:sldMk cId="309585351" sldId="283"/>
        </pc:sldMkLst>
      </pc:sldChg>
      <pc:sldChg chg="addSp delSp modSp add mod">
        <pc:chgData name="Chan, Viola Wing Yin" userId="e3d89f48-08a6-4bb4-9c28-261f251f3cc4" providerId="ADAL" clId="{64362591-DE49-49B7-9ED0-8321EAA62CED}" dt="2025-05-01T03:23:08.261" v="158" actId="1076"/>
        <pc:sldMkLst>
          <pc:docMk/>
          <pc:sldMk cId="2711346602" sldId="284"/>
        </pc:sldMkLst>
        <pc:spChg chg="mod">
          <ac:chgData name="Chan, Viola Wing Yin" userId="e3d89f48-08a6-4bb4-9c28-261f251f3cc4" providerId="ADAL" clId="{64362591-DE49-49B7-9ED0-8321EAA62CED}" dt="2025-04-28T23:58:27.305" v="30" actId="20577"/>
          <ac:spMkLst>
            <pc:docMk/>
            <pc:sldMk cId="2711346602" sldId="284"/>
            <ac:spMk id="8" creationId="{2AA8D960-E008-DAF0-3F6F-B6240E13616F}"/>
          </ac:spMkLst>
        </pc:spChg>
        <pc:spChg chg="mod">
          <ac:chgData name="Chan, Viola Wing Yin" userId="e3d89f48-08a6-4bb4-9c28-261f251f3cc4" providerId="ADAL" clId="{64362591-DE49-49B7-9ED0-8321EAA62CED}" dt="2025-05-01T03:22:54.446" v="154" actId="20577"/>
          <ac:spMkLst>
            <pc:docMk/>
            <pc:sldMk cId="2711346602" sldId="284"/>
            <ac:spMk id="9" creationId="{03F525DC-3DB9-4706-9516-93529F7A30F9}"/>
          </ac:spMkLst>
        </pc:spChg>
        <pc:spChg chg="mod">
          <ac:chgData name="Chan, Viola Wing Yin" userId="e3d89f48-08a6-4bb4-9c28-261f251f3cc4" providerId="ADAL" clId="{64362591-DE49-49B7-9ED0-8321EAA62CED}" dt="2025-05-01T03:21:24.266" v="133"/>
          <ac:spMkLst>
            <pc:docMk/>
            <pc:sldMk cId="2711346602" sldId="284"/>
            <ac:spMk id="10" creationId="{13B768C8-CC6B-52DA-D1F2-413B5638908E}"/>
          </ac:spMkLst>
        </pc:spChg>
        <pc:spChg chg="add mod">
          <ac:chgData name="Chan, Viola Wing Yin" userId="e3d89f48-08a6-4bb4-9c28-261f251f3cc4" providerId="ADAL" clId="{64362591-DE49-49B7-9ED0-8321EAA62CED}" dt="2025-05-01T03:23:08.261" v="158" actId="1076"/>
          <ac:spMkLst>
            <pc:docMk/>
            <pc:sldMk cId="2711346602" sldId="284"/>
            <ac:spMk id="15" creationId="{9485AEEE-003E-B6B4-627C-8171070BE908}"/>
          </ac:spMkLst>
        </pc:spChg>
        <pc:picChg chg="add mod">
          <ac:chgData name="Chan, Viola Wing Yin" userId="e3d89f48-08a6-4bb4-9c28-261f251f3cc4" providerId="ADAL" clId="{64362591-DE49-49B7-9ED0-8321EAA62CED}" dt="2025-05-01T03:21:09.994" v="126" actId="1076"/>
          <ac:picMkLst>
            <pc:docMk/>
            <pc:sldMk cId="2711346602" sldId="284"/>
            <ac:picMk id="11" creationId="{0CADB65A-CEE3-C251-1A47-B723F1368A3F}"/>
          </ac:picMkLst>
        </pc:picChg>
        <pc:picChg chg="add mod">
          <ac:chgData name="Chan, Viola Wing Yin" userId="e3d89f48-08a6-4bb4-9c28-261f251f3cc4" providerId="ADAL" clId="{64362591-DE49-49B7-9ED0-8321EAA62CED}" dt="2025-05-01T03:21:02.145" v="125" actId="1076"/>
          <ac:picMkLst>
            <pc:docMk/>
            <pc:sldMk cId="2711346602" sldId="284"/>
            <ac:picMk id="13" creationId="{0EAB2B0F-B7CC-BB2A-77B5-094E6CCC885C}"/>
          </ac:picMkLst>
        </pc:picChg>
      </pc:sldChg>
      <pc:sldChg chg="addSp delSp modSp add mod ord modNotesTx">
        <pc:chgData name="Chan, Viola Wing Yin" userId="e3d89f48-08a6-4bb4-9c28-261f251f3cc4" providerId="ADAL" clId="{64362591-DE49-49B7-9ED0-8321EAA62CED}" dt="2025-05-09T06:58:58.625" v="6743" actId="20577"/>
        <pc:sldMkLst>
          <pc:docMk/>
          <pc:sldMk cId="3502264959" sldId="285"/>
        </pc:sldMkLst>
        <pc:spChg chg="mod">
          <ac:chgData name="Chan, Viola Wing Yin" userId="e3d89f48-08a6-4bb4-9c28-261f251f3cc4" providerId="ADAL" clId="{64362591-DE49-49B7-9ED0-8321EAA62CED}" dt="2025-05-01T05:43:22.610" v="1675" actId="20577"/>
          <ac:spMkLst>
            <pc:docMk/>
            <pc:sldMk cId="3502264959" sldId="285"/>
            <ac:spMk id="2" creationId="{4617EC94-5563-A93B-84AA-9A9F07CCCD70}"/>
          </ac:spMkLst>
        </pc:spChg>
        <pc:spChg chg="mod">
          <ac:chgData name="Chan, Viola Wing Yin" userId="e3d89f48-08a6-4bb4-9c28-261f251f3cc4" providerId="ADAL" clId="{64362591-DE49-49B7-9ED0-8321EAA62CED}" dt="2025-05-09T06:54:11.217" v="6673" actId="20577"/>
          <ac:spMkLst>
            <pc:docMk/>
            <pc:sldMk cId="3502264959" sldId="285"/>
            <ac:spMk id="3" creationId="{B39DA207-3828-4858-378F-06002A79E6CA}"/>
          </ac:spMkLst>
        </pc:spChg>
        <pc:picChg chg="add mod">
          <ac:chgData name="Chan, Viola Wing Yin" userId="e3d89f48-08a6-4bb4-9c28-261f251f3cc4" providerId="ADAL" clId="{64362591-DE49-49B7-9ED0-8321EAA62CED}" dt="2025-05-09T06:50:49.580" v="6607" actId="14100"/>
          <ac:picMkLst>
            <pc:docMk/>
            <pc:sldMk cId="3502264959" sldId="285"/>
            <ac:picMk id="7" creationId="{75CDD2DC-1A49-76D8-1E08-12D8B380BD51}"/>
          </ac:picMkLst>
        </pc:picChg>
      </pc:sldChg>
      <pc:sldChg chg="addSp delSp modSp add mod setBg modNotesTx">
        <pc:chgData name="Chan, Viola Wing Yin" userId="e3d89f48-08a6-4bb4-9c28-261f251f3cc4" providerId="ADAL" clId="{64362591-DE49-49B7-9ED0-8321EAA62CED}" dt="2025-05-06T04:20:51.077" v="6107" actId="20577"/>
        <pc:sldMkLst>
          <pc:docMk/>
          <pc:sldMk cId="2827434550" sldId="286"/>
        </pc:sldMkLst>
        <pc:spChg chg="mod">
          <ac:chgData name="Chan, Viola Wing Yin" userId="e3d89f48-08a6-4bb4-9c28-261f251f3cc4" providerId="ADAL" clId="{64362591-DE49-49B7-9ED0-8321EAA62CED}" dt="2025-05-01T03:57:53.343" v="766" actId="20577"/>
          <ac:spMkLst>
            <pc:docMk/>
            <pc:sldMk cId="2827434550" sldId="286"/>
            <ac:spMk id="2" creationId="{4617EC94-5563-A93B-84AA-9A9F07CCCD70}"/>
          </ac:spMkLst>
        </pc:spChg>
        <pc:spChg chg="add mod">
          <ac:chgData name="Chan, Viola Wing Yin" userId="e3d89f48-08a6-4bb4-9c28-261f251f3cc4" providerId="ADAL" clId="{64362591-DE49-49B7-9ED0-8321EAA62CED}" dt="2025-05-01T04:25:04.907" v="1285"/>
          <ac:spMkLst>
            <pc:docMk/>
            <pc:sldMk cId="2827434550" sldId="286"/>
            <ac:spMk id="63" creationId="{C61A156B-99D7-C2C6-72FD-15DC4AAB74CE}"/>
          </ac:spMkLst>
        </pc:spChg>
        <pc:spChg chg="mod">
          <ac:chgData name="Chan, Viola Wing Yin" userId="e3d89f48-08a6-4bb4-9c28-261f251f3cc4" providerId="ADAL" clId="{64362591-DE49-49B7-9ED0-8321EAA62CED}" dt="2025-05-01T04:25:04.907" v="1285"/>
          <ac:spMkLst>
            <pc:docMk/>
            <pc:sldMk cId="2827434550" sldId="286"/>
            <ac:spMk id="66" creationId="{64032121-4D3A-64E0-BF22-B4028827EB6C}"/>
          </ac:spMkLst>
        </pc:spChg>
        <pc:spChg chg="mod">
          <ac:chgData name="Chan, Viola Wing Yin" userId="e3d89f48-08a6-4bb4-9c28-261f251f3cc4" providerId="ADAL" clId="{64362591-DE49-49B7-9ED0-8321EAA62CED}" dt="2025-05-01T04:25:04.907" v="1285"/>
          <ac:spMkLst>
            <pc:docMk/>
            <pc:sldMk cId="2827434550" sldId="286"/>
            <ac:spMk id="68" creationId="{1F03FE15-C93C-52D2-F999-DF9760BAAC90}"/>
          </ac:spMkLst>
        </pc:spChg>
        <pc:spChg chg="mod">
          <ac:chgData name="Chan, Viola Wing Yin" userId="e3d89f48-08a6-4bb4-9c28-261f251f3cc4" providerId="ADAL" clId="{64362591-DE49-49B7-9ED0-8321EAA62CED}" dt="2025-05-01T04:25:04.907" v="1285"/>
          <ac:spMkLst>
            <pc:docMk/>
            <pc:sldMk cId="2827434550" sldId="286"/>
            <ac:spMk id="69" creationId="{B0662B3B-B844-5C2F-1E1D-875A0AD0509F}"/>
          </ac:spMkLst>
        </pc:spChg>
        <pc:spChg chg="mod">
          <ac:chgData name="Chan, Viola Wing Yin" userId="e3d89f48-08a6-4bb4-9c28-261f251f3cc4" providerId="ADAL" clId="{64362591-DE49-49B7-9ED0-8321EAA62CED}" dt="2025-05-01T04:25:04.907" v="1285"/>
          <ac:spMkLst>
            <pc:docMk/>
            <pc:sldMk cId="2827434550" sldId="286"/>
            <ac:spMk id="70" creationId="{FD7E5C19-973D-C416-FB0A-8411BF7938C7}"/>
          </ac:spMkLst>
        </pc:spChg>
        <pc:spChg chg="mod">
          <ac:chgData name="Chan, Viola Wing Yin" userId="e3d89f48-08a6-4bb4-9c28-261f251f3cc4" providerId="ADAL" clId="{64362591-DE49-49B7-9ED0-8321EAA62CED}" dt="2025-05-01T04:25:04.907" v="1285"/>
          <ac:spMkLst>
            <pc:docMk/>
            <pc:sldMk cId="2827434550" sldId="286"/>
            <ac:spMk id="71" creationId="{C3E47B4F-A9A7-F2E4-697E-0798BA06EA0E}"/>
          </ac:spMkLst>
        </pc:spChg>
        <pc:spChg chg="mod">
          <ac:chgData name="Chan, Viola Wing Yin" userId="e3d89f48-08a6-4bb4-9c28-261f251f3cc4" providerId="ADAL" clId="{64362591-DE49-49B7-9ED0-8321EAA62CED}" dt="2025-05-01T04:25:04.907" v="1285"/>
          <ac:spMkLst>
            <pc:docMk/>
            <pc:sldMk cId="2827434550" sldId="286"/>
            <ac:spMk id="74" creationId="{DE6F35E6-670D-AC01-0D96-0094DB579DE4}"/>
          </ac:spMkLst>
        </pc:spChg>
        <pc:spChg chg="mod">
          <ac:chgData name="Chan, Viola Wing Yin" userId="e3d89f48-08a6-4bb4-9c28-261f251f3cc4" providerId="ADAL" clId="{64362591-DE49-49B7-9ED0-8321EAA62CED}" dt="2025-05-01T04:25:04.907" v="1285"/>
          <ac:spMkLst>
            <pc:docMk/>
            <pc:sldMk cId="2827434550" sldId="286"/>
            <ac:spMk id="75" creationId="{4E397D93-E63D-C878-7386-1B1F6F8E3959}"/>
          </ac:spMkLst>
        </pc:spChg>
        <pc:spChg chg="mod">
          <ac:chgData name="Chan, Viola Wing Yin" userId="e3d89f48-08a6-4bb4-9c28-261f251f3cc4" providerId="ADAL" clId="{64362591-DE49-49B7-9ED0-8321EAA62CED}" dt="2025-05-01T04:25:04.907" v="1285"/>
          <ac:spMkLst>
            <pc:docMk/>
            <pc:sldMk cId="2827434550" sldId="286"/>
            <ac:spMk id="76" creationId="{817E9CE7-7AAA-1D49-F495-3C0C43FA39A1}"/>
          </ac:spMkLst>
        </pc:spChg>
        <pc:spChg chg="mod">
          <ac:chgData name="Chan, Viola Wing Yin" userId="e3d89f48-08a6-4bb4-9c28-261f251f3cc4" providerId="ADAL" clId="{64362591-DE49-49B7-9ED0-8321EAA62CED}" dt="2025-05-01T04:25:04.907" v="1285"/>
          <ac:spMkLst>
            <pc:docMk/>
            <pc:sldMk cId="2827434550" sldId="286"/>
            <ac:spMk id="77" creationId="{8586F7E2-6424-1BA4-1ED0-E0C029AE0221}"/>
          </ac:spMkLst>
        </pc:spChg>
        <pc:spChg chg="mod">
          <ac:chgData name="Chan, Viola Wing Yin" userId="e3d89f48-08a6-4bb4-9c28-261f251f3cc4" providerId="ADAL" clId="{64362591-DE49-49B7-9ED0-8321EAA62CED}" dt="2025-05-01T04:25:04.907" v="1285"/>
          <ac:spMkLst>
            <pc:docMk/>
            <pc:sldMk cId="2827434550" sldId="286"/>
            <ac:spMk id="79" creationId="{96FD8414-ACF2-B18B-4D26-074A458AF9EE}"/>
          </ac:spMkLst>
        </pc:spChg>
        <pc:spChg chg="mod">
          <ac:chgData name="Chan, Viola Wing Yin" userId="e3d89f48-08a6-4bb4-9c28-261f251f3cc4" providerId="ADAL" clId="{64362591-DE49-49B7-9ED0-8321EAA62CED}" dt="2025-05-01T04:25:04.907" v="1285"/>
          <ac:spMkLst>
            <pc:docMk/>
            <pc:sldMk cId="2827434550" sldId="286"/>
            <ac:spMk id="80" creationId="{BAEC3D72-328D-B165-3845-5FD3CD6096F5}"/>
          </ac:spMkLst>
        </pc:spChg>
        <pc:spChg chg="add mod">
          <ac:chgData name="Chan, Viola Wing Yin" userId="e3d89f48-08a6-4bb4-9c28-261f251f3cc4" providerId="ADAL" clId="{64362591-DE49-49B7-9ED0-8321EAA62CED}" dt="2025-05-01T04:25:04.907" v="1285"/>
          <ac:spMkLst>
            <pc:docMk/>
            <pc:sldMk cId="2827434550" sldId="286"/>
            <ac:spMk id="81" creationId="{783DD75F-2D32-002B-2949-1BF796E3A5F2}"/>
          </ac:spMkLst>
        </pc:spChg>
        <pc:spChg chg="add mod">
          <ac:chgData name="Chan, Viola Wing Yin" userId="e3d89f48-08a6-4bb4-9c28-261f251f3cc4" providerId="ADAL" clId="{64362591-DE49-49B7-9ED0-8321EAA62CED}" dt="2025-05-01T04:25:04.907" v="1285"/>
          <ac:spMkLst>
            <pc:docMk/>
            <pc:sldMk cId="2827434550" sldId="286"/>
            <ac:spMk id="84" creationId="{E93D796C-1795-6CAB-59EC-ED99AAD3E285}"/>
          </ac:spMkLst>
        </pc:spChg>
        <pc:spChg chg="add mod">
          <ac:chgData name="Chan, Viola Wing Yin" userId="e3d89f48-08a6-4bb4-9c28-261f251f3cc4" providerId="ADAL" clId="{64362591-DE49-49B7-9ED0-8321EAA62CED}" dt="2025-05-01T04:25:04.907" v="1285"/>
          <ac:spMkLst>
            <pc:docMk/>
            <pc:sldMk cId="2827434550" sldId="286"/>
            <ac:spMk id="85" creationId="{82EF2B9D-6B87-4E10-533D-F4F475B4DBA2}"/>
          </ac:spMkLst>
        </pc:spChg>
        <pc:spChg chg="add mod">
          <ac:chgData name="Chan, Viola Wing Yin" userId="e3d89f48-08a6-4bb4-9c28-261f251f3cc4" providerId="ADAL" clId="{64362591-DE49-49B7-9ED0-8321EAA62CED}" dt="2025-05-01T04:25:04.907" v="1285"/>
          <ac:spMkLst>
            <pc:docMk/>
            <pc:sldMk cId="2827434550" sldId="286"/>
            <ac:spMk id="86" creationId="{7017CE96-6275-CD63-C6DA-4F0615CDE538}"/>
          </ac:spMkLst>
        </pc:spChg>
        <pc:spChg chg="add mod">
          <ac:chgData name="Chan, Viola Wing Yin" userId="e3d89f48-08a6-4bb4-9c28-261f251f3cc4" providerId="ADAL" clId="{64362591-DE49-49B7-9ED0-8321EAA62CED}" dt="2025-05-01T04:27:15.685" v="1288" actId="1076"/>
          <ac:spMkLst>
            <pc:docMk/>
            <pc:sldMk cId="2827434550" sldId="286"/>
            <ac:spMk id="87" creationId="{90C6A7AD-6EE1-68D8-2BC9-2C4A3201EAFA}"/>
          </ac:spMkLst>
        </pc:spChg>
        <pc:spChg chg="add mod">
          <ac:chgData name="Chan, Viola Wing Yin" userId="e3d89f48-08a6-4bb4-9c28-261f251f3cc4" providerId="ADAL" clId="{64362591-DE49-49B7-9ED0-8321EAA62CED}" dt="2025-05-01T04:25:04.907" v="1285"/>
          <ac:spMkLst>
            <pc:docMk/>
            <pc:sldMk cId="2827434550" sldId="286"/>
            <ac:spMk id="88" creationId="{3B6DC41E-0132-3FFE-9E54-A929B1F4DF6D}"/>
          </ac:spMkLst>
        </pc:spChg>
        <pc:spChg chg="add mod">
          <ac:chgData name="Chan, Viola Wing Yin" userId="e3d89f48-08a6-4bb4-9c28-261f251f3cc4" providerId="ADAL" clId="{64362591-DE49-49B7-9ED0-8321EAA62CED}" dt="2025-05-01T04:27:18.710" v="1289" actId="207"/>
          <ac:spMkLst>
            <pc:docMk/>
            <pc:sldMk cId="2827434550" sldId="286"/>
            <ac:spMk id="89" creationId="{7928704D-0D6E-62D6-4D84-AF2191AFC89B}"/>
          </ac:spMkLst>
        </pc:spChg>
        <pc:spChg chg="add mod">
          <ac:chgData name="Chan, Viola Wing Yin" userId="e3d89f48-08a6-4bb4-9c28-261f251f3cc4" providerId="ADAL" clId="{64362591-DE49-49B7-9ED0-8321EAA62CED}" dt="2025-05-01T04:27:18.710" v="1289" actId="207"/>
          <ac:spMkLst>
            <pc:docMk/>
            <pc:sldMk cId="2827434550" sldId="286"/>
            <ac:spMk id="90" creationId="{306516A4-81BE-453A-D092-BF10D65388C1}"/>
          </ac:spMkLst>
        </pc:spChg>
        <pc:spChg chg="add mod">
          <ac:chgData name="Chan, Viola Wing Yin" userId="e3d89f48-08a6-4bb4-9c28-261f251f3cc4" providerId="ADAL" clId="{64362591-DE49-49B7-9ED0-8321EAA62CED}" dt="2025-05-01T04:27:18.710" v="1289" actId="207"/>
          <ac:spMkLst>
            <pc:docMk/>
            <pc:sldMk cId="2827434550" sldId="286"/>
            <ac:spMk id="91" creationId="{D60B7133-A984-F2A0-8CB3-DEC6B3AB103F}"/>
          </ac:spMkLst>
        </pc:spChg>
        <pc:spChg chg="add mod">
          <ac:chgData name="Chan, Viola Wing Yin" userId="e3d89f48-08a6-4bb4-9c28-261f251f3cc4" providerId="ADAL" clId="{64362591-DE49-49B7-9ED0-8321EAA62CED}" dt="2025-05-01T04:25:04.907" v="1285"/>
          <ac:spMkLst>
            <pc:docMk/>
            <pc:sldMk cId="2827434550" sldId="286"/>
            <ac:spMk id="92" creationId="{0133ED5D-F962-A363-B088-6117B573EA86}"/>
          </ac:spMkLst>
        </pc:spChg>
        <pc:spChg chg="add mod">
          <ac:chgData name="Chan, Viola Wing Yin" userId="e3d89f48-08a6-4bb4-9c28-261f251f3cc4" providerId="ADAL" clId="{64362591-DE49-49B7-9ED0-8321EAA62CED}" dt="2025-05-01T04:25:04.907" v="1285"/>
          <ac:spMkLst>
            <pc:docMk/>
            <pc:sldMk cId="2827434550" sldId="286"/>
            <ac:spMk id="93" creationId="{D4D4FC8E-53FA-3F78-20A7-BDCE71DDCFD2}"/>
          </ac:spMkLst>
        </pc:spChg>
        <pc:spChg chg="add mod">
          <ac:chgData name="Chan, Viola Wing Yin" userId="e3d89f48-08a6-4bb4-9c28-261f251f3cc4" providerId="ADAL" clId="{64362591-DE49-49B7-9ED0-8321EAA62CED}" dt="2025-05-01T04:25:04.907" v="1285"/>
          <ac:spMkLst>
            <pc:docMk/>
            <pc:sldMk cId="2827434550" sldId="286"/>
            <ac:spMk id="94" creationId="{01909AC6-AAB9-6406-DD33-C5C2C1C6A868}"/>
          </ac:spMkLst>
        </pc:spChg>
        <pc:spChg chg="add mod">
          <ac:chgData name="Chan, Viola Wing Yin" userId="e3d89f48-08a6-4bb4-9c28-261f251f3cc4" providerId="ADAL" clId="{64362591-DE49-49B7-9ED0-8321EAA62CED}" dt="2025-05-01T04:25:04.907" v="1285"/>
          <ac:spMkLst>
            <pc:docMk/>
            <pc:sldMk cId="2827434550" sldId="286"/>
            <ac:spMk id="95" creationId="{86308E69-2C86-E72D-BCDE-0A720AFF7892}"/>
          </ac:spMkLst>
        </pc:spChg>
        <pc:spChg chg="mod">
          <ac:chgData name="Chan, Viola Wing Yin" userId="e3d89f48-08a6-4bb4-9c28-261f251f3cc4" providerId="ADAL" clId="{64362591-DE49-49B7-9ED0-8321EAA62CED}" dt="2025-05-01T04:25:04.907" v="1285"/>
          <ac:spMkLst>
            <pc:docMk/>
            <pc:sldMk cId="2827434550" sldId="286"/>
            <ac:spMk id="97" creationId="{19B2D880-08AE-3EFC-E831-D9138B262AF1}"/>
          </ac:spMkLst>
        </pc:spChg>
        <pc:spChg chg="mod">
          <ac:chgData name="Chan, Viola Wing Yin" userId="e3d89f48-08a6-4bb4-9c28-261f251f3cc4" providerId="ADAL" clId="{64362591-DE49-49B7-9ED0-8321EAA62CED}" dt="2025-05-01T04:25:04.907" v="1285"/>
          <ac:spMkLst>
            <pc:docMk/>
            <pc:sldMk cId="2827434550" sldId="286"/>
            <ac:spMk id="98" creationId="{882B83B6-F375-2E6F-E2B6-962CB8161A74}"/>
          </ac:spMkLst>
        </pc:spChg>
        <pc:spChg chg="add mod">
          <ac:chgData name="Chan, Viola Wing Yin" userId="e3d89f48-08a6-4bb4-9c28-261f251f3cc4" providerId="ADAL" clId="{64362591-DE49-49B7-9ED0-8321EAA62CED}" dt="2025-05-01T04:25:04.907" v="1285"/>
          <ac:spMkLst>
            <pc:docMk/>
            <pc:sldMk cId="2827434550" sldId="286"/>
            <ac:spMk id="99" creationId="{F5B79DE5-A9E6-61E0-8215-6EB883B55720}"/>
          </ac:spMkLst>
        </pc:spChg>
        <pc:spChg chg="mod">
          <ac:chgData name="Chan, Viola Wing Yin" userId="e3d89f48-08a6-4bb4-9c28-261f251f3cc4" providerId="ADAL" clId="{64362591-DE49-49B7-9ED0-8321EAA62CED}" dt="2025-05-01T04:25:04.907" v="1285"/>
          <ac:spMkLst>
            <pc:docMk/>
            <pc:sldMk cId="2827434550" sldId="286"/>
            <ac:spMk id="101" creationId="{B5849C33-DD74-C875-8129-7CF98C6BEB3D}"/>
          </ac:spMkLst>
        </pc:spChg>
        <pc:spChg chg="mod">
          <ac:chgData name="Chan, Viola Wing Yin" userId="e3d89f48-08a6-4bb4-9c28-261f251f3cc4" providerId="ADAL" clId="{64362591-DE49-49B7-9ED0-8321EAA62CED}" dt="2025-05-01T04:25:04.907" v="1285"/>
          <ac:spMkLst>
            <pc:docMk/>
            <pc:sldMk cId="2827434550" sldId="286"/>
            <ac:spMk id="102" creationId="{458812B5-C314-5D6B-C2F0-88AFD8B252C6}"/>
          </ac:spMkLst>
        </pc:spChg>
        <pc:spChg chg="mod">
          <ac:chgData name="Chan, Viola Wing Yin" userId="e3d89f48-08a6-4bb4-9c28-261f251f3cc4" providerId="ADAL" clId="{64362591-DE49-49B7-9ED0-8321EAA62CED}" dt="2025-05-01T04:25:04.907" v="1285"/>
          <ac:spMkLst>
            <pc:docMk/>
            <pc:sldMk cId="2827434550" sldId="286"/>
            <ac:spMk id="103" creationId="{7E6E175F-55FB-CD10-EF7C-0182ADEEF58E}"/>
          </ac:spMkLst>
        </pc:spChg>
        <pc:spChg chg="mod">
          <ac:chgData name="Chan, Viola Wing Yin" userId="e3d89f48-08a6-4bb4-9c28-261f251f3cc4" providerId="ADAL" clId="{64362591-DE49-49B7-9ED0-8321EAA62CED}" dt="2025-05-01T04:25:04.907" v="1285"/>
          <ac:spMkLst>
            <pc:docMk/>
            <pc:sldMk cId="2827434550" sldId="286"/>
            <ac:spMk id="104" creationId="{1CCC95EF-5AA8-3F8D-7135-87CF38A29E65}"/>
          </ac:spMkLst>
        </pc:spChg>
        <pc:spChg chg="mod">
          <ac:chgData name="Chan, Viola Wing Yin" userId="e3d89f48-08a6-4bb4-9c28-261f251f3cc4" providerId="ADAL" clId="{64362591-DE49-49B7-9ED0-8321EAA62CED}" dt="2025-05-01T04:25:04.907" v="1285"/>
          <ac:spMkLst>
            <pc:docMk/>
            <pc:sldMk cId="2827434550" sldId="286"/>
            <ac:spMk id="105" creationId="{7E1DA397-816E-837A-7291-C5AA9D1EFE0A}"/>
          </ac:spMkLst>
        </pc:spChg>
        <pc:spChg chg="mod">
          <ac:chgData name="Chan, Viola Wing Yin" userId="e3d89f48-08a6-4bb4-9c28-261f251f3cc4" providerId="ADAL" clId="{64362591-DE49-49B7-9ED0-8321EAA62CED}" dt="2025-05-01T04:25:04.907" v="1285"/>
          <ac:spMkLst>
            <pc:docMk/>
            <pc:sldMk cId="2827434550" sldId="286"/>
            <ac:spMk id="106" creationId="{E489773C-6D65-4A70-ADFE-4345221F1305}"/>
          </ac:spMkLst>
        </pc:spChg>
        <pc:spChg chg="mod">
          <ac:chgData name="Chan, Viola Wing Yin" userId="e3d89f48-08a6-4bb4-9c28-261f251f3cc4" providerId="ADAL" clId="{64362591-DE49-49B7-9ED0-8321EAA62CED}" dt="2025-05-01T04:25:04.907" v="1285"/>
          <ac:spMkLst>
            <pc:docMk/>
            <pc:sldMk cId="2827434550" sldId="286"/>
            <ac:spMk id="107" creationId="{C6B850A8-EE91-E9D6-139C-C39394CE24DF}"/>
          </ac:spMkLst>
        </pc:spChg>
        <pc:spChg chg="add mod">
          <ac:chgData name="Chan, Viola Wing Yin" userId="e3d89f48-08a6-4bb4-9c28-261f251f3cc4" providerId="ADAL" clId="{64362591-DE49-49B7-9ED0-8321EAA62CED}" dt="2025-05-01T04:25:04.907" v="1285"/>
          <ac:spMkLst>
            <pc:docMk/>
            <pc:sldMk cId="2827434550" sldId="286"/>
            <ac:spMk id="108" creationId="{295070B3-B0F0-4552-A79A-26B0E5E8F740}"/>
          </ac:spMkLst>
        </pc:spChg>
        <pc:spChg chg="add mod">
          <ac:chgData name="Chan, Viola Wing Yin" userId="e3d89f48-08a6-4bb4-9c28-261f251f3cc4" providerId="ADAL" clId="{64362591-DE49-49B7-9ED0-8321EAA62CED}" dt="2025-05-01T04:27:18.710" v="1289" actId="207"/>
          <ac:spMkLst>
            <pc:docMk/>
            <pc:sldMk cId="2827434550" sldId="286"/>
            <ac:spMk id="109" creationId="{A317B55B-9869-3AFE-7015-88594F0979FD}"/>
          </ac:spMkLst>
        </pc:spChg>
        <pc:spChg chg="add mod">
          <ac:chgData name="Chan, Viola Wing Yin" userId="e3d89f48-08a6-4bb4-9c28-261f251f3cc4" providerId="ADAL" clId="{64362591-DE49-49B7-9ED0-8321EAA62CED}" dt="2025-05-01T05:13:26.324" v="1387" actId="207"/>
          <ac:spMkLst>
            <pc:docMk/>
            <pc:sldMk cId="2827434550" sldId="286"/>
            <ac:spMk id="110" creationId="{9B7ECAF7-9801-0DD5-C58E-94B8A6140256}"/>
          </ac:spMkLst>
        </pc:spChg>
        <pc:spChg chg="add mod">
          <ac:chgData name="Chan, Viola Wing Yin" userId="e3d89f48-08a6-4bb4-9c28-261f251f3cc4" providerId="ADAL" clId="{64362591-DE49-49B7-9ED0-8321EAA62CED}" dt="2025-05-01T05:13:29.763" v="1388" actId="207"/>
          <ac:spMkLst>
            <pc:docMk/>
            <pc:sldMk cId="2827434550" sldId="286"/>
            <ac:spMk id="111" creationId="{D8D20B74-1FE4-ADF2-476B-E73EAE3FD8E4}"/>
          </ac:spMkLst>
        </pc:spChg>
        <pc:spChg chg="add mod">
          <ac:chgData name="Chan, Viola Wing Yin" userId="e3d89f48-08a6-4bb4-9c28-261f251f3cc4" providerId="ADAL" clId="{64362591-DE49-49B7-9ED0-8321EAA62CED}" dt="2025-05-01T04:27:13.039" v="1286" actId="207"/>
          <ac:spMkLst>
            <pc:docMk/>
            <pc:sldMk cId="2827434550" sldId="286"/>
            <ac:spMk id="112" creationId="{69B0D5B5-7AF8-0CEB-7CB4-9678A80356D4}"/>
          </ac:spMkLst>
        </pc:spChg>
        <pc:spChg chg="add mod">
          <ac:chgData name="Chan, Viola Wing Yin" userId="e3d89f48-08a6-4bb4-9c28-261f251f3cc4" providerId="ADAL" clId="{64362591-DE49-49B7-9ED0-8321EAA62CED}" dt="2025-05-01T04:25:04.907" v="1285"/>
          <ac:spMkLst>
            <pc:docMk/>
            <pc:sldMk cId="2827434550" sldId="286"/>
            <ac:spMk id="113" creationId="{B497BA53-086B-0A74-DC5A-843C6344443F}"/>
          </ac:spMkLst>
        </pc:spChg>
        <pc:spChg chg="mod">
          <ac:chgData name="Chan, Viola Wing Yin" userId="e3d89f48-08a6-4bb4-9c28-261f251f3cc4" providerId="ADAL" clId="{64362591-DE49-49B7-9ED0-8321EAA62CED}" dt="2025-05-01T04:25:04.907" v="1285"/>
          <ac:spMkLst>
            <pc:docMk/>
            <pc:sldMk cId="2827434550" sldId="286"/>
            <ac:spMk id="115" creationId="{8ACF709A-DDCA-F624-8EDB-42E65932C21E}"/>
          </ac:spMkLst>
        </pc:spChg>
        <pc:spChg chg="mod">
          <ac:chgData name="Chan, Viola Wing Yin" userId="e3d89f48-08a6-4bb4-9c28-261f251f3cc4" providerId="ADAL" clId="{64362591-DE49-49B7-9ED0-8321EAA62CED}" dt="2025-05-01T04:25:04.907" v="1285"/>
          <ac:spMkLst>
            <pc:docMk/>
            <pc:sldMk cId="2827434550" sldId="286"/>
            <ac:spMk id="116" creationId="{56973CAA-F99D-615C-1D9C-3C0E119AC7B6}"/>
          </ac:spMkLst>
        </pc:spChg>
        <pc:spChg chg="add mod">
          <ac:chgData name="Chan, Viola Wing Yin" userId="e3d89f48-08a6-4bb4-9c28-261f251f3cc4" providerId="ADAL" clId="{64362591-DE49-49B7-9ED0-8321EAA62CED}" dt="2025-05-01T04:28:01.201" v="1298" actId="1076"/>
          <ac:spMkLst>
            <pc:docMk/>
            <pc:sldMk cId="2827434550" sldId="286"/>
            <ac:spMk id="117" creationId="{2B5185FA-60A3-3F02-C39A-C77D16498A95}"/>
          </ac:spMkLst>
        </pc:spChg>
        <pc:grpChg chg="add mod">
          <ac:chgData name="Chan, Viola Wing Yin" userId="e3d89f48-08a6-4bb4-9c28-261f251f3cc4" providerId="ADAL" clId="{64362591-DE49-49B7-9ED0-8321EAA62CED}" dt="2025-05-01T04:25:04.907" v="1285"/>
          <ac:grpSpMkLst>
            <pc:docMk/>
            <pc:sldMk cId="2827434550" sldId="286"/>
            <ac:grpSpMk id="65" creationId="{7EB82847-44D2-0BA6-6200-354ABB661FF5}"/>
          </ac:grpSpMkLst>
        </pc:grpChg>
        <pc:grpChg chg="mod">
          <ac:chgData name="Chan, Viola Wing Yin" userId="e3d89f48-08a6-4bb4-9c28-261f251f3cc4" providerId="ADAL" clId="{64362591-DE49-49B7-9ED0-8321EAA62CED}" dt="2025-05-01T04:25:04.907" v="1285"/>
          <ac:grpSpMkLst>
            <pc:docMk/>
            <pc:sldMk cId="2827434550" sldId="286"/>
            <ac:grpSpMk id="67" creationId="{036A395D-FCDF-1148-75E8-3DFE93E845C3}"/>
          </ac:grpSpMkLst>
        </pc:grpChg>
        <pc:grpChg chg="add mod">
          <ac:chgData name="Chan, Viola Wing Yin" userId="e3d89f48-08a6-4bb4-9c28-261f251f3cc4" providerId="ADAL" clId="{64362591-DE49-49B7-9ED0-8321EAA62CED}" dt="2025-05-01T04:25:04.907" v="1285"/>
          <ac:grpSpMkLst>
            <pc:docMk/>
            <pc:sldMk cId="2827434550" sldId="286"/>
            <ac:grpSpMk id="73" creationId="{CC80D536-9C73-D8F0-F123-6AA26CAFEA7D}"/>
          </ac:grpSpMkLst>
        </pc:grpChg>
        <pc:grpChg chg="add mod">
          <ac:chgData name="Chan, Viola Wing Yin" userId="e3d89f48-08a6-4bb4-9c28-261f251f3cc4" providerId="ADAL" clId="{64362591-DE49-49B7-9ED0-8321EAA62CED}" dt="2025-05-01T04:25:04.907" v="1285"/>
          <ac:grpSpMkLst>
            <pc:docMk/>
            <pc:sldMk cId="2827434550" sldId="286"/>
            <ac:grpSpMk id="96" creationId="{7F46AC52-1D27-B8FD-99D3-A97CD21796B8}"/>
          </ac:grpSpMkLst>
        </pc:grpChg>
        <pc:grpChg chg="add mod">
          <ac:chgData name="Chan, Viola Wing Yin" userId="e3d89f48-08a6-4bb4-9c28-261f251f3cc4" providerId="ADAL" clId="{64362591-DE49-49B7-9ED0-8321EAA62CED}" dt="2025-05-01T04:25:04.907" v="1285"/>
          <ac:grpSpMkLst>
            <pc:docMk/>
            <pc:sldMk cId="2827434550" sldId="286"/>
            <ac:grpSpMk id="100" creationId="{B2085440-54F1-2D79-11B3-F7DDE850527E}"/>
          </ac:grpSpMkLst>
        </pc:grpChg>
        <pc:grpChg chg="add mod">
          <ac:chgData name="Chan, Viola Wing Yin" userId="e3d89f48-08a6-4bb4-9c28-261f251f3cc4" providerId="ADAL" clId="{64362591-DE49-49B7-9ED0-8321EAA62CED}" dt="2025-05-01T04:25:04.907" v="1285"/>
          <ac:grpSpMkLst>
            <pc:docMk/>
            <pc:sldMk cId="2827434550" sldId="286"/>
            <ac:grpSpMk id="114" creationId="{878F42CF-AE03-40A0-0DAC-54B10AD4AD41}"/>
          </ac:grpSpMkLst>
        </pc:grpChg>
        <pc:cxnChg chg="add mod">
          <ac:chgData name="Chan, Viola Wing Yin" userId="e3d89f48-08a6-4bb4-9c28-261f251f3cc4" providerId="ADAL" clId="{64362591-DE49-49B7-9ED0-8321EAA62CED}" dt="2025-05-01T04:25:04.907" v="1285"/>
          <ac:cxnSpMkLst>
            <pc:docMk/>
            <pc:sldMk cId="2827434550" sldId="286"/>
            <ac:cxnSpMk id="64" creationId="{27795554-575C-579F-A1A1-E381DAAB38EF}"/>
          </ac:cxnSpMkLst>
        </pc:cxnChg>
        <pc:cxnChg chg="mod">
          <ac:chgData name="Chan, Viola Wing Yin" userId="e3d89f48-08a6-4bb4-9c28-261f251f3cc4" providerId="ADAL" clId="{64362591-DE49-49B7-9ED0-8321EAA62CED}" dt="2025-05-01T04:25:04.907" v="1285"/>
          <ac:cxnSpMkLst>
            <pc:docMk/>
            <pc:sldMk cId="2827434550" sldId="286"/>
            <ac:cxnSpMk id="72" creationId="{7F14B9E9-AE2E-7424-6763-5D0BE1C6B938}"/>
          </ac:cxnSpMkLst>
        </pc:cxnChg>
        <pc:cxnChg chg="mod">
          <ac:chgData name="Chan, Viola Wing Yin" userId="e3d89f48-08a6-4bb4-9c28-261f251f3cc4" providerId="ADAL" clId="{64362591-DE49-49B7-9ED0-8321EAA62CED}" dt="2025-05-01T04:25:04.907" v="1285"/>
          <ac:cxnSpMkLst>
            <pc:docMk/>
            <pc:sldMk cId="2827434550" sldId="286"/>
            <ac:cxnSpMk id="78" creationId="{6715B920-0F84-1439-C9A2-E421BBA2F4A9}"/>
          </ac:cxnSpMkLst>
        </pc:cxnChg>
        <pc:cxnChg chg="add mod">
          <ac:chgData name="Chan, Viola Wing Yin" userId="e3d89f48-08a6-4bb4-9c28-261f251f3cc4" providerId="ADAL" clId="{64362591-DE49-49B7-9ED0-8321EAA62CED}" dt="2025-05-01T04:25:04.907" v="1285"/>
          <ac:cxnSpMkLst>
            <pc:docMk/>
            <pc:sldMk cId="2827434550" sldId="286"/>
            <ac:cxnSpMk id="82" creationId="{D378ACA4-BB49-A687-2305-C6FE93DD23ED}"/>
          </ac:cxnSpMkLst>
        </pc:cxnChg>
        <pc:cxnChg chg="add mod">
          <ac:chgData name="Chan, Viola Wing Yin" userId="e3d89f48-08a6-4bb4-9c28-261f251f3cc4" providerId="ADAL" clId="{64362591-DE49-49B7-9ED0-8321EAA62CED}" dt="2025-05-01T04:25:04.907" v="1285"/>
          <ac:cxnSpMkLst>
            <pc:docMk/>
            <pc:sldMk cId="2827434550" sldId="286"/>
            <ac:cxnSpMk id="83" creationId="{D6DD1ABD-AC62-4BDE-5FF5-21EF555DA8A9}"/>
          </ac:cxnSpMkLst>
        </pc:cxnChg>
      </pc:sldChg>
      <pc:sldChg chg="add del">
        <pc:chgData name="Chan, Viola Wing Yin" userId="e3d89f48-08a6-4bb4-9c28-261f251f3cc4" providerId="ADAL" clId="{64362591-DE49-49B7-9ED0-8321EAA62CED}" dt="2025-05-01T03:50:10.122" v="186"/>
        <pc:sldMkLst>
          <pc:docMk/>
          <pc:sldMk cId="3524939237" sldId="286"/>
        </pc:sldMkLst>
      </pc:sldChg>
      <pc:sldChg chg="modSp add del mod ord">
        <pc:chgData name="Chan, Viola Wing Yin" userId="e3d89f48-08a6-4bb4-9c28-261f251f3cc4" providerId="ADAL" clId="{64362591-DE49-49B7-9ED0-8321EAA62CED}" dt="2025-05-01T06:21:45.879" v="1869" actId="47"/>
        <pc:sldMkLst>
          <pc:docMk/>
          <pc:sldMk cId="734312074" sldId="287"/>
        </pc:sldMkLst>
      </pc:sldChg>
      <pc:sldChg chg="modSp add del mod">
        <pc:chgData name="Chan, Viola Wing Yin" userId="e3d89f48-08a6-4bb4-9c28-261f251f3cc4" providerId="ADAL" clId="{64362591-DE49-49B7-9ED0-8321EAA62CED}" dt="2025-05-01T05:51:04.031" v="1841" actId="47"/>
        <pc:sldMkLst>
          <pc:docMk/>
          <pc:sldMk cId="3710902658" sldId="288"/>
        </pc:sldMkLst>
      </pc:sldChg>
      <pc:sldChg chg="modSp add del mod">
        <pc:chgData name="Chan, Viola Wing Yin" userId="e3d89f48-08a6-4bb4-9c28-261f251f3cc4" providerId="ADAL" clId="{64362591-DE49-49B7-9ED0-8321EAA62CED}" dt="2025-05-01T05:51:04.031" v="1841" actId="47"/>
        <pc:sldMkLst>
          <pc:docMk/>
          <pc:sldMk cId="1725042823" sldId="289"/>
        </pc:sldMkLst>
      </pc:sldChg>
      <pc:sldChg chg="modSp add del mod">
        <pc:chgData name="Chan, Viola Wing Yin" userId="e3d89f48-08a6-4bb4-9c28-261f251f3cc4" providerId="ADAL" clId="{64362591-DE49-49B7-9ED0-8321EAA62CED}" dt="2025-05-01T05:51:04.031" v="1841" actId="47"/>
        <pc:sldMkLst>
          <pc:docMk/>
          <pc:sldMk cId="1492179614" sldId="290"/>
        </pc:sldMkLst>
      </pc:sldChg>
      <pc:sldChg chg="modSp add del mod">
        <pc:chgData name="Chan, Viola Wing Yin" userId="e3d89f48-08a6-4bb4-9c28-261f251f3cc4" providerId="ADAL" clId="{64362591-DE49-49B7-9ED0-8321EAA62CED}" dt="2025-05-01T05:51:04.031" v="1841" actId="47"/>
        <pc:sldMkLst>
          <pc:docMk/>
          <pc:sldMk cId="1535048102" sldId="291"/>
        </pc:sldMkLst>
      </pc:sldChg>
      <pc:sldChg chg="add del">
        <pc:chgData name="Chan, Viola Wing Yin" userId="e3d89f48-08a6-4bb4-9c28-261f251f3cc4" providerId="ADAL" clId="{64362591-DE49-49B7-9ED0-8321EAA62CED}" dt="2025-05-01T05:51:04.031" v="1841" actId="47"/>
        <pc:sldMkLst>
          <pc:docMk/>
          <pc:sldMk cId="3663383100" sldId="292"/>
        </pc:sldMkLst>
      </pc:sldChg>
      <pc:sldChg chg="modSp add del mod">
        <pc:chgData name="Chan, Viola Wing Yin" userId="e3d89f48-08a6-4bb4-9c28-261f251f3cc4" providerId="ADAL" clId="{64362591-DE49-49B7-9ED0-8321EAA62CED}" dt="2025-05-01T05:51:04.031" v="1841" actId="47"/>
        <pc:sldMkLst>
          <pc:docMk/>
          <pc:sldMk cId="1292978994" sldId="293"/>
        </pc:sldMkLst>
      </pc:sldChg>
      <pc:sldChg chg="modSp add del mod">
        <pc:chgData name="Chan, Viola Wing Yin" userId="e3d89f48-08a6-4bb4-9c28-261f251f3cc4" providerId="ADAL" clId="{64362591-DE49-49B7-9ED0-8321EAA62CED}" dt="2025-05-01T05:51:04.031" v="1841" actId="47"/>
        <pc:sldMkLst>
          <pc:docMk/>
          <pc:sldMk cId="1635581165" sldId="294"/>
        </pc:sldMkLst>
      </pc:sldChg>
      <pc:sldChg chg="add del">
        <pc:chgData name="Chan, Viola Wing Yin" userId="e3d89f48-08a6-4bb4-9c28-261f251f3cc4" providerId="ADAL" clId="{64362591-DE49-49B7-9ED0-8321EAA62CED}" dt="2025-05-01T05:51:04.031" v="1841" actId="47"/>
        <pc:sldMkLst>
          <pc:docMk/>
          <pc:sldMk cId="404396318" sldId="295"/>
        </pc:sldMkLst>
      </pc:sldChg>
      <pc:sldChg chg="modSp add mod">
        <pc:chgData name="Chan, Viola Wing Yin" userId="e3d89f48-08a6-4bb4-9c28-261f251f3cc4" providerId="ADAL" clId="{64362591-DE49-49B7-9ED0-8321EAA62CED}" dt="2025-05-01T04:03:19.772" v="1185" actId="20577"/>
        <pc:sldMkLst>
          <pc:docMk/>
          <pc:sldMk cId="1063205301" sldId="296"/>
        </pc:sldMkLst>
        <pc:spChg chg="mod">
          <ac:chgData name="Chan, Viola Wing Yin" userId="e3d89f48-08a6-4bb4-9c28-261f251f3cc4" providerId="ADAL" clId="{64362591-DE49-49B7-9ED0-8321EAA62CED}" dt="2025-05-01T04:03:19.772" v="1185" actId="20577"/>
          <ac:spMkLst>
            <pc:docMk/>
            <pc:sldMk cId="1063205301" sldId="296"/>
            <ac:spMk id="2" creationId="{5D92DD06-C964-CF6A-77C8-CA245EBA130F}"/>
          </ac:spMkLst>
        </pc:spChg>
      </pc:sldChg>
      <pc:sldChg chg="modSp add mod ord modNotesTx">
        <pc:chgData name="Chan, Viola Wing Yin" userId="e3d89f48-08a6-4bb4-9c28-261f251f3cc4" providerId="ADAL" clId="{64362591-DE49-49B7-9ED0-8321EAA62CED}" dt="2025-05-01T04:11:30.726" v="1279" actId="20577"/>
        <pc:sldMkLst>
          <pc:docMk/>
          <pc:sldMk cId="1443866166" sldId="297"/>
        </pc:sldMkLst>
        <pc:spChg chg="mod">
          <ac:chgData name="Chan, Viola Wing Yin" userId="e3d89f48-08a6-4bb4-9c28-261f251f3cc4" providerId="ADAL" clId="{64362591-DE49-49B7-9ED0-8321EAA62CED}" dt="2025-05-01T04:03:37.191" v="1229" actId="20577"/>
          <ac:spMkLst>
            <pc:docMk/>
            <pc:sldMk cId="1443866166" sldId="297"/>
            <ac:spMk id="2" creationId="{4617EC94-5563-A93B-84AA-9A9F07CCCD70}"/>
          </ac:spMkLst>
        </pc:spChg>
      </pc:sldChg>
      <pc:sldChg chg="add">
        <pc:chgData name="Chan, Viola Wing Yin" userId="e3d89f48-08a6-4bb4-9c28-261f251f3cc4" providerId="ADAL" clId="{64362591-DE49-49B7-9ED0-8321EAA62CED}" dt="2025-05-01T04:03:51.482" v="1231"/>
        <pc:sldMkLst>
          <pc:docMk/>
          <pc:sldMk cId="893042097" sldId="298"/>
        </pc:sldMkLst>
      </pc:sldChg>
      <pc:sldChg chg="add del">
        <pc:chgData name="Chan, Viola Wing Yin" userId="e3d89f48-08a6-4bb4-9c28-261f251f3cc4" providerId="ADAL" clId="{64362591-DE49-49B7-9ED0-8321EAA62CED}" dt="2025-05-01T04:03:44.056" v="1230" actId="47"/>
        <pc:sldMkLst>
          <pc:docMk/>
          <pc:sldMk cId="3783590639" sldId="298"/>
        </pc:sldMkLst>
      </pc:sldChg>
      <pc:sldChg chg="add del">
        <pc:chgData name="Chan, Viola Wing Yin" userId="e3d89f48-08a6-4bb4-9c28-261f251f3cc4" providerId="ADAL" clId="{64362591-DE49-49B7-9ED0-8321EAA62CED}" dt="2025-05-01T04:03:44.056" v="1230" actId="47"/>
        <pc:sldMkLst>
          <pc:docMk/>
          <pc:sldMk cId="2137632467" sldId="299"/>
        </pc:sldMkLst>
      </pc:sldChg>
      <pc:sldChg chg="addSp modSp add mod setBg modNotesTx">
        <pc:chgData name="Chan, Viola Wing Yin" userId="e3d89f48-08a6-4bb4-9c28-261f251f3cc4" providerId="ADAL" clId="{64362591-DE49-49B7-9ED0-8321EAA62CED}" dt="2025-05-06T04:22:53.587" v="6253" actId="20577"/>
        <pc:sldMkLst>
          <pc:docMk/>
          <pc:sldMk cId="1959850277" sldId="2147376639"/>
        </pc:sldMkLst>
        <pc:spChg chg="mod">
          <ac:chgData name="Chan, Viola Wing Yin" userId="e3d89f48-08a6-4bb4-9c28-261f251f3cc4" providerId="ADAL" clId="{64362591-DE49-49B7-9ED0-8321EAA62CED}" dt="2025-05-01T04:29:58.014" v="1302" actId="207"/>
          <ac:spMkLst>
            <pc:docMk/>
            <pc:sldMk cId="1959850277" sldId="2147376639"/>
            <ac:spMk id="2" creationId="{7FEF399D-6302-4387-8AE1-F1D6C7017F2F}"/>
          </ac:spMkLst>
        </pc:spChg>
        <pc:spChg chg="mod">
          <ac:chgData name="Chan, Viola Wing Yin" userId="e3d89f48-08a6-4bb4-9c28-261f251f3cc4" providerId="ADAL" clId="{64362591-DE49-49B7-9ED0-8321EAA62CED}" dt="2025-05-01T04:29:58.014" v="1302" actId="207"/>
          <ac:spMkLst>
            <pc:docMk/>
            <pc:sldMk cId="1959850277" sldId="2147376639"/>
            <ac:spMk id="3" creationId="{8B3D9B7A-EE94-B8E0-18D7-BEE494EFA1E8}"/>
          </ac:spMkLst>
        </pc:spChg>
        <pc:spChg chg="mod">
          <ac:chgData name="Chan, Viola Wing Yin" userId="e3d89f48-08a6-4bb4-9c28-261f251f3cc4" providerId="ADAL" clId="{64362591-DE49-49B7-9ED0-8321EAA62CED}" dt="2025-05-01T04:29:58.014" v="1302" actId="207"/>
          <ac:spMkLst>
            <pc:docMk/>
            <pc:sldMk cId="1959850277" sldId="2147376639"/>
            <ac:spMk id="4" creationId="{7AFC0660-B778-5572-BD41-60D9589C7290}"/>
          </ac:spMkLst>
        </pc:spChg>
        <pc:spChg chg="mod">
          <ac:chgData name="Chan, Viola Wing Yin" userId="e3d89f48-08a6-4bb4-9c28-261f251f3cc4" providerId="ADAL" clId="{64362591-DE49-49B7-9ED0-8321EAA62CED}" dt="2025-05-01T04:29:58.014" v="1302" actId="207"/>
          <ac:spMkLst>
            <pc:docMk/>
            <pc:sldMk cId="1959850277" sldId="2147376639"/>
            <ac:spMk id="6" creationId="{113012DE-C530-AE55-C768-7813BBCF2ABF}"/>
          </ac:spMkLst>
        </pc:spChg>
        <pc:spChg chg="mod">
          <ac:chgData name="Chan, Viola Wing Yin" userId="e3d89f48-08a6-4bb4-9c28-261f251f3cc4" providerId="ADAL" clId="{64362591-DE49-49B7-9ED0-8321EAA62CED}" dt="2025-05-01T04:29:58.014" v="1302" actId="207"/>
          <ac:spMkLst>
            <pc:docMk/>
            <pc:sldMk cId="1959850277" sldId="2147376639"/>
            <ac:spMk id="7" creationId="{E3FB8683-B478-B5F8-FEBD-27EAB4F67928}"/>
          </ac:spMkLst>
        </pc:spChg>
        <pc:spChg chg="mod">
          <ac:chgData name="Chan, Viola Wing Yin" userId="e3d89f48-08a6-4bb4-9c28-261f251f3cc4" providerId="ADAL" clId="{64362591-DE49-49B7-9ED0-8321EAA62CED}" dt="2025-05-01T04:29:58.014" v="1302" actId="207"/>
          <ac:spMkLst>
            <pc:docMk/>
            <pc:sldMk cId="1959850277" sldId="2147376639"/>
            <ac:spMk id="8" creationId="{D12CE429-DFC9-66E1-2DF1-32ECE350CFA0}"/>
          </ac:spMkLst>
        </pc:spChg>
        <pc:spChg chg="mod">
          <ac:chgData name="Chan, Viola Wing Yin" userId="e3d89f48-08a6-4bb4-9c28-261f251f3cc4" providerId="ADAL" clId="{64362591-DE49-49B7-9ED0-8321EAA62CED}" dt="2025-05-01T04:29:58.014" v="1302" actId="207"/>
          <ac:spMkLst>
            <pc:docMk/>
            <pc:sldMk cId="1959850277" sldId="2147376639"/>
            <ac:spMk id="9" creationId="{D81A3C2C-B048-4D42-4481-5EF7167E43AB}"/>
          </ac:spMkLst>
        </pc:spChg>
        <pc:spChg chg="mod">
          <ac:chgData name="Chan, Viola Wing Yin" userId="e3d89f48-08a6-4bb4-9c28-261f251f3cc4" providerId="ADAL" clId="{64362591-DE49-49B7-9ED0-8321EAA62CED}" dt="2025-05-01T04:29:58.014" v="1302" actId="207"/>
          <ac:spMkLst>
            <pc:docMk/>
            <pc:sldMk cId="1959850277" sldId="2147376639"/>
            <ac:spMk id="10" creationId="{0CFD3019-45D8-BE03-B3BD-082073CBDB3E}"/>
          </ac:spMkLst>
        </pc:spChg>
        <pc:spChg chg="mod">
          <ac:chgData name="Chan, Viola Wing Yin" userId="e3d89f48-08a6-4bb4-9c28-261f251f3cc4" providerId="ADAL" clId="{64362591-DE49-49B7-9ED0-8321EAA62CED}" dt="2025-05-01T04:29:58.014" v="1302" actId="207"/>
          <ac:spMkLst>
            <pc:docMk/>
            <pc:sldMk cId="1959850277" sldId="2147376639"/>
            <ac:spMk id="11" creationId="{EC138E10-49A3-8361-40D4-9EB7A60BC4BF}"/>
          </ac:spMkLst>
        </pc:spChg>
        <pc:spChg chg="mod">
          <ac:chgData name="Chan, Viola Wing Yin" userId="e3d89f48-08a6-4bb4-9c28-261f251f3cc4" providerId="ADAL" clId="{64362591-DE49-49B7-9ED0-8321EAA62CED}" dt="2025-05-01T04:29:58.014" v="1302" actId="207"/>
          <ac:spMkLst>
            <pc:docMk/>
            <pc:sldMk cId="1959850277" sldId="2147376639"/>
            <ac:spMk id="13" creationId="{D639BD17-84CF-6B8A-1EDA-29A22E4838E4}"/>
          </ac:spMkLst>
        </pc:spChg>
        <pc:spChg chg="mod">
          <ac:chgData name="Chan, Viola Wing Yin" userId="e3d89f48-08a6-4bb4-9c28-261f251f3cc4" providerId="ADAL" clId="{64362591-DE49-49B7-9ED0-8321EAA62CED}" dt="2025-05-01T04:29:58.014" v="1302" actId="207"/>
          <ac:spMkLst>
            <pc:docMk/>
            <pc:sldMk cId="1959850277" sldId="2147376639"/>
            <ac:spMk id="19" creationId="{9C902518-3C83-40E9-8B44-2F045D128953}"/>
          </ac:spMkLst>
        </pc:spChg>
        <pc:spChg chg="mod">
          <ac:chgData name="Chan, Viola Wing Yin" userId="e3d89f48-08a6-4bb4-9c28-261f251f3cc4" providerId="ADAL" clId="{64362591-DE49-49B7-9ED0-8321EAA62CED}" dt="2025-05-01T04:29:58.014" v="1302" actId="207"/>
          <ac:spMkLst>
            <pc:docMk/>
            <pc:sldMk cId="1959850277" sldId="2147376639"/>
            <ac:spMk id="27" creationId="{1B492DCA-3EEE-4E9F-ACED-7633C3139356}"/>
          </ac:spMkLst>
        </pc:spChg>
        <pc:spChg chg="mod">
          <ac:chgData name="Chan, Viola Wing Yin" userId="e3d89f48-08a6-4bb4-9c28-261f251f3cc4" providerId="ADAL" clId="{64362591-DE49-49B7-9ED0-8321EAA62CED}" dt="2025-05-01T04:29:58.014" v="1302" actId="207"/>
          <ac:spMkLst>
            <pc:docMk/>
            <pc:sldMk cId="1959850277" sldId="2147376639"/>
            <ac:spMk id="96" creationId="{70308292-BD78-4C41-9331-AC84F61A9E95}"/>
          </ac:spMkLst>
        </pc:spChg>
        <pc:spChg chg="mod">
          <ac:chgData name="Chan, Viola Wing Yin" userId="e3d89f48-08a6-4bb4-9c28-261f251f3cc4" providerId="ADAL" clId="{64362591-DE49-49B7-9ED0-8321EAA62CED}" dt="2025-05-01T04:29:58.014" v="1302" actId="207"/>
          <ac:spMkLst>
            <pc:docMk/>
            <pc:sldMk cId="1959850277" sldId="2147376639"/>
            <ac:spMk id="97" creationId="{AAED5B8D-99DD-4DAF-9855-AC11DE838E66}"/>
          </ac:spMkLst>
        </pc:spChg>
        <pc:spChg chg="mod">
          <ac:chgData name="Chan, Viola Wing Yin" userId="e3d89f48-08a6-4bb4-9c28-261f251f3cc4" providerId="ADAL" clId="{64362591-DE49-49B7-9ED0-8321EAA62CED}" dt="2025-05-01T04:29:58.014" v="1302" actId="207"/>
          <ac:spMkLst>
            <pc:docMk/>
            <pc:sldMk cId="1959850277" sldId="2147376639"/>
            <ac:spMk id="100" creationId="{D5A0AB56-BB29-4F8E-92D6-1609BAC97832}"/>
          </ac:spMkLst>
        </pc:spChg>
        <pc:grpChg chg="mod">
          <ac:chgData name="Chan, Viola Wing Yin" userId="e3d89f48-08a6-4bb4-9c28-261f251f3cc4" providerId="ADAL" clId="{64362591-DE49-49B7-9ED0-8321EAA62CED}" dt="2025-05-01T04:29:58.014" v="1302" actId="207"/>
          <ac:grpSpMkLst>
            <pc:docMk/>
            <pc:sldMk cId="1959850277" sldId="2147376639"/>
            <ac:grpSpMk id="14" creationId="{99437FC8-4112-42A3-B678-2A0A4D9653C1}"/>
          </ac:grpSpMkLst>
        </pc:grpChg>
        <pc:grpChg chg="mod">
          <ac:chgData name="Chan, Viola Wing Yin" userId="e3d89f48-08a6-4bb4-9c28-261f251f3cc4" providerId="ADAL" clId="{64362591-DE49-49B7-9ED0-8321EAA62CED}" dt="2025-05-01T04:29:58.014" v="1302" actId="207"/>
          <ac:grpSpMkLst>
            <pc:docMk/>
            <pc:sldMk cId="1959850277" sldId="2147376639"/>
            <ac:grpSpMk id="17" creationId="{01D8A038-9E73-D12F-B811-B25E1976371E}"/>
          </ac:grpSpMkLst>
        </pc:grpChg>
        <pc:grpChg chg="mod">
          <ac:chgData name="Chan, Viola Wing Yin" userId="e3d89f48-08a6-4bb4-9c28-261f251f3cc4" providerId="ADAL" clId="{64362591-DE49-49B7-9ED0-8321EAA62CED}" dt="2025-05-01T04:29:58.014" v="1302" actId="207"/>
          <ac:grpSpMkLst>
            <pc:docMk/>
            <pc:sldMk cId="1959850277" sldId="2147376639"/>
            <ac:grpSpMk id="18" creationId="{0618E65A-08A4-482A-83A3-F6459985CAC8}"/>
          </ac:grpSpMkLst>
        </pc:grpChg>
        <pc:grpChg chg="mod">
          <ac:chgData name="Chan, Viola Wing Yin" userId="e3d89f48-08a6-4bb4-9c28-261f251f3cc4" providerId="ADAL" clId="{64362591-DE49-49B7-9ED0-8321EAA62CED}" dt="2025-05-01T04:29:58.014" v="1302" actId="207"/>
          <ac:grpSpMkLst>
            <pc:docMk/>
            <pc:sldMk cId="1959850277" sldId="2147376639"/>
            <ac:grpSpMk id="22" creationId="{E100C610-18EF-405A-99F4-DAC3B6A2B25F}"/>
          </ac:grpSpMkLst>
        </pc:grpChg>
        <pc:grpChg chg="mod">
          <ac:chgData name="Chan, Viola Wing Yin" userId="e3d89f48-08a6-4bb4-9c28-261f251f3cc4" providerId="ADAL" clId="{64362591-DE49-49B7-9ED0-8321EAA62CED}" dt="2025-05-01T04:29:58.014" v="1302" actId="207"/>
          <ac:grpSpMkLst>
            <pc:docMk/>
            <pc:sldMk cId="1959850277" sldId="2147376639"/>
            <ac:grpSpMk id="25" creationId="{627643ED-9AF3-483E-95B6-D2451C916001}"/>
          </ac:grpSpMkLst>
        </pc:grpChg>
        <pc:grpChg chg="mod">
          <ac:chgData name="Chan, Viola Wing Yin" userId="e3d89f48-08a6-4bb4-9c28-261f251f3cc4" providerId="ADAL" clId="{64362591-DE49-49B7-9ED0-8321EAA62CED}" dt="2025-05-01T04:29:58.014" v="1302" actId="207"/>
          <ac:grpSpMkLst>
            <pc:docMk/>
            <pc:sldMk cId="1959850277" sldId="2147376639"/>
            <ac:grpSpMk id="29" creationId="{57A57EDA-5B7C-4B09-B512-AAB8E5C48FED}"/>
          </ac:grpSpMkLst>
        </pc:grpChg>
        <pc:grpChg chg="mod">
          <ac:chgData name="Chan, Viola Wing Yin" userId="e3d89f48-08a6-4bb4-9c28-261f251f3cc4" providerId="ADAL" clId="{64362591-DE49-49B7-9ED0-8321EAA62CED}" dt="2025-05-01T04:29:58.014" v="1302" actId="207"/>
          <ac:grpSpMkLst>
            <pc:docMk/>
            <pc:sldMk cId="1959850277" sldId="2147376639"/>
            <ac:grpSpMk id="32" creationId="{B2D5F7F2-6E73-4BB6-9512-5579165FF98E}"/>
          </ac:grpSpMkLst>
        </pc:grpChg>
        <pc:grpChg chg="mod">
          <ac:chgData name="Chan, Viola Wing Yin" userId="e3d89f48-08a6-4bb4-9c28-261f251f3cc4" providerId="ADAL" clId="{64362591-DE49-49B7-9ED0-8321EAA62CED}" dt="2025-05-01T04:29:58.014" v="1302" actId="207"/>
          <ac:grpSpMkLst>
            <pc:docMk/>
            <pc:sldMk cId="1959850277" sldId="2147376639"/>
            <ac:grpSpMk id="47" creationId="{05BB4A20-5C27-4094-8BAE-1B0EBE226052}"/>
          </ac:grpSpMkLst>
        </pc:grpChg>
        <pc:grpChg chg="mod">
          <ac:chgData name="Chan, Viola Wing Yin" userId="e3d89f48-08a6-4bb4-9c28-261f251f3cc4" providerId="ADAL" clId="{64362591-DE49-49B7-9ED0-8321EAA62CED}" dt="2025-05-01T04:29:58.014" v="1302" actId="207"/>
          <ac:grpSpMkLst>
            <pc:docMk/>
            <pc:sldMk cId="1959850277" sldId="2147376639"/>
            <ac:grpSpMk id="50" creationId="{6546AD57-6CEA-4003-943D-5F0E713AA891}"/>
          </ac:grpSpMkLst>
        </pc:grpChg>
        <pc:grpChg chg="mod">
          <ac:chgData name="Chan, Viola Wing Yin" userId="e3d89f48-08a6-4bb4-9c28-261f251f3cc4" providerId="ADAL" clId="{64362591-DE49-49B7-9ED0-8321EAA62CED}" dt="2025-05-01T04:29:58.014" v="1302" actId="207"/>
          <ac:grpSpMkLst>
            <pc:docMk/>
            <pc:sldMk cId="1959850277" sldId="2147376639"/>
            <ac:grpSpMk id="53" creationId="{7623847C-07BB-4D84-948E-C8087B993FF1}"/>
          </ac:grpSpMkLst>
        </pc:grpChg>
        <pc:picChg chg="add">
          <ac:chgData name="Chan, Viola Wing Yin" userId="e3d89f48-08a6-4bb4-9c28-261f251f3cc4" providerId="ADAL" clId="{64362591-DE49-49B7-9ED0-8321EAA62CED}" dt="2025-05-01T05:48:29.699" v="1819" actId="22"/>
          <ac:picMkLst>
            <pc:docMk/>
            <pc:sldMk cId="1959850277" sldId="2147376639"/>
            <ac:picMk id="37" creationId="{CE2FFD56-65C2-5067-3FD0-FF8816B13F5D}"/>
          </ac:picMkLst>
        </pc:picChg>
      </pc:sldChg>
      <pc:sldChg chg="modSp add del mod setBg">
        <pc:chgData name="Chan, Viola Wing Yin" userId="e3d89f48-08a6-4bb4-9c28-261f251f3cc4" providerId="ADAL" clId="{64362591-DE49-49B7-9ED0-8321EAA62CED}" dt="2025-05-06T03:08:13.391" v="3852" actId="207"/>
        <pc:sldMkLst>
          <pc:docMk/>
          <pc:sldMk cId="2077755170" sldId="2147471627"/>
        </pc:sldMkLst>
        <pc:spChg chg="mod">
          <ac:chgData name="Chan, Viola Wing Yin" userId="e3d89f48-08a6-4bb4-9c28-261f251f3cc4" providerId="ADAL" clId="{64362591-DE49-49B7-9ED0-8321EAA62CED}" dt="2025-05-06T03:08:13.391" v="3852" actId="207"/>
          <ac:spMkLst>
            <pc:docMk/>
            <pc:sldMk cId="2077755170" sldId="2147471627"/>
            <ac:spMk id="2" creationId="{3DA7CBF8-614C-4360-AEAF-B26AAD7CB397}"/>
          </ac:spMkLst>
        </pc:spChg>
      </pc:sldChg>
      <pc:sldChg chg="add del ord setBg modNotes">
        <pc:chgData name="Chan, Viola Wing Yin" userId="e3d89f48-08a6-4bb4-9c28-261f251f3cc4" providerId="ADAL" clId="{64362591-DE49-49B7-9ED0-8321EAA62CED}" dt="2025-05-01T06:20:38.174" v="1846" actId="47"/>
        <pc:sldMkLst>
          <pc:docMk/>
          <pc:sldMk cId="1427514431" sldId="2147472465"/>
        </pc:sldMkLst>
      </pc:sldChg>
      <pc:sldChg chg="modSp add mod ord setBg modNotesTx">
        <pc:chgData name="Chan, Viola Wing Yin" userId="e3d89f48-08a6-4bb4-9c28-261f251f3cc4" providerId="ADAL" clId="{64362591-DE49-49B7-9ED0-8321EAA62CED}" dt="2025-05-09T07:05:43.007" v="6867" actId="20577"/>
        <pc:sldMkLst>
          <pc:docMk/>
          <pc:sldMk cId="1980161361" sldId="2147478483"/>
        </pc:sldMkLst>
        <pc:spChg chg="mod">
          <ac:chgData name="Chan, Viola Wing Yin" userId="e3d89f48-08a6-4bb4-9c28-261f251f3cc4" providerId="ADAL" clId="{64362591-DE49-49B7-9ED0-8321EAA62CED}" dt="2025-05-06T03:02:51.367" v="3446" actId="207"/>
          <ac:spMkLst>
            <pc:docMk/>
            <pc:sldMk cId="1980161361" sldId="2147478483"/>
            <ac:spMk id="4" creationId="{10891138-90A3-3877-DB27-A69B027FB3FE}"/>
          </ac:spMkLst>
        </pc:spChg>
      </pc:sldChg>
      <pc:sldChg chg="ord">
        <pc:chgData name="Chan, Viola Wing Yin" userId="e3d89f48-08a6-4bb4-9c28-261f251f3cc4" providerId="ADAL" clId="{64362591-DE49-49B7-9ED0-8321EAA62CED}" dt="2025-05-09T06:54:03.418" v="6630"/>
        <pc:sldMkLst>
          <pc:docMk/>
          <pc:sldMk cId="1790431296" sldId="2147479557"/>
        </pc:sldMkLst>
      </pc:sldChg>
      <pc:sldChg chg="modSp add del mod setBg">
        <pc:chgData name="Chan, Viola Wing Yin" userId="e3d89f48-08a6-4bb4-9c28-261f251f3cc4" providerId="ADAL" clId="{64362591-DE49-49B7-9ED0-8321EAA62CED}" dt="2025-05-01T04:28:04.107" v="1299" actId="47"/>
        <pc:sldMkLst>
          <pc:docMk/>
          <pc:sldMk cId="441862763" sldId="2147480607"/>
        </pc:sldMkLst>
      </pc:sldChg>
      <pc:sldChg chg="modSp add setBg">
        <pc:chgData name="Chan, Viola Wing Yin" userId="e3d89f48-08a6-4bb4-9c28-261f251f3cc4" providerId="ADAL" clId="{64362591-DE49-49B7-9ED0-8321EAA62CED}" dt="2025-05-01T05:21:45.576" v="1450"/>
        <pc:sldMkLst>
          <pc:docMk/>
          <pc:sldMk cId="203511129" sldId="2147480608"/>
        </pc:sldMkLst>
        <pc:spChg chg="mod">
          <ac:chgData name="Chan, Viola Wing Yin" userId="e3d89f48-08a6-4bb4-9c28-261f251f3cc4" providerId="ADAL" clId="{64362591-DE49-49B7-9ED0-8321EAA62CED}" dt="2025-05-01T04:29:52.980" v="1301" actId="207"/>
          <ac:spMkLst>
            <pc:docMk/>
            <pc:sldMk cId="203511129" sldId="2147480608"/>
            <ac:spMk id="2" creationId="{4DEA9AC8-715F-4E50-AD07-74EEA0061FE0}"/>
          </ac:spMkLst>
        </pc:spChg>
        <pc:spChg chg="mod">
          <ac:chgData name="Chan, Viola Wing Yin" userId="e3d89f48-08a6-4bb4-9c28-261f251f3cc4" providerId="ADAL" clId="{64362591-DE49-49B7-9ED0-8321EAA62CED}" dt="2025-05-01T04:29:52.980" v="1301" actId="207"/>
          <ac:spMkLst>
            <pc:docMk/>
            <pc:sldMk cId="203511129" sldId="2147480608"/>
            <ac:spMk id="4" creationId="{F9788F70-1207-AFC1-4FA4-CD9871ED5855}"/>
          </ac:spMkLst>
        </pc:spChg>
        <pc:spChg chg="mod">
          <ac:chgData name="Chan, Viola Wing Yin" userId="e3d89f48-08a6-4bb4-9c28-261f251f3cc4" providerId="ADAL" clId="{64362591-DE49-49B7-9ED0-8321EAA62CED}" dt="2025-05-01T04:29:52.980" v="1301" actId="207"/>
          <ac:spMkLst>
            <pc:docMk/>
            <pc:sldMk cId="203511129" sldId="2147480608"/>
            <ac:spMk id="5" creationId="{74FFEFDD-0C1C-4252-967D-57D9EC6A3A63}"/>
          </ac:spMkLst>
        </pc:spChg>
        <pc:spChg chg="mod">
          <ac:chgData name="Chan, Viola Wing Yin" userId="e3d89f48-08a6-4bb4-9c28-261f251f3cc4" providerId="ADAL" clId="{64362591-DE49-49B7-9ED0-8321EAA62CED}" dt="2025-05-01T04:29:52.980" v="1301" actId="207"/>
          <ac:spMkLst>
            <pc:docMk/>
            <pc:sldMk cId="203511129" sldId="2147480608"/>
            <ac:spMk id="6" creationId="{57FE1FE5-DCE1-F61E-E296-852F6E5F9CA1}"/>
          </ac:spMkLst>
        </pc:spChg>
        <pc:spChg chg="mod">
          <ac:chgData name="Chan, Viola Wing Yin" userId="e3d89f48-08a6-4bb4-9c28-261f251f3cc4" providerId="ADAL" clId="{64362591-DE49-49B7-9ED0-8321EAA62CED}" dt="2025-05-01T04:29:52.980" v="1301" actId="207"/>
          <ac:spMkLst>
            <pc:docMk/>
            <pc:sldMk cId="203511129" sldId="2147480608"/>
            <ac:spMk id="7" creationId="{C9791ACE-4EB0-DA87-FF3C-77FD2D66DDDE}"/>
          </ac:spMkLst>
        </pc:spChg>
        <pc:spChg chg="mod">
          <ac:chgData name="Chan, Viola Wing Yin" userId="e3d89f48-08a6-4bb4-9c28-261f251f3cc4" providerId="ADAL" clId="{64362591-DE49-49B7-9ED0-8321EAA62CED}" dt="2025-05-01T04:29:52.980" v="1301" actId="207"/>
          <ac:spMkLst>
            <pc:docMk/>
            <pc:sldMk cId="203511129" sldId="2147480608"/>
            <ac:spMk id="8" creationId="{BB5CC6B1-AE93-32ED-C6F4-B7E23B0F7BF1}"/>
          </ac:spMkLst>
        </pc:spChg>
        <pc:spChg chg="mod">
          <ac:chgData name="Chan, Viola Wing Yin" userId="e3d89f48-08a6-4bb4-9c28-261f251f3cc4" providerId="ADAL" clId="{64362591-DE49-49B7-9ED0-8321EAA62CED}" dt="2025-05-01T04:29:52.980" v="1301" actId="207"/>
          <ac:spMkLst>
            <pc:docMk/>
            <pc:sldMk cId="203511129" sldId="2147480608"/>
            <ac:spMk id="9" creationId="{8D96FD73-A86D-7803-D538-5FAF48F909AC}"/>
          </ac:spMkLst>
        </pc:spChg>
        <pc:spChg chg="mod">
          <ac:chgData name="Chan, Viola Wing Yin" userId="e3d89f48-08a6-4bb4-9c28-261f251f3cc4" providerId="ADAL" clId="{64362591-DE49-49B7-9ED0-8321EAA62CED}" dt="2025-05-01T04:29:52.980" v="1301" actId="207"/>
          <ac:spMkLst>
            <pc:docMk/>
            <pc:sldMk cId="203511129" sldId="2147480608"/>
            <ac:spMk id="62" creationId="{13B5E54C-9227-4DF5-84FC-9671A0BEA478}"/>
          </ac:spMkLst>
        </pc:spChg>
        <pc:spChg chg="mod">
          <ac:chgData name="Chan, Viola Wing Yin" userId="e3d89f48-08a6-4bb4-9c28-261f251f3cc4" providerId="ADAL" clId="{64362591-DE49-49B7-9ED0-8321EAA62CED}" dt="2025-05-01T04:29:52.980" v="1301" actId="207"/>
          <ac:spMkLst>
            <pc:docMk/>
            <pc:sldMk cId="203511129" sldId="2147480608"/>
            <ac:spMk id="64" creationId="{7FDA7E4E-364D-4711-94B3-6E452092CFA6}"/>
          </ac:spMkLst>
        </pc:spChg>
        <pc:spChg chg="mod">
          <ac:chgData name="Chan, Viola Wing Yin" userId="e3d89f48-08a6-4bb4-9c28-261f251f3cc4" providerId="ADAL" clId="{64362591-DE49-49B7-9ED0-8321EAA62CED}" dt="2025-05-01T04:29:52.980" v="1301" actId="207"/>
          <ac:spMkLst>
            <pc:docMk/>
            <pc:sldMk cId="203511129" sldId="2147480608"/>
            <ac:spMk id="70" creationId="{85D89E69-4E51-4BA3-A556-39E2E4A2F73D}"/>
          </ac:spMkLst>
        </pc:spChg>
        <pc:spChg chg="mod">
          <ac:chgData name="Chan, Viola Wing Yin" userId="e3d89f48-08a6-4bb4-9c28-261f251f3cc4" providerId="ADAL" clId="{64362591-DE49-49B7-9ED0-8321EAA62CED}" dt="2025-05-01T04:29:52.980" v="1301" actId="207"/>
          <ac:spMkLst>
            <pc:docMk/>
            <pc:sldMk cId="203511129" sldId="2147480608"/>
            <ac:spMk id="71" creationId="{D1D005B3-3C5D-4A13-A600-98494C68ED57}"/>
          </ac:spMkLst>
        </pc:spChg>
        <pc:spChg chg="mod">
          <ac:chgData name="Chan, Viola Wing Yin" userId="e3d89f48-08a6-4bb4-9c28-261f251f3cc4" providerId="ADAL" clId="{64362591-DE49-49B7-9ED0-8321EAA62CED}" dt="2025-05-01T04:29:52.980" v="1301" actId="207"/>
          <ac:spMkLst>
            <pc:docMk/>
            <pc:sldMk cId="203511129" sldId="2147480608"/>
            <ac:spMk id="72" creationId="{D1443812-15E6-4458-B2E1-6C8AAB077C55}"/>
          </ac:spMkLst>
        </pc:spChg>
        <pc:grpChg chg="mod">
          <ac:chgData name="Chan, Viola Wing Yin" userId="e3d89f48-08a6-4bb4-9c28-261f251f3cc4" providerId="ADAL" clId="{64362591-DE49-49B7-9ED0-8321EAA62CED}" dt="2025-05-01T04:29:52.980" v="1301" actId="207"/>
          <ac:grpSpMkLst>
            <pc:docMk/>
            <pc:sldMk cId="203511129" sldId="2147480608"/>
            <ac:grpSpMk id="10" creationId="{5F549A68-1BF0-E44D-80D1-85A534846602}"/>
          </ac:grpSpMkLst>
        </pc:grpChg>
        <pc:grpChg chg="mod">
          <ac:chgData name="Chan, Viola Wing Yin" userId="e3d89f48-08a6-4bb4-9c28-261f251f3cc4" providerId="ADAL" clId="{64362591-DE49-49B7-9ED0-8321EAA62CED}" dt="2025-05-01T04:29:52.980" v="1301" actId="207"/>
          <ac:grpSpMkLst>
            <pc:docMk/>
            <pc:sldMk cId="203511129" sldId="2147480608"/>
            <ac:grpSpMk id="16" creationId="{E217CF59-3690-4077-B264-FB2D68C502E7}"/>
          </ac:grpSpMkLst>
        </pc:grpChg>
        <pc:grpChg chg="mod">
          <ac:chgData name="Chan, Viola Wing Yin" userId="e3d89f48-08a6-4bb4-9c28-261f251f3cc4" providerId="ADAL" clId="{64362591-DE49-49B7-9ED0-8321EAA62CED}" dt="2025-05-01T04:29:52.980" v="1301" actId="207"/>
          <ac:grpSpMkLst>
            <pc:docMk/>
            <pc:sldMk cId="203511129" sldId="2147480608"/>
            <ac:grpSpMk id="19" creationId="{329958EE-C5B7-4C86-8EA0-83562BE0442A}"/>
          </ac:grpSpMkLst>
        </pc:grpChg>
        <pc:grpChg chg="mod">
          <ac:chgData name="Chan, Viola Wing Yin" userId="e3d89f48-08a6-4bb4-9c28-261f251f3cc4" providerId="ADAL" clId="{64362591-DE49-49B7-9ED0-8321EAA62CED}" dt="2025-05-01T04:29:52.980" v="1301" actId="207"/>
          <ac:grpSpMkLst>
            <pc:docMk/>
            <pc:sldMk cId="203511129" sldId="2147480608"/>
            <ac:grpSpMk id="22" creationId="{E5AFE6BB-44EA-4CB3-9298-EAFA75A3B85A}"/>
          </ac:grpSpMkLst>
        </pc:grpChg>
        <pc:grpChg chg="mod">
          <ac:chgData name="Chan, Viola Wing Yin" userId="e3d89f48-08a6-4bb4-9c28-261f251f3cc4" providerId="ADAL" clId="{64362591-DE49-49B7-9ED0-8321EAA62CED}" dt="2025-05-01T04:29:52.980" v="1301" actId="207"/>
          <ac:grpSpMkLst>
            <pc:docMk/>
            <pc:sldMk cId="203511129" sldId="2147480608"/>
            <ac:grpSpMk id="25" creationId="{7B54D8AC-F329-4D9F-9097-9C91F8D1655D}"/>
          </ac:grpSpMkLst>
        </pc:grpChg>
        <pc:grpChg chg="mod">
          <ac:chgData name="Chan, Viola Wing Yin" userId="e3d89f48-08a6-4bb4-9c28-261f251f3cc4" providerId="ADAL" clId="{64362591-DE49-49B7-9ED0-8321EAA62CED}" dt="2025-05-01T04:29:52.980" v="1301" actId="207"/>
          <ac:grpSpMkLst>
            <pc:docMk/>
            <pc:sldMk cId="203511129" sldId="2147480608"/>
            <ac:grpSpMk id="28" creationId="{495DEB0F-A1F2-41F0-8392-1D404C94BFD8}"/>
          </ac:grpSpMkLst>
        </pc:grpChg>
        <pc:grpChg chg="mod">
          <ac:chgData name="Chan, Viola Wing Yin" userId="e3d89f48-08a6-4bb4-9c28-261f251f3cc4" providerId="ADAL" clId="{64362591-DE49-49B7-9ED0-8321EAA62CED}" dt="2025-05-01T04:29:52.980" v="1301" actId="207"/>
          <ac:grpSpMkLst>
            <pc:docMk/>
            <pc:sldMk cId="203511129" sldId="2147480608"/>
            <ac:grpSpMk id="31" creationId="{2FFC0FCE-DDA6-4D4F-8C0B-961B6A25DC91}"/>
          </ac:grpSpMkLst>
        </pc:grpChg>
        <pc:picChg chg="mod">
          <ac:chgData name="Chan, Viola Wing Yin" userId="e3d89f48-08a6-4bb4-9c28-261f251f3cc4" providerId="ADAL" clId="{64362591-DE49-49B7-9ED0-8321EAA62CED}" dt="2025-05-01T04:29:52.980" v="1301" actId="207"/>
          <ac:picMkLst>
            <pc:docMk/>
            <pc:sldMk cId="203511129" sldId="2147480608"/>
            <ac:picMk id="20482" creationId="{C2B87FA0-4CDE-449F-8B9A-45CF4023090D}"/>
          </ac:picMkLst>
        </pc:picChg>
        <pc:picChg chg="mod">
          <ac:chgData name="Chan, Viola Wing Yin" userId="e3d89f48-08a6-4bb4-9c28-261f251f3cc4" providerId="ADAL" clId="{64362591-DE49-49B7-9ED0-8321EAA62CED}" dt="2025-05-01T04:29:52.980" v="1301" actId="207"/>
          <ac:picMkLst>
            <pc:docMk/>
            <pc:sldMk cId="203511129" sldId="2147480608"/>
            <ac:picMk id="20484" creationId="{24F73340-B4D8-4D6F-AEE7-AF616BDB2D89}"/>
          </ac:picMkLst>
        </pc:picChg>
        <pc:picChg chg="mod">
          <ac:chgData name="Chan, Viola Wing Yin" userId="e3d89f48-08a6-4bb4-9c28-261f251f3cc4" providerId="ADAL" clId="{64362591-DE49-49B7-9ED0-8321EAA62CED}" dt="2025-05-01T04:29:52.980" v="1301" actId="207"/>
          <ac:picMkLst>
            <pc:docMk/>
            <pc:sldMk cId="203511129" sldId="2147480608"/>
            <ac:picMk id="20490" creationId="{F9D1FE6D-E8C1-4BEF-92FC-1F6C1CADAD35}"/>
          </ac:picMkLst>
        </pc:picChg>
        <pc:picChg chg="mod">
          <ac:chgData name="Chan, Viola Wing Yin" userId="e3d89f48-08a6-4bb4-9c28-261f251f3cc4" providerId="ADAL" clId="{64362591-DE49-49B7-9ED0-8321EAA62CED}" dt="2025-05-01T04:29:52.980" v="1301" actId="207"/>
          <ac:picMkLst>
            <pc:docMk/>
            <pc:sldMk cId="203511129" sldId="2147480608"/>
            <ac:picMk id="20492" creationId="{A1185C8D-67C2-457F-A99D-857082B70FAE}"/>
          </ac:picMkLst>
        </pc:picChg>
        <pc:picChg chg="mod">
          <ac:chgData name="Chan, Viola Wing Yin" userId="e3d89f48-08a6-4bb4-9c28-261f251f3cc4" providerId="ADAL" clId="{64362591-DE49-49B7-9ED0-8321EAA62CED}" dt="2025-05-01T04:29:52.980" v="1301" actId="207"/>
          <ac:picMkLst>
            <pc:docMk/>
            <pc:sldMk cId="203511129" sldId="2147480608"/>
            <ac:picMk id="20494" creationId="{370E2B2F-3DED-4AEF-B1C8-DDEAF80C2925}"/>
          </ac:picMkLst>
        </pc:picChg>
      </pc:sldChg>
      <pc:sldChg chg="add ord setBg modNotesTx">
        <pc:chgData name="Chan, Viola Wing Yin" userId="e3d89f48-08a6-4bb4-9c28-261f251f3cc4" providerId="ADAL" clId="{64362591-DE49-49B7-9ED0-8321EAA62CED}" dt="2025-05-09T06:50:24.088" v="6606" actId="20577"/>
        <pc:sldMkLst>
          <pc:docMk/>
          <pc:sldMk cId="3260434168" sldId="2147480610"/>
        </pc:sldMkLst>
      </pc:sldChg>
      <pc:sldChg chg="add del setBg">
        <pc:chgData name="Chan, Viola Wing Yin" userId="e3d89f48-08a6-4bb4-9c28-261f251f3cc4" providerId="ADAL" clId="{64362591-DE49-49B7-9ED0-8321EAA62CED}" dt="2025-05-01T05:21:32.656" v="1448" actId="47"/>
        <pc:sldMkLst>
          <pc:docMk/>
          <pc:sldMk cId="1624322808" sldId="2147480611"/>
        </pc:sldMkLst>
      </pc:sldChg>
      <pc:sldChg chg="addSp delSp modSp add mod modNotesTx">
        <pc:chgData name="Chan, Viola Wing Yin" userId="e3d89f48-08a6-4bb4-9c28-261f251f3cc4" providerId="ADAL" clId="{64362591-DE49-49B7-9ED0-8321EAA62CED}" dt="2025-05-06T04:14:11.167" v="5689" actId="20577"/>
        <pc:sldMkLst>
          <pc:docMk/>
          <pc:sldMk cId="3607280069" sldId="2147480611"/>
        </pc:sldMkLst>
      </pc:sldChg>
      <pc:sldChg chg="modSp add del mod">
        <pc:chgData name="Chan, Viola Wing Yin" userId="e3d89f48-08a6-4bb4-9c28-261f251f3cc4" providerId="ADAL" clId="{64362591-DE49-49B7-9ED0-8321EAA62CED}" dt="2025-05-01T05:44:07.655" v="1709" actId="47"/>
        <pc:sldMkLst>
          <pc:docMk/>
          <pc:sldMk cId="1761671036" sldId="2147480612"/>
        </pc:sldMkLst>
      </pc:sldChg>
      <pc:sldChg chg="delSp modSp add mod modNotesTx">
        <pc:chgData name="Chan, Viola Wing Yin" userId="e3d89f48-08a6-4bb4-9c28-261f251f3cc4" providerId="ADAL" clId="{64362591-DE49-49B7-9ED0-8321EAA62CED}" dt="2025-05-06T04:18:26.463" v="5941" actId="20577"/>
        <pc:sldMkLst>
          <pc:docMk/>
          <pc:sldMk cId="2603931101" sldId="2147480612"/>
        </pc:sldMkLst>
        <pc:spChg chg="mod">
          <ac:chgData name="Chan, Viola Wing Yin" userId="e3d89f48-08a6-4bb4-9c28-261f251f3cc4" providerId="ADAL" clId="{64362591-DE49-49B7-9ED0-8321EAA62CED}" dt="2025-05-01T05:50:50.841" v="1837" actId="20577"/>
          <ac:spMkLst>
            <pc:docMk/>
            <pc:sldMk cId="2603931101" sldId="2147480612"/>
            <ac:spMk id="2" creationId="{4617EC94-5563-A93B-84AA-9A9F07CCCD70}"/>
          </ac:spMkLst>
        </pc:spChg>
      </pc:sldChg>
      <pc:sldChg chg="add del">
        <pc:chgData name="Chan, Viola Wing Yin" userId="e3d89f48-08a6-4bb4-9c28-261f251f3cc4" providerId="ADAL" clId="{64362591-DE49-49B7-9ED0-8321EAA62CED}" dt="2025-05-01T05:29:57.961" v="1454"/>
        <pc:sldMkLst>
          <pc:docMk/>
          <pc:sldMk cId="3813680076" sldId="2147480612"/>
        </pc:sldMkLst>
      </pc:sldChg>
      <pc:sldChg chg="addSp delSp modSp add mod modNotesTx">
        <pc:chgData name="Chan, Viola Wing Yin" userId="e3d89f48-08a6-4bb4-9c28-261f251f3cc4" providerId="ADAL" clId="{64362591-DE49-49B7-9ED0-8321EAA62CED}" dt="2025-05-09T07:00:55.036" v="6805" actId="20577"/>
        <pc:sldMkLst>
          <pc:docMk/>
          <pc:sldMk cId="2401334079" sldId="2147480613"/>
        </pc:sldMkLst>
        <pc:spChg chg="mod">
          <ac:chgData name="Chan, Viola Wing Yin" userId="e3d89f48-08a6-4bb4-9c28-261f251f3cc4" providerId="ADAL" clId="{64362591-DE49-49B7-9ED0-8321EAA62CED}" dt="2025-05-01T06:21:22.641" v="1868" actId="20577"/>
          <ac:spMkLst>
            <pc:docMk/>
            <pc:sldMk cId="2401334079" sldId="2147480613"/>
            <ac:spMk id="2" creationId="{4617EC94-5563-A93B-84AA-9A9F07CCCD70}"/>
          </ac:spMkLst>
        </pc:spChg>
        <pc:spChg chg="add mod">
          <ac:chgData name="Chan, Viola Wing Yin" userId="e3d89f48-08a6-4bb4-9c28-261f251f3cc4" providerId="ADAL" clId="{64362591-DE49-49B7-9ED0-8321EAA62CED}" dt="2025-05-06T03:04:16.403" v="3713" actId="1076"/>
          <ac:spMkLst>
            <pc:docMk/>
            <pc:sldMk cId="2401334079" sldId="2147480613"/>
            <ac:spMk id="10" creationId="{AA33C222-09EE-F15A-485B-9661894CB7A1}"/>
          </ac:spMkLst>
        </pc:spChg>
        <pc:spChg chg="add mod">
          <ac:chgData name="Chan, Viola Wing Yin" userId="e3d89f48-08a6-4bb4-9c28-261f251f3cc4" providerId="ADAL" clId="{64362591-DE49-49B7-9ED0-8321EAA62CED}" dt="2025-05-06T03:04:15.067" v="3712" actId="1076"/>
          <ac:spMkLst>
            <pc:docMk/>
            <pc:sldMk cId="2401334079" sldId="2147480613"/>
            <ac:spMk id="11" creationId="{9E3FB146-84E1-EE46-F065-73872AD621AF}"/>
          </ac:spMkLst>
        </pc:spChg>
        <pc:spChg chg="add mod">
          <ac:chgData name="Chan, Viola Wing Yin" userId="e3d89f48-08a6-4bb4-9c28-261f251f3cc4" providerId="ADAL" clId="{64362591-DE49-49B7-9ED0-8321EAA62CED}" dt="2025-05-06T03:04:13.948" v="3711" actId="1076"/>
          <ac:spMkLst>
            <pc:docMk/>
            <pc:sldMk cId="2401334079" sldId="2147480613"/>
            <ac:spMk id="12" creationId="{156F62C8-2422-3D49-F554-3A1DA3593AA1}"/>
          </ac:spMkLst>
        </pc:spChg>
        <pc:picChg chg="add mod">
          <ac:chgData name="Chan, Viola Wing Yin" userId="e3d89f48-08a6-4bb4-9c28-261f251f3cc4" providerId="ADAL" clId="{64362591-DE49-49B7-9ED0-8321EAA62CED}" dt="2025-05-06T03:22:47.462" v="3918" actId="1076"/>
          <ac:picMkLst>
            <pc:docMk/>
            <pc:sldMk cId="2401334079" sldId="2147480613"/>
            <ac:picMk id="6" creationId="{F6C2C989-D419-34FC-17A4-0F8DB568D8BC}"/>
          </ac:picMkLst>
        </pc:picChg>
      </pc:sldChg>
      <pc:sldChg chg="modSp add del mod">
        <pc:chgData name="Chan, Viola Wing Yin" userId="e3d89f48-08a6-4bb4-9c28-261f251f3cc4" providerId="ADAL" clId="{64362591-DE49-49B7-9ED0-8321EAA62CED}" dt="2025-05-01T06:53:06.309" v="3445" actId="47"/>
        <pc:sldMkLst>
          <pc:docMk/>
          <pc:sldMk cId="1212372076" sldId="2147480614"/>
        </pc:sldMkLst>
      </pc:sldChg>
      <pc:sldMasterChg chg="delSldLayout">
        <pc:chgData name="Chan, Viola Wing Yin" userId="e3d89f48-08a6-4bb4-9c28-261f251f3cc4" providerId="ADAL" clId="{64362591-DE49-49B7-9ED0-8321EAA62CED}" dt="2025-05-01T04:28:04.107" v="1299" actId="47"/>
        <pc:sldMasterMkLst>
          <pc:docMk/>
          <pc:sldMasterMk cId="2528825846" sldId="2147483648"/>
        </pc:sldMasterMkLst>
        <pc:sldLayoutChg chg="del">
          <pc:chgData name="Chan, Viola Wing Yin" userId="e3d89f48-08a6-4bb4-9c28-261f251f3cc4" providerId="ADAL" clId="{64362591-DE49-49B7-9ED0-8321EAA62CED}" dt="2025-05-01T04:28:04.107" v="1299" actId="47"/>
          <pc:sldLayoutMkLst>
            <pc:docMk/>
            <pc:sldMasterMk cId="2528825846" sldId="2147483648"/>
            <pc:sldLayoutMk cId="3090879693" sldId="2147483669"/>
          </pc:sldLayoutMkLst>
        </pc:sldLayoutChg>
      </pc:sldMasterChg>
    </pc:docChg>
  </pc:docChgLst>
  <pc:docChgLst>
    <pc:chgData name="Daly, Robert" userId="S::rdaly@deloitte.com.au::f018e7f5-606f-4ed7-934d-846ff5f952d5" providerId="AD" clId="Web-{11ABF6C1-21EC-73C7-D73A-41D9F3CF2C7F}"/>
    <pc:docChg chg="modSld">
      <pc:chgData name="Daly, Robert" userId="S::rdaly@deloitte.com.au::f018e7f5-606f-4ed7-934d-846ff5f952d5" providerId="AD" clId="Web-{11ABF6C1-21EC-73C7-D73A-41D9F3CF2C7F}" dt="2025-06-06T04:36:57.354" v="4" actId="14100"/>
      <pc:docMkLst>
        <pc:docMk/>
      </pc:docMkLst>
      <pc:sldChg chg="modSp">
        <pc:chgData name="Daly, Robert" userId="S::rdaly@deloitte.com.au::f018e7f5-606f-4ed7-934d-846ff5f952d5" providerId="AD" clId="Web-{11ABF6C1-21EC-73C7-D73A-41D9F3CF2C7F}" dt="2025-06-06T04:36:57.354" v="4" actId="14100"/>
        <pc:sldMkLst>
          <pc:docMk/>
          <pc:sldMk cId="2603931101" sldId="2147480612"/>
        </pc:sldMkLst>
        <pc:spChg chg="mod">
          <ac:chgData name="Daly, Robert" userId="S::rdaly@deloitte.com.au::f018e7f5-606f-4ed7-934d-846ff5f952d5" providerId="AD" clId="Web-{11ABF6C1-21EC-73C7-D73A-41D9F3CF2C7F}" dt="2025-06-06T04:36:57.354" v="4" actId="14100"/>
          <ac:spMkLst>
            <pc:docMk/>
            <pc:sldMk cId="2603931101" sldId="2147480612"/>
            <ac:spMk id="24" creationId="{AE1D701E-6326-1149-8DAA-5D9E11979A79}"/>
          </ac:spMkLst>
        </pc:spChg>
      </pc:sldChg>
      <pc:sldChg chg="modSp">
        <pc:chgData name="Daly, Robert" userId="S::rdaly@deloitte.com.au::f018e7f5-606f-4ed7-934d-846ff5f952d5" providerId="AD" clId="Web-{11ABF6C1-21EC-73C7-D73A-41D9F3CF2C7F}" dt="2025-06-06T04:36:12.587" v="0" actId="20577"/>
        <pc:sldMkLst>
          <pc:docMk/>
          <pc:sldMk cId="4191513341" sldId="2147480629"/>
        </pc:sldMkLst>
        <pc:spChg chg="mod">
          <ac:chgData name="Daly, Robert" userId="S::rdaly@deloitte.com.au::f018e7f5-606f-4ed7-934d-846ff5f952d5" providerId="AD" clId="Web-{11ABF6C1-21EC-73C7-D73A-41D9F3CF2C7F}" dt="2025-06-06T04:36:12.587" v="0" actId="20577"/>
          <ac:spMkLst>
            <pc:docMk/>
            <pc:sldMk cId="4191513341" sldId="2147480629"/>
            <ac:spMk id="108" creationId="{AD993052-88A9-2BD1-0869-5756CC16C155}"/>
          </ac:spMkLst>
        </pc:spChg>
      </pc:sldChg>
    </pc:docChg>
  </pc:docChgLst>
  <pc:docChgLst>
    <pc:chgData name="Merten, Alan" userId="c903b752-9851-4e73-8930-708a3a54febe" providerId="ADAL" clId="{8971395A-40EC-4B83-8305-73C13A87893E}"/>
    <pc:docChg chg="custSel delSld modSld delSection modSection">
      <pc:chgData name="Merten, Alan" userId="c903b752-9851-4e73-8930-708a3a54febe" providerId="ADAL" clId="{8971395A-40EC-4B83-8305-73C13A87893E}" dt="2025-06-06T06:46:56.976" v="11" actId="17851"/>
      <pc:docMkLst>
        <pc:docMk/>
      </pc:docMkLst>
      <pc:sldChg chg="del">
        <pc:chgData name="Merten, Alan" userId="c903b752-9851-4e73-8930-708a3a54febe" providerId="ADAL" clId="{8971395A-40EC-4B83-8305-73C13A87893E}" dt="2025-06-06T06:46:33.124" v="7" actId="47"/>
        <pc:sldMkLst>
          <pc:docMk/>
          <pc:sldMk cId="3632900465" sldId="258"/>
        </pc:sldMkLst>
      </pc:sldChg>
      <pc:sldChg chg="del">
        <pc:chgData name="Merten, Alan" userId="c903b752-9851-4e73-8930-708a3a54febe" providerId="ADAL" clId="{8971395A-40EC-4B83-8305-73C13A87893E}" dt="2025-06-06T06:46:33.124" v="7" actId="47"/>
        <pc:sldMkLst>
          <pc:docMk/>
          <pc:sldMk cId="3816633887" sldId="259"/>
        </pc:sldMkLst>
      </pc:sldChg>
      <pc:sldChg chg="del">
        <pc:chgData name="Merten, Alan" userId="c903b752-9851-4e73-8930-708a3a54febe" providerId="ADAL" clId="{8971395A-40EC-4B83-8305-73C13A87893E}" dt="2025-06-06T06:46:33.124" v="7" actId="47"/>
        <pc:sldMkLst>
          <pc:docMk/>
          <pc:sldMk cId="3741999750" sldId="262"/>
        </pc:sldMkLst>
      </pc:sldChg>
      <pc:sldChg chg="del">
        <pc:chgData name="Merten, Alan" userId="c903b752-9851-4e73-8930-708a3a54febe" providerId="ADAL" clId="{8971395A-40EC-4B83-8305-73C13A87893E}" dt="2025-06-06T06:46:33.124" v="7" actId="47"/>
        <pc:sldMkLst>
          <pc:docMk/>
          <pc:sldMk cId="219869242" sldId="263"/>
        </pc:sldMkLst>
      </pc:sldChg>
      <pc:sldChg chg="del">
        <pc:chgData name="Merten, Alan" userId="c903b752-9851-4e73-8930-708a3a54febe" providerId="ADAL" clId="{8971395A-40EC-4B83-8305-73C13A87893E}" dt="2025-06-06T06:46:33.124" v="7" actId="47"/>
        <pc:sldMkLst>
          <pc:docMk/>
          <pc:sldMk cId="3819905855" sldId="264"/>
        </pc:sldMkLst>
      </pc:sldChg>
      <pc:sldChg chg="del">
        <pc:chgData name="Merten, Alan" userId="c903b752-9851-4e73-8930-708a3a54febe" providerId="ADAL" clId="{8971395A-40EC-4B83-8305-73C13A87893E}" dt="2025-06-06T06:46:33.124" v="7" actId="47"/>
        <pc:sldMkLst>
          <pc:docMk/>
          <pc:sldMk cId="756841916" sldId="265"/>
        </pc:sldMkLst>
      </pc:sldChg>
      <pc:sldChg chg="del">
        <pc:chgData name="Merten, Alan" userId="c903b752-9851-4e73-8930-708a3a54febe" providerId="ADAL" clId="{8971395A-40EC-4B83-8305-73C13A87893E}" dt="2025-06-06T06:46:33.124" v="7" actId="47"/>
        <pc:sldMkLst>
          <pc:docMk/>
          <pc:sldMk cId="855650988" sldId="266"/>
        </pc:sldMkLst>
      </pc:sldChg>
      <pc:sldChg chg="del">
        <pc:chgData name="Merten, Alan" userId="c903b752-9851-4e73-8930-708a3a54febe" providerId="ADAL" clId="{8971395A-40EC-4B83-8305-73C13A87893E}" dt="2025-06-06T06:46:33.124" v="7" actId="47"/>
        <pc:sldMkLst>
          <pc:docMk/>
          <pc:sldMk cId="3497619502" sldId="267"/>
        </pc:sldMkLst>
      </pc:sldChg>
      <pc:sldChg chg="del">
        <pc:chgData name="Merten, Alan" userId="c903b752-9851-4e73-8930-708a3a54febe" providerId="ADAL" clId="{8971395A-40EC-4B83-8305-73C13A87893E}" dt="2025-06-06T06:46:33.124" v="7" actId="47"/>
        <pc:sldMkLst>
          <pc:docMk/>
          <pc:sldMk cId="1111342547" sldId="268"/>
        </pc:sldMkLst>
      </pc:sldChg>
      <pc:sldChg chg="del">
        <pc:chgData name="Merten, Alan" userId="c903b752-9851-4e73-8930-708a3a54febe" providerId="ADAL" clId="{8971395A-40EC-4B83-8305-73C13A87893E}" dt="2025-06-06T06:46:33.124" v="7" actId="47"/>
        <pc:sldMkLst>
          <pc:docMk/>
          <pc:sldMk cId="1886865076" sldId="269"/>
        </pc:sldMkLst>
      </pc:sldChg>
      <pc:sldChg chg="del">
        <pc:chgData name="Merten, Alan" userId="c903b752-9851-4e73-8930-708a3a54febe" providerId="ADAL" clId="{8971395A-40EC-4B83-8305-73C13A87893E}" dt="2025-06-06T06:46:33.124" v="7" actId="47"/>
        <pc:sldMkLst>
          <pc:docMk/>
          <pc:sldMk cId="2519254022" sldId="270"/>
        </pc:sldMkLst>
      </pc:sldChg>
      <pc:sldChg chg="del">
        <pc:chgData name="Merten, Alan" userId="c903b752-9851-4e73-8930-708a3a54febe" providerId="ADAL" clId="{8971395A-40EC-4B83-8305-73C13A87893E}" dt="2025-06-06T06:46:33.124" v="7" actId="47"/>
        <pc:sldMkLst>
          <pc:docMk/>
          <pc:sldMk cId="2776892849" sldId="271"/>
        </pc:sldMkLst>
      </pc:sldChg>
      <pc:sldChg chg="del">
        <pc:chgData name="Merten, Alan" userId="c903b752-9851-4e73-8930-708a3a54febe" providerId="ADAL" clId="{8971395A-40EC-4B83-8305-73C13A87893E}" dt="2025-06-06T06:46:33.124" v="7" actId="47"/>
        <pc:sldMkLst>
          <pc:docMk/>
          <pc:sldMk cId="1102825540" sldId="272"/>
        </pc:sldMkLst>
      </pc:sldChg>
      <pc:sldChg chg="del">
        <pc:chgData name="Merten, Alan" userId="c903b752-9851-4e73-8930-708a3a54febe" providerId="ADAL" clId="{8971395A-40EC-4B83-8305-73C13A87893E}" dt="2025-06-06T06:46:33.124" v="7" actId="47"/>
        <pc:sldMkLst>
          <pc:docMk/>
          <pc:sldMk cId="2451909520" sldId="273"/>
        </pc:sldMkLst>
      </pc:sldChg>
      <pc:sldChg chg="del">
        <pc:chgData name="Merten, Alan" userId="c903b752-9851-4e73-8930-708a3a54febe" providerId="ADAL" clId="{8971395A-40EC-4B83-8305-73C13A87893E}" dt="2025-06-06T06:46:33.124" v="7" actId="47"/>
        <pc:sldMkLst>
          <pc:docMk/>
          <pc:sldMk cId="796535555" sldId="276"/>
        </pc:sldMkLst>
      </pc:sldChg>
      <pc:sldChg chg="del">
        <pc:chgData name="Merten, Alan" userId="c903b752-9851-4e73-8930-708a3a54febe" providerId="ADAL" clId="{8971395A-40EC-4B83-8305-73C13A87893E}" dt="2025-06-06T06:46:33.124" v="7" actId="47"/>
        <pc:sldMkLst>
          <pc:docMk/>
          <pc:sldMk cId="3000071267" sldId="278"/>
        </pc:sldMkLst>
      </pc:sldChg>
      <pc:sldChg chg="delCm">
        <pc:chgData name="Merten, Alan" userId="c903b752-9851-4e73-8930-708a3a54febe" providerId="ADAL" clId="{8971395A-40EC-4B83-8305-73C13A87893E}" dt="2025-06-06T06:45:02.979" v="0"/>
        <pc:sldMkLst>
          <pc:docMk/>
          <pc:sldMk cId="1025641553" sldId="280"/>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1025641553" sldId="280"/>
                <pc2:cmMk id="{C81E6896-4888-4C0D-80B6-E37ADDCB645B}"/>
              </pc2:cmMkLst>
            </pc226:cmChg>
          </p:ext>
        </pc:extLst>
      </pc:sldChg>
      <pc:sldChg chg="delCm">
        <pc:chgData name="Merten, Alan" userId="c903b752-9851-4e73-8930-708a3a54febe" providerId="ADAL" clId="{8971395A-40EC-4B83-8305-73C13A87893E}" dt="2025-06-06T06:45:02.979" v="0"/>
        <pc:sldMkLst>
          <pc:docMk/>
          <pc:sldMk cId="2711346602" sldId="284"/>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2711346602" sldId="284"/>
                <pc2:cmMk id="{2E194A4D-0543-4B26-BE6E-5510DD5595E2}"/>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2711346602" sldId="284"/>
                <pc2:cmMk id="{D221D85E-F04E-446E-ABC8-E302C027D512}"/>
              </pc2:cmMkLst>
            </pc226:cmChg>
          </p:ext>
        </pc:extLst>
      </pc:sldChg>
      <pc:sldChg chg="del">
        <pc:chgData name="Merten, Alan" userId="c903b752-9851-4e73-8930-708a3a54febe" providerId="ADAL" clId="{8971395A-40EC-4B83-8305-73C13A87893E}" dt="2025-06-06T06:46:33.124" v="7" actId="47"/>
        <pc:sldMkLst>
          <pc:docMk/>
          <pc:sldMk cId="3502264959" sldId="285"/>
        </pc:sldMkLst>
      </pc:sldChg>
      <pc:sldChg chg="del">
        <pc:chgData name="Merten, Alan" userId="c903b752-9851-4e73-8930-708a3a54febe" providerId="ADAL" clId="{8971395A-40EC-4B83-8305-73C13A87893E}" dt="2025-06-06T06:46:33.124" v="7" actId="47"/>
        <pc:sldMkLst>
          <pc:docMk/>
          <pc:sldMk cId="2827434550" sldId="286"/>
        </pc:sldMkLst>
      </pc:sldChg>
      <pc:sldChg chg="del">
        <pc:chgData name="Merten, Alan" userId="c903b752-9851-4e73-8930-708a3a54febe" providerId="ADAL" clId="{8971395A-40EC-4B83-8305-73C13A87893E}" dt="2025-06-06T06:46:33.124" v="7" actId="47"/>
        <pc:sldMkLst>
          <pc:docMk/>
          <pc:sldMk cId="1443866166" sldId="297"/>
        </pc:sldMkLst>
      </pc:sldChg>
      <pc:sldChg chg="delCm">
        <pc:chgData name="Merten, Alan" userId="c903b752-9851-4e73-8930-708a3a54febe" providerId="ADAL" clId="{8971395A-40EC-4B83-8305-73C13A87893E}" dt="2025-06-06T06:45:02.979" v="0"/>
        <pc:sldMkLst>
          <pc:docMk/>
          <pc:sldMk cId="2318450417" sldId="1204"/>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2318450417" sldId="1204"/>
                <pc2:cmMk id="{9D89F36B-B047-4DA7-934D-2A472973C5A0}"/>
              </pc2:cmMkLst>
            </pc226:cmChg>
          </p:ext>
        </pc:extLst>
      </pc:sldChg>
      <pc:sldChg chg="del">
        <pc:chgData name="Merten, Alan" userId="c903b752-9851-4e73-8930-708a3a54febe" providerId="ADAL" clId="{8971395A-40EC-4B83-8305-73C13A87893E}" dt="2025-06-06T06:46:33.124" v="7" actId="47"/>
        <pc:sldMkLst>
          <pc:docMk/>
          <pc:sldMk cId="1959850277" sldId="2147376639"/>
        </pc:sldMkLst>
      </pc:sldChg>
      <pc:sldChg chg="del">
        <pc:chgData name="Merten, Alan" userId="c903b752-9851-4e73-8930-708a3a54febe" providerId="ADAL" clId="{8971395A-40EC-4B83-8305-73C13A87893E}" dt="2025-06-06T06:46:33.124" v="7" actId="47"/>
        <pc:sldMkLst>
          <pc:docMk/>
          <pc:sldMk cId="2077755170" sldId="2147471627"/>
        </pc:sldMkLst>
      </pc:sldChg>
      <pc:sldChg chg="del">
        <pc:chgData name="Merten, Alan" userId="c903b752-9851-4e73-8930-708a3a54febe" providerId="ADAL" clId="{8971395A-40EC-4B83-8305-73C13A87893E}" dt="2025-06-06T06:46:33.124" v="7" actId="47"/>
        <pc:sldMkLst>
          <pc:docMk/>
          <pc:sldMk cId="1980161361" sldId="2147478483"/>
        </pc:sldMkLst>
      </pc:sldChg>
      <pc:sldChg chg="del">
        <pc:chgData name="Merten, Alan" userId="c903b752-9851-4e73-8930-708a3a54febe" providerId="ADAL" clId="{8971395A-40EC-4B83-8305-73C13A87893E}" dt="2025-06-06T06:46:33.124" v="7" actId="47"/>
        <pc:sldMkLst>
          <pc:docMk/>
          <pc:sldMk cId="1790431296" sldId="2147479557"/>
        </pc:sldMkLst>
      </pc:sldChg>
      <pc:sldChg chg="del">
        <pc:chgData name="Merten, Alan" userId="c903b752-9851-4e73-8930-708a3a54febe" providerId="ADAL" clId="{8971395A-40EC-4B83-8305-73C13A87893E}" dt="2025-06-06T06:46:33.124" v="7" actId="47"/>
        <pc:sldMkLst>
          <pc:docMk/>
          <pc:sldMk cId="3047444051" sldId="2147480248"/>
        </pc:sldMkLst>
      </pc:sldChg>
      <pc:sldChg chg="del">
        <pc:chgData name="Merten, Alan" userId="c903b752-9851-4e73-8930-708a3a54febe" providerId="ADAL" clId="{8971395A-40EC-4B83-8305-73C13A87893E}" dt="2025-06-06T06:46:33.124" v="7" actId="47"/>
        <pc:sldMkLst>
          <pc:docMk/>
          <pc:sldMk cId="203511129" sldId="2147480608"/>
        </pc:sldMkLst>
      </pc:sldChg>
      <pc:sldChg chg="del">
        <pc:chgData name="Merten, Alan" userId="c903b752-9851-4e73-8930-708a3a54febe" providerId="ADAL" clId="{8971395A-40EC-4B83-8305-73C13A87893E}" dt="2025-06-06T06:46:33.124" v="7" actId="47"/>
        <pc:sldMkLst>
          <pc:docMk/>
          <pc:sldMk cId="3260434168" sldId="2147480610"/>
        </pc:sldMkLst>
      </pc:sldChg>
      <pc:sldChg chg="del">
        <pc:chgData name="Merten, Alan" userId="c903b752-9851-4e73-8930-708a3a54febe" providerId="ADAL" clId="{8971395A-40EC-4B83-8305-73C13A87893E}" dt="2025-06-06T06:46:33.124" v="7" actId="47"/>
        <pc:sldMkLst>
          <pc:docMk/>
          <pc:sldMk cId="3485885745" sldId="2147480611"/>
        </pc:sldMkLst>
      </pc:sldChg>
      <pc:sldChg chg="delCm">
        <pc:chgData name="Merten, Alan" userId="c903b752-9851-4e73-8930-708a3a54febe" providerId="ADAL" clId="{8971395A-40EC-4B83-8305-73C13A87893E}" dt="2025-06-06T06:45:02.979" v="0"/>
        <pc:sldMkLst>
          <pc:docMk/>
          <pc:sldMk cId="2603931101" sldId="2147480612"/>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2603931101" sldId="2147480612"/>
                <pc2:cmMk id="{12A9A654-65D9-4BCC-B3AF-36661A46832E}"/>
              </pc2:cmMkLst>
            </pc226:cmChg>
          </p:ext>
        </pc:extLst>
      </pc:sldChg>
      <pc:sldChg chg="del delCm">
        <pc:chgData name="Merten, Alan" userId="c903b752-9851-4e73-8930-708a3a54febe" providerId="ADAL" clId="{8971395A-40EC-4B83-8305-73C13A87893E}" dt="2025-06-06T06:46:33.124" v="7" actId="47"/>
        <pc:sldMkLst>
          <pc:docMk/>
          <pc:sldMk cId="2401334079" sldId="2147480613"/>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2401334079" sldId="2147480613"/>
                <pc2:cmMk id="{6C4DABF7-11F2-4F5C-8AEA-F524D6B0E57D}"/>
              </pc2:cmMkLst>
            </pc226:cmChg>
          </p:ext>
        </pc:extLst>
      </pc:sldChg>
      <pc:sldChg chg="delCm">
        <pc:chgData name="Merten, Alan" userId="c903b752-9851-4e73-8930-708a3a54febe" providerId="ADAL" clId="{8971395A-40EC-4B83-8305-73C13A87893E}" dt="2025-06-06T06:45:02.979" v="0"/>
        <pc:sldMkLst>
          <pc:docMk/>
          <pc:sldMk cId="4264716601" sldId="2147480614"/>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4264716601" sldId="2147480614"/>
                <pc2:cmMk id="{AFBF9086-DA5B-433E-BBB7-F043F7298049}"/>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4264716601" sldId="2147480614"/>
                <pc2:cmMk id="{69E068B8-A6AF-464A-BF3E-6627F87E7DF0}"/>
              </pc2:cmMkLst>
            </pc226:cmChg>
          </p:ext>
        </pc:extLst>
      </pc:sldChg>
      <pc:sldChg chg="delCm">
        <pc:chgData name="Merten, Alan" userId="c903b752-9851-4e73-8930-708a3a54febe" providerId="ADAL" clId="{8971395A-40EC-4B83-8305-73C13A87893E}" dt="2025-06-06T06:45:02.979" v="0"/>
        <pc:sldMkLst>
          <pc:docMk/>
          <pc:sldMk cId="413489979" sldId="2147480617"/>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413489979" sldId="2147480617"/>
                <pc2:cmMk id="{E8A0ED47-EC27-40A2-B5C1-293778AFB157}"/>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413489979" sldId="2147480617"/>
                <pc2:cmMk id="{0CFA1871-13AB-4F5B-BB7C-FDC72858F71A}"/>
              </pc2:cmMkLst>
            </pc226:cmChg>
          </p:ext>
        </pc:extLst>
      </pc:sldChg>
      <pc:sldChg chg="delCm">
        <pc:chgData name="Merten, Alan" userId="c903b752-9851-4e73-8930-708a3a54febe" providerId="ADAL" clId="{8971395A-40EC-4B83-8305-73C13A87893E}" dt="2025-06-06T06:45:02.979" v="0"/>
        <pc:sldMkLst>
          <pc:docMk/>
          <pc:sldMk cId="474840665" sldId="2147480618"/>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474840665" sldId="2147480618"/>
                <pc2:cmMk id="{2625B3A5-A816-4100-BBB0-2B624AFA0DC6}"/>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474840665" sldId="2147480618"/>
                <pc2:cmMk id="{CDED92FA-BA12-44AB-958B-C525C005DBAF}"/>
              </pc2:cmMkLst>
            </pc226:cmChg>
          </p:ext>
        </pc:extLst>
      </pc:sldChg>
      <pc:sldChg chg="del">
        <pc:chgData name="Merten, Alan" userId="c903b752-9851-4e73-8930-708a3a54febe" providerId="ADAL" clId="{8971395A-40EC-4B83-8305-73C13A87893E}" dt="2025-06-06T06:46:33.124" v="7" actId="47"/>
        <pc:sldMkLst>
          <pc:docMk/>
          <pc:sldMk cId="556838860" sldId="2147480619"/>
        </pc:sldMkLst>
      </pc:sldChg>
      <pc:sldChg chg="del">
        <pc:chgData name="Merten, Alan" userId="c903b752-9851-4e73-8930-708a3a54febe" providerId="ADAL" clId="{8971395A-40EC-4B83-8305-73C13A87893E}" dt="2025-06-06T06:46:33.124" v="7" actId="47"/>
        <pc:sldMkLst>
          <pc:docMk/>
          <pc:sldMk cId="976019107" sldId="2147480620"/>
        </pc:sldMkLst>
      </pc:sldChg>
      <pc:sldChg chg="del">
        <pc:chgData name="Merten, Alan" userId="c903b752-9851-4e73-8930-708a3a54febe" providerId="ADAL" clId="{8971395A-40EC-4B83-8305-73C13A87893E}" dt="2025-06-06T06:46:33.124" v="7" actId="47"/>
        <pc:sldMkLst>
          <pc:docMk/>
          <pc:sldMk cId="3208271809" sldId="2147480621"/>
        </pc:sldMkLst>
      </pc:sldChg>
      <pc:sldChg chg="del">
        <pc:chgData name="Merten, Alan" userId="c903b752-9851-4e73-8930-708a3a54febe" providerId="ADAL" clId="{8971395A-40EC-4B83-8305-73C13A87893E}" dt="2025-06-06T06:46:33.124" v="7" actId="47"/>
        <pc:sldMkLst>
          <pc:docMk/>
          <pc:sldMk cId="3485072101" sldId="2147480622"/>
        </pc:sldMkLst>
      </pc:sldChg>
      <pc:sldChg chg="del">
        <pc:chgData name="Merten, Alan" userId="c903b752-9851-4e73-8930-708a3a54febe" providerId="ADAL" clId="{8971395A-40EC-4B83-8305-73C13A87893E}" dt="2025-06-06T06:46:33.124" v="7" actId="47"/>
        <pc:sldMkLst>
          <pc:docMk/>
          <pc:sldMk cId="4114652671" sldId="2147480624"/>
        </pc:sldMkLst>
      </pc:sldChg>
      <pc:sldChg chg="del">
        <pc:chgData name="Merten, Alan" userId="c903b752-9851-4e73-8930-708a3a54febe" providerId="ADAL" clId="{8971395A-40EC-4B83-8305-73C13A87893E}" dt="2025-06-06T06:46:33.124" v="7" actId="47"/>
        <pc:sldMkLst>
          <pc:docMk/>
          <pc:sldMk cId="3929381988" sldId="2147480625"/>
        </pc:sldMkLst>
      </pc:sldChg>
      <pc:sldChg chg="del">
        <pc:chgData name="Merten, Alan" userId="c903b752-9851-4e73-8930-708a3a54febe" providerId="ADAL" clId="{8971395A-40EC-4B83-8305-73C13A87893E}" dt="2025-06-06T06:46:33.124" v="7" actId="47"/>
        <pc:sldMkLst>
          <pc:docMk/>
          <pc:sldMk cId="3445845888" sldId="2147480626"/>
        </pc:sldMkLst>
      </pc:sldChg>
      <pc:sldChg chg="del">
        <pc:chgData name="Merten, Alan" userId="c903b752-9851-4e73-8930-708a3a54febe" providerId="ADAL" clId="{8971395A-40EC-4B83-8305-73C13A87893E}" dt="2025-06-06T06:46:33.124" v="7" actId="47"/>
        <pc:sldMkLst>
          <pc:docMk/>
          <pc:sldMk cId="1379097289" sldId="2147480627"/>
        </pc:sldMkLst>
      </pc:sldChg>
      <pc:sldChg chg="delCm">
        <pc:chgData name="Merten, Alan" userId="c903b752-9851-4e73-8930-708a3a54febe" providerId="ADAL" clId="{8971395A-40EC-4B83-8305-73C13A87893E}" dt="2025-06-06T06:45:02.979" v="0"/>
        <pc:sldMkLst>
          <pc:docMk/>
          <pc:sldMk cId="4191513341" sldId="2147480629"/>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4191513341" sldId="2147480629"/>
                <pc2:cmMk id="{91B424B2-23A7-47EC-A933-B0C41E59BC38}"/>
              </pc2:cmMkLst>
            </pc226:cmChg>
          </p:ext>
        </pc:extLst>
      </pc:sldChg>
      <pc:sldChg chg="del">
        <pc:chgData name="Merten, Alan" userId="c903b752-9851-4e73-8930-708a3a54febe" providerId="ADAL" clId="{8971395A-40EC-4B83-8305-73C13A87893E}" dt="2025-06-06T06:46:33.124" v="7" actId="47"/>
        <pc:sldMkLst>
          <pc:docMk/>
          <pc:sldMk cId="3895880744" sldId="2147480632"/>
        </pc:sldMkLst>
      </pc:sldChg>
      <pc:sldChg chg="del">
        <pc:chgData name="Merten, Alan" userId="c903b752-9851-4e73-8930-708a3a54febe" providerId="ADAL" clId="{8971395A-40EC-4B83-8305-73C13A87893E}" dt="2025-06-06T06:46:33.124" v="7" actId="47"/>
        <pc:sldMkLst>
          <pc:docMk/>
          <pc:sldMk cId="3602284145" sldId="2147480633"/>
        </pc:sldMkLst>
      </pc:sldChg>
      <pc:sldChg chg="delCm">
        <pc:chgData name="Merten, Alan" userId="c903b752-9851-4e73-8930-708a3a54febe" providerId="ADAL" clId="{8971395A-40EC-4B83-8305-73C13A87893E}" dt="2025-06-06T06:45:02.979" v="0"/>
        <pc:sldMkLst>
          <pc:docMk/>
          <pc:sldMk cId="1777113629" sldId="2147480634"/>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1777113629" sldId="2147480634"/>
                <pc2:cmMk id="{417C5F0B-A68B-492B-864C-3BC37562FD04}"/>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1777113629" sldId="2147480634"/>
                <pc2:cmMk id="{DAE6609D-CF9A-481E-BFA1-97FBE2BBF95A}"/>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1777113629" sldId="2147480634"/>
                <pc2:cmMk id="{338405AB-7DEB-42D6-909D-D2CFCA65EFE0}"/>
              </pc2:cmMkLst>
            </pc226:cmChg>
          </p:ext>
        </pc:extLst>
      </pc:sldChg>
      <pc:sldChg chg="delCm">
        <pc:chgData name="Merten, Alan" userId="c903b752-9851-4e73-8930-708a3a54febe" providerId="ADAL" clId="{8971395A-40EC-4B83-8305-73C13A87893E}" dt="2025-06-06T06:45:02.979" v="0"/>
        <pc:sldMkLst>
          <pc:docMk/>
          <pc:sldMk cId="3707669654" sldId="2147480638"/>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3707669654" sldId="2147480638"/>
                <pc2:cmMk id="{11A65EB3-A348-449A-B073-768B446C2545}"/>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3707669654" sldId="2147480638"/>
                <pc2:cmMk id="{185437B6-FB2B-41BB-B26E-F5DE6028182D}"/>
              </pc2:cmMkLst>
            </pc226:cmChg>
          </p:ext>
        </pc:extLst>
      </pc:sldChg>
      <pc:sldChg chg="del">
        <pc:chgData name="Merten, Alan" userId="c903b752-9851-4e73-8930-708a3a54febe" providerId="ADAL" clId="{8971395A-40EC-4B83-8305-73C13A87893E}" dt="2025-06-06T06:46:33.124" v="7" actId="47"/>
        <pc:sldMkLst>
          <pc:docMk/>
          <pc:sldMk cId="3263808024" sldId="2147480639"/>
        </pc:sldMkLst>
      </pc:sldChg>
      <pc:sldChg chg="del">
        <pc:chgData name="Merten, Alan" userId="c903b752-9851-4e73-8930-708a3a54febe" providerId="ADAL" clId="{8971395A-40EC-4B83-8305-73C13A87893E}" dt="2025-06-06T06:46:33.124" v="7" actId="47"/>
        <pc:sldMkLst>
          <pc:docMk/>
          <pc:sldMk cId="3089969447" sldId="2147480643"/>
        </pc:sldMkLst>
      </pc:sldChg>
      <pc:sldChg chg="delCm">
        <pc:chgData name="Merten, Alan" userId="c903b752-9851-4e73-8930-708a3a54febe" providerId="ADAL" clId="{8971395A-40EC-4B83-8305-73C13A87893E}" dt="2025-06-06T06:45:02.979" v="0"/>
        <pc:sldMkLst>
          <pc:docMk/>
          <pc:sldMk cId="409304894" sldId="2147480645"/>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409304894" sldId="2147480645"/>
                <pc2:cmMk id="{1B0A127C-41D1-459A-8CC1-B5914684D9F9}"/>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409304894" sldId="2147480645"/>
                <pc2:cmMk id="{486ECCB3-0AAB-48B9-878A-0D66E1E0697D}"/>
              </pc2:cmMkLst>
            </pc226:cmChg>
          </p:ext>
        </pc:extLst>
      </pc:sldChg>
      <pc:sldChg chg="delCm">
        <pc:chgData name="Merten, Alan" userId="c903b752-9851-4e73-8930-708a3a54febe" providerId="ADAL" clId="{8971395A-40EC-4B83-8305-73C13A87893E}" dt="2025-06-06T06:45:02.979" v="0"/>
        <pc:sldMkLst>
          <pc:docMk/>
          <pc:sldMk cId="2974564680" sldId="2147480646"/>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2974564680" sldId="2147480646"/>
                <pc2:cmMk id="{F48BAB98-DBCB-4402-9EC7-2B2BB8D5638B}"/>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2974564680" sldId="2147480646"/>
                <pc2:cmMk id="{37C741D0-0B19-4F3E-9EF5-EE1535C9EF0F}"/>
              </pc2:cmMkLst>
            </pc226:cmChg>
          </p:ext>
        </pc:extLst>
      </pc:sldChg>
      <pc:sldChg chg="del">
        <pc:chgData name="Merten, Alan" userId="c903b752-9851-4e73-8930-708a3a54febe" providerId="ADAL" clId="{8971395A-40EC-4B83-8305-73C13A87893E}" dt="2025-06-06T06:46:33.124" v="7" actId="47"/>
        <pc:sldMkLst>
          <pc:docMk/>
          <pc:sldMk cId="1478875857" sldId="2147480647"/>
        </pc:sldMkLst>
      </pc:sldChg>
      <pc:sldChg chg="delSp modSp mod delCm modNotesTx">
        <pc:chgData name="Merten, Alan" userId="c903b752-9851-4e73-8930-708a3a54febe" providerId="ADAL" clId="{8971395A-40EC-4B83-8305-73C13A87893E}" dt="2025-06-06T06:46:06.824" v="6" actId="478"/>
        <pc:sldMkLst>
          <pc:docMk/>
          <pc:sldMk cId="580070181" sldId="2147480650"/>
        </pc:sldMkLst>
        <pc:spChg chg="del mod">
          <ac:chgData name="Merten, Alan" userId="c903b752-9851-4e73-8930-708a3a54febe" providerId="ADAL" clId="{8971395A-40EC-4B83-8305-73C13A87893E}" dt="2025-06-06T06:46:06.824" v="6" actId="478"/>
          <ac:spMkLst>
            <pc:docMk/>
            <pc:sldMk cId="580070181" sldId="2147480650"/>
            <ac:spMk id="9" creationId="{5C54B8AE-E886-181A-F434-02249E97471E}"/>
          </ac:spMkLst>
        </pc:spChg>
        <pc:spChg chg="del">
          <ac:chgData name="Merten, Alan" userId="c903b752-9851-4e73-8930-708a3a54febe" providerId="ADAL" clId="{8971395A-40EC-4B83-8305-73C13A87893E}" dt="2025-06-06T06:46:06.824" v="6" actId="478"/>
          <ac:spMkLst>
            <pc:docMk/>
            <pc:sldMk cId="580070181" sldId="2147480650"/>
            <ac:spMk id="39" creationId="{DB08E823-5A41-591F-38FF-CFCFB969F512}"/>
          </ac:spMkLst>
        </pc:spChg>
        <pc:picChg chg="del">
          <ac:chgData name="Merten, Alan" userId="c903b752-9851-4e73-8930-708a3a54febe" providerId="ADAL" clId="{8971395A-40EC-4B83-8305-73C13A87893E}" dt="2025-06-06T06:46:06.824" v="6" actId="478"/>
          <ac:picMkLst>
            <pc:docMk/>
            <pc:sldMk cId="580070181" sldId="2147480650"/>
            <ac:picMk id="17" creationId="{B577C15C-2A56-223E-9FBC-E4A887023AB3}"/>
          </ac:picMkLst>
        </pc:picChg>
        <pc:picChg chg="del">
          <ac:chgData name="Merten, Alan" userId="c903b752-9851-4e73-8930-708a3a54febe" providerId="ADAL" clId="{8971395A-40EC-4B83-8305-73C13A87893E}" dt="2025-06-06T06:46:06.824" v="6" actId="478"/>
          <ac:picMkLst>
            <pc:docMk/>
            <pc:sldMk cId="580070181" sldId="2147480650"/>
            <ac:picMk id="27" creationId="{7BB32FA4-2619-6149-05AD-2E9C510623F8}"/>
          </ac:picMkLst>
        </pc:picChg>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580070181" sldId="2147480650"/>
                <pc2:cmMk id="{7A999332-D863-41A5-AA46-9E32FC715576}"/>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580070181" sldId="2147480650"/>
                <pc2:cmMk id="{97E57BD8-FD99-43F0-B865-A4AB1F6B66E3}"/>
              </pc2:cmMkLst>
            </pc226:cmChg>
          </p:ext>
        </pc:extLst>
      </pc:sldChg>
      <pc:sldChg chg="del">
        <pc:chgData name="Merten, Alan" userId="c903b752-9851-4e73-8930-708a3a54febe" providerId="ADAL" clId="{8971395A-40EC-4B83-8305-73C13A87893E}" dt="2025-06-06T06:46:33.124" v="7" actId="47"/>
        <pc:sldMkLst>
          <pc:docMk/>
          <pc:sldMk cId="275045650" sldId="2147480651"/>
        </pc:sldMkLst>
      </pc:sldChg>
      <pc:sldChg chg="del">
        <pc:chgData name="Merten, Alan" userId="c903b752-9851-4e73-8930-708a3a54febe" providerId="ADAL" clId="{8971395A-40EC-4B83-8305-73C13A87893E}" dt="2025-06-06T06:46:33.124" v="7" actId="47"/>
        <pc:sldMkLst>
          <pc:docMk/>
          <pc:sldMk cId="338571824" sldId="2147480652"/>
        </pc:sldMkLst>
      </pc:sldChg>
      <pc:sldChg chg="del delCm">
        <pc:chgData name="Merten, Alan" userId="c903b752-9851-4e73-8930-708a3a54febe" providerId="ADAL" clId="{8971395A-40EC-4B83-8305-73C13A87893E}" dt="2025-06-06T06:46:33.124" v="7" actId="47"/>
        <pc:sldMkLst>
          <pc:docMk/>
          <pc:sldMk cId="3246292390" sldId="2147480653"/>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3246292390" sldId="2147480653"/>
                <pc2:cmMk id="{2E91C220-940F-4716-8679-965865167C92}"/>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3246292390" sldId="2147480653"/>
                <pc2:cmMk id="{3A655C3D-D5FA-4DF9-BE61-F58BA4732B93}"/>
              </pc2:cmMkLst>
            </pc226:cmChg>
          </p:ext>
        </pc:extLst>
      </pc:sldChg>
      <pc:sldChg chg="del delCm">
        <pc:chgData name="Merten, Alan" userId="c903b752-9851-4e73-8930-708a3a54febe" providerId="ADAL" clId="{8971395A-40EC-4B83-8305-73C13A87893E}" dt="2025-06-06T06:46:33.124" v="7" actId="47"/>
        <pc:sldMkLst>
          <pc:docMk/>
          <pc:sldMk cId="1686664990" sldId="2147480654"/>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1686664990" sldId="2147480654"/>
                <pc2:cmMk id="{FE2B128F-CCB4-45D8-890E-3AD8B47CBA25}"/>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1686664990" sldId="2147480654"/>
                <pc2:cmMk id="{5528CDC4-B3B7-435B-B085-E157B1796324}"/>
              </pc2:cmMkLst>
            </pc226:cmChg>
          </p:ext>
        </pc:extLst>
      </pc:sldChg>
      <pc:sldChg chg="del">
        <pc:chgData name="Merten, Alan" userId="c903b752-9851-4e73-8930-708a3a54febe" providerId="ADAL" clId="{8971395A-40EC-4B83-8305-73C13A87893E}" dt="2025-06-06T06:46:33.124" v="7" actId="47"/>
        <pc:sldMkLst>
          <pc:docMk/>
          <pc:sldMk cId="1299068833" sldId="2147480655"/>
        </pc:sldMkLst>
      </pc:sldChg>
      <pc:sldChg chg="del delCm">
        <pc:chgData name="Merten, Alan" userId="c903b752-9851-4e73-8930-708a3a54febe" providerId="ADAL" clId="{8971395A-40EC-4B83-8305-73C13A87893E}" dt="2025-06-06T06:46:33.124" v="7" actId="47"/>
        <pc:sldMkLst>
          <pc:docMk/>
          <pc:sldMk cId="628750830" sldId="2147480656"/>
        </pc:sldMkLst>
        <pc:extLst>
          <p:ext xmlns:p="http://schemas.openxmlformats.org/presentationml/2006/main" uri="{D6D511B9-2390-475A-947B-AFAB55BFBCF1}">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628750830" sldId="2147480656"/>
                <pc2:cmMk id="{0DA16951-E8A3-45EE-8EF7-F19A4674A4B9}"/>
              </pc2:cmMkLst>
            </pc226:cmChg>
            <pc226:cmChg xmlns:pc226="http://schemas.microsoft.com/office/powerpoint/2022/06/main/command" chg="del">
              <pc226:chgData name="Merten, Alan" userId="c903b752-9851-4e73-8930-708a3a54febe" providerId="ADAL" clId="{8971395A-40EC-4B83-8305-73C13A87893E}" dt="2025-06-06T06:45:02.979" v="0"/>
              <pc2:cmMkLst xmlns:pc2="http://schemas.microsoft.com/office/powerpoint/2019/9/main/command">
                <pc:docMk/>
                <pc:sldMk cId="628750830" sldId="2147480656"/>
                <pc2:cmMk id="{022E29A0-BCDD-4849-AD59-345892F6FC11}"/>
              </pc2:cmMkLst>
            </pc226:cmChg>
          </p:ext>
        </pc:extLst>
      </pc:sldChg>
      <pc:sldMasterChg chg="delSldLayout">
        <pc:chgData name="Merten, Alan" userId="c903b752-9851-4e73-8930-708a3a54febe" providerId="ADAL" clId="{8971395A-40EC-4B83-8305-73C13A87893E}" dt="2025-06-06T06:46:33.124" v="7" actId="47"/>
        <pc:sldMasterMkLst>
          <pc:docMk/>
          <pc:sldMasterMk cId="2528825846" sldId="2147483648"/>
        </pc:sldMasterMkLst>
        <pc:sldLayoutChg chg="del">
          <pc:chgData name="Merten, Alan" userId="c903b752-9851-4e73-8930-708a3a54febe" providerId="ADAL" clId="{8971395A-40EC-4B83-8305-73C13A87893E}" dt="2025-06-06T06:46:33.124" v="7" actId="47"/>
          <pc:sldLayoutMkLst>
            <pc:docMk/>
            <pc:sldMasterMk cId="2528825846" sldId="2147483648"/>
            <pc:sldLayoutMk cId="3703006077" sldId="2147483669"/>
          </pc:sldLayoutMkLst>
        </pc:sldLayoutChg>
        <pc:sldLayoutChg chg="del">
          <pc:chgData name="Merten, Alan" userId="c903b752-9851-4e73-8930-708a3a54febe" providerId="ADAL" clId="{8971395A-40EC-4B83-8305-73C13A87893E}" dt="2025-06-06T06:46:33.124" v="7" actId="47"/>
          <pc:sldLayoutMkLst>
            <pc:docMk/>
            <pc:sldMasterMk cId="2528825846" sldId="2147483648"/>
            <pc:sldLayoutMk cId="1206391555" sldId="2147483670"/>
          </pc:sldLayoutMkLst>
        </pc:sldLayoutChg>
      </pc:sldMasterChg>
    </pc:docChg>
  </pc:docChgLst>
  <pc:docChgLst>
    <pc:chgData name="Hungerford, Fibian" userId="13ceebc2-27a3-45a5-b186-472bb736e4f5" providerId="ADAL" clId="{C3BF8C5E-C3DC-4B78-9E4F-6513B3874A97}"/>
    <pc:docChg chg="undo custSel addSld delSld modSld sldOrd addSection modSection">
      <pc:chgData name="Hungerford, Fibian" userId="13ceebc2-27a3-45a5-b186-472bb736e4f5" providerId="ADAL" clId="{C3BF8C5E-C3DC-4B78-9E4F-6513B3874A97}" dt="2025-06-06T00:59:30.546" v="3529"/>
      <pc:docMkLst>
        <pc:docMk/>
      </pc:docMkLst>
      <pc:sldChg chg="del addCm">
        <pc:chgData name="Hungerford, Fibian" userId="13ceebc2-27a3-45a5-b186-472bb736e4f5" providerId="ADAL" clId="{C3BF8C5E-C3DC-4B78-9E4F-6513B3874A97}" dt="2025-06-03T01:07:24.489" v="2440" actId="47"/>
        <pc:sldMkLst>
          <pc:docMk/>
          <pc:sldMk cId="442567644" sldId="282"/>
        </pc:sldMkLst>
        <pc:extLst>
          <p:ext xmlns:p="http://schemas.openxmlformats.org/presentationml/2006/main" uri="{D6D511B9-2390-475A-947B-AFAB55BFBCF1}">
            <pc226:cmChg xmlns:pc226="http://schemas.microsoft.com/office/powerpoint/2022/06/main/command" chg="add">
              <pc226:chgData name="Hungerford, Fibian" userId="13ceebc2-27a3-45a5-b186-472bb736e4f5" providerId="ADAL" clId="{C3BF8C5E-C3DC-4B78-9E4F-6513B3874A97}" dt="2025-05-30T03:38:16.507" v="663"/>
              <pc2:cmMkLst xmlns:pc2="http://schemas.microsoft.com/office/powerpoint/2019/9/main/command">
                <pc:docMk/>
                <pc:sldMk cId="442567644" sldId="282"/>
                <pc2:cmMk id="{BC20559B-52FB-4C3C-B726-5CCC9F7D5EE4}"/>
              </pc2:cmMkLst>
            </pc226:cmChg>
          </p:ext>
        </pc:extLst>
      </pc:sldChg>
      <pc:sldChg chg="delSp modSp mod modCm modNotesTx">
        <pc:chgData name="Hungerford, Fibian" userId="13ceebc2-27a3-45a5-b186-472bb736e4f5" providerId="ADAL" clId="{C3BF8C5E-C3DC-4B78-9E4F-6513B3874A97}" dt="2025-06-06T00:59:30.546" v="3529"/>
        <pc:sldMkLst>
          <pc:docMk/>
          <pc:sldMk cId="2711346602" sldId="284"/>
        </pc:sldMkLst>
        <pc:spChg chg="del mod">
          <ac:chgData name="Hungerford, Fibian" userId="13ceebc2-27a3-45a5-b186-472bb736e4f5" providerId="ADAL" clId="{C3BF8C5E-C3DC-4B78-9E4F-6513B3874A97}" dt="2025-06-03T22:55:54.725" v="3480"/>
          <ac:spMkLst>
            <pc:docMk/>
            <pc:sldMk cId="2711346602" sldId="284"/>
            <ac:spMk id="15" creationId="{9485AEEE-003E-B6B4-627C-8171070BE908}"/>
          </ac:spMkLst>
        </pc:spChg>
        <pc:extLst>
          <p:ext xmlns:p="http://schemas.openxmlformats.org/presentationml/2006/main" uri="{D6D511B9-2390-475A-947B-AFAB55BFBCF1}">
            <pc226:cmChg xmlns:pc226="http://schemas.microsoft.com/office/powerpoint/2022/06/main/command" chg="">
              <pc226:chgData name="Hungerford, Fibian" userId="13ceebc2-27a3-45a5-b186-472bb736e4f5" providerId="ADAL" clId="{C3BF8C5E-C3DC-4B78-9E4F-6513B3874A97}" dt="2025-06-06T00:59:00.761" v="3528"/>
              <pc2:cmMkLst xmlns:pc2="http://schemas.microsoft.com/office/powerpoint/2019/9/main/command">
                <pc:docMk/>
                <pc:sldMk cId="2711346602" sldId="284"/>
                <pc2:cmMk id="{2E194A4D-0543-4B26-BE6E-5510DD5595E2}"/>
              </pc2:cmMkLst>
              <pc226:cmRplyChg chg="add">
                <pc226:chgData name="Hungerford, Fibian" userId="13ceebc2-27a3-45a5-b186-472bb736e4f5" providerId="ADAL" clId="{C3BF8C5E-C3DC-4B78-9E4F-6513B3874A97}" dt="2025-06-06T00:59:00.761" v="3528"/>
                <pc2:cmRplyMkLst xmlns:pc2="http://schemas.microsoft.com/office/powerpoint/2019/9/main/command">
                  <pc:docMk/>
                  <pc:sldMk cId="2711346602" sldId="284"/>
                  <pc2:cmMk id="{2E194A4D-0543-4B26-BE6E-5510DD5595E2}"/>
                  <pc2:cmRplyMk id="{5CEBFCB9-22C4-4A34-BEDC-D006F21F4D60}"/>
                </pc2:cmRplyMkLst>
              </pc226:cmRplyChg>
            </pc226:cmChg>
            <pc226:cmChg xmlns:pc226="http://schemas.microsoft.com/office/powerpoint/2022/06/main/command" chg="">
              <pc226:chgData name="Hungerford, Fibian" userId="13ceebc2-27a3-45a5-b186-472bb736e4f5" providerId="ADAL" clId="{C3BF8C5E-C3DC-4B78-9E4F-6513B3874A97}" dt="2025-06-06T00:59:30.546" v="3529"/>
              <pc2:cmMkLst xmlns:pc2="http://schemas.microsoft.com/office/powerpoint/2019/9/main/command">
                <pc:docMk/>
                <pc:sldMk cId="2711346602" sldId="284"/>
                <pc2:cmMk id="{D221D85E-F04E-446E-ABC8-E302C027D512}"/>
              </pc2:cmMkLst>
              <pc226:cmRplyChg chg="add">
                <pc226:chgData name="Hungerford, Fibian" userId="13ceebc2-27a3-45a5-b186-472bb736e4f5" providerId="ADAL" clId="{C3BF8C5E-C3DC-4B78-9E4F-6513B3874A97}" dt="2025-06-06T00:59:30.546" v="3529"/>
                <pc2:cmRplyMkLst xmlns:pc2="http://schemas.microsoft.com/office/powerpoint/2019/9/main/command">
                  <pc:docMk/>
                  <pc:sldMk cId="2711346602" sldId="284"/>
                  <pc2:cmMk id="{D221D85E-F04E-446E-ABC8-E302C027D512}"/>
                  <pc2:cmRplyMk id="{4A553A57-E1E2-4B4B-BCE6-55E56A7337D7}"/>
                </pc2:cmRplyMkLst>
              </pc226:cmRplyChg>
            </pc226:cmChg>
          </p:ext>
        </pc:extLst>
      </pc:sldChg>
      <pc:sldChg chg="modNotesTx">
        <pc:chgData name="Hungerford, Fibian" userId="13ceebc2-27a3-45a5-b186-472bb736e4f5" providerId="ADAL" clId="{C3BF8C5E-C3DC-4B78-9E4F-6513B3874A97}" dt="2025-05-26T07:18:08.551" v="215" actId="115"/>
        <pc:sldMkLst>
          <pc:docMk/>
          <pc:sldMk cId="1443866166" sldId="297"/>
        </pc:sldMkLst>
      </pc:sldChg>
      <pc:sldChg chg="modSp mod modCm modNotesTx">
        <pc:chgData name="Hungerford, Fibian" userId="13ceebc2-27a3-45a5-b186-472bb736e4f5" providerId="ADAL" clId="{C3BF8C5E-C3DC-4B78-9E4F-6513B3874A97}" dt="2025-06-03T22:55:17.173" v="3476"/>
        <pc:sldMkLst>
          <pc:docMk/>
          <pc:sldMk cId="2318450417" sldId="1204"/>
        </pc:sldMkLst>
        <pc:spChg chg="mod">
          <ac:chgData name="Hungerford, Fibian" userId="13ceebc2-27a3-45a5-b186-472bb736e4f5" providerId="ADAL" clId="{C3BF8C5E-C3DC-4B78-9E4F-6513B3874A97}" dt="2025-06-03T22:55:10.667" v="3475" actId="6549"/>
          <ac:spMkLst>
            <pc:docMk/>
            <pc:sldMk cId="2318450417" sldId="1204"/>
            <ac:spMk id="8" creationId="{77D873B4-7769-71A8-267D-8FF4A39F9589}"/>
          </ac:spMkLst>
        </pc:spChg>
        <pc:extLst>
          <p:ext xmlns:p="http://schemas.openxmlformats.org/presentationml/2006/main" uri="{D6D511B9-2390-475A-947B-AFAB55BFBCF1}">
            <pc226:cmChg xmlns:pc226="http://schemas.microsoft.com/office/powerpoint/2022/06/main/command" chg="">
              <pc226:chgData name="Hungerford, Fibian" userId="13ceebc2-27a3-45a5-b186-472bb736e4f5" providerId="ADAL" clId="{C3BF8C5E-C3DC-4B78-9E4F-6513B3874A97}" dt="2025-06-03T22:55:17.173" v="3476"/>
              <pc2:cmMkLst xmlns:pc2="http://schemas.microsoft.com/office/powerpoint/2019/9/main/command">
                <pc:docMk/>
                <pc:sldMk cId="2318450417" sldId="1204"/>
                <pc2:cmMk id="{9D89F36B-B047-4DA7-934D-2A472973C5A0}"/>
              </pc2:cmMkLst>
              <pc226:cmRplyChg chg="add">
                <pc226:chgData name="Hungerford, Fibian" userId="13ceebc2-27a3-45a5-b186-472bb736e4f5" providerId="ADAL" clId="{C3BF8C5E-C3DC-4B78-9E4F-6513B3874A97}" dt="2025-06-03T22:55:17.173" v="3476"/>
                <pc2:cmRplyMkLst xmlns:pc2="http://schemas.microsoft.com/office/powerpoint/2019/9/main/command">
                  <pc:docMk/>
                  <pc:sldMk cId="2318450417" sldId="1204"/>
                  <pc2:cmMk id="{9D89F36B-B047-4DA7-934D-2A472973C5A0}"/>
                  <pc2:cmRplyMk id="{2DC6C8BA-DB02-46D4-9A56-A0DA05545FB3}"/>
                </pc2:cmRplyMkLst>
              </pc226:cmRplyChg>
            </pc226:cmChg>
          </p:ext>
        </pc:extLst>
      </pc:sldChg>
      <pc:sldChg chg="addSp modSp mod">
        <pc:chgData name="Hungerford, Fibian" userId="13ceebc2-27a3-45a5-b186-472bb736e4f5" providerId="ADAL" clId="{C3BF8C5E-C3DC-4B78-9E4F-6513B3874A97}" dt="2025-06-03T01:13:41.978" v="2952" actId="20577"/>
        <pc:sldMkLst>
          <pc:docMk/>
          <pc:sldMk cId="2603931101" sldId="2147480612"/>
        </pc:sldMkLst>
        <pc:spChg chg="add mod">
          <ac:chgData name="Hungerford, Fibian" userId="13ceebc2-27a3-45a5-b186-472bb736e4f5" providerId="ADAL" clId="{C3BF8C5E-C3DC-4B78-9E4F-6513B3874A97}" dt="2025-06-03T01:13:41.978" v="2952" actId="20577"/>
          <ac:spMkLst>
            <pc:docMk/>
            <pc:sldMk cId="2603931101" sldId="2147480612"/>
            <ac:spMk id="3" creationId="{2D9997CC-1856-6344-A45E-2954AEB4634B}"/>
          </ac:spMkLst>
        </pc:spChg>
        <pc:graphicFrameChg chg="add mod">
          <ac:chgData name="Hungerford, Fibian" userId="13ceebc2-27a3-45a5-b186-472bb736e4f5" providerId="ADAL" clId="{C3BF8C5E-C3DC-4B78-9E4F-6513B3874A97}" dt="2025-06-03T00:23:35.800" v="2373"/>
          <ac:graphicFrameMkLst>
            <pc:docMk/>
            <pc:sldMk cId="2603931101" sldId="2147480612"/>
            <ac:graphicFrameMk id="1064" creationId="{FA5A1D83-6DA1-8EEF-56C7-C03909F55543}"/>
          </ac:graphicFrameMkLst>
        </pc:graphicFrameChg>
      </pc:sldChg>
      <pc:sldChg chg="modSp mod">
        <pc:chgData name="Hungerford, Fibian" userId="13ceebc2-27a3-45a5-b186-472bb736e4f5" providerId="ADAL" clId="{C3BF8C5E-C3DC-4B78-9E4F-6513B3874A97}" dt="2025-05-15T03:52:23.509" v="0" actId="14100"/>
        <pc:sldMkLst>
          <pc:docMk/>
          <pc:sldMk cId="2401334079" sldId="2147480613"/>
        </pc:sldMkLst>
        <pc:picChg chg="mod">
          <ac:chgData name="Hungerford, Fibian" userId="13ceebc2-27a3-45a5-b186-472bb736e4f5" providerId="ADAL" clId="{C3BF8C5E-C3DC-4B78-9E4F-6513B3874A97}" dt="2025-05-15T03:52:23.509" v="0" actId="14100"/>
          <ac:picMkLst>
            <pc:docMk/>
            <pc:sldMk cId="2401334079" sldId="2147480613"/>
            <ac:picMk id="6" creationId="{F6C2C989-D419-34FC-17A4-0F8DB568D8BC}"/>
          </ac:picMkLst>
        </pc:picChg>
      </pc:sldChg>
      <pc:sldChg chg="delSp modSp mod ord modCm modNotesTx">
        <pc:chgData name="Hungerford, Fibian" userId="13ceebc2-27a3-45a5-b186-472bb736e4f5" providerId="ADAL" clId="{C3BF8C5E-C3DC-4B78-9E4F-6513B3874A97}" dt="2025-06-03T22:57:12.906" v="3482"/>
        <pc:sldMkLst>
          <pc:docMk/>
          <pc:sldMk cId="4264716601" sldId="2147480614"/>
        </pc:sldMkLst>
        <pc:spChg chg="del mod">
          <ac:chgData name="Hungerford, Fibian" userId="13ceebc2-27a3-45a5-b186-472bb736e4f5" providerId="ADAL" clId="{C3BF8C5E-C3DC-4B78-9E4F-6513B3874A97}" dt="2025-06-03T07:41:44.448" v="3368" actId="478"/>
          <ac:spMkLst>
            <pc:docMk/>
            <pc:sldMk cId="4264716601" sldId="2147480614"/>
            <ac:spMk id="3" creationId="{C3285CD6-8285-1720-D483-5C915054AF85}"/>
          </ac:spMkLst>
        </pc:spChg>
        <pc:extLst>
          <p:ext xmlns:p="http://schemas.openxmlformats.org/presentationml/2006/main" uri="{D6D511B9-2390-475A-947B-AFAB55BFBCF1}">
            <pc226:cmChg xmlns:pc226="http://schemas.microsoft.com/office/powerpoint/2022/06/main/command" chg="">
              <pc226:chgData name="Hungerford, Fibian" userId="13ceebc2-27a3-45a5-b186-472bb736e4f5" providerId="ADAL" clId="{C3BF8C5E-C3DC-4B78-9E4F-6513B3874A97}" dt="2025-06-03T22:57:12.906" v="3482"/>
              <pc2:cmMkLst xmlns:pc2="http://schemas.microsoft.com/office/powerpoint/2019/9/main/command">
                <pc:docMk/>
                <pc:sldMk cId="4264716601" sldId="2147480614"/>
                <pc2:cmMk id="{69E068B8-A6AF-464A-BF3E-6627F87E7DF0}"/>
              </pc2:cmMkLst>
              <pc226:cmRplyChg chg="add">
                <pc226:chgData name="Hungerford, Fibian" userId="13ceebc2-27a3-45a5-b186-472bb736e4f5" providerId="ADAL" clId="{C3BF8C5E-C3DC-4B78-9E4F-6513B3874A97}" dt="2025-06-03T22:57:12.906" v="3482"/>
                <pc2:cmRplyMkLst xmlns:pc2="http://schemas.microsoft.com/office/powerpoint/2019/9/main/command">
                  <pc:docMk/>
                  <pc:sldMk cId="4264716601" sldId="2147480614"/>
                  <pc2:cmMk id="{69E068B8-A6AF-464A-BF3E-6627F87E7DF0}"/>
                  <pc2:cmRplyMk id="{5FE4AA9E-02D9-4AB6-875C-18BFB130FAFE}"/>
                </pc2:cmRplyMkLst>
              </pc226:cmRplyChg>
            </pc226:cmChg>
          </p:ext>
        </pc:extLst>
      </pc:sldChg>
      <pc:sldChg chg="addSp delSp modSp mod addCm">
        <pc:chgData name="Hungerford, Fibian" userId="13ceebc2-27a3-45a5-b186-472bb736e4f5" providerId="ADAL" clId="{C3BF8C5E-C3DC-4B78-9E4F-6513B3874A97}" dt="2025-06-03T22:52:17.461" v="3396"/>
        <pc:sldMkLst>
          <pc:docMk/>
          <pc:sldMk cId="474840665" sldId="2147480618"/>
        </pc:sldMkLst>
        <pc:spChg chg="mod">
          <ac:chgData name="Hungerford, Fibian" userId="13ceebc2-27a3-45a5-b186-472bb736e4f5" providerId="ADAL" clId="{C3BF8C5E-C3DC-4B78-9E4F-6513B3874A97}" dt="2025-05-30T05:07:25.711" v="1734" actId="20577"/>
          <ac:spMkLst>
            <pc:docMk/>
            <pc:sldMk cId="474840665" sldId="2147480618"/>
            <ac:spMk id="3" creationId="{83856B06-2B09-9E74-6695-3D9370C26CA9}"/>
          </ac:spMkLst>
        </pc:spChg>
        <pc:spChg chg="add mod">
          <ac:chgData name="Hungerford, Fibian" userId="13ceebc2-27a3-45a5-b186-472bb736e4f5" providerId="ADAL" clId="{C3BF8C5E-C3DC-4B78-9E4F-6513B3874A97}" dt="2025-05-30T05:29:48.447" v="2369" actId="20577"/>
          <ac:spMkLst>
            <pc:docMk/>
            <pc:sldMk cId="474840665" sldId="2147480618"/>
            <ac:spMk id="6" creationId="{34993680-563C-60E2-78E7-3D26AFAA182F}"/>
          </ac:spMkLst>
        </pc:spChg>
        <pc:spChg chg="del">
          <ac:chgData name="Hungerford, Fibian" userId="13ceebc2-27a3-45a5-b186-472bb736e4f5" providerId="ADAL" clId="{C3BF8C5E-C3DC-4B78-9E4F-6513B3874A97}" dt="2025-05-30T05:27:38.927" v="2306" actId="478"/>
          <ac:spMkLst>
            <pc:docMk/>
            <pc:sldMk cId="474840665" sldId="2147480618"/>
            <ac:spMk id="8" creationId="{DAB8D2D9-06E6-9040-536A-1A5244042871}"/>
          </ac:spMkLst>
        </pc:spChg>
        <pc:spChg chg="mod">
          <ac:chgData name="Hungerford, Fibian" userId="13ceebc2-27a3-45a5-b186-472bb736e4f5" providerId="ADAL" clId="{C3BF8C5E-C3DC-4B78-9E4F-6513B3874A97}" dt="2025-05-30T05:28:16.498" v="2342" actId="20577"/>
          <ac:spMkLst>
            <pc:docMk/>
            <pc:sldMk cId="474840665" sldId="2147480618"/>
            <ac:spMk id="9" creationId="{C85758AC-234C-3928-397C-5E0F33E0C87F}"/>
          </ac:spMkLst>
        </pc:spChg>
        <pc:grpChg chg="del">
          <ac:chgData name="Hungerford, Fibian" userId="13ceebc2-27a3-45a5-b186-472bb736e4f5" providerId="ADAL" clId="{C3BF8C5E-C3DC-4B78-9E4F-6513B3874A97}" dt="2025-05-30T05:27:47.035" v="2307" actId="478"/>
          <ac:grpSpMkLst>
            <pc:docMk/>
            <pc:sldMk cId="474840665" sldId="2147480618"/>
            <ac:grpSpMk id="18" creationId="{9C623EB4-1EE9-DCE3-4370-00A51A5DA048}"/>
          </ac:grpSpMkLst>
        </pc:grpChg>
        <pc:grpChg chg="del">
          <ac:chgData name="Hungerford, Fibian" userId="13ceebc2-27a3-45a5-b186-472bb736e4f5" providerId="ADAL" clId="{C3BF8C5E-C3DC-4B78-9E4F-6513B3874A97}" dt="2025-05-30T05:27:47.035" v="2307" actId="478"/>
          <ac:grpSpMkLst>
            <pc:docMk/>
            <pc:sldMk cId="474840665" sldId="2147480618"/>
            <ac:grpSpMk id="21" creationId="{74D8BB9E-BA54-8B64-3D51-A7A436E3683F}"/>
          </ac:grpSpMkLst>
        </pc:grpChg>
        <pc:grpChg chg="del">
          <ac:chgData name="Hungerford, Fibian" userId="13ceebc2-27a3-45a5-b186-472bb736e4f5" providerId="ADAL" clId="{C3BF8C5E-C3DC-4B78-9E4F-6513B3874A97}" dt="2025-05-30T05:27:47.035" v="2307" actId="478"/>
          <ac:grpSpMkLst>
            <pc:docMk/>
            <pc:sldMk cId="474840665" sldId="2147480618"/>
            <ac:grpSpMk id="24" creationId="{1D4C9159-4ACB-BFAD-ED29-6EB9C77D6A3A}"/>
          </ac:grpSpMkLst>
        </pc:grpChg>
        <pc:grpChg chg="del">
          <ac:chgData name="Hungerford, Fibian" userId="13ceebc2-27a3-45a5-b186-472bb736e4f5" providerId="ADAL" clId="{C3BF8C5E-C3DC-4B78-9E4F-6513B3874A97}" dt="2025-05-30T05:27:47.035" v="2307" actId="478"/>
          <ac:grpSpMkLst>
            <pc:docMk/>
            <pc:sldMk cId="474840665" sldId="2147480618"/>
            <ac:grpSpMk id="27" creationId="{6B934252-9801-1ACB-168E-F45FA569CA46}"/>
          </ac:grpSpMkLst>
        </pc:grpChg>
        <pc:grpChg chg="del">
          <ac:chgData name="Hungerford, Fibian" userId="13ceebc2-27a3-45a5-b186-472bb736e4f5" providerId="ADAL" clId="{C3BF8C5E-C3DC-4B78-9E4F-6513B3874A97}" dt="2025-05-30T05:27:47.035" v="2307" actId="478"/>
          <ac:grpSpMkLst>
            <pc:docMk/>
            <pc:sldMk cId="474840665" sldId="2147480618"/>
            <ac:grpSpMk id="30" creationId="{47F6192D-4B71-20BE-AC4A-3B55574E661A}"/>
          </ac:grpSpMkLst>
        </pc:grpChg>
        <pc:grpChg chg="del">
          <ac:chgData name="Hungerford, Fibian" userId="13ceebc2-27a3-45a5-b186-472bb736e4f5" providerId="ADAL" clId="{C3BF8C5E-C3DC-4B78-9E4F-6513B3874A97}" dt="2025-05-30T05:27:47.035" v="2307" actId="478"/>
          <ac:grpSpMkLst>
            <pc:docMk/>
            <pc:sldMk cId="474840665" sldId="2147480618"/>
            <ac:grpSpMk id="33" creationId="{A255CFA2-9368-FDB5-405B-CBB4F7AA6898}"/>
          </ac:grpSpMkLst>
        </pc:grpChg>
        <pc:extLst>
          <p:ext xmlns:p="http://schemas.openxmlformats.org/presentationml/2006/main" uri="{D6D511B9-2390-475A-947B-AFAB55BFBCF1}">
            <pc226:cmChg xmlns:pc226="http://schemas.microsoft.com/office/powerpoint/2022/06/main/command" chg="add">
              <pc226:chgData name="Hungerford, Fibian" userId="13ceebc2-27a3-45a5-b186-472bb736e4f5" providerId="ADAL" clId="{C3BF8C5E-C3DC-4B78-9E4F-6513B3874A97}" dt="2025-06-03T22:52:17.461" v="3396"/>
              <pc2:cmMkLst xmlns:pc2="http://schemas.microsoft.com/office/powerpoint/2019/9/main/command">
                <pc:docMk/>
                <pc:sldMk cId="474840665" sldId="2147480618"/>
                <pc2:cmMk id="{2625B3A5-A816-4100-BBB0-2B624AFA0DC6}"/>
              </pc2:cmMkLst>
            </pc226:cmChg>
          </p:ext>
        </pc:extLst>
      </pc:sldChg>
      <pc:sldChg chg="modSp mod modNotesTx">
        <pc:chgData name="Hungerford, Fibian" userId="13ceebc2-27a3-45a5-b186-472bb736e4f5" providerId="ADAL" clId="{C3BF8C5E-C3DC-4B78-9E4F-6513B3874A97}" dt="2025-05-26T23:36:46.919" v="388" actId="13926"/>
        <pc:sldMkLst>
          <pc:docMk/>
          <pc:sldMk cId="976019107" sldId="2147480620"/>
        </pc:sldMkLst>
        <pc:spChg chg="mod">
          <ac:chgData name="Hungerford, Fibian" userId="13ceebc2-27a3-45a5-b186-472bb736e4f5" providerId="ADAL" clId="{C3BF8C5E-C3DC-4B78-9E4F-6513B3874A97}" dt="2025-05-26T23:36:46.919" v="388" actId="13926"/>
          <ac:spMkLst>
            <pc:docMk/>
            <pc:sldMk cId="976019107" sldId="2147480620"/>
            <ac:spMk id="2" creationId="{64A308BB-83A6-11D8-2D8B-C62DA9B82181}"/>
          </ac:spMkLst>
        </pc:spChg>
        <pc:spChg chg="mod">
          <ac:chgData name="Hungerford, Fibian" userId="13ceebc2-27a3-45a5-b186-472bb736e4f5" providerId="ADAL" clId="{C3BF8C5E-C3DC-4B78-9E4F-6513B3874A97}" dt="2025-05-26T06:39:19.588" v="4" actId="1076"/>
          <ac:spMkLst>
            <pc:docMk/>
            <pc:sldMk cId="976019107" sldId="2147480620"/>
            <ac:spMk id="3" creationId="{E1425821-761E-3895-B56C-BEB1DF5460D9}"/>
          </ac:spMkLst>
        </pc:spChg>
      </pc:sldChg>
      <pc:sldChg chg="ord">
        <pc:chgData name="Hungerford, Fibian" userId="13ceebc2-27a3-45a5-b186-472bb736e4f5" providerId="ADAL" clId="{C3BF8C5E-C3DC-4B78-9E4F-6513B3874A97}" dt="2025-05-26T23:40:34.496" v="474"/>
        <pc:sldMkLst>
          <pc:docMk/>
          <pc:sldMk cId="2282623262" sldId="2147480628"/>
        </pc:sldMkLst>
      </pc:sldChg>
      <pc:sldChg chg="modSp mod modCm">
        <pc:chgData name="Hungerford, Fibian" userId="13ceebc2-27a3-45a5-b186-472bb736e4f5" providerId="ADAL" clId="{C3BF8C5E-C3DC-4B78-9E4F-6513B3874A97}" dt="2025-06-04T02:24:30.653" v="3525" actId="13926"/>
        <pc:sldMkLst>
          <pc:docMk/>
          <pc:sldMk cId="4191513341" sldId="2147480629"/>
        </pc:sldMkLst>
        <pc:spChg chg="mod">
          <ac:chgData name="Hungerford, Fibian" userId="13ceebc2-27a3-45a5-b186-472bb736e4f5" providerId="ADAL" clId="{C3BF8C5E-C3DC-4B78-9E4F-6513B3874A97}" dt="2025-06-04T01:53:59.625" v="3517" actId="14100"/>
          <ac:spMkLst>
            <pc:docMk/>
            <pc:sldMk cId="4191513341" sldId="2147480629"/>
            <ac:spMk id="28" creationId="{C4E67C6C-B4E0-5F72-5416-3533CA123F20}"/>
          </ac:spMkLst>
        </pc:spChg>
        <pc:spChg chg="mod">
          <ac:chgData name="Hungerford, Fibian" userId="13ceebc2-27a3-45a5-b186-472bb736e4f5" providerId="ADAL" clId="{C3BF8C5E-C3DC-4B78-9E4F-6513B3874A97}" dt="2025-06-03T23:31:06.406" v="3490" actId="14100"/>
          <ac:spMkLst>
            <pc:docMk/>
            <pc:sldMk cId="4191513341" sldId="2147480629"/>
            <ac:spMk id="32" creationId="{A13E0032-597A-77A2-1C8E-04775B0F5B0B}"/>
          </ac:spMkLst>
        </pc:spChg>
        <pc:spChg chg="mod">
          <ac:chgData name="Hungerford, Fibian" userId="13ceebc2-27a3-45a5-b186-472bb736e4f5" providerId="ADAL" clId="{C3BF8C5E-C3DC-4B78-9E4F-6513B3874A97}" dt="2025-06-04T02:24:30.653" v="3525" actId="13926"/>
          <ac:spMkLst>
            <pc:docMk/>
            <pc:sldMk cId="4191513341" sldId="2147480629"/>
            <ac:spMk id="33" creationId="{051395A3-68D4-5D40-9CA1-291FF22F33AE}"/>
          </ac:spMkLst>
        </pc:spChg>
        <pc:extLst>
          <p:ext xmlns:p="http://schemas.openxmlformats.org/presentationml/2006/main" uri="{D6D511B9-2390-475A-947B-AFAB55BFBCF1}">
            <pc226:cmChg xmlns:pc226="http://schemas.microsoft.com/office/powerpoint/2022/06/main/command" chg="">
              <pc226:chgData name="Hungerford, Fibian" userId="13ceebc2-27a3-45a5-b186-472bb736e4f5" providerId="ADAL" clId="{C3BF8C5E-C3DC-4B78-9E4F-6513B3874A97}" dt="2025-06-04T01:54:09.556" v="3518"/>
              <pc2:cmMkLst xmlns:pc2="http://schemas.microsoft.com/office/powerpoint/2019/9/main/command">
                <pc:docMk/>
                <pc:sldMk cId="4191513341" sldId="2147480629"/>
                <pc2:cmMk id="{91B424B2-23A7-47EC-A933-B0C41E59BC38}"/>
              </pc2:cmMkLst>
              <pc226:cmRplyChg chg="add">
                <pc226:chgData name="Hungerford, Fibian" userId="13ceebc2-27a3-45a5-b186-472bb736e4f5" providerId="ADAL" clId="{C3BF8C5E-C3DC-4B78-9E4F-6513B3874A97}" dt="2025-06-04T01:54:09.556" v="3518"/>
                <pc2:cmRplyMkLst xmlns:pc2="http://schemas.microsoft.com/office/powerpoint/2019/9/main/command">
                  <pc:docMk/>
                  <pc:sldMk cId="4191513341" sldId="2147480629"/>
                  <pc2:cmMk id="{91B424B2-23A7-47EC-A933-B0C41E59BC38}"/>
                  <pc2:cmRplyMk id="{5DB59F0B-0966-4613-B09B-C9081E3544F9}"/>
                </pc2:cmRplyMkLst>
              </pc226:cmRplyChg>
              <pc226:cmRplyChg chg="add del">
                <pc226:chgData name="Hungerford, Fibian" userId="13ceebc2-27a3-45a5-b186-472bb736e4f5" providerId="ADAL" clId="{C3BF8C5E-C3DC-4B78-9E4F-6513B3874A97}" dt="2025-06-03T23:29:51.601" v="3486"/>
                <pc2:cmRplyMkLst xmlns:pc2="http://schemas.microsoft.com/office/powerpoint/2019/9/main/command">
                  <pc:docMk/>
                  <pc:sldMk cId="4191513341" sldId="2147480629"/>
                  <pc2:cmMk id="{91B424B2-23A7-47EC-A933-B0C41E59BC38}"/>
                  <pc2:cmRplyMk id="{434BD65B-7A46-4702-A4A7-50E6872E5BB3}"/>
                </pc2:cmRplyMkLst>
              </pc226:cmRplyChg>
            </pc226:cmChg>
          </p:ext>
        </pc:extLst>
      </pc:sldChg>
      <pc:sldChg chg="modSp add del mod modNotesTx">
        <pc:chgData name="Hungerford, Fibian" userId="13ceebc2-27a3-45a5-b186-472bb736e4f5" providerId="ADAL" clId="{C3BF8C5E-C3DC-4B78-9E4F-6513B3874A97}" dt="2025-05-26T23:44:54.141" v="512" actId="47"/>
        <pc:sldMkLst>
          <pc:docMk/>
          <pc:sldMk cId="2226529249" sldId="2147480630"/>
        </pc:sldMkLst>
        <pc:spChg chg="mod">
          <ac:chgData name="Hungerford, Fibian" userId="13ceebc2-27a3-45a5-b186-472bb736e4f5" providerId="ADAL" clId="{C3BF8C5E-C3DC-4B78-9E4F-6513B3874A97}" dt="2025-05-26T23:42:33.583" v="508" actId="20577"/>
          <ac:spMkLst>
            <pc:docMk/>
            <pc:sldMk cId="2226529249" sldId="2147480630"/>
            <ac:spMk id="2" creationId="{64A308BB-83A6-11D8-2D8B-C62DA9B82181}"/>
          </ac:spMkLst>
        </pc:spChg>
        <pc:spChg chg="mod">
          <ac:chgData name="Hungerford, Fibian" userId="13ceebc2-27a3-45a5-b186-472bb736e4f5" providerId="ADAL" clId="{C3BF8C5E-C3DC-4B78-9E4F-6513B3874A97}" dt="2025-05-26T23:44:50.386" v="511" actId="14100"/>
          <ac:spMkLst>
            <pc:docMk/>
            <pc:sldMk cId="2226529249" sldId="2147480630"/>
            <ac:spMk id="7" creationId="{F9A13605-0ED7-8D8D-DED4-CD67F0F28154}"/>
          </ac:spMkLst>
        </pc:spChg>
      </pc:sldChg>
      <pc:sldChg chg="modSp add mod">
        <pc:chgData name="Hungerford, Fibian" userId="13ceebc2-27a3-45a5-b186-472bb736e4f5" providerId="ADAL" clId="{C3BF8C5E-C3DC-4B78-9E4F-6513B3874A97}" dt="2025-05-26T23:40:15.993" v="470" actId="20577"/>
        <pc:sldMkLst>
          <pc:docMk/>
          <pc:sldMk cId="2274334002" sldId="2147480631"/>
        </pc:sldMkLst>
        <pc:spChg chg="mod">
          <ac:chgData name="Hungerford, Fibian" userId="13ceebc2-27a3-45a5-b186-472bb736e4f5" providerId="ADAL" clId="{C3BF8C5E-C3DC-4B78-9E4F-6513B3874A97}" dt="2025-05-26T23:36:02.856" v="350" actId="13926"/>
          <ac:spMkLst>
            <pc:docMk/>
            <pc:sldMk cId="2274334002" sldId="2147480631"/>
            <ac:spMk id="2" creationId="{64A308BB-83A6-11D8-2D8B-C62DA9B82181}"/>
          </ac:spMkLst>
        </pc:spChg>
        <pc:spChg chg="mod">
          <ac:chgData name="Hungerford, Fibian" userId="13ceebc2-27a3-45a5-b186-472bb736e4f5" providerId="ADAL" clId="{C3BF8C5E-C3DC-4B78-9E4F-6513B3874A97}" dt="2025-05-26T23:40:15.993" v="470" actId="20577"/>
          <ac:spMkLst>
            <pc:docMk/>
            <pc:sldMk cId="2274334002" sldId="2147480631"/>
            <ac:spMk id="3" creationId="{E1425821-761E-3895-B56C-BEB1DF5460D9}"/>
          </ac:spMkLst>
        </pc:spChg>
      </pc:sldChg>
      <pc:sldChg chg="modSp add del mod">
        <pc:chgData name="Hungerford, Fibian" userId="13ceebc2-27a3-45a5-b186-472bb736e4f5" providerId="ADAL" clId="{C3BF8C5E-C3DC-4B78-9E4F-6513B3874A97}" dt="2025-05-26T23:37:59.047" v="410" actId="47"/>
        <pc:sldMkLst>
          <pc:docMk/>
          <pc:sldMk cId="2056993513" sldId="2147480632"/>
        </pc:sldMkLst>
        <pc:spChg chg="mod">
          <ac:chgData name="Hungerford, Fibian" userId="13ceebc2-27a3-45a5-b186-472bb736e4f5" providerId="ADAL" clId="{C3BF8C5E-C3DC-4B78-9E4F-6513B3874A97}" dt="2025-05-26T23:37:54.177" v="409" actId="13926"/>
          <ac:spMkLst>
            <pc:docMk/>
            <pc:sldMk cId="2056993513" sldId="2147480632"/>
            <ac:spMk id="2" creationId="{64A308BB-83A6-11D8-2D8B-C62DA9B82181}"/>
          </ac:spMkLst>
        </pc:spChg>
      </pc:sldChg>
      <pc:sldChg chg="add del">
        <pc:chgData name="Hungerford, Fibian" userId="13ceebc2-27a3-45a5-b186-472bb736e4f5" providerId="ADAL" clId="{C3BF8C5E-C3DC-4B78-9E4F-6513B3874A97}" dt="2025-05-26T23:38:04.214" v="412" actId="47"/>
        <pc:sldMkLst>
          <pc:docMk/>
          <pc:sldMk cId="2768720566" sldId="2147480632"/>
        </pc:sldMkLst>
      </pc:sldChg>
      <pc:sldChg chg="modSp new mod ord">
        <pc:chgData name="Hungerford, Fibian" userId="13ceebc2-27a3-45a5-b186-472bb736e4f5" providerId="ADAL" clId="{C3BF8C5E-C3DC-4B78-9E4F-6513B3874A97}" dt="2025-05-26T23:40:31.606" v="472"/>
        <pc:sldMkLst>
          <pc:docMk/>
          <pc:sldMk cId="3895880744" sldId="2147480632"/>
        </pc:sldMkLst>
        <pc:spChg chg="mod">
          <ac:chgData name="Hungerford, Fibian" userId="13ceebc2-27a3-45a5-b186-472bb736e4f5" providerId="ADAL" clId="{C3BF8C5E-C3DC-4B78-9E4F-6513B3874A97}" dt="2025-05-26T23:38:31.404" v="450" actId="13926"/>
          <ac:spMkLst>
            <pc:docMk/>
            <pc:sldMk cId="3895880744" sldId="2147480632"/>
            <ac:spMk id="2" creationId="{274117D7-ED4F-07D2-10DD-9277F84FC446}"/>
          </ac:spMkLst>
        </pc:spChg>
      </pc:sldChg>
      <pc:sldChg chg="modSp new mod ord">
        <pc:chgData name="Hungerford, Fibian" userId="13ceebc2-27a3-45a5-b186-472bb736e4f5" providerId="ADAL" clId="{C3BF8C5E-C3DC-4B78-9E4F-6513B3874A97}" dt="2025-06-03T00:15:54.091" v="2371"/>
        <pc:sldMkLst>
          <pc:docMk/>
          <pc:sldMk cId="3602284145" sldId="2147480633"/>
        </pc:sldMkLst>
        <pc:spChg chg="mod">
          <ac:chgData name="Hungerford, Fibian" userId="13ceebc2-27a3-45a5-b186-472bb736e4f5" providerId="ADAL" clId="{C3BF8C5E-C3DC-4B78-9E4F-6513B3874A97}" dt="2025-05-26T23:45:08.440" v="530" actId="13926"/>
          <ac:spMkLst>
            <pc:docMk/>
            <pc:sldMk cId="3602284145" sldId="2147480633"/>
            <ac:spMk id="2" creationId="{153EBE83-8434-551D-C1E6-57A173183990}"/>
          </ac:spMkLst>
        </pc:spChg>
      </pc:sldChg>
      <pc:sldChg chg="delSp modSp mod modCm modNotesTx">
        <pc:chgData name="Hungerford, Fibian" userId="13ceebc2-27a3-45a5-b186-472bb736e4f5" providerId="ADAL" clId="{C3BF8C5E-C3DC-4B78-9E4F-6513B3874A97}" dt="2025-06-05T03:57:04.203" v="3527" actId="2056"/>
        <pc:sldMkLst>
          <pc:docMk/>
          <pc:sldMk cId="1777113629" sldId="2147480634"/>
        </pc:sldMkLst>
        <pc:spChg chg="mod">
          <ac:chgData name="Hungerford, Fibian" userId="13ceebc2-27a3-45a5-b186-472bb736e4f5" providerId="ADAL" clId="{C3BF8C5E-C3DC-4B78-9E4F-6513B3874A97}" dt="2025-06-03T07:40:39.071" v="3362" actId="14100"/>
          <ac:spMkLst>
            <pc:docMk/>
            <pc:sldMk cId="1777113629" sldId="2147480634"/>
            <ac:spMk id="20" creationId="{E0373CF8-26AF-5E09-1FA8-AC2BB0B10898}"/>
          </ac:spMkLst>
        </pc:spChg>
        <pc:spChg chg="mod">
          <ac:chgData name="Hungerford, Fibian" userId="13ceebc2-27a3-45a5-b186-472bb736e4f5" providerId="ADAL" clId="{C3BF8C5E-C3DC-4B78-9E4F-6513B3874A97}" dt="2025-06-03T07:40:19.520" v="3358" actId="255"/>
          <ac:spMkLst>
            <pc:docMk/>
            <pc:sldMk cId="1777113629" sldId="2147480634"/>
            <ac:spMk id="22" creationId="{55BA183F-A167-67E3-D7BC-4C1CB0070E0D}"/>
          </ac:spMkLst>
        </pc:spChg>
        <pc:spChg chg="mod">
          <ac:chgData name="Hungerford, Fibian" userId="13ceebc2-27a3-45a5-b186-472bb736e4f5" providerId="ADAL" clId="{C3BF8C5E-C3DC-4B78-9E4F-6513B3874A97}" dt="2025-06-03T07:40:48.821" v="3364" actId="14100"/>
          <ac:spMkLst>
            <pc:docMk/>
            <pc:sldMk cId="1777113629" sldId="2147480634"/>
            <ac:spMk id="24" creationId="{DE69FF65-0D63-AECF-A0AC-318ABEF9F03E}"/>
          </ac:spMkLst>
        </pc:spChg>
        <pc:spChg chg="mod">
          <ac:chgData name="Hungerford, Fibian" userId="13ceebc2-27a3-45a5-b186-472bb736e4f5" providerId="ADAL" clId="{C3BF8C5E-C3DC-4B78-9E4F-6513B3874A97}" dt="2025-06-03T07:40:09.120" v="3355" actId="14100"/>
          <ac:spMkLst>
            <pc:docMk/>
            <pc:sldMk cId="1777113629" sldId="2147480634"/>
            <ac:spMk id="26" creationId="{6E07E8AC-5636-EC7C-35B1-1B6EB644E85E}"/>
          </ac:spMkLst>
        </pc:spChg>
        <pc:spChg chg="mod">
          <ac:chgData name="Hungerford, Fibian" userId="13ceebc2-27a3-45a5-b186-472bb736e4f5" providerId="ADAL" clId="{C3BF8C5E-C3DC-4B78-9E4F-6513B3874A97}" dt="2025-06-03T07:40:31.358" v="3360" actId="255"/>
          <ac:spMkLst>
            <pc:docMk/>
            <pc:sldMk cId="1777113629" sldId="2147480634"/>
            <ac:spMk id="28" creationId="{8A5487BA-7E5D-0C0C-8A4C-AB3BBADA436E}"/>
          </ac:spMkLst>
        </pc:spChg>
        <pc:spChg chg="mod">
          <ac:chgData name="Hungerford, Fibian" userId="13ceebc2-27a3-45a5-b186-472bb736e4f5" providerId="ADAL" clId="{C3BF8C5E-C3DC-4B78-9E4F-6513B3874A97}" dt="2025-06-03T07:40:24.806" v="3359" actId="255"/>
          <ac:spMkLst>
            <pc:docMk/>
            <pc:sldMk cId="1777113629" sldId="2147480634"/>
            <ac:spMk id="30" creationId="{682FA73B-5044-A13F-294D-9AA588E5439B}"/>
          </ac:spMkLst>
        </pc:spChg>
        <pc:spChg chg="del mod">
          <ac:chgData name="Hungerford, Fibian" userId="13ceebc2-27a3-45a5-b186-472bb736e4f5" providerId="ADAL" clId="{C3BF8C5E-C3DC-4B78-9E4F-6513B3874A97}" dt="2025-06-03T07:42:36.978" v="3395" actId="478"/>
          <ac:spMkLst>
            <pc:docMk/>
            <pc:sldMk cId="1777113629" sldId="2147480634"/>
            <ac:spMk id="57" creationId="{D22E9572-31DC-2C4E-2240-331CE0235E13}"/>
          </ac:spMkLst>
        </pc:spChg>
        <pc:extLst>
          <p:ext xmlns:p="http://schemas.openxmlformats.org/presentationml/2006/main" uri="{D6D511B9-2390-475A-947B-AFAB55BFBCF1}">
            <pc226:cmChg xmlns:pc226="http://schemas.microsoft.com/office/powerpoint/2022/06/main/command" chg="mod">
              <pc226:chgData name="Hungerford, Fibian" userId="13ceebc2-27a3-45a5-b186-472bb736e4f5" providerId="ADAL" clId="{C3BF8C5E-C3DC-4B78-9E4F-6513B3874A97}" dt="2025-06-04T07:01:42.414" v="3526" actId="2056"/>
              <pc2:cmMkLst xmlns:pc2="http://schemas.microsoft.com/office/powerpoint/2019/9/main/command">
                <pc:docMk/>
                <pc:sldMk cId="1777113629" sldId="2147480634"/>
                <pc2:cmMk id="{DAE6609D-CF9A-481E-BFA1-97FBE2BBF95A}"/>
              </pc2:cmMkLst>
            </pc226:cmChg>
            <pc226:cmChg xmlns:pc226="http://schemas.microsoft.com/office/powerpoint/2022/06/main/command" chg="mod">
              <pc226:chgData name="Hungerford, Fibian" userId="13ceebc2-27a3-45a5-b186-472bb736e4f5" providerId="ADAL" clId="{C3BF8C5E-C3DC-4B78-9E4F-6513B3874A97}" dt="2025-06-05T03:57:04.203" v="3527" actId="2056"/>
              <pc2:cmMkLst xmlns:pc2="http://schemas.microsoft.com/office/powerpoint/2019/9/main/command">
                <pc:docMk/>
                <pc:sldMk cId="1777113629" sldId="2147480634"/>
                <pc2:cmMk id="{338405AB-7DEB-42D6-909D-D2CFCA65EFE0}"/>
              </pc2:cmMkLst>
            </pc226:cmChg>
          </p:ext>
        </pc:extLst>
      </pc:sldChg>
      <pc:sldChg chg="modSp mod ord">
        <pc:chgData name="Hungerford, Fibian" userId="13ceebc2-27a3-45a5-b186-472bb736e4f5" providerId="ADAL" clId="{C3BF8C5E-C3DC-4B78-9E4F-6513B3874A97}" dt="2025-05-30T03:39:18.577" v="665"/>
        <pc:sldMkLst>
          <pc:docMk/>
          <pc:sldMk cId="985762083" sldId="2147480635"/>
        </pc:sldMkLst>
        <pc:spChg chg="mod">
          <ac:chgData name="Hungerford, Fibian" userId="13ceebc2-27a3-45a5-b186-472bb736e4f5" providerId="ADAL" clId="{C3BF8C5E-C3DC-4B78-9E4F-6513B3874A97}" dt="2025-05-30T03:34:31.029" v="628" actId="1076"/>
          <ac:spMkLst>
            <pc:docMk/>
            <pc:sldMk cId="985762083" sldId="2147480635"/>
            <ac:spMk id="3" creationId="{C3285CD6-8285-1720-D483-5C915054AF85}"/>
          </ac:spMkLst>
        </pc:spChg>
        <pc:spChg chg="mod">
          <ac:chgData name="Hungerford, Fibian" userId="13ceebc2-27a3-45a5-b186-472bb736e4f5" providerId="ADAL" clId="{C3BF8C5E-C3DC-4B78-9E4F-6513B3874A97}" dt="2025-05-30T03:34:40.204" v="630" actId="14100"/>
          <ac:spMkLst>
            <pc:docMk/>
            <pc:sldMk cId="985762083" sldId="2147480635"/>
            <ac:spMk id="78" creationId="{D0DBFAF8-8DF2-91E5-37F7-C5C11B153EA8}"/>
          </ac:spMkLst>
        </pc:spChg>
      </pc:sldChg>
      <pc:sldChg chg="modSp del mod modNotesTx">
        <pc:chgData name="Hungerford, Fibian" userId="13ceebc2-27a3-45a5-b186-472bb736e4f5" providerId="ADAL" clId="{C3BF8C5E-C3DC-4B78-9E4F-6513B3874A97}" dt="2025-06-03T01:07:18.198" v="2439" actId="47"/>
        <pc:sldMkLst>
          <pc:docMk/>
          <pc:sldMk cId="518323619" sldId="2147480637"/>
        </pc:sldMkLst>
        <pc:spChg chg="mod">
          <ac:chgData name="Hungerford, Fibian" userId="13ceebc2-27a3-45a5-b186-472bb736e4f5" providerId="ADAL" clId="{C3BF8C5E-C3DC-4B78-9E4F-6513B3874A97}" dt="2025-05-30T05:09:26.503" v="1947" actId="20577"/>
          <ac:spMkLst>
            <pc:docMk/>
            <pc:sldMk cId="518323619" sldId="2147480637"/>
            <ac:spMk id="2" creationId="{180167D1-21FD-449D-BB48-962AC38FFC55}"/>
          </ac:spMkLst>
        </pc:spChg>
        <pc:spChg chg="mod">
          <ac:chgData name="Hungerford, Fibian" userId="13ceebc2-27a3-45a5-b186-472bb736e4f5" providerId="ADAL" clId="{C3BF8C5E-C3DC-4B78-9E4F-6513B3874A97}" dt="2025-05-30T03:32:17.709" v="586" actId="20577"/>
          <ac:spMkLst>
            <pc:docMk/>
            <pc:sldMk cId="518323619" sldId="2147480637"/>
            <ac:spMk id="5" creationId="{CB39A9E9-8A45-929A-7644-AAAF927498A3}"/>
          </ac:spMkLst>
        </pc:spChg>
      </pc:sldChg>
      <pc:sldChg chg="delSp modSp mod modCm">
        <pc:chgData name="Hungerford, Fibian" userId="13ceebc2-27a3-45a5-b186-472bb736e4f5" providerId="ADAL" clId="{C3BF8C5E-C3DC-4B78-9E4F-6513B3874A97}" dt="2025-06-03T23:35:31.821" v="3491" actId="2056"/>
        <pc:sldMkLst>
          <pc:docMk/>
          <pc:sldMk cId="3707669654" sldId="2147480638"/>
        </pc:sldMkLst>
        <pc:spChg chg="mod">
          <ac:chgData name="Hungerford, Fibian" userId="13ceebc2-27a3-45a5-b186-472bb736e4f5" providerId="ADAL" clId="{C3BF8C5E-C3DC-4B78-9E4F-6513B3874A97}" dt="2025-05-30T03:40:26.544" v="745" actId="1076"/>
          <ac:spMkLst>
            <pc:docMk/>
            <pc:sldMk cId="3707669654" sldId="2147480638"/>
            <ac:spMk id="2" creationId="{7E6FA0BC-6596-2A78-C676-8B782096DDB4}"/>
          </ac:spMkLst>
        </pc:spChg>
        <pc:spChg chg="del">
          <ac:chgData name="Hungerford, Fibian" userId="13ceebc2-27a3-45a5-b186-472bb736e4f5" providerId="ADAL" clId="{C3BF8C5E-C3DC-4B78-9E4F-6513B3874A97}" dt="2025-06-03T07:33:08.657" v="3353" actId="478"/>
          <ac:spMkLst>
            <pc:docMk/>
            <pc:sldMk cId="3707669654" sldId="2147480638"/>
            <ac:spMk id="6" creationId="{87913649-7583-B131-9550-D6B53AB9BC00}"/>
          </ac:spMkLst>
        </pc:spChg>
        <pc:extLst>
          <p:ext xmlns:p="http://schemas.openxmlformats.org/presentationml/2006/main" uri="{D6D511B9-2390-475A-947B-AFAB55BFBCF1}">
            <pc226:cmChg xmlns:pc226="http://schemas.microsoft.com/office/powerpoint/2022/06/main/command" chg="">
              <pc226:chgData name="Hungerford, Fibian" userId="13ceebc2-27a3-45a5-b186-472bb736e4f5" providerId="ADAL" clId="{C3BF8C5E-C3DC-4B78-9E4F-6513B3874A97}" dt="2025-06-03T22:58:06.436" v="3483"/>
              <pc2:cmMkLst xmlns:pc2="http://schemas.microsoft.com/office/powerpoint/2019/9/main/command">
                <pc:docMk/>
                <pc:sldMk cId="3707669654" sldId="2147480638"/>
                <pc2:cmMk id="{11A65EB3-A348-449A-B073-768B446C2545}"/>
              </pc2:cmMkLst>
              <pc226:cmRplyChg chg="add">
                <pc226:chgData name="Hungerford, Fibian" userId="13ceebc2-27a3-45a5-b186-472bb736e4f5" providerId="ADAL" clId="{C3BF8C5E-C3DC-4B78-9E4F-6513B3874A97}" dt="2025-06-03T22:58:06.436" v="3483"/>
                <pc2:cmRplyMkLst xmlns:pc2="http://schemas.microsoft.com/office/powerpoint/2019/9/main/command">
                  <pc:docMk/>
                  <pc:sldMk cId="3707669654" sldId="2147480638"/>
                  <pc2:cmMk id="{11A65EB3-A348-449A-B073-768B446C2545}"/>
                  <pc2:cmRplyMk id="{6E6E61DC-C3A8-4518-84D7-B383DFA96768}"/>
                </pc2:cmRplyMkLst>
              </pc226:cmRplyChg>
            </pc226:cmChg>
            <pc226:cmChg xmlns:pc226="http://schemas.microsoft.com/office/powerpoint/2022/06/main/command" chg="mod">
              <pc226:chgData name="Hungerford, Fibian" userId="13ceebc2-27a3-45a5-b186-472bb736e4f5" providerId="ADAL" clId="{C3BF8C5E-C3DC-4B78-9E4F-6513B3874A97}" dt="2025-06-03T23:35:31.821" v="3491" actId="2056"/>
              <pc2:cmMkLst xmlns:pc2="http://schemas.microsoft.com/office/powerpoint/2019/9/main/command">
                <pc:docMk/>
                <pc:sldMk cId="3707669654" sldId="2147480638"/>
                <pc2:cmMk id="{185437B6-FB2B-41BB-B26E-F5DE6028182D}"/>
              </pc2:cmMkLst>
              <pc226:cmRplyChg chg="add">
                <pc226:chgData name="Hungerford, Fibian" userId="13ceebc2-27a3-45a5-b186-472bb736e4f5" providerId="ADAL" clId="{C3BF8C5E-C3DC-4B78-9E4F-6513B3874A97}" dt="2025-06-03T22:58:17.807" v="3484"/>
                <pc2:cmRplyMkLst xmlns:pc2="http://schemas.microsoft.com/office/powerpoint/2019/9/main/command">
                  <pc:docMk/>
                  <pc:sldMk cId="3707669654" sldId="2147480638"/>
                  <pc2:cmMk id="{185437B6-FB2B-41BB-B26E-F5DE6028182D}"/>
                  <pc2:cmRplyMk id="{696F3BD6-4365-42F0-8564-C028775C4AF2}"/>
                </pc2:cmRplyMkLst>
              </pc226:cmRplyChg>
            </pc226:cmChg>
          </p:ext>
        </pc:extLst>
      </pc:sldChg>
      <pc:sldChg chg="modSp mod ord">
        <pc:chgData name="Hungerford, Fibian" userId="13ceebc2-27a3-45a5-b186-472bb736e4f5" providerId="ADAL" clId="{C3BF8C5E-C3DC-4B78-9E4F-6513B3874A97}" dt="2025-05-30T05:02:57.824" v="1591"/>
        <pc:sldMkLst>
          <pc:docMk/>
          <pc:sldMk cId="3263808024" sldId="2147480639"/>
        </pc:sldMkLst>
        <pc:spChg chg="mod">
          <ac:chgData name="Hungerford, Fibian" userId="13ceebc2-27a3-45a5-b186-472bb736e4f5" providerId="ADAL" clId="{C3BF8C5E-C3DC-4B78-9E4F-6513B3874A97}" dt="2025-05-30T04:00:19.183" v="1134" actId="20577"/>
          <ac:spMkLst>
            <pc:docMk/>
            <pc:sldMk cId="3263808024" sldId="2147480639"/>
            <ac:spMk id="16" creationId="{852CC2AE-8147-447C-9B9D-A3FA04F4ADAF}"/>
          </ac:spMkLst>
        </pc:spChg>
      </pc:sldChg>
      <pc:sldChg chg="modSp add mod modCm">
        <pc:chgData name="Hungerford, Fibian" userId="13ceebc2-27a3-45a5-b186-472bb736e4f5" providerId="ADAL" clId="{C3BF8C5E-C3DC-4B78-9E4F-6513B3874A97}" dt="2025-05-30T05:14:22.874" v="2136" actId="20577"/>
        <pc:sldMkLst>
          <pc:docMk/>
          <pc:sldMk cId="195509835" sldId="2147480640"/>
        </pc:sldMkLst>
        <pc:spChg chg="mod">
          <ac:chgData name="Hungerford, Fibian" userId="13ceebc2-27a3-45a5-b186-472bb736e4f5" providerId="ADAL" clId="{C3BF8C5E-C3DC-4B78-9E4F-6513B3874A97}" dt="2025-05-30T05:14:22.874" v="2136" actId="20577"/>
          <ac:spMkLst>
            <pc:docMk/>
            <pc:sldMk cId="195509835" sldId="2147480640"/>
            <ac:spMk id="2" creationId="{5D92DD06-C964-CF6A-77C8-CA245EBA130F}"/>
          </ac:spMkLst>
        </pc:spChg>
        <pc:spChg chg="mod">
          <ac:chgData name="Hungerford, Fibian" userId="13ceebc2-27a3-45a5-b186-472bb736e4f5" providerId="ADAL" clId="{C3BF8C5E-C3DC-4B78-9E4F-6513B3874A97}" dt="2025-05-30T05:14:16.228" v="2118" actId="20577"/>
          <ac:spMkLst>
            <pc:docMk/>
            <pc:sldMk cId="195509835" sldId="2147480640"/>
            <ac:spMk id="3" creationId="{9C62EC9D-A63D-D474-6AD1-646C973C30DC}"/>
          </ac:spMkLst>
        </pc:spChg>
        <pc:extLst>
          <p:ext xmlns:p="http://schemas.openxmlformats.org/presentationml/2006/main" uri="{D6D511B9-2390-475A-947B-AFAB55BFBCF1}">
            <pc226:cmChg xmlns:pc226="http://schemas.microsoft.com/office/powerpoint/2022/06/main/command" chg="mod">
              <pc226:chgData name="Hungerford, Fibian" userId="13ceebc2-27a3-45a5-b186-472bb736e4f5" providerId="ADAL" clId="{C3BF8C5E-C3DC-4B78-9E4F-6513B3874A97}" dt="2025-05-30T05:14:22.874" v="2136" actId="20577"/>
              <pc2:cmMkLst xmlns:pc2="http://schemas.microsoft.com/office/powerpoint/2019/9/main/command">
                <pc:docMk/>
                <pc:sldMk cId="195509835" sldId="2147480640"/>
                <pc2:cmMk id="{223B709F-B176-4889-AD22-6C295CFF1EE1}"/>
              </pc2:cmMkLst>
            </pc226:cmChg>
          </p:ext>
        </pc:extLst>
      </pc:sldChg>
      <pc:sldChg chg="modSp add del mod modCm">
        <pc:chgData name="Hungerford, Fibian" userId="13ceebc2-27a3-45a5-b186-472bb736e4f5" providerId="ADAL" clId="{C3BF8C5E-C3DC-4B78-9E4F-6513B3874A97}" dt="2025-06-03T01:11:44.855" v="2792" actId="47"/>
        <pc:sldMkLst>
          <pc:docMk/>
          <pc:sldMk cId="540422432" sldId="2147480641"/>
        </pc:sldMkLst>
        <pc:spChg chg="mod">
          <ac:chgData name="Hungerford, Fibian" userId="13ceebc2-27a3-45a5-b186-472bb736e4f5" providerId="ADAL" clId="{C3BF8C5E-C3DC-4B78-9E4F-6513B3874A97}" dt="2025-05-30T05:13:57.892" v="2071" actId="20577"/>
          <ac:spMkLst>
            <pc:docMk/>
            <pc:sldMk cId="540422432" sldId="2147480641"/>
            <ac:spMk id="2" creationId="{5D92DD06-C964-CF6A-77C8-CA245EBA130F}"/>
          </ac:spMkLst>
        </pc:spChg>
        <pc:spChg chg="mod">
          <ac:chgData name="Hungerford, Fibian" userId="13ceebc2-27a3-45a5-b186-472bb736e4f5" providerId="ADAL" clId="{C3BF8C5E-C3DC-4B78-9E4F-6513B3874A97}" dt="2025-05-30T05:13:48.281" v="2043" actId="20577"/>
          <ac:spMkLst>
            <pc:docMk/>
            <pc:sldMk cId="540422432" sldId="2147480641"/>
            <ac:spMk id="3" creationId="{9C62EC9D-A63D-D474-6AD1-646C973C30DC}"/>
          </ac:spMkLst>
        </pc:spChg>
        <pc:extLst>
          <p:ext xmlns:p="http://schemas.openxmlformats.org/presentationml/2006/main" uri="{D6D511B9-2390-475A-947B-AFAB55BFBCF1}">
            <pc226:cmChg xmlns:pc226="http://schemas.microsoft.com/office/powerpoint/2022/06/main/command" chg="mod">
              <pc226:chgData name="Hungerford, Fibian" userId="13ceebc2-27a3-45a5-b186-472bb736e4f5" providerId="ADAL" clId="{C3BF8C5E-C3DC-4B78-9E4F-6513B3874A97}" dt="2025-05-30T05:13:57.892" v="2071" actId="20577"/>
              <pc2:cmMkLst xmlns:pc2="http://schemas.microsoft.com/office/powerpoint/2019/9/main/command">
                <pc:docMk/>
                <pc:sldMk cId="540422432" sldId="2147480641"/>
                <pc2:cmMk id="{55036EFF-8274-457F-93D5-ED22C3B10C73}"/>
              </pc2:cmMkLst>
            </pc226:cmChg>
          </p:ext>
        </pc:extLst>
      </pc:sldChg>
      <pc:sldChg chg="modSp add mod modCm">
        <pc:chgData name="Hungerford, Fibian" userId="13ceebc2-27a3-45a5-b186-472bb736e4f5" providerId="ADAL" clId="{C3BF8C5E-C3DC-4B78-9E4F-6513B3874A97}" dt="2025-05-30T05:14:09.020" v="2105" actId="20577"/>
        <pc:sldMkLst>
          <pc:docMk/>
          <pc:sldMk cId="2704435367" sldId="2147480642"/>
        </pc:sldMkLst>
        <pc:spChg chg="mod">
          <ac:chgData name="Hungerford, Fibian" userId="13ceebc2-27a3-45a5-b186-472bb736e4f5" providerId="ADAL" clId="{C3BF8C5E-C3DC-4B78-9E4F-6513B3874A97}" dt="2025-05-30T05:14:09.020" v="2105" actId="20577"/>
          <ac:spMkLst>
            <pc:docMk/>
            <pc:sldMk cId="2704435367" sldId="2147480642"/>
            <ac:spMk id="2" creationId="{5D92DD06-C964-CF6A-77C8-CA245EBA130F}"/>
          </ac:spMkLst>
        </pc:spChg>
        <pc:spChg chg="mod">
          <ac:chgData name="Hungerford, Fibian" userId="13ceebc2-27a3-45a5-b186-472bb736e4f5" providerId="ADAL" clId="{C3BF8C5E-C3DC-4B78-9E4F-6513B3874A97}" dt="2025-05-30T05:14:04.209" v="2089" actId="20577"/>
          <ac:spMkLst>
            <pc:docMk/>
            <pc:sldMk cId="2704435367" sldId="2147480642"/>
            <ac:spMk id="3" creationId="{9C62EC9D-A63D-D474-6AD1-646C973C30DC}"/>
          </ac:spMkLst>
        </pc:spChg>
        <pc:extLst>
          <p:ext xmlns:p="http://schemas.openxmlformats.org/presentationml/2006/main" uri="{D6D511B9-2390-475A-947B-AFAB55BFBCF1}">
            <pc226:cmChg xmlns:pc226="http://schemas.microsoft.com/office/powerpoint/2022/06/main/command" chg="mod">
              <pc226:chgData name="Hungerford, Fibian" userId="13ceebc2-27a3-45a5-b186-472bb736e4f5" providerId="ADAL" clId="{C3BF8C5E-C3DC-4B78-9E4F-6513B3874A97}" dt="2025-05-30T05:14:09.020" v="2105" actId="20577"/>
              <pc2:cmMkLst xmlns:pc2="http://schemas.microsoft.com/office/powerpoint/2019/9/main/command">
                <pc:docMk/>
                <pc:sldMk cId="2704435367" sldId="2147480642"/>
                <pc2:cmMk id="{9829A16B-DF92-475E-9D9C-42F9767EAD9D}"/>
              </pc2:cmMkLst>
            </pc226:cmChg>
          </p:ext>
        </pc:extLst>
      </pc:sldChg>
      <pc:sldChg chg="addSp delSp modSp mod modCm">
        <pc:chgData name="Hungerford, Fibian" userId="13ceebc2-27a3-45a5-b186-472bb736e4f5" providerId="ADAL" clId="{C3BF8C5E-C3DC-4B78-9E4F-6513B3874A97}" dt="2025-06-03T22:54:16.623" v="3397"/>
        <pc:sldMkLst>
          <pc:docMk/>
          <pc:sldMk cId="409304894" sldId="2147480645"/>
        </pc:sldMkLst>
        <pc:spChg chg="mod">
          <ac:chgData name="Hungerford, Fibian" userId="13ceebc2-27a3-45a5-b186-472bb736e4f5" providerId="ADAL" clId="{C3BF8C5E-C3DC-4B78-9E4F-6513B3874A97}" dt="2025-06-03T01:17:26.402" v="3350" actId="1035"/>
          <ac:spMkLst>
            <pc:docMk/>
            <pc:sldMk cId="409304894" sldId="2147480645"/>
            <ac:spMk id="14" creationId="{296BD458-B7EE-4A08-C4B3-3E0FFE515B45}"/>
          </ac:spMkLst>
        </pc:spChg>
        <pc:spChg chg="mod">
          <ac:chgData name="Hungerford, Fibian" userId="13ceebc2-27a3-45a5-b186-472bb736e4f5" providerId="ADAL" clId="{C3BF8C5E-C3DC-4B78-9E4F-6513B3874A97}" dt="2025-06-03T01:17:26.402" v="3350" actId="1035"/>
          <ac:spMkLst>
            <pc:docMk/>
            <pc:sldMk cId="409304894" sldId="2147480645"/>
            <ac:spMk id="19" creationId="{1A617018-0721-1427-1D1C-D470DC935BC4}"/>
          </ac:spMkLst>
        </pc:spChg>
        <pc:spChg chg="mod">
          <ac:chgData name="Hungerford, Fibian" userId="13ceebc2-27a3-45a5-b186-472bb736e4f5" providerId="ADAL" clId="{C3BF8C5E-C3DC-4B78-9E4F-6513B3874A97}" dt="2025-06-03T01:17:26.402" v="3350" actId="1035"/>
          <ac:spMkLst>
            <pc:docMk/>
            <pc:sldMk cId="409304894" sldId="2147480645"/>
            <ac:spMk id="24" creationId="{5670FB3A-1615-306E-CC71-1D22F88BEE9D}"/>
          </ac:spMkLst>
        </pc:spChg>
        <pc:spChg chg="mod">
          <ac:chgData name="Hungerford, Fibian" userId="13ceebc2-27a3-45a5-b186-472bb736e4f5" providerId="ADAL" clId="{C3BF8C5E-C3DC-4B78-9E4F-6513B3874A97}" dt="2025-06-03T00:29:42.044" v="2394" actId="1076"/>
          <ac:spMkLst>
            <pc:docMk/>
            <pc:sldMk cId="409304894" sldId="2147480645"/>
            <ac:spMk id="25" creationId="{2286AFB6-6337-6F0A-98CE-0AC5ADB2F876}"/>
          </ac:spMkLst>
        </pc:spChg>
        <pc:spChg chg="mod">
          <ac:chgData name="Hungerford, Fibian" userId="13ceebc2-27a3-45a5-b186-472bb736e4f5" providerId="ADAL" clId="{C3BF8C5E-C3DC-4B78-9E4F-6513B3874A97}" dt="2025-06-03T01:17:26.402" v="3350" actId="1035"/>
          <ac:spMkLst>
            <pc:docMk/>
            <pc:sldMk cId="409304894" sldId="2147480645"/>
            <ac:spMk id="34" creationId="{CB681A3B-E43D-10D6-9268-33FEB7BBC83A}"/>
          </ac:spMkLst>
        </pc:spChg>
        <pc:spChg chg="mod">
          <ac:chgData name="Hungerford, Fibian" userId="13ceebc2-27a3-45a5-b186-472bb736e4f5" providerId="ADAL" clId="{C3BF8C5E-C3DC-4B78-9E4F-6513B3874A97}" dt="2025-06-03T01:17:26.402" v="3350" actId="1035"/>
          <ac:spMkLst>
            <pc:docMk/>
            <pc:sldMk cId="409304894" sldId="2147480645"/>
            <ac:spMk id="38" creationId="{1F9E9AC7-1958-ADB2-1330-72B7A66E8AFA}"/>
          </ac:spMkLst>
        </pc:spChg>
        <pc:spChg chg="mod">
          <ac:chgData name="Hungerford, Fibian" userId="13ceebc2-27a3-45a5-b186-472bb736e4f5" providerId="ADAL" clId="{C3BF8C5E-C3DC-4B78-9E4F-6513B3874A97}" dt="2025-06-03T01:17:26.402" v="3350" actId="1035"/>
          <ac:spMkLst>
            <pc:docMk/>
            <pc:sldMk cId="409304894" sldId="2147480645"/>
            <ac:spMk id="39" creationId="{C58426E3-6A1F-4008-400A-D7C3F207A77A}"/>
          </ac:spMkLst>
        </pc:spChg>
        <pc:spChg chg="add del">
          <ac:chgData name="Hungerford, Fibian" userId="13ceebc2-27a3-45a5-b186-472bb736e4f5" providerId="ADAL" clId="{C3BF8C5E-C3DC-4B78-9E4F-6513B3874A97}" dt="2025-06-03T07:29:09.111" v="3352" actId="478"/>
          <ac:spMkLst>
            <pc:docMk/>
            <pc:sldMk cId="409304894" sldId="2147480645"/>
            <ac:spMk id="49" creationId="{AA14825A-6891-54A6-7D00-6DCD106258C4}"/>
          </ac:spMkLst>
        </pc:spChg>
        <pc:spChg chg="mod">
          <ac:chgData name="Hungerford, Fibian" userId="13ceebc2-27a3-45a5-b186-472bb736e4f5" providerId="ADAL" clId="{C3BF8C5E-C3DC-4B78-9E4F-6513B3874A97}" dt="2025-06-03T01:17:26.402" v="3350" actId="1035"/>
          <ac:spMkLst>
            <pc:docMk/>
            <pc:sldMk cId="409304894" sldId="2147480645"/>
            <ac:spMk id="63" creationId="{C85BA0B4-B8F4-564C-8409-7347940BF0B1}"/>
          </ac:spMkLst>
        </pc:spChg>
        <pc:spChg chg="mod">
          <ac:chgData name="Hungerford, Fibian" userId="13ceebc2-27a3-45a5-b186-472bb736e4f5" providerId="ADAL" clId="{C3BF8C5E-C3DC-4B78-9E4F-6513B3874A97}" dt="2025-06-03T01:17:26.402" v="3350" actId="1035"/>
          <ac:spMkLst>
            <pc:docMk/>
            <pc:sldMk cId="409304894" sldId="2147480645"/>
            <ac:spMk id="64" creationId="{A868490D-7040-C219-6CDE-B71A7CBC283C}"/>
          </ac:spMkLst>
        </pc:spChg>
        <pc:spChg chg="mod">
          <ac:chgData name="Hungerford, Fibian" userId="13ceebc2-27a3-45a5-b186-472bb736e4f5" providerId="ADAL" clId="{C3BF8C5E-C3DC-4B78-9E4F-6513B3874A97}" dt="2025-06-03T01:17:26.402" v="3350" actId="1035"/>
          <ac:spMkLst>
            <pc:docMk/>
            <pc:sldMk cId="409304894" sldId="2147480645"/>
            <ac:spMk id="65" creationId="{BD10D692-EDCA-9EC4-D140-61F432C05E1A}"/>
          </ac:spMkLst>
        </pc:spChg>
        <pc:spChg chg="mod">
          <ac:chgData name="Hungerford, Fibian" userId="13ceebc2-27a3-45a5-b186-472bb736e4f5" providerId="ADAL" clId="{C3BF8C5E-C3DC-4B78-9E4F-6513B3874A97}" dt="2025-06-03T01:17:26.402" v="3350" actId="1035"/>
          <ac:spMkLst>
            <pc:docMk/>
            <pc:sldMk cId="409304894" sldId="2147480645"/>
            <ac:spMk id="69" creationId="{36B6CFC2-3586-6455-CE38-9C5FB28FDCBD}"/>
          </ac:spMkLst>
        </pc:spChg>
        <pc:spChg chg="mod">
          <ac:chgData name="Hungerford, Fibian" userId="13ceebc2-27a3-45a5-b186-472bb736e4f5" providerId="ADAL" clId="{C3BF8C5E-C3DC-4B78-9E4F-6513B3874A97}" dt="2025-06-03T01:17:26.402" v="3350" actId="1035"/>
          <ac:spMkLst>
            <pc:docMk/>
            <pc:sldMk cId="409304894" sldId="2147480645"/>
            <ac:spMk id="70" creationId="{61AE5004-8E58-4C2B-6354-543DE56A1D31}"/>
          </ac:spMkLst>
        </pc:spChg>
        <pc:spChg chg="mod">
          <ac:chgData name="Hungerford, Fibian" userId="13ceebc2-27a3-45a5-b186-472bb736e4f5" providerId="ADAL" clId="{C3BF8C5E-C3DC-4B78-9E4F-6513B3874A97}" dt="2025-06-03T01:17:26.402" v="3350" actId="1035"/>
          <ac:spMkLst>
            <pc:docMk/>
            <pc:sldMk cId="409304894" sldId="2147480645"/>
            <ac:spMk id="71" creationId="{FC99B60F-72B3-C666-5722-63C5A3D3833C}"/>
          </ac:spMkLst>
        </pc:spChg>
        <pc:spChg chg="mod">
          <ac:chgData name="Hungerford, Fibian" userId="13ceebc2-27a3-45a5-b186-472bb736e4f5" providerId="ADAL" clId="{C3BF8C5E-C3DC-4B78-9E4F-6513B3874A97}" dt="2025-06-03T01:17:26.402" v="3350" actId="1035"/>
          <ac:spMkLst>
            <pc:docMk/>
            <pc:sldMk cId="409304894" sldId="2147480645"/>
            <ac:spMk id="73" creationId="{2FDC1BF8-2A42-793C-429C-29245996406E}"/>
          </ac:spMkLst>
        </pc:spChg>
        <pc:spChg chg="mod">
          <ac:chgData name="Hungerford, Fibian" userId="13ceebc2-27a3-45a5-b186-472bb736e4f5" providerId="ADAL" clId="{C3BF8C5E-C3DC-4B78-9E4F-6513B3874A97}" dt="2025-06-03T01:17:26.402" v="3350" actId="1035"/>
          <ac:spMkLst>
            <pc:docMk/>
            <pc:sldMk cId="409304894" sldId="2147480645"/>
            <ac:spMk id="74" creationId="{299550F1-D291-A705-9DEF-A14283486C3C}"/>
          </ac:spMkLst>
        </pc:spChg>
        <pc:spChg chg="mod">
          <ac:chgData name="Hungerford, Fibian" userId="13ceebc2-27a3-45a5-b186-472bb736e4f5" providerId="ADAL" clId="{C3BF8C5E-C3DC-4B78-9E4F-6513B3874A97}" dt="2025-06-03T01:17:26.402" v="3350" actId="1035"/>
          <ac:spMkLst>
            <pc:docMk/>
            <pc:sldMk cId="409304894" sldId="2147480645"/>
            <ac:spMk id="77" creationId="{9B145368-8947-E3D8-45E3-2DACA22F1935}"/>
          </ac:spMkLst>
        </pc:spChg>
        <pc:spChg chg="mod">
          <ac:chgData name="Hungerford, Fibian" userId="13ceebc2-27a3-45a5-b186-472bb736e4f5" providerId="ADAL" clId="{C3BF8C5E-C3DC-4B78-9E4F-6513B3874A97}" dt="2025-06-03T01:17:26.402" v="3350" actId="1035"/>
          <ac:spMkLst>
            <pc:docMk/>
            <pc:sldMk cId="409304894" sldId="2147480645"/>
            <ac:spMk id="161" creationId="{EC05EFD1-E4C8-AF17-F388-99419C53B853}"/>
          </ac:spMkLst>
        </pc:spChg>
        <pc:grpChg chg="mod">
          <ac:chgData name="Hungerford, Fibian" userId="13ceebc2-27a3-45a5-b186-472bb736e4f5" providerId="ADAL" clId="{C3BF8C5E-C3DC-4B78-9E4F-6513B3874A97}" dt="2025-06-03T01:17:26.402" v="3350" actId="1035"/>
          <ac:grpSpMkLst>
            <pc:docMk/>
            <pc:sldMk cId="409304894" sldId="2147480645"/>
            <ac:grpSpMk id="31" creationId="{85FC60F6-3FE1-F537-2855-8F73DB775548}"/>
          </ac:grpSpMkLst>
        </pc:grpChg>
        <pc:grpChg chg="mod">
          <ac:chgData name="Hungerford, Fibian" userId="13ceebc2-27a3-45a5-b186-472bb736e4f5" providerId="ADAL" clId="{C3BF8C5E-C3DC-4B78-9E4F-6513B3874A97}" dt="2025-06-03T01:17:26.402" v="3350" actId="1035"/>
          <ac:grpSpMkLst>
            <pc:docMk/>
            <pc:sldMk cId="409304894" sldId="2147480645"/>
            <ac:grpSpMk id="50" creationId="{B6D4EE54-E92F-2573-E37E-4ED85D4141E3}"/>
          </ac:grpSpMkLst>
        </pc:grpChg>
        <pc:grpChg chg="mod">
          <ac:chgData name="Hungerford, Fibian" userId="13ceebc2-27a3-45a5-b186-472bb736e4f5" providerId="ADAL" clId="{C3BF8C5E-C3DC-4B78-9E4F-6513B3874A97}" dt="2025-06-03T01:17:26.402" v="3350" actId="1035"/>
          <ac:grpSpMkLst>
            <pc:docMk/>
            <pc:sldMk cId="409304894" sldId="2147480645"/>
            <ac:grpSpMk id="79" creationId="{9ADF21F2-3026-3551-E06E-CACE0B19F3CF}"/>
          </ac:grpSpMkLst>
        </pc:grpChg>
        <pc:grpChg chg="mod">
          <ac:chgData name="Hungerford, Fibian" userId="13ceebc2-27a3-45a5-b186-472bb736e4f5" providerId="ADAL" clId="{C3BF8C5E-C3DC-4B78-9E4F-6513B3874A97}" dt="2025-06-03T01:17:26.402" v="3350" actId="1035"/>
          <ac:grpSpMkLst>
            <pc:docMk/>
            <pc:sldMk cId="409304894" sldId="2147480645"/>
            <ac:grpSpMk id="81" creationId="{AC9CDCA4-75BB-9BAB-6DCB-6EC444D6E195}"/>
          </ac:grpSpMkLst>
        </pc:grpChg>
        <pc:grpChg chg="mod">
          <ac:chgData name="Hungerford, Fibian" userId="13ceebc2-27a3-45a5-b186-472bb736e4f5" providerId="ADAL" clId="{C3BF8C5E-C3DC-4B78-9E4F-6513B3874A97}" dt="2025-06-03T01:17:26.402" v="3350" actId="1035"/>
          <ac:grpSpMkLst>
            <pc:docMk/>
            <pc:sldMk cId="409304894" sldId="2147480645"/>
            <ac:grpSpMk id="91" creationId="{69B6AC40-2BBF-3059-A3B4-1182F1253571}"/>
          </ac:grpSpMkLst>
        </pc:grpChg>
        <pc:extLst>
          <p:ext xmlns:p="http://schemas.openxmlformats.org/presentationml/2006/main" uri="{D6D511B9-2390-475A-947B-AFAB55BFBCF1}">
            <pc226:cmChg xmlns:pc226="http://schemas.microsoft.com/office/powerpoint/2022/06/main/command" chg="">
              <pc226:chgData name="Hungerford, Fibian" userId="13ceebc2-27a3-45a5-b186-472bb736e4f5" providerId="ADAL" clId="{C3BF8C5E-C3DC-4B78-9E4F-6513B3874A97}" dt="2025-06-03T22:54:16.623" v="3397"/>
              <pc2:cmMkLst xmlns:pc2="http://schemas.microsoft.com/office/powerpoint/2019/9/main/command">
                <pc:docMk/>
                <pc:sldMk cId="409304894" sldId="2147480645"/>
                <pc2:cmMk id="{1B0A127C-41D1-459A-8CC1-B5914684D9F9}"/>
              </pc2:cmMkLst>
              <pc226:cmRplyChg chg="add">
                <pc226:chgData name="Hungerford, Fibian" userId="13ceebc2-27a3-45a5-b186-472bb736e4f5" providerId="ADAL" clId="{C3BF8C5E-C3DC-4B78-9E4F-6513B3874A97}" dt="2025-06-03T22:54:16.623" v="3397"/>
                <pc2:cmRplyMkLst xmlns:pc2="http://schemas.microsoft.com/office/powerpoint/2019/9/main/command">
                  <pc:docMk/>
                  <pc:sldMk cId="409304894" sldId="2147480645"/>
                  <pc2:cmMk id="{1B0A127C-41D1-459A-8CC1-B5914684D9F9}"/>
                  <pc2:cmRplyMk id="{E34E5248-01E5-44AB-AC1D-9BB0A00DC3C8}"/>
                </pc2:cmRplyMkLst>
              </pc226:cmRplyChg>
            </pc226:cmChg>
          </p:ext>
        </pc:extLst>
      </pc:sldChg>
      <pc:sldChg chg="addSp modSp mod">
        <pc:chgData name="Hungerford, Fibian" userId="13ceebc2-27a3-45a5-b186-472bb736e4f5" providerId="ADAL" clId="{C3BF8C5E-C3DC-4B78-9E4F-6513B3874A97}" dt="2025-06-03T01:12:38.640" v="2828" actId="20577"/>
        <pc:sldMkLst>
          <pc:docMk/>
          <pc:sldMk cId="2974564680" sldId="2147480646"/>
        </pc:sldMkLst>
        <pc:spChg chg="add mod">
          <ac:chgData name="Hungerford, Fibian" userId="13ceebc2-27a3-45a5-b186-472bb736e4f5" providerId="ADAL" clId="{C3BF8C5E-C3DC-4B78-9E4F-6513B3874A97}" dt="2025-06-03T01:12:38.640" v="2828" actId="20577"/>
          <ac:spMkLst>
            <pc:docMk/>
            <pc:sldMk cId="2974564680" sldId="2147480646"/>
            <ac:spMk id="2" creationId="{91538D6A-F8FF-E084-1EA4-118EFDCC5A52}"/>
          </ac:spMkLst>
        </pc:spChg>
      </pc:sldChg>
      <pc:sldChg chg="modSp add mod">
        <pc:chgData name="Hungerford, Fibian" userId="13ceebc2-27a3-45a5-b186-472bb736e4f5" providerId="ADAL" clId="{C3BF8C5E-C3DC-4B78-9E4F-6513B3874A97}" dt="2025-06-03T00:25:41.024" v="2392" actId="13926"/>
        <pc:sldMkLst>
          <pc:docMk/>
          <pc:sldMk cId="118096758" sldId="2147480648"/>
        </pc:sldMkLst>
        <pc:spChg chg="mod">
          <ac:chgData name="Hungerford, Fibian" userId="13ceebc2-27a3-45a5-b186-472bb736e4f5" providerId="ADAL" clId="{C3BF8C5E-C3DC-4B78-9E4F-6513B3874A97}" dt="2025-06-03T00:25:41.024" v="2392" actId="13926"/>
          <ac:spMkLst>
            <pc:docMk/>
            <pc:sldMk cId="118096758" sldId="2147480648"/>
            <ac:spMk id="5" creationId="{D1EBA30E-A4FD-ACDF-B20C-6CA40AD68E57}"/>
          </ac:spMkLst>
        </pc:spChg>
      </pc:sldChg>
      <pc:sldChg chg="modCm">
        <pc:chgData name="Hungerford, Fibian" userId="13ceebc2-27a3-45a5-b186-472bb736e4f5" providerId="ADAL" clId="{C3BF8C5E-C3DC-4B78-9E4F-6513B3874A97}" dt="2025-06-04T00:54:36.696" v="3492" actId="2056"/>
        <pc:sldMkLst>
          <pc:docMk/>
          <pc:sldMk cId="580070181" sldId="2147480650"/>
        </pc:sldMkLst>
        <pc:extLst>
          <p:ext xmlns:p="http://schemas.openxmlformats.org/presentationml/2006/main" uri="{D6D511B9-2390-475A-947B-AFAB55BFBCF1}">
            <pc226:cmChg xmlns:pc226="http://schemas.microsoft.com/office/powerpoint/2022/06/main/command" chg="mod">
              <pc226:chgData name="Hungerford, Fibian" userId="13ceebc2-27a3-45a5-b186-472bb736e4f5" providerId="ADAL" clId="{C3BF8C5E-C3DC-4B78-9E4F-6513B3874A97}" dt="2025-06-04T00:54:36.696" v="3492" actId="2056"/>
              <pc2:cmMkLst xmlns:pc2="http://schemas.microsoft.com/office/powerpoint/2019/9/main/command">
                <pc:docMk/>
                <pc:sldMk cId="580070181" sldId="2147480650"/>
                <pc2:cmMk id="{7A999332-D863-41A5-AA46-9E32FC715576}"/>
              </pc2:cmMkLst>
            </pc226:cmChg>
          </p:ext>
        </pc:extLst>
      </pc:sldChg>
    </pc:docChg>
  </pc:docChgLst>
  <pc:docChgLst>
    <pc:chgData name="Merten, Alan" userId="c903b752-9851-4e73-8930-708a3a54febe" providerId="ADAL" clId="{2DEC2DE6-F576-4117-8B87-CC8C1FB8DE53}"/>
    <pc:docChg chg="undo custSel addSld delSld modSld sldOrd modSection">
      <pc:chgData name="Merten, Alan" userId="c903b752-9851-4e73-8930-708a3a54febe" providerId="ADAL" clId="{2DEC2DE6-F576-4117-8B87-CC8C1FB8DE53}" dt="2025-06-06T06:41:02.914" v="1453" actId="20577"/>
      <pc:docMkLst>
        <pc:docMk/>
      </pc:docMkLst>
      <pc:sldChg chg="modSp mod addCm modCm">
        <pc:chgData name="Merten, Alan" userId="c903b752-9851-4e73-8930-708a3a54febe" providerId="ADAL" clId="{2DEC2DE6-F576-4117-8B87-CC8C1FB8DE53}" dt="2025-06-06T06:41:02.914" v="1453" actId="20577"/>
        <pc:sldMkLst>
          <pc:docMk/>
          <pc:sldMk cId="1025641553" sldId="280"/>
        </pc:sldMkLst>
        <pc:spChg chg="mod">
          <ac:chgData name="Merten, Alan" userId="c903b752-9851-4e73-8930-708a3a54febe" providerId="ADAL" clId="{2DEC2DE6-F576-4117-8B87-CC8C1FB8DE53}" dt="2025-06-06T06:41:02.914" v="1453" actId="20577"/>
          <ac:spMkLst>
            <pc:docMk/>
            <pc:sldMk cId="1025641553" sldId="280"/>
            <ac:spMk id="3" creationId="{AF3193C2-F8F3-1189-B1F4-3B1D13EA3C7F}"/>
          </ac:spMkLst>
        </pc:sp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6T06:35:48.953" v="1436"/>
              <pc2:cmMkLst xmlns:pc2="http://schemas.microsoft.com/office/powerpoint/2019/9/main/command">
                <pc:docMk/>
                <pc:sldMk cId="1025641553" sldId="280"/>
                <pc2:cmMk id="{C81E6896-4888-4C0D-80B6-E37ADDCB645B}"/>
              </pc2:cmMkLst>
            </pc226:cmChg>
          </p:ext>
        </pc:extLst>
      </pc:sldChg>
      <pc:sldChg chg="modSp mod addCm modCm">
        <pc:chgData name="Merten, Alan" userId="c903b752-9851-4e73-8930-708a3a54febe" providerId="ADAL" clId="{2DEC2DE6-F576-4117-8B87-CC8C1FB8DE53}" dt="2025-06-06T06:36:15.781" v="1439"/>
        <pc:sldMkLst>
          <pc:docMk/>
          <pc:sldMk cId="2711346602" sldId="284"/>
        </pc:sldMkLst>
        <pc:spChg chg="mod">
          <ac:chgData name="Merten, Alan" userId="c903b752-9851-4e73-8930-708a3a54febe" providerId="ADAL" clId="{2DEC2DE6-F576-4117-8B87-CC8C1FB8DE53}" dt="2025-06-06T06:36:05.065" v="1437" actId="13926"/>
          <ac:spMkLst>
            <pc:docMk/>
            <pc:sldMk cId="2711346602" sldId="284"/>
            <ac:spMk id="9" creationId="{03F525DC-3DB9-4706-9516-93529F7A30F9}"/>
          </ac:spMkLst>
        </pc:spChg>
        <pc:spChg chg="mod">
          <ac:chgData name="Merten, Alan" userId="c903b752-9851-4e73-8930-708a3a54febe" providerId="ADAL" clId="{2DEC2DE6-F576-4117-8B87-CC8C1FB8DE53}" dt="2025-06-03T22:29:40.538" v="44" actId="1076"/>
          <ac:spMkLst>
            <pc:docMk/>
            <pc:sldMk cId="2711346602" sldId="284"/>
            <ac:spMk id="10" creationId="{13B768C8-CC6B-52DA-D1F2-413B5638908E}"/>
          </ac:spMkLst>
        </pc:sp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6T06:36:15.781" v="1439"/>
              <pc2:cmMkLst xmlns:pc2="http://schemas.microsoft.com/office/powerpoint/2019/9/main/command">
                <pc:docMk/>
                <pc:sldMk cId="2711346602" sldId="284"/>
                <pc2:cmMk id="{2E194A4D-0543-4B26-BE6E-5510DD5595E2}"/>
              </pc2:cmMkLst>
            </pc226:cmChg>
            <pc226:cmChg xmlns:pc226="http://schemas.microsoft.com/office/powerpoint/2022/06/main/command" chg="add mod">
              <pc226:chgData name="Merten, Alan" userId="c903b752-9851-4e73-8930-708a3a54febe" providerId="ADAL" clId="{2DEC2DE6-F576-4117-8B87-CC8C1FB8DE53}" dt="2025-06-06T06:36:11.267" v="1438"/>
              <pc2:cmMkLst xmlns:pc2="http://schemas.microsoft.com/office/powerpoint/2019/9/main/command">
                <pc:docMk/>
                <pc:sldMk cId="2711346602" sldId="284"/>
                <pc2:cmMk id="{D221D85E-F04E-446E-ABC8-E302C027D512}"/>
              </pc2:cmMkLst>
            </pc226:cmChg>
          </p:ext>
        </pc:extLst>
      </pc:sldChg>
      <pc:sldChg chg="ord">
        <pc:chgData name="Merten, Alan" userId="c903b752-9851-4e73-8930-708a3a54febe" providerId="ADAL" clId="{2DEC2DE6-F576-4117-8B87-CC8C1FB8DE53}" dt="2025-06-03T23:15:12.523" v="71"/>
        <pc:sldMkLst>
          <pc:docMk/>
          <pc:sldMk cId="1063205301" sldId="296"/>
        </pc:sldMkLst>
      </pc:sldChg>
      <pc:sldChg chg="addCm modCm">
        <pc:chgData name="Merten, Alan" userId="c903b752-9851-4e73-8930-708a3a54febe" providerId="ADAL" clId="{2DEC2DE6-F576-4117-8B87-CC8C1FB8DE53}" dt="2025-06-05T22:24:16.445" v="133"/>
        <pc:sldMkLst>
          <pc:docMk/>
          <pc:sldMk cId="2318450417" sldId="1204"/>
        </pc:sldMkLst>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5T22:24:16.445" v="133"/>
              <pc2:cmMkLst xmlns:pc2="http://schemas.microsoft.com/office/powerpoint/2019/9/main/command">
                <pc:docMk/>
                <pc:sldMk cId="2318450417" sldId="1204"/>
                <pc2:cmMk id="{9D89F36B-B047-4DA7-934D-2A472973C5A0}"/>
              </pc2:cmMkLst>
            </pc226:cmChg>
          </p:ext>
        </pc:extLst>
      </pc:sldChg>
      <pc:sldChg chg="modSp mod addCm modCm">
        <pc:chgData name="Merten, Alan" userId="c903b752-9851-4e73-8930-708a3a54febe" providerId="ADAL" clId="{2DEC2DE6-F576-4117-8B87-CC8C1FB8DE53}" dt="2025-06-06T00:50:42.588" v="1434" actId="5793"/>
        <pc:sldMkLst>
          <pc:docMk/>
          <pc:sldMk cId="2603931101" sldId="2147480612"/>
        </pc:sldMkLst>
        <pc:spChg chg="mod">
          <ac:chgData name="Merten, Alan" userId="c903b752-9851-4e73-8930-708a3a54febe" providerId="ADAL" clId="{2DEC2DE6-F576-4117-8B87-CC8C1FB8DE53}" dt="2025-06-06T00:50:42.588" v="1434" actId="5793"/>
          <ac:spMkLst>
            <pc:docMk/>
            <pc:sldMk cId="2603931101" sldId="2147480612"/>
            <ac:spMk id="2" creationId="{4617EC94-5563-A93B-84AA-9A9F07CCCD70}"/>
          </ac:spMkLst>
        </pc:spChg>
        <pc:spChg chg="mod">
          <ac:chgData name="Merten, Alan" userId="c903b752-9851-4e73-8930-708a3a54febe" providerId="ADAL" clId="{2DEC2DE6-F576-4117-8B87-CC8C1FB8DE53}" dt="2025-06-06T00:35:55.163" v="989" actId="1076"/>
          <ac:spMkLst>
            <pc:docMk/>
            <pc:sldMk cId="2603931101" sldId="2147480612"/>
            <ac:spMk id="10" creationId="{1248E512-63BF-CFA6-3811-25C41867236F}"/>
          </ac:spMkLst>
        </pc:spChg>
        <pc:spChg chg="mod">
          <ac:chgData name="Merten, Alan" userId="c903b752-9851-4e73-8930-708a3a54febe" providerId="ADAL" clId="{2DEC2DE6-F576-4117-8B87-CC8C1FB8DE53}" dt="2025-06-06T00:36:06.390" v="991" actId="14100"/>
          <ac:spMkLst>
            <pc:docMk/>
            <pc:sldMk cId="2603931101" sldId="2147480612"/>
            <ac:spMk id="68" creationId="{7254345E-0D40-9248-8847-27E5C49E5325}"/>
          </ac:spMkLst>
        </pc:spChg>
        <pc:spChg chg="mod">
          <ac:chgData name="Merten, Alan" userId="c903b752-9851-4e73-8930-708a3a54febe" providerId="ADAL" clId="{2DEC2DE6-F576-4117-8B87-CC8C1FB8DE53}" dt="2025-06-06T00:35:53.398" v="988" actId="12"/>
          <ac:spMkLst>
            <pc:docMk/>
            <pc:sldMk cId="2603931101" sldId="2147480612"/>
            <ac:spMk id="69" creationId="{E54B4CB1-5ECF-554F-A363-F3C92A6890A7}"/>
          </ac:spMkLst>
        </pc:spChg>
        <pc:spChg chg="mod">
          <ac:chgData name="Merten, Alan" userId="c903b752-9851-4e73-8930-708a3a54febe" providerId="ADAL" clId="{2DEC2DE6-F576-4117-8B87-CC8C1FB8DE53}" dt="2025-06-06T00:35:58.871" v="990" actId="14100"/>
          <ac:spMkLst>
            <pc:docMk/>
            <pc:sldMk cId="2603931101" sldId="2147480612"/>
            <ac:spMk id="70" creationId="{EF9C6A03-F2BB-D046-940F-25CD8A9CCACA}"/>
          </ac:spMkLst>
        </pc:sp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6T00:35:33.894" v="984"/>
              <pc2:cmMkLst xmlns:pc2="http://schemas.microsoft.com/office/powerpoint/2019/9/main/command">
                <pc:docMk/>
                <pc:sldMk cId="2603931101" sldId="2147480612"/>
                <pc2:cmMk id="{12A9A654-65D9-4BCC-B3AF-36661A46832E}"/>
              </pc2:cmMkLst>
            </pc226:cmChg>
          </p:ext>
        </pc:extLst>
      </pc:sldChg>
      <pc:sldChg chg="modSp mod addCm modCm">
        <pc:chgData name="Merten, Alan" userId="c903b752-9851-4e73-8930-708a3a54febe" providerId="ADAL" clId="{2DEC2DE6-F576-4117-8B87-CC8C1FB8DE53}" dt="2025-06-05T22:30:22.170" v="245" actId="1076"/>
        <pc:sldMkLst>
          <pc:docMk/>
          <pc:sldMk cId="4264716601" sldId="2147480614"/>
        </pc:sldMkLst>
        <pc:spChg chg="mod">
          <ac:chgData name="Merten, Alan" userId="c903b752-9851-4e73-8930-708a3a54febe" providerId="ADAL" clId="{2DEC2DE6-F576-4117-8B87-CC8C1FB8DE53}" dt="2025-06-05T22:30:22.170" v="245" actId="1076"/>
          <ac:spMkLst>
            <pc:docMk/>
            <pc:sldMk cId="4264716601" sldId="2147480614"/>
            <ac:spMk id="72" creationId="{80D52036-EA98-09EE-D627-5BD818A1DE17}"/>
          </ac:spMkLst>
        </pc:spChg>
        <pc:spChg chg="mod">
          <ac:chgData name="Merten, Alan" userId="c903b752-9851-4e73-8930-708a3a54febe" providerId="ADAL" clId="{2DEC2DE6-F576-4117-8B87-CC8C1FB8DE53}" dt="2025-06-05T22:19:46.452" v="86" actId="20577"/>
          <ac:spMkLst>
            <pc:docMk/>
            <pc:sldMk cId="4264716601" sldId="2147480614"/>
            <ac:spMk id="187" creationId="{A28BA63F-6EE6-27F7-D5F5-CA224DBB4976}"/>
          </ac:spMkLst>
        </pc:spChg>
        <pc:extLst>
          <p:ext xmlns:p="http://schemas.openxmlformats.org/presentationml/2006/main" uri="{D6D511B9-2390-475A-947B-AFAB55BFBCF1}">
            <pc226:cmChg xmlns:pc226="http://schemas.microsoft.com/office/powerpoint/2022/06/main/command" chg="add">
              <pc226:chgData name="Merten, Alan" userId="c903b752-9851-4e73-8930-708a3a54febe" providerId="ADAL" clId="{2DEC2DE6-F576-4117-8B87-CC8C1FB8DE53}" dt="2025-06-03T22:37:06.981" v="56"/>
              <pc2:cmMkLst xmlns:pc2="http://schemas.microsoft.com/office/powerpoint/2019/9/main/command">
                <pc:docMk/>
                <pc:sldMk cId="4264716601" sldId="2147480614"/>
                <pc2:cmMk id="{AFBF9086-DA5B-433E-BBB7-F043F7298049}"/>
              </pc2:cmMkLst>
            </pc226:cmChg>
            <pc226:cmChg xmlns:pc226="http://schemas.microsoft.com/office/powerpoint/2022/06/main/command" chg="add mod">
              <pc226:chgData name="Merten, Alan" userId="c903b752-9851-4e73-8930-708a3a54febe" providerId="ADAL" clId="{2DEC2DE6-F576-4117-8B87-CC8C1FB8DE53}" dt="2025-06-05T22:28:37.576" v="235"/>
              <pc2:cmMkLst xmlns:pc2="http://schemas.microsoft.com/office/powerpoint/2019/9/main/command">
                <pc:docMk/>
                <pc:sldMk cId="4264716601" sldId="2147480614"/>
                <pc2:cmMk id="{69E068B8-A6AF-464A-BF3E-6627F87E7DF0}"/>
              </pc2:cmMkLst>
            </pc226:cmChg>
          </p:ext>
        </pc:extLst>
      </pc:sldChg>
      <pc:sldChg chg="modSp mod addCm modCm">
        <pc:chgData name="Merten, Alan" userId="c903b752-9851-4e73-8930-708a3a54febe" providerId="ADAL" clId="{2DEC2DE6-F576-4117-8B87-CC8C1FB8DE53}" dt="2025-06-06T06:38:28.118" v="1446"/>
        <pc:sldMkLst>
          <pc:docMk/>
          <pc:sldMk cId="413489979" sldId="2147480617"/>
        </pc:sldMkLst>
        <pc:spChg chg="mod">
          <ac:chgData name="Merten, Alan" userId="c903b752-9851-4e73-8930-708a3a54febe" providerId="ADAL" clId="{2DEC2DE6-F576-4117-8B87-CC8C1FB8DE53}" dt="2025-06-05T22:26:46.175" v="195" actId="20577"/>
          <ac:spMkLst>
            <pc:docMk/>
            <pc:sldMk cId="413489979" sldId="2147480617"/>
            <ac:spMk id="2" creationId="{64A308BB-83A6-11D8-2D8B-C62DA9B82181}"/>
          </ac:spMkLst>
        </pc:spChg>
        <pc:spChg chg="mod">
          <ac:chgData name="Merten, Alan" userId="c903b752-9851-4e73-8930-708a3a54febe" providerId="ADAL" clId="{2DEC2DE6-F576-4117-8B87-CC8C1FB8DE53}" dt="2025-06-05T22:27:39.010" v="233" actId="20577"/>
          <ac:spMkLst>
            <pc:docMk/>
            <pc:sldMk cId="413489979" sldId="2147480617"/>
            <ac:spMk id="7" creationId="{2838AC13-3D85-1D71-7129-77308A67D1E5}"/>
          </ac:spMkLst>
        </pc:sp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6T06:38:28.118" v="1446"/>
              <pc2:cmMkLst xmlns:pc2="http://schemas.microsoft.com/office/powerpoint/2019/9/main/command">
                <pc:docMk/>
                <pc:sldMk cId="413489979" sldId="2147480617"/>
                <pc2:cmMk id="{E8A0ED47-EC27-40A2-B5C1-293778AFB157}"/>
              </pc2:cmMkLst>
            </pc226:cmChg>
            <pc226:cmChg xmlns:pc226="http://schemas.microsoft.com/office/powerpoint/2022/06/main/command" chg="add mod">
              <pc226:chgData name="Merten, Alan" userId="c903b752-9851-4e73-8930-708a3a54febe" providerId="ADAL" clId="{2DEC2DE6-F576-4117-8B87-CC8C1FB8DE53}" dt="2025-06-06T06:38:14.423" v="1445"/>
              <pc2:cmMkLst xmlns:pc2="http://schemas.microsoft.com/office/powerpoint/2019/9/main/command">
                <pc:docMk/>
                <pc:sldMk cId="413489979" sldId="2147480617"/>
                <pc2:cmMk id="{0CFA1871-13AB-4F5B-BB7C-FDC72858F71A}"/>
              </pc2:cmMkLst>
              <pc226:cmRplyChg chg="add">
                <pc226:chgData name="Merten, Alan" userId="c903b752-9851-4e73-8930-708a3a54febe" providerId="ADAL" clId="{2DEC2DE6-F576-4117-8B87-CC8C1FB8DE53}" dt="2025-06-05T22:32:43.670" v="247"/>
                <pc2:cmRplyMkLst xmlns:pc2="http://schemas.microsoft.com/office/powerpoint/2019/9/main/command">
                  <pc:docMk/>
                  <pc:sldMk cId="413489979" sldId="2147480617"/>
                  <pc2:cmMk id="{0CFA1871-13AB-4F5B-BB7C-FDC72858F71A}"/>
                  <pc2:cmRplyMk id="{925540B7-C334-469F-841C-C48753C3EA62}"/>
                </pc2:cmRplyMkLst>
              </pc226:cmRplyChg>
            </pc226:cmChg>
          </p:ext>
        </pc:extLst>
      </pc:sldChg>
      <pc:sldChg chg="modSp mod addCm modCm">
        <pc:chgData name="Merten, Alan" userId="c903b752-9851-4e73-8930-708a3a54febe" providerId="ADAL" clId="{2DEC2DE6-F576-4117-8B87-CC8C1FB8DE53}" dt="2025-06-05T22:24:05.722" v="132"/>
        <pc:sldMkLst>
          <pc:docMk/>
          <pc:sldMk cId="474840665" sldId="2147480618"/>
        </pc:sldMkLst>
        <pc:spChg chg="mod">
          <ac:chgData name="Merten, Alan" userId="c903b752-9851-4e73-8930-708a3a54febe" providerId="ADAL" clId="{2DEC2DE6-F576-4117-8B87-CC8C1FB8DE53}" dt="2025-06-05T22:23:54.549" v="131" actId="20577"/>
          <ac:spMkLst>
            <pc:docMk/>
            <pc:sldMk cId="474840665" sldId="2147480618"/>
            <ac:spMk id="2" creationId="{5BAE5BEE-DAD3-4DD9-9414-33A95499E7BA}"/>
          </ac:spMkLst>
        </pc:spChg>
        <pc:spChg chg="mod">
          <ac:chgData name="Merten, Alan" userId="c903b752-9851-4e73-8930-708a3a54febe" providerId="ADAL" clId="{2DEC2DE6-F576-4117-8B87-CC8C1FB8DE53}" dt="2025-06-05T22:23:24.485" v="87" actId="20577"/>
          <ac:spMkLst>
            <pc:docMk/>
            <pc:sldMk cId="474840665" sldId="2147480618"/>
            <ac:spMk id="49" creationId="{C37BC4B4-509F-EEE4-02FB-046BC58C1FD2}"/>
          </ac:spMkLst>
        </pc:sp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5T22:24:05.722" v="132"/>
              <pc2:cmMkLst xmlns:pc2="http://schemas.microsoft.com/office/powerpoint/2019/9/main/command">
                <pc:docMk/>
                <pc:sldMk cId="474840665" sldId="2147480618"/>
                <pc2:cmMk id="{CDED92FA-BA12-44AB-958B-C525C005DBAF}"/>
              </pc2:cmMkLst>
            </pc226:cmChg>
          </p:ext>
        </pc:extLst>
      </pc:sldChg>
      <pc:sldChg chg="addSp delSp modSp mod addCm modCm">
        <pc:chgData name="Merten, Alan" userId="c903b752-9851-4e73-8930-708a3a54febe" providerId="ADAL" clId="{2DEC2DE6-F576-4117-8B87-CC8C1FB8DE53}" dt="2025-06-06T06:39:07.503" v="1449"/>
        <pc:sldMkLst>
          <pc:docMk/>
          <pc:sldMk cId="4191513341" sldId="2147480629"/>
        </pc:sldMkLst>
        <pc:spChg chg="mod">
          <ac:chgData name="Merten, Alan" userId="c903b752-9851-4e73-8930-708a3a54febe" providerId="ADAL" clId="{2DEC2DE6-F576-4117-8B87-CC8C1FB8DE53}" dt="2025-06-06T00:35:07.083" v="982" actId="20577"/>
          <ac:spMkLst>
            <pc:docMk/>
            <pc:sldMk cId="4191513341" sldId="2147480629"/>
            <ac:spMk id="6" creationId="{A4560C20-729E-C732-ED59-65CA9FAB6BA1}"/>
          </ac:spMkLst>
        </pc:spChg>
        <pc:spChg chg="mod">
          <ac:chgData name="Merten, Alan" userId="c903b752-9851-4e73-8930-708a3a54febe" providerId="ADAL" clId="{2DEC2DE6-F576-4117-8B87-CC8C1FB8DE53}" dt="2025-06-06T00:34:25.528" v="951" actId="20577"/>
          <ac:spMkLst>
            <pc:docMk/>
            <pc:sldMk cId="4191513341" sldId="2147480629"/>
            <ac:spMk id="7" creationId="{258BDE83-8093-D6CA-E9E4-4FBA6BE6621E}"/>
          </ac:spMkLst>
        </pc:spChg>
        <pc:spChg chg="add del mod">
          <ac:chgData name="Merten, Alan" userId="c903b752-9851-4e73-8930-708a3a54febe" providerId="ADAL" clId="{2DEC2DE6-F576-4117-8B87-CC8C1FB8DE53}" dt="2025-06-05T22:48:52.041" v="702" actId="11529"/>
          <ac:spMkLst>
            <pc:docMk/>
            <pc:sldMk cId="4191513341" sldId="2147480629"/>
            <ac:spMk id="19" creationId="{0B51090C-BFF1-E02D-B94C-0E50F94344E9}"/>
          </ac:spMkLst>
        </pc:spChg>
        <pc:spChg chg="add del mod">
          <ac:chgData name="Merten, Alan" userId="c903b752-9851-4e73-8930-708a3a54febe" providerId="ADAL" clId="{2DEC2DE6-F576-4117-8B87-CC8C1FB8DE53}" dt="2025-06-05T22:50:20.645" v="706" actId="11529"/>
          <ac:spMkLst>
            <pc:docMk/>
            <pc:sldMk cId="4191513341" sldId="2147480629"/>
            <ac:spMk id="30" creationId="{3A744ECF-263C-2E80-C7FE-E9F6BACC831B}"/>
          </ac:spMkLst>
        </pc:spChg>
        <pc:spChg chg="add del mod ord">
          <ac:chgData name="Merten, Alan" userId="c903b752-9851-4e73-8930-708a3a54febe" providerId="ADAL" clId="{2DEC2DE6-F576-4117-8B87-CC8C1FB8DE53}" dt="2025-06-05T22:51:32.462" v="728" actId="14100"/>
          <ac:spMkLst>
            <pc:docMk/>
            <pc:sldMk cId="4191513341" sldId="2147480629"/>
            <ac:spMk id="32" creationId="{A13E0032-597A-77A2-1C8E-04775B0F5B0B}"/>
          </ac:spMkLst>
        </pc:sp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6T06:39:07.503" v="1449"/>
              <pc2:cmMkLst xmlns:pc2="http://schemas.microsoft.com/office/powerpoint/2019/9/main/command">
                <pc:docMk/>
                <pc:sldMk cId="4191513341" sldId="2147480629"/>
                <pc2:cmMk id="{91B424B2-23A7-47EC-A933-B0C41E59BC38}"/>
              </pc2:cmMkLst>
            </pc226:cmChg>
          </p:ext>
        </pc:extLst>
      </pc:sldChg>
      <pc:sldChg chg="modSp mod addCm modCm">
        <pc:chgData name="Merten, Alan" userId="c903b752-9851-4e73-8930-708a3a54febe" providerId="ADAL" clId="{2DEC2DE6-F576-4117-8B87-CC8C1FB8DE53}" dt="2025-06-06T06:38:43.255" v="1448"/>
        <pc:sldMkLst>
          <pc:docMk/>
          <pc:sldMk cId="1777113629" sldId="2147480634"/>
        </pc:sldMkLst>
        <pc:spChg chg="mod">
          <ac:chgData name="Merten, Alan" userId="c903b752-9851-4e73-8930-708a3a54febe" providerId="ADAL" clId="{2DEC2DE6-F576-4117-8B87-CC8C1FB8DE53}" dt="2025-06-05T22:38:59.232" v="354" actId="1038"/>
          <ac:spMkLst>
            <pc:docMk/>
            <pc:sldMk cId="1777113629" sldId="2147480634"/>
            <ac:spMk id="3" creationId="{7D9BD588-0022-A853-FBEE-F4BFA37C398D}"/>
          </ac:spMkLst>
        </pc:spChg>
        <pc:spChg chg="mod">
          <ac:chgData name="Merten, Alan" userId="c903b752-9851-4e73-8930-708a3a54febe" providerId="ADAL" clId="{2DEC2DE6-F576-4117-8B87-CC8C1FB8DE53}" dt="2025-06-05T22:38:38.254" v="344" actId="14100"/>
          <ac:spMkLst>
            <pc:docMk/>
            <pc:sldMk cId="1777113629" sldId="2147480634"/>
            <ac:spMk id="9" creationId="{5108B7D0-FC8B-BEA8-53AF-35E970F9B938}"/>
          </ac:spMkLst>
        </pc:spChg>
        <pc:spChg chg="mod">
          <ac:chgData name="Merten, Alan" userId="c903b752-9851-4e73-8930-708a3a54febe" providerId="ADAL" clId="{2DEC2DE6-F576-4117-8B87-CC8C1FB8DE53}" dt="2025-06-05T22:39:24.923" v="357" actId="14100"/>
          <ac:spMkLst>
            <pc:docMk/>
            <pc:sldMk cId="1777113629" sldId="2147480634"/>
            <ac:spMk id="12" creationId="{F741C80B-3C94-5185-3FEC-294D55BAA307}"/>
          </ac:spMkLst>
        </pc:spChg>
        <pc:spChg chg="mod">
          <ac:chgData name="Merten, Alan" userId="c903b752-9851-4e73-8930-708a3a54febe" providerId="ADAL" clId="{2DEC2DE6-F576-4117-8B87-CC8C1FB8DE53}" dt="2025-06-05T22:37:16.987" v="298" actId="20577"/>
          <ac:spMkLst>
            <pc:docMk/>
            <pc:sldMk cId="1777113629" sldId="2147480634"/>
            <ac:spMk id="21" creationId="{8E6755D0-813A-3FF9-EDF1-487569A2A01D}"/>
          </ac:spMkLst>
        </pc:spChg>
        <pc:spChg chg="mod">
          <ac:chgData name="Merten, Alan" userId="c903b752-9851-4e73-8930-708a3a54febe" providerId="ADAL" clId="{2DEC2DE6-F576-4117-8B87-CC8C1FB8DE53}" dt="2025-06-05T22:36:58.304" v="291" actId="20577"/>
          <ac:spMkLst>
            <pc:docMk/>
            <pc:sldMk cId="1777113629" sldId="2147480634"/>
            <ac:spMk id="23" creationId="{BCB72F3F-CF7A-3E58-4480-DB2072788350}"/>
          </ac:spMkLst>
        </pc:spChg>
        <pc:spChg chg="mod">
          <ac:chgData name="Merten, Alan" userId="c903b752-9851-4e73-8930-708a3a54febe" providerId="ADAL" clId="{2DEC2DE6-F576-4117-8B87-CC8C1FB8DE53}" dt="2025-06-05T22:39:42.920" v="359" actId="20577"/>
          <ac:spMkLst>
            <pc:docMk/>
            <pc:sldMk cId="1777113629" sldId="2147480634"/>
            <ac:spMk id="25" creationId="{64064310-DD03-B37A-71B2-9ED8F327F775}"/>
          </ac:spMkLst>
        </pc:spChg>
        <pc:spChg chg="mod">
          <ac:chgData name="Merten, Alan" userId="c903b752-9851-4e73-8930-708a3a54febe" providerId="ADAL" clId="{2DEC2DE6-F576-4117-8B87-CC8C1FB8DE53}" dt="2025-06-05T22:36:51.638" v="289" actId="6549"/>
          <ac:spMkLst>
            <pc:docMk/>
            <pc:sldMk cId="1777113629" sldId="2147480634"/>
            <ac:spMk id="27" creationId="{94CA1636-0A18-AFF6-3088-F6788C18404E}"/>
          </ac:spMkLst>
        </pc:spChg>
        <pc:spChg chg="mod">
          <ac:chgData name="Merten, Alan" userId="c903b752-9851-4e73-8930-708a3a54febe" providerId="ADAL" clId="{2DEC2DE6-F576-4117-8B87-CC8C1FB8DE53}" dt="2025-06-05T22:37:10.185" v="296" actId="20577"/>
          <ac:spMkLst>
            <pc:docMk/>
            <pc:sldMk cId="1777113629" sldId="2147480634"/>
            <ac:spMk id="29" creationId="{5A3D8F22-4503-4BBB-9182-D04C0BF5D9C0}"/>
          </ac:spMkLst>
        </pc:spChg>
        <pc:spChg chg="mod">
          <ac:chgData name="Merten, Alan" userId="c903b752-9851-4e73-8930-708a3a54febe" providerId="ADAL" clId="{2DEC2DE6-F576-4117-8B87-CC8C1FB8DE53}" dt="2025-06-05T22:38:03.076" v="328" actId="14100"/>
          <ac:spMkLst>
            <pc:docMk/>
            <pc:sldMk cId="1777113629" sldId="2147480634"/>
            <ac:spMk id="30" creationId="{682FA73B-5044-A13F-294D-9AA588E5439B}"/>
          </ac:spMkLst>
        </pc:spChg>
        <pc:spChg chg="mod">
          <ac:chgData name="Merten, Alan" userId="c903b752-9851-4e73-8930-708a3a54febe" providerId="ADAL" clId="{2DEC2DE6-F576-4117-8B87-CC8C1FB8DE53}" dt="2025-06-05T22:38:18.820" v="342" actId="1038"/>
          <ac:spMkLst>
            <pc:docMk/>
            <pc:sldMk cId="1777113629" sldId="2147480634"/>
            <ac:spMk id="33" creationId="{CEABA89F-F7B3-369B-75DE-0BE06FA17FCF}"/>
          </ac:spMkLst>
        </pc:spChg>
        <pc:spChg chg="mod ord">
          <ac:chgData name="Merten, Alan" userId="c903b752-9851-4e73-8930-708a3a54febe" providerId="ADAL" clId="{2DEC2DE6-F576-4117-8B87-CC8C1FB8DE53}" dt="2025-06-05T22:37:35.511" v="299" actId="167"/>
          <ac:spMkLst>
            <pc:docMk/>
            <pc:sldMk cId="1777113629" sldId="2147480634"/>
            <ac:spMk id="34" creationId="{EDF8AA4A-3371-033C-A716-1E773B2213B8}"/>
          </ac:spMkLst>
        </pc:spChg>
        <pc:spChg chg="mod">
          <ac:chgData name="Merten, Alan" userId="c903b752-9851-4e73-8930-708a3a54febe" providerId="ADAL" clId="{2DEC2DE6-F576-4117-8B87-CC8C1FB8DE53}" dt="2025-06-05T22:39:03.283" v="355" actId="14100"/>
          <ac:spMkLst>
            <pc:docMk/>
            <pc:sldMk cId="1777113629" sldId="2147480634"/>
            <ac:spMk id="58" creationId="{69E847B1-CDBB-EE2E-5855-1BF9BB4EC6A4}"/>
          </ac:spMkLst>
        </pc:spChg>
        <pc:grpChg chg="mod">
          <ac:chgData name="Merten, Alan" userId="c903b752-9851-4e73-8930-708a3a54febe" providerId="ADAL" clId="{2DEC2DE6-F576-4117-8B87-CC8C1FB8DE53}" dt="2025-06-05T22:38:59.232" v="354" actId="1038"/>
          <ac:grpSpMkLst>
            <pc:docMk/>
            <pc:sldMk cId="1777113629" sldId="2147480634"/>
            <ac:grpSpMk id="5" creationId="{F654D533-7AF7-17AC-C813-C429B79EE9DB}"/>
          </ac:grpSpMkLst>
        </pc:grpChg>
        <pc:picChg chg="mod">
          <ac:chgData name="Merten, Alan" userId="c903b752-9851-4e73-8930-708a3a54febe" providerId="ADAL" clId="{2DEC2DE6-F576-4117-8B87-CC8C1FB8DE53}" dt="2025-06-05T22:38:59.232" v="354" actId="1038"/>
          <ac:picMkLst>
            <pc:docMk/>
            <pc:sldMk cId="1777113629" sldId="2147480634"/>
            <ac:picMk id="55" creationId="{12E2AF44-210B-C7F5-2354-1FA7B4BE46BB}"/>
          </ac:picMkLst>
        </pc:picChg>
        <pc:picChg chg="mod">
          <ac:chgData name="Merten, Alan" userId="c903b752-9851-4e73-8930-708a3a54febe" providerId="ADAL" clId="{2DEC2DE6-F576-4117-8B87-CC8C1FB8DE53}" dt="2025-06-05T22:38:18.820" v="342" actId="1038"/>
          <ac:picMkLst>
            <pc:docMk/>
            <pc:sldMk cId="1777113629" sldId="2147480634"/>
            <ac:picMk id="61" creationId="{F310E63C-EC72-15A6-9423-54B349BA4E0C}"/>
          </ac:picMkLst>
        </pc:picChg>
        <pc:picChg chg="mod">
          <ac:chgData name="Merten, Alan" userId="c903b752-9851-4e73-8930-708a3a54febe" providerId="ADAL" clId="{2DEC2DE6-F576-4117-8B87-CC8C1FB8DE53}" dt="2025-06-05T22:38:59.232" v="354" actId="1038"/>
          <ac:picMkLst>
            <pc:docMk/>
            <pc:sldMk cId="1777113629" sldId="2147480634"/>
            <ac:picMk id="1026" creationId="{F017B296-6141-194D-87FB-A83F854F7B40}"/>
          </ac:picMkLst>
        </pc:picChg>
        <pc:picChg chg="mod">
          <ac:chgData name="Merten, Alan" userId="c903b752-9851-4e73-8930-708a3a54febe" providerId="ADAL" clId="{2DEC2DE6-F576-4117-8B87-CC8C1FB8DE53}" dt="2025-06-05T22:38:18.820" v="342" actId="1038"/>
          <ac:picMkLst>
            <pc:docMk/>
            <pc:sldMk cId="1777113629" sldId="2147480634"/>
            <ac:picMk id="1027" creationId="{554E3A80-1F88-75EB-D490-CE9DAB131E94}"/>
          </ac:picMkLst>
        </pc:picChg>
        <pc:picChg chg="mod">
          <ac:chgData name="Merten, Alan" userId="c903b752-9851-4e73-8930-708a3a54febe" providerId="ADAL" clId="{2DEC2DE6-F576-4117-8B87-CC8C1FB8DE53}" dt="2025-06-05T22:38:59.232" v="354" actId="1038"/>
          <ac:picMkLst>
            <pc:docMk/>
            <pc:sldMk cId="1777113629" sldId="2147480634"/>
            <ac:picMk id="1028" creationId="{2F73302D-CDF4-FA32-E705-F668CE8FC3D1}"/>
          </ac:picMkLst>
        </pc:pic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6T06:38:43.255" v="1448"/>
              <pc2:cmMkLst xmlns:pc2="http://schemas.microsoft.com/office/powerpoint/2019/9/main/command">
                <pc:docMk/>
                <pc:sldMk cId="1777113629" sldId="2147480634"/>
                <pc2:cmMk id="{417C5F0B-A68B-492B-864C-3BC37562FD04}"/>
              </pc2:cmMkLst>
            </pc226:cmChg>
            <pc226:cmChg xmlns:pc226="http://schemas.microsoft.com/office/powerpoint/2022/06/main/command" chg="add mod">
              <pc226:chgData name="Merten, Alan" userId="c903b752-9851-4e73-8930-708a3a54febe" providerId="ADAL" clId="{2DEC2DE6-F576-4117-8B87-CC8C1FB8DE53}" dt="2025-06-06T06:38:38.872" v="1447"/>
              <pc2:cmMkLst xmlns:pc2="http://schemas.microsoft.com/office/powerpoint/2019/9/main/command">
                <pc:docMk/>
                <pc:sldMk cId="1777113629" sldId="2147480634"/>
                <pc2:cmMk id="{DAE6609D-CF9A-481E-BFA1-97FBE2BBF95A}"/>
              </pc2:cmMkLst>
            </pc226:cmChg>
            <pc226:cmChg xmlns:pc226="http://schemas.microsoft.com/office/powerpoint/2022/06/main/command" chg="add mod">
              <pc226:chgData name="Merten, Alan" userId="c903b752-9851-4e73-8930-708a3a54febe" providerId="ADAL" clId="{2DEC2DE6-F576-4117-8B87-CC8C1FB8DE53}" dt="2025-06-05T22:40:56.244" v="360"/>
              <pc2:cmMkLst xmlns:pc2="http://schemas.microsoft.com/office/powerpoint/2019/9/main/command">
                <pc:docMk/>
                <pc:sldMk cId="1777113629" sldId="2147480634"/>
                <pc2:cmMk id="{338405AB-7DEB-42D6-909D-D2CFCA65EFE0}"/>
              </pc2:cmMkLst>
            </pc226:cmChg>
          </p:ext>
        </pc:extLst>
      </pc:sldChg>
      <pc:sldChg chg="modSp mod addCm modCm">
        <pc:chgData name="Merten, Alan" userId="c903b752-9851-4e73-8930-708a3a54febe" providerId="ADAL" clId="{2DEC2DE6-F576-4117-8B87-CC8C1FB8DE53}" dt="2025-06-06T06:37:50.665" v="1444"/>
        <pc:sldMkLst>
          <pc:docMk/>
          <pc:sldMk cId="3707669654" sldId="2147480638"/>
        </pc:sldMkLst>
        <pc:spChg chg="mod">
          <ac:chgData name="Merten, Alan" userId="c903b752-9851-4e73-8930-708a3a54febe" providerId="ADAL" clId="{2DEC2DE6-F576-4117-8B87-CC8C1FB8DE53}" dt="2025-06-05T22:27:59.306" v="234" actId="20577"/>
          <ac:spMkLst>
            <pc:docMk/>
            <pc:sldMk cId="3707669654" sldId="2147480638"/>
            <ac:spMk id="50" creationId="{6FFF6773-CB81-4561-AA8F-839C70B9613A}"/>
          </ac:spMkLst>
        </pc:spChg>
        <pc:grpChg chg="mod">
          <ac:chgData name="Merten, Alan" userId="c903b752-9851-4e73-8930-708a3a54febe" providerId="ADAL" clId="{2DEC2DE6-F576-4117-8B87-CC8C1FB8DE53}" dt="2025-06-06T06:37:40.163" v="1443" actId="403"/>
          <ac:grpSpMkLst>
            <pc:docMk/>
            <pc:sldMk cId="3707669654" sldId="2147480638"/>
            <ac:grpSpMk id="2" creationId="{E9C56469-7AD0-40DE-B3EE-C8459C4A95BA}"/>
          </ac:grpSpMkLst>
        </pc:grp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6T06:37:28.717" v="1440"/>
              <pc2:cmMkLst xmlns:pc2="http://schemas.microsoft.com/office/powerpoint/2019/9/main/command">
                <pc:docMk/>
                <pc:sldMk cId="3707669654" sldId="2147480638"/>
                <pc2:cmMk id="{11A65EB3-A348-449A-B073-768B446C2545}"/>
              </pc2:cmMkLst>
            </pc226:cmChg>
            <pc226:cmChg xmlns:pc226="http://schemas.microsoft.com/office/powerpoint/2022/06/main/command" chg="add mod">
              <pc226:chgData name="Merten, Alan" userId="c903b752-9851-4e73-8930-708a3a54febe" providerId="ADAL" clId="{2DEC2DE6-F576-4117-8B87-CC8C1FB8DE53}" dt="2025-06-06T06:37:50.665" v="1444"/>
              <pc2:cmMkLst xmlns:pc2="http://schemas.microsoft.com/office/powerpoint/2019/9/main/command">
                <pc:docMk/>
                <pc:sldMk cId="3707669654" sldId="2147480638"/>
                <pc2:cmMk id="{185437B6-FB2B-41BB-B26E-F5DE6028182D}"/>
              </pc2:cmMkLst>
            </pc226:cmChg>
          </p:ext>
        </pc:extLst>
      </pc:sldChg>
      <pc:sldChg chg="modSp mod addCm modCm">
        <pc:chgData name="Merten, Alan" userId="c903b752-9851-4e73-8930-708a3a54febe" providerId="ADAL" clId="{2DEC2DE6-F576-4117-8B87-CC8C1FB8DE53}" dt="2025-06-05T22:30:04.620" v="244"/>
        <pc:sldMkLst>
          <pc:docMk/>
          <pc:sldMk cId="409304894" sldId="2147480645"/>
        </pc:sldMkLst>
        <pc:spChg chg="mod">
          <ac:chgData name="Merten, Alan" userId="c903b752-9851-4e73-8930-708a3a54febe" providerId="ADAL" clId="{2DEC2DE6-F576-4117-8B87-CC8C1FB8DE53}" dt="2025-06-05T22:29:19.141" v="239" actId="20577"/>
          <ac:spMkLst>
            <pc:docMk/>
            <pc:sldMk cId="409304894" sldId="2147480645"/>
            <ac:spMk id="14" creationId="{296BD458-B7EE-4A08-C4B3-3E0FFE515B45}"/>
          </ac:spMkLst>
        </pc:spChg>
        <pc:spChg chg="mod">
          <ac:chgData name="Merten, Alan" userId="c903b752-9851-4e73-8930-708a3a54febe" providerId="ADAL" clId="{2DEC2DE6-F576-4117-8B87-CC8C1FB8DE53}" dt="2025-06-05T22:29:10.582" v="238" actId="20577"/>
          <ac:spMkLst>
            <pc:docMk/>
            <pc:sldMk cId="409304894" sldId="2147480645"/>
            <ac:spMk id="38" creationId="{1F9E9AC7-1958-ADB2-1330-72B7A66E8AFA}"/>
          </ac:spMkLst>
        </pc:spChg>
        <pc:spChg chg="mod">
          <ac:chgData name="Merten, Alan" userId="c903b752-9851-4e73-8930-708a3a54febe" providerId="ADAL" clId="{2DEC2DE6-F576-4117-8B87-CC8C1FB8DE53}" dt="2025-06-05T22:29:22.806" v="240" actId="20577"/>
          <ac:spMkLst>
            <pc:docMk/>
            <pc:sldMk cId="409304894" sldId="2147480645"/>
            <ac:spMk id="70" creationId="{61AE5004-8E58-4C2B-6354-543DE56A1D31}"/>
          </ac:spMkLst>
        </pc:spChg>
        <pc:spChg chg="mod">
          <ac:chgData name="Merten, Alan" userId="c903b752-9851-4e73-8930-708a3a54febe" providerId="ADAL" clId="{2DEC2DE6-F576-4117-8B87-CC8C1FB8DE53}" dt="2025-06-05T22:29:25.286" v="241" actId="20577"/>
          <ac:spMkLst>
            <pc:docMk/>
            <pc:sldMk cId="409304894" sldId="2147480645"/>
            <ac:spMk id="77" creationId="{9B145368-8947-E3D8-45E3-2DACA22F1935}"/>
          </ac:spMkLst>
        </pc:spChg>
        <pc:spChg chg="mod">
          <ac:chgData name="Merten, Alan" userId="c903b752-9851-4e73-8930-708a3a54febe" providerId="ADAL" clId="{2DEC2DE6-F576-4117-8B87-CC8C1FB8DE53}" dt="2025-06-05T22:29:28.293" v="242" actId="20577"/>
          <ac:spMkLst>
            <pc:docMk/>
            <pc:sldMk cId="409304894" sldId="2147480645"/>
            <ac:spMk id="187" creationId="{A28BA63F-6EE6-27F7-D5F5-CA224DBB4976}"/>
          </ac:spMkLst>
        </pc:sp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5T22:29:46.326" v="243"/>
              <pc2:cmMkLst xmlns:pc2="http://schemas.microsoft.com/office/powerpoint/2019/9/main/command">
                <pc:docMk/>
                <pc:sldMk cId="409304894" sldId="2147480645"/>
                <pc2:cmMk id="{1B0A127C-41D1-459A-8CC1-B5914684D9F9}"/>
              </pc2:cmMkLst>
            </pc226:cmChg>
            <pc226:cmChg xmlns:pc226="http://schemas.microsoft.com/office/powerpoint/2022/06/main/command" chg="add mod">
              <pc226:chgData name="Merten, Alan" userId="c903b752-9851-4e73-8930-708a3a54febe" providerId="ADAL" clId="{2DEC2DE6-F576-4117-8B87-CC8C1FB8DE53}" dt="2025-06-05T22:30:04.620" v="244"/>
              <pc2:cmMkLst xmlns:pc2="http://schemas.microsoft.com/office/powerpoint/2019/9/main/command">
                <pc:docMk/>
                <pc:sldMk cId="409304894" sldId="2147480645"/>
                <pc2:cmMk id="{486ECCB3-0AAB-48B9-878A-0D66E1E0697D}"/>
              </pc2:cmMkLst>
            </pc226:cmChg>
          </p:ext>
        </pc:extLst>
      </pc:sldChg>
      <pc:sldChg chg="delSp modSp mod addCm modCm">
        <pc:chgData name="Merten, Alan" userId="c903b752-9851-4e73-8930-708a3a54febe" providerId="ADAL" clId="{2DEC2DE6-F576-4117-8B87-CC8C1FB8DE53}" dt="2025-06-06T06:39:15.526" v="1450"/>
        <pc:sldMkLst>
          <pc:docMk/>
          <pc:sldMk cId="2974564680" sldId="2147480646"/>
        </pc:sldMkLst>
        <pc:spChg chg="del">
          <ac:chgData name="Merten, Alan" userId="c903b752-9851-4e73-8930-708a3a54febe" providerId="ADAL" clId="{2DEC2DE6-F576-4117-8B87-CC8C1FB8DE53}" dt="2025-06-06T06:35:34.910" v="1435" actId="478"/>
          <ac:spMkLst>
            <pc:docMk/>
            <pc:sldMk cId="2974564680" sldId="2147480646"/>
            <ac:spMk id="6" creationId="{98E8B309-AB08-D8D7-1802-CBC431CA182F}"/>
          </ac:spMkLst>
        </pc:spChg>
        <pc:graphicFrameChg chg="mod modGraphic">
          <ac:chgData name="Merten, Alan" userId="c903b752-9851-4e73-8930-708a3a54febe" providerId="ADAL" clId="{2DEC2DE6-F576-4117-8B87-CC8C1FB8DE53}" dt="2025-06-06T00:46:05.292" v="1273" actId="20577"/>
          <ac:graphicFrameMkLst>
            <pc:docMk/>
            <pc:sldMk cId="2974564680" sldId="2147480646"/>
            <ac:graphicFrameMk id="3" creationId="{11975824-42A8-0284-8F30-9573295CB3A7}"/>
          </ac:graphicFrameMkLst>
        </pc:graphicFrame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6T00:46:24.973" v="1274"/>
              <pc2:cmMkLst xmlns:pc2="http://schemas.microsoft.com/office/powerpoint/2019/9/main/command">
                <pc:docMk/>
                <pc:sldMk cId="2974564680" sldId="2147480646"/>
                <pc2:cmMk id="{F48BAB98-DBCB-4402-9EC7-2B2BB8D5638B}"/>
              </pc2:cmMkLst>
            </pc226:cmChg>
            <pc226:cmChg xmlns:pc226="http://schemas.microsoft.com/office/powerpoint/2022/06/main/command" chg="add mod">
              <pc226:chgData name="Merten, Alan" userId="c903b752-9851-4e73-8930-708a3a54febe" providerId="ADAL" clId="{2DEC2DE6-F576-4117-8B87-CC8C1FB8DE53}" dt="2025-06-06T06:39:15.526" v="1450"/>
              <pc2:cmMkLst xmlns:pc2="http://schemas.microsoft.com/office/powerpoint/2019/9/main/command">
                <pc:docMk/>
                <pc:sldMk cId="2974564680" sldId="2147480646"/>
                <pc2:cmMk id="{37C741D0-0B19-4F3E-9EF5-EE1535C9EF0F}"/>
              </pc2:cmMkLst>
            </pc226:cmChg>
          </p:ext>
        </pc:extLst>
      </pc:sldChg>
      <pc:sldChg chg="modSp mod addCm modCm">
        <pc:chgData name="Merten, Alan" userId="c903b752-9851-4e73-8930-708a3a54febe" providerId="ADAL" clId="{2DEC2DE6-F576-4117-8B87-CC8C1FB8DE53}" dt="2025-06-05T22:45:00.001" v="655" actId="6549"/>
        <pc:sldMkLst>
          <pc:docMk/>
          <pc:sldMk cId="580070181" sldId="2147480650"/>
        </pc:sldMkLst>
        <pc:spChg chg="mod">
          <ac:chgData name="Merten, Alan" userId="c903b752-9851-4e73-8930-708a3a54febe" providerId="ADAL" clId="{2DEC2DE6-F576-4117-8B87-CC8C1FB8DE53}" dt="2025-06-05T22:45:00.001" v="655" actId="6549"/>
          <ac:spMkLst>
            <pc:docMk/>
            <pc:sldMk cId="580070181" sldId="2147480650"/>
            <ac:spMk id="8" creationId="{32B5683F-614F-5100-8727-2F718BE4D1FA}"/>
          </ac:spMkLst>
        </pc:spChg>
        <pc:spChg chg="mod">
          <ac:chgData name="Merten, Alan" userId="c903b752-9851-4e73-8930-708a3a54febe" providerId="ADAL" clId="{2DEC2DE6-F576-4117-8B87-CC8C1FB8DE53}" dt="2025-06-05T22:44:01.706" v="566" actId="313"/>
          <ac:spMkLst>
            <pc:docMk/>
            <pc:sldMk cId="580070181" sldId="2147480650"/>
            <ac:spMk id="16" creationId="{3B192A44-4498-2B3C-5DFD-E03240740712}"/>
          </ac:spMkLst>
        </pc:spChg>
        <pc:extLst>
          <p:ext xmlns:p="http://schemas.openxmlformats.org/presentationml/2006/main" uri="{D6D511B9-2390-475A-947B-AFAB55BFBCF1}">
            <pc226:cmChg xmlns:pc226="http://schemas.microsoft.com/office/powerpoint/2022/06/main/command" chg="add mod">
              <pc226:chgData name="Merten, Alan" userId="c903b752-9851-4e73-8930-708a3a54febe" providerId="ADAL" clId="{2DEC2DE6-F576-4117-8B87-CC8C1FB8DE53}" dt="2025-06-05T22:44:15.910" v="568"/>
              <pc2:cmMkLst xmlns:pc2="http://schemas.microsoft.com/office/powerpoint/2019/9/main/command">
                <pc:docMk/>
                <pc:sldMk cId="580070181" sldId="2147480650"/>
                <pc2:cmMk id="{7A999332-D863-41A5-AA46-9E32FC715576}"/>
              </pc2:cmMkLst>
            </pc226:cmChg>
            <pc226:cmChg xmlns:pc226="http://schemas.microsoft.com/office/powerpoint/2022/06/main/command" chg="add mod">
              <pc226:chgData name="Merten, Alan" userId="c903b752-9851-4e73-8930-708a3a54febe" providerId="ADAL" clId="{2DEC2DE6-F576-4117-8B87-CC8C1FB8DE53}" dt="2025-06-05T22:44:08.058" v="567"/>
              <pc2:cmMkLst xmlns:pc2="http://schemas.microsoft.com/office/powerpoint/2019/9/main/command">
                <pc:docMk/>
                <pc:sldMk cId="580070181" sldId="2147480650"/>
                <pc2:cmMk id="{97E57BD8-FD99-43F0-B865-A4AB1F6B66E3}"/>
              </pc2:cmMkLst>
            </pc226:cmChg>
          </p:ext>
        </pc:extLst>
      </pc:sldChg>
      <pc:sldChg chg="new del">
        <pc:chgData name="Merten, Alan" userId="c903b752-9851-4e73-8930-708a3a54febe" providerId="ADAL" clId="{2DEC2DE6-F576-4117-8B87-CC8C1FB8DE53}" dt="2025-06-03T22:55:06.410" v="62" actId="2696"/>
        <pc:sldMkLst>
          <pc:docMk/>
          <pc:sldMk cId="2271176498" sldId="2147480653"/>
        </pc:sldMkLst>
      </pc:sldChg>
    </pc:docChg>
  </pc:docChgLst>
  <pc:docChgLst>
    <pc:chgData name="Yeung, Oliver" userId="dbcd05db-b63b-4c40-8dd4-c567e6893bd2" providerId="ADAL" clId="{5371BBEF-5F15-45F3-956F-87E9B83B7DE6}"/>
    <pc:docChg chg="undo redo custSel addSld delSld modSld sldOrd addMainMaster delMainMaster modMainMaster addSection modSection">
      <pc:chgData name="Yeung, Oliver" userId="dbcd05db-b63b-4c40-8dd4-c567e6893bd2" providerId="ADAL" clId="{5371BBEF-5F15-45F3-956F-87E9B83B7DE6}" dt="2025-06-05T22:45:59.279" v="3722" actId="113"/>
      <pc:docMkLst>
        <pc:docMk/>
      </pc:docMkLst>
      <pc:sldChg chg="add del">
        <pc:chgData name="Yeung, Oliver" userId="dbcd05db-b63b-4c40-8dd4-c567e6893bd2" providerId="ADAL" clId="{5371BBEF-5F15-45F3-956F-87E9B83B7DE6}" dt="2025-05-14T01:03:50.822" v="792" actId="47"/>
        <pc:sldMkLst>
          <pc:docMk/>
          <pc:sldMk cId="63051611" sldId="256"/>
        </pc:sldMkLst>
      </pc:sldChg>
      <pc:sldChg chg="add del">
        <pc:chgData name="Yeung, Oliver" userId="dbcd05db-b63b-4c40-8dd4-c567e6893bd2" providerId="ADAL" clId="{5371BBEF-5F15-45F3-956F-87E9B83B7DE6}" dt="2025-05-21T06:02:39.246" v="1963" actId="47"/>
        <pc:sldMkLst>
          <pc:docMk/>
          <pc:sldMk cId="784920747" sldId="256"/>
        </pc:sldMkLst>
      </pc:sldChg>
      <pc:sldChg chg="add del">
        <pc:chgData name="Yeung, Oliver" userId="dbcd05db-b63b-4c40-8dd4-c567e6893bd2" providerId="ADAL" clId="{5371BBEF-5F15-45F3-956F-87E9B83B7DE6}" dt="2025-05-14T00:28:07.565" v="553" actId="47"/>
        <pc:sldMkLst>
          <pc:docMk/>
          <pc:sldMk cId="2021570238" sldId="256"/>
        </pc:sldMkLst>
      </pc:sldChg>
      <pc:sldChg chg="add del">
        <pc:chgData name="Yeung, Oliver" userId="dbcd05db-b63b-4c40-8dd4-c567e6893bd2" providerId="ADAL" clId="{5371BBEF-5F15-45F3-956F-87E9B83B7DE6}" dt="2025-05-14T00:31:09.758" v="568" actId="47"/>
        <pc:sldMkLst>
          <pc:docMk/>
          <pc:sldMk cId="2212994251" sldId="256"/>
        </pc:sldMkLst>
      </pc:sldChg>
      <pc:sldChg chg="del">
        <pc:chgData name="Yeung, Oliver" userId="dbcd05db-b63b-4c40-8dd4-c567e6893bd2" providerId="ADAL" clId="{5371BBEF-5F15-45F3-956F-87E9B83B7DE6}" dt="2025-05-09T02:53:03.716" v="20" actId="47"/>
        <pc:sldMkLst>
          <pc:docMk/>
          <pc:sldMk cId="1012527225" sldId="275"/>
        </pc:sldMkLst>
      </pc:sldChg>
      <pc:sldChg chg="modSp mod ord">
        <pc:chgData name="Yeung, Oliver" userId="dbcd05db-b63b-4c40-8dd4-c567e6893bd2" providerId="ADAL" clId="{5371BBEF-5F15-45F3-956F-87E9B83B7DE6}" dt="2025-05-09T02:55:23.547" v="104" actId="20577"/>
        <pc:sldMkLst>
          <pc:docMk/>
          <pc:sldMk cId="1025641553" sldId="280"/>
        </pc:sldMkLst>
        <pc:spChg chg="mod">
          <ac:chgData name="Yeung, Oliver" userId="dbcd05db-b63b-4c40-8dd4-c567e6893bd2" providerId="ADAL" clId="{5371BBEF-5F15-45F3-956F-87E9B83B7DE6}" dt="2025-05-09T02:55:07.349" v="73" actId="20577"/>
          <ac:spMkLst>
            <pc:docMk/>
            <pc:sldMk cId="1025641553" sldId="280"/>
            <ac:spMk id="2" creationId="{DA3318DF-8931-64F6-BEF1-577A6F34CA22}"/>
          </ac:spMkLst>
        </pc:spChg>
        <pc:spChg chg="mod">
          <ac:chgData name="Yeung, Oliver" userId="dbcd05db-b63b-4c40-8dd4-c567e6893bd2" providerId="ADAL" clId="{5371BBEF-5F15-45F3-956F-87E9B83B7DE6}" dt="2025-05-09T02:55:23.547" v="104" actId="20577"/>
          <ac:spMkLst>
            <pc:docMk/>
            <pc:sldMk cId="1025641553" sldId="280"/>
            <ac:spMk id="3" creationId="{AF3193C2-F8F3-1189-B1F4-3B1D13EA3C7F}"/>
          </ac:spMkLst>
        </pc:spChg>
      </pc:sldChg>
      <pc:sldChg chg="addSp delSp modSp mod modClrScheme chgLayout">
        <pc:chgData name="Yeung, Oliver" userId="dbcd05db-b63b-4c40-8dd4-c567e6893bd2" providerId="ADAL" clId="{5371BBEF-5F15-45F3-956F-87E9B83B7DE6}" dt="2025-05-09T03:01:58.293" v="194" actId="1076"/>
        <pc:sldMkLst>
          <pc:docMk/>
          <pc:sldMk cId="442567644" sldId="282"/>
        </pc:sldMkLst>
        <pc:spChg chg="mod ord">
          <ac:chgData name="Yeung, Oliver" userId="dbcd05db-b63b-4c40-8dd4-c567e6893bd2" providerId="ADAL" clId="{5371BBEF-5F15-45F3-956F-87E9B83B7DE6}" dt="2025-05-09T02:51:56.811" v="11" actId="700"/>
          <ac:spMkLst>
            <pc:docMk/>
            <pc:sldMk cId="442567644" sldId="282"/>
            <ac:spMk id="2" creationId="{5D92DD06-C964-CF6A-77C8-CA245EBA130F}"/>
          </ac:spMkLst>
        </pc:spChg>
        <pc:spChg chg="mod ord">
          <ac:chgData name="Yeung, Oliver" userId="dbcd05db-b63b-4c40-8dd4-c567e6893bd2" providerId="ADAL" clId="{5371BBEF-5F15-45F3-956F-87E9B83B7DE6}" dt="2025-05-09T02:51:56.811" v="11" actId="700"/>
          <ac:spMkLst>
            <pc:docMk/>
            <pc:sldMk cId="442567644" sldId="282"/>
            <ac:spMk id="3" creationId="{9C62EC9D-A63D-D474-6AD1-646C973C30DC}"/>
          </ac:spMkLst>
        </pc:spChg>
        <pc:spChg chg="mod ord">
          <ac:chgData name="Yeung, Oliver" userId="dbcd05db-b63b-4c40-8dd4-c567e6893bd2" providerId="ADAL" clId="{5371BBEF-5F15-45F3-956F-87E9B83B7DE6}" dt="2025-05-09T03:01:58.293" v="194" actId="1076"/>
          <ac:spMkLst>
            <pc:docMk/>
            <pc:sldMk cId="442567644" sldId="282"/>
            <ac:spMk id="4" creationId="{42848E2F-5C91-E92A-3C86-6EF63890E0A9}"/>
          </ac:spMkLst>
        </pc:spChg>
      </pc:sldChg>
      <pc:sldChg chg="modSp mod">
        <pc:chgData name="Yeung, Oliver" userId="dbcd05db-b63b-4c40-8dd4-c567e6893bd2" providerId="ADAL" clId="{5371BBEF-5F15-45F3-956F-87E9B83B7DE6}" dt="2025-05-13T06:27:01.235" v="297" actId="14100"/>
        <pc:sldMkLst>
          <pc:docMk/>
          <pc:sldMk cId="2711346602" sldId="284"/>
        </pc:sldMkLst>
        <pc:spChg chg="mod">
          <ac:chgData name="Yeung, Oliver" userId="dbcd05db-b63b-4c40-8dd4-c567e6893bd2" providerId="ADAL" clId="{5371BBEF-5F15-45F3-956F-87E9B83B7DE6}" dt="2025-05-13T06:26:57.526" v="296" actId="14100"/>
          <ac:spMkLst>
            <pc:docMk/>
            <pc:sldMk cId="2711346602" sldId="284"/>
            <ac:spMk id="9" creationId="{03F525DC-3DB9-4706-9516-93529F7A30F9}"/>
          </ac:spMkLst>
        </pc:spChg>
        <pc:spChg chg="mod">
          <ac:chgData name="Yeung, Oliver" userId="dbcd05db-b63b-4c40-8dd4-c567e6893bd2" providerId="ADAL" clId="{5371BBEF-5F15-45F3-956F-87E9B83B7DE6}" dt="2025-05-13T06:27:01.235" v="297" actId="14100"/>
          <ac:spMkLst>
            <pc:docMk/>
            <pc:sldMk cId="2711346602" sldId="284"/>
            <ac:spMk id="10" creationId="{13B768C8-CC6B-52DA-D1F2-413B5638908E}"/>
          </ac:spMkLst>
        </pc:spChg>
      </pc:sldChg>
      <pc:sldChg chg="addSp modSp mod">
        <pc:chgData name="Yeung, Oliver" userId="dbcd05db-b63b-4c40-8dd4-c567e6893bd2" providerId="ADAL" clId="{5371BBEF-5F15-45F3-956F-87E9B83B7DE6}" dt="2025-05-09T05:54:48.481" v="286"/>
        <pc:sldMkLst>
          <pc:docMk/>
          <pc:sldMk cId="3502264959" sldId="285"/>
        </pc:sldMkLst>
        <pc:spChg chg="add mod">
          <ac:chgData name="Yeung, Oliver" userId="dbcd05db-b63b-4c40-8dd4-c567e6893bd2" providerId="ADAL" clId="{5371BBEF-5F15-45F3-956F-87E9B83B7DE6}" dt="2025-05-09T05:54:48.481" v="286"/>
          <ac:spMkLst>
            <pc:docMk/>
            <pc:sldMk cId="3502264959" sldId="285"/>
            <ac:spMk id="3" creationId="{B39DA207-3828-4858-378F-06002A79E6CA}"/>
          </ac:spMkLst>
        </pc:spChg>
        <pc:picChg chg="mod">
          <ac:chgData name="Yeung, Oliver" userId="dbcd05db-b63b-4c40-8dd4-c567e6893bd2" providerId="ADAL" clId="{5371BBEF-5F15-45F3-956F-87E9B83B7DE6}" dt="2025-05-09T03:19:51.783" v="242" actId="1076"/>
          <ac:picMkLst>
            <pc:docMk/>
            <pc:sldMk cId="3502264959" sldId="285"/>
            <ac:picMk id="7" creationId="{75CDD2DC-1A49-76D8-1E08-12D8B380BD51}"/>
          </ac:picMkLst>
        </pc:picChg>
      </pc:sldChg>
      <pc:sldChg chg="addSp delSp modSp mod ord chgLayout">
        <pc:chgData name="Yeung, Oliver" userId="dbcd05db-b63b-4c40-8dd4-c567e6893bd2" providerId="ADAL" clId="{5371BBEF-5F15-45F3-956F-87E9B83B7DE6}" dt="2025-05-09T03:07:07.157" v="232"/>
        <pc:sldMkLst>
          <pc:docMk/>
          <pc:sldMk cId="2827434550" sldId="286"/>
        </pc:sldMkLst>
        <pc:spChg chg="mod ord">
          <ac:chgData name="Yeung, Oliver" userId="dbcd05db-b63b-4c40-8dd4-c567e6893bd2" providerId="ADAL" clId="{5371BBEF-5F15-45F3-956F-87E9B83B7DE6}" dt="2025-05-09T02:50:06.490" v="5" actId="6264"/>
          <ac:spMkLst>
            <pc:docMk/>
            <pc:sldMk cId="2827434550" sldId="286"/>
            <ac:spMk id="2" creationId="{4617EC94-5563-A93B-84AA-9A9F07CCCD70}"/>
          </ac:spMkLst>
        </pc:spChg>
        <pc:spChg chg="mod ord">
          <ac:chgData name="Yeung, Oliver" userId="dbcd05db-b63b-4c40-8dd4-c567e6893bd2" providerId="ADAL" clId="{5371BBEF-5F15-45F3-956F-87E9B83B7DE6}" dt="2025-05-09T02:50:06.490" v="5" actId="6264"/>
          <ac:spMkLst>
            <pc:docMk/>
            <pc:sldMk cId="2827434550" sldId="286"/>
            <ac:spMk id="4" creationId="{FA2001B1-B144-0BCD-62EF-90CFFACC7C71}"/>
          </ac:spMkLst>
        </pc:spChg>
        <pc:spChg chg="mod ord">
          <ac:chgData name="Yeung, Oliver" userId="dbcd05db-b63b-4c40-8dd4-c567e6893bd2" providerId="ADAL" clId="{5371BBEF-5F15-45F3-956F-87E9B83B7DE6}" dt="2025-05-09T02:50:06.490" v="5" actId="6264"/>
          <ac:spMkLst>
            <pc:docMk/>
            <pc:sldMk cId="2827434550" sldId="286"/>
            <ac:spMk id="5" creationId="{D6F64DF7-165A-C931-7668-9B98B9F1AB9D}"/>
          </ac:spMkLst>
        </pc:spChg>
        <pc:spChg chg="mod ord">
          <ac:chgData name="Yeung, Oliver" userId="dbcd05db-b63b-4c40-8dd4-c567e6893bd2" providerId="ADAL" clId="{5371BBEF-5F15-45F3-956F-87E9B83B7DE6}" dt="2025-05-09T02:50:06.490" v="5" actId="6264"/>
          <ac:spMkLst>
            <pc:docMk/>
            <pc:sldMk cId="2827434550" sldId="286"/>
            <ac:spMk id="117" creationId="{2B5185FA-60A3-3F02-C39A-C77D16498A95}"/>
          </ac:spMkLst>
        </pc:spChg>
      </pc:sldChg>
      <pc:sldChg chg="addSp delSp modSp mod">
        <pc:chgData name="Yeung, Oliver" userId="dbcd05db-b63b-4c40-8dd4-c567e6893bd2" providerId="ADAL" clId="{5371BBEF-5F15-45F3-956F-87E9B83B7DE6}" dt="2025-06-05T04:17:37.273" v="3337" actId="478"/>
        <pc:sldMkLst>
          <pc:docMk/>
          <pc:sldMk cId="1063205301" sldId="296"/>
        </pc:sldMkLst>
        <pc:spChg chg="del">
          <ac:chgData name="Yeung, Oliver" userId="dbcd05db-b63b-4c40-8dd4-c567e6893bd2" providerId="ADAL" clId="{5371BBEF-5F15-45F3-956F-87E9B83B7DE6}" dt="2025-06-05T04:17:35.476" v="3336" actId="478"/>
          <ac:spMkLst>
            <pc:docMk/>
            <pc:sldMk cId="1063205301" sldId="296"/>
            <ac:spMk id="3" creationId="{9C62EC9D-A63D-D474-6AD1-646C973C30DC}"/>
          </ac:spMkLst>
        </pc:spChg>
        <pc:spChg chg="add del mod">
          <ac:chgData name="Yeung, Oliver" userId="dbcd05db-b63b-4c40-8dd4-c567e6893bd2" providerId="ADAL" clId="{5371BBEF-5F15-45F3-956F-87E9B83B7DE6}" dt="2025-06-05T04:17:37.273" v="3337" actId="478"/>
          <ac:spMkLst>
            <pc:docMk/>
            <pc:sldMk cId="1063205301" sldId="296"/>
            <ac:spMk id="6" creationId="{B9BE32FE-D473-DB2E-21B1-C35C895C76AB}"/>
          </ac:spMkLst>
        </pc:spChg>
      </pc:sldChg>
      <pc:sldChg chg="addSp modSp mod">
        <pc:chgData name="Yeung, Oliver" userId="dbcd05db-b63b-4c40-8dd4-c567e6893bd2" providerId="ADAL" clId="{5371BBEF-5F15-45F3-956F-87E9B83B7DE6}" dt="2025-05-09T05:54:38.995" v="276"/>
        <pc:sldMkLst>
          <pc:docMk/>
          <pc:sldMk cId="1959850277" sldId="2147376639"/>
        </pc:sldMkLst>
        <pc:spChg chg="add mod">
          <ac:chgData name="Yeung, Oliver" userId="dbcd05db-b63b-4c40-8dd4-c567e6893bd2" providerId="ADAL" clId="{5371BBEF-5F15-45F3-956F-87E9B83B7DE6}" dt="2025-05-09T05:54:38.995" v="276"/>
          <ac:spMkLst>
            <pc:docMk/>
            <pc:sldMk cId="1959850277" sldId="2147376639"/>
            <ac:spMk id="12" creationId="{AC880AF9-9642-90F1-8F2C-9661901CE4EE}"/>
          </ac:spMkLst>
        </pc:spChg>
        <pc:picChg chg="mod">
          <ac:chgData name="Yeung, Oliver" userId="dbcd05db-b63b-4c40-8dd4-c567e6893bd2" providerId="ADAL" clId="{5371BBEF-5F15-45F3-956F-87E9B83B7DE6}" dt="2025-05-09T05:27:57.846" v="244" actId="1076"/>
          <ac:picMkLst>
            <pc:docMk/>
            <pc:sldMk cId="1959850277" sldId="2147376639"/>
            <ac:picMk id="37" creationId="{CE2FFD56-65C2-5067-3FD0-FF8816B13F5D}"/>
          </ac:picMkLst>
        </pc:picChg>
      </pc:sldChg>
      <pc:sldChg chg="addSp delSp modSp add del mod modTransition chgLayout">
        <pc:chgData name="Yeung, Oliver" userId="dbcd05db-b63b-4c40-8dd4-c567e6893bd2" providerId="ADAL" clId="{5371BBEF-5F15-45F3-956F-87E9B83B7DE6}" dt="2025-05-21T08:58:10.083" v="3252" actId="165"/>
        <pc:sldMkLst>
          <pc:docMk/>
          <pc:sldMk cId="3047444051" sldId="2147480248"/>
        </pc:sldMkLst>
        <pc:spChg chg="mod topLvl">
          <ac:chgData name="Yeung, Oliver" userId="dbcd05db-b63b-4c40-8dd4-c567e6893bd2" providerId="ADAL" clId="{5371BBEF-5F15-45F3-956F-87E9B83B7DE6}" dt="2025-05-21T08:58:10.083" v="3252" actId="165"/>
          <ac:spMkLst>
            <pc:docMk/>
            <pc:sldMk cId="3047444051" sldId="2147480248"/>
            <ac:spMk id="3" creationId="{6D969B95-7232-2B3A-CC2B-C4198F79AE2F}"/>
          </ac:spMkLst>
        </pc:spChg>
        <pc:spChg chg="mod topLvl">
          <ac:chgData name="Yeung, Oliver" userId="dbcd05db-b63b-4c40-8dd4-c567e6893bd2" providerId="ADAL" clId="{5371BBEF-5F15-45F3-956F-87E9B83B7DE6}" dt="2025-05-21T08:58:10.083" v="3252" actId="165"/>
          <ac:spMkLst>
            <pc:docMk/>
            <pc:sldMk cId="3047444051" sldId="2147480248"/>
            <ac:spMk id="5" creationId="{70174BC8-C65D-9BD7-17C9-E3C60B27E5ED}"/>
          </ac:spMkLst>
        </pc:spChg>
        <pc:spChg chg="mod topLvl">
          <ac:chgData name="Yeung, Oliver" userId="dbcd05db-b63b-4c40-8dd4-c567e6893bd2" providerId="ADAL" clId="{5371BBEF-5F15-45F3-956F-87E9B83B7DE6}" dt="2025-05-21T08:58:10.083" v="3252" actId="165"/>
          <ac:spMkLst>
            <pc:docMk/>
            <pc:sldMk cId="3047444051" sldId="2147480248"/>
            <ac:spMk id="8" creationId="{8AEA2E85-5120-AC34-92E1-1BF1B09A1C05}"/>
          </ac:spMkLst>
        </pc:spChg>
        <pc:spChg chg="mod topLvl">
          <ac:chgData name="Yeung, Oliver" userId="dbcd05db-b63b-4c40-8dd4-c567e6893bd2" providerId="ADAL" clId="{5371BBEF-5F15-45F3-956F-87E9B83B7DE6}" dt="2025-05-21T08:58:10.083" v="3252" actId="165"/>
          <ac:spMkLst>
            <pc:docMk/>
            <pc:sldMk cId="3047444051" sldId="2147480248"/>
            <ac:spMk id="9" creationId="{7A93EF8D-B87B-865B-80DB-201A00299835}"/>
          </ac:spMkLst>
        </pc:spChg>
        <pc:spChg chg="add mod">
          <ac:chgData name="Yeung, Oliver" userId="dbcd05db-b63b-4c40-8dd4-c567e6893bd2" providerId="ADAL" clId="{5371BBEF-5F15-45F3-956F-87E9B83B7DE6}" dt="2025-05-21T06:36:38.781" v="2141" actId="6549"/>
          <ac:spMkLst>
            <pc:docMk/>
            <pc:sldMk cId="3047444051" sldId="2147480248"/>
            <ac:spMk id="16" creationId="{0C149BD1-2E77-5FEB-6FF4-D6424E70456E}"/>
          </ac:spMkLst>
        </pc:spChg>
        <pc:spChg chg="mod topLvl">
          <ac:chgData name="Yeung, Oliver" userId="dbcd05db-b63b-4c40-8dd4-c567e6893bd2" providerId="ADAL" clId="{5371BBEF-5F15-45F3-956F-87E9B83B7DE6}" dt="2025-05-21T08:58:10.083" v="3252" actId="165"/>
          <ac:spMkLst>
            <pc:docMk/>
            <pc:sldMk cId="3047444051" sldId="2147480248"/>
            <ac:spMk id="21" creationId="{74F6A5E4-B14D-1BAD-C840-E371B17BE2C3}"/>
          </ac:spMkLst>
        </pc:spChg>
        <pc:spChg chg="mod topLvl">
          <ac:chgData name="Yeung, Oliver" userId="dbcd05db-b63b-4c40-8dd4-c567e6893bd2" providerId="ADAL" clId="{5371BBEF-5F15-45F3-956F-87E9B83B7DE6}" dt="2025-05-21T08:58:10.083" v="3252" actId="165"/>
          <ac:spMkLst>
            <pc:docMk/>
            <pc:sldMk cId="3047444051" sldId="2147480248"/>
            <ac:spMk id="23" creationId="{E572EA24-63BA-FE5A-9E23-C87AAF20A4AA}"/>
          </ac:spMkLst>
        </pc:spChg>
        <pc:spChg chg="mod topLvl">
          <ac:chgData name="Yeung, Oliver" userId="dbcd05db-b63b-4c40-8dd4-c567e6893bd2" providerId="ADAL" clId="{5371BBEF-5F15-45F3-956F-87E9B83B7DE6}" dt="2025-05-21T08:58:10.083" v="3252" actId="165"/>
          <ac:spMkLst>
            <pc:docMk/>
            <pc:sldMk cId="3047444051" sldId="2147480248"/>
            <ac:spMk id="26" creationId="{E33807F6-CCB7-5959-5AE9-6280B292B13D}"/>
          </ac:spMkLst>
        </pc:spChg>
        <pc:spChg chg="mod topLvl">
          <ac:chgData name="Yeung, Oliver" userId="dbcd05db-b63b-4c40-8dd4-c567e6893bd2" providerId="ADAL" clId="{5371BBEF-5F15-45F3-956F-87E9B83B7DE6}" dt="2025-05-21T08:58:10.083" v="3252" actId="165"/>
          <ac:spMkLst>
            <pc:docMk/>
            <pc:sldMk cId="3047444051" sldId="2147480248"/>
            <ac:spMk id="28" creationId="{79EB9850-9015-F741-99F0-B16D8B624283}"/>
          </ac:spMkLst>
        </pc:spChg>
        <pc:spChg chg="mod topLvl">
          <ac:chgData name="Yeung, Oliver" userId="dbcd05db-b63b-4c40-8dd4-c567e6893bd2" providerId="ADAL" clId="{5371BBEF-5F15-45F3-956F-87E9B83B7DE6}" dt="2025-05-21T08:58:10.083" v="3252" actId="165"/>
          <ac:spMkLst>
            <pc:docMk/>
            <pc:sldMk cId="3047444051" sldId="2147480248"/>
            <ac:spMk id="30" creationId="{5891F7D9-83F7-C1E2-3F03-88FC53BC920D}"/>
          </ac:spMkLst>
        </pc:spChg>
        <pc:spChg chg="mod topLvl">
          <ac:chgData name="Yeung, Oliver" userId="dbcd05db-b63b-4c40-8dd4-c567e6893bd2" providerId="ADAL" clId="{5371BBEF-5F15-45F3-956F-87E9B83B7DE6}" dt="2025-05-21T08:58:10.083" v="3252" actId="165"/>
          <ac:spMkLst>
            <pc:docMk/>
            <pc:sldMk cId="3047444051" sldId="2147480248"/>
            <ac:spMk id="32" creationId="{09DCE08A-8DAF-43B8-F556-55F3E65202A9}"/>
          </ac:spMkLst>
        </pc:spChg>
        <pc:spChg chg="mod topLvl">
          <ac:chgData name="Yeung, Oliver" userId="dbcd05db-b63b-4c40-8dd4-c567e6893bd2" providerId="ADAL" clId="{5371BBEF-5F15-45F3-956F-87E9B83B7DE6}" dt="2025-05-21T08:58:10.083" v="3252" actId="165"/>
          <ac:spMkLst>
            <pc:docMk/>
            <pc:sldMk cId="3047444051" sldId="2147480248"/>
            <ac:spMk id="38" creationId="{9F8CAAFC-E88E-84BA-134E-1F8BB1AC8C48}"/>
          </ac:spMkLst>
        </pc:spChg>
        <pc:spChg chg="mod ord topLvl">
          <ac:chgData name="Yeung, Oliver" userId="dbcd05db-b63b-4c40-8dd4-c567e6893bd2" providerId="ADAL" clId="{5371BBEF-5F15-45F3-956F-87E9B83B7DE6}" dt="2025-05-21T08:58:10.083" v="3252" actId="165"/>
          <ac:spMkLst>
            <pc:docMk/>
            <pc:sldMk cId="3047444051" sldId="2147480248"/>
            <ac:spMk id="39" creationId="{98849F58-FC6B-4775-C3AF-368EE28A5DBC}"/>
          </ac:spMkLst>
        </pc:spChg>
        <pc:spChg chg="mod topLvl">
          <ac:chgData name="Yeung, Oliver" userId="dbcd05db-b63b-4c40-8dd4-c567e6893bd2" providerId="ADAL" clId="{5371BBEF-5F15-45F3-956F-87E9B83B7DE6}" dt="2025-05-21T08:58:10.083" v="3252" actId="165"/>
          <ac:spMkLst>
            <pc:docMk/>
            <pc:sldMk cId="3047444051" sldId="2147480248"/>
            <ac:spMk id="40" creationId="{E3C89672-C8C9-44BC-9FCE-08A24CA21FAC}"/>
          </ac:spMkLst>
        </pc:spChg>
        <pc:spChg chg="mod topLvl">
          <ac:chgData name="Yeung, Oliver" userId="dbcd05db-b63b-4c40-8dd4-c567e6893bd2" providerId="ADAL" clId="{5371BBEF-5F15-45F3-956F-87E9B83B7DE6}" dt="2025-05-21T08:58:10.083" v="3252" actId="165"/>
          <ac:spMkLst>
            <pc:docMk/>
            <pc:sldMk cId="3047444051" sldId="2147480248"/>
            <ac:spMk id="51" creationId="{B585BA04-2775-6A6D-173B-9CF340E31E9A}"/>
          </ac:spMkLst>
        </pc:spChg>
        <pc:spChg chg="mod topLvl">
          <ac:chgData name="Yeung, Oliver" userId="dbcd05db-b63b-4c40-8dd4-c567e6893bd2" providerId="ADAL" clId="{5371BBEF-5F15-45F3-956F-87E9B83B7DE6}" dt="2025-05-21T08:58:10.083" v="3252" actId="165"/>
          <ac:spMkLst>
            <pc:docMk/>
            <pc:sldMk cId="3047444051" sldId="2147480248"/>
            <ac:spMk id="56" creationId="{A4A5665A-C98D-0B55-54AB-650C1D67448C}"/>
          </ac:spMkLst>
        </pc:spChg>
        <pc:spChg chg="mod topLvl">
          <ac:chgData name="Yeung, Oliver" userId="dbcd05db-b63b-4c40-8dd4-c567e6893bd2" providerId="ADAL" clId="{5371BBEF-5F15-45F3-956F-87E9B83B7DE6}" dt="2025-05-21T08:58:10.083" v="3252" actId="165"/>
          <ac:spMkLst>
            <pc:docMk/>
            <pc:sldMk cId="3047444051" sldId="2147480248"/>
            <ac:spMk id="14345" creationId="{F893DA2C-F1B7-1276-B450-859D07DCB0D6}"/>
          </ac:spMkLst>
        </pc:spChg>
        <pc:picChg chg="add del mod ord topLvl">
          <ac:chgData name="Yeung, Oliver" userId="dbcd05db-b63b-4c40-8dd4-c567e6893bd2" providerId="ADAL" clId="{5371BBEF-5F15-45F3-956F-87E9B83B7DE6}" dt="2025-05-21T08:58:10.083" v="3252" actId="165"/>
          <ac:picMkLst>
            <pc:docMk/>
            <pc:sldMk cId="3047444051" sldId="2147480248"/>
            <ac:picMk id="10" creationId="{2C3E63CC-2293-D973-2F80-95E28172796A}"/>
          </ac:picMkLst>
        </pc:picChg>
        <pc:picChg chg="add mod topLvl">
          <ac:chgData name="Yeung, Oliver" userId="dbcd05db-b63b-4c40-8dd4-c567e6893bd2" providerId="ADAL" clId="{5371BBEF-5F15-45F3-956F-87E9B83B7DE6}" dt="2025-05-21T08:58:10.083" v="3252" actId="165"/>
          <ac:picMkLst>
            <pc:docMk/>
            <pc:sldMk cId="3047444051" sldId="2147480248"/>
            <ac:picMk id="1026" creationId="{C97F5C72-45C3-8E66-6E3D-C321A2703357}"/>
          </ac:picMkLst>
        </pc:picChg>
        <pc:picChg chg="add mod topLvl">
          <ac:chgData name="Yeung, Oliver" userId="dbcd05db-b63b-4c40-8dd4-c567e6893bd2" providerId="ADAL" clId="{5371BBEF-5F15-45F3-956F-87E9B83B7DE6}" dt="2025-05-21T08:58:10.083" v="3252" actId="165"/>
          <ac:picMkLst>
            <pc:docMk/>
            <pc:sldMk cId="3047444051" sldId="2147480248"/>
            <ac:picMk id="1028" creationId="{37F6E848-0739-45E0-1BB3-A84B3D202421}"/>
          </ac:picMkLst>
        </pc:picChg>
        <pc:picChg chg="add mod topLvl">
          <ac:chgData name="Yeung, Oliver" userId="dbcd05db-b63b-4c40-8dd4-c567e6893bd2" providerId="ADAL" clId="{5371BBEF-5F15-45F3-956F-87E9B83B7DE6}" dt="2025-05-21T08:58:10.083" v="3252" actId="165"/>
          <ac:picMkLst>
            <pc:docMk/>
            <pc:sldMk cId="3047444051" sldId="2147480248"/>
            <ac:picMk id="1031" creationId="{E950F151-94BA-944D-889E-9A9A3F1076DF}"/>
          </ac:picMkLst>
        </pc:picChg>
      </pc:sldChg>
      <pc:sldChg chg="modSp add del mod chgLayout">
        <pc:chgData name="Yeung, Oliver" userId="dbcd05db-b63b-4c40-8dd4-c567e6893bd2" providerId="ADAL" clId="{5371BBEF-5F15-45F3-956F-87E9B83B7DE6}" dt="2025-05-21T06:02:35.505" v="1962" actId="47"/>
        <pc:sldMkLst>
          <pc:docMk/>
          <pc:sldMk cId="4114749504" sldId="2147480277"/>
        </pc:sldMkLst>
      </pc:sldChg>
      <pc:sldChg chg="addSp modSp mod">
        <pc:chgData name="Yeung, Oliver" userId="dbcd05db-b63b-4c40-8dd4-c567e6893bd2" providerId="ADAL" clId="{5371BBEF-5F15-45F3-956F-87E9B83B7DE6}" dt="2025-05-09T05:54:34.575" v="275" actId="20577"/>
        <pc:sldMkLst>
          <pc:docMk/>
          <pc:sldMk cId="203511129" sldId="2147480608"/>
        </pc:sldMkLst>
        <pc:spChg chg="add mod">
          <ac:chgData name="Yeung, Oliver" userId="dbcd05db-b63b-4c40-8dd4-c567e6893bd2" providerId="ADAL" clId="{5371BBEF-5F15-45F3-956F-87E9B83B7DE6}" dt="2025-05-09T05:54:34.575" v="275" actId="20577"/>
          <ac:spMkLst>
            <pc:docMk/>
            <pc:sldMk cId="203511129" sldId="2147480608"/>
            <ac:spMk id="13" creationId="{FE3F2120-5B35-4B03-13F8-B559D9491E4C}"/>
          </ac:spMkLst>
        </pc:spChg>
      </pc:sldChg>
      <pc:sldChg chg="addSp modSp mod">
        <pc:chgData name="Yeung, Oliver" userId="dbcd05db-b63b-4c40-8dd4-c567e6893bd2" providerId="ADAL" clId="{5371BBEF-5F15-45F3-956F-87E9B83B7DE6}" dt="2025-05-09T05:54:44.568" v="285" actId="20577"/>
        <pc:sldMkLst>
          <pc:docMk/>
          <pc:sldMk cId="3260434168" sldId="2147480610"/>
        </pc:sldMkLst>
        <pc:spChg chg="add mod">
          <ac:chgData name="Yeung, Oliver" userId="dbcd05db-b63b-4c40-8dd4-c567e6893bd2" providerId="ADAL" clId="{5371BBEF-5F15-45F3-956F-87E9B83B7DE6}" dt="2025-05-09T05:54:44.568" v="285" actId="20577"/>
          <ac:spMkLst>
            <pc:docMk/>
            <pc:sldMk cId="3260434168" sldId="2147480610"/>
            <ac:spMk id="18" creationId="{9C3D7236-7F2C-66FB-25F2-596458F139CE}"/>
          </ac:spMkLst>
        </pc:spChg>
      </pc:sldChg>
      <pc:sldChg chg="addSp delSp modSp mod modClrScheme chgLayout">
        <pc:chgData name="Yeung, Oliver" userId="dbcd05db-b63b-4c40-8dd4-c567e6893bd2" providerId="ADAL" clId="{5371BBEF-5F15-45F3-956F-87E9B83B7DE6}" dt="2025-05-14T01:24:27.731" v="934" actId="478"/>
        <pc:sldMkLst>
          <pc:docMk/>
          <pc:sldMk cId="3607280069" sldId="2147480611"/>
        </pc:sldMkLst>
      </pc:sldChg>
      <pc:sldChg chg="addSp delSp modSp mod modClrScheme chgLayout modNotesTx">
        <pc:chgData name="Yeung, Oliver" userId="dbcd05db-b63b-4c40-8dd4-c567e6893bd2" providerId="ADAL" clId="{5371BBEF-5F15-45F3-956F-87E9B83B7DE6}" dt="2025-06-05T22:44:52.250" v="3588" actId="113"/>
        <pc:sldMkLst>
          <pc:docMk/>
          <pc:sldMk cId="2603931101" sldId="2147480612"/>
        </pc:sldMkLst>
        <pc:spChg chg="mod ord">
          <ac:chgData name="Yeung, Oliver" userId="dbcd05db-b63b-4c40-8dd4-c567e6893bd2" providerId="ADAL" clId="{5371BBEF-5F15-45F3-956F-87E9B83B7DE6}" dt="2025-05-15T03:50:49.350" v="1374" actId="1076"/>
          <ac:spMkLst>
            <pc:docMk/>
            <pc:sldMk cId="2603931101" sldId="2147480612"/>
            <ac:spMk id="2" creationId="{4617EC94-5563-A93B-84AA-9A9F07CCCD70}"/>
          </ac:spMkLst>
        </pc:spChg>
        <pc:spChg chg="mod ord">
          <ac:chgData name="Yeung, Oliver" userId="dbcd05db-b63b-4c40-8dd4-c567e6893bd2" providerId="ADAL" clId="{5371BBEF-5F15-45F3-956F-87E9B83B7DE6}" dt="2025-05-14T01:16:18.502" v="811" actId="700"/>
          <ac:spMkLst>
            <pc:docMk/>
            <pc:sldMk cId="2603931101" sldId="2147480612"/>
            <ac:spMk id="4" creationId="{FA2001B1-B144-0BCD-62EF-90CFFACC7C71}"/>
          </ac:spMkLst>
        </pc:spChg>
        <pc:spChg chg="mod ord">
          <ac:chgData name="Yeung, Oliver" userId="dbcd05db-b63b-4c40-8dd4-c567e6893bd2" providerId="ADAL" clId="{5371BBEF-5F15-45F3-956F-87E9B83B7DE6}" dt="2025-05-15T03:49:20.732" v="1372" actId="1076"/>
          <ac:spMkLst>
            <pc:docMk/>
            <pc:sldMk cId="2603931101" sldId="2147480612"/>
            <ac:spMk id="5" creationId="{D6F64DF7-165A-C931-7668-9B98B9F1AB9D}"/>
          </ac:spMkLst>
        </pc:spChg>
        <pc:spChg chg="mod topLvl">
          <ac:chgData name="Yeung, Oliver" userId="dbcd05db-b63b-4c40-8dd4-c567e6893bd2" providerId="ADAL" clId="{5371BBEF-5F15-45F3-956F-87E9B83B7DE6}" dt="2025-05-14T00:45:39.307" v="727" actId="164"/>
          <ac:spMkLst>
            <pc:docMk/>
            <pc:sldMk cId="2603931101" sldId="2147480612"/>
            <ac:spMk id="16" creationId="{CF94EA0D-E6A5-DF68-23A9-ADC75FCBE6B3}"/>
          </ac:spMkLst>
        </pc:spChg>
        <pc:spChg chg="mod topLvl">
          <ac:chgData name="Yeung, Oliver" userId="dbcd05db-b63b-4c40-8dd4-c567e6893bd2" providerId="ADAL" clId="{5371BBEF-5F15-45F3-956F-87E9B83B7DE6}" dt="2025-05-14T00:45:39.307" v="727" actId="164"/>
          <ac:spMkLst>
            <pc:docMk/>
            <pc:sldMk cId="2603931101" sldId="2147480612"/>
            <ac:spMk id="17" creationId="{CC4E5379-17ED-4B10-5FA2-5995AE08B1E1}"/>
          </ac:spMkLst>
        </pc:spChg>
        <pc:spChg chg="add mod">
          <ac:chgData name="Yeung, Oliver" userId="dbcd05db-b63b-4c40-8dd4-c567e6893bd2" providerId="ADAL" clId="{5371BBEF-5F15-45F3-956F-87E9B83B7DE6}" dt="2025-05-14T01:34:47.129" v="1057" actId="164"/>
          <ac:spMkLst>
            <pc:docMk/>
            <pc:sldMk cId="2603931101" sldId="2147480612"/>
            <ac:spMk id="20" creationId="{40413A07-C847-231A-5B70-E5A944BB6349}"/>
          </ac:spMkLst>
        </pc:spChg>
        <pc:spChg chg="mod topLvl">
          <ac:chgData name="Yeung, Oliver" userId="dbcd05db-b63b-4c40-8dd4-c567e6893bd2" providerId="ADAL" clId="{5371BBEF-5F15-45F3-956F-87E9B83B7DE6}" dt="2025-05-14T00:54:59.840" v="765" actId="207"/>
          <ac:spMkLst>
            <pc:docMk/>
            <pc:sldMk cId="2603931101" sldId="2147480612"/>
            <ac:spMk id="26" creationId="{70F4A076-8276-3BD5-1800-CB580DBFA5B5}"/>
          </ac:spMkLst>
        </pc:spChg>
        <pc:spChg chg="mod ord topLvl">
          <ac:chgData name="Yeung, Oliver" userId="dbcd05db-b63b-4c40-8dd4-c567e6893bd2" providerId="ADAL" clId="{5371BBEF-5F15-45F3-956F-87E9B83B7DE6}" dt="2025-05-14T00:54:59.840" v="765" actId="207"/>
          <ac:spMkLst>
            <pc:docMk/>
            <pc:sldMk cId="2603931101" sldId="2147480612"/>
            <ac:spMk id="29" creationId="{84B02A5C-118F-9FAD-D0D3-4369C3BBC1C7}"/>
          </ac:spMkLst>
        </pc:spChg>
        <pc:spChg chg="mod topLvl">
          <ac:chgData name="Yeung, Oliver" userId="dbcd05db-b63b-4c40-8dd4-c567e6893bd2" providerId="ADAL" clId="{5371BBEF-5F15-45F3-956F-87E9B83B7DE6}" dt="2025-05-14T00:54:59.840" v="765" actId="207"/>
          <ac:spMkLst>
            <pc:docMk/>
            <pc:sldMk cId="2603931101" sldId="2147480612"/>
            <ac:spMk id="34" creationId="{1983E51E-673E-B613-ADB4-566FBEC80EF4}"/>
          </ac:spMkLst>
        </pc:spChg>
        <pc:spChg chg="add mod">
          <ac:chgData name="Yeung, Oliver" userId="dbcd05db-b63b-4c40-8dd4-c567e6893bd2" providerId="ADAL" clId="{5371BBEF-5F15-45F3-956F-87E9B83B7DE6}" dt="2025-05-14T01:34:38.079" v="1054" actId="164"/>
          <ac:spMkLst>
            <pc:docMk/>
            <pc:sldMk cId="2603931101" sldId="2147480612"/>
            <ac:spMk id="36" creationId="{500A74C0-F4D5-C642-1DCE-5B51D38AE8E5}"/>
          </ac:spMkLst>
        </pc:spChg>
        <pc:spChg chg="mod topLvl">
          <ac:chgData name="Yeung, Oliver" userId="dbcd05db-b63b-4c40-8dd4-c567e6893bd2" providerId="ADAL" clId="{5371BBEF-5F15-45F3-956F-87E9B83B7DE6}" dt="2025-05-14T01:34:38.079" v="1054" actId="164"/>
          <ac:spMkLst>
            <pc:docMk/>
            <pc:sldMk cId="2603931101" sldId="2147480612"/>
            <ac:spMk id="38" creationId="{F525DD63-7C03-14C3-825D-B6D0DB06279E}"/>
          </ac:spMkLst>
        </pc:spChg>
        <pc:spChg chg="add mod">
          <ac:chgData name="Yeung, Oliver" userId="dbcd05db-b63b-4c40-8dd4-c567e6893bd2" providerId="ADAL" clId="{5371BBEF-5F15-45F3-956F-87E9B83B7DE6}" dt="2025-05-14T01:22:42.083" v="925" actId="1076"/>
          <ac:spMkLst>
            <pc:docMk/>
            <pc:sldMk cId="2603931101" sldId="2147480612"/>
            <ac:spMk id="40" creationId="{0709CA2B-8B34-6E40-8B7A-6FD7E4C15B6D}"/>
          </ac:spMkLst>
        </pc:spChg>
        <pc:spChg chg="add mod">
          <ac:chgData name="Yeung, Oliver" userId="dbcd05db-b63b-4c40-8dd4-c567e6893bd2" providerId="ADAL" clId="{5371BBEF-5F15-45F3-956F-87E9B83B7DE6}" dt="2025-05-14T01:22:42.083" v="925" actId="1076"/>
          <ac:spMkLst>
            <pc:docMk/>
            <pc:sldMk cId="2603931101" sldId="2147480612"/>
            <ac:spMk id="41" creationId="{67947DF4-EB67-D943-A9C3-09EB91A7A188}"/>
          </ac:spMkLst>
        </pc:spChg>
        <pc:spChg chg="add mod">
          <ac:chgData name="Yeung, Oliver" userId="dbcd05db-b63b-4c40-8dd4-c567e6893bd2" providerId="ADAL" clId="{5371BBEF-5F15-45F3-956F-87E9B83B7DE6}" dt="2025-05-14T01:22:42.083" v="925" actId="1076"/>
          <ac:spMkLst>
            <pc:docMk/>
            <pc:sldMk cId="2603931101" sldId="2147480612"/>
            <ac:spMk id="43" creationId="{3882BEB6-3D6D-944F-BD49-E83300890C4D}"/>
          </ac:spMkLst>
        </pc:spChg>
        <pc:spChg chg="add mod">
          <ac:chgData name="Yeung, Oliver" userId="dbcd05db-b63b-4c40-8dd4-c567e6893bd2" providerId="ADAL" clId="{5371BBEF-5F15-45F3-956F-87E9B83B7DE6}" dt="2025-05-14T01:51:42.016" v="1281" actId="255"/>
          <ac:spMkLst>
            <pc:docMk/>
            <pc:sldMk cId="2603931101" sldId="2147480612"/>
            <ac:spMk id="44" creationId="{7FC61709-ACE6-D34D-A5F0-563CC0062091}"/>
          </ac:spMkLst>
        </pc:spChg>
        <pc:spChg chg="add mod">
          <ac:chgData name="Yeung, Oliver" userId="dbcd05db-b63b-4c40-8dd4-c567e6893bd2" providerId="ADAL" clId="{5371BBEF-5F15-45F3-956F-87E9B83B7DE6}" dt="2025-05-14T01:32:53.588" v="1030" actId="164"/>
          <ac:spMkLst>
            <pc:docMk/>
            <pc:sldMk cId="2603931101" sldId="2147480612"/>
            <ac:spMk id="45" creationId="{18E7DBF8-A960-D560-2EBD-56B8FDD82839}"/>
          </ac:spMkLst>
        </pc:spChg>
        <pc:spChg chg="add mod">
          <ac:chgData name="Yeung, Oliver" userId="dbcd05db-b63b-4c40-8dd4-c567e6893bd2" providerId="ADAL" clId="{5371BBEF-5F15-45F3-956F-87E9B83B7DE6}" dt="2025-05-14T01:22:42.083" v="925" actId="1076"/>
          <ac:spMkLst>
            <pc:docMk/>
            <pc:sldMk cId="2603931101" sldId="2147480612"/>
            <ac:spMk id="46" creationId="{EFDEA2F7-F983-4B45-B096-3CF5FE3CEC12}"/>
          </ac:spMkLst>
        </pc:spChg>
        <pc:spChg chg="add mod">
          <ac:chgData name="Yeung, Oliver" userId="dbcd05db-b63b-4c40-8dd4-c567e6893bd2" providerId="ADAL" clId="{5371BBEF-5F15-45F3-956F-87E9B83B7DE6}" dt="2025-05-14T01:22:42.083" v="925" actId="1076"/>
          <ac:spMkLst>
            <pc:docMk/>
            <pc:sldMk cId="2603931101" sldId="2147480612"/>
            <ac:spMk id="47" creationId="{A42145A2-0298-9943-BF35-F82A5DB3D5EC}"/>
          </ac:spMkLst>
        </pc:spChg>
        <pc:spChg chg="add mod">
          <ac:chgData name="Yeung, Oliver" userId="dbcd05db-b63b-4c40-8dd4-c567e6893bd2" providerId="ADAL" clId="{5371BBEF-5F15-45F3-956F-87E9B83B7DE6}" dt="2025-05-14T01:22:42.083" v="925" actId="1076"/>
          <ac:spMkLst>
            <pc:docMk/>
            <pc:sldMk cId="2603931101" sldId="2147480612"/>
            <ac:spMk id="50" creationId="{1CE7BA6B-6191-704C-A900-71B7CBF1C0E8}"/>
          </ac:spMkLst>
        </pc:spChg>
        <pc:spChg chg="add mod">
          <ac:chgData name="Yeung, Oliver" userId="dbcd05db-b63b-4c40-8dd4-c567e6893bd2" providerId="ADAL" clId="{5371BBEF-5F15-45F3-956F-87E9B83B7DE6}" dt="2025-05-14T01:22:42.083" v="925" actId="1076"/>
          <ac:spMkLst>
            <pc:docMk/>
            <pc:sldMk cId="2603931101" sldId="2147480612"/>
            <ac:spMk id="51" creationId="{402BCBAD-B5A9-B84E-932E-ED4EB25E16F0}"/>
          </ac:spMkLst>
        </pc:spChg>
        <pc:spChg chg="add mod">
          <ac:chgData name="Yeung, Oliver" userId="dbcd05db-b63b-4c40-8dd4-c567e6893bd2" providerId="ADAL" clId="{5371BBEF-5F15-45F3-956F-87E9B83B7DE6}" dt="2025-05-14T01:22:42.083" v="925" actId="1076"/>
          <ac:spMkLst>
            <pc:docMk/>
            <pc:sldMk cId="2603931101" sldId="2147480612"/>
            <ac:spMk id="52" creationId="{54D266B2-158F-A945-BED8-6A2759DA7C86}"/>
          </ac:spMkLst>
        </pc:spChg>
        <pc:spChg chg="add del mod">
          <ac:chgData name="Yeung, Oliver" userId="dbcd05db-b63b-4c40-8dd4-c567e6893bd2" providerId="ADAL" clId="{5371BBEF-5F15-45F3-956F-87E9B83B7DE6}" dt="2025-05-14T01:22:42.083" v="925" actId="1076"/>
          <ac:spMkLst>
            <pc:docMk/>
            <pc:sldMk cId="2603931101" sldId="2147480612"/>
            <ac:spMk id="53" creationId="{16D912E1-5C11-E44B-A360-409B2087AC30}"/>
          </ac:spMkLst>
        </pc:spChg>
        <pc:spChg chg="add mod">
          <ac:chgData name="Yeung, Oliver" userId="dbcd05db-b63b-4c40-8dd4-c567e6893bd2" providerId="ADAL" clId="{5371BBEF-5F15-45F3-956F-87E9B83B7DE6}" dt="2025-05-14T01:32:53.588" v="1030" actId="164"/>
          <ac:spMkLst>
            <pc:docMk/>
            <pc:sldMk cId="2603931101" sldId="2147480612"/>
            <ac:spMk id="57" creationId="{5BA8CAB3-1C10-CEA5-3155-095D4775E6E2}"/>
          </ac:spMkLst>
        </pc:spChg>
        <pc:spChg chg="add mod">
          <ac:chgData name="Yeung, Oliver" userId="dbcd05db-b63b-4c40-8dd4-c567e6893bd2" providerId="ADAL" clId="{5371BBEF-5F15-45F3-956F-87E9B83B7DE6}" dt="2025-05-14T01:26:44.273" v="957" actId="1076"/>
          <ac:spMkLst>
            <pc:docMk/>
            <pc:sldMk cId="2603931101" sldId="2147480612"/>
            <ac:spMk id="64" creationId="{AF68BED8-68D1-D463-E878-189C3086DA8F}"/>
          </ac:spMkLst>
        </pc:spChg>
        <pc:spChg chg="add mod">
          <ac:chgData name="Yeung, Oliver" userId="dbcd05db-b63b-4c40-8dd4-c567e6893bd2" providerId="ADAL" clId="{5371BBEF-5F15-45F3-956F-87E9B83B7DE6}" dt="2025-06-05T04:17:18.484" v="3333" actId="20577"/>
          <ac:spMkLst>
            <pc:docMk/>
            <pc:sldMk cId="2603931101" sldId="2147480612"/>
            <ac:spMk id="68" creationId="{7254345E-0D40-9248-8847-27E5C49E5325}"/>
          </ac:spMkLst>
        </pc:spChg>
        <pc:spChg chg="add mod">
          <ac:chgData name="Yeung, Oliver" userId="dbcd05db-b63b-4c40-8dd4-c567e6893bd2" providerId="ADAL" clId="{5371BBEF-5F15-45F3-956F-87E9B83B7DE6}" dt="2025-06-05T04:17:20.297" v="3334" actId="20577"/>
          <ac:spMkLst>
            <pc:docMk/>
            <pc:sldMk cId="2603931101" sldId="2147480612"/>
            <ac:spMk id="69" creationId="{E54B4CB1-5ECF-554F-A363-F3C92A6890A7}"/>
          </ac:spMkLst>
        </pc:spChg>
        <pc:spChg chg="add mod">
          <ac:chgData name="Yeung, Oliver" userId="dbcd05db-b63b-4c40-8dd4-c567e6893bd2" providerId="ADAL" clId="{5371BBEF-5F15-45F3-956F-87E9B83B7DE6}" dt="2025-06-05T04:17:21.829" v="3335" actId="20577"/>
          <ac:spMkLst>
            <pc:docMk/>
            <pc:sldMk cId="2603931101" sldId="2147480612"/>
            <ac:spMk id="70" creationId="{EF9C6A03-F2BB-D046-940F-25CD8A9CCACA}"/>
          </ac:spMkLst>
        </pc:spChg>
        <pc:spChg chg="add mod ord">
          <ac:chgData name="Yeung, Oliver" userId="dbcd05db-b63b-4c40-8dd4-c567e6893bd2" providerId="ADAL" clId="{5371BBEF-5F15-45F3-956F-87E9B83B7DE6}" dt="2025-05-14T01:45:07.739" v="1188" actId="12788"/>
          <ac:spMkLst>
            <pc:docMk/>
            <pc:sldMk cId="2603931101" sldId="2147480612"/>
            <ac:spMk id="71" creationId="{2383A7B2-0CA0-1C25-1E09-B8AF97AC5A80}"/>
          </ac:spMkLst>
        </pc:spChg>
        <pc:spChg chg="add mod">
          <ac:chgData name="Yeung, Oliver" userId="dbcd05db-b63b-4c40-8dd4-c567e6893bd2" providerId="ADAL" clId="{5371BBEF-5F15-45F3-956F-87E9B83B7DE6}" dt="2025-05-14T01:45:07.739" v="1188" actId="12788"/>
          <ac:spMkLst>
            <pc:docMk/>
            <pc:sldMk cId="2603931101" sldId="2147480612"/>
            <ac:spMk id="72" creationId="{452BAD5B-6FF3-88C6-622B-13010664B69F}"/>
          </ac:spMkLst>
        </pc:spChg>
        <pc:spChg chg="add mod">
          <ac:chgData name="Yeung, Oliver" userId="dbcd05db-b63b-4c40-8dd4-c567e6893bd2" providerId="ADAL" clId="{5371BBEF-5F15-45F3-956F-87E9B83B7DE6}" dt="2025-05-14T01:45:07.739" v="1188" actId="12788"/>
          <ac:spMkLst>
            <pc:docMk/>
            <pc:sldMk cId="2603931101" sldId="2147480612"/>
            <ac:spMk id="73" creationId="{6975DF4B-AD4C-34C9-9F0A-C68454A3DD1F}"/>
          </ac:spMkLst>
        </pc:spChg>
        <pc:spChg chg="add mod ord topLvl">
          <ac:chgData name="Yeung, Oliver" userId="dbcd05db-b63b-4c40-8dd4-c567e6893bd2" providerId="ADAL" clId="{5371BBEF-5F15-45F3-956F-87E9B83B7DE6}" dt="2025-05-14T01:45:07.739" v="1188" actId="12788"/>
          <ac:spMkLst>
            <pc:docMk/>
            <pc:sldMk cId="2603931101" sldId="2147480612"/>
            <ac:spMk id="76" creationId="{40845939-53B0-5F92-95EA-8AAD07ACEB19}"/>
          </ac:spMkLst>
        </pc:spChg>
        <pc:spChg chg="add mod topLvl">
          <ac:chgData name="Yeung, Oliver" userId="dbcd05db-b63b-4c40-8dd4-c567e6893bd2" providerId="ADAL" clId="{5371BBEF-5F15-45F3-956F-87E9B83B7DE6}" dt="2025-05-14T01:45:07.739" v="1188" actId="12788"/>
          <ac:spMkLst>
            <pc:docMk/>
            <pc:sldMk cId="2603931101" sldId="2147480612"/>
            <ac:spMk id="79" creationId="{B655DABC-731B-6C86-6D47-CAFE73144479}"/>
          </ac:spMkLst>
        </pc:spChg>
        <pc:spChg chg="mod">
          <ac:chgData name="Yeung, Oliver" userId="dbcd05db-b63b-4c40-8dd4-c567e6893bd2" providerId="ADAL" clId="{5371BBEF-5F15-45F3-956F-87E9B83B7DE6}" dt="2025-05-14T01:45:07.739" v="1188" actId="12788"/>
          <ac:spMkLst>
            <pc:docMk/>
            <pc:sldMk cId="2603931101" sldId="2147480612"/>
            <ac:spMk id="82" creationId="{19EB3285-5A17-BB75-E35A-F11EDA257370}"/>
          </ac:spMkLst>
        </pc:spChg>
        <pc:spChg chg="mod">
          <ac:chgData name="Yeung, Oliver" userId="dbcd05db-b63b-4c40-8dd4-c567e6893bd2" providerId="ADAL" clId="{5371BBEF-5F15-45F3-956F-87E9B83B7DE6}" dt="2025-05-14T01:45:07.739" v="1188" actId="12788"/>
          <ac:spMkLst>
            <pc:docMk/>
            <pc:sldMk cId="2603931101" sldId="2147480612"/>
            <ac:spMk id="83" creationId="{CED10BE2-1891-84CA-BE8B-FD45EF1BA56C}"/>
          </ac:spMkLst>
        </pc:spChg>
        <pc:spChg chg="add mod ord">
          <ac:chgData name="Yeung, Oliver" userId="dbcd05db-b63b-4c40-8dd4-c567e6893bd2" providerId="ADAL" clId="{5371BBEF-5F15-45F3-956F-87E9B83B7DE6}" dt="2025-05-14T01:45:07.739" v="1188" actId="12788"/>
          <ac:spMkLst>
            <pc:docMk/>
            <pc:sldMk cId="2603931101" sldId="2147480612"/>
            <ac:spMk id="85" creationId="{571CCD13-1702-B144-DC70-70299A5BB410}"/>
          </ac:spMkLst>
        </pc:spChg>
        <pc:spChg chg="add mod">
          <ac:chgData name="Yeung, Oliver" userId="dbcd05db-b63b-4c40-8dd4-c567e6893bd2" providerId="ADAL" clId="{5371BBEF-5F15-45F3-956F-87E9B83B7DE6}" dt="2025-05-14T01:45:07.739" v="1188" actId="12788"/>
          <ac:spMkLst>
            <pc:docMk/>
            <pc:sldMk cId="2603931101" sldId="2147480612"/>
            <ac:spMk id="87" creationId="{4F8FCE66-792F-943F-9799-2D1312D30F6F}"/>
          </ac:spMkLst>
        </pc:spChg>
        <pc:spChg chg="add mod">
          <ac:chgData name="Yeung, Oliver" userId="dbcd05db-b63b-4c40-8dd4-c567e6893bd2" providerId="ADAL" clId="{5371BBEF-5F15-45F3-956F-87E9B83B7DE6}" dt="2025-05-14T01:45:07.739" v="1188" actId="12788"/>
          <ac:spMkLst>
            <pc:docMk/>
            <pc:sldMk cId="2603931101" sldId="2147480612"/>
            <ac:spMk id="88" creationId="{99EC9990-3559-24C4-73F7-46AD6B3C9DDA}"/>
          </ac:spMkLst>
        </pc:spChg>
        <pc:spChg chg="mod">
          <ac:chgData name="Yeung, Oliver" userId="dbcd05db-b63b-4c40-8dd4-c567e6893bd2" providerId="ADAL" clId="{5371BBEF-5F15-45F3-956F-87E9B83B7DE6}" dt="2025-05-14T01:45:07.739" v="1188" actId="12788"/>
          <ac:spMkLst>
            <pc:docMk/>
            <pc:sldMk cId="2603931101" sldId="2147480612"/>
            <ac:spMk id="92" creationId="{FBA0DF11-2EDF-C4F2-17BF-58CD83817BD9}"/>
          </ac:spMkLst>
        </pc:spChg>
        <pc:spChg chg="mod">
          <ac:chgData name="Yeung, Oliver" userId="dbcd05db-b63b-4c40-8dd4-c567e6893bd2" providerId="ADAL" clId="{5371BBEF-5F15-45F3-956F-87E9B83B7DE6}" dt="2025-05-14T01:45:07.739" v="1188" actId="12788"/>
          <ac:spMkLst>
            <pc:docMk/>
            <pc:sldMk cId="2603931101" sldId="2147480612"/>
            <ac:spMk id="94" creationId="{79874515-D6F9-849A-92D7-D7A2057063DE}"/>
          </ac:spMkLst>
        </pc:spChg>
        <pc:spChg chg="mod">
          <ac:chgData name="Yeung, Oliver" userId="dbcd05db-b63b-4c40-8dd4-c567e6893bd2" providerId="ADAL" clId="{5371BBEF-5F15-45F3-956F-87E9B83B7DE6}" dt="2025-05-14T01:45:07.739" v="1188" actId="12788"/>
          <ac:spMkLst>
            <pc:docMk/>
            <pc:sldMk cId="2603931101" sldId="2147480612"/>
            <ac:spMk id="95" creationId="{A8E8A26E-F9EC-BA90-4E29-F73014052905}"/>
          </ac:spMkLst>
        </pc:spChg>
        <pc:spChg chg="mod">
          <ac:chgData name="Yeung, Oliver" userId="dbcd05db-b63b-4c40-8dd4-c567e6893bd2" providerId="ADAL" clId="{5371BBEF-5F15-45F3-956F-87E9B83B7DE6}" dt="2025-05-14T01:45:07.739" v="1188" actId="12788"/>
          <ac:spMkLst>
            <pc:docMk/>
            <pc:sldMk cId="2603931101" sldId="2147480612"/>
            <ac:spMk id="96" creationId="{F5D62778-8749-64E7-03D8-910247A57605}"/>
          </ac:spMkLst>
        </pc:spChg>
        <pc:spChg chg="mod">
          <ac:chgData name="Yeung, Oliver" userId="dbcd05db-b63b-4c40-8dd4-c567e6893bd2" providerId="ADAL" clId="{5371BBEF-5F15-45F3-956F-87E9B83B7DE6}" dt="2025-05-14T01:45:07.739" v="1188" actId="12788"/>
          <ac:spMkLst>
            <pc:docMk/>
            <pc:sldMk cId="2603931101" sldId="2147480612"/>
            <ac:spMk id="97" creationId="{2E87D692-E033-C762-3572-A586A3812984}"/>
          </ac:spMkLst>
        </pc:spChg>
        <pc:spChg chg="mod">
          <ac:chgData name="Yeung, Oliver" userId="dbcd05db-b63b-4c40-8dd4-c567e6893bd2" providerId="ADAL" clId="{5371BBEF-5F15-45F3-956F-87E9B83B7DE6}" dt="2025-05-14T01:45:07.739" v="1188" actId="12788"/>
          <ac:spMkLst>
            <pc:docMk/>
            <pc:sldMk cId="2603931101" sldId="2147480612"/>
            <ac:spMk id="100" creationId="{18BD9A90-9759-B9E9-1641-85C56721FC7C}"/>
          </ac:spMkLst>
        </pc:spChg>
        <pc:spChg chg="mod">
          <ac:chgData name="Yeung, Oliver" userId="dbcd05db-b63b-4c40-8dd4-c567e6893bd2" providerId="ADAL" clId="{5371BBEF-5F15-45F3-956F-87E9B83B7DE6}" dt="2025-05-14T01:45:07.739" v="1188" actId="12788"/>
          <ac:spMkLst>
            <pc:docMk/>
            <pc:sldMk cId="2603931101" sldId="2147480612"/>
            <ac:spMk id="102" creationId="{BD681485-11C8-D239-8D2C-BD38427CE297}"/>
          </ac:spMkLst>
        </pc:spChg>
        <pc:spChg chg="mod">
          <ac:chgData name="Yeung, Oliver" userId="dbcd05db-b63b-4c40-8dd4-c567e6893bd2" providerId="ADAL" clId="{5371BBEF-5F15-45F3-956F-87E9B83B7DE6}" dt="2025-05-14T01:45:07.739" v="1188" actId="12788"/>
          <ac:spMkLst>
            <pc:docMk/>
            <pc:sldMk cId="2603931101" sldId="2147480612"/>
            <ac:spMk id="103" creationId="{B56A8FA9-A3E4-5A09-06EC-B9E45DCDB072}"/>
          </ac:spMkLst>
        </pc:spChg>
        <pc:spChg chg="mod topLvl">
          <ac:chgData name="Yeung, Oliver" userId="dbcd05db-b63b-4c40-8dd4-c567e6893bd2" providerId="ADAL" clId="{5371BBEF-5F15-45F3-956F-87E9B83B7DE6}" dt="2025-05-14T01:45:07.739" v="1188" actId="12788"/>
          <ac:spMkLst>
            <pc:docMk/>
            <pc:sldMk cId="2603931101" sldId="2147480612"/>
            <ac:spMk id="1024" creationId="{6B851E1C-FC17-9369-817A-88976965E04F}"/>
          </ac:spMkLst>
        </pc:spChg>
        <pc:spChg chg="mod topLvl">
          <ac:chgData name="Yeung, Oliver" userId="dbcd05db-b63b-4c40-8dd4-c567e6893bd2" providerId="ADAL" clId="{5371BBEF-5F15-45F3-956F-87E9B83B7DE6}" dt="2025-05-14T01:45:07.739" v="1188" actId="12788"/>
          <ac:spMkLst>
            <pc:docMk/>
            <pc:sldMk cId="2603931101" sldId="2147480612"/>
            <ac:spMk id="1026" creationId="{2EC9E850-05B6-4764-8EB6-DAEE9642DF79}"/>
          </ac:spMkLst>
        </pc:spChg>
        <pc:spChg chg="mod">
          <ac:chgData name="Yeung, Oliver" userId="dbcd05db-b63b-4c40-8dd4-c567e6893bd2" providerId="ADAL" clId="{5371BBEF-5F15-45F3-956F-87E9B83B7DE6}" dt="2025-05-14T01:47:02.893" v="1202" actId="478"/>
          <ac:spMkLst>
            <pc:docMk/>
            <pc:sldMk cId="2603931101" sldId="2147480612"/>
            <ac:spMk id="1038" creationId="{9B9A6245-F791-175D-F7BE-B0A86FADA390}"/>
          </ac:spMkLst>
        </pc:spChg>
        <pc:spChg chg="mod">
          <ac:chgData name="Yeung, Oliver" userId="dbcd05db-b63b-4c40-8dd4-c567e6893bd2" providerId="ADAL" clId="{5371BBEF-5F15-45F3-956F-87E9B83B7DE6}" dt="2025-05-14T01:47:02.893" v="1202" actId="478"/>
          <ac:spMkLst>
            <pc:docMk/>
            <pc:sldMk cId="2603931101" sldId="2147480612"/>
            <ac:spMk id="1039" creationId="{D47253FC-6DF7-67B6-CD53-29710C8E67A9}"/>
          </ac:spMkLst>
        </pc:spChg>
        <pc:spChg chg="add mod">
          <ac:chgData name="Yeung, Oliver" userId="dbcd05db-b63b-4c40-8dd4-c567e6893bd2" providerId="ADAL" clId="{5371BBEF-5F15-45F3-956F-87E9B83B7DE6}" dt="2025-05-14T01:45:07.739" v="1188" actId="12788"/>
          <ac:spMkLst>
            <pc:docMk/>
            <pc:sldMk cId="2603931101" sldId="2147480612"/>
            <ac:spMk id="1046" creationId="{0290A92D-CC81-1A24-D6D8-1E26DC3A936D}"/>
          </ac:spMkLst>
        </pc:spChg>
        <pc:spChg chg="mod topLvl">
          <ac:chgData name="Yeung, Oliver" userId="dbcd05db-b63b-4c40-8dd4-c567e6893bd2" providerId="ADAL" clId="{5371BBEF-5F15-45F3-956F-87E9B83B7DE6}" dt="2025-05-14T01:51:15.969" v="1276" actId="207"/>
          <ac:spMkLst>
            <pc:docMk/>
            <pc:sldMk cId="2603931101" sldId="2147480612"/>
            <ac:spMk id="1169" creationId="{B1D8380F-658D-515D-44A5-D6F533107C4F}"/>
          </ac:spMkLst>
        </pc:spChg>
        <pc:spChg chg="mod topLvl">
          <ac:chgData name="Yeung, Oliver" userId="dbcd05db-b63b-4c40-8dd4-c567e6893bd2" providerId="ADAL" clId="{5371BBEF-5F15-45F3-956F-87E9B83B7DE6}" dt="2025-05-14T01:51:15.969" v="1276" actId="207"/>
          <ac:spMkLst>
            <pc:docMk/>
            <pc:sldMk cId="2603931101" sldId="2147480612"/>
            <ac:spMk id="1170" creationId="{316E8D3D-6429-AFC6-057C-171D8B93A248}"/>
          </ac:spMkLst>
        </pc:spChg>
        <pc:spChg chg="add mod">
          <ac:chgData name="Yeung, Oliver" userId="dbcd05db-b63b-4c40-8dd4-c567e6893bd2" providerId="ADAL" clId="{5371BBEF-5F15-45F3-956F-87E9B83B7DE6}" dt="2025-05-14T01:50:55.450" v="1275" actId="1076"/>
          <ac:spMkLst>
            <pc:docMk/>
            <pc:sldMk cId="2603931101" sldId="2147480612"/>
            <ac:spMk id="1172" creationId="{93EC87D0-8A79-2E83-3090-F1464B7CC67E}"/>
          </ac:spMkLst>
        </pc:spChg>
        <pc:grpChg chg="add mod ord">
          <ac:chgData name="Yeung, Oliver" userId="dbcd05db-b63b-4c40-8dd4-c567e6893bd2" providerId="ADAL" clId="{5371BBEF-5F15-45F3-956F-87E9B83B7DE6}" dt="2025-05-14T01:34:47.129" v="1057" actId="164"/>
          <ac:grpSpMkLst>
            <pc:docMk/>
            <pc:sldMk cId="2603931101" sldId="2147480612"/>
            <ac:grpSpMk id="22" creationId="{EB2C3E9D-ED97-8282-2EAF-E0821CCB616D}"/>
          </ac:grpSpMkLst>
        </pc:grpChg>
        <pc:grpChg chg="add mod ord">
          <ac:chgData name="Yeung, Oliver" userId="dbcd05db-b63b-4c40-8dd4-c567e6893bd2" providerId="ADAL" clId="{5371BBEF-5F15-45F3-956F-87E9B83B7DE6}" dt="2025-05-14T01:34:38.079" v="1054" actId="164"/>
          <ac:grpSpMkLst>
            <pc:docMk/>
            <pc:sldMk cId="2603931101" sldId="2147480612"/>
            <ac:grpSpMk id="35" creationId="{7788CAE5-B6AD-B2F9-A7B7-30AEACECAAE2}"/>
          </ac:grpSpMkLst>
        </pc:grpChg>
        <pc:grpChg chg="add mod topLvl">
          <ac:chgData name="Yeung, Oliver" userId="dbcd05db-b63b-4c40-8dd4-c567e6893bd2" providerId="ADAL" clId="{5371BBEF-5F15-45F3-956F-87E9B83B7DE6}" dt="2025-05-14T01:45:07.739" v="1188" actId="12788"/>
          <ac:grpSpMkLst>
            <pc:docMk/>
            <pc:sldMk cId="2603931101" sldId="2147480612"/>
            <ac:grpSpMk id="75" creationId="{9EA22BED-85CA-6AD1-F325-A2E95AC155EC}"/>
          </ac:grpSpMkLst>
        </pc:grpChg>
        <pc:grpChg chg="add mod topLvl">
          <ac:chgData name="Yeung, Oliver" userId="dbcd05db-b63b-4c40-8dd4-c567e6893bd2" providerId="ADAL" clId="{5371BBEF-5F15-45F3-956F-87E9B83B7DE6}" dt="2025-05-14T01:45:07.739" v="1188" actId="12788"/>
          <ac:grpSpMkLst>
            <pc:docMk/>
            <pc:sldMk cId="2603931101" sldId="2147480612"/>
            <ac:grpSpMk id="78" creationId="{2ED1038D-9057-EDEE-E414-4CD1C53CE8ED}"/>
          </ac:grpSpMkLst>
        </pc:grpChg>
        <pc:grpChg chg="add mod">
          <ac:chgData name="Yeung, Oliver" userId="dbcd05db-b63b-4c40-8dd4-c567e6893bd2" providerId="ADAL" clId="{5371BBEF-5F15-45F3-956F-87E9B83B7DE6}" dt="2025-05-14T01:32:53.588" v="1030" actId="164"/>
          <ac:grpSpMkLst>
            <pc:docMk/>
            <pc:sldMk cId="2603931101" sldId="2147480612"/>
            <ac:grpSpMk id="80" creationId="{95ED101A-198A-E33F-8639-DE40DE2B7C26}"/>
          </ac:grpSpMkLst>
        </pc:grpChg>
        <pc:grpChg chg="add mod">
          <ac:chgData name="Yeung, Oliver" userId="dbcd05db-b63b-4c40-8dd4-c567e6893bd2" providerId="ADAL" clId="{5371BBEF-5F15-45F3-956F-87E9B83B7DE6}" dt="2025-05-14T01:45:07.739" v="1188" actId="12788"/>
          <ac:grpSpMkLst>
            <pc:docMk/>
            <pc:sldMk cId="2603931101" sldId="2147480612"/>
            <ac:grpSpMk id="81" creationId="{D623A278-A74E-9F23-C30A-9DC0E8CA5143}"/>
          </ac:grpSpMkLst>
        </pc:grpChg>
        <pc:grpChg chg="add mod topLvl">
          <ac:chgData name="Yeung, Oliver" userId="dbcd05db-b63b-4c40-8dd4-c567e6893bd2" providerId="ADAL" clId="{5371BBEF-5F15-45F3-956F-87E9B83B7DE6}" dt="2025-05-14T01:45:07.739" v="1188" actId="12788"/>
          <ac:grpSpMkLst>
            <pc:docMk/>
            <pc:sldMk cId="2603931101" sldId="2147480612"/>
            <ac:grpSpMk id="86" creationId="{3B17EB1B-9EFC-23D4-76DB-C41F33E27F2F}"/>
          </ac:grpSpMkLst>
        </pc:grpChg>
        <pc:grpChg chg="add mod">
          <ac:chgData name="Yeung, Oliver" userId="dbcd05db-b63b-4c40-8dd4-c567e6893bd2" providerId="ADAL" clId="{5371BBEF-5F15-45F3-956F-87E9B83B7DE6}" dt="2025-05-14T01:34:38.079" v="1054" actId="164"/>
          <ac:grpSpMkLst>
            <pc:docMk/>
            <pc:sldMk cId="2603931101" sldId="2147480612"/>
            <ac:grpSpMk id="90" creationId="{BEDBD722-7547-CF97-4AFB-9FF2EFDD1E64}"/>
          </ac:grpSpMkLst>
        </pc:grpChg>
        <pc:grpChg chg="add mod">
          <ac:chgData name="Yeung, Oliver" userId="dbcd05db-b63b-4c40-8dd4-c567e6893bd2" providerId="ADAL" clId="{5371BBEF-5F15-45F3-956F-87E9B83B7DE6}" dt="2025-05-14T01:45:07.739" v="1188" actId="12788"/>
          <ac:grpSpMkLst>
            <pc:docMk/>
            <pc:sldMk cId="2603931101" sldId="2147480612"/>
            <ac:grpSpMk id="91" creationId="{D62E26FF-B554-B4B9-64B5-D0BCA3E16FF0}"/>
          </ac:grpSpMkLst>
        </pc:grpChg>
        <pc:grpChg chg="mod">
          <ac:chgData name="Yeung, Oliver" userId="dbcd05db-b63b-4c40-8dd4-c567e6893bd2" providerId="ADAL" clId="{5371BBEF-5F15-45F3-956F-87E9B83B7DE6}" dt="2025-05-14T01:45:07.739" v="1188" actId="12788"/>
          <ac:grpSpMkLst>
            <pc:docMk/>
            <pc:sldMk cId="2603931101" sldId="2147480612"/>
            <ac:grpSpMk id="93" creationId="{047CB9F4-962B-CCC1-31BA-1A49E6709D59}"/>
          </ac:grpSpMkLst>
        </pc:grpChg>
        <pc:grpChg chg="add mod">
          <ac:chgData name="Yeung, Oliver" userId="dbcd05db-b63b-4c40-8dd4-c567e6893bd2" providerId="ADAL" clId="{5371BBEF-5F15-45F3-956F-87E9B83B7DE6}" dt="2025-05-14T01:34:47.129" v="1057" actId="164"/>
          <ac:grpSpMkLst>
            <pc:docMk/>
            <pc:sldMk cId="2603931101" sldId="2147480612"/>
            <ac:grpSpMk id="98" creationId="{EAFF5B68-6E7F-15A8-369A-1E474752348B}"/>
          </ac:grpSpMkLst>
        </pc:grpChg>
        <pc:grpChg chg="add mod">
          <ac:chgData name="Yeung, Oliver" userId="dbcd05db-b63b-4c40-8dd4-c567e6893bd2" providerId="ADAL" clId="{5371BBEF-5F15-45F3-956F-87E9B83B7DE6}" dt="2025-05-14T01:45:07.739" v="1188" actId="12788"/>
          <ac:grpSpMkLst>
            <pc:docMk/>
            <pc:sldMk cId="2603931101" sldId="2147480612"/>
            <ac:grpSpMk id="99" creationId="{38FDA509-EE4F-5B9E-3C65-54D5C0867F2C}"/>
          </ac:grpSpMkLst>
        </pc:grpChg>
        <pc:grpChg chg="mod">
          <ac:chgData name="Yeung, Oliver" userId="dbcd05db-b63b-4c40-8dd4-c567e6893bd2" providerId="ADAL" clId="{5371BBEF-5F15-45F3-956F-87E9B83B7DE6}" dt="2025-05-14T01:45:07.739" v="1188" actId="12788"/>
          <ac:grpSpMkLst>
            <pc:docMk/>
            <pc:sldMk cId="2603931101" sldId="2147480612"/>
            <ac:grpSpMk id="101" creationId="{92F238BD-5E5D-8D66-01CD-DA2453BD6A84}"/>
          </ac:grpSpMkLst>
        </pc:grpChg>
        <pc:grpChg chg="add mod">
          <ac:chgData name="Yeung, Oliver" userId="dbcd05db-b63b-4c40-8dd4-c567e6893bd2" providerId="ADAL" clId="{5371BBEF-5F15-45F3-956F-87E9B83B7DE6}" dt="2025-05-14T01:45:07.739" v="1188" actId="12788"/>
          <ac:grpSpMkLst>
            <pc:docMk/>
            <pc:sldMk cId="2603931101" sldId="2147480612"/>
            <ac:grpSpMk id="105" creationId="{B14C9036-2AA4-A3CE-E886-70D711A9DA38}"/>
          </ac:grpSpMkLst>
        </pc:grpChg>
        <pc:grpChg chg="add mod">
          <ac:chgData name="Yeung, Oliver" userId="dbcd05db-b63b-4c40-8dd4-c567e6893bd2" providerId="ADAL" clId="{5371BBEF-5F15-45F3-956F-87E9B83B7DE6}" dt="2025-05-14T01:45:07.739" v="1188" actId="12788"/>
          <ac:grpSpMkLst>
            <pc:docMk/>
            <pc:sldMk cId="2603931101" sldId="2147480612"/>
            <ac:grpSpMk id="106" creationId="{29331D4F-F0E2-9CCF-B137-D5B3A70DFF1D}"/>
          </ac:grpSpMkLst>
        </pc:grpChg>
        <pc:grpChg chg="add mod">
          <ac:chgData name="Yeung, Oliver" userId="dbcd05db-b63b-4c40-8dd4-c567e6893bd2" providerId="ADAL" clId="{5371BBEF-5F15-45F3-956F-87E9B83B7DE6}" dt="2025-05-14T01:45:07.739" v="1188" actId="12788"/>
          <ac:grpSpMkLst>
            <pc:docMk/>
            <pc:sldMk cId="2603931101" sldId="2147480612"/>
            <ac:grpSpMk id="107" creationId="{09DC05A4-D958-D60E-F6ED-E3CE028F4EA3}"/>
          </ac:grpSpMkLst>
        </pc:grpChg>
        <pc:grpChg chg="add mod">
          <ac:chgData name="Yeung, Oliver" userId="dbcd05db-b63b-4c40-8dd4-c567e6893bd2" providerId="ADAL" clId="{5371BBEF-5F15-45F3-956F-87E9B83B7DE6}" dt="2025-05-14T01:45:07.739" v="1188" actId="12788"/>
          <ac:grpSpMkLst>
            <pc:docMk/>
            <pc:sldMk cId="2603931101" sldId="2147480612"/>
            <ac:grpSpMk id="109" creationId="{51C91FBC-CB6F-2D01-7139-E5329204B0EA}"/>
          </ac:grpSpMkLst>
        </pc:grpChg>
        <pc:grpChg chg="add mod">
          <ac:chgData name="Yeung, Oliver" userId="dbcd05db-b63b-4c40-8dd4-c567e6893bd2" providerId="ADAL" clId="{5371BBEF-5F15-45F3-956F-87E9B83B7DE6}" dt="2025-05-14T01:45:07.739" v="1188" actId="12788"/>
          <ac:grpSpMkLst>
            <pc:docMk/>
            <pc:sldMk cId="2603931101" sldId="2147480612"/>
            <ac:grpSpMk id="1031" creationId="{2FDC92C3-B965-C109-5513-DB7545BCEB3D}"/>
          </ac:grpSpMkLst>
        </pc:grpChg>
        <pc:grpChg chg="add mod">
          <ac:chgData name="Yeung, Oliver" userId="dbcd05db-b63b-4c40-8dd4-c567e6893bd2" providerId="ADAL" clId="{5371BBEF-5F15-45F3-956F-87E9B83B7DE6}" dt="2025-05-14T01:47:02.893" v="1202" actId="478"/>
          <ac:grpSpMkLst>
            <pc:docMk/>
            <pc:sldMk cId="2603931101" sldId="2147480612"/>
            <ac:grpSpMk id="1036" creationId="{701989D8-9FEC-7FE3-C08C-4E7344448A66}"/>
          </ac:grpSpMkLst>
        </pc:grpChg>
        <pc:grpChg chg="add mod">
          <ac:chgData name="Yeung, Oliver" userId="dbcd05db-b63b-4c40-8dd4-c567e6893bd2" providerId="ADAL" clId="{5371BBEF-5F15-45F3-956F-87E9B83B7DE6}" dt="2025-05-14T01:51:15.969" v="1276" actId="207"/>
          <ac:grpSpMkLst>
            <pc:docMk/>
            <pc:sldMk cId="2603931101" sldId="2147480612"/>
            <ac:grpSpMk id="1171" creationId="{78278DA9-B46B-A2D6-53C2-F492C80F39DF}"/>
          </ac:grpSpMkLst>
        </pc:grpChg>
        <pc:picChg chg="add mod ord">
          <ac:chgData name="Yeung, Oliver" userId="dbcd05db-b63b-4c40-8dd4-c567e6893bd2" providerId="ADAL" clId="{5371BBEF-5F15-45F3-956F-87E9B83B7DE6}" dt="2025-05-14T01:22:42.083" v="925" actId="1076"/>
          <ac:picMkLst>
            <pc:docMk/>
            <pc:sldMk cId="2603931101" sldId="2147480612"/>
            <ac:picMk id="8" creationId="{A3F88002-9E91-42BA-B1F4-80C614317602}"/>
          </ac:picMkLst>
        </pc:picChg>
        <pc:picChg chg="add mod">
          <ac:chgData name="Yeung, Oliver" userId="dbcd05db-b63b-4c40-8dd4-c567e6893bd2" providerId="ADAL" clId="{5371BBEF-5F15-45F3-956F-87E9B83B7DE6}" dt="2025-05-14T00:45:39.307" v="727" actId="164"/>
          <ac:picMkLst>
            <pc:docMk/>
            <pc:sldMk cId="2603931101" sldId="2147480612"/>
            <ac:picMk id="19" creationId="{4B8ACC3D-76A8-844A-1CAD-B408EFEB68C0}"/>
          </ac:picMkLst>
        </pc:picChg>
        <pc:picChg chg="add mod">
          <ac:chgData name="Yeung, Oliver" userId="dbcd05db-b63b-4c40-8dd4-c567e6893bd2" providerId="ADAL" clId="{5371BBEF-5F15-45F3-956F-87E9B83B7DE6}" dt="2025-05-14T01:32:53.588" v="1030" actId="164"/>
          <ac:picMkLst>
            <pc:docMk/>
            <pc:sldMk cId="2603931101" sldId="2147480612"/>
            <ac:picMk id="61" creationId="{F52EBE9A-CF7D-059F-6B0A-DB99C5145505}"/>
          </ac:picMkLst>
        </pc:picChg>
        <pc:picChg chg="add mod">
          <ac:chgData name="Yeung, Oliver" userId="dbcd05db-b63b-4c40-8dd4-c567e6893bd2" providerId="ADAL" clId="{5371BBEF-5F15-45F3-956F-87E9B83B7DE6}" dt="2025-05-14T01:45:07.739" v="1188" actId="12788"/>
          <ac:picMkLst>
            <pc:docMk/>
            <pc:sldMk cId="2603931101" sldId="2147480612"/>
            <ac:picMk id="74" creationId="{724C959C-9276-B926-A3BF-E2A73322F726}"/>
          </ac:picMkLst>
        </pc:picChg>
        <pc:picChg chg="mod">
          <ac:chgData name="Yeung, Oliver" userId="dbcd05db-b63b-4c40-8dd4-c567e6893bd2" providerId="ADAL" clId="{5371BBEF-5F15-45F3-956F-87E9B83B7DE6}" dt="2025-05-14T01:45:07.739" v="1188" actId="12788"/>
          <ac:picMkLst>
            <pc:docMk/>
            <pc:sldMk cId="2603931101" sldId="2147480612"/>
            <ac:picMk id="84" creationId="{9B213F0B-6D78-781C-9DB8-52DF35622750}"/>
          </ac:picMkLst>
        </pc:picChg>
        <pc:picChg chg="mod">
          <ac:chgData name="Yeung, Oliver" userId="dbcd05db-b63b-4c40-8dd4-c567e6893bd2" providerId="ADAL" clId="{5371BBEF-5F15-45F3-956F-87E9B83B7DE6}" dt="2025-05-14T01:45:07.739" v="1188" actId="12788"/>
          <ac:picMkLst>
            <pc:docMk/>
            <pc:sldMk cId="2603931101" sldId="2147480612"/>
            <ac:picMk id="104" creationId="{75BB23EE-CBC3-E0A8-EE4D-369875C49CD7}"/>
          </ac:picMkLst>
        </pc:picChg>
        <pc:picChg chg="add mod">
          <ac:chgData name="Yeung, Oliver" userId="dbcd05db-b63b-4c40-8dd4-c567e6893bd2" providerId="ADAL" clId="{5371BBEF-5F15-45F3-956F-87E9B83B7DE6}" dt="2025-05-14T01:45:07.739" v="1188" actId="12788"/>
          <ac:picMkLst>
            <pc:docMk/>
            <pc:sldMk cId="2603931101" sldId="2147480612"/>
            <ac:picMk id="1028" creationId="{FDC3EDC9-B992-AA9A-1B9E-065F99A53592}"/>
          </ac:picMkLst>
        </pc:picChg>
        <pc:picChg chg="add mod">
          <ac:chgData name="Yeung, Oliver" userId="dbcd05db-b63b-4c40-8dd4-c567e6893bd2" providerId="ADAL" clId="{5371BBEF-5F15-45F3-956F-87E9B83B7DE6}" dt="2025-05-14T01:45:07.739" v="1188" actId="12788"/>
          <ac:picMkLst>
            <pc:docMk/>
            <pc:sldMk cId="2603931101" sldId="2147480612"/>
            <ac:picMk id="1030" creationId="{175279F2-99E8-E883-51A3-27096A4E45D6}"/>
          </ac:picMkLst>
        </pc:picChg>
        <pc:cxnChg chg="add mod">
          <ac:chgData name="Yeung, Oliver" userId="dbcd05db-b63b-4c40-8dd4-c567e6893bd2" providerId="ADAL" clId="{5371BBEF-5F15-45F3-956F-87E9B83B7DE6}" dt="2025-05-14T01:45:07.739" v="1188" actId="12788"/>
          <ac:cxnSpMkLst>
            <pc:docMk/>
            <pc:sldMk cId="2603931101" sldId="2147480612"/>
            <ac:cxnSpMk id="121" creationId="{65D2CE2E-15B6-3FFD-672F-E5DC3FD75007}"/>
          </ac:cxnSpMkLst>
        </pc:cxnChg>
        <pc:cxnChg chg="add mod">
          <ac:chgData name="Yeung, Oliver" userId="dbcd05db-b63b-4c40-8dd4-c567e6893bd2" providerId="ADAL" clId="{5371BBEF-5F15-45F3-956F-87E9B83B7DE6}" dt="2025-05-14T01:45:07.739" v="1188" actId="12788"/>
          <ac:cxnSpMkLst>
            <pc:docMk/>
            <pc:sldMk cId="2603931101" sldId="2147480612"/>
            <ac:cxnSpMk id="125" creationId="{0C208588-7CCC-502F-B295-BF03CD3E1D0B}"/>
          </ac:cxnSpMkLst>
        </pc:cxnChg>
        <pc:cxnChg chg="add mod">
          <ac:chgData name="Yeung, Oliver" userId="dbcd05db-b63b-4c40-8dd4-c567e6893bd2" providerId="ADAL" clId="{5371BBEF-5F15-45F3-956F-87E9B83B7DE6}" dt="2025-05-14T01:45:07.739" v="1188" actId="12788"/>
          <ac:cxnSpMkLst>
            <pc:docMk/>
            <pc:sldMk cId="2603931101" sldId="2147480612"/>
            <ac:cxnSpMk id="1040" creationId="{93F3D932-F196-4BD5-4723-CEB46299C945}"/>
          </ac:cxnSpMkLst>
        </pc:cxnChg>
        <pc:cxnChg chg="add mod">
          <ac:chgData name="Yeung, Oliver" userId="dbcd05db-b63b-4c40-8dd4-c567e6893bd2" providerId="ADAL" clId="{5371BBEF-5F15-45F3-956F-87E9B83B7DE6}" dt="2025-05-14T01:45:07.739" v="1188" actId="12788"/>
          <ac:cxnSpMkLst>
            <pc:docMk/>
            <pc:sldMk cId="2603931101" sldId="2147480612"/>
            <ac:cxnSpMk id="1043" creationId="{F52A58EE-1169-2F40-83BB-F33AD387800B}"/>
          </ac:cxnSpMkLst>
        </pc:cxnChg>
      </pc:sldChg>
      <pc:sldChg chg="addSp delSp modSp mod modClrScheme chgLayout">
        <pc:chgData name="Yeung, Oliver" userId="dbcd05db-b63b-4c40-8dd4-c567e6893bd2" providerId="ADAL" clId="{5371BBEF-5F15-45F3-956F-87E9B83B7DE6}" dt="2025-05-23T03:38:30.519" v="3263" actId="1076"/>
        <pc:sldMkLst>
          <pc:docMk/>
          <pc:sldMk cId="2401334079" sldId="2147480613"/>
        </pc:sldMkLst>
        <pc:spChg chg="mod ord">
          <ac:chgData name="Yeung, Oliver" userId="dbcd05db-b63b-4c40-8dd4-c567e6893bd2" providerId="ADAL" clId="{5371BBEF-5F15-45F3-956F-87E9B83B7DE6}" dt="2025-05-14T01:22:58.058" v="928" actId="700"/>
          <ac:spMkLst>
            <pc:docMk/>
            <pc:sldMk cId="2401334079" sldId="2147480613"/>
            <ac:spMk id="2" creationId="{4617EC94-5563-A93B-84AA-9A9F07CCCD70}"/>
          </ac:spMkLst>
        </pc:spChg>
        <pc:spChg chg="add mod">
          <ac:chgData name="Yeung, Oliver" userId="dbcd05db-b63b-4c40-8dd4-c567e6893bd2" providerId="ADAL" clId="{5371BBEF-5F15-45F3-956F-87E9B83B7DE6}" dt="2025-05-21T03:08:16.454" v="1736" actId="20577"/>
          <ac:spMkLst>
            <pc:docMk/>
            <pc:sldMk cId="2401334079" sldId="2147480613"/>
            <ac:spMk id="3" creationId="{68506866-7ACE-4481-D1FB-48C7ACF47985}"/>
          </ac:spMkLst>
        </pc:spChg>
        <pc:spChg chg="mod ord">
          <ac:chgData name="Yeung, Oliver" userId="dbcd05db-b63b-4c40-8dd4-c567e6893bd2" providerId="ADAL" clId="{5371BBEF-5F15-45F3-956F-87E9B83B7DE6}" dt="2025-05-14T01:22:58.058" v="928" actId="700"/>
          <ac:spMkLst>
            <pc:docMk/>
            <pc:sldMk cId="2401334079" sldId="2147480613"/>
            <ac:spMk id="4" creationId="{FA2001B1-B144-0BCD-62EF-90CFFACC7C71}"/>
          </ac:spMkLst>
        </pc:spChg>
        <pc:spChg chg="mod ord">
          <ac:chgData name="Yeung, Oliver" userId="dbcd05db-b63b-4c40-8dd4-c567e6893bd2" providerId="ADAL" clId="{5371BBEF-5F15-45F3-956F-87E9B83B7DE6}" dt="2025-05-14T01:22:58.058" v="928" actId="700"/>
          <ac:spMkLst>
            <pc:docMk/>
            <pc:sldMk cId="2401334079" sldId="2147480613"/>
            <ac:spMk id="5" creationId="{D6F64DF7-165A-C931-7668-9B98B9F1AB9D}"/>
          </ac:spMkLst>
        </pc:spChg>
        <pc:spChg chg="mod">
          <ac:chgData name="Yeung, Oliver" userId="dbcd05db-b63b-4c40-8dd4-c567e6893bd2" providerId="ADAL" clId="{5371BBEF-5F15-45F3-956F-87E9B83B7DE6}" dt="2025-05-15T03:56:16.157" v="1395" actId="1076"/>
          <ac:spMkLst>
            <pc:docMk/>
            <pc:sldMk cId="2401334079" sldId="2147480613"/>
            <ac:spMk id="12" creationId="{156F62C8-2422-3D49-F554-3A1DA3593AA1}"/>
          </ac:spMkLst>
        </pc:spChg>
        <pc:spChg chg="mod">
          <ac:chgData name="Yeung, Oliver" userId="dbcd05db-b63b-4c40-8dd4-c567e6893bd2" providerId="ADAL" clId="{5371BBEF-5F15-45F3-956F-87E9B83B7DE6}" dt="2025-05-21T03:01:06.941" v="1680" actId="20577"/>
          <ac:spMkLst>
            <pc:docMk/>
            <pc:sldMk cId="2401334079" sldId="2147480613"/>
            <ac:spMk id="20" creationId="{01E3FE7D-AA85-8E74-28C6-A2E951E739EE}"/>
          </ac:spMkLst>
        </pc:spChg>
        <pc:picChg chg="mod">
          <ac:chgData name="Yeung, Oliver" userId="dbcd05db-b63b-4c40-8dd4-c567e6893bd2" providerId="ADAL" clId="{5371BBEF-5F15-45F3-956F-87E9B83B7DE6}" dt="2025-05-23T03:38:30.519" v="3263" actId="1076"/>
          <ac:picMkLst>
            <pc:docMk/>
            <pc:sldMk cId="2401334079" sldId="2147480613"/>
            <ac:picMk id="6" creationId="{F6C2C989-D419-34FC-17A4-0F8DB568D8BC}"/>
          </ac:picMkLst>
        </pc:picChg>
      </pc:sldChg>
      <pc:sldChg chg="new del">
        <pc:chgData name="Yeung, Oliver" userId="dbcd05db-b63b-4c40-8dd4-c567e6893bd2" providerId="ADAL" clId="{5371BBEF-5F15-45F3-956F-87E9B83B7DE6}" dt="2025-05-09T02:56:22.378" v="105" actId="47"/>
        <pc:sldMkLst>
          <pc:docMk/>
          <pc:sldMk cId="1857002440" sldId="2147480614"/>
        </pc:sldMkLst>
      </pc:sldChg>
      <pc:sldChg chg="addSp delSp modSp add mod modClrScheme chgLayout modNotesTx">
        <pc:chgData name="Yeung, Oliver" userId="dbcd05db-b63b-4c40-8dd4-c567e6893bd2" providerId="ADAL" clId="{5371BBEF-5F15-45F3-956F-87E9B83B7DE6}" dt="2025-06-05T22:42:17.080" v="3362" actId="113"/>
        <pc:sldMkLst>
          <pc:docMk/>
          <pc:sldMk cId="4264716601" sldId="2147480614"/>
        </pc:sldMkLst>
        <pc:spChg chg="add mod">
          <ac:chgData name="Yeung, Oliver" userId="dbcd05db-b63b-4c40-8dd4-c567e6893bd2" providerId="ADAL" clId="{5371BBEF-5F15-45F3-956F-87E9B83B7DE6}" dt="2025-05-13T06:44:41.429" v="469" actId="207"/>
          <ac:spMkLst>
            <pc:docMk/>
            <pc:sldMk cId="4264716601" sldId="2147480614"/>
            <ac:spMk id="3" creationId="{C3285CD6-8285-1720-D483-5C915054AF85}"/>
          </ac:spMkLst>
        </pc:spChg>
        <pc:spChg chg="add mod ord">
          <ac:chgData name="Yeung, Oliver" userId="dbcd05db-b63b-4c40-8dd4-c567e6893bd2" providerId="ADAL" clId="{5371BBEF-5F15-45F3-956F-87E9B83B7DE6}" dt="2025-05-09T02:57:53.457" v="161" actId="1076"/>
          <ac:spMkLst>
            <pc:docMk/>
            <pc:sldMk cId="4264716601" sldId="2147480614"/>
            <ac:spMk id="72" creationId="{80D52036-EA98-09EE-D627-5BD818A1DE17}"/>
          </ac:spMkLst>
        </pc:spChg>
        <pc:spChg chg="add mod">
          <ac:chgData name="Yeung, Oliver" userId="dbcd05db-b63b-4c40-8dd4-c567e6893bd2" providerId="ADAL" clId="{5371BBEF-5F15-45F3-956F-87E9B83B7DE6}" dt="2025-05-09T03:00:19.790" v="185" actId="1076"/>
          <ac:spMkLst>
            <pc:docMk/>
            <pc:sldMk cId="4264716601" sldId="2147480614"/>
            <ac:spMk id="133" creationId="{43B20719-C02C-BCDC-8A30-779A9E852F62}"/>
          </ac:spMkLst>
        </pc:spChg>
        <pc:spChg chg="add mod">
          <ac:chgData name="Yeung, Oliver" userId="dbcd05db-b63b-4c40-8dd4-c567e6893bd2" providerId="ADAL" clId="{5371BBEF-5F15-45F3-956F-87E9B83B7DE6}" dt="2025-05-09T03:00:19.790" v="185" actId="1076"/>
          <ac:spMkLst>
            <pc:docMk/>
            <pc:sldMk cId="4264716601" sldId="2147480614"/>
            <ac:spMk id="134" creationId="{29E73DE4-B423-607A-DF1A-D808B33BE33E}"/>
          </ac:spMkLst>
        </pc:spChg>
        <pc:spChg chg="mod">
          <ac:chgData name="Yeung, Oliver" userId="dbcd05db-b63b-4c40-8dd4-c567e6893bd2" providerId="ADAL" clId="{5371BBEF-5F15-45F3-956F-87E9B83B7DE6}" dt="2025-05-09T03:05:07.654" v="206" actId="207"/>
          <ac:spMkLst>
            <pc:docMk/>
            <pc:sldMk cId="4264716601" sldId="2147480614"/>
            <ac:spMk id="137" creationId="{F5A14492-4159-93B6-1319-D117157FC0B7}"/>
          </ac:spMkLst>
        </pc:spChg>
        <pc:spChg chg="mod">
          <ac:chgData name="Yeung, Oliver" userId="dbcd05db-b63b-4c40-8dd4-c567e6893bd2" providerId="ADAL" clId="{5371BBEF-5F15-45F3-956F-87E9B83B7DE6}" dt="2025-05-09T02:59:55.744" v="181" actId="207"/>
          <ac:spMkLst>
            <pc:docMk/>
            <pc:sldMk cId="4264716601" sldId="2147480614"/>
            <ac:spMk id="139" creationId="{95D9D37F-1412-14F5-DFF4-73F20C2D1225}"/>
          </ac:spMkLst>
        </pc:spChg>
        <pc:spChg chg="mod">
          <ac:chgData name="Yeung, Oliver" userId="dbcd05db-b63b-4c40-8dd4-c567e6893bd2" providerId="ADAL" clId="{5371BBEF-5F15-45F3-956F-87E9B83B7DE6}" dt="2025-05-09T02:58:05.993" v="163"/>
          <ac:spMkLst>
            <pc:docMk/>
            <pc:sldMk cId="4264716601" sldId="2147480614"/>
            <ac:spMk id="140" creationId="{2DA73C27-E9AE-EE76-5C45-ED88AB4C3175}"/>
          </ac:spMkLst>
        </pc:spChg>
        <pc:spChg chg="mod">
          <ac:chgData name="Yeung, Oliver" userId="dbcd05db-b63b-4c40-8dd4-c567e6893bd2" providerId="ADAL" clId="{5371BBEF-5F15-45F3-956F-87E9B83B7DE6}" dt="2025-05-09T02:58:05.993" v="163"/>
          <ac:spMkLst>
            <pc:docMk/>
            <pc:sldMk cId="4264716601" sldId="2147480614"/>
            <ac:spMk id="141" creationId="{CD5C85CB-5080-A611-49DE-4D2E2BBA5547}"/>
          </ac:spMkLst>
        </pc:spChg>
        <pc:spChg chg="mod">
          <ac:chgData name="Yeung, Oliver" userId="dbcd05db-b63b-4c40-8dd4-c567e6893bd2" providerId="ADAL" clId="{5371BBEF-5F15-45F3-956F-87E9B83B7DE6}" dt="2025-05-09T02:58:05.993" v="163"/>
          <ac:spMkLst>
            <pc:docMk/>
            <pc:sldMk cId="4264716601" sldId="2147480614"/>
            <ac:spMk id="142" creationId="{0F639E99-56D1-BD69-A68A-FAF49BE8F4B8}"/>
          </ac:spMkLst>
        </pc:spChg>
        <pc:spChg chg="mod">
          <ac:chgData name="Yeung, Oliver" userId="dbcd05db-b63b-4c40-8dd4-c567e6893bd2" providerId="ADAL" clId="{5371BBEF-5F15-45F3-956F-87E9B83B7DE6}" dt="2025-05-09T03:05:40.335" v="213" actId="207"/>
          <ac:spMkLst>
            <pc:docMk/>
            <pc:sldMk cId="4264716601" sldId="2147480614"/>
            <ac:spMk id="145" creationId="{BFEA0184-6725-ED8A-EB3F-1873451982D6}"/>
          </ac:spMkLst>
        </pc:spChg>
        <pc:spChg chg="mod">
          <ac:chgData name="Yeung, Oliver" userId="dbcd05db-b63b-4c40-8dd4-c567e6893bd2" providerId="ADAL" clId="{5371BBEF-5F15-45F3-956F-87E9B83B7DE6}" dt="2025-05-09T03:06:09.550" v="225" actId="1036"/>
          <ac:spMkLst>
            <pc:docMk/>
            <pc:sldMk cId="4264716601" sldId="2147480614"/>
            <ac:spMk id="146" creationId="{4243A994-054E-D11E-B83E-633F37AF28AB}"/>
          </ac:spMkLst>
        </pc:spChg>
        <pc:spChg chg="mod">
          <ac:chgData name="Yeung, Oliver" userId="dbcd05db-b63b-4c40-8dd4-c567e6893bd2" providerId="ADAL" clId="{5371BBEF-5F15-45F3-956F-87E9B83B7DE6}" dt="2025-05-09T02:58:05.993" v="163"/>
          <ac:spMkLst>
            <pc:docMk/>
            <pc:sldMk cId="4264716601" sldId="2147480614"/>
            <ac:spMk id="147" creationId="{1CBBE8C3-D521-199D-CACA-B76E3111B3BE}"/>
          </ac:spMkLst>
        </pc:spChg>
        <pc:spChg chg="mod">
          <ac:chgData name="Yeung, Oliver" userId="dbcd05db-b63b-4c40-8dd4-c567e6893bd2" providerId="ADAL" clId="{5371BBEF-5F15-45F3-956F-87E9B83B7DE6}" dt="2025-05-09T02:58:05.993" v="163"/>
          <ac:spMkLst>
            <pc:docMk/>
            <pc:sldMk cId="4264716601" sldId="2147480614"/>
            <ac:spMk id="148" creationId="{4A3F1157-EDBF-E548-9AF7-DFA2DF56029D}"/>
          </ac:spMkLst>
        </pc:spChg>
        <pc:spChg chg="mod">
          <ac:chgData name="Yeung, Oliver" userId="dbcd05db-b63b-4c40-8dd4-c567e6893bd2" providerId="ADAL" clId="{5371BBEF-5F15-45F3-956F-87E9B83B7DE6}" dt="2025-05-09T02:59:58.617" v="182" actId="207"/>
          <ac:spMkLst>
            <pc:docMk/>
            <pc:sldMk cId="4264716601" sldId="2147480614"/>
            <ac:spMk id="150" creationId="{4710821D-8AEA-3706-4CFA-38853FF9930B}"/>
          </ac:spMkLst>
        </pc:spChg>
        <pc:spChg chg="mod">
          <ac:chgData name="Yeung, Oliver" userId="dbcd05db-b63b-4c40-8dd4-c567e6893bd2" providerId="ADAL" clId="{5371BBEF-5F15-45F3-956F-87E9B83B7DE6}" dt="2025-05-09T02:58:05.993" v="163"/>
          <ac:spMkLst>
            <pc:docMk/>
            <pc:sldMk cId="4264716601" sldId="2147480614"/>
            <ac:spMk id="151" creationId="{9237FBE1-8CE0-AA78-12C0-CA6A2CE384FF}"/>
          </ac:spMkLst>
        </pc:spChg>
        <pc:spChg chg="add mod">
          <ac:chgData name="Yeung, Oliver" userId="dbcd05db-b63b-4c40-8dd4-c567e6893bd2" providerId="ADAL" clId="{5371BBEF-5F15-45F3-956F-87E9B83B7DE6}" dt="2025-05-09T03:00:19.790" v="185" actId="1076"/>
          <ac:spMkLst>
            <pc:docMk/>
            <pc:sldMk cId="4264716601" sldId="2147480614"/>
            <ac:spMk id="152" creationId="{1A32F50E-96A7-459A-6788-B714406400B0}"/>
          </ac:spMkLst>
        </pc:spChg>
        <pc:spChg chg="add mod">
          <ac:chgData name="Yeung, Oliver" userId="dbcd05db-b63b-4c40-8dd4-c567e6893bd2" providerId="ADAL" clId="{5371BBEF-5F15-45F3-956F-87E9B83B7DE6}" dt="2025-05-09T03:00:19.790" v="185" actId="1076"/>
          <ac:spMkLst>
            <pc:docMk/>
            <pc:sldMk cId="4264716601" sldId="2147480614"/>
            <ac:spMk id="155" creationId="{DE801583-F52F-6870-1A69-B6591701338A}"/>
          </ac:spMkLst>
        </pc:spChg>
        <pc:spChg chg="add mod">
          <ac:chgData name="Yeung, Oliver" userId="dbcd05db-b63b-4c40-8dd4-c567e6893bd2" providerId="ADAL" clId="{5371BBEF-5F15-45F3-956F-87E9B83B7DE6}" dt="2025-05-09T03:00:19.790" v="185" actId="1076"/>
          <ac:spMkLst>
            <pc:docMk/>
            <pc:sldMk cId="4264716601" sldId="2147480614"/>
            <ac:spMk id="156" creationId="{70643A7C-987B-0D8F-4F4D-04DC5CC1A531}"/>
          </ac:spMkLst>
        </pc:spChg>
        <pc:spChg chg="add mod">
          <ac:chgData name="Yeung, Oliver" userId="dbcd05db-b63b-4c40-8dd4-c567e6893bd2" providerId="ADAL" clId="{5371BBEF-5F15-45F3-956F-87E9B83B7DE6}" dt="2025-05-09T03:00:19.790" v="185" actId="1076"/>
          <ac:spMkLst>
            <pc:docMk/>
            <pc:sldMk cId="4264716601" sldId="2147480614"/>
            <ac:spMk id="157" creationId="{2DAF724C-990E-B10A-7C4D-C13FA36BCFCC}"/>
          </ac:spMkLst>
        </pc:spChg>
        <pc:spChg chg="add mod">
          <ac:chgData name="Yeung, Oliver" userId="dbcd05db-b63b-4c40-8dd4-c567e6893bd2" providerId="ADAL" clId="{5371BBEF-5F15-45F3-956F-87E9B83B7DE6}" dt="2025-05-09T03:00:19.790" v="185" actId="1076"/>
          <ac:spMkLst>
            <pc:docMk/>
            <pc:sldMk cId="4264716601" sldId="2147480614"/>
            <ac:spMk id="158" creationId="{85082C83-BEBE-1952-AF5F-6649F2E74952}"/>
          </ac:spMkLst>
        </pc:spChg>
        <pc:spChg chg="add mod">
          <ac:chgData name="Yeung, Oliver" userId="dbcd05db-b63b-4c40-8dd4-c567e6893bd2" providerId="ADAL" clId="{5371BBEF-5F15-45F3-956F-87E9B83B7DE6}" dt="2025-05-09T03:00:19.790" v="185" actId="1076"/>
          <ac:spMkLst>
            <pc:docMk/>
            <pc:sldMk cId="4264716601" sldId="2147480614"/>
            <ac:spMk id="159" creationId="{5C19143D-8DB2-74A7-4123-3EDFEF6F23E2}"/>
          </ac:spMkLst>
        </pc:spChg>
        <pc:spChg chg="add mod">
          <ac:chgData name="Yeung, Oliver" userId="dbcd05db-b63b-4c40-8dd4-c567e6893bd2" providerId="ADAL" clId="{5371BBEF-5F15-45F3-956F-87E9B83B7DE6}" dt="2025-05-09T03:00:19.790" v="185" actId="1076"/>
          <ac:spMkLst>
            <pc:docMk/>
            <pc:sldMk cId="4264716601" sldId="2147480614"/>
            <ac:spMk id="160" creationId="{A9149D4E-45FE-BE1C-7361-3475BE950F64}"/>
          </ac:spMkLst>
        </pc:spChg>
        <pc:spChg chg="add mod">
          <ac:chgData name="Yeung, Oliver" userId="dbcd05db-b63b-4c40-8dd4-c567e6893bd2" providerId="ADAL" clId="{5371BBEF-5F15-45F3-956F-87E9B83B7DE6}" dt="2025-05-09T03:00:19.790" v="185" actId="1076"/>
          <ac:spMkLst>
            <pc:docMk/>
            <pc:sldMk cId="4264716601" sldId="2147480614"/>
            <ac:spMk id="161" creationId="{EC05EFD1-E4C8-AF17-F388-99419C53B853}"/>
          </ac:spMkLst>
        </pc:spChg>
        <pc:spChg chg="add mod">
          <ac:chgData name="Yeung, Oliver" userId="dbcd05db-b63b-4c40-8dd4-c567e6893bd2" providerId="ADAL" clId="{5371BBEF-5F15-45F3-956F-87E9B83B7DE6}" dt="2025-05-09T03:00:19.790" v="185" actId="1076"/>
          <ac:spMkLst>
            <pc:docMk/>
            <pc:sldMk cId="4264716601" sldId="2147480614"/>
            <ac:spMk id="162" creationId="{107D921E-3C6B-025A-A513-0A591B17FF85}"/>
          </ac:spMkLst>
        </pc:spChg>
        <pc:spChg chg="add mod">
          <ac:chgData name="Yeung, Oliver" userId="dbcd05db-b63b-4c40-8dd4-c567e6893bd2" providerId="ADAL" clId="{5371BBEF-5F15-45F3-956F-87E9B83B7DE6}" dt="2025-05-09T03:00:19.790" v="185" actId="1076"/>
          <ac:spMkLst>
            <pc:docMk/>
            <pc:sldMk cId="4264716601" sldId="2147480614"/>
            <ac:spMk id="163" creationId="{D6B77B6F-8D42-0BF4-0201-675AF7CA6A0A}"/>
          </ac:spMkLst>
        </pc:spChg>
        <pc:spChg chg="add mod">
          <ac:chgData name="Yeung, Oliver" userId="dbcd05db-b63b-4c40-8dd4-c567e6893bd2" providerId="ADAL" clId="{5371BBEF-5F15-45F3-956F-87E9B83B7DE6}" dt="2025-05-09T03:00:19.790" v="185" actId="1076"/>
          <ac:spMkLst>
            <pc:docMk/>
            <pc:sldMk cId="4264716601" sldId="2147480614"/>
            <ac:spMk id="164" creationId="{C13AD040-F571-AA49-B910-4022A169D7CB}"/>
          </ac:spMkLst>
        </pc:spChg>
        <pc:spChg chg="add mod">
          <ac:chgData name="Yeung, Oliver" userId="dbcd05db-b63b-4c40-8dd4-c567e6893bd2" providerId="ADAL" clId="{5371BBEF-5F15-45F3-956F-87E9B83B7DE6}" dt="2025-05-09T03:00:19.790" v="185" actId="1076"/>
          <ac:spMkLst>
            <pc:docMk/>
            <pc:sldMk cId="4264716601" sldId="2147480614"/>
            <ac:spMk id="165" creationId="{FA8D18FE-9710-4846-2B3B-96F87FEE4DAA}"/>
          </ac:spMkLst>
        </pc:spChg>
        <pc:spChg chg="add mod">
          <ac:chgData name="Yeung, Oliver" userId="dbcd05db-b63b-4c40-8dd4-c567e6893bd2" providerId="ADAL" clId="{5371BBEF-5F15-45F3-956F-87E9B83B7DE6}" dt="2025-05-09T03:00:19.790" v="185" actId="1076"/>
          <ac:spMkLst>
            <pc:docMk/>
            <pc:sldMk cId="4264716601" sldId="2147480614"/>
            <ac:spMk id="166" creationId="{EB1BD441-6944-C09A-2F23-1DE05FE26168}"/>
          </ac:spMkLst>
        </pc:spChg>
        <pc:spChg chg="mod">
          <ac:chgData name="Yeung, Oliver" userId="dbcd05db-b63b-4c40-8dd4-c567e6893bd2" providerId="ADAL" clId="{5371BBEF-5F15-45F3-956F-87E9B83B7DE6}" dt="2025-05-09T02:58:05.993" v="163"/>
          <ac:spMkLst>
            <pc:docMk/>
            <pc:sldMk cId="4264716601" sldId="2147480614"/>
            <ac:spMk id="168" creationId="{B34DDEF7-DFF8-123F-94F2-F0E6224EF769}"/>
          </ac:spMkLst>
        </pc:spChg>
        <pc:spChg chg="mod">
          <ac:chgData name="Yeung, Oliver" userId="dbcd05db-b63b-4c40-8dd4-c567e6893bd2" providerId="ADAL" clId="{5371BBEF-5F15-45F3-956F-87E9B83B7DE6}" dt="2025-05-09T02:58:05.993" v="163"/>
          <ac:spMkLst>
            <pc:docMk/>
            <pc:sldMk cId="4264716601" sldId="2147480614"/>
            <ac:spMk id="169" creationId="{9F9423F7-AE35-22DB-673A-D0B33BE5F41C}"/>
          </ac:spMkLst>
        </pc:spChg>
        <pc:spChg chg="add mod">
          <ac:chgData name="Yeung, Oliver" userId="dbcd05db-b63b-4c40-8dd4-c567e6893bd2" providerId="ADAL" clId="{5371BBEF-5F15-45F3-956F-87E9B83B7DE6}" dt="2025-05-09T03:00:19.790" v="185" actId="1076"/>
          <ac:spMkLst>
            <pc:docMk/>
            <pc:sldMk cId="4264716601" sldId="2147480614"/>
            <ac:spMk id="170" creationId="{18121E9D-F19A-65AE-9F7C-ADED079CBC76}"/>
          </ac:spMkLst>
        </pc:spChg>
        <pc:spChg chg="mod">
          <ac:chgData name="Yeung, Oliver" userId="dbcd05db-b63b-4c40-8dd4-c567e6893bd2" providerId="ADAL" clId="{5371BBEF-5F15-45F3-956F-87E9B83B7DE6}" dt="2025-05-09T02:58:05.993" v="163"/>
          <ac:spMkLst>
            <pc:docMk/>
            <pc:sldMk cId="4264716601" sldId="2147480614"/>
            <ac:spMk id="172" creationId="{7B132AAD-5341-2FF6-BD01-58F7EFA82A9A}"/>
          </ac:spMkLst>
        </pc:spChg>
        <pc:spChg chg="mod">
          <ac:chgData name="Yeung, Oliver" userId="dbcd05db-b63b-4c40-8dd4-c567e6893bd2" providerId="ADAL" clId="{5371BBEF-5F15-45F3-956F-87E9B83B7DE6}" dt="2025-05-09T02:58:05.993" v="163"/>
          <ac:spMkLst>
            <pc:docMk/>
            <pc:sldMk cId="4264716601" sldId="2147480614"/>
            <ac:spMk id="173" creationId="{6C1AD3F4-F452-26F0-A596-94A5D3AB0A76}"/>
          </ac:spMkLst>
        </pc:spChg>
        <pc:spChg chg="mod">
          <ac:chgData name="Yeung, Oliver" userId="dbcd05db-b63b-4c40-8dd4-c567e6893bd2" providerId="ADAL" clId="{5371BBEF-5F15-45F3-956F-87E9B83B7DE6}" dt="2025-05-09T02:58:05.993" v="163"/>
          <ac:spMkLst>
            <pc:docMk/>
            <pc:sldMk cId="4264716601" sldId="2147480614"/>
            <ac:spMk id="174" creationId="{D645A589-8CAE-9E54-F4CD-FE50BF8A53F6}"/>
          </ac:spMkLst>
        </pc:spChg>
        <pc:spChg chg="mod">
          <ac:chgData name="Yeung, Oliver" userId="dbcd05db-b63b-4c40-8dd4-c567e6893bd2" providerId="ADAL" clId="{5371BBEF-5F15-45F3-956F-87E9B83B7DE6}" dt="2025-05-09T02:58:05.993" v="163"/>
          <ac:spMkLst>
            <pc:docMk/>
            <pc:sldMk cId="4264716601" sldId="2147480614"/>
            <ac:spMk id="175" creationId="{2E16F399-D5FE-59A7-C294-353A39ECEA10}"/>
          </ac:spMkLst>
        </pc:spChg>
        <pc:spChg chg="mod">
          <ac:chgData name="Yeung, Oliver" userId="dbcd05db-b63b-4c40-8dd4-c567e6893bd2" providerId="ADAL" clId="{5371BBEF-5F15-45F3-956F-87E9B83B7DE6}" dt="2025-05-09T02:58:05.993" v="163"/>
          <ac:spMkLst>
            <pc:docMk/>
            <pc:sldMk cId="4264716601" sldId="2147480614"/>
            <ac:spMk id="176" creationId="{2A119209-777A-31E6-7327-03CEE3168FB5}"/>
          </ac:spMkLst>
        </pc:spChg>
        <pc:spChg chg="mod">
          <ac:chgData name="Yeung, Oliver" userId="dbcd05db-b63b-4c40-8dd4-c567e6893bd2" providerId="ADAL" clId="{5371BBEF-5F15-45F3-956F-87E9B83B7DE6}" dt="2025-05-09T02:58:05.993" v="163"/>
          <ac:spMkLst>
            <pc:docMk/>
            <pc:sldMk cId="4264716601" sldId="2147480614"/>
            <ac:spMk id="177" creationId="{B147C637-F7AE-047F-EFA1-9187D7CF3AC2}"/>
          </ac:spMkLst>
        </pc:spChg>
        <pc:spChg chg="mod">
          <ac:chgData name="Yeung, Oliver" userId="dbcd05db-b63b-4c40-8dd4-c567e6893bd2" providerId="ADAL" clId="{5371BBEF-5F15-45F3-956F-87E9B83B7DE6}" dt="2025-05-09T02:58:05.993" v="163"/>
          <ac:spMkLst>
            <pc:docMk/>
            <pc:sldMk cId="4264716601" sldId="2147480614"/>
            <ac:spMk id="178" creationId="{7A7B3B68-3FC6-C8D6-ADBB-793E0869E076}"/>
          </ac:spMkLst>
        </pc:spChg>
        <pc:spChg chg="add mod">
          <ac:chgData name="Yeung, Oliver" userId="dbcd05db-b63b-4c40-8dd4-c567e6893bd2" providerId="ADAL" clId="{5371BBEF-5F15-45F3-956F-87E9B83B7DE6}" dt="2025-05-09T03:00:19.790" v="185" actId="1076"/>
          <ac:spMkLst>
            <pc:docMk/>
            <pc:sldMk cId="4264716601" sldId="2147480614"/>
            <ac:spMk id="179" creationId="{7F327313-D347-C5AC-241E-12B9366DD5B8}"/>
          </ac:spMkLst>
        </pc:spChg>
        <pc:spChg chg="add mod">
          <ac:chgData name="Yeung, Oliver" userId="dbcd05db-b63b-4c40-8dd4-c567e6893bd2" providerId="ADAL" clId="{5371BBEF-5F15-45F3-956F-87E9B83B7DE6}" dt="2025-05-09T03:00:19.790" v="185" actId="1076"/>
          <ac:spMkLst>
            <pc:docMk/>
            <pc:sldMk cId="4264716601" sldId="2147480614"/>
            <ac:spMk id="180" creationId="{0C49C1DE-1405-9817-57B2-153AB5EEBFA8}"/>
          </ac:spMkLst>
        </pc:spChg>
        <pc:spChg chg="add mod">
          <ac:chgData name="Yeung, Oliver" userId="dbcd05db-b63b-4c40-8dd4-c567e6893bd2" providerId="ADAL" clId="{5371BBEF-5F15-45F3-956F-87E9B83B7DE6}" dt="2025-05-09T03:00:19.790" v="185" actId="1076"/>
          <ac:spMkLst>
            <pc:docMk/>
            <pc:sldMk cId="4264716601" sldId="2147480614"/>
            <ac:spMk id="181" creationId="{886D2EC9-687E-2DED-1E74-A80DCB85D0BC}"/>
          </ac:spMkLst>
        </pc:spChg>
        <pc:spChg chg="add mod">
          <ac:chgData name="Yeung, Oliver" userId="dbcd05db-b63b-4c40-8dd4-c567e6893bd2" providerId="ADAL" clId="{5371BBEF-5F15-45F3-956F-87E9B83B7DE6}" dt="2025-05-09T03:00:19.790" v="185" actId="1076"/>
          <ac:spMkLst>
            <pc:docMk/>
            <pc:sldMk cId="4264716601" sldId="2147480614"/>
            <ac:spMk id="182" creationId="{242D9860-21B5-E50A-4084-FD1807C76972}"/>
          </ac:spMkLst>
        </pc:spChg>
        <pc:spChg chg="add mod">
          <ac:chgData name="Yeung, Oliver" userId="dbcd05db-b63b-4c40-8dd4-c567e6893bd2" providerId="ADAL" clId="{5371BBEF-5F15-45F3-956F-87E9B83B7DE6}" dt="2025-05-09T03:04:23.430" v="203" actId="1076"/>
          <ac:spMkLst>
            <pc:docMk/>
            <pc:sldMk cId="4264716601" sldId="2147480614"/>
            <ac:spMk id="183" creationId="{1965DD1E-16B9-1FE1-28C0-077CFB2CE183}"/>
          </ac:spMkLst>
        </pc:spChg>
        <pc:spChg chg="mod">
          <ac:chgData name="Yeung, Oliver" userId="dbcd05db-b63b-4c40-8dd4-c567e6893bd2" providerId="ADAL" clId="{5371BBEF-5F15-45F3-956F-87E9B83B7DE6}" dt="2025-05-09T02:58:05.993" v="163"/>
          <ac:spMkLst>
            <pc:docMk/>
            <pc:sldMk cId="4264716601" sldId="2147480614"/>
            <ac:spMk id="185" creationId="{63AF7603-8191-2F3A-8DF3-BD779F42088A}"/>
          </ac:spMkLst>
        </pc:spChg>
        <pc:spChg chg="add mod">
          <ac:chgData name="Yeung, Oliver" userId="dbcd05db-b63b-4c40-8dd4-c567e6893bd2" providerId="ADAL" clId="{5371BBEF-5F15-45F3-956F-87E9B83B7DE6}" dt="2025-05-13T06:28:51.027" v="303" actId="1076"/>
          <ac:spMkLst>
            <pc:docMk/>
            <pc:sldMk cId="4264716601" sldId="2147480614"/>
            <ac:spMk id="187" creationId="{A28BA63F-6EE6-27F7-D5F5-CA224DBB4976}"/>
          </ac:spMkLst>
        </pc:spChg>
        <pc:spChg chg="add mod">
          <ac:chgData name="Yeung, Oliver" userId="dbcd05db-b63b-4c40-8dd4-c567e6893bd2" providerId="ADAL" clId="{5371BBEF-5F15-45F3-956F-87E9B83B7DE6}" dt="2025-05-09T03:04:03.104" v="200"/>
          <ac:spMkLst>
            <pc:docMk/>
            <pc:sldMk cId="4264716601" sldId="2147480614"/>
            <ac:spMk id="245" creationId="{A741773C-2C99-748A-C4A7-7120DF550D2D}"/>
          </ac:spMkLst>
        </pc:spChg>
        <pc:spChg chg="add mod">
          <ac:chgData name="Yeung, Oliver" userId="dbcd05db-b63b-4c40-8dd4-c567e6893bd2" providerId="ADAL" clId="{5371BBEF-5F15-45F3-956F-87E9B83B7DE6}" dt="2025-05-09T03:04:08.149" v="201"/>
          <ac:spMkLst>
            <pc:docMk/>
            <pc:sldMk cId="4264716601" sldId="2147480614"/>
            <ac:spMk id="246" creationId="{B6A8E7A5-53BC-6870-78FB-15CEE3E26646}"/>
          </ac:spMkLst>
        </pc:spChg>
        <pc:grpChg chg="add mod">
          <ac:chgData name="Yeung, Oliver" userId="dbcd05db-b63b-4c40-8dd4-c567e6893bd2" providerId="ADAL" clId="{5371BBEF-5F15-45F3-956F-87E9B83B7DE6}" dt="2025-05-09T03:00:19.790" v="185" actId="1076"/>
          <ac:grpSpMkLst>
            <pc:docMk/>
            <pc:sldMk cId="4264716601" sldId="2147480614"/>
            <ac:grpSpMk id="136" creationId="{A1BF5E23-8E75-294D-53E5-4B7CEB976883}"/>
          </ac:grpSpMkLst>
        </pc:grpChg>
        <pc:grpChg chg="mod">
          <ac:chgData name="Yeung, Oliver" userId="dbcd05db-b63b-4c40-8dd4-c567e6893bd2" providerId="ADAL" clId="{5371BBEF-5F15-45F3-956F-87E9B83B7DE6}" dt="2025-05-09T02:58:05.993" v="163"/>
          <ac:grpSpMkLst>
            <pc:docMk/>
            <pc:sldMk cId="4264716601" sldId="2147480614"/>
            <ac:grpSpMk id="138" creationId="{EFD4E202-A97F-C80B-BEC7-EEDF7EC22C8B}"/>
          </ac:grpSpMkLst>
        </pc:grpChg>
        <pc:grpChg chg="add mod">
          <ac:chgData name="Yeung, Oliver" userId="dbcd05db-b63b-4c40-8dd4-c567e6893bd2" providerId="ADAL" clId="{5371BBEF-5F15-45F3-956F-87E9B83B7DE6}" dt="2025-05-09T03:00:19.790" v="185" actId="1076"/>
          <ac:grpSpMkLst>
            <pc:docMk/>
            <pc:sldMk cId="4264716601" sldId="2147480614"/>
            <ac:grpSpMk id="144" creationId="{02C69B0C-7762-9358-090C-7FC69FE6F27F}"/>
          </ac:grpSpMkLst>
        </pc:grpChg>
        <pc:grpChg chg="add mod">
          <ac:chgData name="Yeung, Oliver" userId="dbcd05db-b63b-4c40-8dd4-c567e6893bd2" providerId="ADAL" clId="{5371BBEF-5F15-45F3-956F-87E9B83B7DE6}" dt="2025-05-09T03:00:19.790" v="185" actId="1076"/>
          <ac:grpSpMkLst>
            <pc:docMk/>
            <pc:sldMk cId="4264716601" sldId="2147480614"/>
            <ac:grpSpMk id="167" creationId="{146498CE-F116-7EB2-1236-10D48E0DBB40}"/>
          </ac:grpSpMkLst>
        </pc:grpChg>
        <pc:grpChg chg="add mod">
          <ac:chgData name="Yeung, Oliver" userId="dbcd05db-b63b-4c40-8dd4-c567e6893bd2" providerId="ADAL" clId="{5371BBEF-5F15-45F3-956F-87E9B83B7DE6}" dt="2025-05-09T03:00:19.790" v="185" actId="1076"/>
          <ac:grpSpMkLst>
            <pc:docMk/>
            <pc:sldMk cId="4264716601" sldId="2147480614"/>
            <ac:grpSpMk id="171" creationId="{583BB3D7-EDF5-82E6-AC1E-884950E14634}"/>
          </ac:grpSpMkLst>
        </pc:grpChg>
        <pc:cxnChg chg="add mod">
          <ac:chgData name="Yeung, Oliver" userId="dbcd05db-b63b-4c40-8dd4-c567e6893bd2" providerId="ADAL" clId="{5371BBEF-5F15-45F3-956F-87E9B83B7DE6}" dt="2025-05-09T03:00:19.790" v="185" actId="1076"/>
          <ac:cxnSpMkLst>
            <pc:docMk/>
            <pc:sldMk cId="4264716601" sldId="2147480614"/>
            <ac:cxnSpMk id="135" creationId="{D4D21267-6B95-18DD-CD17-1E3D732FE19A}"/>
          </ac:cxnSpMkLst>
        </pc:cxnChg>
        <pc:cxnChg chg="mod">
          <ac:chgData name="Yeung, Oliver" userId="dbcd05db-b63b-4c40-8dd4-c567e6893bd2" providerId="ADAL" clId="{5371BBEF-5F15-45F3-956F-87E9B83B7DE6}" dt="2025-05-09T03:05:29.136" v="212" actId="208"/>
          <ac:cxnSpMkLst>
            <pc:docMk/>
            <pc:sldMk cId="4264716601" sldId="2147480614"/>
            <ac:cxnSpMk id="143" creationId="{7DEB8E53-BE16-AF21-E117-C3232A6017D8}"/>
          </ac:cxnSpMkLst>
        </pc:cxnChg>
        <pc:cxnChg chg="mod">
          <ac:chgData name="Yeung, Oliver" userId="dbcd05db-b63b-4c40-8dd4-c567e6893bd2" providerId="ADAL" clId="{5371BBEF-5F15-45F3-956F-87E9B83B7DE6}" dt="2025-05-09T03:06:25.527" v="228" actId="1582"/>
          <ac:cxnSpMkLst>
            <pc:docMk/>
            <pc:sldMk cId="4264716601" sldId="2147480614"/>
            <ac:cxnSpMk id="149" creationId="{A39AF4FF-A9F8-A462-28DD-330F44ED2217}"/>
          </ac:cxnSpMkLst>
        </pc:cxnChg>
        <pc:cxnChg chg="add mod">
          <ac:chgData name="Yeung, Oliver" userId="dbcd05db-b63b-4c40-8dd4-c567e6893bd2" providerId="ADAL" clId="{5371BBEF-5F15-45F3-956F-87E9B83B7DE6}" dt="2025-05-09T03:00:19.790" v="185" actId="1076"/>
          <ac:cxnSpMkLst>
            <pc:docMk/>
            <pc:sldMk cId="4264716601" sldId="2147480614"/>
            <ac:cxnSpMk id="153" creationId="{F032800B-E4E3-D4B4-7841-47785841208A}"/>
          </ac:cxnSpMkLst>
        </pc:cxnChg>
        <pc:cxnChg chg="add mod">
          <ac:chgData name="Yeung, Oliver" userId="dbcd05db-b63b-4c40-8dd4-c567e6893bd2" providerId="ADAL" clId="{5371BBEF-5F15-45F3-956F-87E9B83B7DE6}" dt="2025-05-09T03:00:19.790" v="185" actId="1076"/>
          <ac:cxnSpMkLst>
            <pc:docMk/>
            <pc:sldMk cId="4264716601" sldId="2147480614"/>
            <ac:cxnSpMk id="154" creationId="{39A8F95C-EA39-E2F2-3AE1-4F2DE86FEF5F}"/>
          </ac:cxnSpMkLst>
        </pc:cxnChg>
      </pc:sldChg>
      <pc:sldChg chg="add del setBg">
        <pc:chgData name="Yeung, Oliver" userId="dbcd05db-b63b-4c40-8dd4-c567e6893bd2" providerId="ADAL" clId="{5371BBEF-5F15-45F3-956F-87E9B83B7DE6}" dt="2025-05-09T02:52:54.613" v="17"/>
        <pc:sldMkLst>
          <pc:docMk/>
          <pc:sldMk cId="1236721306" sldId="2147480615"/>
        </pc:sldMkLst>
      </pc:sldChg>
      <pc:sldChg chg="add del setBg">
        <pc:chgData name="Yeung, Oliver" userId="dbcd05db-b63b-4c40-8dd4-c567e6893bd2" providerId="ADAL" clId="{5371BBEF-5F15-45F3-956F-87E9B83B7DE6}" dt="2025-05-09T02:52:43.682" v="13" actId="47"/>
        <pc:sldMkLst>
          <pc:docMk/>
          <pc:sldMk cId="1325909914" sldId="2147480615"/>
        </pc:sldMkLst>
      </pc:sldChg>
      <pc:sldChg chg="add del setBg">
        <pc:chgData name="Yeung, Oliver" userId="dbcd05db-b63b-4c40-8dd4-c567e6893bd2" providerId="ADAL" clId="{5371BBEF-5F15-45F3-956F-87E9B83B7DE6}" dt="2025-05-09T02:52:51.998" v="15"/>
        <pc:sldMkLst>
          <pc:docMk/>
          <pc:sldMk cId="1402206545" sldId="2147480615"/>
        </pc:sldMkLst>
      </pc:sldChg>
      <pc:sldChg chg="new del">
        <pc:chgData name="Yeung, Oliver" userId="dbcd05db-b63b-4c40-8dd4-c567e6893bd2" providerId="ADAL" clId="{5371BBEF-5F15-45F3-956F-87E9B83B7DE6}" dt="2025-05-09T03:04:15.415" v="202" actId="47"/>
        <pc:sldMkLst>
          <pc:docMk/>
          <pc:sldMk cId="2762205276" sldId="2147480615"/>
        </pc:sldMkLst>
      </pc:sldChg>
      <pc:sldChg chg="new del">
        <pc:chgData name="Yeung, Oliver" userId="dbcd05db-b63b-4c40-8dd4-c567e6893bd2" providerId="ADAL" clId="{5371BBEF-5F15-45F3-956F-87E9B83B7DE6}" dt="2025-05-09T03:01:20.481" v="190" actId="680"/>
        <pc:sldMkLst>
          <pc:docMk/>
          <pc:sldMk cId="3168815250" sldId="2147480615"/>
        </pc:sldMkLst>
      </pc:sldChg>
      <pc:sldChg chg="addSp modSp new del">
        <pc:chgData name="Yeung, Oliver" userId="dbcd05db-b63b-4c40-8dd4-c567e6893bd2" providerId="ADAL" clId="{5371BBEF-5F15-45F3-956F-87E9B83B7DE6}" dt="2025-05-12T06:24:52.867" v="287" actId="47"/>
        <pc:sldMkLst>
          <pc:docMk/>
          <pc:sldMk cId="3202129970" sldId="2147480615"/>
        </pc:sldMkLst>
      </pc:sldChg>
      <pc:sldChg chg="new del">
        <pc:chgData name="Yeung, Oliver" userId="dbcd05db-b63b-4c40-8dd4-c567e6893bd2" providerId="ADAL" clId="{5371BBEF-5F15-45F3-956F-87E9B83B7DE6}" dt="2025-05-12T06:24:54.335" v="288" actId="47"/>
        <pc:sldMkLst>
          <pc:docMk/>
          <pc:sldMk cId="3438959773" sldId="2147480616"/>
        </pc:sldMkLst>
      </pc:sldChg>
      <pc:sldChg chg="addSp delSp modSp mod modNotesTx">
        <pc:chgData name="Yeung, Oliver" userId="dbcd05db-b63b-4c40-8dd4-c567e6893bd2" providerId="ADAL" clId="{5371BBEF-5F15-45F3-956F-87E9B83B7DE6}" dt="2025-06-05T22:43:11.671" v="3436" actId="113"/>
        <pc:sldMkLst>
          <pc:docMk/>
          <pc:sldMk cId="413489979" sldId="2147480617"/>
        </pc:sldMkLst>
        <pc:spChg chg="add mod">
          <ac:chgData name="Yeung, Oliver" userId="dbcd05db-b63b-4c40-8dd4-c567e6893bd2" providerId="ADAL" clId="{5371BBEF-5F15-45F3-956F-87E9B83B7DE6}" dt="2025-05-14T01:45:23.820" v="1190" actId="1076"/>
          <ac:spMkLst>
            <pc:docMk/>
            <pc:sldMk cId="413489979" sldId="2147480617"/>
            <ac:spMk id="3" creationId="{44354D10-F3B2-FE14-9036-92B3ED88DE0F}"/>
          </ac:spMkLst>
        </pc:spChg>
        <pc:spChg chg="mod">
          <ac:chgData name="Yeung, Oliver" userId="dbcd05db-b63b-4c40-8dd4-c567e6893bd2" providerId="ADAL" clId="{5371BBEF-5F15-45F3-956F-87E9B83B7DE6}" dt="2025-05-13T06:32:31.446" v="357" actId="1076"/>
          <ac:spMkLst>
            <pc:docMk/>
            <pc:sldMk cId="413489979" sldId="2147480617"/>
            <ac:spMk id="159" creationId="{3F5FC4DF-BB5F-F6F7-9E8D-34E65BD766CD}"/>
          </ac:spMkLst>
        </pc:spChg>
        <pc:spChg chg="mod">
          <ac:chgData name="Yeung, Oliver" userId="dbcd05db-b63b-4c40-8dd4-c567e6893bd2" providerId="ADAL" clId="{5371BBEF-5F15-45F3-956F-87E9B83B7DE6}" dt="2025-05-13T06:32:15.800" v="355" actId="14100"/>
          <ac:spMkLst>
            <pc:docMk/>
            <pc:sldMk cId="413489979" sldId="2147480617"/>
            <ac:spMk id="160" creationId="{3E5F89A9-0F48-8359-53C8-BCCC5B7FBE22}"/>
          </ac:spMkLst>
        </pc:spChg>
        <pc:spChg chg="mod">
          <ac:chgData name="Yeung, Oliver" userId="dbcd05db-b63b-4c40-8dd4-c567e6893bd2" providerId="ADAL" clId="{5371BBEF-5F15-45F3-956F-87E9B83B7DE6}" dt="2025-05-13T06:32:22.784" v="356" actId="14100"/>
          <ac:spMkLst>
            <pc:docMk/>
            <pc:sldMk cId="413489979" sldId="2147480617"/>
            <ac:spMk id="161" creationId="{7E2C613C-859F-C665-F806-EA23DCE3B81E}"/>
          </ac:spMkLst>
        </pc:spChg>
      </pc:sldChg>
      <pc:sldChg chg="delSp modSp mod modNotesTx">
        <pc:chgData name="Yeung, Oliver" userId="dbcd05db-b63b-4c40-8dd4-c567e6893bd2" providerId="ADAL" clId="{5371BBEF-5F15-45F3-956F-87E9B83B7DE6}" dt="2025-06-05T22:42:13.635" v="3361" actId="113"/>
        <pc:sldMkLst>
          <pc:docMk/>
          <pc:sldMk cId="474840665" sldId="2147480618"/>
        </pc:sldMkLst>
        <pc:spChg chg="mod">
          <ac:chgData name="Yeung, Oliver" userId="dbcd05db-b63b-4c40-8dd4-c567e6893bd2" providerId="ADAL" clId="{5371BBEF-5F15-45F3-956F-87E9B83B7DE6}" dt="2025-06-03T00:26:47.802" v="3274" actId="790"/>
          <ac:spMkLst>
            <pc:docMk/>
            <pc:sldMk cId="474840665" sldId="2147480618"/>
            <ac:spMk id="9" creationId="{C85758AC-234C-3928-397C-5E0F33E0C87F}"/>
          </ac:spMkLst>
        </pc:spChg>
      </pc:sldChg>
      <pc:sldChg chg="delSp modSp mod">
        <pc:chgData name="Yeung, Oliver" userId="dbcd05db-b63b-4c40-8dd4-c567e6893bd2" providerId="ADAL" clId="{5371BBEF-5F15-45F3-956F-87E9B83B7DE6}" dt="2025-05-13T06:31:23.615" v="350" actId="20577"/>
        <pc:sldMkLst>
          <pc:docMk/>
          <pc:sldMk cId="556838860" sldId="2147480619"/>
        </pc:sldMkLst>
        <pc:spChg chg="mod">
          <ac:chgData name="Yeung, Oliver" userId="dbcd05db-b63b-4c40-8dd4-c567e6893bd2" providerId="ADAL" clId="{5371BBEF-5F15-45F3-956F-87E9B83B7DE6}" dt="2025-05-13T06:31:10.055" v="344" actId="403"/>
          <ac:spMkLst>
            <pc:docMk/>
            <pc:sldMk cId="556838860" sldId="2147480619"/>
            <ac:spMk id="27" creationId="{B77F82B8-0375-91E4-7A7C-A76D2FA2E3C0}"/>
          </ac:spMkLst>
        </pc:spChg>
        <pc:spChg chg="mod">
          <ac:chgData name="Yeung, Oliver" userId="dbcd05db-b63b-4c40-8dd4-c567e6893bd2" providerId="ADAL" clId="{5371BBEF-5F15-45F3-956F-87E9B83B7DE6}" dt="2025-05-13T06:31:23.615" v="350" actId="20577"/>
          <ac:spMkLst>
            <pc:docMk/>
            <pc:sldMk cId="556838860" sldId="2147480619"/>
            <ac:spMk id="30" creationId="{67C072C8-D7C5-0FB8-BD3E-72EC6122377A}"/>
          </ac:spMkLst>
        </pc:spChg>
      </pc:sldChg>
      <pc:sldChg chg="addSp delSp modSp mod">
        <pc:chgData name="Yeung, Oliver" userId="dbcd05db-b63b-4c40-8dd4-c567e6893bd2" providerId="ADAL" clId="{5371BBEF-5F15-45F3-956F-87E9B83B7DE6}" dt="2025-05-26T06:39:11.885" v="3269" actId="1076"/>
        <pc:sldMkLst>
          <pc:docMk/>
          <pc:sldMk cId="976019107" sldId="2147480620"/>
        </pc:sldMkLst>
        <pc:spChg chg="add mod">
          <ac:chgData name="Yeung, Oliver" userId="dbcd05db-b63b-4c40-8dd4-c567e6893bd2" providerId="ADAL" clId="{5371BBEF-5F15-45F3-956F-87E9B83B7DE6}" dt="2025-05-26T06:39:11.885" v="3269" actId="1076"/>
          <ac:spMkLst>
            <pc:docMk/>
            <pc:sldMk cId="976019107" sldId="2147480620"/>
            <ac:spMk id="3" creationId="{E1425821-761E-3895-B56C-BEB1DF5460D9}"/>
          </ac:spMkLst>
        </pc:spChg>
      </pc:sldChg>
      <pc:sldChg chg="add del">
        <pc:chgData name="Yeung, Oliver" userId="dbcd05db-b63b-4c40-8dd4-c567e6893bd2" providerId="ADAL" clId="{5371BBEF-5F15-45F3-956F-87E9B83B7DE6}" dt="2025-05-14T00:28:04.844" v="552" actId="47"/>
        <pc:sldMkLst>
          <pc:docMk/>
          <pc:sldMk cId="3275165574" sldId="2147480621"/>
        </pc:sldMkLst>
      </pc:sldChg>
      <pc:sldChg chg="ord">
        <pc:chgData name="Yeung, Oliver" userId="dbcd05db-b63b-4c40-8dd4-c567e6893bd2" providerId="ADAL" clId="{5371BBEF-5F15-45F3-956F-87E9B83B7DE6}" dt="2025-05-21T03:21:56.359" v="1811"/>
        <pc:sldMkLst>
          <pc:docMk/>
          <pc:sldMk cId="3837087787" sldId="2147480621"/>
        </pc:sldMkLst>
      </pc:sldChg>
      <pc:sldChg chg="delSp add del mod">
        <pc:chgData name="Yeung, Oliver" userId="dbcd05db-b63b-4c40-8dd4-c567e6893bd2" providerId="ADAL" clId="{5371BBEF-5F15-45F3-956F-87E9B83B7DE6}" dt="2025-05-14T00:33:21.871" v="583" actId="47"/>
        <pc:sldMkLst>
          <pc:docMk/>
          <pc:sldMk cId="557247018" sldId="2147480622"/>
        </pc:sldMkLst>
      </pc:sldChg>
      <pc:sldChg chg="modSp mod">
        <pc:chgData name="Yeung, Oliver" userId="dbcd05db-b63b-4c40-8dd4-c567e6893bd2" providerId="ADAL" clId="{5371BBEF-5F15-45F3-956F-87E9B83B7DE6}" dt="2025-05-21T03:16:31.513" v="1809" actId="20577"/>
        <pc:sldMkLst>
          <pc:docMk/>
          <pc:sldMk cId="1698891432" sldId="2147480622"/>
        </pc:sldMkLst>
      </pc:sldChg>
      <pc:sldChg chg="addSp delSp modSp add del mod ord">
        <pc:chgData name="Yeung, Oliver" userId="dbcd05db-b63b-4c40-8dd4-c567e6893bd2" providerId="ADAL" clId="{5371BBEF-5F15-45F3-956F-87E9B83B7DE6}" dt="2025-05-21T08:56:11.015" v="3239" actId="47"/>
        <pc:sldMkLst>
          <pc:docMk/>
          <pc:sldMk cId="894122547" sldId="2147480623"/>
        </pc:sldMkLst>
      </pc:sldChg>
      <pc:sldChg chg="delSp modSp add del mod">
        <pc:chgData name="Yeung, Oliver" userId="dbcd05db-b63b-4c40-8dd4-c567e6893bd2" providerId="ADAL" clId="{5371BBEF-5F15-45F3-956F-87E9B83B7DE6}" dt="2025-05-14T00:32:56.917" v="582" actId="47"/>
        <pc:sldMkLst>
          <pc:docMk/>
          <pc:sldMk cId="1018932645" sldId="2147480623"/>
        </pc:sldMkLst>
      </pc:sldChg>
      <pc:sldChg chg="add del">
        <pc:chgData name="Yeung, Oliver" userId="dbcd05db-b63b-4c40-8dd4-c567e6893bd2" providerId="ADAL" clId="{5371BBEF-5F15-45F3-956F-87E9B83B7DE6}" dt="2025-05-21T06:02:39.246" v="1963" actId="47"/>
        <pc:sldMkLst>
          <pc:docMk/>
          <pc:sldMk cId="2150500382" sldId="2147480625"/>
        </pc:sldMkLst>
      </pc:sldChg>
      <pc:sldChg chg="addSp delSp modSp add mod modNotesTx">
        <pc:chgData name="Yeung, Oliver" userId="dbcd05db-b63b-4c40-8dd4-c567e6893bd2" providerId="ADAL" clId="{5371BBEF-5F15-45F3-956F-87E9B83B7DE6}" dt="2025-05-21T08:59:07.849" v="3262" actId="1076"/>
        <pc:sldMkLst>
          <pc:docMk/>
          <pc:sldMk cId="3929381988" sldId="2147480625"/>
        </pc:sldMkLst>
        <pc:spChg chg="mod topLvl">
          <ac:chgData name="Yeung, Oliver" userId="dbcd05db-b63b-4c40-8dd4-c567e6893bd2" providerId="ADAL" clId="{5371BBEF-5F15-45F3-956F-87E9B83B7DE6}" dt="2025-05-21T08:58:05.316" v="3251" actId="165"/>
          <ac:spMkLst>
            <pc:docMk/>
            <pc:sldMk cId="3929381988" sldId="2147480625"/>
            <ac:spMk id="3" creationId="{6D969B95-7232-2B3A-CC2B-C4198F79AE2F}"/>
          </ac:spMkLst>
        </pc:spChg>
        <pc:spChg chg="add mod topLvl">
          <ac:chgData name="Yeung, Oliver" userId="dbcd05db-b63b-4c40-8dd4-c567e6893bd2" providerId="ADAL" clId="{5371BBEF-5F15-45F3-956F-87E9B83B7DE6}" dt="2025-05-21T08:58:48.696" v="3259" actId="1076"/>
          <ac:spMkLst>
            <pc:docMk/>
            <pc:sldMk cId="3929381988" sldId="2147480625"/>
            <ac:spMk id="4" creationId="{5F97C29D-4299-3396-11F6-00B668F65F5B}"/>
          </ac:spMkLst>
        </pc:spChg>
        <pc:spChg chg="mod topLvl">
          <ac:chgData name="Yeung, Oliver" userId="dbcd05db-b63b-4c40-8dd4-c567e6893bd2" providerId="ADAL" clId="{5371BBEF-5F15-45F3-956F-87E9B83B7DE6}" dt="2025-05-21T08:58:05.316" v="3251" actId="165"/>
          <ac:spMkLst>
            <pc:docMk/>
            <pc:sldMk cId="3929381988" sldId="2147480625"/>
            <ac:spMk id="5" creationId="{70174BC8-C65D-9BD7-17C9-E3C60B27E5ED}"/>
          </ac:spMkLst>
        </pc:spChg>
        <pc:spChg chg="mod topLvl">
          <ac:chgData name="Yeung, Oliver" userId="dbcd05db-b63b-4c40-8dd4-c567e6893bd2" providerId="ADAL" clId="{5371BBEF-5F15-45F3-956F-87E9B83B7DE6}" dt="2025-05-21T08:58:05.316" v="3251" actId="165"/>
          <ac:spMkLst>
            <pc:docMk/>
            <pc:sldMk cId="3929381988" sldId="2147480625"/>
            <ac:spMk id="8" creationId="{8AEA2E85-5120-AC34-92E1-1BF1B09A1C05}"/>
          </ac:spMkLst>
        </pc:spChg>
        <pc:spChg chg="mod topLvl">
          <ac:chgData name="Yeung, Oliver" userId="dbcd05db-b63b-4c40-8dd4-c567e6893bd2" providerId="ADAL" clId="{5371BBEF-5F15-45F3-956F-87E9B83B7DE6}" dt="2025-05-21T08:58:05.316" v="3251" actId="165"/>
          <ac:spMkLst>
            <pc:docMk/>
            <pc:sldMk cId="3929381988" sldId="2147480625"/>
            <ac:spMk id="9" creationId="{7A93EF8D-B87B-865B-80DB-201A00299835}"/>
          </ac:spMkLst>
        </pc:spChg>
        <pc:spChg chg="mod">
          <ac:chgData name="Yeung, Oliver" userId="dbcd05db-b63b-4c40-8dd4-c567e6893bd2" providerId="ADAL" clId="{5371BBEF-5F15-45F3-956F-87E9B83B7DE6}" dt="2025-05-21T07:57:17.672" v="2752" actId="20577"/>
          <ac:spMkLst>
            <pc:docMk/>
            <pc:sldMk cId="3929381988" sldId="2147480625"/>
            <ac:spMk id="16" creationId="{0C149BD1-2E77-5FEB-6FF4-D6424E70456E}"/>
          </ac:spMkLst>
        </pc:spChg>
        <pc:spChg chg="mod topLvl">
          <ac:chgData name="Yeung, Oliver" userId="dbcd05db-b63b-4c40-8dd4-c567e6893bd2" providerId="ADAL" clId="{5371BBEF-5F15-45F3-956F-87E9B83B7DE6}" dt="2025-05-21T08:58:05.316" v="3251" actId="165"/>
          <ac:spMkLst>
            <pc:docMk/>
            <pc:sldMk cId="3929381988" sldId="2147480625"/>
            <ac:spMk id="21" creationId="{74F6A5E4-B14D-1BAD-C840-E371B17BE2C3}"/>
          </ac:spMkLst>
        </pc:spChg>
        <pc:spChg chg="mod topLvl">
          <ac:chgData name="Yeung, Oliver" userId="dbcd05db-b63b-4c40-8dd4-c567e6893bd2" providerId="ADAL" clId="{5371BBEF-5F15-45F3-956F-87E9B83B7DE6}" dt="2025-05-21T08:58:05.316" v="3251" actId="165"/>
          <ac:spMkLst>
            <pc:docMk/>
            <pc:sldMk cId="3929381988" sldId="2147480625"/>
            <ac:spMk id="23" creationId="{E572EA24-63BA-FE5A-9E23-C87AAF20A4AA}"/>
          </ac:spMkLst>
        </pc:spChg>
        <pc:spChg chg="mod topLvl">
          <ac:chgData name="Yeung, Oliver" userId="dbcd05db-b63b-4c40-8dd4-c567e6893bd2" providerId="ADAL" clId="{5371BBEF-5F15-45F3-956F-87E9B83B7DE6}" dt="2025-05-21T08:58:05.316" v="3251" actId="165"/>
          <ac:spMkLst>
            <pc:docMk/>
            <pc:sldMk cId="3929381988" sldId="2147480625"/>
            <ac:spMk id="26" creationId="{E33807F6-CCB7-5959-5AE9-6280B292B13D}"/>
          </ac:spMkLst>
        </pc:spChg>
        <pc:spChg chg="mod topLvl">
          <ac:chgData name="Yeung, Oliver" userId="dbcd05db-b63b-4c40-8dd4-c567e6893bd2" providerId="ADAL" clId="{5371BBEF-5F15-45F3-956F-87E9B83B7DE6}" dt="2025-05-21T08:58:05.316" v="3251" actId="165"/>
          <ac:spMkLst>
            <pc:docMk/>
            <pc:sldMk cId="3929381988" sldId="2147480625"/>
            <ac:spMk id="28" creationId="{79EB9850-9015-F741-99F0-B16D8B624283}"/>
          </ac:spMkLst>
        </pc:spChg>
        <pc:spChg chg="mod topLvl">
          <ac:chgData name="Yeung, Oliver" userId="dbcd05db-b63b-4c40-8dd4-c567e6893bd2" providerId="ADAL" clId="{5371BBEF-5F15-45F3-956F-87E9B83B7DE6}" dt="2025-05-21T08:58:05.316" v="3251" actId="165"/>
          <ac:spMkLst>
            <pc:docMk/>
            <pc:sldMk cId="3929381988" sldId="2147480625"/>
            <ac:spMk id="30" creationId="{5891F7D9-83F7-C1E2-3F03-88FC53BC920D}"/>
          </ac:spMkLst>
        </pc:spChg>
        <pc:spChg chg="mod topLvl">
          <ac:chgData name="Yeung, Oliver" userId="dbcd05db-b63b-4c40-8dd4-c567e6893bd2" providerId="ADAL" clId="{5371BBEF-5F15-45F3-956F-87E9B83B7DE6}" dt="2025-05-21T08:58:05.316" v="3251" actId="165"/>
          <ac:spMkLst>
            <pc:docMk/>
            <pc:sldMk cId="3929381988" sldId="2147480625"/>
            <ac:spMk id="32" creationId="{09DCE08A-8DAF-43B8-F556-55F3E65202A9}"/>
          </ac:spMkLst>
        </pc:spChg>
        <pc:spChg chg="mod topLvl">
          <ac:chgData name="Yeung, Oliver" userId="dbcd05db-b63b-4c40-8dd4-c567e6893bd2" providerId="ADAL" clId="{5371BBEF-5F15-45F3-956F-87E9B83B7DE6}" dt="2025-05-21T08:58:05.316" v="3251" actId="165"/>
          <ac:spMkLst>
            <pc:docMk/>
            <pc:sldMk cId="3929381988" sldId="2147480625"/>
            <ac:spMk id="38" creationId="{9F8CAAFC-E88E-84BA-134E-1F8BB1AC8C48}"/>
          </ac:spMkLst>
        </pc:spChg>
        <pc:spChg chg="mod topLvl">
          <ac:chgData name="Yeung, Oliver" userId="dbcd05db-b63b-4c40-8dd4-c567e6893bd2" providerId="ADAL" clId="{5371BBEF-5F15-45F3-956F-87E9B83B7DE6}" dt="2025-05-21T08:58:05.316" v="3251" actId="165"/>
          <ac:spMkLst>
            <pc:docMk/>
            <pc:sldMk cId="3929381988" sldId="2147480625"/>
            <ac:spMk id="39" creationId="{98849F58-FC6B-4775-C3AF-368EE28A5DBC}"/>
          </ac:spMkLst>
        </pc:spChg>
        <pc:spChg chg="mod topLvl">
          <ac:chgData name="Yeung, Oliver" userId="dbcd05db-b63b-4c40-8dd4-c567e6893bd2" providerId="ADAL" clId="{5371BBEF-5F15-45F3-956F-87E9B83B7DE6}" dt="2025-05-21T08:58:05.316" v="3251" actId="165"/>
          <ac:spMkLst>
            <pc:docMk/>
            <pc:sldMk cId="3929381988" sldId="2147480625"/>
            <ac:spMk id="40" creationId="{E3C89672-C8C9-44BC-9FCE-08A24CA21FAC}"/>
          </ac:spMkLst>
        </pc:spChg>
        <pc:spChg chg="mod topLvl">
          <ac:chgData name="Yeung, Oliver" userId="dbcd05db-b63b-4c40-8dd4-c567e6893bd2" providerId="ADAL" clId="{5371BBEF-5F15-45F3-956F-87E9B83B7DE6}" dt="2025-05-21T08:58:05.316" v="3251" actId="165"/>
          <ac:spMkLst>
            <pc:docMk/>
            <pc:sldMk cId="3929381988" sldId="2147480625"/>
            <ac:spMk id="51" creationId="{B585BA04-2775-6A6D-173B-9CF340E31E9A}"/>
          </ac:spMkLst>
        </pc:spChg>
        <pc:spChg chg="mod topLvl">
          <ac:chgData name="Yeung, Oliver" userId="dbcd05db-b63b-4c40-8dd4-c567e6893bd2" providerId="ADAL" clId="{5371BBEF-5F15-45F3-956F-87E9B83B7DE6}" dt="2025-05-21T08:58:05.316" v="3251" actId="165"/>
          <ac:spMkLst>
            <pc:docMk/>
            <pc:sldMk cId="3929381988" sldId="2147480625"/>
            <ac:spMk id="56" creationId="{A4A5665A-C98D-0B55-54AB-650C1D67448C}"/>
          </ac:spMkLst>
        </pc:spChg>
        <pc:spChg chg="mod topLvl">
          <ac:chgData name="Yeung, Oliver" userId="dbcd05db-b63b-4c40-8dd4-c567e6893bd2" providerId="ADAL" clId="{5371BBEF-5F15-45F3-956F-87E9B83B7DE6}" dt="2025-05-21T08:58:05.316" v="3251" actId="165"/>
          <ac:spMkLst>
            <pc:docMk/>
            <pc:sldMk cId="3929381988" sldId="2147480625"/>
            <ac:spMk id="14345" creationId="{F893DA2C-F1B7-1276-B450-859D07DCB0D6}"/>
          </ac:spMkLst>
        </pc:spChg>
        <pc:picChg chg="add mod topLvl">
          <ac:chgData name="Yeung, Oliver" userId="dbcd05db-b63b-4c40-8dd4-c567e6893bd2" providerId="ADAL" clId="{5371BBEF-5F15-45F3-956F-87E9B83B7DE6}" dt="2025-05-21T08:58:05.316" v="3251" actId="165"/>
          <ac:picMkLst>
            <pc:docMk/>
            <pc:sldMk cId="3929381988" sldId="2147480625"/>
            <ac:picMk id="1028" creationId="{E6C6A686-F693-6B04-8413-44063F5E2349}"/>
          </ac:picMkLst>
        </pc:picChg>
        <pc:picChg chg="add mod topLvl">
          <ac:chgData name="Yeung, Oliver" userId="dbcd05db-b63b-4c40-8dd4-c567e6893bd2" providerId="ADAL" clId="{5371BBEF-5F15-45F3-956F-87E9B83B7DE6}" dt="2025-05-21T08:58:05.316" v="3251" actId="165"/>
          <ac:picMkLst>
            <pc:docMk/>
            <pc:sldMk cId="3929381988" sldId="2147480625"/>
            <ac:picMk id="1030" creationId="{094340DC-06C5-EA1C-6636-9333CDE81C60}"/>
          </ac:picMkLst>
        </pc:picChg>
        <pc:picChg chg="add del mod topLvl">
          <ac:chgData name="Yeung, Oliver" userId="dbcd05db-b63b-4c40-8dd4-c567e6893bd2" providerId="ADAL" clId="{5371BBEF-5F15-45F3-956F-87E9B83B7DE6}" dt="2025-05-21T08:58:05.316" v="3251" actId="165"/>
          <ac:picMkLst>
            <pc:docMk/>
            <pc:sldMk cId="3929381988" sldId="2147480625"/>
            <ac:picMk id="2050" creationId="{25265138-FC7D-D70B-C6A4-F84E4FD28E80}"/>
          </ac:picMkLst>
        </pc:picChg>
        <pc:picChg chg="add mod topLvl">
          <ac:chgData name="Yeung, Oliver" userId="dbcd05db-b63b-4c40-8dd4-c567e6893bd2" providerId="ADAL" clId="{5371BBEF-5F15-45F3-956F-87E9B83B7DE6}" dt="2025-05-21T08:58:05.316" v="3251" actId="165"/>
          <ac:picMkLst>
            <pc:docMk/>
            <pc:sldMk cId="3929381988" sldId="2147480625"/>
            <ac:picMk id="2052" creationId="{A30A02FC-1858-12D0-C463-35FDD2179BB6}"/>
          </ac:picMkLst>
        </pc:picChg>
        <pc:picChg chg="add mod topLvl">
          <ac:chgData name="Yeung, Oliver" userId="dbcd05db-b63b-4c40-8dd4-c567e6893bd2" providerId="ADAL" clId="{5371BBEF-5F15-45F3-956F-87E9B83B7DE6}" dt="2025-05-21T08:59:07.849" v="3262" actId="1076"/>
          <ac:picMkLst>
            <pc:docMk/>
            <pc:sldMk cId="3929381988" sldId="2147480625"/>
            <ac:picMk id="2056" creationId="{D1A70CF7-C09F-1CC5-7CE4-1177F258DA5A}"/>
          </ac:picMkLst>
        </pc:picChg>
        <pc:picChg chg="add mod topLvl">
          <ac:chgData name="Yeung, Oliver" userId="dbcd05db-b63b-4c40-8dd4-c567e6893bd2" providerId="ADAL" clId="{5371BBEF-5F15-45F3-956F-87E9B83B7DE6}" dt="2025-05-21T08:58:05.316" v="3251" actId="165"/>
          <ac:picMkLst>
            <pc:docMk/>
            <pc:sldMk cId="3929381988" sldId="2147480625"/>
            <ac:picMk id="2058" creationId="{8A8836DE-865F-DC9D-1D9C-1A52CCA01C82}"/>
          </ac:picMkLst>
        </pc:picChg>
        <pc:picChg chg="add mod topLvl">
          <ac:chgData name="Yeung, Oliver" userId="dbcd05db-b63b-4c40-8dd4-c567e6893bd2" providerId="ADAL" clId="{5371BBEF-5F15-45F3-956F-87E9B83B7DE6}" dt="2025-05-21T08:58:41.391" v="3257" actId="1076"/>
          <ac:picMkLst>
            <pc:docMk/>
            <pc:sldMk cId="3929381988" sldId="2147480625"/>
            <ac:picMk id="2060" creationId="{FBC0F261-CA8D-33D0-79B6-995A74D6930E}"/>
          </ac:picMkLst>
        </pc:picChg>
      </pc:sldChg>
      <pc:sldChg chg="modSp mod">
        <pc:chgData name="Yeung, Oliver" userId="dbcd05db-b63b-4c40-8dd4-c567e6893bd2" providerId="ADAL" clId="{5371BBEF-5F15-45F3-956F-87E9B83B7DE6}" dt="2025-05-23T03:42:52.220" v="3264" actId="20577"/>
        <pc:sldMkLst>
          <pc:docMk/>
          <pc:sldMk cId="3771282113" sldId="2147480627"/>
        </pc:sldMkLst>
      </pc:sldChg>
      <pc:sldChg chg="modSp mod modNotesTx">
        <pc:chgData name="Yeung, Oliver" userId="dbcd05db-b63b-4c40-8dd4-c567e6893bd2" providerId="ADAL" clId="{5371BBEF-5F15-45F3-956F-87E9B83B7DE6}" dt="2025-06-05T22:44:28.163" v="3572" actId="113"/>
        <pc:sldMkLst>
          <pc:docMk/>
          <pc:sldMk cId="4191513341" sldId="2147480629"/>
        </pc:sldMkLst>
        <pc:spChg chg="mod">
          <ac:chgData name="Yeung, Oliver" userId="dbcd05db-b63b-4c40-8dd4-c567e6893bd2" providerId="ADAL" clId="{5371BBEF-5F15-45F3-956F-87E9B83B7DE6}" dt="2025-06-05T04:16:57.213" v="3326" actId="20577"/>
          <ac:spMkLst>
            <pc:docMk/>
            <pc:sldMk cId="4191513341" sldId="2147480629"/>
            <ac:spMk id="108" creationId="{AD993052-88A9-2BD1-0869-5756CC16C155}"/>
          </ac:spMkLst>
        </pc:spChg>
        <pc:spChg chg="mod">
          <ac:chgData name="Yeung, Oliver" userId="dbcd05db-b63b-4c40-8dd4-c567e6893bd2" providerId="ADAL" clId="{5371BBEF-5F15-45F3-956F-87E9B83B7DE6}" dt="2025-06-05T04:16:59.281" v="3327" actId="20577"/>
          <ac:spMkLst>
            <pc:docMk/>
            <pc:sldMk cId="4191513341" sldId="2147480629"/>
            <ac:spMk id="110" creationId="{61F77CA3-0390-0E66-D2C6-B58C20483C86}"/>
          </ac:spMkLst>
        </pc:spChg>
        <pc:spChg chg="mod">
          <ac:chgData name="Yeung, Oliver" userId="dbcd05db-b63b-4c40-8dd4-c567e6893bd2" providerId="ADAL" clId="{5371BBEF-5F15-45F3-956F-87E9B83B7DE6}" dt="2025-06-05T04:17:00.825" v="3328" actId="20577"/>
          <ac:spMkLst>
            <pc:docMk/>
            <pc:sldMk cId="4191513341" sldId="2147480629"/>
            <ac:spMk id="111" creationId="{6B4B528C-8D7F-CAD6-B768-4ACA5BDD54E2}"/>
          </ac:spMkLst>
        </pc:spChg>
        <pc:spChg chg="mod">
          <ac:chgData name="Yeung, Oliver" userId="dbcd05db-b63b-4c40-8dd4-c567e6893bd2" providerId="ADAL" clId="{5371BBEF-5F15-45F3-956F-87E9B83B7DE6}" dt="2025-06-05T04:17:03.398" v="3332" actId="20577"/>
          <ac:spMkLst>
            <pc:docMk/>
            <pc:sldMk cId="4191513341" sldId="2147480629"/>
            <ac:spMk id="112" creationId="{A54AF7E8-C7E2-1067-0746-3B89FD88177F}"/>
          </ac:spMkLst>
        </pc:spChg>
      </pc:sldChg>
      <pc:sldChg chg="modSp mod modNotesTx">
        <pc:chgData name="Yeung, Oliver" userId="dbcd05db-b63b-4c40-8dd4-c567e6893bd2" providerId="ADAL" clId="{5371BBEF-5F15-45F3-956F-87E9B83B7DE6}" dt="2025-06-05T22:43:43.122" v="3502" actId="20577"/>
        <pc:sldMkLst>
          <pc:docMk/>
          <pc:sldMk cId="1777113629" sldId="2147480634"/>
        </pc:sldMkLst>
        <pc:spChg chg="mod">
          <ac:chgData name="Yeung, Oliver" userId="dbcd05db-b63b-4c40-8dd4-c567e6893bd2" providerId="ADAL" clId="{5371BBEF-5F15-45F3-956F-87E9B83B7DE6}" dt="2025-06-05T04:16:25.869" v="3323" actId="20577"/>
          <ac:spMkLst>
            <pc:docMk/>
            <pc:sldMk cId="1777113629" sldId="2147480634"/>
            <ac:spMk id="21" creationId="{8E6755D0-813A-3FF9-EDF1-487569A2A01D}"/>
          </ac:spMkLst>
        </pc:spChg>
        <pc:spChg chg="mod">
          <ac:chgData name="Yeung, Oliver" userId="dbcd05db-b63b-4c40-8dd4-c567e6893bd2" providerId="ADAL" clId="{5371BBEF-5F15-45F3-956F-87E9B83B7DE6}" dt="2025-06-05T04:16:11.356" v="3313" actId="20577"/>
          <ac:spMkLst>
            <pc:docMk/>
            <pc:sldMk cId="1777113629" sldId="2147480634"/>
            <ac:spMk id="23" creationId="{BCB72F3F-CF7A-3E58-4480-DB2072788350}"/>
          </ac:spMkLst>
        </pc:spChg>
        <pc:spChg chg="mod">
          <ac:chgData name="Yeung, Oliver" userId="dbcd05db-b63b-4c40-8dd4-c567e6893bd2" providerId="ADAL" clId="{5371BBEF-5F15-45F3-956F-87E9B83B7DE6}" dt="2025-06-05T04:16:28.425" v="3325" actId="20577"/>
          <ac:spMkLst>
            <pc:docMk/>
            <pc:sldMk cId="1777113629" sldId="2147480634"/>
            <ac:spMk id="25" creationId="{64064310-DD03-B37A-71B2-9ED8F327F775}"/>
          </ac:spMkLst>
        </pc:spChg>
        <pc:spChg chg="mod">
          <ac:chgData name="Yeung, Oliver" userId="dbcd05db-b63b-4c40-8dd4-c567e6893bd2" providerId="ADAL" clId="{5371BBEF-5F15-45F3-956F-87E9B83B7DE6}" dt="2025-06-05T04:16:06.696" v="3311" actId="20577"/>
          <ac:spMkLst>
            <pc:docMk/>
            <pc:sldMk cId="1777113629" sldId="2147480634"/>
            <ac:spMk id="27" creationId="{94CA1636-0A18-AFF6-3088-F6788C18404E}"/>
          </ac:spMkLst>
        </pc:spChg>
        <pc:spChg chg="mod">
          <ac:chgData name="Yeung, Oliver" userId="dbcd05db-b63b-4c40-8dd4-c567e6893bd2" providerId="ADAL" clId="{5371BBEF-5F15-45F3-956F-87E9B83B7DE6}" dt="2025-06-05T04:16:22.937" v="3322" actId="20577"/>
          <ac:spMkLst>
            <pc:docMk/>
            <pc:sldMk cId="1777113629" sldId="2147480634"/>
            <ac:spMk id="29" creationId="{5A3D8F22-4503-4BBB-9182-D04C0BF5D9C0}"/>
          </ac:spMkLst>
        </pc:spChg>
        <pc:spChg chg="mod">
          <ac:chgData name="Yeung, Oliver" userId="dbcd05db-b63b-4c40-8dd4-c567e6893bd2" providerId="ADAL" clId="{5371BBEF-5F15-45F3-956F-87E9B83B7DE6}" dt="2025-06-05T04:16:17.611" v="3319" actId="20577"/>
          <ac:spMkLst>
            <pc:docMk/>
            <pc:sldMk cId="1777113629" sldId="2147480634"/>
            <ac:spMk id="58" creationId="{69E847B1-CDBB-EE2E-5855-1BF9BB4EC6A4}"/>
          </ac:spMkLst>
        </pc:spChg>
      </pc:sldChg>
      <pc:sldChg chg="modSp mod modNotesTx">
        <pc:chgData name="Yeung, Oliver" userId="dbcd05db-b63b-4c40-8dd4-c567e6893bd2" providerId="ADAL" clId="{5371BBEF-5F15-45F3-956F-87E9B83B7DE6}" dt="2025-06-05T22:42:35.472" v="3368" actId="113"/>
        <pc:sldMkLst>
          <pc:docMk/>
          <pc:sldMk cId="3707669654" sldId="2147480638"/>
        </pc:sldMkLst>
        <pc:spChg chg="mod">
          <ac:chgData name="Yeung, Oliver" userId="dbcd05db-b63b-4c40-8dd4-c567e6893bd2" providerId="ADAL" clId="{5371BBEF-5F15-45F3-956F-87E9B83B7DE6}" dt="2025-06-05T04:15:33.284" v="3309" actId="20577"/>
          <ac:spMkLst>
            <pc:docMk/>
            <pc:sldMk cId="3707669654" sldId="2147480638"/>
            <ac:spMk id="30" creationId="{67C072C8-D7C5-0FB8-BD3E-72EC6122377A}"/>
          </ac:spMkLst>
        </pc:spChg>
      </pc:sldChg>
      <pc:sldChg chg="modNotesTx">
        <pc:chgData name="Yeung, Oliver" userId="dbcd05db-b63b-4c40-8dd4-c567e6893bd2" providerId="ADAL" clId="{5371BBEF-5F15-45F3-956F-87E9B83B7DE6}" dt="2025-06-05T22:42:49.800" v="3372" actId="113"/>
        <pc:sldMkLst>
          <pc:docMk/>
          <pc:sldMk cId="409304894" sldId="2147480645"/>
        </pc:sldMkLst>
      </pc:sldChg>
      <pc:sldChg chg="modSp mod modNotesTx">
        <pc:chgData name="Yeung, Oliver" userId="dbcd05db-b63b-4c40-8dd4-c567e6893bd2" providerId="ADAL" clId="{5371BBEF-5F15-45F3-956F-87E9B83B7DE6}" dt="2025-06-05T22:45:59.279" v="3722" actId="113"/>
        <pc:sldMkLst>
          <pc:docMk/>
          <pc:sldMk cId="2974564680" sldId="2147480646"/>
        </pc:sldMkLst>
        <pc:spChg chg="mod">
          <ac:chgData name="Yeung, Oliver" userId="dbcd05db-b63b-4c40-8dd4-c567e6893bd2" providerId="ADAL" clId="{5371BBEF-5F15-45F3-956F-87E9B83B7DE6}" dt="2025-06-03T00:26:17.135" v="3273" actId="20577"/>
          <ac:spMkLst>
            <pc:docMk/>
            <pc:sldMk cId="2974564680" sldId="2147480646"/>
            <ac:spMk id="48" creationId="{3D569CB0-8AB7-575E-8B26-AA91E6C72763}"/>
          </ac:spMkLst>
        </pc:spChg>
        <pc:graphicFrameChg chg="modGraphic">
          <ac:chgData name="Yeung, Oliver" userId="dbcd05db-b63b-4c40-8dd4-c567e6893bd2" providerId="ADAL" clId="{5371BBEF-5F15-45F3-956F-87E9B83B7DE6}" dt="2025-06-05T04:14:17.623" v="3308" actId="20577"/>
          <ac:graphicFrameMkLst>
            <pc:docMk/>
            <pc:sldMk cId="2974564680" sldId="2147480646"/>
            <ac:graphicFrameMk id="3" creationId="{11975824-42A8-0284-8F30-9573295CB3A7}"/>
          </ac:graphicFrameMkLst>
        </pc:graphicFrameChg>
      </pc:sldChg>
      <pc:sldChg chg="modNotesTx">
        <pc:chgData name="Yeung, Oliver" userId="dbcd05db-b63b-4c40-8dd4-c567e6893bd2" providerId="ADAL" clId="{5371BBEF-5F15-45F3-956F-87E9B83B7DE6}" dt="2025-06-05T22:44:09.361" v="3555" actId="113"/>
        <pc:sldMkLst>
          <pc:docMk/>
          <pc:sldMk cId="580070181" sldId="2147480650"/>
        </pc:sldMkLst>
      </pc:sldChg>
      <pc:sldMasterChg chg="mod delSldLayout modSldLayout">
        <pc:chgData name="Yeung, Oliver" userId="dbcd05db-b63b-4c40-8dd4-c567e6893bd2" providerId="ADAL" clId="{5371BBEF-5F15-45F3-956F-87E9B83B7DE6}" dt="2025-05-21T06:02:39.246" v="1963" actId="47"/>
        <pc:sldMasterMkLst>
          <pc:docMk/>
          <pc:sldMasterMk cId="2528825846" sldId="2147483648"/>
        </pc:sldMasterMkLst>
        <pc:sldLayoutChg chg="modSp mod">
          <pc:chgData name="Yeung, Oliver" userId="dbcd05db-b63b-4c40-8dd4-c567e6893bd2" providerId="ADAL" clId="{5371BBEF-5F15-45F3-956F-87E9B83B7DE6}" dt="2025-05-09T03:01:50.550" v="192" actId="34135"/>
          <pc:sldLayoutMkLst>
            <pc:docMk/>
            <pc:sldMasterMk cId="2528825846" sldId="2147483648"/>
            <pc:sldLayoutMk cId="3858356905" sldId="2147483650"/>
          </pc:sldLayoutMkLst>
          <pc:spChg chg="mod">
            <ac:chgData name="Yeung, Oliver" userId="dbcd05db-b63b-4c40-8dd4-c567e6893bd2" providerId="ADAL" clId="{5371BBEF-5F15-45F3-956F-87E9B83B7DE6}" dt="2025-05-09T03:01:46.352" v="191" actId="34135"/>
            <ac:spMkLst>
              <pc:docMk/>
              <pc:sldMasterMk cId="2528825846" sldId="2147483648"/>
              <pc:sldLayoutMk cId="3858356905" sldId="2147483650"/>
              <ac:spMk id="4" creationId="{5620758D-F7DA-9AC4-5413-311A1B9B4919}"/>
            </ac:spMkLst>
          </pc:spChg>
          <pc:spChg chg="mod">
            <ac:chgData name="Yeung, Oliver" userId="dbcd05db-b63b-4c40-8dd4-c567e6893bd2" providerId="ADAL" clId="{5371BBEF-5F15-45F3-956F-87E9B83B7DE6}" dt="2025-05-09T03:01:50.550" v="192" actId="34135"/>
            <ac:spMkLst>
              <pc:docMk/>
              <pc:sldMasterMk cId="2528825846" sldId="2147483648"/>
              <pc:sldLayoutMk cId="3858356905" sldId="2147483650"/>
              <ac:spMk id="6" creationId="{FC6E464A-9C61-0511-FA70-5AA1019B3D6D}"/>
            </ac:spMkLst>
          </pc:spChg>
        </pc:sldLayoutChg>
        <pc:sldLayoutChg chg="del">
          <pc:chgData name="Yeung, Oliver" userId="dbcd05db-b63b-4c40-8dd4-c567e6893bd2" providerId="ADAL" clId="{5371BBEF-5F15-45F3-956F-87E9B83B7DE6}" dt="2025-05-14T00:33:21.871" v="583" actId="47"/>
          <pc:sldLayoutMkLst>
            <pc:docMk/>
            <pc:sldMasterMk cId="2528825846" sldId="2147483648"/>
            <pc:sldLayoutMk cId="1137437975" sldId="2147483671"/>
          </pc:sldLayoutMkLst>
        </pc:sldLayoutChg>
        <pc:sldLayoutChg chg="del">
          <pc:chgData name="Yeung, Oliver" userId="dbcd05db-b63b-4c40-8dd4-c567e6893bd2" providerId="ADAL" clId="{5371BBEF-5F15-45F3-956F-87E9B83B7DE6}" dt="2025-05-14T01:03:50.822" v="792" actId="47"/>
          <pc:sldLayoutMkLst>
            <pc:docMk/>
            <pc:sldMasterMk cId="2528825846" sldId="2147483648"/>
            <pc:sldLayoutMk cId="1762373727" sldId="2147483671"/>
          </pc:sldLayoutMkLst>
        </pc:sldLayoutChg>
        <pc:sldLayoutChg chg="del">
          <pc:chgData name="Yeung, Oliver" userId="dbcd05db-b63b-4c40-8dd4-c567e6893bd2" providerId="ADAL" clId="{5371BBEF-5F15-45F3-956F-87E9B83B7DE6}" dt="2025-05-21T06:02:39.246" v="1963" actId="47"/>
          <pc:sldLayoutMkLst>
            <pc:docMk/>
            <pc:sldMasterMk cId="2528825846" sldId="2147483648"/>
            <pc:sldLayoutMk cId="2491325158" sldId="2147483671"/>
          </pc:sldLayoutMkLst>
        </pc:sldLayoutChg>
        <pc:sldLayoutChg chg="del">
          <pc:chgData name="Yeung, Oliver" userId="dbcd05db-b63b-4c40-8dd4-c567e6893bd2" providerId="ADAL" clId="{5371BBEF-5F15-45F3-956F-87E9B83B7DE6}" dt="2025-05-14T00:32:56.917" v="582" actId="47"/>
          <pc:sldLayoutMkLst>
            <pc:docMk/>
            <pc:sldMasterMk cId="2528825846" sldId="2147483648"/>
            <pc:sldLayoutMk cId="3918152876" sldId="2147483672"/>
          </pc:sldLayoutMkLst>
        </pc:sldLayoutChg>
      </pc:sldMasterChg>
      <pc:sldMasterChg chg="new del mod addSldLayout delSldLayout">
        <pc:chgData name="Yeung, Oliver" userId="dbcd05db-b63b-4c40-8dd4-c567e6893bd2" providerId="ADAL" clId="{5371BBEF-5F15-45F3-956F-87E9B83B7DE6}" dt="2025-05-09T03:02:55.293" v="198" actId="6938"/>
        <pc:sldMasterMkLst>
          <pc:docMk/>
          <pc:sldMasterMk cId="2537966435" sldId="2147483670"/>
        </pc:sldMasterMkLst>
        <pc:sldLayoutChg chg="new del replId">
          <pc:chgData name="Yeung, Oliver" userId="dbcd05db-b63b-4c40-8dd4-c567e6893bd2" providerId="ADAL" clId="{5371BBEF-5F15-45F3-956F-87E9B83B7DE6}" dt="2025-05-09T03:02:55.293" v="198" actId="6938"/>
          <pc:sldLayoutMkLst>
            <pc:docMk/>
            <pc:sldMasterMk cId="2537966435" sldId="2147483670"/>
            <pc:sldLayoutMk cId="1062075672" sldId="2147483671"/>
          </pc:sldLayoutMkLst>
        </pc:sldLayoutChg>
        <pc:sldLayoutChg chg="new del replId">
          <pc:chgData name="Yeung, Oliver" userId="dbcd05db-b63b-4c40-8dd4-c567e6893bd2" providerId="ADAL" clId="{5371BBEF-5F15-45F3-956F-87E9B83B7DE6}" dt="2025-05-09T03:02:55.293" v="198" actId="6938"/>
          <pc:sldLayoutMkLst>
            <pc:docMk/>
            <pc:sldMasterMk cId="2537966435" sldId="2147483670"/>
            <pc:sldLayoutMk cId="2196068346" sldId="2147483672"/>
          </pc:sldLayoutMkLst>
        </pc:sldLayoutChg>
        <pc:sldLayoutChg chg="new del replId">
          <pc:chgData name="Yeung, Oliver" userId="dbcd05db-b63b-4c40-8dd4-c567e6893bd2" providerId="ADAL" clId="{5371BBEF-5F15-45F3-956F-87E9B83B7DE6}" dt="2025-05-09T03:02:55.293" v="198" actId="6938"/>
          <pc:sldLayoutMkLst>
            <pc:docMk/>
            <pc:sldMasterMk cId="2537966435" sldId="2147483670"/>
            <pc:sldLayoutMk cId="2107641404" sldId="2147483673"/>
          </pc:sldLayoutMkLst>
        </pc:sldLayoutChg>
        <pc:sldLayoutChg chg="new del replId">
          <pc:chgData name="Yeung, Oliver" userId="dbcd05db-b63b-4c40-8dd4-c567e6893bd2" providerId="ADAL" clId="{5371BBEF-5F15-45F3-956F-87E9B83B7DE6}" dt="2025-05-09T03:02:55.293" v="198" actId="6938"/>
          <pc:sldLayoutMkLst>
            <pc:docMk/>
            <pc:sldMasterMk cId="2537966435" sldId="2147483670"/>
            <pc:sldLayoutMk cId="2656673608" sldId="2147483674"/>
          </pc:sldLayoutMkLst>
        </pc:sldLayoutChg>
        <pc:sldLayoutChg chg="new del replId">
          <pc:chgData name="Yeung, Oliver" userId="dbcd05db-b63b-4c40-8dd4-c567e6893bd2" providerId="ADAL" clId="{5371BBEF-5F15-45F3-956F-87E9B83B7DE6}" dt="2025-05-09T03:02:55.293" v="198" actId="6938"/>
          <pc:sldLayoutMkLst>
            <pc:docMk/>
            <pc:sldMasterMk cId="2537966435" sldId="2147483670"/>
            <pc:sldLayoutMk cId="2975187534" sldId="2147483675"/>
          </pc:sldLayoutMkLst>
        </pc:sldLayoutChg>
        <pc:sldLayoutChg chg="new del replId">
          <pc:chgData name="Yeung, Oliver" userId="dbcd05db-b63b-4c40-8dd4-c567e6893bd2" providerId="ADAL" clId="{5371BBEF-5F15-45F3-956F-87E9B83B7DE6}" dt="2025-05-09T03:02:55.293" v="198" actId="6938"/>
          <pc:sldLayoutMkLst>
            <pc:docMk/>
            <pc:sldMasterMk cId="2537966435" sldId="2147483670"/>
            <pc:sldLayoutMk cId="3650159037" sldId="2147483676"/>
          </pc:sldLayoutMkLst>
        </pc:sldLayoutChg>
        <pc:sldLayoutChg chg="new del replId">
          <pc:chgData name="Yeung, Oliver" userId="dbcd05db-b63b-4c40-8dd4-c567e6893bd2" providerId="ADAL" clId="{5371BBEF-5F15-45F3-956F-87E9B83B7DE6}" dt="2025-05-09T03:02:55.293" v="198" actId="6938"/>
          <pc:sldLayoutMkLst>
            <pc:docMk/>
            <pc:sldMasterMk cId="2537966435" sldId="2147483670"/>
            <pc:sldLayoutMk cId="740068596" sldId="2147483677"/>
          </pc:sldLayoutMkLst>
        </pc:sldLayoutChg>
        <pc:sldLayoutChg chg="new del replId">
          <pc:chgData name="Yeung, Oliver" userId="dbcd05db-b63b-4c40-8dd4-c567e6893bd2" providerId="ADAL" clId="{5371BBEF-5F15-45F3-956F-87E9B83B7DE6}" dt="2025-05-09T03:02:55.293" v="198" actId="6938"/>
          <pc:sldLayoutMkLst>
            <pc:docMk/>
            <pc:sldMasterMk cId="2537966435" sldId="2147483670"/>
            <pc:sldLayoutMk cId="4033596077" sldId="2147483678"/>
          </pc:sldLayoutMkLst>
        </pc:sldLayoutChg>
        <pc:sldLayoutChg chg="new del replId">
          <pc:chgData name="Yeung, Oliver" userId="dbcd05db-b63b-4c40-8dd4-c567e6893bd2" providerId="ADAL" clId="{5371BBEF-5F15-45F3-956F-87E9B83B7DE6}" dt="2025-05-09T03:02:55.293" v="198" actId="6938"/>
          <pc:sldLayoutMkLst>
            <pc:docMk/>
            <pc:sldMasterMk cId="2537966435" sldId="2147483670"/>
            <pc:sldLayoutMk cId="4065789659" sldId="2147483679"/>
          </pc:sldLayoutMkLst>
        </pc:sldLayoutChg>
        <pc:sldLayoutChg chg="new del replId">
          <pc:chgData name="Yeung, Oliver" userId="dbcd05db-b63b-4c40-8dd4-c567e6893bd2" providerId="ADAL" clId="{5371BBEF-5F15-45F3-956F-87E9B83B7DE6}" dt="2025-05-09T03:02:55.293" v="198" actId="6938"/>
          <pc:sldLayoutMkLst>
            <pc:docMk/>
            <pc:sldMasterMk cId="2537966435" sldId="2147483670"/>
            <pc:sldLayoutMk cId="840550020" sldId="2147483680"/>
          </pc:sldLayoutMkLst>
        </pc:sldLayoutChg>
        <pc:sldLayoutChg chg="new del replId">
          <pc:chgData name="Yeung, Oliver" userId="dbcd05db-b63b-4c40-8dd4-c567e6893bd2" providerId="ADAL" clId="{5371BBEF-5F15-45F3-956F-87E9B83B7DE6}" dt="2025-05-09T03:02:55.293" v="198" actId="6938"/>
          <pc:sldLayoutMkLst>
            <pc:docMk/>
            <pc:sldMasterMk cId="2537966435" sldId="2147483670"/>
            <pc:sldLayoutMk cId="198551859" sldId="2147483681"/>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06060606060608E-2"/>
          <c:y val="6.0606060606060608E-2"/>
          <c:w val="0.87878787878787878"/>
          <c:h val="0.87878787878787878"/>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1-474D-489D-ABBE-5D839F24FA3B}"/>
              </c:ext>
            </c:extLst>
          </c:dPt>
          <c:dPt>
            <c:idx val="1"/>
            <c:bubble3D val="0"/>
            <c:spPr>
              <a:solidFill>
                <a:srgbClr val="313131"/>
              </a:solidFill>
              <a:ln>
                <a:noFill/>
              </a:ln>
            </c:spPr>
            <c:extLst>
              <c:ext xmlns:c16="http://schemas.microsoft.com/office/drawing/2014/chart" uri="{C3380CC4-5D6E-409C-BE32-E72D297353CC}">
                <c16:uniqueId val="{00000003-474D-489D-ABBE-5D839F24FA3B}"/>
              </c:ext>
            </c:extLst>
          </c:dPt>
          <c:dPt>
            <c:idx val="2"/>
            <c:bubble3D val="0"/>
            <c:spPr>
              <a:solidFill>
                <a:srgbClr val="838484"/>
              </a:solidFill>
              <a:ln>
                <a:noFill/>
              </a:ln>
            </c:spPr>
            <c:extLst>
              <c:ext xmlns:c16="http://schemas.microsoft.com/office/drawing/2014/chart" uri="{C3380CC4-5D6E-409C-BE32-E72D297353CC}">
                <c16:uniqueId val="{00000005-474D-489D-ABBE-5D839F24FA3B}"/>
              </c:ext>
            </c:extLst>
          </c:dPt>
          <c:dPt>
            <c:idx val="3"/>
            <c:bubble3D val="0"/>
            <c:spPr>
              <a:solidFill>
                <a:srgbClr val="012169"/>
              </a:solidFill>
              <a:ln>
                <a:noFill/>
              </a:ln>
            </c:spPr>
            <c:extLst>
              <c:ext xmlns:c16="http://schemas.microsoft.com/office/drawing/2014/chart" uri="{C3380CC4-5D6E-409C-BE32-E72D297353CC}">
                <c16:uniqueId val="{00000007-474D-489D-ABBE-5D839F24FA3B}"/>
              </c:ext>
            </c:extLst>
          </c:dPt>
          <c:val>
            <c:numRef>
              <c:f>Sheet1!$A$1:$A$4</c:f>
              <c:numCache>
                <c:formatCode>General</c:formatCode>
                <c:ptCount val="4"/>
                <c:pt idx="0">
                  <c:v>70.8</c:v>
                </c:pt>
                <c:pt idx="1">
                  <c:v>15.4</c:v>
                </c:pt>
                <c:pt idx="2">
                  <c:v>7.7</c:v>
                </c:pt>
                <c:pt idx="3">
                  <c:v>6.2</c:v>
                </c:pt>
              </c:numCache>
            </c:numRef>
          </c:val>
          <c:extLst>
            <c:ext xmlns:c16="http://schemas.microsoft.com/office/drawing/2014/chart" uri="{C3380CC4-5D6E-409C-BE32-E72D297353CC}">
              <c16:uniqueId val="{00000008-474D-489D-ABBE-5D839F24FA3B}"/>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026FA-005D-4F83-91B7-4A67E527D0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035807-436B-4098-B283-CFDB1C2C895B}">
      <dgm:prSet phldrT="[Text]" custT="1"/>
      <dgm:spPr>
        <a:solidFill>
          <a:srgbClr val="002060"/>
        </a:solidFill>
        <a:ln w="38100">
          <a:solidFill>
            <a:schemeClr val="bg1"/>
          </a:solidFill>
        </a:ln>
        <a:effectLst/>
      </dgm:spPr>
      <dgm:t>
        <a:bodyPr/>
        <a:lstStyle/>
        <a:p>
          <a:pPr>
            <a:spcAft>
              <a:spcPts val="0"/>
            </a:spcAft>
          </a:pPr>
          <a:r>
            <a:rPr lang="en-US" sz="1200" b="1" kern="1200">
              <a:solidFill>
                <a:srgbClr val="FFFFFF"/>
              </a:solidFill>
              <a:latin typeface="+mn-lt"/>
              <a:ea typeface="+mn-ea"/>
              <a:cs typeface="Arial" panose="020B0604020202020204" pitchFamily="34" charset="0"/>
            </a:rPr>
            <a:t>Health insurers to support integrated care models</a:t>
          </a:r>
        </a:p>
        <a:p>
          <a:pPr>
            <a:spcAft>
              <a:spcPts val="0"/>
            </a:spcAft>
          </a:pPr>
          <a:r>
            <a:rPr lang="en-US" sz="1200" kern="1200">
              <a:solidFill>
                <a:srgbClr val="FFFFFF"/>
              </a:solidFill>
              <a:latin typeface="+mn-lt"/>
              <a:ea typeface="+mn-ea"/>
              <a:cs typeface="Arial" panose="020B0604020202020204" pitchFamily="34" charset="0"/>
            </a:rPr>
            <a:t>- Offer value-based care with proactive prevention programs.</a:t>
          </a:r>
        </a:p>
        <a:p>
          <a:pPr>
            <a:spcAft>
              <a:spcPts val="0"/>
            </a:spcAft>
          </a:pPr>
          <a:r>
            <a:rPr lang="en-US" sz="1200" kern="1200">
              <a:solidFill>
                <a:srgbClr val="FFFFFF"/>
              </a:solidFill>
              <a:latin typeface="+mn-lt"/>
              <a:ea typeface="+mn-ea"/>
              <a:cs typeface="Arial" panose="020B0604020202020204" pitchFamily="34" charset="0"/>
            </a:rPr>
            <a:t>- Expanding care to the underserved and integrating care platforms.</a:t>
          </a:r>
        </a:p>
      </dgm:t>
    </dgm:pt>
    <dgm:pt modelId="{CF38784C-E47C-4381-88BA-3A6C34619753}" type="parTrans" cxnId="{568EF7AE-5E7A-4A4B-8C1E-7742DE39B02B}">
      <dgm:prSet/>
      <dgm:spPr/>
      <dgm:t>
        <a:bodyPr/>
        <a:lstStyle/>
        <a:p>
          <a:endParaRPr lang="en-US" sz="1600">
            <a:solidFill>
              <a:schemeClr val="bg1"/>
            </a:solidFill>
          </a:endParaRPr>
        </a:p>
      </dgm:t>
    </dgm:pt>
    <dgm:pt modelId="{9FD588D3-FE2F-4AEF-ABC5-9048826E4994}" type="sibTrans" cxnId="{568EF7AE-5E7A-4A4B-8C1E-7742DE39B02B}">
      <dgm:prSet/>
      <dgm:spPr>
        <a:solidFill>
          <a:schemeClr val="tx1">
            <a:lumMod val="50000"/>
            <a:lumOff val="50000"/>
          </a:schemeClr>
        </a:solidFill>
        <a:ln>
          <a:noFill/>
        </a:ln>
      </dgm:spPr>
      <dgm:t>
        <a:bodyPr/>
        <a:lstStyle/>
        <a:p>
          <a:endParaRPr lang="en-US" sz="1600">
            <a:solidFill>
              <a:schemeClr val="bg1"/>
            </a:solidFill>
          </a:endParaRPr>
        </a:p>
      </dgm:t>
    </dgm:pt>
    <dgm:pt modelId="{C8D3EB2C-1B33-49F1-A09D-9D8BC98DCFFC}">
      <dgm:prSet custT="1"/>
      <dgm:spPr>
        <a:solidFill>
          <a:schemeClr val="accent4"/>
        </a:solidFill>
        <a:ln w="38100">
          <a:solidFill>
            <a:schemeClr val="bg1"/>
          </a:solidFill>
        </a:ln>
        <a:effectLst/>
      </dgm:spPr>
      <dgm:t>
        <a:bodyPr/>
        <a:lstStyle/>
        <a:p>
          <a:pPr>
            <a:spcAft>
              <a:spcPts val="0"/>
            </a:spcAft>
          </a:pPr>
          <a:r>
            <a:rPr lang="en-US" sz="1200" b="1">
              <a:solidFill>
                <a:schemeClr val="bg1"/>
              </a:solidFill>
              <a:latin typeface="+mn-lt"/>
              <a:cs typeface="Arial" panose="020B0604020202020204" pitchFamily="34" charset="0"/>
            </a:rPr>
            <a:t>Workers’ compensation insurers to reshape the workforce</a:t>
          </a:r>
        </a:p>
        <a:p>
          <a:pPr>
            <a:spcAft>
              <a:spcPts val="0"/>
            </a:spcAft>
          </a:pPr>
          <a:r>
            <a:rPr lang="en-US" sz="1200">
              <a:solidFill>
                <a:schemeClr val="bg1"/>
              </a:solidFill>
              <a:latin typeface="+mn-lt"/>
              <a:cs typeface="Arial" panose="020B0604020202020204" pitchFamily="34" charset="0"/>
            </a:rPr>
            <a:t>- Invest in technology-enabled recovery such as VR physical therapy.</a:t>
          </a:r>
        </a:p>
        <a:p>
          <a:pPr>
            <a:spcAft>
              <a:spcPts val="0"/>
            </a:spcAft>
          </a:pPr>
          <a:r>
            <a:rPr lang="en-US" sz="1200">
              <a:solidFill>
                <a:schemeClr val="bg1"/>
              </a:solidFill>
              <a:latin typeface="+mn-lt"/>
            </a:rPr>
            <a:t>- Partner with employers and other insurers on workplace health &amp; safety.</a:t>
          </a:r>
        </a:p>
      </dgm:t>
    </dgm:pt>
    <dgm:pt modelId="{E4244590-7546-41EF-B8E3-CE696B7074AA}" type="parTrans" cxnId="{1A156D4A-22BD-4D92-84FE-40225A3AEAE5}">
      <dgm:prSet/>
      <dgm:spPr/>
      <dgm:t>
        <a:bodyPr/>
        <a:lstStyle/>
        <a:p>
          <a:endParaRPr lang="en-US" sz="1600">
            <a:solidFill>
              <a:schemeClr val="bg1"/>
            </a:solidFill>
          </a:endParaRPr>
        </a:p>
      </dgm:t>
    </dgm:pt>
    <dgm:pt modelId="{858B79B7-C7F1-4032-BEBB-EED6A59C485A}" type="sibTrans" cxnId="{1A156D4A-22BD-4D92-84FE-40225A3AEAE5}">
      <dgm:prSet/>
      <dgm:spPr/>
      <dgm:t>
        <a:bodyPr/>
        <a:lstStyle/>
        <a:p>
          <a:endParaRPr lang="en-US" sz="1600">
            <a:solidFill>
              <a:schemeClr val="bg1"/>
            </a:solidFill>
          </a:endParaRPr>
        </a:p>
      </dgm:t>
    </dgm:pt>
    <dgm:pt modelId="{493133E4-0A75-4988-B893-C64C3896137C}">
      <dgm:prSet phldrT="[Text]" custT="1"/>
      <dgm:spPr>
        <a:solidFill>
          <a:schemeClr val="accent2"/>
        </a:solidFill>
        <a:ln w="38100">
          <a:solidFill>
            <a:schemeClr val="bg1"/>
          </a:solidFill>
        </a:ln>
        <a:effectLst/>
      </dgm:spPr>
      <dgm:t>
        <a:bodyPr/>
        <a:lstStyle/>
        <a:p>
          <a:pPr marL="0" lvl="0" algn="l" defTabSz="444500">
            <a:lnSpc>
              <a:spcPct val="90000"/>
            </a:lnSpc>
            <a:spcBef>
              <a:spcPct val="0"/>
            </a:spcBef>
            <a:spcAft>
              <a:spcPts val="0"/>
            </a:spcAft>
            <a:buNone/>
          </a:pPr>
          <a:r>
            <a:rPr lang="en-US" sz="1200" b="1" kern="1200">
              <a:solidFill>
                <a:srgbClr val="FFFFFF"/>
              </a:solidFill>
              <a:latin typeface="+mn-lt"/>
              <a:ea typeface="+mn-ea"/>
              <a:cs typeface="Arial" panose="020B0604020202020204" pitchFamily="34" charset="0"/>
            </a:rPr>
            <a:t>Life insurers advocating for consumers to increase perceived value</a:t>
          </a:r>
        </a:p>
        <a:p>
          <a:pPr marL="0" lvl="0" algn="l" defTabSz="444500">
            <a:lnSpc>
              <a:spcPct val="90000"/>
            </a:lnSpc>
            <a:spcBef>
              <a:spcPct val="0"/>
            </a:spcBef>
            <a:spcAft>
              <a:spcPts val="0"/>
            </a:spcAft>
            <a:buNone/>
          </a:pPr>
          <a:r>
            <a:rPr lang="en-US" sz="1200" kern="1200">
              <a:solidFill>
                <a:srgbClr val="FFFFFF"/>
              </a:solidFill>
              <a:latin typeface="+mn-lt"/>
              <a:ea typeface="+mn-ea"/>
              <a:cs typeface="Arial" panose="020B0604020202020204" pitchFamily="34" charset="0"/>
            </a:rPr>
            <a:t>- Encourage healthier lifestyles through product design.</a:t>
          </a:r>
        </a:p>
        <a:p>
          <a:pPr marL="0" lvl="0" algn="l" defTabSz="444500">
            <a:lnSpc>
              <a:spcPct val="90000"/>
            </a:lnSpc>
            <a:spcBef>
              <a:spcPct val="0"/>
            </a:spcBef>
            <a:spcAft>
              <a:spcPts val="0"/>
            </a:spcAft>
            <a:buNone/>
          </a:pPr>
          <a:r>
            <a:rPr lang="en-US" sz="1200" kern="1200">
              <a:solidFill>
                <a:srgbClr val="FFFFFF"/>
              </a:solidFill>
              <a:latin typeface="+mn-lt"/>
              <a:ea typeface="+mn-ea"/>
              <a:cs typeface="Arial" panose="020B0604020202020204" pitchFamily="34" charset="0"/>
            </a:rPr>
            <a:t>- Partner with health companies and mental health platforms.</a:t>
          </a:r>
        </a:p>
      </dgm:t>
    </dgm:pt>
    <dgm:pt modelId="{5407D118-DF82-41F2-B25C-B08B875AD3C1}" type="sibTrans" cxnId="{BBC9D532-9666-4D18-8598-ADC8785C9EE5}">
      <dgm:prSet/>
      <dgm:spPr/>
      <dgm:t>
        <a:bodyPr/>
        <a:lstStyle/>
        <a:p>
          <a:endParaRPr lang="en-US" sz="1600">
            <a:solidFill>
              <a:schemeClr val="bg1"/>
            </a:solidFill>
          </a:endParaRPr>
        </a:p>
      </dgm:t>
    </dgm:pt>
    <dgm:pt modelId="{786492F5-D397-4BFF-8CD6-C70719EE8EC7}" type="parTrans" cxnId="{BBC9D532-9666-4D18-8598-ADC8785C9EE5}">
      <dgm:prSet/>
      <dgm:spPr/>
      <dgm:t>
        <a:bodyPr/>
        <a:lstStyle/>
        <a:p>
          <a:endParaRPr lang="en-US" sz="1600">
            <a:solidFill>
              <a:schemeClr val="bg1"/>
            </a:solidFill>
          </a:endParaRPr>
        </a:p>
      </dgm:t>
    </dgm:pt>
    <dgm:pt modelId="{A96F4048-1F86-40B8-8EB8-B0D3CCB904AC}">
      <dgm:prSet custT="1"/>
      <dgm:spPr>
        <a:solidFill>
          <a:srgbClr val="3C69FF"/>
        </a:solidFill>
        <a:ln w="38100">
          <a:solidFill>
            <a:schemeClr val="bg1"/>
          </a:solidFill>
        </a:ln>
        <a:effectLst/>
      </dgm:spPr>
      <dgm:t>
        <a:bodyPr/>
        <a:lstStyle/>
        <a:p>
          <a:pPr>
            <a:spcAft>
              <a:spcPts val="0"/>
            </a:spcAft>
          </a:pPr>
          <a:r>
            <a:rPr lang="en-US" sz="1200" b="1">
              <a:solidFill>
                <a:schemeClr val="bg1"/>
              </a:solidFill>
              <a:latin typeface="+mn-lt"/>
            </a:rPr>
            <a:t>Building a collaborative ecosystem</a:t>
          </a:r>
        </a:p>
        <a:p>
          <a:pPr>
            <a:spcAft>
              <a:spcPts val="0"/>
            </a:spcAft>
          </a:pPr>
          <a:r>
            <a:rPr lang="en-US" sz="1200">
              <a:solidFill>
                <a:schemeClr val="bg1"/>
              </a:solidFill>
              <a:latin typeface="+mn-lt"/>
            </a:rPr>
            <a:t>- Break down data silos between insurers, providers, patients.</a:t>
          </a:r>
        </a:p>
        <a:p>
          <a:pPr>
            <a:spcAft>
              <a:spcPts val="0"/>
            </a:spcAft>
          </a:pPr>
          <a:r>
            <a:rPr lang="en-US" sz="1200">
              <a:solidFill>
                <a:schemeClr val="bg1"/>
              </a:solidFill>
              <a:latin typeface="+mn-lt"/>
            </a:rPr>
            <a:t>- Support health infrastructure especially in underserved communities.</a:t>
          </a:r>
        </a:p>
      </dgm:t>
    </dgm:pt>
    <dgm:pt modelId="{8A04FE2A-8093-4AA8-9662-819B2383A01F}" type="sibTrans" cxnId="{836D2420-AD9D-45DF-9FEC-CF5DD690EEA6}">
      <dgm:prSet/>
      <dgm:spPr/>
      <dgm:t>
        <a:bodyPr/>
        <a:lstStyle/>
        <a:p>
          <a:endParaRPr lang="en-US" sz="1600">
            <a:solidFill>
              <a:schemeClr val="bg1"/>
            </a:solidFill>
          </a:endParaRPr>
        </a:p>
      </dgm:t>
    </dgm:pt>
    <dgm:pt modelId="{FB4DE79F-C8CE-4AD5-908F-46F2DD11FEAF}" type="parTrans" cxnId="{836D2420-AD9D-45DF-9FEC-CF5DD690EEA6}">
      <dgm:prSet/>
      <dgm:spPr/>
      <dgm:t>
        <a:bodyPr/>
        <a:lstStyle/>
        <a:p>
          <a:endParaRPr lang="en-US" sz="1600">
            <a:solidFill>
              <a:schemeClr val="bg1"/>
            </a:solidFill>
          </a:endParaRPr>
        </a:p>
      </dgm:t>
    </dgm:pt>
    <dgm:pt modelId="{1A27FCBB-E541-4E0E-B1EF-0DC3B82F7D6B}" type="pres">
      <dgm:prSet presAssocID="{B61026FA-005D-4F83-91B7-4A67E527D09C}" presName="Name0" presStyleCnt="0">
        <dgm:presLayoutVars>
          <dgm:chMax val="7"/>
          <dgm:chPref val="7"/>
          <dgm:dir/>
        </dgm:presLayoutVars>
      </dgm:prSet>
      <dgm:spPr/>
    </dgm:pt>
    <dgm:pt modelId="{1FECFB32-E6B3-4745-B74B-03EBCFD88A4F}" type="pres">
      <dgm:prSet presAssocID="{B61026FA-005D-4F83-91B7-4A67E527D09C}" presName="Name1" presStyleCnt="0"/>
      <dgm:spPr/>
    </dgm:pt>
    <dgm:pt modelId="{E80E83BC-FA7D-41C4-ADB9-CFD4B5BC7C27}" type="pres">
      <dgm:prSet presAssocID="{B61026FA-005D-4F83-91B7-4A67E527D09C}" presName="cycle" presStyleCnt="0"/>
      <dgm:spPr/>
    </dgm:pt>
    <dgm:pt modelId="{60030C70-F1E5-4987-AFAD-C98CFD15F308}" type="pres">
      <dgm:prSet presAssocID="{B61026FA-005D-4F83-91B7-4A67E527D09C}" presName="srcNode" presStyleLbl="node1" presStyleIdx="0" presStyleCnt="4"/>
      <dgm:spPr/>
    </dgm:pt>
    <dgm:pt modelId="{75CD2D43-FF46-486F-8F92-07E6EFDCB430}" type="pres">
      <dgm:prSet presAssocID="{B61026FA-005D-4F83-91B7-4A67E527D09C}" presName="conn" presStyleLbl="parChTrans1D2" presStyleIdx="0" presStyleCnt="1"/>
      <dgm:spPr/>
    </dgm:pt>
    <dgm:pt modelId="{45661116-E63B-4383-BA11-80CAAF8FBF7E}" type="pres">
      <dgm:prSet presAssocID="{B61026FA-005D-4F83-91B7-4A67E527D09C}" presName="extraNode" presStyleLbl="node1" presStyleIdx="0" presStyleCnt="4"/>
      <dgm:spPr/>
    </dgm:pt>
    <dgm:pt modelId="{4AF4D685-69D0-43E3-9F8A-CC8E8769CF62}" type="pres">
      <dgm:prSet presAssocID="{B61026FA-005D-4F83-91B7-4A67E527D09C}" presName="dstNode" presStyleLbl="node1" presStyleIdx="0" presStyleCnt="4"/>
      <dgm:spPr/>
    </dgm:pt>
    <dgm:pt modelId="{2EDA5132-F085-4E3B-BEF6-ED2C397CDBF7}" type="pres">
      <dgm:prSet presAssocID="{C7035807-436B-4098-B283-CFDB1C2C895B}" presName="text_1" presStyleLbl="node1" presStyleIdx="0" presStyleCnt="4" custScaleX="101360" custScaleY="131035" custLinFactNeighborX="-385" custLinFactNeighborY="-5005">
        <dgm:presLayoutVars>
          <dgm:bulletEnabled val="1"/>
        </dgm:presLayoutVars>
      </dgm:prSet>
      <dgm:spPr>
        <a:prstGeom prst="roundRect">
          <a:avLst/>
        </a:prstGeom>
      </dgm:spPr>
    </dgm:pt>
    <dgm:pt modelId="{4A080864-EA3F-460E-A43D-87F682A0B74D}" type="pres">
      <dgm:prSet presAssocID="{C7035807-436B-4098-B283-CFDB1C2C895B}" presName="accent_1" presStyleCnt="0"/>
      <dgm:spPr/>
    </dgm:pt>
    <dgm:pt modelId="{ED3C09F1-2D6D-4190-9E6D-EDDB3272A725}" type="pres">
      <dgm:prSet presAssocID="{C7035807-436B-4098-B283-CFDB1C2C895B}" presName="accentRepeatNode" presStyleLbl="solidFgAcc1" presStyleIdx="0" presStyleCnt="4" custScaleX="100635" custScaleY="100635" custLinFactNeighborY="-3264"/>
      <dgm:spPr>
        <a:ln w="38100">
          <a:solidFill>
            <a:srgbClr val="002060"/>
          </a:solidFill>
        </a:ln>
      </dgm:spPr>
    </dgm:pt>
    <dgm:pt modelId="{890952B4-38AA-41FF-A5D3-8211D557B0E1}" type="pres">
      <dgm:prSet presAssocID="{493133E4-0A75-4988-B893-C64C3896137C}" presName="text_2" presStyleLbl="node1" presStyleIdx="1" presStyleCnt="4" custScaleY="131035">
        <dgm:presLayoutVars>
          <dgm:bulletEnabled val="1"/>
        </dgm:presLayoutVars>
      </dgm:prSet>
      <dgm:spPr>
        <a:prstGeom prst="roundRect">
          <a:avLst/>
        </a:prstGeom>
      </dgm:spPr>
    </dgm:pt>
    <dgm:pt modelId="{E83AB650-1351-42AD-B40B-62B6DEA53B72}" type="pres">
      <dgm:prSet presAssocID="{493133E4-0A75-4988-B893-C64C3896137C}" presName="accent_2" presStyleCnt="0"/>
      <dgm:spPr/>
    </dgm:pt>
    <dgm:pt modelId="{BCF104F0-8207-4D4B-8D30-9B5FF072325D}" type="pres">
      <dgm:prSet presAssocID="{493133E4-0A75-4988-B893-C64C3896137C}" presName="accentRepeatNode" presStyleLbl="solidFgAcc1" presStyleIdx="1" presStyleCnt="4" custScaleX="100635" custScaleY="100635"/>
      <dgm:spPr>
        <a:ln w="38100">
          <a:solidFill>
            <a:schemeClr val="accent2"/>
          </a:solidFill>
        </a:ln>
      </dgm:spPr>
    </dgm:pt>
    <dgm:pt modelId="{A43B002E-DB24-4B22-A0AB-E7E271FB7997}" type="pres">
      <dgm:prSet presAssocID="{C8D3EB2C-1B33-49F1-A09D-9D8BC98DCFFC}" presName="text_3" presStyleLbl="node1" presStyleIdx="2" presStyleCnt="4" custScaleY="131035">
        <dgm:presLayoutVars>
          <dgm:bulletEnabled val="1"/>
        </dgm:presLayoutVars>
      </dgm:prSet>
      <dgm:spPr>
        <a:prstGeom prst="roundRect">
          <a:avLst/>
        </a:prstGeom>
      </dgm:spPr>
    </dgm:pt>
    <dgm:pt modelId="{88EEC51D-4F1E-4EE8-8AF7-06E95F2F6CCC}" type="pres">
      <dgm:prSet presAssocID="{C8D3EB2C-1B33-49F1-A09D-9D8BC98DCFFC}" presName="accent_3" presStyleCnt="0"/>
      <dgm:spPr/>
    </dgm:pt>
    <dgm:pt modelId="{E5C31066-E276-44EE-AA8A-6739FF02CE8E}" type="pres">
      <dgm:prSet presAssocID="{C8D3EB2C-1B33-49F1-A09D-9D8BC98DCFFC}" presName="accentRepeatNode" presStyleLbl="solidFgAcc1" presStyleIdx="2" presStyleCnt="4" custScaleX="100635" custScaleY="100635"/>
      <dgm:spPr>
        <a:ln w="38100">
          <a:solidFill>
            <a:schemeClr val="accent4"/>
          </a:solidFill>
        </a:ln>
      </dgm:spPr>
    </dgm:pt>
    <dgm:pt modelId="{4E7107DA-F8D0-4EC7-A2B8-0B480672159B}" type="pres">
      <dgm:prSet presAssocID="{A96F4048-1F86-40B8-8EB8-B0D3CCB904AC}" presName="text_4" presStyleLbl="node1" presStyleIdx="3" presStyleCnt="4" custScaleY="131035">
        <dgm:presLayoutVars>
          <dgm:bulletEnabled val="1"/>
        </dgm:presLayoutVars>
      </dgm:prSet>
      <dgm:spPr>
        <a:prstGeom prst="roundRect">
          <a:avLst/>
        </a:prstGeom>
      </dgm:spPr>
    </dgm:pt>
    <dgm:pt modelId="{D5C81FB2-E5B8-4D03-8404-D210107D96DD}" type="pres">
      <dgm:prSet presAssocID="{A96F4048-1F86-40B8-8EB8-B0D3CCB904AC}" presName="accent_4" presStyleCnt="0"/>
      <dgm:spPr/>
    </dgm:pt>
    <dgm:pt modelId="{C565211A-F819-4789-B901-16E10409A102}" type="pres">
      <dgm:prSet presAssocID="{A96F4048-1F86-40B8-8EB8-B0D3CCB904AC}" presName="accentRepeatNode" presStyleLbl="solidFgAcc1" presStyleIdx="3" presStyleCnt="4" custScaleX="100635" custScaleY="100635"/>
      <dgm:spPr>
        <a:ln w="38100">
          <a:solidFill>
            <a:srgbClr val="3C69FF"/>
          </a:solidFill>
        </a:ln>
      </dgm:spPr>
    </dgm:pt>
  </dgm:ptLst>
  <dgm:cxnLst>
    <dgm:cxn modelId="{227D6E09-3451-421D-A6CC-4F22E18FC1C0}" type="presOf" srcId="{A96F4048-1F86-40B8-8EB8-B0D3CCB904AC}" destId="{4E7107DA-F8D0-4EC7-A2B8-0B480672159B}" srcOrd="0" destOrd="0" presId="urn:microsoft.com/office/officeart/2008/layout/VerticalCurvedList"/>
    <dgm:cxn modelId="{836D2420-AD9D-45DF-9FEC-CF5DD690EEA6}" srcId="{B61026FA-005D-4F83-91B7-4A67E527D09C}" destId="{A96F4048-1F86-40B8-8EB8-B0D3CCB904AC}" srcOrd="3" destOrd="0" parTransId="{FB4DE79F-C8CE-4AD5-908F-46F2DD11FEAF}" sibTransId="{8A04FE2A-8093-4AA8-9662-819B2383A01F}"/>
    <dgm:cxn modelId="{BBC9D532-9666-4D18-8598-ADC8785C9EE5}" srcId="{B61026FA-005D-4F83-91B7-4A67E527D09C}" destId="{493133E4-0A75-4988-B893-C64C3896137C}" srcOrd="1" destOrd="0" parTransId="{786492F5-D397-4BFF-8CD6-C70719EE8EC7}" sibTransId="{5407D118-DF82-41F2-B25C-B08B875AD3C1}"/>
    <dgm:cxn modelId="{4108BF3B-2A79-4849-8B84-9C7D5064644E}" type="presOf" srcId="{493133E4-0A75-4988-B893-C64C3896137C}" destId="{890952B4-38AA-41FF-A5D3-8211D557B0E1}" srcOrd="0" destOrd="0" presId="urn:microsoft.com/office/officeart/2008/layout/VerticalCurvedList"/>
    <dgm:cxn modelId="{A06B8B42-2991-574A-B300-7570D0468C1B}" type="presOf" srcId="{C7035807-436B-4098-B283-CFDB1C2C895B}" destId="{2EDA5132-F085-4E3B-BEF6-ED2C397CDBF7}" srcOrd="0" destOrd="0" presId="urn:microsoft.com/office/officeart/2008/layout/VerticalCurvedList"/>
    <dgm:cxn modelId="{9D11DD43-469B-4849-9BB1-87F4C316A7C3}" type="presOf" srcId="{9FD588D3-FE2F-4AEF-ABC5-9048826E4994}" destId="{75CD2D43-FF46-486F-8F92-07E6EFDCB430}" srcOrd="0" destOrd="0" presId="urn:microsoft.com/office/officeart/2008/layout/VerticalCurvedList"/>
    <dgm:cxn modelId="{83E1DE49-1214-4874-A175-F7E679316C5D}" type="presOf" srcId="{C8D3EB2C-1B33-49F1-A09D-9D8BC98DCFFC}" destId="{A43B002E-DB24-4B22-A0AB-E7E271FB7997}" srcOrd="0" destOrd="0" presId="urn:microsoft.com/office/officeart/2008/layout/VerticalCurvedList"/>
    <dgm:cxn modelId="{1A156D4A-22BD-4D92-84FE-40225A3AEAE5}" srcId="{B61026FA-005D-4F83-91B7-4A67E527D09C}" destId="{C8D3EB2C-1B33-49F1-A09D-9D8BC98DCFFC}" srcOrd="2" destOrd="0" parTransId="{E4244590-7546-41EF-B8E3-CE696B7074AA}" sibTransId="{858B79B7-C7F1-4032-BEBB-EED6A59C485A}"/>
    <dgm:cxn modelId="{AAD16551-5A5E-FC49-BB58-6B94BB6104A9}" type="presOf" srcId="{B61026FA-005D-4F83-91B7-4A67E527D09C}" destId="{1A27FCBB-E541-4E0E-B1EF-0DC3B82F7D6B}" srcOrd="0" destOrd="0" presId="urn:microsoft.com/office/officeart/2008/layout/VerticalCurvedList"/>
    <dgm:cxn modelId="{568EF7AE-5E7A-4A4B-8C1E-7742DE39B02B}" srcId="{B61026FA-005D-4F83-91B7-4A67E527D09C}" destId="{C7035807-436B-4098-B283-CFDB1C2C895B}" srcOrd="0" destOrd="0" parTransId="{CF38784C-E47C-4381-88BA-3A6C34619753}" sibTransId="{9FD588D3-FE2F-4AEF-ABC5-9048826E4994}"/>
    <dgm:cxn modelId="{A5C964ED-2DBA-7442-846C-91AD59BC5796}" type="presParOf" srcId="{1A27FCBB-E541-4E0E-B1EF-0DC3B82F7D6B}" destId="{1FECFB32-E6B3-4745-B74B-03EBCFD88A4F}" srcOrd="0" destOrd="0" presId="urn:microsoft.com/office/officeart/2008/layout/VerticalCurvedList"/>
    <dgm:cxn modelId="{C250C0CC-D4B7-D747-A48E-2EE8033D92A0}" type="presParOf" srcId="{1FECFB32-E6B3-4745-B74B-03EBCFD88A4F}" destId="{E80E83BC-FA7D-41C4-ADB9-CFD4B5BC7C27}" srcOrd="0" destOrd="0" presId="urn:microsoft.com/office/officeart/2008/layout/VerticalCurvedList"/>
    <dgm:cxn modelId="{5103C171-47F0-F448-A513-4649D65C8DC6}" type="presParOf" srcId="{E80E83BC-FA7D-41C4-ADB9-CFD4B5BC7C27}" destId="{60030C70-F1E5-4987-AFAD-C98CFD15F308}" srcOrd="0" destOrd="0" presId="urn:microsoft.com/office/officeart/2008/layout/VerticalCurvedList"/>
    <dgm:cxn modelId="{E94CB5FA-7DA1-CE43-965F-1C56B534F3B0}" type="presParOf" srcId="{E80E83BC-FA7D-41C4-ADB9-CFD4B5BC7C27}" destId="{75CD2D43-FF46-486F-8F92-07E6EFDCB430}" srcOrd="1" destOrd="0" presId="urn:microsoft.com/office/officeart/2008/layout/VerticalCurvedList"/>
    <dgm:cxn modelId="{1C501B0C-49B4-324C-8988-6B90A9E03655}" type="presParOf" srcId="{E80E83BC-FA7D-41C4-ADB9-CFD4B5BC7C27}" destId="{45661116-E63B-4383-BA11-80CAAF8FBF7E}" srcOrd="2" destOrd="0" presId="urn:microsoft.com/office/officeart/2008/layout/VerticalCurvedList"/>
    <dgm:cxn modelId="{52558EF1-08FD-B449-B9A6-F3D939E069D1}" type="presParOf" srcId="{E80E83BC-FA7D-41C4-ADB9-CFD4B5BC7C27}" destId="{4AF4D685-69D0-43E3-9F8A-CC8E8769CF62}" srcOrd="3" destOrd="0" presId="urn:microsoft.com/office/officeart/2008/layout/VerticalCurvedList"/>
    <dgm:cxn modelId="{2D1A91BD-03DB-8C4D-AB30-A328336DEE67}" type="presParOf" srcId="{1FECFB32-E6B3-4745-B74B-03EBCFD88A4F}" destId="{2EDA5132-F085-4E3B-BEF6-ED2C397CDBF7}" srcOrd="1" destOrd="0" presId="urn:microsoft.com/office/officeart/2008/layout/VerticalCurvedList"/>
    <dgm:cxn modelId="{EC753BC0-7D69-EA4F-8735-52DCD0657939}" type="presParOf" srcId="{1FECFB32-E6B3-4745-B74B-03EBCFD88A4F}" destId="{4A080864-EA3F-460E-A43D-87F682A0B74D}" srcOrd="2" destOrd="0" presId="urn:microsoft.com/office/officeart/2008/layout/VerticalCurvedList"/>
    <dgm:cxn modelId="{BABBE586-BBBD-6F46-ACE8-031A6CCC0E93}" type="presParOf" srcId="{4A080864-EA3F-460E-A43D-87F682A0B74D}" destId="{ED3C09F1-2D6D-4190-9E6D-EDDB3272A725}" srcOrd="0" destOrd="0" presId="urn:microsoft.com/office/officeart/2008/layout/VerticalCurvedList"/>
    <dgm:cxn modelId="{3B29E863-6DED-8D46-B54A-437B4977CD9F}" type="presParOf" srcId="{1FECFB32-E6B3-4745-B74B-03EBCFD88A4F}" destId="{890952B4-38AA-41FF-A5D3-8211D557B0E1}" srcOrd="3" destOrd="0" presId="urn:microsoft.com/office/officeart/2008/layout/VerticalCurvedList"/>
    <dgm:cxn modelId="{B716654D-076E-CE44-8EB2-B37B5E56536D}" type="presParOf" srcId="{1FECFB32-E6B3-4745-B74B-03EBCFD88A4F}" destId="{E83AB650-1351-42AD-B40B-62B6DEA53B72}" srcOrd="4" destOrd="0" presId="urn:microsoft.com/office/officeart/2008/layout/VerticalCurvedList"/>
    <dgm:cxn modelId="{8AD5E4A0-37D0-C740-9CD1-3AF105912A9F}" type="presParOf" srcId="{E83AB650-1351-42AD-B40B-62B6DEA53B72}" destId="{BCF104F0-8207-4D4B-8D30-9B5FF072325D}" srcOrd="0" destOrd="0" presId="urn:microsoft.com/office/officeart/2008/layout/VerticalCurvedList"/>
    <dgm:cxn modelId="{610F14CF-BF86-4DF9-972F-A5002B62ABAC}" type="presParOf" srcId="{1FECFB32-E6B3-4745-B74B-03EBCFD88A4F}" destId="{A43B002E-DB24-4B22-A0AB-E7E271FB7997}" srcOrd="5" destOrd="0" presId="urn:microsoft.com/office/officeart/2008/layout/VerticalCurvedList"/>
    <dgm:cxn modelId="{014E2B30-5367-4F5F-8916-DEF64BBAD4B5}" type="presParOf" srcId="{1FECFB32-E6B3-4745-B74B-03EBCFD88A4F}" destId="{88EEC51D-4F1E-4EE8-8AF7-06E95F2F6CCC}" srcOrd="6" destOrd="0" presId="urn:microsoft.com/office/officeart/2008/layout/VerticalCurvedList"/>
    <dgm:cxn modelId="{9FDDC20F-516A-49EF-94B5-878FE540D814}" type="presParOf" srcId="{88EEC51D-4F1E-4EE8-8AF7-06E95F2F6CCC}" destId="{E5C31066-E276-44EE-AA8A-6739FF02CE8E}" srcOrd="0" destOrd="0" presId="urn:microsoft.com/office/officeart/2008/layout/VerticalCurvedList"/>
    <dgm:cxn modelId="{51F84270-48E6-4ADD-BBE3-31759054EC6E}" type="presParOf" srcId="{1FECFB32-E6B3-4745-B74B-03EBCFD88A4F}" destId="{4E7107DA-F8D0-4EC7-A2B8-0B480672159B}" srcOrd="7" destOrd="0" presId="urn:microsoft.com/office/officeart/2008/layout/VerticalCurvedList"/>
    <dgm:cxn modelId="{9027FA8B-AD5B-4171-B239-2A02C722119C}" type="presParOf" srcId="{1FECFB32-E6B3-4745-B74B-03EBCFD88A4F}" destId="{D5C81FB2-E5B8-4D03-8404-D210107D96DD}" srcOrd="8" destOrd="0" presId="urn:microsoft.com/office/officeart/2008/layout/VerticalCurvedList"/>
    <dgm:cxn modelId="{9E57EB31-7F7C-4140-A2D1-F4B8E3E6FC5E}" type="presParOf" srcId="{D5C81FB2-E5B8-4D03-8404-D210107D96DD}" destId="{C565211A-F819-4789-B901-16E10409A102}" srcOrd="0" destOrd="0" presId="urn:microsoft.com/office/officeart/2008/layout/VerticalCurved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D2D43-FF46-486F-8F92-07E6EFDCB430}">
      <dsp:nvSpPr>
        <dsp:cNvPr id="0" name=""/>
        <dsp:cNvSpPr/>
      </dsp:nvSpPr>
      <dsp:spPr>
        <a:xfrm>
          <a:off x="-5064392" y="-773314"/>
          <a:ext cx="6011249" cy="6011249"/>
        </a:xfrm>
        <a:prstGeom prst="blockArc">
          <a:avLst>
            <a:gd name="adj1" fmla="val 18900000"/>
            <a:gd name="adj2" fmla="val 2700000"/>
            <a:gd name="adj3" fmla="val 359"/>
          </a:avLst>
        </a:prstGeom>
        <a:solidFill>
          <a:schemeClr val="tx1">
            <a:lumMod val="50000"/>
            <a:lumOff val="50000"/>
          </a:schemeClr>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EDA5132-F085-4E3B-BEF6-ED2C397CDBF7}">
      <dsp:nvSpPr>
        <dsp:cNvPr id="0" name=""/>
        <dsp:cNvSpPr/>
      </dsp:nvSpPr>
      <dsp:spPr>
        <a:xfrm>
          <a:off x="435166" y="202283"/>
          <a:ext cx="5009095" cy="899997"/>
        </a:xfrm>
        <a:prstGeom prst="roundRect">
          <a:avLst/>
        </a:prstGeom>
        <a:solidFill>
          <a:srgbClr val="00206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177" tIns="30480" rIns="30480" bIns="30480" numCol="1" spcCol="1270" anchor="ctr" anchorCtr="0">
          <a:noAutofit/>
        </a:bodyPr>
        <a:lstStyle/>
        <a:p>
          <a:pPr marL="0" lvl="0" indent="0" algn="l" defTabSz="533400">
            <a:lnSpc>
              <a:spcPct val="90000"/>
            </a:lnSpc>
            <a:spcBef>
              <a:spcPct val="0"/>
            </a:spcBef>
            <a:spcAft>
              <a:spcPts val="0"/>
            </a:spcAft>
            <a:buNone/>
          </a:pPr>
          <a:r>
            <a:rPr lang="en-US" sz="1200" b="1" kern="1200">
              <a:solidFill>
                <a:srgbClr val="FFFFFF"/>
              </a:solidFill>
              <a:latin typeface="+mn-lt"/>
              <a:ea typeface="+mn-ea"/>
              <a:cs typeface="Arial" panose="020B0604020202020204" pitchFamily="34" charset="0"/>
            </a:rPr>
            <a:t>Health insurers to support integrated care models</a:t>
          </a:r>
        </a:p>
        <a:p>
          <a:pPr marL="0" lvl="0" indent="0" algn="l" defTabSz="533400">
            <a:lnSpc>
              <a:spcPct val="90000"/>
            </a:lnSpc>
            <a:spcBef>
              <a:spcPct val="0"/>
            </a:spcBef>
            <a:spcAft>
              <a:spcPts val="0"/>
            </a:spcAft>
            <a:buNone/>
          </a:pPr>
          <a:r>
            <a:rPr lang="en-US" sz="1200" kern="1200">
              <a:solidFill>
                <a:srgbClr val="FFFFFF"/>
              </a:solidFill>
              <a:latin typeface="+mn-lt"/>
              <a:ea typeface="+mn-ea"/>
              <a:cs typeface="Arial" panose="020B0604020202020204" pitchFamily="34" charset="0"/>
            </a:rPr>
            <a:t>- Offer value-based care with proactive prevention programs.</a:t>
          </a:r>
        </a:p>
        <a:p>
          <a:pPr marL="0" lvl="0" indent="0" algn="l" defTabSz="533400">
            <a:lnSpc>
              <a:spcPct val="90000"/>
            </a:lnSpc>
            <a:spcBef>
              <a:spcPct val="0"/>
            </a:spcBef>
            <a:spcAft>
              <a:spcPts val="0"/>
            </a:spcAft>
            <a:buNone/>
          </a:pPr>
          <a:r>
            <a:rPr lang="en-US" sz="1200" kern="1200">
              <a:solidFill>
                <a:srgbClr val="FFFFFF"/>
              </a:solidFill>
              <a:latin typeface="+mn-lt"/>
              <a:ea typeface="+mn-ea"/>
              <a:cs typeface="Arial" panose="020B0604020202020204" pitchFamily="34" charset="0"/>
            </a:rPr>
            <a:t>- Expanding care to the underserved and integrating care platforms.</a:t>
          </a:r>
        </a:p>
      </dsp:txBody>
      <dsp:txXfrm>
        <a:off x="479100" y="246217"/>
        <a:ext cx="4921227" cy="812129"/>
      </dsp:txXfrm>
    </dsp:sp>
    <dsp:sp modelId="{ED3C09F1-2D6D-4190-9E6D-EDDB3272A725}">
      <dsp:nvSpPr>
        <dsp:cNvPr id="0" name=""/>
        <dsp:cNvSpPr/>
      </dsp:nvSpPr>
      <dsp:spPr>
        <a:xfrm>
          <a:off x="55798" y="226636"/>
          <a:ext cx="863998" cy="863998"/>
        </a:xfrm>
        <a:prstGeom prst="ellipse">
          <a:avLst/>
        </a:prstGeom>
        <a:solidFill>
          <a:schemeClr val="lt1">
            <a:hueOff val="0"/>
            <a:satOff val="0"/>
            <a:lumOff val="0"/>
            <a:alphaOff val="0"/>
          </a:schemeClr>
        </a:solidFill>
        <a:ln w="381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890952B4-38AA-41FF-A5D3-8211D557B0E1}">
      <dsp:nvSpPr>
        <dsp:cNvPr id="0" name=""/>
        <dsp:cNvSpPr/>
      </dsp:nvSpPr>
      <dsp:spPr>
        <a:xfrm>
          <a:off x="881576" y="1267094"/>
          <a:ext cx="4548106" cy="899997"/>
        </a:xfrm>
        <a:prstGeom prst="roundRect">
          <a:avLst/>
        </a:prstGeom>
        <a:solidFill>
          <a:schemeClr val="accent2"/>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177" tIns="30480" rIns="30480" bIns="30480" numCol="1" spcCol="1270" anchor="ctr" anchorCtr="0">
          <a:noAutofit/>
        </a:bodyPr>
        <a:lstStyle/>
        <a:p>
          <a:pPr marL="0" lvl="0" indent="0" algn="l" defTabSz="444500">
            <a:lnSpc>
              <a:spcPct val="90000"/>
            </a:lnSpc>
            <a:spcBef>
              <a:spcPct val="0"/>
            </a:spcBef>
            <a:spcAft>
              <a:spcPts val="0"/>
            </a:spcAft>
            <a:buNone/>
          </a:pPr>
          <a:r>
            <a:rPr lang="en-US" sz="1200" b="1" kern="1200">
              <a:solidFill>
                <a:srgbClr val="FFFFFF"/>
              </a:solidFill>
              <a:latin typeface="+mn-lt"/>
              <a:ea typeface="+mn-ea"/>
              <a:cs typeface="Arial" panose="020B0604020202020204" pitchFamily="34" charset="0"/>
            </a:rPr>
            <a:t>Life insurers advocating for consumers to increase perceived value</a:t>
          </a:r>
        </a:p>
        <a:p>
          <a:pPr marL="0" lvl="0" indent="0" algn="l" defTabSz="444500">
            <a:lnSpc>
              <a:spcPct val="90000"/>
            </a:lnSpc>
            <a:spcBef>
              <a:spcPct val="0"/>
            </a:spcBef>
            <a:spcAft>
              <a:spcPts val="0"/>
            </a:spcAft>
            <a:buNone/>
          </a:pPr>
          <a:r>
            <a:rPr lang="en-US" sz="1200" kern="1200">
              <a:solidFill>
                <a:srgbClr val="FFFFFF"/>
              </a:solidFill>
              <a:latin typeface="+mn-lt"/>
              <a:ea typeface="+mn-ea"/>
              <a:cs typeface="Arial" panose="020B0604020202020204" pitchFamily="34" charset="0"/>
            </a:rPr>
            <a:t>- Encourage healthier lifestyles through product design.</a:t>
          </a:r>
        </a:p>
        <a:p>
          <a:pPr marL="0" lvl="0" indent="0" algn="l" defTabSz="444500">
            <a:lnSpc>
              <a:spcPct val="90000"/>
            </a:lnSpc>
            <a:spcBef>
              <a:spcPct val="0"/>
            </a:spcBef>
            <a:spcAft>
              <a:spcPts val="0"/>
            </a:spcAft>
            <a:buNone/>
          </a:pPr>
          <a:r>
            <a:rPr lang="en-US" sz="1200" kern="1200">
              <a:solidFill>
                <a:srgbClr val="FFFFFF"/>
              </a:solidFill>
              <a:latin typeface="+mn-lt"/>
              <a:ea typeface="+mn-ea"/>
              <a:cs typeface="Arial" panose="020B0604020202020204" pitchFamily="34" charset="0"/>
            </a:rPr>
            <a:t>- Partner with health companies and mental health platforms.</a:t>
          </a:r>
        </a:p>
      </dsp:txBody>
      <dsp:txXfrm>
        <a:off x="925510" y="1311028"/>
        <a:ext cx="4460238" cy="812129"/>
      </dsp:txXfrm>
    </dsp:sp>
    <dsp:sp modelId="{BCF104F0-8207-4D4B-8D30-9B5FF072325D}">
      <dsp:nvSpPr>
        <dsp:cNvPr id="0" name=""/>
        <dsp:cNvSpPr/>
      </dsp:nvSpPr>
      <dsp:spPr>
        <a:xfrm>
          <a:off x="449577" y="1285093"/>
          <a:ext cx="863998" cy="863998"/>
        </a:xfrm>
        <a:prstGeom prst="ellipse">
          <a:avLst/>
        </a:prstGeom>
        <a:solidFill>
          <a:schemeClr val="lt1">
            <a:hueOff val="0"/>
            <a:satOff val="0"/>
            <a:lumOff val="0"/>
            <a:alphaOff val="0"/>
          </a:schemeClr>
        </a:solid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A43B002E-DB24-4B22-A0AB-E7E271FB7997}">
      <dsp:nvSpPr>
        <dsp:cNvPr id="0" name=""/>
        <dsp:cNvSpPr/>
      </dsp:nvSpPr>
      <dsp:spPr>
        <a:xfrm>
          <a:off x="881576" y="2297528"/>
          <a:ext cx="4548106" cy="899997"/>
        </a:xfrm>
        <a:prstGeom prst="roundRect">
          <a:avLst/>
        </a:prstGeom>
        <a:solidFill>
          <a:schemeClr val="accent4"/>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177" tIns="30480" rIns="30480" bIns="30480" numCol="1" spcCol="1270" anchor="ctr" anchorCtr="0">
          <a:noAutofit/>
        </a:bodyPr>
        <a:lstStyle/>
        <a:p>
          <a:pPr marL="0" lvl="0" indent="0" algn="l" defTabSz="533400">
            <a:lnSpc>
              <a:spcPct val="90000"/>
            </a:lnSpc>
            <a:spcBef>
              <a:spcPct val="0"/>
            </a:spcBef>
            <a:spcAft>
              <a:spcPts val="0"/>
            </a:spcAft>
            <a:buNone/>
          </a:pPr>
          <a:r>
            <a:rPr lang="en-US" sz="1200" b="1" kern="1200">
              <a:solidFill>
                <a:schemeClr val="bg1"/>
              </a:solidFill>
              <a:latin typeface="+mn-lt"/>
              <a:cs typeface="Arial" panose="020B0604020202020204" pitchFamily="34" charset="0"/>
            </a:rPr>
            <a:t>Workers’ compensation insurers to reshape the workforce</a:t>
          </a:r>
        </a:p>
        <a:p>
          <a:pPr marL="0" lvl="0" indent="0" algn="l" defTabSz="533400">
            <a:lnSpc>
              <a:spcPct val="90000"/>
            </a:lnSpc>
            <a:spcBef>
              <a:spcPct val="0"/>
            </a:spcBef>
            <a:spcAft>
              <a:spcPts val="0"/>
            </a:spcAft>
            <a:buNone/>
          </a:pPr>
          <a:r>
            <a:rPr lang="en-US" sz="1200" kern="1200">
              <a:solidFill>
                <a:schemeClr val="bg1"/>
              </a:solidFill>
              <a:latin typeface="+mn-lt"/>
              <a:cs typeface="Arial" panose="020B0604020202020204" pitchFamily="34" charset="0"/>
            </a:rPr>
            <a:t>- Invest in technology-enabled recovery such as VR physical therapy.</a:t>
          </a:r>
        </a:p>
        <a:p>
          <a:pPr marL="0" lvl="0" indent="0" algn="l" defTabSz="533400">
            <a:lnSpc>
              <a:spcPct val="90000"/>
            </a:lnSpc>
            <a:spcBef>
              <a:spcPct val="0"/>
            </a:spcBef>
            <a:spcAft>
              <a:spcPts val="0"/>
            </a:spcAft>
            <a:buNone/>
          </a:pPr>
          <a:r>
            <a:rPr lang="en-US" sz="1200" kern="1200">
              <a:solidFill>
                <a:schemeClr val="bg1"/>
              </a:solidFill>
              <a:latin typeface="+mn-lt"/>
            </a:rPr>
            <a:t>- Partner with employers and other insurers on workplace health &amp; safety.</a:t>
          </a:r>
        </a:p>
      </dsp:txBody>
      <dsp:txXfrm>
        <a:off x="925510" y="2341462"/>
        <a:ext cx="4460238" cy="812129"/>
      </dsp:txXfrm>
    </dsp:sp>
    <dsp:sp modelId="{E5C31066-E276-44EE-AA8A-6739FF02CE8E}">
      <dsp:nvSpPr>
        <dsp:cNvPr id="0" name=""/>
        <dsp:cNvSpPr/>
      </dsp:nvSpPr>
      <dsp:spPr>
        <a:xfrm>
          <a:off x="449577" y="2315528"/>
          <a:ext cx="863998" cy="863998"/>
        </a:xfrm>
        <a:prstGeom prst="ellipse">
          <a:avLst/>
        </a:prstGeom>
        <a:solidFill>
          <a:schemeClr val="lt1">
            <a:hueOff val="0"/>
            <a:satOff val="0"/>
            <a:lumOff val="0"/>
            <a:alphaOff val="0"/>
          </a:schemeClr>
        </a:solidFill>
        <a:ln w="381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4E7107DA-F8D0-4EC7-A2B8-0B480672159B}">
      <dsp:nvSpPr>
        <dsp:cNvPr id="0" name=""/>
        <dsp:cNvSpPr/>
      </dsp:nvSpPr>
      <dsp:spPr>
        <a:xfrm>
          <a:off x="487797" y="3327962"/>
          <a:ext cx="4941886" cy="899997"/>
        </a:xfrm>
        <a:prstGeom prst="roundRect">
          <a:avLst/>
        </a:prstGeom>
        <a:solidFill>
          <a:srgbClr val="3C69FF"/>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177" tIns="30480" rIns="30480" bIns="30480" numCol="1" spcCol="1270" anchor="ctr" anchorCtr="0">
          <a:noAutofit/>
        </a:bodyPr>
        <a:lstStyle/>
        <a:p>
          <a:pPr marL="0" lvl="0" indent="0" algn="l" defTabSz="533400">
            <a:lnSpc>
              <a:spcPct val="90000"/>
            </a:lnSpc>
            <a:spcBef>
              <a:spcPct val="0"/>
            </a:spcBef>
            <a:spcAft>
              <a:spcPts val="0"/>
            </a:spcAft>
            <a:buNone/>
          </a:pPr>
          <a:r>
            <a:rPr lang="en-US" sz="1200" b="1" kern="1200">
              <a:solidFill>
                <a:schemeClr val="bg1"/>
              </a:solidFill>
              <a:latin typeface="+mn-lt"/>
            </a:rPr>
            <a:t>Building a collaborative ecosystem</a:t>
          </a:r>
        </a:p>
        <a:p>
          <a:pPr marL="0" lvl="0" indent="0" algn="l" defTabSz="533400">
            <a:lnSpc>
              <a:spcPct val="90000"/>
            </a:lnSpc>
            <a:spcBef>
              <a:spcPct val="0"/>
            </a:spcBef>
            <a:spcAft>
              <a:spcPts val="0"/>
            </a:spcAft>
            <a:buNone/>
          </a:pPr>
          <a:r>
            <a:rPr lang="en-US" sz="1200" kern="1200">
              <a:solidFill>
                <a:schemeClr val="bg1"/>
              </a:solidFill>
              <a:latin typeface="+mn-lt"/>
            </a:rPr>
            <a:t>- Break down data silos between insurers, providers, patients.</a:t>
          </a:r>
        </a:p>
        <a:p>
          <a:pPr marL="0" lvl="0" indent="0" algn="l" defTabSz="533400">
            <a:lnSpc>
              <a:spcPct val="90000"/>
            </a:lnSpc>
            <a:spcBef>
              <a:spcPct val="0"/>
            </a:spcBef>
            <a:spcAft>
              <a:spcPts val="0"/>
            </a:spcAft>
            <a:buNone/>
          </a:pPr>
          <a:r>
            <a:rPr lang="en-US" sz="1200" kern="1200">
              <a:solidFill>
                <a:schemeClr val="bg1"/>
              </a:solidFill>
              <a:latin typeface="+mn-lt"/>
            </a:rPr>
            <a:t>- Support health infrastructure especially in underserved communities.</a:t>
          </a:r>
        </a:p>
      </dsp:txBody>
      <dsp:txXfrm>
        <a:off x="531731" y="3371896"/>
        <a:ext cx="4854018" cy="812129"/>
      </dsp:txXfrm>
    </dsp:sp>
    <dsp:sp modelId="{C565211A-F819-4789-B901-16E10409A102}">
      <dsp:nvSpPr>
        <dsp:cNvPr id="0" name=""/>
        <dsp:cNvSpPr/>
      </dsp:nvSpPr>
      <dsp:spPr>
        <a:xfrm>
          <a:off x="55798" y="3345962"/>
          <a:ext cx="863998" cy="863998"/>
        </a:xfrm>
        <a:prstGeom prst="ellipse">
          <a:avLst/>
        </a:prstGeom>
        <a:solidFill>
          <a:schemeClr val="lt1">
            <a:hueOff val="0"/>
            <a:satOff val="0"/>
            <a:lumOff val="0"/>
            <a:alphaOff val="0"/>
          </a:schemeClr>
        </a:solidFill>
        <a:ln w="38100" cap="flat" cmpd="sng" algn="ctr">
          <a:solidFill>
            <a:srgbClr val="3C69F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a:solidFill>
                  <a:srgbClr val="3C69FF"/>
                </a:solidFill>
                <a:latin typeface="Open Sans" panose="020B0606030504020204" pitchFamily="34" charset="0"/>
                <a:ea typeface="Open Sans" panose="020B0606030504020204" pitchFamily="34" charset="0"/>
                <a:cs typeface="Open Sans" panose="020B0606030504020204" pitchFamily="34" charset="0"/>
              </a:rPr>
              <a:t>Dr Sean Chung</a:t>
            </a:r>
          </a:p>
          <a:p>
            <a:pPr algn="l"/>
            <a:r>
              <a:rPr lang="en-AU" sz="1400">
                <a:solidFill>
                  <a:srgbClr val="3C69FF"/>
                </a:solidFill>
                <a:latin typeface="Open Sans" panose="020B0606030504020204" pitchFamily="34" charset="0"/>
                <a:ea typeface="Open Sans" panose="020B0606030504020204" pitchFamily="34" charset="0"/>
                <a:cs typeface="Open Sans" panose="020B0606030504020204" pitchFamily="34" charset="0"/>
              </a:rPr>
              <a:t>Partner, Healthcare Advisory</a:t>
            </a:r>
          </a:p>
          <a:p>
            <a:pPr algn="l"/>
            <a:endParaRPr lang="en-AU" sz="1400">
              <a:solidFill>
                <a:srgbClr val="3C69FF"/>
              </a:solidFill>
              <a:latin typeface="Open Sans" panose="020B0606030504020204" pitchFamily="34" charset="0"/>
              <a:ea typeface="Open Sans" panose="020B0606030504020204" pitchFamily="34" charset="0"/>
              <a:cs typeface="Open Sans" panose="020B0606030504020204" pitchFamily="34" charset="0"/>
            </a:endParaRPr>
          </a:p>
          <a:p>
            <a:r>
              <a:rPr lang="en-AU" sz="1200">
                <a:solidFill>
                  <a:srgbClr val="3C69FF"/>
                </a:solidFill>
                <a:latin typeface="Open Sans Light"/>
                <a:ea typeface="Open Sans Light"/>
                <a:cs typeface="Open Sans Light"/>
              </a:rPr>
              <a:t>Sean specialises in large-scale multi-year, multi-initiative program and service evaluations, digital health/health innovation strategic planning, benefits frameworks and business cases. Sean has a particular interest in the use of innovative technology and data to facilitate better understanding and management of health and human services clients and system performance.</a:t>
            </a:r>
          </a:p>
          <a:p>
            <a:endParaRPr lang="en-AU">
              <a:solidFill>
                <a:srgbClr val="3C69FF"/>
              </a:solidFill>
            </a:endParaRPr>
          </a:p>
          <a:p>
            <a:pPr algn="l"/>
            <a:r>
              <a:rPr lang="en-AU" sz="1200">
                <a:solidFill>
                  <a:srgbClr val="3C69FF"/>
                </a:solidFill>
                <a:latin typeface="Open Sans Light"/>
                <a:ea typeface="Open Sans Light"/>
                <a:cs typeface="Open Sans Light"/>
              </a:rPr>
              <a:t>Prior to entering consulting, Sean spent almost five years’ as a molecular virologist within the </a:t>
            </a:r>
          </a:p>
          <a:p>
            <a:pPr algn="l"/>
            <a:r>
              <a:rPr lang="en-AU" sz="1200">
                <a:solidFill>
                  <a:srgbClr val="3C69FF"/>
                </a:solidFill>
                <a:latin typeface="Open Sans Light" panose="020B0306030504020204" pitchFamily="34" charset="0"/>
                <a:ea typeface="Open Sans Light" panose="020B0306030504020204" pitchFamily="34" charset="0"/>
                <a:cs typeface="Open Sans Light" panose="020B0306030504020204" pitchFamily="34" charset="0"/>
              </a:rPr>
              <a:t>Department of Microbiology and Immunology at the University of Melbourne. He leveraged this experience in directly supporting the Victorian COVID-19 response and strategic planning for the establishment of a statewide ecosystem for production of RNA therapeutics and vaccines. </a:t>
            </a:r>
          </a:p>
          <a:p>
            <a:endParaRPr lang="en-AU" sz="1200">
              <a:solidFill>
                <a:srgbClr val="3C69FF"/>
              </a:solidFill>
              <a:latin typeface="Open Sans Light"/>
              <a:ea typeface="Open Sans Light"/>
              <a:cs typeface="Open Sans Light"/>
            </a:endParaRPr>
          </a:p>
          <a:p>
            <a:pPr algn="l"/>
            <a:r>
              <a:rPr lang="en-AU" sz="1200">
                <a:solidFill>
                  <a:srgbClr val="3C69FF"/>
                </a:solidFill>
                <a:latin typeface="Open Sans Light" panose="020B0306030504020204" pitchFamily="34" charset="0"/>
                <a:ea typeface="Open Sans Light" panose="020B0306030504020204" pitchFamily="34" charset="0"/>
                <a:cs typeface="Open Sans Light" panose="020B0306030504020204" pitchFamily="34" charset="0"/>
              </a:rPr>
              <a:t>Sean’s project work has included engagements across public, private and not-for-profit clients in Australia and Canada. </a:t>
            </a:r>
          </a:p>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3</a:t>
            </a:fld>
            <a:endParaRPr lang="en-US"/>
          </a:p>
        </p:txBody>
      </p:sp>
    </p:spTree>
    <p:extLst>
      <p:ext uri="{BB962C8B-B14F-4D97-AF65-F5344CB8AC3E}">
        <p14:creationId xmlns:p14="http://schemas.microsoft.com/office/powerpoint/2010/main" val="2406526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a:t>Al’s Slide</a:t>
            </a:r>
          </a:p>
          <a:p>
            <a:pPr marL="171450" indent="-171450">
              <a:buFontTx/>
              <a:buChar char="-"/>
            </a:pPr>
            <a:endParaRPr lang="en-US"/>
          </a:p>
          <a:p>
            <a:pPr marL="171450" indent="-171450">
              <a:buFontTx/>
              <a:buChar char="-"/>
            </a:pPr>
            <a:r>
              <a:rPr lang="en-US"/>
              <a:t>We see health insurers investing more into preventative care and becoming a more holistic health care offering</a:t>
            </a:r>
          </a:p>
          <a:p>
            <a:pPr marL="628650" lvl="1" indent="-171450">
              <a:buFontTx/>
              <a:buChar char="-"/>
            </a:pPr>
            <a:r>
              <a:rPr lang="en-US" b="1"/>
              <a:t>Medibank Private: Live Better rewards programs, my health primary care practices, no gap private hospital</a:t>
            </a:r>
          </a:p>
          <a:p>
            <a:pPr marL="628650" lvl="1" indent="-171450">
              <a:buFontTx/>
              <a:buChar char="-"/>
            </a:pPr>
            <a:r>
              <a:rPr lang="en-US" b="1"/>
              <a:t>Bupa: preventative health assessments, weight management, </a:t>
            </a:r>
            <a:r>
              <a:rPr lang="en-US" b="1" err="1"/>
              <a:t>bupa</a:t>
            </a:r>
            <a:r>
              <a:rPr lang="en-US" b="1"/>
              <a:t> dental</a:t>
            </a:r>
          </a:p>
          <a:p>
            <a:pPr marL="628650" lvl="1" indent="-171450">
              <a:buFontTx/>
              <a:buChar char="-"/>
            </a:pPr>
            <a:r>
              <a:rPr lang="en-US" b="1"/>
              <a:t>Nib Health funds: personalized health coaching and risk assessments</a:t>
            </a:r>
          </a:p>
          <a:p>
            <a:pPr marL="628650" lvl="1" indent="-171450">
              <a:buFontTx/>
              <a:buChar char="-"/>
            </a:pPr>
            <a:r>
              <a:rPr lang="en-US"/>
              <a:t>What else can be done? </a:t>
            </a:r>
            <a:r>
              <a:rPr lang="en-US" b="1"/>
              <a:t>Telehealth presentation</a:t>
            </a:r>
            <a:r>
              <a:rPr lang="en-US" b="0"/>
              <a:t>, </a:t>
            </a:r>
          </a:p>
          <a:p>
            <a:pPr marL="0" lvl="0" indent="0">
              <a:buFontTx/>
              <a:buNone/>
            </a:pPr>
            <a:r>
              <a:rPr lang="en-US" b="0"/>
              <a:t>Non traditional players being more prominent</a:t>
            </a:r>
          </a:p>
          <a:p>
            <a:pPr marL="0" lvl="0" indent="0">
              <a:buFontTx/>
              <a:buNone/>
            </a:pPr>
            <a:r>
              <a:rPr lang="en-US" b="1"/>
              <a:t>- Amazon/ Apple – wearable devices which help in tracking vital signs, for early detection and prevention rather than a reactive approach </a:t>
            </a:r>
          </a:p>
          <a:p>
            <a:pPr marL="0" marR="0">
              <a:spcBef>
                <a:spcPts val="0"/>
              </a:spcBef>
              <a:spcAft>
                <a:spcPts val="0"/>
              </a:spcAft>
            </a:pPr>
            <a:r>
              <a:rPr lang="en-US"/>
              <a:t>Could more be done in life insurance space?</a:t>
            </a:r>
            <a:br>
              <a:rPr lang="en-US"/>
            </a:br>
            <a:r>
              <a:rPr lang="en-US"/>
              <a:t>- </a:t>
            </a:r>
            <a:r>
              <a:rPr lang="en-US" sz="1800" b="1">
                <a:effectLst/>
                <a:latin typeface="Calibri" panose="020F0502020204030204" pitchFamily="34" charset="0"/>
              </a:rPr>
              <a:t>AIA Vitality program - </a:t>
            </a:r>
            <a:r>
              <a:rPr lang="en-AU" sz="1800" b="1">
                <a:solidFill>
                  <a:srgbClr val="474747"/>
                </a:solidFill>
                <a:effectLst/>
                <a:latin typeface="Google Sans"/>
              </a:rPr>
              <a:t>a health and wellbeing program that helps clients improve their health, and rewards them for it</a:t>
            </a:r>
          </a:p>
          <a:p>
            <a:pPr marL="0" marR="0">
              <a:spcBef>
                <a:spcPts val="0"/>
              </a:spcBef>
              <a:spcAft>
                <a:spcPts val="0"/>
              </a:spcAft>
            </a:pPr>
            <a:r>
              <a:rPr lang="en-AU" sz="1800" b="1">
                <a:solidFill>
                  <a:srgbClr val="474747"/>
                </a:solidFill>
                <a:effectLst/>
                <a:latin typeface="Google Sans"/>
              </a:rPr>
              <a:t>- MetLife – 360Health offer expert guidance to help build healthy habits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t>Personalization of products? Noninsurance?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t>With the advent of exponential growth in medical improvements, what do insurers need to consider such that conditions covered remain relevant?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a:t>E.g. diabetes is a more manageable condition.</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a:t>Responding to what’s known.</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a:t>Should insurers help you plan if something comes out of underwriting for examples.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t>Are there areas insurers too scared to get into. Long term care, what it might 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Insurers creating incentives, financial incentives?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Private health insurers and brick and mortar: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t>Can insurers motivate change to move away from brick and mortar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t>Health insurers are trying to move up the value chain.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Could workers compensation insurance provide the services directly, versus paying a claim to contract for services, e.g. mental health counselling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Simplified products – customer trends</a:t>
            </a:r>
          </a:p>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12</a:t>
            </a:fld>
            <a:endParaRPr lang="en-US"/>
          </a:p>
        </p:txBody>
      </p:sp>
    </p:spTree>
    <p:extLst>
      <p:ext uri="{BB962C8B-B14F-4D97-AF65-F5344CB8AC3E}">
        <p14:creationId xmlns:p14="http://schemas.microsoft.com/office/powerpoint/2010/main" val="4048879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Al’s Slide</a:t>
            </a:r>
          </a:p>
          <a:p>
            <a:endParaRPr lang="en-US"/>
          </a:p>
          <a:p>
            <a:r>
              <a:rPr lang="en-US"/>
              <a:t>Innovations around more dynamic claims management process, to streamline this process. There can be a link back to the insurers as a health partner, so they are tracking things </a:t>
            </a:r>
          </a:p>
          <a:p>
            <a:endParaRPr lang="en-US"/>
          </a:p>
          <a:p>
            <a:r>
              <a:rPr lang="en-US"/>
              <a:t>Potentially link into the robots/ co- robots thing?</a:t>
            </a:r>
          </a:p>
          <a:p>
            <a:endParaRPr lang="en-US"/>
          </a:p>
          <a:p>
            <a:r>
              <a:rPr lang="en-US"/>
              <a:t>Injury at work: workers comp, health insurer, maybe life.. But these systems are disconnected. Is there opportunity for these systems to connected. Some parties might have more developed ways to manage the condition.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cs typeface="Times New Roman" panose="02020603050405020304" pitchFamily="18" charset="0"/>
              </a:rPr>
              <a:t>Claims management: someone who gets injured at work will claim health insurance and life insurance and all disconnected and no sharing of information or treatment pathway so reenforcing about certain injuries and diagnoses where need for insurers to coordinate better on high value vs diagnoses </a:t>
            </a:r>
            <a:endParaRPr lang="en-AU" sz="1800">
              <a:effectLst/>
              <a:latin typeface="Calibri Light" panose="020F0302020204030204" pitchFamily="34" charset="0"/>
              <a:ea typeface="SimSun" panose="02010600030101010101" pitchFamily="2" charset="-122"/>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BEA80CD-AE39-0C4B-A880-515F813E088A}" type="slidenum">
              <a:rPr lang="en-US" smtClean="0"/>
              <a:t>13</a:t>
            </a:fld>
            <a:endParaRPr lang="en-US"/>
          </a:p>
        </p:txBody>
      </p:sp>
    </p:spTree>
    <p:extLst>
      <p:ext uri="{BB962C8B-B14F-4D97-AF65-F5344CB8AC3E}">
        <p14:creationId xmlns:p14="http://schemas.microsoft.com/office/powerpoint/2010/main" val="224467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Closing slide</a:t>
            </a:r>
            <a:br>
              <a:rPr lang="en-AU" b="1"/>
            </a:br>
            <a:r>
              <a:rPr lang="en-AU" b="1"/>
              <a:t>Sean to speak on health insurers, Al to speak on Actuaries </a:t>
            </a:r>
          </a:p>
        </p:txBody>
      </p:sp>
      <p:sp>
        <p:nvSpPr>
          <p:cNvPr id="4" name="Slide Number Placeholder 3"/>
          <p:cNvSpPr>
            <a:spLocks noGrp="1"/>
          </p:cNvSpPr>
          <p:nvPr>
            <p:ph type="sldNum" sz="quarter" idx="5"/>
          </p:nvPr>
        </p:nvSpPr>
        <p:spPr/>
        <p:txBody>
          <a:bodyPr/>
          <a:lstStyle/>
          <a:p>
            <a:fld id="{1BEA80CD-AE39-0C4B-A880-515F813E088A}" type="slidenum">
              <a:rPr lang="en-US" smtClean="0"/>
              <a:t>14</a:t>
            </a:fld>
            <a:endParaRPr lang="en-US"/>
          </a:p>
        </p:txBody>
      </p:sp>
    </p:spTree>
    <p:extLst>
      <p:ext uri="{BB962C8B-B14F-4D97-AF65-F5344CB8AC3E}">
        <p14:creationId xmlns:p14="http://schemas.microsoft.com/office/powerpoint/2010/main" val="178611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i="0">
                <a:effectLst/>
                <a:latin typeface="Calibri" panose="020F0502020204030204" pitchFamily="34" charset="0"/>
              </a:rPr>
              <a:t>Executive summary/Story</a:t>
            </a:r>
            <a:br>
              <a:rPr lang="en-US" sz="3200" i="0">
                <a:effectLst/>
                <a:latin typeface="Calibri" panose="020F0502020204030204" pitchFamily="34" charset="0"/>
              </a:rPr>
            </a:br>
            <a:r>
              <a:rPr lang="en-US" sz="1200" i="0">
                <a:effectLst/>
                <a:latin typeface="+mn-lt"/>
              </a:rPr>
              <a:t>1. Future of health vs now at a glance</a:t>
            </a:r>
            <a:br>
              <a:rPr lang="en-US" sz="1200" i="0">
                <a:effectLst/>
                <a:latin typeface="+mn-lt"/>
              </a:rPr>
            </a:br>
            <a:r>
              <a:rPr lang="en-US" sz="1200" i="0">
                <a:effectLst/>
                <a:latin typeface="+mn-lt"/>
              </a:rPr>
              <a:t>2. </a:t>
            </a:r>
            <a:r>
              <a:rPr lang="en-US" sz="1200">
                <a:latin typeface="+mn-lt"/>
              </a:rPr>
              <a:t>What’s the need for changes in the Care model? Outdated models.</a:t>
            </a:r>
            <a:br>
              <a:rPr lang="en-US" sz="1200">
                <a:latin typeface="+mn-lt"/>
              </a:rPr>
            </a:br>
            <a:r>
              <a:rPr lang="en-US" sz="1200">
                <a:latin typeface="+mn-lt"/>
              </a:rPr>
              <a:t>	(include Barriers)</a:t>
            </a:r>
            <a:br>
              <a:rPr lang="en-US" sz="1200" i="0">
                <a:effectLst/>
                <a:latin typeface="+mn-lt"/>
              </a:rPr>
            </a:br>
            <a:r>
              <a:rPr lang="en-US" sz="1200" i="0">
                <a:effectLst/>
                <a:latin typeface="+mn-lt"/>
              </a:rPr>
              <a:t>3. What are the new Care models? How should they change?</a:t>
            </a:r>
            <a:br>
              <a:rPr lang="en-US" sz="1200" i="0">
                <a:effectLst/>
                <a:latin typeface="+mn-lt"/>
              </a:rPr>
            </a:br>
            <a:r>
              <a:rPr lang="en-US" sz="1200" i="0">
                <a:effectLst/>
                <a:latin typeface="+mn-lt"/>
              </a:rPr>
              <a:t>4. As the </a:t>
            </a:r>
            <a:r>
              <a:rPr lang="en-US" sz="1200">
                <a:latin typeface="+mn-lt"/>
              </a:rPr>
              <a:t>Future focus will be Long Term Well-Being, how should the role of insurers change? From funding providers (payers of claims) to service providers, providing incentive/mechanism for new form of care.</a:t>
            </a:r>
            <a:br>
              <a:rPr lang="en-US" sz="1200">
                <a:latin typeface="+mn-lt"/>
              </a:rPr>
            </a:br>
            <a:r>
              <a:rPr lang="en-US" sz="1200">
                <a:latin typeface="+mn-lt"/>
              </a:rPr>
              <a:t>5. Traditional Value Chain in Insurance (talk about Health, Life, WC …)</a:t>
            </a:r>
            <a:br>
              <a:rPr lang="en-US" sz="1200">
                <a:latin typeface="+mn-lt"/>
              </a:rPr>
            </a:br>
            <a:r>
              <a:rPr lang="en-US" sz="1200">
                <a:latin typeface="+mn-lt"/>
              </a:rPr>
              <a:t>6. Where in chain can insurers contribute to the new focus - underwriting</a:t>
            </a:r>
            <a:br>
              <a:rPr lang="en-US" sz="1200">
                <a:latin typeface="+mn-lt"/>
              </a:rPr>
            </a:br>
            <a:r>
              <a:rPr lang="en-US" sz="1200">
                <a:latin typeface="+mn-lt"/>
              </a:rPr>
              <a:t>7. Where in chain can insurers contribute to the new focus – product development</a:t>
            </a:r>
            <a:br>
              <a:rPr lang="en-US" sz="1200">
                <a:latin typeface="+mn-lt"/>
              </a:rPr>
            </a:br>
            <a:r>
              <a:rPr lang="en-US" sz="1200">
                <a:latin typeface="+mn-lt"/>
              </a:rPr>
              <a:t>8. Where in chain can insurers contribute to the new focus – claims management</a:t>
            </a:r>
            <a:br>
              <a:rPr lang="en-US" sz="1200">
                <a:latin typeface="+mn-lt"/>
              </a:rPr>
            </a:br>
            <a:r>
              <a:rPr lang="en-US" sz="1200">
                <a:latin typeface="+mn-lt"/>
              </a:rPr>
              <a:t>9. Thoughts for audience to consider/discuss</a:t>
            </a:r>
            <a:endParaRPr lang="en-AU"/>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a:p>
        </p:txBody>
      </p:sp>
    </p:spTree>
    <p:extLst>
      <p:ext uri="{BB962C8B-B14F-4D97-AF65-F5344CB8AC3E}">
        <p14:creationId xmlns:p14="http://schemas.microsoft.com/office/powerpoint/2010/main" val="321848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Sean’s Slide</a:t>
            </a:r>
          </a:p>
          <a:p>
            <a:endParaRPr lang="en-US"/>
          </a:p>
          <a:p>
            <a:r>
              <a:rPr lang="en-US"/>
              <a:t>The future of health is coming, transforming. Perhaps a slide that showcases present versus future state. And some examples of how things are changing</a:t>
            </a:r>
          </a:p>
          <a:p>
            <a:endParaRPr lang="en-US"/>
          </a:p>
          <a:p>
            <a:r>
              <a:rPr lang="en-US"/>
              <a:t>Insurers: pay when problem (treatment or rehab) versus supporting/</a:t>
            </a:r>
            <a:r>
              <a:rPr lang="en-US" err="1"/>
              <a:t>preventation</a:t>
            </a:r>
            <a:r>
              <a:rPr lang="en-US"/>
              <a:t> </a:t>
            </a:r>
            <a:r>
              <a:rPr lang="en-US">
                <a:sym typeface="Wingdings" panose="05000000000000000000" pitchFamily="2" charset="2"/>
              </a:rPr>
              <a:t> investing in care sector. Claims management to health management.</a:t>
            </a:r>
            <a:endParaRPr lang="en-US"/>
          </a:p>
          <a:p>
            <a:endParaRPr lang="en-AU"/>
          </a:p>
          <a:p>
            <a:endParaRPr lang="en-AU"/>
          </a:p>
          <a:p>
            <a:endParaRPr lang="en-US"/>
          </a:p>
          <a:p>
            <a:r>
              <a:rPr lang="en-US"/>
              <a:t>Notes:</a:t>
            </a:r>
          </a:p>
          <a:p>
            <a:r>
              <a:rPr lang="en-US"/>
              <a:t>To add to slide?</a:t>
            </a:r>
          </a:p>
          <a:p>
            <a:r>
              <a:rPr lang="en-US"/>
              <a:t>Insurers: pay when problem (treatment or rehab) versus supporting/prevention </a:t>
            </a:r>
            <a:r>
              <a:rPr lang="en-US">
                <a:sym typeface="Wingdings" panose="05000000000000000000" pitchFamily="2" charset="2"/>
              </a:rPr>
              <a:t> investing in care sector. Claims management to health management.</a:t>
            </a:r>
            <a:endParaRPr lang="en-US"/>
          </a:p>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5</a:t>
            </a:fld>
            <a:endParaRPr lang="en-US"/>
          </a:p>
        </p:txBody>
      </p:sp>
    </p:spTree>
    <p:extLst>
      <p:ext uri="{BB962C8B-B14F-4D97-AF65-F5344CB8AC3E}">
        <p14:creationId xmlns:p14="http://schemas.microsoft.com/office/powerpoint/2010/main" val="34657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Sean’s Slide</a:t>
            </a:r>
            <a:endParaRPr lang="en-US" b="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rPr>
              <a:t>Pathway on the left has not really changed in 50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rPr>
              <a:t>Health organizations will need to be bold in defining their future roles in the health system, accounting for lasting COVID-19 implications, the evolution of hospital and community roles, exponential growth of healthcare technology, and new patient </a:t>
            </a:r>
            <a:r>
              <a:rPr lang="en-US" err="1">
                <a:solidFill>
                  <a:prstClr val="black"/>
                </a:solidFill>
              </a:rPr>
              <a:t>behaviours</a:t>
            </a:r>
            <a:r>
              <a:rPr lang="en-US">
                <a:solidFill>
                  <a:prstClr val="black"/>
                </a:solidFill>
              </a:rPr>
              <a:t>, among other considerations</a:t>
            </a:r>
          </a:p>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6</a:t>
            </a:fld>
            <a:endParaRPr lang="en-US"/>
          </a:p>
        </p:txBody>
      </p:sp>
    </p:spTree>
    <p:extLst>
      <p:ext uri="{BB962C8B-B14F-4D97-AF65-F5344CB8AC3E}">
        <p14:creationId xmlns:p14="http://schemas.microsoft.com/office/powerpoint/2010/main" val="275607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a:t>Sean’s Slide</a:t>
            </a:r>
          </a:p>
          <a:p>
            <a:pPr marL="171450" indent="-171450">
              <a:buFontTx/>
              <a:buChar char="-"/>
            </a:pPr>
            <a:endParaRPr lang="en-US"/>
          </a:p>
          <a:p>
            <a:pPr marL="171450" indent="-171450">
              <a:buFontTx/>
              <a:buChar char="-"/>
            </a:pPr>
            <a:r>
              <a:rPr lang="en-US"/>
              <a:t>Care models of the future will focus on wellness, and providing care holistic care that is not linked to discreet episodes</a:t>
            </a:r>
          </a:p>
          <a:p>
            <a:pPr marL="171450" indent="-171450">
              <a:buFontTx/>
              <a:buChar char="-"/>
            </a:pPr>
            <a:r>
              <a:rPr lang="en-US"/>
              <a:t>This will drastically impact the role of hospitals today – which will transition into care hubs that are one of several “nodes” within the health system the patient will experience</a:t>
            </a:r>
          </a:p>
          <a:p>
            <a:pPr marL="0" indent="0">
              <a:buFontTx/>
              <a:buNone/>
            </a:pPr>
            <a:endParaRPr lang="en-US"/>
          </a:p>
          <a:p>
            <a:pPr marL="171450" indent="-171450">
              <a:buFontTx/>
              <a:buChar char="-"/>
            </a:pPr>
            <a:endParaRPr lang="en-US"/>
          </a:p>
          <a:p>
            <a:pPr marL="171450" indent="-171450">
              <a:buFontTx/>
              <a:buChar char="-"/>
            </a:pPr>
            <a:r>
              <a:rPr lang="en-US"/>
              <a:t>Mental health: summit presentation for mental, pre-incident, generic incident. Care journey versus funding journey.</a:t>
            </a:r>
          </a:p>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7</a:t>
            </a:fld>
            <a:endParaRPr lang="en-US"/>
          </a:p>
        </p:txBody>
      </p:sp>
    </p:spTree>
    <p:extLst>
      <p:ext uri="{BB962C8B-B14F-4D97-AF65-F5344CB8AC3E}">
        <p14:creationId xmlns:p14="http://schemas.microsoft.com/office/powerpoint/2010/main" val="311034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Sean’s Slide</a:t>
            </a:r>
          </a:p>
          <a:p>
            <a:endParaRPr lang="en-US"/>
          </a:p>
          <a:p>
            <a:r>
              <a:rPr lang="en-US"/>
              <a:t>The future of health is coming, transforming. Perhaps a slide that showcases present versus future state. And some examples of how things are changing</a:t>
            </a:r>
          </a:p>
          <a:p>
            <a:endParaRPr lang="en-US"/>
          </a:p>
          <a:p>
            <a:r>
              <a:rPr lang="en-US"/>
              <a:t>Insurers: pay when problem (treatment or rehab) versus supporting/</a:t>
            </a:r>
            <a:r>
              <a:rPr lang="en-US" err="1"/>
              <a:t>preventation</a:t>
            </a:r>
            <a:r>
              <a:rPr lang="en-US"/>
              <a:t> </a:t>
            </a:r>
            <a:r>
              <a:rPr lang="en-US">
                <a:sym typeface="Wingdings" panose="05000000000000000000" pitchFamily="2" charset="2"/>
              </a:rPr>
              <a:t> investing in care sector. Claims management to health management.</a:t>
            </a:r>
            <a:endParaRPr lang="en-US"/>
          </a:p>
          <a:p>
            <a:endParaRPr lang="en-AU"/>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https://www2.deloitte.com/us/en/insights/industry/financial-services/financial-services-industry-outlooks/insurance-industry-outlook.html</a:t>
            </a:r>
          </a:p>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8</a:t>
            </a:fld>
            <a:endParaRPr lang="en-US"/>
          </a:p>
        </p:txBody>
      </p:sp>
    </p:spTree>
    <p:extLst>
      <p:ext uri="{BB962C8B-B14F-4D97-AF65-F5344CB8AC3E}">
        <p14:creationId xmlns:p14="http://schemas.microsoft.com/office/powerpoint/2010/main" val="14947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pPr>
            <a:r>
              <a:rPr lang="en-US" sz="1200" b="1"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rPr>
              <a:t>Sean speak to the left; Al speak to the right</a:t>
            </a:r>
          </a:p>
          <a:p>
            <a:pPr>
              <a:buSzPct val="100000"/>
            </a:pPr>
            <a:endPar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endParaRPr>
          </a:p>
          <a:p>
            <a:pPr>
              <a:buSzPct val="100000"/>
            </a:pPr>
            <a:endPar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endParaRPr>
          </a:p>
          <a:p>
            <a:pPr>
              <a:buSzPct val="100000"/>
            </a:pPr>
            <a:r>
              <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rPr>
              <a:t>Why does it need to change? And how quickly does it need to change? Add some numbers.</a:t>
            </a:r>
          </a:p>
          <a:p>
            <a:pPr>
              <a:buSzPct val="100000"/>
            </a:pPr>
            <a:endPar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endParaRPr>
          </a:p>
          <a:p>
            <a:pPr>
              <a:buSzPct val="100000"/>
            </a:pPr>
            <a:r>
              <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rPr>
              <a:t>Ella: health insurance landscape, market consolidation will happen but costs are high to consolidate. </a:t>
            </a:r>
          </a:p>
          <a:p>
            <a:pPr>
              <a:buSzPct val="100000"/>
            </a:pPr>
            <a:r>
              <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rPr>
              <a:t>Private hospital landscape &gt; how that might impact things would change</a:t>
            </a:r>
          </a:p>
          <a:p>
            <a:pPr>
              <a:buSzPct val="100000"/>
            </a:pPr>
            <a:r>
              <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rPr>
              <a:t>Regulator led?</a:t>
            </a:r>
          </a:p>
          <a:p>
            <a:pPr>
              <a:buSzPct val="100000"/>
            </a:pPr>
            <a:r>
              <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rPr>
              <a:t>Private equity link into private hospital.</a:t>
            </a:r>
          </a:p>
          <a:p>
            <a:pPr>
              <a:buSzPct val="100000"/>
            </a:pPr>
            <a:r>
              <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rPr>
              <a:t>Health insurers struggling to negotiation with many hospitals &gt;&gt; benefits.</a:t>
            </a:r>
          </a:p>
          <a:p>
            <a:pPr>
              <a:buSzPct val="100000"/>
            </a:pPr>
            <a:endPar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endParaRPr>
          </a:p>
          <a:p>
            <a:pPr>
              <a:buSzPct val="100000"/>
            </a:pPr>
            <a:r>
              <a:rPr lang="en-US" sz="1200" b="0" i="0">
                <a:solidFill>
                  <a:srgbClr val="5B9BD5"/>
                </a:solidFill>
                <a:effectLst/>
                <a:latin typeface="Calibri" panose="020F0502020204030204" pitchFamily="34" charset="0"/>
                <a:ea typeface="Open Sans SemiBold" panose="020B0706030804020204" pitchFamily="34" charset="0"/>
                <a:cs typeface="Open Sans SemiBold" panose="020B0706030804020204" pitchFamily="34" charset="0"/>
              </a:rPr>
              <a:t>Headline slide</a:t>
            </a:r>
            <a:endParaRPr lang="en-US" sz="1000">
              <a:solidFill>
                <a:srgbClr val="A6A6A6"/>
              </a:solidFill>
              <a:ea typeface="Open Sans SemiBold" panose="020B0706030804020204" pitchFamily="34" charset="0"/>
              <a:cs typeface="Open Sans SemiBold" panose="020B0706030804020204" pitchFamily="34" charset="0"/>
            </a:endParaRPr>
          </a:p>
          <a:p>
            <a:endParaRPr lang="en-AU"/>
          </a:p>
          <a:p>
            <a:endParaRPr lang="en-AU"/>
          </a:p>
          <a:p>
            <a:r>
              <a:rPr lang="en-AU"/>
              <a:t> https://insuranceasia.com/insurance/news/australians-out-pocket-medical-expenses-rise-1b-in-2024</a:t>
            </a:r>
          </a:p>
          <a:p>
            <a:r>
              <a:rPr lang="en-AU"/>
              <a:t>https://www.aihw.gov.au/reports/health-welfare-expenditure/health-expenditure-australia-2022-23/contents/spending-trends-by-source</a:t>
            </a:r>
          </a:p>
        </p:txBody>
      </p:sp>
      <p:sp>
        <p:nvSpPr>
          <p:cNvPr id="4" name="Slide Number Placeholder 3"/>
          <p:cNvSpPr>
            <a:spLocks noGrp="1"/>
          </p:cNvSpPr>
          <p:nvPr>
            <p:ph type="sldNum" sz="quarter" idx="5"/>
          </p:nvPr>
        </p:nvSpPr>
        <p:spPr/>
        <p:txBody>
          <a:bodyPr/>
          <a:lstStyle/>
          <a:p>
            <a:fld id="{1BEA80CD-AE39-0C4B-A880-515F813E088A}" type="slidenum">
              <a:rPr lang="en-US" smtClean="0"/>
              <a:t>9</a:t>
            </a:fld>
            <a:endParaRPr lang="en-US"/>
          </a:p>
        </p:txBody>
      </p:sp>
    </p:spTree>
    <p:extLst>
      <p:ext uri="{BB962C8B-B14F-4D97-AF65-F5344CB8AC3E}">
        <p14:creationId xmlns:p14="http://schemas.microsoft.com/office/powerpoint/2010/main" val="411682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Al’s slide (Sean speak to the NSW eHealth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Product Development</a:t>
            </a:r>
            <a:r>
              <a:rPr lang="en-US"/>
              <a:t>:</a:t>
            </a:r>
            <a:r>
              <a:rPr lang="en-AU"/>
              <a:t> </a:t>
            </a:r>
            <a:r>
              <a:rPr lang="en-US" sz="1200">
                <a:ea typeface="Open Sans" panose="020B0606030504020204" pitchFamily="34" charset="0"/>
                <a:cs typeface="Open Sans" panose="020B0606030504020204" pitchFamily="34" charset="0"/>
              </a:rPr>
              <a:t>E</a:t>
            </a:r>
            <a:r>
              <a:rPr kumimoji="0" lang="en-AU" sz="1200" i="0" u="none" strike="noStrike" kern="1200" cap="none" spc="0" normalizeH="0" baseline="0" noProof="0" err="1">
                <a:ln>
                  <a:noFill/>
                </a:ln>
                <a:effectLst/>
                <a:uLnTx/>
                <a:uFillTx/>
                <a:ea typeface="Open Sans" panose="020B0606030504020204" pitchFamily="34" charset="0"/>
                <a:cs typeface="Open Sans" panose="020B0606030504020204" pitchFamily="34" charset="0"/>
              </a:rPr>
              <a:t>nhancement</a:t>
            </a:r>
            <a:r>
              <a:rPr kumimoji="0" lang="en-AU" sz="1200" i="0" u="none" strike="noStrike" kern="1200" cap="none" spc="0" normalizeH="0" baseline="0" noProof="0">
                <a:ln>
                  <a:noFill/>
                </a:ln>
                <a:effectLst/>
                <a:uLnTx/>
                <a:uFillTx/>
                <a:ea typeface="Open Sans" panose="020B0606030504020204" pitchFamily="34" charset="0"/>
                <a:cs typeface="Open Sans" panose="020B0606030504020204" pitchFamily="34" charset="0"/>
              </a:rPr>
              <a:t> of clinical services that include acquisition of medical technologies and implementation of innovative care models, that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effectLst/>
                <a:uLnTx/>
                <a:uFillTx/>
                <a:ea typeface="Open Sans" panose="020B0606030504020204" pitchFamily="34" charset="0"/>
                <a:cs typeface="Open Sans" panose="020B0606030504020204" pitchFamily="34" charset="0"/>
              </a:rPr>
              <a:t>Pricing: </a:t>
            </a:r>
            <a:r>
              <a:rPr lang="en-US" sz="1200"/>
              <a:t>Setting fair and sustainable prices by balancing affordability and financial viability. Value based approaches that reward positive health outcomes rather than service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Marketing and Distribution: </a:t>
            </a:r>
            <a:r>
              <a:rPr kumimoji="0" lang="en-AU" sz="1200" b="0" i="0" u="none" strike="noStrike" kern="1200" cap="none" spc="0" normalizeH="0" baseline="0" noProof="0">
                <a:ln>
                  <a:noFill/>
                </a:ln>
                <a:effectLst/>
                <a:uLnTx/>
                <a:uFillTx/>
                <a:ea typeface="+mn-ea"/>
                <a:cs typeface="+mn-cs"/>
              </a:rPr>
              <a:t>Expanding access to underserved communities using digital distribution channels. Health insurers can promote access by using data to identify gaps in coverage.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effectLst/>
                <a:uLnTx/>
                <a:uFillTx/>
                <a:ea typeface="+mn-ea"/>
                <a:cs typeface="+mn-cs"/>
              </a:rPr>
              <a:t>Risk Assurance and Underwriting</a:t>
            </a:r>
            <a:r>
              <a:rPr kumimoji="0" lang="en-AU" sz="1200" b="0" i="0" u="none" strike="noStrike" kern="1200" cap="none" spc="0" normalizeH="0" baseline="0" noProof="0">
                <a:ln>
                  <a:noFill/>
                </a:ln>
                <a:effectLst/>
                <a:uLnTx/>
                <a:uFillTx/>
                <a:ea typeface="+mn-ea"/>
                <a:cs typeface="+mn-cs"/>
              </a:rPr>
              <a:t>: Evaluating risks associated with potential policies and assessing population health risks to inform tailored policies and benefits. Data driven underwriting to manage risk pools for long term affordability.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effectLst/>
                <a:uLnTx/>
                <a:uFillTx/>
                <a:ea typeface="+mn-ea"/>
                <a:cs typeface="+mn-cs"/>
              </a:rPr>
              <a:t>Claims Management: </a:t>
            </a:r>
            <a:r>
              <a:rPr kumimoji="0" lang="en-AU" sz="1200" b="0" i="0" u="none" strike="noStrike" kern="1200" cap="none" spc="0" normalizeH="0" baseline="0" noProof="0">
                <a:ln>
                  <a:noFill/>
                </a:ln>
                <a:effectLst/>
                <a:uLnTx/>
                <a:uFillTx/>
                <a:ea typeface="+mn-ea"/>
                <a:cs typeface="+mn-cs"/>
              </a:rPr>
              <a:t>Assessing claims, verifying policy coverage and processing payments. Leveraging AI technologies to streamline claims handling, reduce errors and improve decision making.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effectLst/>
                <a:uLnTx/>
                <a:uFillTx/>
                <a:ea typeface="+mn-ea"/>
                <a:cs typeface="+mn-cs"/>
              </a:rPr>
              <a:t>Customer Engagement &amp; Experience: </a:t>
            </a:r>
            <a:r>
              <a:rPr lang="en-US" sz="1200" err="1"/>
              <a:t>Personalising</a:t>
            </a:r>
            <a:r>
              <a:rPr lang="en-US" sz="1200"/>
              <a:t> communications and healthcare services throughout the patient journey. Insurers assist by improving health literacy through wellness and coaching programs. Through targeted services such as rewards and gym reimbursements as well as transparency around benefits and pricing.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sng" strike="noStrike" kern="1200" cap="none" spc="0" normalizeH="0" baseline="0" noProof="0">
                <a:ln>
                  <a:noFill/>
                </a:ln>
                <a:effectLst/>
                <a:uLnTx/>
                <a:uFillTx/>
                <a:ea typeface="+mn-ea"/>
                <a:cs typeface="+mn-cs"/>
              </a:rPr>
              <a:t>Notes</a:t>
            </a:r>
          </a:p>
          <a:p>
            <a:r>
              <a:rPr lang="en-AU" sz="1200" b="1"/>
              <a:t>eHealth </a:t>
            </a:r>
            <a:r>
              <a:rPr lang="en-AU" sz="1200"/>
              <a:t>– migrated 10 clinical applications from on premises infrastructure to AWS Cloud, providing telehealth services and </a:t>
            </a:r>
            <a:r>
              <a:rPr lang="en-US" b="0" i="0">
                <a:solidFill>
                  <a:srgbClr val="000000"/>
                </a:solidFill>
                <a:effectLst/>
                <a:latin typeface="Public Sans"/>
              </a:rPr>
              <a:t>eHealth NSW uses AWS Security Hub and Amazon </a:t>
            </a:r>
            <a:r>
              <a:rPr lang="en-US" b="0" i="0" err="1">
                <a:solidFill>
                  <a:srgbClr val="000000"/>
                </a:solidFill>
                <a:effectLst/>
                <a:latin typeface="Public Sans"/>
              </a:rPr>
              <a:t>GuardDuty</a:t>
            </a:r>
            <a:r>
              <a:rPr lang="en-US" b="0" i="0">
                <a:solidFill>
                  <a:srgbClr val="000000"/>
                </a:solidFill>
                <a:effectLst/>
                <a:latin typeface="Public Sans"/>
              </a:rPr>
              <a:t> to automate security checks, implement continuous monitoring, and conduct early threat detection to </a:t>
            </a:r>
            <a:r>
              <a:rPr lang="en-US" b="0" i="0" err="1">
                <a:solidFill>
                  <a:srgbClr val="000000"/>
                </a:solidFill>
                <a:effectLst/>
                <a:latin typeface="Public Sans"/>
              </a:rPr>
              <a:t>minimise</a:t>
            </a:r>
            <a:r>
              <a:rPr lang="en-US" b="0" i="0">
                <a:solidFill>
                  <a:srgbClr val="000000"/>
                </a:solidFill>
                <a:effectLst/>
                <a:latin typeface="Public Sans"/>
              </a:rPr>
              <a:t> security risks.</a:t>
            </a:r>
            <a:r>
              <a:rPr lang="en-AU" sz="1200"/>
              <a:t> </a:t>
            </a:r>
            <a:br>
              <a:rPr lang="en-AU" sz="1200"/>
            </a:br>
            <a:r>
              <a:rPr lang="en-AU" sz="1200"/>
              <a:t>(https://www.ehealth.nsw.gov.au/about/cs-digital-transformation?utm_source</a:t>
            </a:r>
            <a:r>
              <a:rPr lang="en-AU" sz="1200">
                <a:solidFill>
                  <a:schemeClr val="bg1"/>
                </a:solidFill>
              </a:rPr>
              <a:t>)</a:t>
            </a:r>
          </a:p>
          <a:p>
            <a:endParaRPr lang="en-AU" sz="1200">
              <a:solidFill>
                <a:schemeClr val="bg1"/>
              </a:solidFill>
            </a:endParaRPr>
          </a:p>
          <a:p>
            <a:r>
              <a:rPr lang="en-AU" sz="1200" b="1" err="1">
                <a:solidFill>
                  <a:schemeClr val="bg1"/>
                </a:solidFill>
              </a:rPr>
              <a:t>Observa</a:t>
            </a:r>
            <a:r>
              <a:rPr lang="en-AU" sz="1200" b="1">
                <a:solidFill>
                  <a:schemeClr val="bg1"/>
                </a:solidFill>
              </a:rPr>
              <a:t> care </a:t>
            </a:r>
            <a:r>
              <a:rPr lang="en-AU" sz="1200">
                <a:solidFill>
                  <a:schemeClr val="bg1"/>
                </a:solidFill>
              </a:rPr>
              <a:t>– wearable devices connected to the </a:t>
            </a:r>
            <a:r>
              <a:rPr lang="en-AU" sz="1200" err="1">
                <a:solidFill>
                  <a:schemeClr val="bg1"/>
                </a:solidFill>
              </a:rPr>
              <a:t>nbn</a:t>
            </a:r>
            <a:r>
              <a:rPr lang="en-AU" sz="1200">
                <a:solidFill>
                  <a:schemeClr val="bg1"/>
                </a:solidFill>
              </a:rPr>
              <a:t> network to allow remote monitoring. </a:t>
            </a:r>
            <a:r>
              <a:rPr lang="en-US" sz="1200" b="0" i="0">
                <a:solidFill>
                  <a:srgbClr val="1C2321"/>
                </a:solidFill>
                <a:effectLst/>
                <a:latin typeface="Urbanist"/>
              </a:rPr>
              <a:t>A</a:t>
            </a:r>
            <a:r>
              <a:rPr lang="en-US" b="0" i="0">
                <a:solidFill>
                  <a:srgbClr val="1C2321"/>
                </a:solidFill>
                <a:effectLst/>
                <a:latin typeface="Urbanist"/>
              </a:rPr>
              <a:t>iming to enhance healthcare for people in rural, regional, and remote areas of Australia.</a:t>
            </a:r>
            <a:r>
              <a:rPr lang="en-AU" sz="1200">
                <a:solidFill>
                  <a:schemeClr val="bg1"/>
                </a:solidFill>
              </a:rPr>
              <a:t> </a:t>
            </a:r>
            <a:br>
              <a:rPr lang="en-AU" sz="1200">
                <a:solidFill>
                  <a:schemeClr val="bg1"/>
                </a:solidFill>
              </a:rPr>
            </a:br>
            <a:r>
              <a:rPr lang="en-AU" sz="1200">
                <a:solidFill>
                  <a:schemeClr val="bg1"/>
                </a:solidFill>
              </a:rPr>
              <a:t>(https://observacare.com.au/)</a:t>
            </a:r>
          </a:p>
          <a:p>
            <a:endParaRPr lang="en-AU" sz="1200">
              <a:solidFill>
                <a:schemeClr val="bg1"/>
              </a:solidFill>
            </a:endParaRPr>
          </a:p>
          <a:p>
            <a:r>
              <a:rPr lang="en-AU" sz="1200" b="1">
                <a:solidFill>
                  <a:schemeClr val="bg1"/>
                </a:solidFill>
              </a:rPr>
              <a:t>Flip (HCF) </a:t>
            </a:r>
            <a:r>
              <a:rPr lang="en-AU" sz="1200">
                <a:solidFill>
                  <a:schemeClr val="bg1"/>
                </a:solidFill>
              </a:rPr>
              <a:t>- </a:t>
            </a:r>
            <a:r>
              <a:rPr lang="en-US" b="0" i="0">
                <a:solidFill>
                  <a:srgbClr val="070A3D"/>
                </a:solidFill>
                <a:effectLst/>
                <a:latin typeface="Mulish"/>
              </a:rPr>
              <a:t>Australia’s first provider of on-demand accidental injury cover. </a:t>
            </a:r>
            <a:br>
              <a:rPr lang="en-US" b="0" i="0">
                <a:solidFill>
                  <a:srgbClr val="070A3D"/>
                </a:solidFill>
                <a:effectLst/>
                <a:latin typeface="Mulish"/>
              </a:rPr>
            </a:br>
            <a:r>
              <a:rPr lang="en-US" b="0" i="0">
                <a:solidFill>
                  <a:srgbClr val="070A3D"/>
                </a:solidFill>
                <a:effectLst/>
                <a:latin typeface="Mulish"/>
              </a:rPr>
              <a:t>(https://www.hcf.com.au/health-agenda/health-care/private-health-insurance/flip-australias-first-on-demand-injury-insurance) </a:t>
            </a:r>
          </a:p>
          <a:p>
            <a:endParaRPr lang="en-AU" sz="1200">
              <a:solidFill>
                <a:schemeClr val="bg1"/>
              </a:solidFill>
            </a:endParaRPr>
          </a:p>
          <a:p>
            <a:r>
              <a:rPr lang="en-AU" sz="1200" b="1" err="1">
                <a:solidFill>
                  <a:schemeClr val="bg1"/>
                </a:solidFill>
              </a:rPr>
              <a:t>PingAn</a:t>
            </a:r>
            <a:r>
              <a:rPr lang="en-AU" sz="1200" b="1">
                <a:solidFill>
                  <a:schemeClr val="bg1"/>
                </a:solidFill>
              </a:rPr>
              <a:t> – </a:t>
            </a:r>
            <a:r>
              <a:rPr lang="en-US" b="0" i="0">
                <a:solidFill>
                  <a:srgbClr val="646565"/>
                </a:solidFill>
                <a:effectLst/>
                <a:latin typeface="GothamRounded"/>
              </a:rPr>
              <a:t>Ping An Life’s “111 Fast Claim” service offers “one-sentence reporting, one-click uploading and one-minute validation”, AI-powered health data analyses dynamically adjust premiums, rewarding healthier customers with lower rates while ensuring precise risk pricing for high-risk individuals.</a:t>
            </a:r>
            <a:br>
              <a:rPr lang="en-US" b="0" i="0">
                <a:solidFill>
                  <a:srgbClr val="646565"/>
                </a:solidFill>
                <a:effectLst/>
                <a:latin typeface="GothamRounded"/>
              </a:rPr>
            </a:br>
            <a:r>
              <a:rPr lang="en-AU" sz="1200" b="0">
                <a:solidFill>
                  <a:schemeClr val="bg1"/>
                </a:solidFill>
              </a:rPr>
              <a:t>(https://group.pingan.com/media/perspectives/2025/driving-innovation-with-generative-ai.html)</a:t>
            </a:r>
          </a:p>
          <a:p>
            <a:endParaRPr lang="en-AU" sz="1200" b="0">
              <a:solidFill>
                <a:schemeClr val="bg1"/>
              </a:solidFill>
            </a:endParaRPr>
          </a:p>
          <a:p>
            <a:r>
              <a:rPr lang="en-AU" sz="1200" b="1">
                <a:solidFill>
                  <a:schemeClr val="bg1"/>
                </a:solidFill>
              </a:rPr>
              <a:t>HCF</a:t>
            </a:r>
            <a:r>
              <a:rPr lang="en-AU" sz="1200">
                <a:solidFill>
                  <a:schemeClr val="bg1"/>
                </a:solidFill>
              </a:rPr>
              <a:t> – Value Ads campaign, showcasing real member stories. </a:t>
            </a:r>
            <a:r>
              <a:rPr lang="en-US" b="0" i="0">
                <a:solidFill>
                  <a:srgbClr val="373A36"/>
                </a:solidFill>
                <a:effectLst/>
                <a:latin typeface="Whitney SSm A"/>
              </a:rPr>
              <a:t>The initiative invites HCF members to take over 60 percent of the brand’s advertising airtime and Out of Home (OOH) advertising, including bus stops and shopping </a:t>
            </a:r>
            <a:r>
              <a:rPr lang="en-US" b="0" i="0" err="1">
                <a:solidFill>
                  <a:srgbClr val="373A36"/>
                </a:solidFill>
                <a:effectLst/>
                <a:latin typeface="Whitney SSm A"/>
              </a:rPr>
              <a:t>centres</a:t>
            </a:r>
            <a:r>
              <a:rPr lang="en-US" b="0" i="0">
                <a:solidFill>
                  <a:srgbClr val="373A36"/>
                </a:solidFill>
                <a:effectLst/>
                <a:latin typeface="Whitney SSm A"/>
              </a:rPr>
              <a:t>, to share their personal stories.</a:t>
            </a:r>
            <a:r>
              <a:rPr lang="en-AU" sz="1200">
                <a:solidFill>
                  <a:schemeClr val="bg1"/>
                </a:solidFill>
              </a:rPr>
              <a:t> </a:t>
            </a:r>
            <a:br>
              <a:rPr lang="en-AU" sz="1200">
                <a:solidFill>
                  <a:schemeClr val="bg1"/>
                </a:solidFill>
              </a:rPr>
            </a:br>
            <a:r>
              <a:rPr lang="en-AU" sz="1200">
                <a:solidFill>
                  <a:schemeClr val="bg1"/>
                </a:solidFill>
              </a:rPr>
              <a:t>(https://www.hcf.com.au/about-us/media-centre/media-releases/2024/HCF-unveils-value-ads-campaign-showcasing-real-member-stories)</a:t>
            </a:r>
          </a:p>
          <a:p>
            <a:endParaRPr lang="en-AU" sz="1200">
              <a:solidFill>
                <a:schemeClr val="bg1"/>
              </a:solidFill>
            </a:endParaRPr>
          </a:p>
          <a:p>
            <a:r>
              <a:rPr lang="en-AU" sz="1200" b="1">
                <a:solidFill>
                  <a:schemeClr val="bg1"/>
                </a:solidFill>
              </a:rPr>
              <a:t>AIA/UHG – </a:t>
            </a:r>
            <a:r>
              <a:rPr lang="en-AU" sz="1200" b="0" err="1">
                <a:solidFill>
                  <a:schemeClr val="bg1"/>
                </a:solidFill>
              </a:rPr>
              <a:t>mEdbridge</a:t>
            </a:r>
            <a:r>
              <a:rPr lang="en-AU" sz="1200" b="0">
                <a:solidFill>
                  <a:schemeClr val="bg1"/>
                </a:solidFill>
              </a:rPr>
              <a:t> platform to streamline claims and underwriting process. </a:t>
            </a:r>
            <a:r>
              <a:rPr lang="en-US"/>
              <a:t>UHG is also currently exploring ways to improve Underwriting Rules Engines to help automate assessments and reduce the number of manual touchpoints in application processing. </a:t>
            </a:r>
            <a:br>
              <a:rPr lang="en-US"/>
            </a:br>
            <a:r>
              <a:rPr lang="en-AU" sz="1200" b="0">
                <a:solidFill>
                  <a:schemeClr val="bg1"/>
                </a:solidFill>
              </a:rPr>
              <a:t>(https://www.aia.com.au/content/dam/au/en/docs/press-releases/2020/aia-x-uhg-partnership.pdf)</a:t>
            </a:r>
          </a:p>
          <a:p>
            <a:br>
              <a:rPr lang="en-AU" sz="1200" b="0">
                <a:solidFill>
                  <a:schemeClr val="bg1"/>
                </a:solidFill>
              </a:rPr>
            </a:br>
            <a:r>
              <a:rPr lang="en-AU" sz="1200" b="1">
                <a:solidFill>
                  <a:schemeClr val="bg1"/>
                </a:solidFill>
              </a:rPr>
              <a:t>Zurich </a:t>
            </a:r>
            <a:r>
              <a:rPr lang="en-AU" sz="1200">
                <a:solidFill>
                  <a:schemeClr val="bg1"/>
                </a:solidFill>
              </a:rPr>
              <a:t>– Partnership with UTS for an AI solution for underwriting of mental health claims. </a:t>
            </a:r>
            <a:r>
              <a:rPr lang="en-US" b="0" i="0">
                <a:solidFill>
                  <a:srgbClr val="23366F"/>
                </a:solidFill>
                <a:effectLst/>
                <a:latin typeface="ZurichSans-Light"/>
              </a:rPr>
              <a:t>the AI models will allow Zurich to make an immediate underwriting decision on applications with mental health disclosures without the need for a doctor’s report, which previously would take as long as 22 days.  </a:t>
            </a:r>
            <a:r>
              <a:rPr lang="en-AU" sz="1200">
                <a:solidFill>
                  <a:schemeClr val="bg1"/>
                </a:solidFill>
              </a:rPr>
              <a:t> </a:t>
            </a:r>
            <a:br>
              <a:rPr lang="en-AU" sz="1200">
                <a:solidFill>
                  <a:schemeClr val="bg1"/>
                </a:solidFill>
              </a:rPr>
            </a:br>
            <a:r>
              <a:rPr lang="en-AU" sz="1200">
                <a:solidFill>
                  <a:schemeClr val="bg1"/>
                </a:solidFill>
              </a:rPr>
              <a:t>(https://www.zurich.com.au/latest-news/media-releases/2024/2024-05-27)</a:t>
            </a:r>
          </a:p>
          <a:p>
            <a:endParaRPr lang="en-AU" sz="1200">
              <a:solidFill>
                <a:schemeClr val="bg1"/>
              </a:solidFill>
            </a:endParaRPr>
          </a:p>
          <a:p>
            <a:r>
              <a:rPr lang="en-AU" sz="1200" b="1">
                <a:solidFill>
                  <a:schemeClr val="bg1"/>
                </a:solidFill>
              </a:rPr>
              <a:t>Bupa </a:t>
            </a:r>
            <a:r>
              <a:rPr lang="en-AU" sz="1200">
                <a:solidFill>
                  <a:schemeClr val="bg1"/>
                </a:solidFill>
              </a:rPr>
              <a:t>– investments of $2.2m for Umps, </a:t>
            </a:r>
            <a:r>
              <a:rPr lang="en-AU" sz="1200" err="1">
                <a:solidFill>
                  <a:schemeClr val="bg1"/>
                </a:solidFill>
              </a:rPr>
              <a:t>Vively</a:t>
            </a:r>
            <a:r>
              <a:rPr lang="en-AU" sz="1200">
                <a:solidFill>
                  <a:schemeClr val="bg1"/>
                </a:solidFill>
              </a:rPr>
              <a:t> Health and Eugene </a:t>
            </a:r>
          </a:p>
          <a:p>
            <a:r>
              <a:rPr lang="en-AU" sz="1200">
                <a:solidFill>
                  <a:schemeClr val="bg1"/>
                </a:solidFill>
              </a:rPr>
              <a:t>Umps - </a:t>
            </a:r>
            <a:r>
              <a:rPr lang="en-US" b="0" i="0">
                <a:solidFill>
                  <a:srgbClr val="292B2C"/>
                </a:solidFill>
                <a:effectLst/>
                <a:latin typeface="Montserrat" panose="00000500000000000000" pitchFamily="2" charset="0"/>
              </a:rPr>
              <a:t>supports independence and wellbeing at home with proactive insights ​from in-home sensors</a:t>
            </a:r>
          </a:p>
          <a:p>
            <a:r>
              <a:rPr lang="en-US" sz="1200" b="0" i="0" err="1">
                <a:solidFill>
                  <a:srgbClr val="292B2C"/>
                </a:solidFill>
                <a:effectLst/>
                <a:latin typeface="Montserrat" panose="00000500000000000000" pitchFamily="2" charset="0"/>
              </a:rPr>
              <a:t>Vively</a:t>
            </a:r>
            <a:r>
              <a:rPr lang="en-US" sz="1200" b="0" i="0">
                <a:solidFill>
                  <a:srgbClr val="292B2C"/>
                </a:solidFill>
                <a:effectLst/>
                <a:latin typeface="Montserrat" panose="00000500000000000000" pitchFamily="2" charset="0"/>
              </a:rPr>
              <a:t> Health –</a:t>
            </a:r>
            <a:r>
              <a:rPr lang="en-US" b="0" i="0">
                <a:solidFill>
                  <a:srgbClr val="292B2C"/>
                </a:solidFill>
                <a:effectLst/>
                <a:latin typeface="Montserrat" panose="00000500000000000000" pitchFamily="2" charset="0"/>
              </a:rPr>
              <a:t>developed a wellness platform that helps people understand how lifestyle choices affect glucose levels in real-time. </a:t>
            </a:r>
            <a:endParaRPr lang="en-US" sz="1200" b="0" i="0">
              <a:solidFill>
                <a:srgbClr val="292B2C"/>
              </a:solidFill>
              <a:effectLst/>
              <a:latin typeface="Montserrat" panose="00000500000000000000" pitchFamily="2" charset="0"/>
            </a:endParaRPr>
          </a:p>
          <a:p>
            <a:r>
              <a:rPr lang="en-US" sz="1200" b="0" i="0">
                <a:solidFill>
                  <a:srgbClr val="292B2C"/>
                </a:solidFill>
                <a:effectLst/>
                <a:latin typeface="Montserrat" panose="00000500000000000000" pitchFamily="2" charset="0"/>
              </a:rPr>
              <a:t>Eugene - </a:t>
            </a:r>
            <a:r>
              <a:rPr lang="en-US" b="0" i="0">
                <a:solidFill>
                  <a:srgbClr val="292B2C"/>
                </a:solidFill>
                <a:effectLst/>
                <a:latin typeface="Montserrat" panose="00000500000000000000" pitchFamily="2" charset="0"/>
              </a:rPr>
              <a:t>Eugene offers at-home medical-grade genetic testing and genetic counselling</a:t>
            </a:r>
            <a:br>
              <a:rPr lang="en-AU" sz="1200">
                <a:solidFill>
                  <a:schemeClr val="bg1"/>
                </a:solidFill>
              </a:rPr>
            </a:br>
            <a:r>
              <a:rPr lang="en-AU" sz="1200">
                <a:solidFill>
                  <a:schemeClr val="bg1"/>
                </a:solidFill>
              </a:rPr>
              <a:t>(https://media.bupa.com.au/bupa-ventures-announces-first-investments/)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i="0" u="none" strike="noStrike" kern="1200" cap="none" spc="0" normalizeH="0" baseline="0" noProof="0">
              <a:ln>
                <a:noFill/>
              </a:ln>
              <a:effectLst/>
              <a:uLnTx/>
              <a:uFillTx/>
              <a:ea typeface="Open Sans" panose="020B0606030504020204" pitchFamily="34" charset="0"/>
              <a:cs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1BEA80CD-AE39-0C4B-A880-515F813E088A}" type="slidenum">
              <a:rPr lang="en-US" smtClean="0"/>
              <a:t>10</a:t>
            </a:fld>
            <a:endParaRPr lang="en-US"/>
          </a:p>
        </p:txBody>
      </p:sp>
    </p:spTree>
    <p:extLst>
      <p:ext uri="{BB962C8B-B14F-4D97-AF65-F5344CB8AC3E}">
        <p14:creationId xmlns:p14="http://schemas.microsoft.com/office/powerpoint/2010/main" val="3215234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Al’s slide (Sean speak to the Medibank example)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22222"/>
                </a:solidFill>
                <a:ea typeface="Calibri" panose="020F0502020204030204" pitchFamily="34" charset="0"/>
                <a:cs typeface="Calibri" panose="020F0502020204030204" pitchFamily="34" charset="0"/>
              </a:rPr>
              <a:t>Another example: </a:t>
            </a:r>
            <a:r>
              <a:rPr lang="en-US" sz="1200" i="0" dirty="0">
                <a:solidFill>
                  <a:srgbClr val="222222"/>
                </a:solidFill>
                <a:effectLst/>
                <a:ea typeface="Calibri" panose="020F0502020204030204" pitchFamily="34" charset="0"/>
                <a:cs typeface="Calibri" panose="020F0502020204030204" pitchFamily="34" charset="0"/>
              </a:rPr>
              <a:t>Sompo </a:t>
            </a:r>
            <a:r>
              <a:rPr lang="en-US" sz="1200" i="0" dirty="0" err="1">
                <a:solidFill>
                  <a:srgbClr val="222222"/>
                </a:solidFill>
                <a:effectLst/>
                <a:ea typeface="Calibri" panose="020F0502020204030204" pitchFamily="34" charset="0"/>
                <a:cs typeface="Calibri" panose="020F0502020204030204" pitchFamily="34" charset="0"/>
              </a:rPr>
              <a:t>Himawari</a:t>
            </a:r>
            <a:r>
              <a:rPr lang="en-US" sz="1200" i="0" dirty="0">
                <a:solidFill>
                  <a:srgbClr val="222222"/>
                </a:solidFill>
                <a:effectLst/>
                <a:ea typeface="Calibri" panose="020F0502020204030204" pitchFamily="34" charset="0"/>
                <a:cs typeface="Calibri" panose="020F0502020204030204" pitchFamily="34" charset="0"/>
              </a:rPr>
              <a:t> Life’s </a:t>
            </a:r>
            <a:r>
              <a:rPr lang="en-US" sz="1200" i="0" dirty="0" err="1">
                <a:solidFill>
                  <a:srgbClr val="222222"/>
                </a:solidFill>
                <a:effectLst/>
                <a:ea typeface="Calibri" panose="020F0502020204030204" pitchFamily="34" charset="0"/>
                <a:cs typeface="Calibri" panose="020F0502020204030204" pitchFamily="34" charset="0"/>
              </a:rPr>
              <a:t>Insurhealth</a:t>
            </a:r>
            <a:r>
              <a:rPr lang="en-US" sz="1200" i="0" dirty="0">
                <a:solidFill>
                  <a:srgbClr val="222222"/>
                </a:solidFill>
                <a:effectLst/>
                <a:ea typeface="Calibri" panose="020F0502020204030204" pitchFamily="34" charset="0"/>
                <a:cs typeface="Calibri" panose="020F0502020204030204" pitchFamily="34" charset="0"/>
              </a:rPr>
              <a:t> in Japan offers at-home cancer risk testing through </a:t>
            </a:r>
            <a:r>
              <a:rPr lang="en-US" sz="1200" i="0" dirty="0" err="1">
                <a:solidFill>
                  <a:srgbClr val="222222"/>
                </a:solidFill>
                <a:effectLst/>
                <a:ea typeface="Calibri" panose="020F0502020204030204" pitchFamily="34" charset="0"/>
                <a:cs typeface="Calibri" panose="020F0502020204030204" pitchFamily="34" charset="0"/>
              </a:rPr>
              <a:t>SalivaTech</a:t>
            </a:r>
            <a:r>
              <a:rPr lang="en-US" sz="1200" i="0" dirty="0">
                <a:solidFill>
                  <a:srgbClr val="222222"/>
                </a:solidFill>
                <a:effectLst/>
                <a:ea typeface="Calibri" panose="020F0502020204030204" pitchFamily="34" charset="0"/>
                <a:cs typeface="Calibri" panose="020F0502020204030204" pitchFamily="34" charset="0"/>
              </a:rPr>
              <a:t> Co., to promote early detection and prevention of cancer.</a:t>
            </a:r>
            <a:endParaRPr lang="en-US" sz="1200" b="0" i="0" dirty="0">
              <a:solidFill>
                <a:srgbClr val="222222"/>
              </a:solidFill>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22222"/>
                </a:solidFill>
                <a:ea typeface="Calibri" panose="020F0502020204030204" pitchFamily="34" charset="0"/>
                <a:cs typeface="Calibri" panose="020F0502020204030204" pitchFamily="34" charset="0"/>
              </a:rPr>
              <a:t>Another example: </a:t>
            </a:r>
            <a:r>
              <a:rPr lang="en-US" sz="1200" dirty="0">
                <a:solidFill>
                  <a:schemeClr val="tx1"/>
                </a:solidFill>
              </a:rPr>
              <a:t>Star Health &amp; Allied Insurance Co. Ltd is a health insurer in India, with roles across </a:t>
            </a:r>
            <a:r>
              <a:rPr lang="en-US" sz="1200" dirty="0" err="1">
                <a:solidFill>
                  <a:schemeClr val="tx1"/>
                </a:solidFill>
              </a:rPr>
              <a:t>thesupply</a:t>
            </a:r>
            <a:r>
              <a:rPr lang="en-US" sz="1200" dirty="0">
                <a:solidFill>
                  <a:schemeClr val="tx1"/>
                </a:solidFill>
              </a:rPr>
              <a:t> chain: maintaining hospital networks, promoting, preventative care and being financial intermediaries in the health system.</a:t>
            </a:r>
            <a:endParaRPr lang="en-US" sz="1200" b="0" i="0" dirty="0">
              <a:solidFill>
                <a:schemeClr val="tx1"/>
              </a:solidFill>
              <a:effectLst/>
              <a:ea typeface="Calibri" panose="020F0502020204030204" pitchFamily="34" charset="0"/>
              <a:cs typeface="Calibri" panose="020F0502020204030204" pitchFamily="34" charset="0"/>
            </a:endParaRPr>
          </a:p>
          <a:p>
            <a:endParaRPr lang="en-AU" b="1" dirty="0"/>
          </a:p>
        </p:txBody>
      </p:sp>
      <p:sp>
        <p:nvSpPr>
          <p:cNvPr id="4" name="Slide Number Placeholder 3"/>
          <p:cNvSpPr>
            <a:spLocks noGrp="1"/>
          </p:cNvSpPr>
          <p:nvPr>
            <p:ph type="sldNum" sz="quarter" idx="5"/>
          </p:nvPr>
        </p:nvSpPr>
        <p:spPr/>
        <p:txBody>
          <a:bodyPr/>
          <a:lstStyle/>
          <a:p>
            <a:fld id="{1BEA80CD-AE39-0C4B-A880-515F813E088A}" type="slidenum">
              <a:rPr lang="en-US" smtClean="0"/>
              <a:t>11</a:t>
            </a:fld>
            <a:endParaRPr lang="en-US"/>
          </a:p>
        </p:txBody>
      </p:sp>
    </p:spTree>
    <p:extLst>
      <p:ext uri="{BB962C8B-B14F-4D97-AF65-F5344CB8AC3E}">
        <p14:creationId xmlns:p14="http://schemas.microsoft.com/office/powerpoint/2010/main" val="332443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low – titl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111F2E-431C-2886-0AB9-FCB62D973A3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1568804" flipH="1" flipV="1">
            <a:off x="-1228995" y="3673229"/>
            <a:ext cx="9099032" cy="4555199"/>
          </a:xfrm>
          <a:custGeom>
            <a:avLst/>
            <a:gdLst>
              <a:gd name="connsiteX0" fmla="*/ 9099032 w 9099032"/>
              <a:gd name="connsiteY0" fmla="*/ 4010038 h 4555199"/>
              <a:gd name="connsiteX1" fmla="*/ 7988514 w 9099032"/>
              <a:gd name="connsiteY1" fmla="*/ 4555199 h 4555199"/>
              <a:gd name="connsiteX2" fmla="*/ 517808 w 9099032"/>
              <a:gd name="connsiteY2" fmla="*/ 4555199 h 4555199"/>
              <a:gd name="connsiteX3" fmla="*/ 0 w 9099032"/>
              <a:gd name="connsiteY3" fmla="*/ 3500399 h 4555199"/>
              <a:gd name="connsiteX4" fmla="*/ 7130477 w 9099032"/>
              <a:gd name="connsiteY4" fmla="*/ 0 h 45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032" h="4555199">
                <a:moveTo>
                  <a:pt x="9099032" y="4010038"/>
                </a:moveTo>
                <a:lnTo>
                  <a:pt x="7988514" y="4555199"/>
                </a:lnTo>
                <a:lnTo>
                  <a:pt x="517808" y="4555199"/>
                </a:lnTo>
                <a:lnTo>
                  <a:pt x="0" y="3500399"/>
                </a:lnTo>
                <a:lnTo>
                  <a:pt x="7130477" y="0"/>
                </a:lnTo>
                <a:close/>
              </a:path>
            </a:pathLst>
          </a:custGeom>
        </p:spPr>
      </p:pic>
      <p:pic>
        <p:nvPicPr>
          <p:cNvPr id="5" name="Picture 4">
            <a:extLst>
              <a:ext uri="{FF2B5EF4-FFF2-40B4-BE49-F238E27FC236}">
                <a16:creationId xmlns:a16="http://schemas.microsoft.com/office/drawing/2014/main" id="{F4AF389F-7F18-4889-FE82-5DB2A85233B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rot="14608761" flipV="1">
            <a:off x="7406897" y="565036"/>
            <a:ext cx="6893680" cy="5238644"/>
          </a:xfrm>
          <a:custGeom>
            <a:avLst/>
            <a:gdLst>
              <a:gd name="connsiteX0" fmla="*/ 6362514 w 6893680"/>
              <a:gd name="connsiteY0" fmla="*/ 1330490 h 5238644"/>
              <a:gd name="connsiteX1" fmla="*/ 5698558 w 6893680"/>
              <a:gd name="connsiteY1" fmla="*/ 0 h 5238644"/>
              <a:gd name="connsiteX2" fmla="*/ 0 w 6893680"/>
              <a:gd name="connsiteY2" fmla="*/ 2843761 h 5238644"/>
              <a:gd name="connsiteX3" fmla="*/ 1195122 w 6893680"/>
              <a:gd name="connsiteY3" fmla="*/ 5238644 h 5238644"/>
              <a:gd name="connsiteX4" fmla="*/ 6893680 w 6893680"/>
              <a:gd name="connsiteY4" fmla="*/ 2394883 h 523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3680" h="5238644">
                <a:moveTo>
                  <a:pt x="6362514" y="1330490"/>
                </a:moveTo>
                <a:lnTo>
                  <a:pt x="5698558" y="0"/>
                </a:lnTo>
                <a:lnTo>
                  <a:pt x="0" y="2843761"/>
                </a:lnTo>
                <a:lnTo>
                  <a:pt x="1195122" y="5238644"/>
                </a:lnTo>
                <a:lnTo>
                  <a:pt x="6893680" y="2394883"/>
                </a:lnTo>
                <a:close/>
              </a:path>
            </a:pathLst>
          </a:custGeom>
        </p:spPr>
      </p:pic>
      <p:sp>
        <p:nvSpPr>
          <p:cNvPr id="6" name="Title 11">
            <a:extLst>
              <a:ext uri="{FF2B5EF4-FFF2-40B4-BE49-F238E27FC236}">
                <a16:creationId xmlns:a16="http://schemas.microsoft.com/office/drawing/2014/main" id="{1C94241B-5072-B045-BA6E-0543D1B22917}"/>
              </a:ext>
            </a:extLst>
          </p:cNvPr>
          <p:cNvSpPr>
            <a:spLocks noGrp="1"/>
          </p:cNvSpPr>
          <p:nvPr>
            <p:ph type="title" hasCustomPrompt="1"/>
          </p:nvPr>
        </p:nvSpPr>
        <p:spPr>
          <a:xfrm>
            <a:off x="561600" y="432000"/>
            <a:ext cx="11052000" cy="454969"/>
          </a:xfrm>
        </p:spPr>
        <p:txBody>
          <a:bodyPr/>
          <a:lstStyle>
            <a:lvl1pPr>
              <a:defRPr>
                <a:latin typeface="Calibri Light" panose="020F0302020204030204" pitchFamily="34" charset="0"/>
                <a:cs typeface="Calibri Light" panose="020F0302020204030204" pitchFamily="34" charset="0"/>
              </a:defRPr>
            </a:lvl1pPr>
          </a:lstStyle>
          <a:p>
            <a:r>
              <a:rPr lang="en-US" noProof="0"/>
              <a:t>Click to add title</a:t>
            </a:r>
            <a:endParaRPr lang="en-US"/>
          </a:p>
        </p:txBody>
      </p:sp>
      <p:sp>
        <p:nvSpPr>
          <p:cNvPr id="9" name="Text Placeholder 8">
            <a:extLst>
              <a:ext uri="{FF2B5EF4-FFF2-40B4-BE49-F238E27FC236}">
                <a16:creationId xmlns:a16="http://schemas.microsoft.com/office/drawing/2014/main" id="{538E0C66-1296-22A5-A55E-82949AE92110}"/>
              </a:ext>
            </a:extLst>
          </p:cNvPr>
          <p:cNvSpPr>
            <a:spLocks noGrp="1"/>
          </p:cNvSpPr>
          <p:nvPr>
            <p:ph type="body" sz="quarter" idx="10" hasCustomPrompt="1"/>
          </p:nvPr>
        </p:nvSpPr>
        <p:spPr>
          <a:xfrm>
            <a:off x="561600" y="886969"/>
            <a:ext cx="11052000" cy="332231"/>
          </a:xfrm>
        </p:spPr>
        <p:txBody>
          <a:bodyPr/>
          <a:lstStyle>
            <a:lvl1pPr>
              <a:defRPr sz="1800">
                <a:solidFill>
                  <a:schemeClr val="tx2"/>
                </a:solidFill>
                <a:latin typeface="Calibri Light" panose="020F0302020204030204" pitchFamily="34" charset="0"/>
                <a:cs typeface="Calibri Light" panose="020F0302020204030204" pitchFamily="34" charset="0"/>
              </a:defRPr>
            </a:lvl1pPr>
            <a:lvl3pPr>
              <a:defRPr/>
            </a:lvl3pPr>
          </a:lstStyle>
          <a:p>
            <a:pPr lvl="0"/>
            <a:r>
              <a:rPr lang="en-AU"/>
              <a:t>Click to add subtitle</a:t>
            </a:r>
          </a:p>
        </p:txBody>
      </p:sp>
    </p:spTree>
    <p:extLst>
      <p:ext uri="{BB962C8B-B14F-4D97-AF65-F5344CB8AC3E}">
        <p14:creationId xmlns:p14="http://schemas.microsoft.com/office/powerpoint/2010/main" val="12751128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Divider Slide">
    <p:spTree>
      <p:nvGrpSpPr>
        <p:cNvPr id="1" name=""/>
        <p:cNvGrpSpPr/>
        <p:nvPr/>
      </p:nvGrpSpPr>
      <p:grpSpPr>
        <a:xfrm>
          <a:off x="0" y="0"/>
          <a:ext cx="0" cy="0"/>
          <a:chOff x="0" y="0"/>
          <a:chExt cx="0" cy="0"/>
        </a:xfrm>
      </p:grpSpPr>
      <p:pic>
        <p:nvPicPr>
          <p:cNvPr id="4" name="Picture 3" descr="A finger touching a blue light&#10;&#10;AI-generated content may be incorrect.">
            <a:extLst>
              <a:ext uri="{FF2B5EF4-FFF2-40B4-BE49-F238E27FC236}">
                <a16:creationId xmlns:a16="http://schemas.microsoft.com/office/drawing/2014/main" id="{B4567978-A3E1-C43D-CFAE-2DC25F7BE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0808"/>
            <a:ext cx="12192000" cy="8528808"/>
          </a:xfrm>
          <a:prstGeom prst="rect">
            <a:avLst/>
          </a:prstGeom>
        </p:spPr>
      </p:pic>
    </p:spTree>
    <p:extLst>
      <p:ext uri="{BB962C8B-B14F-4D97-AF65-F5344CB8AC3E}">
        <p14:creationId xmlns:p14="http://schemas.microsoft.com/office/powerpoint/2010/main" val="198804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noRot="1" noMove="1" noResize="1" noEditPoints="1" noAdjustHandles="1" noChangeArrowheads="1" noChangeShapeType="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noRot="1" noMove="1" noResize="1" noEditPoints="1" noAdjustHandles="1" noChangeArrowheads="1" noChangeShapeType="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a:t>#</a:t>
            </a:r>
            <a:endParaRPr lang="en-US"/>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1A08185-D05A-D04F-539E-5E8D473DCEAE}"/>
              </a:ext>
            </a:extLst>
          </p:cNvPr>
          <p:cNvGraphicFramePr>
            <a:graphicFrameLocks noChangeAspect="1"/>
          </p:cNvGraphicFramePr>
          <p:nvPr userDrawn="1">
            <p:custDataLst>
              <p:tags r:id="rId24"/>
            </p:custDataLst>
            <p:extLst>
              <p:ext uri="{D42A27DB-BD31-4B8C-83A1-F6EECF244321}">
                <p14:modId xmlns:p14="http://schemas.microsoft.com/office/powerpoint/2010/main" val="330875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15" imgH="416" progId="TCLayout.ActiveDocument.1">
                  <p:embed/>
                </p:oleObj>
              </mc:Choice>
              <mc:Fallback>
                <p:oleObj name="think-cell Slide" r:id="rId25" imgW="415" imgH="416" progId="TCLayout.ActiveDocument.1">
                  <p:embed/>
                  <p:pic>
                    <p:nvPicPr>
                      <p:cNvPr id="8" name="think-cell data - do not delete" hidden="1">
                        <a:extLst>
                          <a:ext uri="{FF2B5EF4-FFF2-40B4-BE49-F238E27FC236}">
                            <a16:creationId xmlns:a16="http://schemas.microsoft.com/office/drawing/2014/main" id="{E1A08185-D05A-D04F-539E-5E8D473DCEAE}"/>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72" r:id="rId21"/>
    <p:sldLayoutId id="2147483673" r:id="rId22"/>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jpe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6.png"/><Relationship Id="rId10" Type="http://schemas.openxmlformats.org/officeDocument/2006/relationships/image" Target="../media/image32.jpeg"/><Relationship Id="rId4" Type="http://schemas.openxmlformats.org/officeDocument/2006/relationships/image" Target="../media/image38.jpe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mailto:seanchung@deloitte.com.a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mailto:almerten@deloitte.com.a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www2.deloitte.com/content/dam/Deloitte/de/Documents/life-sciences-health-care/DI_Forces-of-change_Future-of-health-g.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diagramLayout" Target="../diagrams/layout1.xml"/><Relationship Id="rId3" Type="http://schemas.openxmlformats.org/officeDocument/2006/relationships/tags" Target="../tags/tag4.xml"/><Relationship Id="rId21" Type="http://schemas.microsoft.com/office/2007/relationships/diagramDrawing" Target="../diagrams/drawing1.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diagramData" Target="../diagrams/data1.xml"/><Relationship Id="rId2" Type="http://schemas.openxmlformats.org/officeDocument/2006/relationships/tags" Target="../tags/tag3.xml"/><Relationship Id="rId16" Type="http://schemas.openxmlformats.org/officeDocument/2006/relationships/chart" Target="../charts/chart1.xml"/><Relationship Id="rId20" Type="http://schemas.openxmlformats.org/officeDocument/2006/relationships/diagramColors" Target="../diagrams/colors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7.xml"/><Relationship Id="rId10" Type="http://schemas.openxmlformats.org/officeDocument/2006/relationships/tags" Target="../tags/tag11.xml"/><Relationship Id="rId19" Type="http://schemas.openxmlformats.org/officeDocument/2006/relationships/diagramQuickStyle" Target="../diagrams/quickStyle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18DF-8931-64F6-BEF1-577A6F34CA22}"/>
              </a:ext>
            </a:extLst>
          </p:cNvPr>
          <p:cNvSpPr>
            <a:spLocks noGrp="1"/>
          </p:cNvSpPr>
          <p:nvPr>
            <p:ph type="ctrTitle"/>
          </p:nvPr>
        </p:nvSpPr>
        <p:spPr/>
        <p:txBody>
          <a:bodyPr/>
          <a:lstStyle/>
          <a:p>
            <a:r>
              <a:rPr lang="en-US"/>
              <a:t>The Future of Health Care and the Impact on Insurance</a:t>
            </a:r>
          </a:p>
        </p:txBody>
      </p:sp>
      <p:sp>
        <p:nvSpPr>
          <p:cNvPr id="3" name="Subtitle 2">
            <a:extLst>
              <a:ext uri="{FF2B5EF4-FFF2-40B4-BE49-F238E27FC236}">
                <a16:creationId xmlns:a16="http://schemas.microsoft.com/office/drawing/2014/main" id="{AF3193C2-F8F3-1189-B1F4-3B1D13EA3C7F}"/>
              </a:ext>
            </a:extLst>
          </p:cNvPr>
          <p:cNvSpPr>
            <a:spLocks noGrp="1"/>
          </p:cNvSpPr>
          <p:nvPr>
            <p:ph type="subTitle" idx="1"/>
          </p:nvPr>
        </p:nvSpPr>
        <p:spPr>
          <a:xfrm>
            <a:off x="2001357" y="4814046"/>
            <a:ext cx="6566752" cy="1273427"/>
          </a:xfrm>
        </p:spPr>
        <p:txBody>
          <a:bodyPr/>
          <a:lstStyle/>
          <a:p>
            <a:r>
              <a:rPr lang="en-US"/>
              <a:t>Alan Merten and Dr Sean Chung</a:t>
            </a:r>
          </a:p>
          <a:p>
            <a:r>
              <a:rPr lang="en-US"/>
              <a:t>12 June 2025</a:t>
            </a:r>
          </a:p>
        </p:txBody>
      </p:sp>
      <p:sp>
        <p:nvSpPr>
          <p:cNvPr id="4" name="Footer Placeholder 4">
            <a:extLst>
              <a:ext uri="{FF2B5EF4-FFF2-40B4-BE49-F238E27FC236}">
                <a16:creationId xmlns:a16="http://schemas.microsoft.com/office/drawing/2014/main" id="{85F806FA-5237-2A06-33AC-08E634B7AC3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02564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EDF8AA4A-3371-033C-A716-1E773B2213B8}"/>
              </a:ext>
            </a:extLst>
          </p:cNvPr>
          <p:cNvSpPr txBox="1"/>
          <p:nvPr/>
        </p:nvSpPr>
        <p:spPr>
          <a:xfrm>
            <a:off x="240985" y="661212"/>
            <a:ext cx="11700367" cy="523220"/>
          </a:xfrm>
          <a:prstGeom prst="rect">
            <a:avLst/>
          </a:prstGeom>
          <a:noFill/>
        </p:spPr>
        <p:txBody>
          <a:bodyPr wrap="square" rtlCol="0">
            <a:spAutoFit/>
          </a:bodyPr>
          <a:lstStyle/>
          <a:p>
            <a:r>
              <a:rPr lang="en-US" sz="1400">
                <a:solidFill>
                  <a:srgbClr val="000000"/>
                </a:solidFill>
              </a:rPr>
              <a:t>The provision of healthcare is evolving from a traditional model to a more modern, patient centered approach – driven by advanced technologies, improved healthcare services and more proactive roles for health insurers</a:t>
            </a:r>
            <a:endParaRPr lang="en-AU" sz="1400"/>
          </a:p>
        </p:txBody>
      </p:sp>
      <p:sp>
        <p:nvSpPr>
          <p:cNvPr id="4" name="Slide Number Placeholder 3">
            <a:extLst>
              <a:ext uri="{FF2B5EF4-FFF2-40B4-BE49-F238E27FC236}">
                <a16:creationId xmlns:a16="http://schemas.microsoft.com/office/drawing/2014/main" id="{4F95454D-F58D-D288-B8E1-D0ACD599385C}"/>
              </a:ext>
            </a:extLst>
          </p:cNvPr>
          <p:cNvSpPr>
            <a:spLocks noGrp="1"/>
          </p:cNvSpPr>
          <p:nvPr>
            <p:ph type="sldNum" sz="quarter" idx="12"/>
          </p:nvPr>
        </p:nvSpPr>
        <p:spPr>
          <a:xfrm>
            <a:off x="11328784" y="6046858"/>
            <a:ext cx="416447" cy="186484"/>
          </a:xfrm>
        </p:spPr>
        <p:txBody>
          <a:bodyPr/>
          <a:lstStyle/>
          <a:p>
            <a:fld id="{741AFF56-1126-4107-9C02-BC0EFBF16431}" type="slidenum">
              <a:rPr lang="en-GB" smtClean="0">
                <a:latin typeface="+mn-lt"/>
              </a:rPr>
              <a:t>10</a:t>
            </a:fld>
            <a:endParaRPr lang="en-GB">
              <a:latin typeface="+mn-lt"/>
            </a:endParaRPr>
          </a:p>
        </p:txBody>
      </p:sp>
      <p:sp>
        <p:nvSpPr>
          <p:cNvPr id="7" name="Freeform 42">
            <a:extLst>
              <a:ext uri="{FF2B5EF4-FFF2-40B4-BE49-F238E27FC236}">
                <a16:creationId xmlns:a16="http://schemas.microsoft.com/office/drawing/2014/main" id="{E3B44EE3-F25F-841F-2E13-00BCBB52B778}"/>
              </a:ext>
            </a:extLst>
          </p:cNvPr>
          <p:cNvSpPr/>
          <p:nvPr/>
        </p:nvSpPr>
        <p:spPr bwMode="gray">
          <a:xfrm flipH="1" flipV="1">
            <a:off x="7350156" y="3809035"/>
            <a:ext cx="2810084" cy="313258"/>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chemeClr val="accent1">
                <a:lumMod val="75000"/>
              </a:schemeClr>
            </a:solidFill>
            <a:miter lim="800000"/>
            <a:headEnd/>
            <a:tailEnd/>
          </a:ln>
        </p:spPr>
        <p:txBody>
          <a:bodyPr rtlCol="0" anchor="ctr"/>
          <a:lstStyle/>
          <a:p>
            <a:pPr algn="ctr"/>
            <a:endParaRPr lang="en-US"/>
          </a:p>
        </p:txBody>
      </p:sp>
      <p:sp>
        <p:nvSpPr>
          <p:cNvPr id="8" name="Freeform 43">
            <a:extLst>
              <a:ext uri="{FF2B5EF4-FFF2-40B4-BE49-F238E27FC236}">
                <a16:creationId xmlns:a16="http://schemas.microsoft.com/office/drawing/2014/main" id="{D2449AF0-020D-1992-9B2B-D878B5DBEBF9}"/>
              </a:ext>
            </a:extLst>
          </p:cNvPr>
          <p:cNvSpPr/>
          <p:nvPr/>
        </p:nvSpPr>
        <p:spPr bwMode="gray">
          <a:xfrm>
            <a:off x="2317522" y="3723802"/>
            <a:ext cx="2917934" cy="641359"/>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3C69FF"/>
            </a:solidFill>
            <a:miter lim="800000"/>
            <a:headEnd/>
            <a:tailEnd/>
          </a:ln>
        </p:spPr>
        <p:txBody>
          <a:bodyPr rtlCol="0" anchor="ctr"/>
          <a:lstStyle/>
          <a:p>
            <a:pPr algn="ctr"/>
            <a:endParaRPr lang="en-US"/>
          </a:p>
        </p:txBody>
      </p:sp>
      <p:sp>
        <p:nvSpPr>
          <p:cNvPr id="9" name="Freeform 48">
            <a:extLst>
              <a:ext uri="{FF2B5EF4-FFF2-40B4-BE49-F238E27FC236}">
                <a16:creationId xmlns:a16="http://schemas.microsoft.com/office/drawing/2014/main" id="{5108B7D0-FC8B-BEA8-53AF-35E970F9B938}"/>
              </a:ext>
            </a:extLst>
          </p:cNvPr>
          <p:cNvSpPr/>
          <p:nvPr/>
        </p:nvSpPr>
        <p:spPr bwMode="gray">
          <a:xfrm>
            <a:off x="5578860" y="4586492"/>
            <a:ext cx="4178095" cy="690165"/>
          </a:xfrm>
          <a:custGeom>
            <a:avLst/>
            <a:gdLst>
              <a:gd name="connsiteX0" fmla="*/ 0 w 2241550"/>
              <a:gd name="connsiteY0" fmla="*/ 0 h 819150"/>
              <a:gd name="connsiteX1" fmla="*/ 165100 w 2241550"/>
              <a:gd name="connsiteY1" fmla="*/ 819150 h 819150"/>
              <a:gd name="connsiteX2" fmla="*/ 2241550 w 2241550"/>
              <a:gd name="connsiteY2" fmla="*/ 819150 h 819150"/>
            </a:gdLst>
            <a:ahLst/>
            <a:cxnLst>
              <a:cxn ang="0">
                <a:pos x="connsiteX0" y="connsiteY0"/>
              </a:cxn>
              <a:cxn ang="0">
                <a:pos x="connsiteX1" y="connsiteY1"/>
              </a:cxn>
              <a:cxn ang="0">
                <a:pos x="connsiteX2" y="connsiteY2"/>
              </a:cxn>
            </a:cxnLst>
            <a:rect l="l" t="t" r="r" b="b"/>
            <a:pathLst>
              <a:path w="2241550" h="819150">
                <a:moveTo>
                  <a:pt x="0" y="0"/>
                </a:moveTo>
                <a:lnTo>
                  <a:pt x="165100" y="819150"/>
                </a:lnTo>
                <a:lnTo>
                  <a:pt x="2241550" y="819150"/>
                </a:lnTo>
              </a:path>
            </a:pathLst>
          </a:custGeom>
          <a:noFill/>
          <a:ln w="9525" algn="ctr">
            <a:solidFill>
              <a:srgbClr val="313131"/>
            </a:solidFill>
            <a:miter lim="800000"/>
            <a:headEnd/>
            <a:tailEnd/>
          </a:ln>
        </p:spPr>
        <p:txBody>
          <a:bodyPr rtlCol="0" anchor="ctr"/>
          <a:lstStyle/>
          <a:p>
            <a:pPr algn="ctr"/>
            <a:endParaRPr lang="en-US"/>
          </a:p>
        </p:txBody>
      </p:sp>
      <p:sp>
        <p:nvSpPr>
          <p:cNvPr id="10" name="Freeform 51">
            <a:extLst>
              <a:ext uri="{FF2B5EF4-FFF2-40B4-BE49-F238E27FC236}">
                <a16:creationId xmlns:a16="http://schemas.microsoft.com/office/drawing/2014/main" id="{BF8500CE-FC59-0E60-1C55-A8CE6B9E1749}"/>
              </a:ext>
            </a:extLst>
          </p:cNvPr>
          <p:cNvSpPr/>
          <p:nvPr/>
        </p:nvSpPr>
        <p:spPr bwMode="gray">
          <a:xfrm flipV="1">
            <a:off x="1507564" y="1982828"/>
            <a:ext cx="3585592" cy="917517"/>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5B5B5B"/>
            </a:solidFill>
            <a:miter lim="800000"/>
            <a:headEnd/>
            <a:tailEnd/>
          </a:ln>
        </p:spPr>
        <p:txBody>
          <a:bodyPr rtlCol="0" anchor="ctr"/>
          <a:lstStyle/>
          <a:p>
            <a:pPr algn="ctr"/>
            <a:endParaRPr lang="en-US">
              <a:solidFill>
                <a:schemeClr val="accent6"/>
              </a:solidFill>
            </a:endParaRPr>
          </a:p>
        </p:txBody>
      </p:sp>
      <p:sp>
        <p:nvSpPr>
          <p:cNvPr id="11" name="Freeform 54">
            <a:extLst>
              <a:ext uri="{FF2B5EF4-FFF2-40B4-BE49-F238E27FC236}">
                <a16:creationId xmlns:a16="http://schemas.microsoft.com/office/drawing/2014/main" id="{2179E109-5190-5F6F-37AD-0A111FB1AB99}"/>
              </a:ext>
            </a:extLst>
          </p:cNvPr>
          <p:cNvSpPr/>
          <p:nvPr/>
        </p:nvSpPr>
        <p:spPr bwMode="gray">
          <a:xfrm flipH="1" flipV="1">
            <a:off x="7315258" y="2554750"/>
            <a:ext cx="3366527" cy="678728"/>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ADADAD"/>
            </a:solidFill>
            <a:miter lim="800000"/>
            <a:headEnd/>
            <a:tailEnd/>
          </a:ln>
        </p:spPr>
        <p:txBody>
          <a:bodyPr rtlCol="0" anchor="ctr"/>
          <a:lstStyle/>
          <a:p>
            <a:pPr algn="ctr"/>
            <a:endParaRPr lang="en-US">
              <a:solidFill>
                <a:schemeClr val="accent6"/>
              </a:solidFill>
            </a:endParaRPr>
          </a:p>
        </p:txBody>
      </p:sp>
      <p:sp>
        <p:nvSpPr>
          <p:cNvPr id="12" name="Freeform 57">
            <a:extLst>
              <a:ext uri="{FF2B5EF4-FFF2-40B4-BE49-F238E27FC236}">
                <a16:creationId xmlns:a16="http://schemas.microsoft.com/office/drawing/2014/main" id="{F741C80B-3C94-5185-3FEC-294D55BAA307}"/>
              </a:ext>
            </a:extLst>
          </p:cNvPr>
          <p:cNvSpPr/>
          <p:nvPr/>
        </p:nvSpPr>
        <p:spPr bwMode="gray">
          <a:xfrm flipV="1">
            <a:off x="5799377" y="1228296"/>
            <a:ext cx="4021933" cy="1107997"/>
          </a:xfrm>
          <a:custGeom>
            <a:avLst/>
            <a:gdLst>
              <a:gd name="connsiteX0" fmla="*/ 0 w 2241550"/>
              <a:gd name="connsiteY0" fmla="*/ 0 h 819150"/>
              <a:gd name="connsiteX1" fmla="*/ 165100 w 2241550"/>
              <a:gd name="connsiteY1" fmla="*/ 819150 h 819150"/>
              <a:gd name="connsiteX2" fmla="*/ 2241550 w 2241550"/>
              <a:gd name="connsiteY2" fmla="*/ 819150 h 819150"/>
            </a:gdLst>
            <a:ahLst/>
            <a:cxnLst>
              <a:cxn ang="0">
                <a:pos x="connsiteX0" y="connsiteY0"/>
              </a:cxn>
              <a:cxn ang="0">
                <a:pos x="connsiteX1" y="connsiteY1"/>
              </a:cxn>
              <a:cxn ang="0">
                <a:pos x="connsiteX2" y="connsiteY2"/>
              </a:cxn>
            </a:cxnLst>
            <a:rect l="l" t="t" r="r" b="b"/>
            <a:pathLst>
              <a:path w="2241550" h="819150">
                <a:moveTo>
                  <a:pt x="0" y="0"/>
                </a:moveTo>
                <a:lnTo>
                  <a:pt x="165100" y="819150"/>
                </a:lnTo>
                <a:lnTo>
                  <a:pt x="2241550" y="819150"/>
                </a:lnTo>
              </a:path>
            </a:pathLst>
          </a:custGeom>
          <a:noFill/>
          <a:ln w="9525" algn="ctr">
            <a:solidFill>
              <a:schemeClr val="accent1">
                <a:lumMod val="40000"/>
                <a:lumOff val="60000"/>
              </a:schemeClr>
            </a:solidFill>
            <a:miter lim="800000"/>
            <a:headEnd/>
            <a:tailEnd/>
          </a:ln>
        </p:spPr>
        <p:txBody>
          <a:bodyPr rtlCol="0" anchor="ctr"/>
          <a:lstStyle/>
          <a:p>
            <a:pPr algn="ctr"/>
            <a:endParaRPr lang="en-US">
              <a:solidFill>
                <a:schemeClr val="accent6"/>
              </a:solidFill>
            </a:endParaRPr>
          </a:p>
        </p:txBody>
      </p:sp>
      <p:sp>
        <p:nvSpPr>
          <p:cNvPr id="13" name="Hexagon 12">
            <a:extLst>
              <a:ext uri="{FF2B5EF4-FFF2-40B4-BE49-F238E27FC236}">
                <a16:creationId xmlns:a16="http://schemas.microsoft.com/office/drawing/2014/main" id="{1640DAA3-C2B4-62C2-556A-9BED3C7EC76C}"/>
              </a:ext>
            </a:extLst>
          </p:cNvPr>
          <p:cNvSpPr/>
          <p:nvPr/>
        </p:nvSpPr>
        <p:spPr bwMode="gray">
          <a:xfrm>
            <a:off x="5579800" y="3233404"/>
            <a:ext cx="967984" cy="869844"/>
          </a:xfrm>
          <a:prstGeom prst="hexagon">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a:solidFill>
                <a:schemeClr val="bg1"/>
              </a:solidFill>
              <a:cs typeface="Arial" pitchFamily="34" charset="0"/>
            </a:endParaRPr>
          </a:p>
        </p:txBody>
      </p:sp>
      <p:sp>
        <p:nvSpPr>
          <p:cNvPr id="14" name="Hexagon 13">
            <a:extLst>
              <a:ext uri="{FF2B5EF4-FFF2-40B4-BE49-F238E27FC236}">
                <a16:creationId xmlns:a16="http://schemas.microsoft.com/office/drawing/2014/main" id="{92048721-CF9C-3451-5865-7DD9567E9714}"/>
              </a:ext>
            </a:extLst>
          </p:cNvPr>
          <p:cNvSpPr/>
          <p:nvPr/>
        </p:nvSpPr>
        <p:spPr bwMode="gray">
          <a:xfrm>
            <a:off x="5579800" y="2320546"/>
            <a:ext cx="967984" cy="869844"/>
          </a:xfrm>
          <a:prstGeom prst="hexagon">
            <a:avLst/>
          </a:prstGeom>
          <a:solidFill>
            <a:schemeClr val="accent1">
              <a:lumMod val="40000"/>
              <a:lumOff val="60000"/>
            </a:schemeClr>
          </a:solidFill>
          <a:ln w="9525">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a:solidFill>
                <a:schemeClr val="bg1"/>
              </a:solidFill>
            </a:endParaRPr>
          </a:p>
        </p:txBody>
      </p:sp>
      <p:sp>
        <p:nvSpPr>
          <p:cNvPr id="15" name="Hexagon 14">
            <a:extLst>
              <a:ext uri="{FF2B5EF4-FFF2-40B4-BE49-F238E27FC236}">
                <a16:creationId xmlns:a16="http://schemas.microsoft.com/office/drawing/2014/main" id="{8C601853-34FE-C87C-C741-430F9839DAB3}"/>
              </a:ext>
            </a:extLst>
          </p:cNvPr>
          <p:cNvSpPr/>
          <p:nvPr/>
        </p:nvSpPr>
        <p:spPr bwMode="gray">
          <a:xfrm>
            <a:off x="5579800" y="4146262"/>
            <a:ext cx="967984" cy="869844"/>
          </a:xfrm>
          <a:prstGeom prst="hexagon">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a:solidFill>
                <a:schemeClr val="bg1"/>
              </a:solidFill>
              <a:cs typeface="Arial" pitchFamily="34" charset="0"/>
            </a:endParaRPr>
          </a:p>
        </p:txBody>
      </p:sp>
      <p:sp>
        <p:nvSpPr>
          <p:cNvPr id="16" name="Hexagon 15">
            <a:extLst>
              <a:ext uri="{FF2B5EF4-FFF2-40B4-BE49-F238E27FC236}">
                <a16:creationId xmlns:a16="http://schemas.microsoft.com/office/drawing/2014/main" id="{8BEC47B2-E95E-A284-AD54-103292ECA993}"/>
              </a:ext>
            </a:extLst>
          </p:cNvPr>
          <p:cNvSpPr/>
          <p:nvPr/>
        </p:nvSpPr>
        <p:spPr bwMode="gray">
          <a:xfrm>
            <a:off x="6382173" y="3687443"/>
            <a:ext cx="967984" cy="869844"/>
          </a:xfrm>
          <a:prstGeom prst="hexagon">
            <a:avLst/>
          </a:prstGeom>
          <a:solidFill>
            <a:schemeClr val="accent1">
              <a:lumMod val="75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a:solidFill>
                <a:schemeClr val="bg1"/>
              </a:solidFill>
              <a:cs typeface="Arial" pitchFamily="34" charset="0"/>
            </a:endParaRPr>
          </a:p>
        </p:txBody>
      </p:sp>
      <p:sp>
        <p:nvSpPr>
          <p:cNvPr id="17" name="Hexagon 16">
            <a:extLst>
              <a:ext uri="{FF2B5EF4-FFF2-40B4-BE49-F238E27FC236}">
                <a16:creationId xmlns:a16="http://schemas.microsoft.com/office/drawing/2014/main" id="{E46277F0-14CE-3123-3143-19FDE809CB61}"/>
              </a:ext>
            </a:extLst>
          </p:cNvPr>
          <p:cNvSpPr/>
          <p:nvPr/>
        </p:nvSpPr>
        <p:spPr bwMode="gray">
          <a:xfrm>
            <a:off x="6382173" y="2779365"/>
            <a:ext cx="967984" cy="869844"/>
          </a:xfrm>
          <a:prstGeom prst="hexagon">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a:solidFill>
                <a:schemeClr val="bg1"/>
              </a:solidFill>
              <a:cs typeface="Arial" pitchFamily="34" charset="0"/>
            </a:endParaRPr>
          </a:p>
        </p:txBody>
      </p:sp>
      <p:sp>
        <p:nvSpPr>
          <p:cNvPr id="18" name="Hexagon 17">
            <a:extLst>
              <a:ext uri="{FF2B5EF4-FFF2-40B4-BE49-F238E27FC236}">
                <a16:creationId xmlns:a16="http://schemas.microsoft.com/office/drawing/2014/main" id="{164D8002-4922-288D-5979-6B5DF23E3FB8}"/>
              </a:ext>
            </a:extLst>
          </p:cNvPr>
          <p:cNvSpPr/>
          <p:nvPr/>
        </p:nvSpPr>
        <p:spPr bwMode="gray">
          <a:xfrm>
            <a:off x="4777427" y="3687443"/>
            <a:ext cx="967984" cy="869844"/>
          </a:xfrm>
          <a:prstGeom prst="hexagon">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a:solidFill>
                <a:schemeClr val="bg1"/>
              </a:solidFill>
              <a:cs typeface="Arial" pitchFamily="34" charset="0"/>
            </a:endParaRPr>
          </a:p>
        </p:txBody>
      </p:sp>
      <p:sp>
        <p:nvSpPr>
          <p:cNvPr id="19" name="Hexagon 18">
            <a:extLst>
              <a:ext uri="{FF2B5EF4-FFF2-40B4-BE49-F238E27FC236}">
                <a16:creationId xmlns:a16="http://schemas.microsoft.com/office/drawing/2014/main" id="{3BA52D48-4F70-1E50-54DC-3577F97C1F2F}"/>
              </a:ext>
            </a:extLst>
          </p:cNvPr>
          <p:cNvSpPr/>
          <p:nvPr/>
        </p:nvSpPr>
        <p:spPr bwMode="gray">
          <a:xfrm>
            <a:off x="4777427" y="2779365"/>
            <a:ext cx="967984" cy="869844"/>
          </a:xfrm>
          <a:prstGeom prst="hexagon">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a:solidFill>
                <a:schemeClr val="bg1"/>
              </a:solidFill>
              <a:cs typeface="Arial" pitchFamily="34" charset="0"/>
            </a:endParaRPr>
          </a:p>
        </p:txBody>
      </p:sp>
      <p:sp>
        <p:nvSpPr>
          <p:cNvPr id="20" name="Rectangle 19">
            <a:extLst>
              <a:ext uri="{FF2B5EF4-FFF2-40B4-BE49-F238E27FC236}">
                <a16:creationId xmlns:a16="http://schemas.microsoft.com/office/drawing/2014/main" id="{E0373CF8-26AF-5E09-1FA8-AC2BB0B10898}"/>
              </a:ext>
            </a:extLst>
          </p:cNvPr>
          <p:cNvSpPr/>
          <p:nvPr/>
        </p:nvSpPr>
        <p:spPr>
          <a:xfrm>
            <a:off x="8111189" y="3590707"/>
            <a:ext cx="2092298" cy="215444"/>
          </a:xfrm>
          <a:prstGeom prst="rect">
            <a:avLst/>
          </a:prstGeom>
        </p:spPr>
        <p:txBody>
          <a:bodyPr wrap="square" lIns="0" tIns="0" rIns="0" bIns="0">
            <a:spAutoFit/>
          </a:bodyPr>
          <a:lstStyle/>
          <a:p>
            <a:r>
              <a:rPr lang="en-US" sz="1400" b="1">
                <a:solidFill>
                  <a:schemeClr val="accent1">
                    <a:lumMod val="75000"/>
                  </a:schemeClr>
                </a:solidFill>
              </a:rPr>
              <a:t>Marketing and distribution</a:t>
            </a:r>
            <a:endParaRPr lang="en-US" sz="1400">
              <a:solidFill>
                <a:schemeClr val="accent1">
                  <a:lumMod val="75000"/>
                </a:schemeClr>
              </a:solidFill>
            </a:endParaRPr>
          </a:p>
        </p:txBody>
      </p:sp>
      <p:sp>
        <p:nvSpPr>
          <p:cNvPr id="21" name="Rectangle 20">
            <a:extLst>
              <a:ext uri="{FF2B5EF4-FFF2-40B4-BE49-F238E27FC236}">
                <a16:creationId xmlns:a16="http://schemas.microsoft.com/office/drawing/2014/main" id="{8E6755D0-813A-3FF9-EDF1-487569A2A01D}"/>
              </a:ext>
            </a:extLst>
          </p:cNvPr>
          <p:cNvSpPr/>
          <p:nvPr/>
        </p:nvSpPr>
        <p:spPr>
          <a:xfrm>
            <a:off x="8076030" y="3846314"/>
            <a:ext cx="2065745" cy="923330"/>
          </a:xfrm>
          <a:prstGeom prst="rect">
            <a:avLst/>
          </a:prstGeom>
        </p:spPr>
        <p:txBody>
          <a:bodyPr wrap="square" lIns="0" tIns="0" rIns="0" bIns="0">
            <a:spAutoFit/>
          </a:bodyPr>
          <a:lstStyle/>
          <a:p>
            <a:pPr marL="171450" indent="-171450">
              <a:buFontTx/>
              <a:buChar char="-"/>
            </a:pPr>
            <a:r>
              <a:rPr lang="en-US" sz="1200"/>
              <a:t>`Value Ads’ campaign to put members first by turning advertising spaces into platforms for member stories and messages</a:t>
            </a:r>
            <a:endParaRPr lang="en-AU" sz="1200"/>
          </a:p>
        </p:txBody>
      </p:sp>
      <p:sp>
        <p:nvSpPr>
          <p:cNvPr id="22" name="Rectangle 21">
            <a:extLst>
              <a:ext uri="{FF2B5EF4-FFF2-40B4-BE49-F238E27FC236}">
                <a16:creationId xmlns:a16="http://schemas.microsoft.com/office/drawing/2014/main" id="{55BA183F-A167-67E3-D7BC-4C1CB0070E0D}"/>
              </a:ext>
            </a:extLst>
          </p:cNvPr>
          <p:cNvSpPr/>
          <p:nvPr/>
        </p:nvSpPr>
        <p:spPr>
          <a:xfrm>
            <a:off x="2361135" y="4168285"/>
            <a:ext cx="1946524" cy="215444"/>
          </a:xfrm>
          <a:prstGeom prst="rect">
            <a:avLst/>
          </a:prstGeom>
        </p:spPr>
        <p:txBody>
          <a:bodyPr wrap="square" lIns="0" tIns="0" rIns="0" bIns="0">
            <a:spAutoFit/>
          </a:bodyPr>
          <a:lstStyle/>
          <a:p>
            <a:r>
              <a:rPr lang="en-US" sz="1400" b="1">
                <a:solidFill>
                  <a:schemeClr val="accent1"/>
                </a:solidFill>
              </a:rPr>
              <a:t>Claims Management </a:t>
            </a:r>
            <a:endParaRPr lang="en-US" sz="1400">
              <a:solidFill>
                <a:schemeClr val="accent1"/>
              </a:solidFill>
            </a:endParaRPr>
          </a:p>
        </p:txBody>
      </p:sp>
      <p:sp>
        <p:nvSpPr>
          <p:cNvPr id="23" name="Rectangle 22">
            <a:extLst>
              <a:ext uri="{FF2B5EF4-FFF2-40B4-BE49-F238E27FC236}">
                <a16:creationId xmlns:a16="http://schemas.microsoft.com/office/drawing/2014/main" id="{BCB72F3F-CF7A-3E58-4480-DB2072788350}"/>
              </a:ext>
            </a:extLst>
          </p:cNvPr>
          <p:cNvSpPr/>
          <p:nvPr/>
        </p:nvSpPr>
        <p:spPr>
          <a:xfrm>
            <a:off x="2331572" y="4438307"/>
            <a:ext cx="2084547" cy="1107996"/>
          </a:xfrm>
          <a:prstGeom prst="rect">
            <a:avLst/>
          </a:prstGeom>
        </p:spPr>
        <p:txBody>
          <a:bodyPr wrap="square" lIns="0" tIns="0" rIns="0" bIns="0">
            <a:spAutoFit/>
          </a:bodyPr>
          <a:lstStyle/>
          <a:p>
            <a:pPr marL="171450" marR="0" lvl="0" indent="-171450" defTabSz="914400" rtl="0" eaLnBrk="1" fontAlgn="auto" latinLnBrk="0" hangingPunct="1">
              <a:lnSpc>
                <a:spcPct val="100000"/>
              </a:lnSpc>
              <a:spcBef>
                <a:spcPts val="0"/>
              </a:spcBef>
              <a:spcAft>
                <a:spcPts val="0"/>
              </a:spcAft>
              <a:buClrTx/>
              <a:buSzTx/>
              <a:buFontTx/>
              <a:buChar char="-"/>
              <a:tabLst/>
              <a:defRPr/>
            </a:pPr>
            <a:r>
              <a:rPr lang="en-AU" sz="1200"/>
              <a:t>Leveraging AI tools to expedite insurance application process</a:t>
            </a:r>
          </a:p>
          <a:p>
            <a:pPr marL="171450" marR="0" lvl="0" indent="-171450" defTabSz="914400" rtl="0" eaLnBrk="1" fontAlgn="auto" latinLnBrk="0" hangingPunct="1">
              <a:lnSpc>
                <a:spcPct val="100000"/>
              </a:lnSpc>
              <a:spcBef>
                <a:spcPts val="0"/>
              </a:spcBef>
              <a:spcAft>
                <a:spcPts val="0"/>
              </a:spcAft>
              <a:buClrTx/>
              <a:buSzTx/>
              <a:buFontTx/>
              <a:buChar char="-"/>
              <a:tabLst/>
              <a:defRPr/>
            </a:pPr>
            <a:r>
              <a:rPr kumimoji="0" lang="en-AU" sz="1200" i="0" u="none" strike="noStrike" kern="1200" cap="none" spc="0" normalizeH="0" baseline="0" noProof="0">
                <a:ln>
                  <a:noFill/>
                </a:ln>
                <a:effectLst/>
                <a:uLnTx/>
                <a:uFillTx/>
              </a:rPr>
              <a:t>Analysing vast quantities of data from</a:t>
            </a:r>
            <a:r>
              <a:rPr lang="en-AU" sz="1200"/>
              <a:t> past applications to reduce processing times for mental-health claims</a:t>
            </a:r>
            <a:endParaRPr kumimoji="0" lang="en-AU" sz="1200" i="0" u="none" strike="noStrike" kern="1200" cap="none" spc="0" normalizeH="0" baseline="0" noProof="0">
              <a:ln>
                <a:noFill/>
              </a:ln>
              <a:effectLst/>
              <a:uLnTx/>
              <a:uFillTx/>
            </a:endParaRPr>
          </a:p>
        </p:txBody>
      </p:sp>
      <p:sp>
        <p:nvSpPr>
          <p:cNvPr id="24" name="Rectangle 23">
            <a:extLst>
              <a:ext uri="{FF2B5EF4-FFF2-40B4-BE49-F238E27FC236}">
                <a16:creationId xmlns:a16="http://schemas.microsoft.com/office/drawing/2014/main" id="{DE69FF65-0D63-AECF-A0AC-318ABEF9F03E}"/>
              </a:ext>
            </a:extLst>
          </p:cNvPr>
          <p:cNvSpPr/>
          <p:nvPr/>
        </p:nvSpPr>
        <p:spPr>
          <a:xfrm>
            <a:off x="5929670" y="5065904"/>
            <a:ext cx="2638761" cy="215444"/>
          </a:xfrm>
          <a:prstGeom prst="rect">
            <a:avLst/>
          </a:prstGeom>
        </p:spPr>
        <p:txBody>
          <a:bodyPr wrap="square" lIns="0" tIns="0" rIns="0" bIns="0">
            <a:spAutoFit/>
          </a:bodyPr>
          <a:lstStyle/>
          <a:p>
            <a:r>
              <a:rPr lang="en-US" sz="1400" b="1">
                <a:solidFill>
                  <a:schemeClr val="accent2"/>
                </a:solidFill>
              </a:rPr>
              <a:t>Risk Assessment and Underwriting</a:t>
            </a:r>
            <a:endParaRPr lang="en-US" sz="1400">
              <a:solidFill>
                <a:schemeClr val="accent2"/>
              </a:solidFill>
            </a:endParaRPr>
          </a:p>
        </p:txBody>
      </p:sp>
      <p:sp>
        <p:nvSpPr>
          <p:cNvPr id="25" name="Rectangle 24">
            <a:extLst>
              <a:ext uri="{FF2B5EF4-FFF2-40B4-BE49-F238E27FC236}">
                <a16:creationId xmlns:a16="http://schemas.microsoft.com/office/drawing/2014/main" id="{64064310-DD03-B37A-71B2-9ED8F327F775}"/>
              </a:ext>
            </a:extLst>
          </p:cNvPr>
          <p:cNvSpPr/>
          <p:nvPr/>
        </p:nvSpPr>
        <p:spPr>
          <a:xfrm>
            <a:off x="5929669" y="5308184"/>
            <a:ext cx="3959679" cy="923330"/>
          </a:xfrm>
          <a:prstGeom prst="rect">
            <a:avLst/>
          </a:prstGeom>
        </p:spPr>
        <p:txBody>
          <a:bodyPr wrap="square" lIns="0" tIns="0" rIns="0" bIns="0">
            <a:spAutoFit/>
          </a:bodyPr>
          <a:lstStyle/>
          <a:p>
            <a:pPr marL="171450" indent="-171450">
              <a:buFontTx/>
              <a:buChar char="-"/>
              <a:defRPr/>
            </a:pPr>
            <a:r>
              <a:rPr lang="en-US" sz="1200"/>
              <a:t>Enhancing underwriting process using </a:t>
            </a:r>
            <a:r>
              <a:rPr lang="en-US" sz="1200" err="1"/>
              <a:t>medEbridge</a:t>
            </a:r>
            <a:r>
              <a:rPr lang="en-US" sz="1200"/>
              <a:t> platform to improve healthcare screenings and rehab services</a:t>
            </a:r>
          </a:p>
          <a:p>
            <a:pPr marL="171450" indent="-171450">
              <a:buFontTx/>
              <a:buChar char="-"/>
              <a:defRPr/>
            </a:pPr>
            <a:r>
              <a:rPr lang="en-US" sz="1200"/>
              <a:t>Improving Underwriting Rules Engines to help automate assessments and reduce manual touchpoints in applications processing</a:t>
            </a:r>
            <a:endParaRPr kumimoji="0" lang="en-AU" sz="1200" i="0" u="none" strike="noStrike" kern="1200" cap="none" spc="0" normalizeH="0" baseline="0" noProof="0">
              <a:ln>
                <a:noFill/>
              </a:ln>
              <a:effectLst/>
              <a:uLnTx/>
              <a:uFillTx/>
            </a:endParaRPr>
          </a:p>
        </p:txBody>
      </p:sp>
      <p:sp>
        <p:nvSpPr>
          <p:cNvPr id="26" name="Rectangle 25">
            <a:extLst>
              <a:ext uri="{FF2B5EF4-FFF2-40B4-BE49-F238E27FC236}">
                <a16:creationId xmlns:a16="http://schemas.microsoft.com/office/drawing/2014/main" id="{6E07E8AC-5636-EC7C-35B1-1B6EB644E85E}"/>
              </a:ext>
            </a:extLst>
          </p:cNvPr>
          <p:cNvSpPr/>
          <p:nvPr/>
        </p:nvSpPr>
        <p:spPr>
          <a:xfrm>
            <a:off x="1523594" y="1757880"/>
            <a:ext cx="2765030" cy="215444"/>
          </a:xfrm>
          <a:prstGeom prst="rect">
            <a:avLst/>
          </a:prstGeom>
        </p:spPr>
        <p:txBody>
          <a:bodyPr wrap="square" lIns="0" tIns="0" rIns="0" bIns="0">
            <a:spAutoFit/>
          </a:bodyPr>
          <a:lstStyle/>
          <a:p>
            <a:r>
              <a:rPr lang="en-US" sz="1400" b="1">
                <a:solidFill>
                  <a:schemeClr val="accent4"/>
                </a:solidFill>
              </a:rPr>
              <a:t>Customer Engagement &amp; Experience</a:t>
            </a:r>
            <a:endParaRPr lang="en-US" sz="1400">
              <a:solidFill>
                <a:schemeClr val="accent4"/>
              </a:solidFill>
            </a:endParaRPr>
          </a:p>
        </p:txBody>
      </p:sp>
      <p:sp>
        <p:nvSpPr>
          <p:cNvPr id="27" name="Rectangle 26">
            <a:extLst>
              <a:ext uri="{FF2B5EF4-FFF2-40B4-BE49-F238E27FC236}">
                <a16:creationId xmlns:a16="http://schemas.microsoft.com/office/drawing/2014/main" id="{94CA1636-0A18-AFF6-3088-F6788C18404E}"/>
              </a:ext>
            </a:extLst>
          </p:cNvPr>
          <p:cNvSpPr/>
          <p:nvPr/>
        </p:nvSpPr>
        <p:spPr>
          <a:xfrm>
            <a:off x="1574660" y="2017077"/>
            <a:ext cx="2537109" cy="1600438"/>
          </a:xfrm>
          <a:prstGeom prst="rect">
            <a:avLst/>
          </a:prstGeom>
        </p:spPr>
        <p:txBody>
          <a:bodyPr wrap="square" lIns="0" tIns="0" rIns="0" bIns="0">
            <a:spAutoFit/>
          </a:bodyPr>
          <a:lstStyle/>
          <a:p>
            <a:pPr marL="171450" indent="-171450">
              <a:buFontTx/>
              <a:buChar char="-"/>
            </a:pPr>
            <a:r>
              <a:rPr lang="en-US" sz="1200"/>
              <a:t>I</a:t>
            </a:r>
            <a:r>
              <a:rPr lang="en-US" sz="1200" b="0" i="0">
                <a:effectLst/>
              </a:rPr>
              <a:t>ndependence at home with proactive insights ​from in-home sensors</a:t>
            </a:r>
          </a:p>
          <a:p>
            <a:pPr marL="171450" indent="-171450">
              <a:buFontTx/>
              <a:buChar char="-"/>
            </a:pPr>
            <a:r>
              <a:rPr lang="en-US" sz="1200"/>
              <a:t>At-home medical grade genetic counselling</a:t>
            </a:r>
          </a:p>
          <a:p>
            <a:pPr marL="171450" indent="-171450">
              <a:buFontTx/>
              <a:buChar char="-"/>
            </a:pPr>
            <a:r>
              <a:rPr lang="en-US" sz="1200"/>
              <a:t>W</a:t>
            </a:r>
            <a:r>
              <a:rPr lang="en-US" sz="1200" b="0" i="0">
                <a:effectLst/>
              </a:rPr>
              <a:t>ellness platform to understand how lifestyle choices affect glucose levels in real-time </a:t>
            </a:r>
            <a:endParaRPr lang="en-US" sz="1200"/>
          </a:p>
          <a:p>
            <a:endParaRPr lang="en-US" sz="1000"/>
          </a:p>
          <a:p>
            <a:endParaRPr lang="en-US" sz="1000"/>
          </a:p>
        </p:txBody>
      </p:sp>
      <p:sp>
        <p:nvSpPr>
          <p:cNvPr id="28" name="Rectangle 27">
            <a:extLst>
              <a:ext uri="{FF2B5EF4-FFF2-40B4-BE49-F238E27FC236}">
                <a16:creationId xmlns:a16="http://schemas.microsoft.com/office/drawing/2014/main" id="{8A5487BA-7E5D-0C0C-8A4C-AB3BBADA436E}"/>
              </a:ext>
            </a:extLst>
          </p:cNvPr>
          <p:cNvSpPr/>
          <p:nvPr/>
        </p:nvSpPr>
        <p:spPr>
          <a:xfrm>
            <a:off x="8162434" y="2345785"/>
            <a:ext cx="1790593" cy="215444"/>
          </a:xfrm>
          <a:prstGeom prst="rect">
            <a:avLst/>
          </a:prstGeom>
        </p:spPr>
        <p:txBody>
          <a:bodyPr wrap="square" lIns="0" tIns="0" rIns="0" bIns="0">
            <a:spAutoFit/>
          </a:bodyPr>
          <a:lstStyle/>
          <a:p>
            <a:r>
              <a:rPr lang="en-US" sz="1400" b="1">
                <a:solidFill>
                  <a:schemeClr val="accent4"/>
                </a:solidFill>
              </a:rPr>
              <a:t>Pricing</a:t>
            </a:r>
            <a:endParaRPr lang="en-US" sz="1400">
              <a:solidFill>
                <a:schemeClr val="accent4"/>
              </a:solidFill>
            </a:endParaRPr>
          </a:p>
        </p:txBody>
      </p:sp>
      <p:sp>
        <p:nvSpPr>
          <p:cNvPr id="29" name="Rectangle 28">
            <a:extLst>
              <a:ext uri="{FF2B5EF4-FFF2-40B4-BE49-F238E27FC236}">
                <a16:creationId xmlns:a16="http://schemas.microsoft.com/office/drawing/2014/main" id="{5A3D8F22-4503-4BBB-9182-D04C0BF5D9C0}"/>
              </a:ext>
            </a:extLst>
          </p:cNvPr>
          <p:cNvSpPr/>
          <p:nvPr/>
        </p:nvSpPr>
        <p:spPr>
          <a:xfrm>
            <a:off x="8162434" y="2584551"/>
            <a:ext cx="2519352" cy="923330"/>
          </a:xfrm>
          <a:prstGeom prst="rect">
            <a:avLst/>
          </a:prstGeom>
        </p:spPr>
        <p:txBody>
          <a:bodyPr wrap="square" lIns="0" tIns="0" rIns="0" bIns="0">
            <a:spAutoFit/>
          </a:bodyPr>
          <a:lstStyle/>
          <a:p>
            <a:pPr marL="171450" indent="-171450">
              <a:buFontTx/>
              <a:buChar char="-"/>
            </a:pPr>
            <a:r>
              <a:rPr lang="en-US" sz="1200"/>
              <a:t>Analysis of health data using AI to dynamically adjust premiums</a:t>
            </a:r>
          </a:p>
          <a:p>
            <a:pPr marL="171450" indent="-171450">
              <a:buFontTx/>
              <a:buChar char="-"/>
            </a:pPr>
            <a:r>
              <a:rPr lang="en-US" sz="1200"/>
              <a:t>Reward healthier customers, ensuring precise risk pricing for high-risk individuals</a:t>
            </a:r>
          </a:p>
        </p:txBody>
      </p:sp>
      <p:sp>
        <p:nvSpPr>
          <p:cNvPr id="30" name="Rectangle 29">
            <a:extLst>
              <a:ext uri="{FF2B5EF4-FFF2-40B4-BE49-F238E27FC236}">
                <a16:creationId xmlns:a16="http://schemas.microsoft.com/office/drawing/2014/main" id="{682FA73B-5044-A13F-294D-9AA588E5439B}"/>
              </a:ext>
            </a:extLst>
          </p:cNvPr>
          <p:cNvSpPr/>
          <p:nvPr/>
        </p:nvSpPr>
        <p:spPr>
          <a:xfrm>
            <a:off x="6099060" y="1006877"/>
            <a:ext cx="3008725" cy="215444"/>
          </a:xfrm>
          <a:prstGeom prst="rect">
            <a:avLst/>
          </a:prstGeom>
        </p:spPr>
        <p:txBody>
          <a:bodyPr wrap="square" lIns="0" tIns="0" rIns="0" bIns="0">
            <a:spAutoFit/>
          </a:bodyPr>
          <a:lstStyle/>
          <a:p>
            <a:r>
              <a:rPr lang="en-US" sz="1400" b="1">
                <a:solidFill>
                  <a:schemeClr val="accent1">
                    <a:lumMod val="60000"/>
                    <a:lumOff val="40000"/>
                  </a:schemeClr>
                </a:solidFill>
              </a:rPr>
              <a:t>Product (“Proposition”) Development </a:t>
            </a:r>
            <a:endParaRPr lang="en-US" sz="1400">
              <a:solidFill>
                <a:schemeClr val="accent1">
                  <a:lumMod val="60000"/>
                  <a:lumOff val="40000"/>
                </a:schemeClr>
              </a:solidFill>
            </a:endParaRPr>
          </a:p>
        </p:txBody>
      </p:sp>
      <p:grpSp>
        <p:nvGrpSpPr>
          <p:cNvPr id="35" name="Group 34">
            <a:extLst>
              <a:ext uri="{FF2B5EF4-FFF2-40B4-BE49-F238E27FC236}">
                <a16:creationId xmlns:a16="http://schemas.microsoft.com/office/drawing/2014/main" id="{D79E75B7-D8CC-A454-CD28-1027C8FF7A5E}"/>
              </a:ext>
            </a:extLst>
          </p:cNvPr>
          <p:cNvGrpSpPr/>
          <p:nvPr/>
        </p:nvGrpSpPr>
        <p:grpSpPr>
          <a:xfrm>
            <a:off x="5735209" y="4239676"/>
            <a:ext cx="657165" cy="683015"/>
            <a:chOff x="-1056934" y="4546600"/>
            <a:chExt cx="738306" cy="736140"/>
          </a:xfrm>
        </p:grpSpPr>
        <p:sp>
          <p:nvSpPr>
            <p:cNvPr id="36" name="Freeform 512">
              <a:extLst>
                <a:ext uri="{FF2B5EF4-FFF2-40B4-BE49-F238E27FC236}">
                  <a16:creationId xmlns:a16="http://schemas.microsoft.com/office/drawing/2014/main" id="{04F3502B-C923-F1E5-DCF8-35F0F833160F}"/>
                </a:ext>
              </a:extLst>
            </p:cNvPr>
            <p:cNvSpPr>
              <a:spLocks noEditPoints="1"/>
            </p:cNvSpPr>
            <p:nvPr/>
          </p:nvSpPr>
          <p:spPr bwMode="auto">
            <a:xfrm>
              <a:off x="-1056934" y="4546600"/>
              <a:ext cx="738306" cy="7361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7" name="Graphic 36" descr="Clipboard Checked outline">
              <a:extLst>
                <a:ext uri="{FF2B5EF4-FFF2-40B4-BE49-F238E27FC236}">
                  <a16:creationId xmlns:a16="http://schemas.microsoft.com/office/drawing/2014/main" id="{CCD7F858-982F-749D-DBD3-C9F953B9B0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512" y="4649939"/>
              <a:ext cx="529463" cy="529463"/>
            </a:xfrm>
            <a:prstGeom prst="rect">
              <a:avLst/>
            </a:prstGeom>
          </p:spPr>
        </p:pic>
      </p:grpSp>
      <p:grpSp>
        <p:nvGrpSpPr>
          <p:cNvPr id="38" name="Group 37">
            <a:extLst>
              <a:ext uri="{FF2B5EF4-FFF2-40B4-BE49-F238E27FC236}">
                <a16:creationId xmlns:a16="http://schemas.microsoft.com/office/drawing/2014/main" id="{76131E0B-8123-08B1-137E-56689C629712}"/>
              </a:ext>
            </a:extLst>
          </p:cNvPr>
          <p:cNvGrpSpPr/>
          <p:nvPr/>
        </p:nvGrpSpPr>
        <p:grpSpPr>
          <a:xfrm>
            <a:off x="4932836" y="2872779"/>
            <a:ext cx="657165" cy="683015"/>
            <a:chOff x="4805020" y="2767511"/>
            <a:chExt cx="738306" cy="736140"/>
          </a:xfrm>
        </p:grpSpPr>
        <p:pic>
          <p:nvPicPr>
            <p:cNvPr id="39" name="Graphic 38" descr="Aspiration outline">
              <a:extLst>
                <a:ext uri="{FF2B5EF4-FFF2-40B4-BE49-F238E27FC236}">
                  <a16:creationId xmlns:a16="http://schemas.microsoft.com/office/drawing/2014/main" id="{44154F65-EA3C-63D4-C145-9076BE1056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7099" y="2818507"/>
              <a:ext cx="634149" cy="634149"/>
            </a:xfrm>
            <a:prstGeom prst="rect">
              <a:avLst/>
            </a:prstGeom>
          </p:spPr>
        </p:pic>
        <p:sp>
          <p:nvSpPr>
            <p:cNvPr id="40" name="Freeform 512">
              <a:extLst>
                <a:ext uri="{FF2B5EF4-FFF2-40B4-BE49-F238E27FC236}">
                  <a16:creationId xmlns:a16="http://schemas.microsoft.com/office/drawing/2014/main" id="{5D64FD6A-C601-1B4B-9565-DE0FCDAC3806}"/>
                </a:ext>
              </a:extLst>
            </p:cNvPr>
            <p:cNvSpPr>
              <a:spLocks noEditPoints="1"/>
            </p:cNvSpPr>
            <p:nvPr/>
          </p:nvSpPr>
          <p:spPr bwMode="auto">
            <a:xfrm>
              <a:off x="4805020" y="2767511"/>
              <a:ext cx="738306" cy="7361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1" name="Group 325">
            <a:extLst>
              <a:ext uri="{FF2B5EF4-FFF2-40B4-BE49-F238E27FC236}">
                <a16:creationId xmlns:a16="http://schemas.microsoft.com/office/drawing/2014/main" id="{8650820D-B862-7677-AD07-73C29E6A0F92}"/>
              </a:ext>
            </a:extLst>
          </p:cNvPr>
          <p:cNvGrpSpPr>
            <a:grpSpLocks noChangeAspect="1"/>
          </p:cNvGrpSpPr>
          <p:nvPr/>
        </p:nvGrpSpPr>
        <p:grpSpPr bwMode="auto">
          <a:xfrm>
            <a:off x="6561474" y="2895745"/>
            <a:ext cx="609382" cy="637083"/>
            <a:chOff x="5044" y="1157"/>
            <a:chExt cx="340" cy="341"/>
          </a:xfrm>
          <a:solidFill>
            <a:schemeClr val="bg1"/>
          </a:solidFill>
        </p:grpSpPr>
        <p:sp>
          <p:nvSpPr>
            <p:cNvPr id="42" name="Freeform 326">
              <a:extLst>
                <a:ext uri="{FF2B5EF4-FFF2-40B4-BE49-F238E27FC236}">
                  <a16:creationId xmlns:a16="http://schemas.microsoft.com/office/drawing/2014/main" id="{A4923912-C769-5932-6679-C12655EB84BD}"/>
                </a:ext>
              </a:extLst>
            </p:cNvPr>
            <p:cNvSpPr>
              <a:spLocks noEditPoints="1"/>
            </p:cNvSpPr>
            <p:nvPr/>
          </p:nvSpPr>
          <p:spPr bwMode="auto">
            <a:xfrm>
              <a:off x="5044" y="1157"/>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27">
              <a:extLst>
                <a:ext uri="{FF2B5EF4-FFF2-40B4-BE49-F238E27FC236}">
                  <a16:creationId xmlns:a16="http://schemas.microsoft.com/office/drawing/2014/main" id="{4C4575D3-E80E-DB6E-3754-9D1EAD005313}"/>
                </a:ext>
              </a:extLst>
            </p:cNvPr>
            <p:cNvSpPr>
              <a:spLocks noEditPoints="1"/>
            </p:cNvSpPr>
            <p:nvPr/>
          </p:nvSpPr>
          <p:spPr bwMode="auto">
            <a:xfrm>
              <a:off x="5122" y="1221"/>
              <a:ext cx="188" cy="213"/>
            </a:xfrm>
            <a:custGeom>
              <a:avLst/>
              <a:gdLst>
                <a:gd name="T0" fmla="*/ 149 w 284"/>
                <a:gd name="T1" fmla="*/ 106 h 320"/>
                <a:gd name="T2" fmla="*/ 149 w 284"/>
                <a:gd name="T3" fmla="*/ 181 h 320"/>
                <a:gd name="T4" fmla="*/ 139 w 284"/>
                <a:gd name="T5" fmla="*/ 192 h 320"/>
                <a:gd name="T6" fmla="*/ 128 w 284"/>
                <a:gd name="T7" fmla="*/ 181 h 320"/>
                <a:gd name="T8" fmla="*/ 128 w 284"/>
                <a:gd name="T9" fmla="*/ 106 h 320"/>
                <a:gd name="T10" fmla="*/ 139 w 284"/>
                <a:gd name="T11" fmla="*/ 96 h 320"/>
                <a:gd name="T12" fmla="*/ 149 w 284"/>
                <a:gd name="T13" fmla="*/ 106 h 320"/>
                <a:gd name="T14" fmla="*/ 280 w 284"/>
                <a:gd name="T15" fmla="*/ 64 h 320"/>
                <a:gd name="T16" fmla="*/ 280 w 284"/>
                <a:gd name="T17" fmla="*/ 79 h 320"/>
                <a:gd name="T18" fmla="*/ 272 w 284"/>
                <a:gd name="T19" fmla="*/ 82 h 320"/>
                <a:gd name="T20" fmla="*/ 265 w 284"/>
                <a:gd name="T21" fmla="*/ 79 h 320"/>
                <a:gd name="T22" fmla="*/ 250 w 284"/>
                <a:gd name="T23" fmla="*/ 64 h 320"/>
                <a:gd name="T24" fmla="*/ 233 w 284"/>
                <a:gd name="T25" fmla="*/ 80 h 320"/>
                <a:gd name="T26" fmla="*/ 277 w 284"/>
                <a:gd name="T27" fmla="*/ 181 h 320"/>
                <a:gd name="T28" fmla="*/ 139 w 284"/>
                <a:gd name="T29" fmla="*/ 320 h 320"/>
                <a:gd name="T30" fmla="*/ 0 w 284"/>
                <a:gd name="T31" fmla="*/ 181 h 320"/>
                <a:gd name="T32" fmla="*/ 128 w 284"/>
                <a:gd name="T33" fmla="*/ 43 h 320"/>
                <a:gd name="T34" fmla="*/ 128 w 284"/>
                <a:gd name="T35" fmla="*/ 21 h 320"/>
                <a:gd name="T36" fmla="*/ 107 w 284"/>
                <a:gd name="T37" fmla="*/ 21 h 320"/>
                <a:gd name="T38" fmla="*/ 96 w 284"/>
                <a:gd name="T39" fmla="*/ 10 h 320"/>
                <a:gd name="T40" fmla="*/ 107 w 284"/>
                <a:gd name="T41" fmla="*/ 0 h 320"/>
                <a:gd name="T42" fmla="*/ 171 w 284"/>
                <a:gd name="T43" fmla="*/ 0 h 320"/>
                <a:gd name="T44" fmla="*/ 181 w 284"/>
                <a:gd name="T45" fmla="*/ 10 h 320"/>
                <a:gd name="T46" fmla="*/ 171 w 284"/>
                <a:gd name="T47" fmla="*/ 21 h 320"/>
                <a:gd name="T48" fmla="*/ 149 w 284"/>
                <a:gd name="T49" fmla="*/ 21 h 320"/>
                <a:gd name="T50" fmla="*/ 149 w 284"/>
                <a:gd name="T51" fmla="*/ 43 h 320"/>
                <a:gd name="T52" fmla="*/ 217 w 284"/>
                <a:gd name="T53" fmla="*/ 67 h 320"/>
                <a:gd name="T54" fmla="*/ 235 w 284"/>
                <a:gd name="T55" fmla="*/ 49 h 320"/>
                <a:gd name="T56" fmla="*/ 220 w 284"/>
                <a:gd name="T57" fmla="*/ 33 h 320"/>
                <a:gd name="T58" fmla="*/ 220 w 284"/>
                <a:gd name="T59" fmla="*/ 18 h 320"/>
                <a:gd name="T60" fmla="*/ 235 w 284"/>
                <a:gd name="T61" fmla="*/ 18 h 320"/>
                <a:gd name="T62" fmla="*/ 280 w 284"/>
                <a:gd name="T63" fmla="*/ 64 h 320"/>
                <a:gd name="T64" fmla="*/ 139 w 284"/>
                <a:gd name="T65" fmla="*/ 64 h 320"/>
                <a:gd name="T66" fmla="*/ 21 w 284"/>
                <a:gd name="T67" fmla="*/ 181 h 320"/>
                <a:gd name="T68" fmla="*/ 139 w 284"/>
                <a:gd name="T69" fmla="*/ 298 h 320"/>
                <a:gd name="T70" fmla="*/ 256 w 284"/>
                <a:gd name="T71" fmla="*/ 181 h 320"/>
                <a:gd name="T72" fmla="*/ 139 w 284"/>
                <a:gd name="T73"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20">
                  <a:moveTo>
                    <a:pt x="149" y="106"/>
                  </a:moveTo>
                  <a:cubicBezTo>
                    <a:pt x="149" y="181"/>
                    <a:pt x="149" y="181"/>
                    <a:pt x="149" y="181"/>
                  </a:cubicBezTo>
                  <a:cubicBezTo>
                    <a:pt x="149" y="187"/>
                    <a:pt x="145" y="192"/>
                    <a:pt x="139" y="192"/>
                  </a:cubicBezTo>
                  <a:cubicBezTo>
                    <a:pt x="133" y="192"/>
                    <a:pt x="128" y="187"/>
                    <a:pt x="128" y="181"/>
                  </a:cubicBezTo>
                  <a:cubicBezTo>
                    <a:pt x="128" y="106"/>
                    <a:pt x="128" y="106"/>
                    <a:pt x="128" y="106"/>
                  </a:cubicBezTo>
                  <a:cubicBezTo>
                    <a:pt x="128" y="100"/>
                    <a:pt x="133" y="96"/>
                    <a:pt x="139" y="96"/>
                  </a:cubicBezTo>
                  <a:cubicBezTo>
                    <a:pt x="145" y="96"/>
                    <a:pt x="149" y="100"/>
                    <a:pt x="149" y="106"/>
                  </a:cubicBezTo>
                  <a:close/>
                  <a:moveTo>
                    <a:pt x="280" y="64"/>
                  </a:moveTo>
                  <a:cubicBezTo>
                    <a:pt x="284" y="68"/>
                    <a:pt x="284" y="75"/>
                    <a:pt x="280" y="79"/>
                  </a:cubicBezTo>
                  <a:cubicBezTo>
                    <a:pt x="278" y="81"/>
                    <a:pt x="275" y="82"/>
                    <a:pt x="272" y="82"/>
                  </a:cubicBezTo>
                  <a:cubicBezTo>
                    <a:pt x="270" y="82"/>
                    <a:pt x="267" y="81"/>
                    <a:pt x="265" y="79"/>
                  </a:cubicBezTo>
                  <a:cubicBezTo>
                    <a:pt x="250" y="64"/>
                    <a:pt x="250" y="64"/>
                    <a:pt x="250" y="64"/>
                  </a:cubicBezTo>
                  <a:cubicBezTo>
                    <a:pt x="233" y="80"/>
                    <a:pt x="233" y="80"/>
                    <a:pt x="233" y="80"/>
                  </a:cubicBezTo>
                  <a:cubicBezTo>
                    <a:pt x="260" y="105"/>
                    <a:pt x="277" y="141"/>
                    <a:pt x="277" y="181"/>
                  </a:cubicBezTo>
                  <a:cubicBezTo>
                    <a:pt x="277" y="257"/>
                    <a:pt x="215" y="320"/>
                    <a:pt x="139" y="320"/>
                  </a:cubicBezTo>
                  <a:cubicBezTo>
                    <a:pt x="62" y="320"/>
                    <a:pt x="0" y="257"/>
                    <a:pt x="0" y="181"/>
                  </a:cubicBezTo>
                  <a:cubicBezTo>
                    <a:pt x="0" y="108"/>
                    <a:pt x="57" y="48"/>
                    <a:pt x="128" y="43"/>
                  </a:cubicBezTo>
                  <a:cubicBezTo>
                    <a:pt x="128" y="21"/>
                    <a:pt x="128" y="21"/>
                    <a:pt x="128" y="21"/>
                  </a:cubicBezTo>
                  <a:cubicBezTo>
                    <a:pt x="107" y="21"/>
                    <a:pt x="107" y="21"/>
                    <a:pt x="107" y="21"/>
                  </a:cubicBezTo>
                  <a:cubicBezTo>
                    <a:pt x="101" y="21"/>
                    <a:pt x="96" y="16"/>
                    <a:pt x="96" y="10"/>
                  </a:cubicBezTo>
                  <a:cubicBezTo>
                    <a:pt x="96" y="4"/>
                    <a:pt x="101" y="0"/>
                    <a:pt x="107" y="0"/>
                  </a:cubicBezTo>
                  <a:cubicBezTo>
                    <a:pt x="171" y="0"/>
                    <a:pt x="171" y="0"/>
                    <a:pt x="171" y="0"/>
                  </a:cubicBezTo>
                  <a:cubicBezTo>
                    <a:pt x="177" y="0"/>
                    <a:pt x="181" y="4"/>
                    <a:pt x="181" y="10"/>
                  </a:cubicBezTo>
                  <a:cubicBezTo>
                    <a:pt x="181" y="16"/>
                    <a:pt x="177" y="21"/>
                    <a:pt x="171" y="21"/>
                  </a:cubicBezTo>
                  <a:cubicBezTo>
                    <a:pt x="149" y="21"/>
                    <a:pt x="149" y="21"/>
                    <a:pt x="149" y="21"/>
                  </a:cubicBezTo>
                  <a:cubicBezTo>
                    <a:pt x="149" y="43"/>
                    <a:pt x="149" y="43"/>
                    <a:pt x="149" y="43"/>
                  </a:cubicBezTo>
                  <a:cubicBezTo>
                    <a:pt x="174" y="45"/>
                    <a:pt x="197" y="53"/>
                    <a:pt x="217" y="67"/>
                  </a:cubicBezTo>
                  <a:cubicBezTo>
                    <a:pt x="235" y="49"/>
                    <a:pt x="235" y="49"/>
                    <a:pt x="235" y="49"/>
                  </a:cubicBezTo>
                  <a:cubicBezTo>
                    <a:pt x="220" y="33"/>
                    <a:pt x="220" y="33"/>
                    <a:pt x="220" y="33"/>
                  </a:cubicBezTo>
                  <a:cubicBezTo>
                    <a:pt x="215" y="29"/>
                    <a:pt x="215" y="23"/>
                    <a:pt x="220" y="18"/>
                  </a:cubicBezTo>
                  <a:cubicBezTo>
                    <a:pt x="224" y="14"/>
                    <a:pt x="231" y="14"/>
                    <a:pt x="235" y="18"/>
                  </a:cubicBezTo>
                  <a:lnTo>
                    <a:pt x="280" y="64"/>
                  </a:lnTo>
                  <a:close/>
                  <a:moveTo>
                    <a:pt x="139" y="64"/>
                  </a:moveTo>
                  <a:cubicBezTo>
                    <a:pt x="74" y="64"/>
                    <a:pt x="21" y="116"/>
                    <a:pt x="21" y="181"/>
                  </a:cubicBezTo>
                  <a:cubicBezTo>
                    <a:pt x="21" y="246"/>
                    <a:pt x="74" y="298"/>
                    <a:pt x="139" y="298"/>
                  </a:cubicBezTo>
                  <a:cubicBezTo>
                    <a:pt x="203" y="298"/>
                    <a:pt x="256" y="246"/>
                    <a:pt x="256" y="181"/>
                  </a:cubicBezTo>
                  <a:cubicBezTo>
                    <a:pt x="256" y="116"/>
                    <a:pt x="203" y="64"/>
                    <a:pt x="139" y="64"/>
                  </a:cubicBezTo>
                  <a:close/>
                </a:path>
              </a:pathLst>
            </a:custGeom>
            <a:grp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43">
            <a:extLst>
              <a:ext uri="{FF2B5EF4-FFF2-40B4-BE49-F238E27FC236}">
                <a16:creationId xmlns:a16="http://schemas.microsoft.com/office/drawing/2014/main" id="{7AC4CA44-F4B9-830A-C226-21C1D5B0585D}"/>
              </a:ext>
            </a:extLst>
          </p:cNvPr>
          <p:cNvGrpSpPr/>
          <p:nvPr/>
        </p:nvGrpSpPr>
        <p:grpSpPr>
          <a:xfrm>
            <a:off x="6534790" y="3789568"/>
            <a:ext cx="637109" cy="664119"/>
            <a:chOff x="12776038" y="1077286"/>
            <a:chExt cx="715774" cy="715774"/>
          </a:xfrm>
        </p:grpSpPr>
        <p:sp>
          <p:nvSpPr>
            <p:cNvPr id="45" name="Freeform 934">
              <a:extLst>
                <a:ext uri="{FF2B5EF4-FFF2-40B4-BE49-F238E27FC236}">
                  <a16:creationId xmlns:a16="http://schemas.microsoft.com/office/drawing/2014/main" id="{B7A92895-5895-71C1-4F57-FDA2B90341AC}"/>
                </a:ext>
              </a:extLst>
            </p:cNvPr>
            <p:cNvSpPr>
              <a:spLocks noEditPoints="1"/>
            </p:cNvSpPr>
            <p:nvPr/>
          </p:nvSpPr>
          <p:spPr bwMode="auto">
            <a:xfrm>
              <a:off x="12776038" y="1077286"/>
              <a:ext cx="715774" cy="71577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6" name="Graphic 45" descr="Bar graph with upward trend outline">
              <a:extLst>
                <a:ext uri="{FF2B5EF4-FFF2-40B4-BE49-F238E27FC236}">
                  <a16:creationId xmlns:a16="http://schemas.microsoft.com/office/drawing/2014/main" id="{FF81BE15-F7D6-D7FC-FBC6-2A5B90AFCC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73977" y="1172697"/>
              <a:ext cx="524951" cy="524951"/>
            </a:xfrm>
            <a:prstGeom prst="rect">
              <a:avLst/>
            </a:prstGeom>
          </p:spPr>
        </p:pic>
      </p:grpSp>
      <p:grpSp>
        <p:nvGrpSpPr>
          <p:cNvPr id="47" name="Group 46">
            <a:extLst>
              <a:ext uri="{FF2B5EF4-FFF2-40B4-BE49-F238E27FC236}">
                <a16:creationId xmlns:a16="http://schemas.microsoft.com/office/drawing/2014/main" id="{A13A4D58-7633-C26B-EE15-C3D282F6CF3D}"/>
              </a:ext>
            </a:extLst>
          </p:cNvPr>
          <p:cNvGrpSpPr/>
          <p:nvPr/>
        </p:nvGrpSpPr>
        <p:grpSpPr>
          <a:xfrm>
            <a:off x="4914143" y="3760369"/>
            <a:ext cx="694554" cy="723999"/>
            <a:chOff x="-1242536" y="2795573"/>
            <a:chExt cx="780311" cy="780311"/>
          </a:xfrm>
        </p:grpSpPr>
        <p:pic>
          <p:nvPicPr>
            <p:cNvPr id="48" name="Graphic 47" descr="Group brainstorm outline">
              <a:extLst>
                <a:ext uri="{FF2B5EF4-FFF2-40B4-BE49-F238E27FC236}">
                  <a16:creationId xmlns:a16="http://schemas.microsoft.com/office/drawing/2014/main" id="{8643BF00-8B86-6130-4015-773BEB00BF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381" y="2888203"/>
              <a:ext cx="576000" cy="576000"/>
            </a:xfrm>
            <a:prstGeom prst="rect">
              <a:avLst/>
            </a:prstGeom>
          </p:spPr>
        </p:pic>
        <p:sp>
          <p:nvSpPr>
            <p:cNvPr id="49" name="Freeform 670">
              <a:extLst>
                <a:ext uri="{FF2B5EF4-FFF2-40B4-BE49-F238E27FC236}">
                  <a16:creationId xmlns:a16="http://schemas.microsoft.com/office/drawing/2014/main" id="{84B1E3DD-158B-6BAB-7EF2-FDE5B0217FE9}"/>
                </a:ext>
              </a:extLst>
            </p:cNvPr>
            <p:cNvSpPr>
              <a:spLocks noEditPoints="1"/>
            </p:cNvSpPr>
            <p:nvPr/>
          </p:nvSpPr>
          <p:spPr bwMode="auto">
            <a:xfrm>
              <a:off x="-1242536" y="2795573"/>
              <a:ext cx="780311" cy="78031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Flowchart: Connector 49">
            <a:extLst>
              <a:ext uri="{FF2B5EF4-FFF2-40B4-BE49-F238E27FC236}">
                <a16:creationId xmlns:a16="http://schemas.microsoft.com/office/drawing/2014/main" id="{6EB6CCDD-A5FF-F744-9989-88167DC53F24}"/>
              </a:ext>
            </a:extLst>
          </p:cNvPr>
          <p:cNvSpPr/>
          <p:nvPr/>
        </p:nvSpPr>
        <p:spPr>
          <a:xfrm>
            <a:off x="5763387" y="2451914"/>
            <a:ext cx="615393" cy="599687"/>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1" name="Graphic 4">
            <a:extLst>
              <a:ext uri="{FF2B5EF4-FFF2-40B4-BE49-F238E27FC236}">
                <a16:creationId xmlns:a16="http://schemas.microsoft.com/office/drawing/2014/main" id="{B0C2BCC8-C8FF-D361-A343-C63D8BB9CEA7}"/>
              </a:ext>
            </a:extLst>
          </p:cNvPr>
          <p:cNvGrpSpPr>
            <a:grpSpLocks noChangeAspect="1"/>
          </p:cNvGrpSpPr>
          <p:nvPr/>
        </p:nvGrpSpPr>
        <p:grpSpPr>
          <a:xfrm>
            <a:off x="5839464" y="2520560"/>
            <a:ext cx="448656" cy="468065"/>
            <a:chOff x="467104" y="1885990"/>
            <a:chExt cx="362309" cy="362610"/>
          </a:xfrm>
          <a:solidFill>
            <a:schemeClr val="accent1">
              <a:lumMod val="60000"/>
              <a:lumOff val="40000"/>
            </a:schemeClr>
          </a:solidFill>
        </p:grpSpPr>
        <p:sp>
          <p:nvSpPr>
            <p:cNvPr id="52" name="Graphic 4">
              <a:extLst>
                <a:ext uri="{FF2B5EF4-FFF2-40B4-BE49-F238E27FC236}">
                  <a16:creationId xmlns:a16="http://schemas.microsoft.com/office/drawing/2014/main" id="{70FCC076-81C4-2C7B-D11C-A83E6524CA1D}"/>
                </a:ext>
              </a:extLst>
            </p:cNvPr>
            <p:cNvSpPr/>
            <p:nvPr/>
          </p:nvSpPr>
          <p:spPr>
            <a:xfrm>
              <a:off x="467104" y="1885990"/>
              <a:ext cx="362309" cy="362610"/>
            </a:xfrm>
            <a:custGeom>
              <a:avLst/>
              <a:gdLst>
                <a:gd name="connsiteX0" fmla="*/ 181474 w 362309"/>
                <a:gd name="connsiteY0" fmla="*/ 0 h 362610"/>
                <a:gd name="connsiteX1" fmla="*/ 0 w 362309"/>
                <a:gd name="connsiteY1" fmla="*/ 181305 h 362610"/>
                <a:gd name="connsiteX2" fmla="*/ 181474 w 362309"/>
                <a:gd name="connsiteY2" fmla="*/ 362610 h 362610"/>
                <a:gd name="connsiteX3" fmla="*/ 362309 w 362309"/>
                <a:gd name="connsiteY3" fmla="*/ 181305 h 362610"/>
                <a:gd name="connsiteX4" fmla="*/ 181474 w 362309"/>
                <a:gd name="connsiteY4" fmla="*/ 0 h 362610"/>
                <a:gd name="connsiteX5" fmla="*/ 181474 w 362309"/>
                <a:gd name="connsiteY5" fmla="*/ 0 h 362610"/>
                <a:gd name="connsiteX6" fmla="*/ 181474 w 362309"/>
                <a:gd name="connsiteY6" fmla="*/ 348565 h 362610"/>
                <a:gd name="connsiteX7" fmla="*/ 13419 w 362309"/>
                <a:gd name="connsiteY7" fmla="*/ 180028 h 362610"/>
                <a:gd name="connsiteX8" fmla="*/ 181474 w 362309"/>
                <a:gd name="connsiteY8" fmla="*/ 11491 h 362610"/>
                <a:gd name="connsiteX9" fmla="*/ 349530 w 362309"/>
                <a:gd name="connsiteY9" fmla="*/ 180028 h 362610"/>
                <a:gd name="connsiteX10" fmla="*/ 349530 w 362309"/>
                <a:gd name="connsiteY10" fmla="*/ 180028 h 362610"/>
                <a:gd name="connsiteX11" fmla="*/ 181474 w 362309"/>
                <a:gd name="connsiteY11" fmla="*/ 348565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309" h="362610">
                  <a:moveTo>
                    <a:pt x="181474" y="0"/>
                  </a:moveTo>
                  <a:cubicBezTo>
                    <a:pt x="81152" y="0"/>
                    <a:pt x="0" y="81077"/>
                    <a:pt x="0" y="181305"/>
                  </a:cubicBezTo>
                  <a:cubicBezTo>
                    <a:pt x="0" y="281534"/>
                    <a:pt x="81152" y="362610"/>
                    <a:pt x="181474" y="362610"/>
                  </a:cubicBezTo>
                  <a:cubicBezTo>
                    <a:pt x="281796" y="362610"/>
                    <a:pt x="362309" y="281534"/>
                    <a:pt x="362309" y="181305"/>
                  </a:cubicBezTo>
                  <a:cubicBezTo>
                    <a:pt x="362309" y="80438"/>
                    <a:pt x="281796" y="0"/>
                    <a:pt x="181474" y="0"/>
                  </a:cubicBezTo>
                  <a:cubicBezTo>
                    <a:pt x="181474" y="0"/>
                    <a:pt x="181474" y="0"/>
                    <a:pt x="181474" y="0"/>
                  </a:cubicBezTo>
                  <a:close/>
                  <a:moveTo>
                    <a:pt x="181474" y="348565"/>
                  </a:moveTo>
                  <a:cubicBezTo>
                    <a:pt x="88181" y="348565"/>
                    <a:pt x="13419" y="273235"/>
                    <a:pt x="13419" y="180028"/>
                  </a:cubicBezTo>
                  <a:cubicBezTo>
                    <a:pt x="13419" y="86822"/>
                    <a:pt x="88820" y="11491"/>
                    <a:pt x="181474" y="11491"/>
                  </a:cubicBezTo>
                  <a:cubicBezTo>
                    <a:pt x="274128" y="11491"/>
                    <a:pt x="349530" y="86822"/>
                    <a:pt x="349530" y="180028"/>
                  </a:cubicBezTo>
                  <a:cubicBezTo>
                    <a:pt x="349530" y="180028"/>
                    <a:pt x="349530" y="180028"/>
                    <a:pt x="349530" y="180028"/>
                  </a:cubicBezTo>
                  <a:cubicBezTo>
                    <a:pt x="349530" y="273235"/>
                    <a:pt x="274128" y="348565"/>
                    <a:pt x="181474" y="348565"/>
                  </a:cubicBezTo>
                  <a:close/>
                </a:path>
              </a:pathLst>
            </a:custGeom>
            <a:grpFill/>
            <a:ln w="6390" cap="flat">
              <a:solidFill>
                <a:schemeClr val="accent1">
                  <a:lumMod val="60000"/>
                  <a:lumOff val="40000"/>
                </a:schemeClr>
              </a:solid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F05AD1B0-1E3D-80B9-7B50-71FC31FC3F97}"/>
                </a:ext>
              </a:extLst>
            </p:cNvPr>
            <p:cNvSpPr/>
            <p:nvPr/>
          </p:nvSpPr>
          <p:spPr>
            <a:xfrm>
              <a:off x="539949" y="1979835"/>
              <a:ext cx="217257" cy="173005"/>
            </a:xfrm>
            <a:custGeom>
              <a:avLst/>
              <a:gdLst>
                <a:gd name="connsiteX0" fmla="*/ 210868 w 217257"/>
                <a:gd name="connsiteY0" fmla="*/ 0 h 173005"/>
                <a:gd name="connsiteX1" fmla="*/ 6390 w 217257"/>
                <a:gd name="connsiteY1" fmla="*/ 0 h 173005"/>
                <a:gd name="connsiteX2" fmla="*/ 0 w 217257"/>
                <a:gd name="connsiteY2" fmla="*/ 6384 h 173005"/>
                <a:gd name="connsiteX3" fmla="*/ 0 w 217257"/>
                <a:gd name="connsiteY3" fmla="*/ 35750 h 173005"/>
                <a:gd name="connsiteX4" fmla="*/ 6390 w 217257"/>
                <a:gd name="connsiteY4" fmla="*/ 42134 h 173005"/>
                <a:gd name="connsiteX5" fmla="*/ 14697 w 217257"/>
                <a:gd name="connsiteY5" fmla="*/ 42134 h 173005"/>
                <a:gd name="connsiteX6" fmla="*/ 14697 w 217257"/>
                <a:gd name="connsiteY6" fmla="*/ 166622 h 173005"/>
                <a:gd name="connsiteX7" fmla="*/ 21087 w 217257"/>
                <a:gd name="connsiteY7" fmla="*/ 173006 h 173005"/>
                <a:gd name="connsiteX8" fmla="*/ 196171 w 217257"/>
                <a:gd name="connsiteY8" fmla="*/ 173006 h 173005"/>
                <a:gd name="connsiteX9" fmla="*/ 202561 w 217257"/>
                <a:gd name="connsiteY9" fmla="*/ 166622 h 173005"/>
                <a:gd name="connsiteX10" fmla="*/ 202561 w 217257"/>
                <a:gd name="connsiteY10" fmla="*/ 42134 h 173005"/>
                <a:gd name="connsiteX11" fmla="*/ 210868 w 217257"/>
                <a:gd name="connsiteY11" fmla="*/ 42134 h 173005"/>
                <a:gd name="connsiteX12" fmla="*/ 217258 w 217257"/>
                <a:gd name="connsiteY12" fmla="*/ 35750 h 173005"/>
                <a:gd name="connsiteX13" fmla="*/ 217258 w 217257"/>
                <a:gd name="connsiteY13" fmla="*/ 6384 h 173005"/>
                <a:gd name="connsiteX14" fmla="*/ 210868 w 217257"/>
                <a:gd name="connsiteY14" fmla="*/ 0 h 173005"/>
                <a:gd name="connsiteX15" fmla="*/ 189781 w 217257"/>
                <a:gd name="connsiteY15" fmla="*/ 160876 h 173005"/>
                <a:gd name="connsiteX16" fmla="*/ 27477 w 217257"/>
                <a:gd name="connsiteY16" fmla="*/ 160876 h 173005"/>
                <a:gd name="connsiteX17" fmla="*/ 27477 w 217257"/>
                <a:gd name="connsiteY17" fmla="*/ 42134 h 173005"/>
                <a:gd name="connsiteX18" fmla="*/ 189781 w 217257"/>
                <a:gd name="connsiteY18" fmla="*/ 42134 h 173005"/>
                <a:gd name="connsiteX19" fmla="*/ 189781 w 217257"/>
                <a:gd name="connsiteY19" fmla="*/ 160876 h 173005"/>
                <a:gd name="connsiteX20" fmla="*/ 204478 w 217257"/>
                <a:gd name="connsiteY20" fmla="*/ 29366 h 173005"/>
                <a:gd name="connsiteX21" fmla="*/ 12780 w 217257"/>
                <a:gd name="connsiteY21" fmla="*/ 29366 h 173005"/>
                <a:gd name="connsiteX22" fmla="*/ 12780 w 217257"/>
                <a:gd name="connsiteY22" fmla="*/ 12768 h 173005"/>
                <a:gd name="connsiteX23" fmla="*/ 204478 w 217257"/>
                <a:gd name="connsiteY23" fmla="*/ 12768 h 173005"/>
                <a:gd name="connsiteX24" fmla="*/ 204478 w 217257"/>
                <a:gd name="connsiteY24" fmla="*/ 29366 h 17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257" h="173005">
                  <a:moveTo>
                    <a:pt x="210868" y="0"/>
                  </a:moveTo>
                  <a:lnTo>
                    <a:pt x="6390" y="0"/>
                  </a:lnTo>
                  <a:cubicBezTo>
                    <a:pt x="2556" y="0"/>
                    <a:pt x="0" y="2554"/>
                    <a:pt x="0" y="6384"/>
                  </a:cubicBezTo>
                  <a:lnTo>
                    <a:pt x="0" y="35750"/>
                  </a:lnTo>
                  <a:cubicBezTo>
                    <a:pt x="0" y="39581"/>
                    <a:pt x="2556" y="42134"/>
                    <a:pt x="6390" y="42134"/>
                  </a:cubicBezTo>
                  <a:lnTo>
                    <a:pt x="14697" y="42134"/>
                  </a:lnTo>
                  <a:lnTo>
                    <a:pt x="14697" y="166622"/>
                  </a:lnTo>
                  <a:cubicBezTo>
                    <a:pt x="14697" y="170452"/>
                    <a:pt x="17253" y="173006"/>
                    <a:pt x="21087" y="173006"/>
                  </a:cubicBezTo>
                  <a:lnTo>
                    <a:pt x="196171" y="173006"/>
                  </a:lnTo>
                  <a:cubicBezTo>
                    <a:pt x="200005" y="173006"/>
                    <a:pt x="202561" y="170452"/>
                    <a:pt x="202561" y="166622"/>
                  </a:cubicBezTo>
                  <a:lnTo>
                    <a:pt x="202561" y="42134"/>
                  </a:lnTo>
                  <a:lnTo>
                    <a:pt x="210868" y="42134"/>
                  </a:lnTo>
                  <a:cubicBezTo>
                    <a:pt x="214702" y="42134"/>
                    <a:pt x="217258" y="39581"/>
                    <a:pt x="217258" y="35750"/>
                  </a:cubicBezTo>
                  <a:lnTo>
                    <a:pt x="217258" y="6384"/>
                  </a:lnTo>
                  <a:cubicBezTo>
                    <a:pt x="217258" y="3192"/>
                    <a:pt x="214063" y="638"/>
                    <a:pt x="210868" y="0"/>
                  </a:cubicBezTo>
                  <a:close/>
                  <a:moveTo>
                    <a:pt x="189781" y="160876"/>
                  </a:moveTo>
                  <a:lnTo>
                    <a:pt x="27477" y="160876"/>
                  </a:lnTo>
                  <a:lnTo>
                    <a:pt x="27477" y="42134"/>
                  </a:lnTo>
                  <a:lnTo>
                    <a:pt x="189781" y="42134"/>
                  </a:lnTo>
                  <a:lnTo>
                    <a:pt x="189781" y="160876"/>
                  </a:lnTo>
                  <a:close/>
                  <a:moveTo>
                    <a:pt x="204478" y="29366"/>
                  </a:moveTo>
                  <a:lnTo>
                    <a:pt x="12780" y="29366"/>
                  </a:lnTo>
                  <a:lnTo>
                    <a:pt x="12780" y="12768"/>
                  </a:lnTo>
                  <a:lnTo>
                    <a:pt x="204478" y="12768"/>
                  </a:lnTo>
                  <a:lnTo>
                    <a:pt x="204478" y="29366"/>
                  </a:lnTo>
                  <a:close/>
                </a:path>
              </a:pathLst>
            </a:custGeom>
            <a:grpFill/>
            <a:ln w="6390" cap="flat">
              <a:solidFill>
                <a:schemeClr val="accent1">
                  <a:lumMod val="60000"/>
                  <a:lumOff val="40000"/>
                </a:schemeClr>
              </a:solid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1BB2BD68-91A4-88DA-3060-DF2F72D81B6C}"/>
                </a:ext>
              </a:extLst>
            </p:cNvPr>
            <p:cNvSpPr/>
            <p:nvPr/>
          </p:nvSpPr>
          <p:spPr>
            <a:xfrm>
              <a:off x="620462" y="2045590"/>
              <a:ext cx="56231" cy="12767"/>
            </a:xfrm>
            <a:custGeom>
              <a:avLst/>
              <a:gdLst>
                <a:gd name="connsiteX0" fmla="*/ 6390 w 56231"/>
                <a:gd name="connsiteY0" fmla="*/ 12768 h 12767"/>
                <a:gd name="connsiteX1" fmla="*/ 49842 w 56231"/>
                <a:gd name="connsiteY1" fmla="*/ 12768 h 12767"/>
                <a:gd name="connsiteX2" fmla="*/ 56231 w 56231"/>
                <a:gd name="connsiteY2" fmla="*/ 6384 h 12767"/>
                <a:gd name="connsiteX3" fmla="*/ 49842 w 56231"/>
                <a:gd name="connsiteY3" fmla="*/ 0 h 12767"/>
                <a:gd name="connsiteX4" fmla="*/ 6390 w 56231"/>
                <a:gd name="connsiteY4" fmla="*/ 0 h 12767"/>
                <a:gd name="connsiteX5" fmla="*/ 0 w 56231"/>
                <a:gd name="connsiteY5" fmla="*/ 6384 h 12767"/>
                <a:gd name="connsiteX6" fmla="*/ 6390 w 56231"/>
                <a:gd name="connsiteY6"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31" h="12767">
                  <a:moveTo>
                    <a:pt x="6390" y="12768"/>
                  </a:moveTo>
                  <a:lnTo>
                    <a:pt x="49842" y="12768"/>
                  </a:lnTo>
                  <a:cubicBezTo>
                    <a:pt x="53675" y="12768"/>
                    <a:pt x="56231" y="10214"/>
                    <a:pt x="56231" y="6384"/>
                  </a:cubicBezTo>
                  <a:cubicBezTo>
                    <a:pt x="56231" y="2554"/>
                    <a:pt x="53675" y="0"/>
                    <a:pt x="49842" y="0"/>
                  </a:cubicBezTo>
                  <a:lnTo>
                    <a:pt x="6390" y="0"/>
                  </a:lnTo>
                  <a:cubicBezTo>
                    <a:pt x="2556" y="0"/>
                    <a:pt x="0" y="2554"/>
                    <a:pt x="0" y="6384"/>
                  </a:cubicBezTo>
                  <a:cubicBezTo>
                    <a:pt x="0" y="10214"/>
                    <a:pt x="2556" y="12768"/>
                    <a:pt x="6390" y="12768"/>
                  </a:cubicBezTo>
                  <a:close/>
                </a:path>
              </a:pathLst>
            </a:custGeom>
            <a:grpFill/>
            <a:ln w="6390" cap="flat">
              <a:solidFill>
                <a:schemeClr val="accent1">
                  <a:lumMod val="60000"/>
                  <a:lumOff val="40000"/>
                </a:schemeClr>
              </a:solidFill>
              <a:prstDash val="solid"/>
              <a:miter/>
            </a:ln>
          </p:spPr>
          <p:txBody>
            <a:bodyPr rtlCol="0" anchor="ctr"/>
            <a:lstStyle/>
            <a:p>
              <a:endParaRPr lang="en-US"/>
            </a:p>
          </p:txBody>
        </p:sp>
      </p:grpSp>
      <p:sp>
        <p:nvSpPr>
          <p:cNvPr id="56" name="Footer Placeholder 4">
            <a:extLst>
              <a:ext uri="{FF2B5EF4-FFF2-40B4-BE49-F238E27FC236}">
                <a16:creationId xmlns:a16="http://schemas.microsoft.com/office/drawing/2014/main" id="{D621BF67-AE16-6FD3-E5AA-F8EAC294A0A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latin typeface="+mn-lt"/>
              </a:rPr>
              <a:t>Presented at the 2025 All Actuaries Summit</a:t>
            </a:r>
          </a:p>
        </p:txBody>
      </p:sp>
      <p:sp>
        <p:nvSpPr>
          <p:cNvPr id="6" name="Title 1">
            <a:extLst>
              <a:ext uri="{FF2B5EF4-FFF2-40B4-BE49-F238E27FC236}">
                <a16:creationId xmlns:a16="http://schemas.microsoft.com/office/drawing/2014/main" id="{CB78C0DB-E34F-C3BE-B3FA-76522348E149}"/>
              </a:ext>
            </a:extLst>
          </p:cNvPr>
          <p:cNvSpPr txBox="1">
            <a:spLocks/>
          </p:cNvSpPr>
          <p:nvPr/>
        </p:nvSpPr>
        <p:spPr>
          <a:xfrm>
            <a:off x="326848" y="288390"/>
            <a:ext cx="11554001" cy="101607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sz="2400">
                <a:latin typeface="+mn-lt"/>
              </a:rPr>
              <a:t>Evolving the insurance value chain: adapting for healthcare dynamics</a:t>
            </a:r>
          </a:p>
        </p:txBody>
      </p:sp>
      <p:sp>
        <p:nvSpPr>
          <p:cNvPr id="3" name="Isosceles Triangle 2">
            <a:extLst>
              <a:ext uri="{FF2B5EF4-FFF2-40B4-BE49-F238E27FC236}">
                <a16:creationId xmlns:a16="http://schemas.microsoft.com/office/drawing/2014/main" id="{7D9BD588-0022-A853-FBEE-F4BFA37C398D}"/>
              </a:ext>
            </a:extLst>
          </p:cNvPr>
          <p:cNvSpPr/>
          <p:nvPr/>
        </p:nvSpPr>
        <p:spPr>
          <a:xfrm rot="5400000">
            <a:off x="9788472" y="1627504"/>
            <a:ext cx="420853" cy="194181"/>
          </a:xfrm>
          <a:prstGeom prst="triangle">
            <a:avLst>
              <a:gd name="adj" fmla="val 47254"/>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up 4">
            <a:extLst>
              <a:ext uri="{FF2B5EF4-FFF2-40B4-BE49-F238E27FC236}">
                <a16:creationId xmlns:a16="http://schemas.microsoft.com/office/drawing/2014/main" id="{F654D533-7AF7-17AC-C813-C429B79EE9DB}"/>
              </a:ext>
            </a:extLst>
          </p:cNvPr>
          <p:cNvGrpSpPr/>
          <p:nvPr/>
        </p:nvGrpSpPr>
        <p:grpSpPr>
          <a:xfrm>
            <a:off x="10095989" y="1385029"/>
            <a:ext cx="1060100" cy="669737"/>
            <a:chOff x="9066414" y="1478373"/>
            <a:chExt cx="1113189" cy="723610"/>
          </a:xfrm>
        </p:grpSpPr>
        <p:pic>
          <p:nvPicPr>
            <p:cNvPr id="1026" name="Picture 2" descr="eHealth NSW - AIDH">
              <a:extLst>
                <a:ext uri="{FF2B5EF4-FFF2-40B4-BE49-F238E27FC236}">
                  <a16:creationId xmlns:a16="http://schemas.microsoft.com/office/drawing/2014/main" id="{F017B296-6141-194D-87FB-A83F854F7B4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3286" b="19138"/>
            <a:stretch/>
          </p:blipFill>
          <p:spPr bwMode="auto">
            <a:xfrm>
              <a:off x="9121224" y="1478373"/>
              <a:ext cx="852294" cy="384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under profiles — UNE SMART Region Incubator">
              <a:extLst>
                <a:ext uri="{FF2B5EF4-FFF2-40B4-BE49-F238E27FC236}">
                  <a16:creationId xmlns:a16="http://schemas.microsoft.com/office/drawing/2014/main" id="{2F73302D-CDF4-FA32-E705-F668CE8FC3D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1332" b="36025"/>
            <a:stretch/>
          </p:blipFill>
          <p:spPr bwMode="auto">
            <a:xfrm>
              <a:off x="9066414" y="1838609"/>
              <a:ext cx="1113189" cy="363374"/>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Isosceles Triangle 30">
            <a:extLst>
              <a:ext uri="{FF2B5EF4-FFF2-40B4-BE49-F238E27FC236}">
                <a16:creationId xmlns:a16="http://schemas.microsoft.com/office/drawing/2014/main" id="{5CB28F7F-AEF9-CEEF-3A3D-B9C1B76AD776}"/>
              </a:ext>
            </a:extLst>
          </p:cNvPr>
          <p:cNvSpPr/>
          <p:nvPr/>
        </p:nvSpPr>
        <p:spPr>
          <a:xfrm rot="5400000">
            <a:off x="10077396" y="4057644"/>
            <a:ext cx="420853" cy="194181"/>
          </a:xfrm>
          <a:prstGeom prst="triangle">
            <a:avLst>
              <a:gd name="adj" fmla="val 47254"/>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30" name="Picture 6" descr="HCF Health Insurance Australia">
            <a:extLst>
              <a:ext uri="{FF2B5EF4-FFF2-40B4-BE49-F238E27FC236}">
                <a16:creationId xmlns:a16="http://schemas.microsoft.com/office/drawing/2014/main" id="{50897399-F7DA-5EF9-73C9-DE041F08FDB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02710" y="3830335"/>
            <a:ext cx="618909" cy="618909"/>
          </a:xfrm>
          <a:prstGeom prst="rect">
            <a:avLst/>
          </a:prstGeom>
          <a:noFill/>
          <a:extLst>
            <a:ext uri="{909E8E84-426E-40DD-AFC4-6F175D3DCCD1}">
              <a14:hiddenFill xmlns:a14="http://schemas.microsoft.com/office/drawing/2010/main">
                <a:solidFill>
                  <a:srgbClr val="FFFFFF"/>
                </a:solidFill>
              </a14:hiddenFill>
            </a:ext>
          </a:extLst>
        </p:spPr>
      </p:pic>
      <p:sp>
        <p:nvSpPr>
          <p:cNvPr id="32" name="Isosceles Triangle 31">
            <a:extLst>
              <a:ext uri="{FF2B5EF4-FFF2-40B4-BE49-F238E27FC236}">
                <a16:creationId xmlns:a16="http://schemas.microsoft.com/office/drawing/2014/main" id="{4A5CCF9F-EBDE-A653-F711-56382FF90795}"/>
              </a:ext>
            </a:extLst>
          </p:cNvPr>
          <p:cNvSpPr/>
          <p:nvPr/>
        </p:nvSpPr>
        <p:spPr>
          <a:xfrm rot="5400000">
            <a:off x="10747509" y="2697887"/>
            <a:ext cx="420853" cy="194181"/>
          </a:xfrm>
          <a:prstGeom prst="triangle">
            <a:avLst>
              <a:gd name="adj" fmla="val 47254"/>
            </a:avLst>
          </a:prstGeom>
          <a:solidFill>
            <a:srgbClr val="ADADAD"/>
          </a:solidFill>
          <a:ln>
            <a:solidFill>
              <a:srgbClr val="ADA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Isosceles Triangle 32">
            <a:extLst>
              <a:ext uri="{FF2B5EF4-FFF2-40B4-BE49-F238E27FC236}">
                <a16:creationId xmlns:a16="http://schemas.microsoft.com/office/drawing/2014/main" id="{CEABA89F-F7B3-369B-75DE-0BE06FA17FCF}"/>
              </a:ext>
            </a:extLst>
          </p:cNvPr>
          <p:cNvSpPr/>
          <p:nvPr/>
        </p:nvSpPr>
        <p:spPr>
          <a:xfrm rot="5400000">
            <a:off x="9835089" y="5489961"/>
            <a:ext cx="420853" cy="194181"/>
          </a:xfrm>
          <a:prstGeom prst="triangle">
            <a:avLst>
              <a:gd name="adj" fmla="val 47254"/>
            </a:avLst>
          </a:prstGeom>
          <a:solidFill>
            <a:srgbClr val="313131"/>
          </a:solidFill>
          <a:ln>
            <a:solidFill>
              <a:srgbClr val="313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Isosceles Triangle 59">
            <a:extLst>
              <a:ext uri="{FF2B5EF4-FFF2-40B4-BE49-F238E27FC236}">
                <a16:creationId xmlns:a16="http://schemas.microsoft.com/office/drawing/2014/main" id="{AFEB22AE-E537-C9FD-7180-18A22CA016DA}"/>
              </a:ext>
            </a:extLst>
          </p:cNvPr>
          <p:cNvSpPr/>
          <p:nvPr/>
        </p:nvSpPr>
        <p:spPr>
          <a:xfrm rot="16200000">
            <a:off x="1835518" y="4672553"/>
            <a:ext cx="420853" cy="194181"/>
          </a:xfrm>
          <a:prstGeom prst="triangle">
            <a:avLst>
              <a:gd name="adj" fmla="val 47254"/>
            </a:avLst>
          </a:prstGeom>
          <a:solidFill>
            <a:srgbClr val="3C69FF"/>
          </a:solidFill>
          <a:ln>
            <a:solidFill>
              <a:srgbClr val="3C6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2" name="Picture 61">
            <a:extLst>
              <a:ext uri="{FF2B5EF4-FFF2-40B4-BE49-F238E27FC236}">
                <a16:creationId xmlns:a16="http://schemas.microsoft.com/office/drawing/2014/main" id="{65494A3C-DBAE-FCCB-185B-EA4D5BC7D1EF}"/>
              </a:ext>
            </a:extLst>
          </p:cNvPr>
          <p:cNvPicPr>
            <a:picLocks noChangeAspect="1"/>
          </p:cNvPicPr>
          <p:nvPr/>
        </p:nvPicPr>
        <p:blipFill>
          <a:blip r:embed="rId14"/>
          <a:stretch>
            <a:fillRect/>
          </a:stretch>
        </p:blipFill>
        <p:spPr>
          <a:xfrm>
            <a:off x="674265" y="4587625"/>
            <a:ext cx="1222874" cy="394037"/>
          </a:xfrm>
          <a:prstGeom prst="rect">
            <a:avLst/>
          </a:prstGeom>
        </p:spPr>
      </p:pic>
      <p:sp>
        <p:nvSpPr>
          <p:cNvPr id="63" name="Isosceles Triangle 62">
            <a:extLst>
              <a:ext uri="{FF2B5EF4-FFF2-40B4-BE49-F238E27FC236}">
                <a16:creationId xmlns:a16="http://schemas.microsoft.com/office/drawing/2014/main" id="{8CE2CD1F-F6B6-FD2F-4859-B0C1CB48ED84}"/>
              </a:ext>
            </a:extLst>
          </p:cNvPr>
          <p:cNvSpPr/>
          <p:nvPr/>
        </p:nvSpPr>
        <p:spPr>
          <a:xfrm rot="16200000">
            <a:off x="1122741" y="2175521"/>
            <a:ext cx="420853" cy="194181"/>
          </a:xfrm>
          <a:prstGeom prst="triangle">
            <a:avLst>
              <a:gd name="adj" fmla="val 47254"/>
            </a:avLst>
          </a:prstGeom>
          <a:solidFill>
            <a:srgbClr val="5B5B5B"/>
          </a:solidFill>
          <a:ln>
            <a:solidFill>
              <a:srgbClr val="5B5B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24" name="Group 1023">
            <a:extLst>
              <a:ext uri="{FF2B5EF4-FFF2-40B4-BE49-F238E27FC236}">
                <a16:creationId xmlns:a16="http://schemas.microsoft.com/office/drawing/2014/main" id="{AE8A7789-8895-F652-A27D-E59ACE04D8A0}"/>
              </a:ext>
            </a:extLst>
          </p:cNvPr>
          <p:cNvGrpSpPr/>
          <p:nvPr/>
        </p:nvGrpSpPr>
        <p:grpSpPr>
          <a:xfrm>
            <a:off x="255036" y="1820112"/>
            <a:ext cx="1002451" cy="1231490"/>
            <a:chOff x="722736" y="1782748"/>
            <a:chExt cx="1059968" cy="1400897"/>
          </a:xfrm>
        </p:grpSpPr>
        <p:pic>
          <p:nvPicPr>
            <p:cNvPr id="1034" name="Picture 10" descr="Bupa logo - ARCA Dental">
              <a:extLst>
                <a:ext uri="{FF2B5EF4-FFF2-40B4-BE49-F238E27FC236}">
                  <a16:creationId xmlns:a16="http://schemas.microsoft.com/office/drawing/2014/main" id="{E5AF3DEA-F789-D6E9-98E4-2ED802F394C4}"/>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2786" r="22620"/>
            <a:stretch/>
          </p:blipFill>
          <p:spPr bwMode="auto">
            <a:xfrm>
              <a:off x="1117704" y="1782748"/>
              <a:ext cx="335996" cy="3419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mps Health Portal">
              <a:extLst>
                <a:ext uri="{FF2B5EF4-FFF2-40B4-BE49-F238E27FC236}">
                  <a16:creationId xmlns:a16="http://schemas.microsoft.com/office/drawing/2014/main" id="{EC0E59C7-5518-355D-D607-58FDA88385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2736" y="2110474"/>
              <a:ext cx="1059968" cy="44427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24">
              <a:extLst>
                <a:ext uri="{FF2B5EF4-FFF2-40B4-BE49-F238E27FC236}">
                  <a16:creationId xmlns:a16="http://schemas.microsoft.com/office/drawing/2014/main" id="{8D5963CB-E482-872F-3185-2CE4D2A3770C}"/>
                </a:ext>
              </a:extLst>
            </p:cNvPr>
            <p:cNvPicPr>
              <a:picLocks noChangeAspect="1"/>
            </p:cNvPicPr>
            <p:nvPr/>
          </p:nvPicPr>
          <p:blipFill>
            <a:blip r:embed="rId17"/>
            <a:stretch>
              <a:fillRect/>
            </a:stretch>
          </p:blipFill>
          <p:spPr>
            <a:xfrm>
              <a:off x="820674" y="2536868"/>
              <a:ext cx="875694" cy="303366"/>
            </a:xfrm>
            <a:prstGeom prst="rect">
              <a:avLst/>
            </a:prstGeom>
          </p:spPr>
        </p:pic>
        <p:pic>
          <p:nvPicPr>
            <p:cNvPr id="1029" name="Picture 1028">
              <a:extLst>
                <a:ext uri="{FF2B5EF4-FFF2-40B4-BE49-F238E27FC236}">
                  <a16:creationId xmlns:a16="http://schemas.microsoft.com/office/drawing/2014/main" id="{E9C5113D-C63C-BE3E-29F0-605217056234}"/>
                </a:ext>
              </a:extLst>
            </p:cNvPr>
            <p:cNvPicPr>
              <a:picLocks noChangeAspect="1"/>
            </p:cNvPicPr>
            <p:nvPr/>
          </p:nvPicPr>
          <p:blipFill>
            <a:blip r:embed="rId18"/>
            <a:stretch>
              <a:fillRect/>
            </a:stretch>
          </p:blipFill>
          <p:spPr>
            <a:xfrm>
              <a:off x="866233" y="2898172"/>
              <a:ext cx="863137" cy="285473"/>
            </a:xfrm>
            <a:prstGeom prst="rect">
              <a:avLst/>
            </a:prstGeom>
          </p:spPr>
        </p:pic>
      </p:grpSp>
      <p:sp>
        <p:nvSpPr>
          <p:cNvPr id="58" name="Rectangle 57">
            <a:extLst>
              <a:ext uri="{FF2B5EF4-FFF2-40B4-BE49-F238E27FC236}">
                <a16:creationId xmlns:a16="http://schemas.microsoft.com/office/drawing/2014/main" id="{69E847B1-CDBB-EE2E-5855-1BF9BB4EC6A4}"/>
              </a:ext>
            </a:extLst>
          </p:cNvPr>
          <p:cNvSpPr/>
          <p:nvPr/>
        </p:nvSpPr>
        <p:spPr>
          <a:xfrm>
            <a:off x="6096000" y="1237891"/>
            <a:ext cx="3793348" cy="1107996"/>
          </a:xfrm>
          <a:prstGeom prst="rect">
            <a:avLst/>
          </a:prstGeom>
        </p:spPr>
        <p:txBody>
          <a:bodyPr wrap="square" lIns="0" tIns="0" rIns="0" bIns="0">
            <a:spAutoFit/>
          </a:bodyPr>
          <a:lstStyle/>
          <a:p>
            <a:pPr marL="171450" indent="-171450">
              <a:buFontTx/>
              <a:buChar char="-"/>
            </a:pPr>
            <a:r>
              <a:rPr lang="en-AU" sz="1200">
                <a:ea typeface="Open Sans" panose="020B0606030504020204" pitchFamily="34" charset="0"/>
                <a:cs typeface="Open Sans" panose="020B0606030504020204" pitchFamily="34" charset="0"/>
              </a:rPr>
              <a:t>Migration of clinical applications to AWS Cloud to provide efficient telehealth services since COVID</a:t>
            </a:r>
          </a:p>
          <a:p>
            <a:pPr marL="171450" indent="-171450">
              <a:buFontTx/>
              <a:buChar char="-"/>
            </a:pPr>
            <a:r>
              <a:rPr kumimoji="0" lang="en-AU" sz="1200" i="0" u="none" strike="noStrike" kern="1200" cap="none" spc="0" normalizeH="0" baseline="0" noProof="0">
                <a:ln>
                  <a:noFill/>
                </a:ln>
                <a:effectLst/>
                <a:uLnTx/>
                <a:uFillTx/>
                <a:ea typeface="Open Sans" panose="020B0606030504020204" pitchFamily="34" charset="0"/>
                <a:cs typeface="Open Sans" panose="020B0606030504020204" pitchFamily="34" charset="0"/>
              </a:rPr>
              <a:t>Wearable devices connected to the </a:t>
            </a:r>
            <a:r>
              <a:rPr lang="en-AU" sz="1200">
                <a:ea typeface="Open Sans" panose="020B0606030504020204" pitchFamily="34" charset="0"/>
                <a:cs typeface="Open Sans" panose="020B0606030504020204" pitchFamily="34" charset="0"/>
              </a:rPr>
              <a:t>NBN</a:t>
            </a:r>
            <a:r>
              <a:rPr kumimoji="0" lang="en-AU" sz="1200" i="0" u="none" strike="noStrike" kern="1200" cap="none" spc="0" normalizeH="0" baseline="0" noProof="0">
                <a:ln>
                  <a:noFill/>
                </a:ln>
                <a:effectLst/>
                <a:uLnTx/>
                <a:uFillTx/>
                <a:ea typeface="Open Sans" panose="020B0606030504020204" pitchFamily="34" charset="0"/>
                <a:cs typeface="Open Sans" panose="020B0606030504020204" pitchFamily="34" charset="0"/>
              </a:rPr>
              <a:t> network to allow for remote monitoring</a:t>
            </a:r>
          </a:p>
          <a:p>
            <a:pPr marL="171450" indent="-171450">
              <a:buFontTx/>
              <a:buChar char="-"/>
            </a:pPr>
            <a:r>
              <a:rPr kumimoji="0" lang="en-AU" sz="1200" i="0" u="none" strike="noStrike" kern="1200" cap="none" spc="0" normalizeH="0" baseline="0" noProof="0">
                <a:ln>
                  <a:noFill/>
                </a:ln>
                <a:effectLst/>
                <a:uLnTx/>
                <a:uFillTx/>
                <a:ea typeface="Open Sans" panose="020B0606030504020204" pitchFamily="34" charset="0"/>
                <a:cs typeface="Open Sans" panose="020B0606030504020204" pitchFamily="34" charset="0"/>
              </a:rPr>
              <a:t>Accidental injury cover with fast activation, no lock-in contracts and high affordability</a:t>
            </a:r>
          </a:p>
        </p:txBody>
      </p:sp>
      <p:pic>
        <p:nvPicPr>
          <p:cNvPr id="55" name="Picture 54">
            <a:extLst>
              <a:ext uri="{FF2B5EF4-FFF2-40B4-BE49-F238E27FC236}">
                <a16:creationId xmlns:a16="http://schemas.microsoft.com/office/drawing/2014/main" id="{12E2AF44-210B-C7F5-2354-1FA7B4BE46BB}"/>
              </a:ext>
            </a:extLst>
          </p:cNvPr>
          <p:cNvPicPr>
            <a:picLocks noChangeAspect="1"/>
          </p:cNvPicPr>
          <p:nvPr/>
        </p:nvPicPr>
        <p:blipFill>
          <a:blip r:embed="rId19"/>
          <a:stretch>
            <a:fillRect/>
          </a:stretch>
        </p:blipFill>
        <p:spPr>
          <a:xfrm>
            <a:off x="11040329" y="1369114"/>
            <a:ext cx="613795" cy="404017"/>
          </a:xfrm>
          <a:prstGeom prst="rect">
            <a:avLst/>
          </a:prstGeom>
        </p:spPr>
      </p:pic>
      <p:pic>
        <p:nvPicPr>
          <p:cNvPr id="61" name="Picture 60">
            <a:extLst>
              <a:ext uri="{FF2B5EF4-FFF2-40B4-BE49-F238E27FC236}">
                <a16:creationId xmlns:a16="http://schemas.microsoft.com/office/drawing/2014/main" id="{F310E63C-EC72-15A6-9423-54B349BA4E0C}"/>
              </a:ext>
            </a:extLst>
          </p:cNvPr>
          <p:cNvPicPr>
            <a:picLocks noChangeAspect="1"/>
          </p:cNvPicPr>
          <p:nvPr/>
        </p:nvPicPr>
        <p:blipFill>
          <a:blip r:embed="rId20"/>
          <a:stretch>
            <a:fillRect/>
          </a:stretch>
        </p:blipFill>
        <p:spPr>
          <a:xfrm>
            <a:off x="10201682" y="5609805"/>
            <a:ext cx="733597" cy="446106"/>
          </a:xfrm>
          <a:prstGeom prst="rect">
            <a:avLst/>
          </a:prstGeom>
        </p:spPr>
      </p:pic>
      <p:pic>
        <p:nvPicPr>
          <p:cNvPr id="1027" name="Picture 2" descr="AIA | LinkedIn">
            <a:extLst>
              <a:ext uri="{FF2B5EF4-FFF2-40B4-BE49-F238E27FC236}">
                <a16:creationId xmlns:a16="http://schemas.microsoft.com/office/drawing/2014/main" id="{554E3A80-1F88-75EB-D490-CE9DAB131E94}"/>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8707" t="8673" r="7121" b="9339"/>
          <a:stretch/>
        </p:blipFill>
        <p:spPr bwMode="auto">
          <a:xfrm>
            <a:off x="10247263" y="5174526"/>
            <a:ext cx="510134" cy="49691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030" descr="A black background with orange text&#10;&#10;AI-generated content may be incorrect.">
            <a:extLst>
              <a:ext uri="{FF2B5EF4-FFF2-40B4-BE49-F238E27FC236}">
                <a16:creationId xmlns:a16="http://schemas.microsoft.com/office/drawing/2014/main" id="{E347B524-8190-D02F-7FEA-E7E55292F913}"/>
              </a:ext>
            </a:extLst>
          </p:cNvPr>
          <p:cNvPicPr>
            <a:picLocks noChangeAspect="1"/>
          </p:cNvPicPr>
          <p:nvPr/>
        </p:nvPicPr>
        <p:blipFill rotWithShape="1">
          <a:blip r:embed="rId22">
            <a:extLst>
              <a:ext uri="{28A0092B-C50C-407E-A947-70E740481C1C}">
                <a14:useLocalDpi xmlns:a14="http://schemas.microsoft.com/office/drawing/2010/main" val="0"/>
              </a:ext>
            </a:extLst>
          </a:blip>
          <a:srcRect t="26098" b="31319"/>
          <a:stretch/>
        </p:blipFill>
        <p:spPr>
          <a:xfrm>
            <a:off x="11055026" y="2569627"/>
            <a:ext cx="949051" cy="404017"/>
          </a:xfrm>
          <a:prstGeom prst="rect">
            <a:avLst/>
          </a:prstGeom>
        </p:spPr>
      </p:pic>
    </p:spTree>
    <p:extLst>
      <p:ext uri="{BB962C8B-B14F-4D97-AF65-F5344CB8AC3E}">
        <p14:creationId xmlns:p14="http://schemas.microsoft.com/office/powerpoint/2010/main" val="177711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41D773-8C4A-367B-4F6C-2443A20355E3}"/>
              </a:ext>
            </a:extLst>
          </p:cNvPr>
          <p:cNvSpPr>
            <a:spLocks noGrp="1"/>
          </p:cNvSpPr>
          <p:nvPr>
            <p:ph type="sldNum" sz="quarter" idx="12"/>
          </p:nvPr>
        </p:nvSpPr>
        <p:spPr/>
        <p:txBody>
          <a:bodyPr/>
          <a:lstStyle/>
          <a:p>
            <a:fld id="{741AFF56-1126-4107-9C02-BC0EFBF16431}" type="slidenum">
              <a:rPr lang="en-GB" smtClean="0">
                <a:latin typeface="+mn-lt"/>
              </a:rPr>
              <a:t>11</a:t>
            </a:fld>
            <a:endParaRPr lang="en-GB">
              <a:latin typeface="+mn-lt"/>
            </a:endParaRPr>
          </a:p>
        </p:txBody>
      </p:sp>
      <p:sp>
        <p:nvSpPr>
          <p:cNvPr id="5" name="Rectangle: Rounded Corners 4">
            <a:extLst>
              <a:ext uri="{FF2B5EF4-FFF2-40B4-BE49-F238E27FC236}">
                <a16:creationId xmlns:a16="http://schemas.microsoft.com/office/drawing/2014/main" id="{D36D7D09-172E-F1DE-1754-8A41B3526D2F}"/>
              </a:ext>
            </a:extLst>
          </p:cNvPr>
          <p:cNvSpPr/>
          <p:nvPr/>
        </p:nvSpPr>
        <p:spPr bwMode="gray">
          <a:xfrm rot="16200000">
            <a:off x="52550" y="2771773"/>
            <a:ext cx="3342201" cy="2449001"/>
          </a:xfrm>
          <a:prstGeom prst="roundRect">
            <a:avLst/>
          </a:prstGeom>
          <a:solidFill>
            <a:schemeClr val="accent1">
              <a:lumMod val="5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cs typeface="Calibri Light" panose="020F0302020204030204" pitchFamily="34" charset="0"/>
            </a:endParaRPr>
          </a:p>
        </p:txBody>
      </p:sp>
      <p:sp>
        <p:nvSpPr>
          <p:cNvPr id="6" name="Text Placeholder 5">
            <a:extLst>
              <a:ext uri="{FF2B5EF4-FFF2-40B4-BE49-F238E27FC236}">
                <a16:creationId xmlns:a16="http://schemas.microsoft.com/office/drawing/2014/main" id="{D3DB8993-3EA8-D641-55F6-3DA2B5C6CFF3}"/>
              </a:ext>
            </a:extLst>
          </p:cNvPr>
          <p:cNvSpPr txBox="1">
            <a:spLocks/>
          </p:cNvSpPr>
          <p:nvPr/>
        </p:nvSpPr>
        <p:spPr>
          <a:xfrm>
            <a:off x="609093" y="2404168"/>
            <a:ext cx="2232000" cy="3153743"/>
          </a:xfrm>
          <a:prstGeom prst="roundRect">
            <a:avLst/>
          </a:prstGeom>
          <a:solidFill>
            <a:schemeClr val="bg1"/>
          </a:solidFill>
        </p:spPr>
        <p:txBody>
          <a:bodyPr vert="horz" wrap="square" lIns="73152" tIns="72000" rIns="73152" bIns="72000" rtlCol="0" anchor="t">
            <a:noAutofit/>
          </a:bodyPr>
          <a:lstStyle>
            <a:defPPr>
              <a:defRPr lang="en-US"/>
            </a:defPPr>
            <a:lvl1pPr indent="0">
              <a:lnSpc>
                <a:spcPct val="100000"/>
              </a:lnSpc>
              <a:spcBef>
                <a:spcPts val="0"/>
              </a:spcBef>
              <a:buClr>
                <a:schemeClr val="accent5"/>
              </a:buClr>
              <a:buSzPct val="75000"/>
              <a:buFont typeface="Arial" panose="020B0604020202020204" pitchFamily="34" charset="0"/>
              <a:buNone/>
              <a:defRPr sz="900" spc="-30">
                <a:ea typeface="Chronicle Display Black" charset="0"/>
                <a:cs typeface="Chronicle Display Black" charset="0"/>
              </a:defRPr>
            </a:lvl1pPr>
            <a:lvl2pPr indent="0">
              <a:lnSpc>
                <a:spcPct val="100000"/>
              </a:lnSpc>
              <a:spcBef>
                <a:spcPts val="500"/>
              </a:spcBef>
              <a:buClr>
                <a:schemeClr val="accent5"/>
              </a:buClr>
              <a:buSzPct val="75000"/>
              <a:buFont typeface="Arial" panose="020B0604020202020204" pitchFamily="34" charset="0"/>
              <a:buNone/>
              <a:defRPr spc="-30">
                <a:latin typeface="Open Sans" charset="0"/>
                <a:ea typeface="Open Sans" charset="0"/>
                <a:cs typeface="Open Sans" charset="0"/>
              </a:defRPr>
            </a:lvl2pPr>
            <a:lvl3pPr indent="0">
              <a:lnSpc>
                <a:spcPct val="100000"/>
              </a:lnSpc>
              <a:spcBef>
                <a:spcPts val="500"/>
              </a:spcBef>
              <a:buClr>
                <a:schemeClr val="accent5"/>
              </a:buClr>
              <a:buSzPct val="75000"/>
              <a:buFont typeface="Arial" panose="020B0604020202020204" pitchFamily="34" charset="0"/>
              <a:buNone/>
              <a:defRPr sz="1600" spc="-30">
                <a:latin typeface="Open Sans" charset="0"/>
                <a:ea typeface="Open Sans" charset="0"/>
                <a:cs typeface="Open Sans" charset="0"/>
              </a:defRPr>
            </a:lvl3pPr>
            <a:lvl4pPr indent="0">
              <a:lnSpc>
                <a:spcPct val="100000"/>
              </a:lnSpc>
              <a:spcBef>
                <a:spcPts val="500"/>
              </a:spcBef>
              <a:buClr>
                <a:schemeClr val="accent5"/>
              </a:buClr>
              <a:buSzPct val="75000"/>
              <a:buFont typeface="Arial" panose="020B0604020202020204" pitchFamily="34" charset="0"/>
              <a:buNone/>
              <a:defRPr sz="1400" spc="-30">
                <a:latin typeface="Open Sans" charset="0"/>
                <a:ea typeface="Open Sans" charset="0"/>
                <a:cs typeface="Open Sans" charset="0"/>
              </a:defRPr>
            </a:lvl4pPr>
            <a:lvl5pPr indent="0">
              <a:lnSpc>
                <a:spcPct val="100000"/>
              </a:lnSpc>
              <a:spcBef>
                <a:spcPts val="500"/>
              </a:spcBef>
              <a:buClr>
                <a:schemeClr val="accent5"/>
              </a:buClr>
              <a:buSzPct val="75000"/>
              <a:buFont typeface="Arial" panose="020B0604020202020204" pitchFamily="34" charset="0"/>
              <a:buNone/>
              <a:defRPr sz="1400" spc="-30">
                <a:latin typeface="Open Sans" charset="0"/>
                <a:ea typeface="Open Sans" charset="0"/>
                <a:cs typeface="Open Sans"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buClr>
                <a:srgbClr val="787878"/>
              </a:buClr>
              <a:defRPr/>
            </a:pPr>
            <a:r>
              <a:rPr lang="en-US" sz="1200" b="1">
                <a:cs typeface="Calibri Light" panose="020F0302020204030204" pitchFamily="34" charset="0"/>
              </a:rPr>
              <a:t>Sun Life </a:t>
            </a:r>
            <a:r>
              <a:rPr lang="en-US" sz="1200">
                <a:cs typeface="Calibri Light" panose="020F0302020204030204" pitchFamily="34" charset="0"/>
              </a:rPr>
              <a:t>is a Canadian financial services company with life and health insurance offerings. It has partnered with:</a:t>
            </a:r>
          </a:p>
          <a:p>
            <a:pPr marL="171450" lvl="0" indent="-171450">
              <a:buClr>
                <a:srgbClr val="787878"/>
              </a:buClr>
              <a:buFont typeface="Arial" panose="020B0604020202020204" pitchFamily="34" charset="0"/>
              <a:buChar char="•"/>
              <a:defRPr/>
            </a:pPr>
            <a:r>
              <a:rPr lang="en-US" sz="1200" b="1">
                <a:cs typeface="Calibri Light" panose="020F0302020204030204" pitchFamily="34" charset="0"/>
              </a:rPr>
              <a:t>Dialogue Health Technologies </a:t>
            </a:r>
            <a:r>
              <a:rPr lang="en-US" sz="1200">
                <a:cs typeface="Calibri Light" panose="020F0302020204030204" pitchFamily="34" charset="0"/>
              </a:rPr>
              <a:t>– platform to support physical health, mental health, employee assistance, wellness and fitness resources.</a:t>
            </a:r>
          </a:p>
          <a:p>
            <a:pPr marL="171450" lvl="0" indent="-171450">
              <a:buClr>
                <a:srgbClr val="787878"/>
              </a:buClr>
              <a:buFont typeface="Arial" panose="020B0604020202020204" pitchFamily="34" charset="0"/>
              <a:buChar char="•"/>
              <a:defRPr/>
            </a:pPr>
            <a:r>
              <a:rPr lang="en-US" sz="1200" b="1" err="1">
                <a:cs typeface="Calibri Light" panose="020F0302020204030204" pitchFamily="34" charset="0"/>
              </a:rPr>
              <a:t>Qardio</a:t>
            </a:r>
            <a:r>
              <a:rPr lang="en-US" sz="1200">
                <a:cs typeface="Calibri Light" panose="020F0302020204030204" pitchFamily="34" charset="0"/>
              </a:rPr>
              <a:t> – smart body analyzers, wireless blood pressure monitors, and wearables that sync with mobile apps to track health over time.</a:t>
            </a:r>
          </a:p>
        </p:txBody>
      </p:sp>
      <p:sp>
        <p:nvSpPr>
          <p:cNvPr id="10" name="Round Same Side Corner Rectangle 43">
            <a:extLst>
              <a:ext uri="{FF2B5EF4-FFF2-40B4-BE49-F238E27FC236}">
                <a16:creationId xmlns:a16="http://schemas.microsoft.com/office/drawing/2014/main" id="{4A3C163D-8770-5314-537C-0783C2658D1B}"/>
              </a:ext>
            </a:extLst>
          </p:cNvPr>
          <p:cNvSpPr/>
          <p:nvPr/>
        </p:nvSpPr>
        <p:spPr bwMode="gray">
          <a:xfrm>
            <a:off x="403711" y="1358100"/>
            <a:ext cx="2613809" cy="482294"/>
          </a:xfrm>
          <a:prstGeom prst="roundRect">
            <a:avLst/>
          </a:prstGeom>
          <a:solidFill>
            <a:schemeClr val="accent1">
              <a:lumMod val="50000"/>
            </a:schemeClr>
          </a:solidFill>
          <a:ln w="19050" algn="ctr">
            <a:noFill/>
            <a:miter lim="800000"/>
            <a:headEnd/>
            <a:tailEnd/>
          </a:ln>
        </p:spPr>
        <p:txBody>
          <a:bodyPr wrap="square" lIns="66675" tIns="66675" rIns="66675" bIns="81000" rtlCol="0" anchor="ctr"/>
          <a:lstStyle/>
          <a:p>
            <a:pPr lvl="0" algn="ctr"/>
            <a:r>
              <a:rPr lang="en-US" sz="1200" b="1">
                <a:solidFill>
                  <a:prstClr val="white"/>
                </a:solidFill>
                <a:cs typeface="Calibri Light" panose="020F0302020204030204" pitchFamily="34" charset="0"/>
              </a:rPr>
              <a:t>V</a:t>
            </a:r>
            <a:r>
              <a:rPr kumimoji="0" lang="en-US" sz="1200" b="1" i="0" u="none" strike="noStrike" kern="1200" cap="none" spc="0" normalizeH="0" baseline="0" noProof="0" err="1">
                <a:ln>
                  <a:noFill/>
                </a:ln>
                <a:solidFill>
                  <a:prstClr val="white"/>
                </a:solidFill>
                <a:effectLst/>
                <a:uLnTx/>
                <a:uFillTx/>
                <a:cs typeface="Calibri Light" panose="020F0302020204030204" pitchFamily="34" charset="0"/>
              </a:rPr>
              <a:t>alue</a:t>
            </a:r>
            <a:r>
              <a:rPr kumimoji="0" lang="en-US" sz="1200" b="1" i="0" u="none" strike="noStrike" kern="1200" cap="none" spc="0" normalizeH="0" baseline="0" noProof="0">
                <a:ln>
                  <a:noFill/>
                </a:ln>
                <a:solidFill>
                  <a:prstClr val="white"/>
                </a:solidFill>
                <a:effectLst/>
                <a:uLnTx/>
                <a:uFillTx/>
                <a:cs typeface="Calibri Light" panose="020F0302020204030204" pitchFamily="34" charset="0"/>
              </a:rPr>
              <a:t>-based care technology to improve risk profiles</a:t>
            </a:r>
          </a:p>
        </p:txBody>
      </p:sp>
      <p:sp>
        <p:nvSpPr>
          <p:cNvPr id="21" name="Round Same Side Corner Rectangle 43">
            <a:extLst>
              <a:ext uri="{FF2B5EF4-FFF2-40B4-BE49-F238E27FC236}">
                <a16:creationId xmlns:a16="http://schemas.microsoft.com/office/drawing/2014/main" id="{E46AAB58-8515-D304-5666-A8B0CE88FFEA}"/>
              </a:ext>
            </a:extLst>
          </p:cNvPr>
          <p:cNvSpPr/>
          <p:nvPr/>
        </p:nvSpPr>
        <p:spPr bwMode="gray">
          <a:xfrm>
            <a:off x="3229495" y="1352550"/>
            <a:ext cx="2552007" cy="482294"/>
          </a:xfrm>
          <a:prstGeom prst="roundRect">
            <a:avLst/>
          </a:prstGeom>
          <a:solidFill>
            <a:schemeClr val="accent2">
              <a:lumMod val="75000"/>
              <a:lumOff val="25000"/>
            </a:schemeClr>
          </a:solidFill>
          <a:ln w="19050" algn="ctr">
            <a:noFill/>
            <a:miter lim="800000"/>
            <a:headEnd/>
            <a:tailEnd/>
          </a:ln>
        </p:spPr>
        <p:txBody>
          <a:bodyPr wrap="square" lIns="66675" tIns="66675" rIns="66675" bIns="81000" rtlCol="0" anchor="ctr"/>
          <a:lstStyle/>
          <a:p>
            <a:pPr lvl="0" algn="ctr"/>
            <a:r>
              <a:rPr kumimoji="0" lang="en-US" sz="1200" b="1" i="0" u="none" strike="noStrike" kern="1200" cap="none" spc="0" normalizeH="0" baseline="0" noProof="0">
                <a:ln>
                  <a:noFill/>
                </a:ln>
                <a:solidFill>
                  <a:prstClr val="white"/>
                </a:solidFill>
                <a:effectLst/>
                <a:uLnTx/>
                <a:uFillTx/>
                <a:cs typeface="Calibri Light" panose="020F0302020204030204" pitchFamily="34" charset="0"/>
              </a:rPr>
              <a:t>Proactive health management in an integrated health system</a:t>
            </a:r>
          </a:p>
        </p:txBody>
      </p:sp>
      <p:pic>
        <p:nvPicPr>
          <p:cNvPr id="26" name="Picture 25" descr="A logo with a sun&#10;&#10;AI-generated content may be incorrect.">
            <a:extLst>
              <a:ext uri="{FF2B5EF4-FFF2-40B4-BE49-F238E27FC236}">
                <a16:creationId xmlns:a16="http://schemas.microsoft.com/office/drawing/2014/main" id="{E4BC9EC0-4D17-459B-AD61-7269460AA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5" y="1756555"/>
            <a:ext cx="1249961" cy="703103"/>
          </a:xfrm>
          <a:prstGeom prst="rect">
            <a:avLst/>
          </a:prstGeom>
        </p:spPr>
      </p:pic>
      <p:sp>
        <p:nvSpPr>
          <p:cNvPr id="37" name="Rectangle: Rounded Corners 36">
            <a:extLst>
              <a:ext uri="{FF2B5EF4-FFF2-40B4-BE49-F238E27FC236}">
                <a16:creationId xmlns:a16="http://schemas.microsoft.com/office/drawing/2014/main" id="{E161E37A-95D5-86C0-8022-9BBBC0726FDD}"/>
              </a:ext>
            </a:extLst>
          </p:cNvPr>
          <p:cNvSpPr/>
          <p:nvPr/>
        </p:nvSpPr>
        <p:spPr bwMode="gray">
          <a:xfrm rot="16200000">
            <a:off x="2871948" y="2761902"/>
            <a:ext cx="3342201" cy="2449001"/>
          </a:xfrm>
          <a:prstGeom prst="roundRect">
            <a:avLst/>
          </a:prstGeom>
          <a:solidFill>
            <a:schemeClr val="accent2">
              <a:lumMod val="75000"/>
              <a:lumOff val="2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cs typeface="Calibri Light" panose="020F0302020204030204" pitchFamily="34" charset="0"/>
            </a:endParaRPr>
          </a:p>
        </p:txBody>
      </p:sp>
      <p:sp>
        <p:nvSpPr>
          <p:cNvPr id="38" name="Text Placeholder 5">
            <a:extLst>
              <a:ext uri="{FF2B5EF4-FFF2-40B4-BE49-F238E27FC236}">
                <a16:creationId xmlns:a16="http://schemas.microsoft.com/office/drawing/2014/main" id="{18AE93AA-3042-702C-D0CB-20BC46B25300}"/>
              </a:ext>
            </a:extLst>
          </p:cNvPr>
          <p:cNvSpPr txBox="1">
            <a:spLocks/>
          </p:cNvSpPr>
          <p:nvPr/>
        </p:nvSpPr>
        <p:spPr>
          <a:xfrm>
            <a:off x="3423454" y="2404266"/>
            <a:ext cx="2232000" cy="3153743"/>
          </a:xfrm>
          <a:prstGeom prst="roundRect">
            <a:avLst/>
          </a:prstGeom>
          <a:solidFill>
            <a:schemeClr val="bg1"/>
          </a:solidFill>
        </p:spPr>
        <p:txBody>
          <a:bodyPr vert="horz" wrap="square" lIns="73152" tIns="72000" rIns="73152" bIns="72000" rtlCol="0" anchor="t">
            <a:noAutofit/>
          </a:bodyPr>
          <a:lstStyle>
            <a:defPPr>
              <a:defRPr lang="en-US"/>
            </a:defPPr>
            <a:lvl1pPr indent="0">
              <a:lnSpc>
                <a:spcPct val="100000"/>
              </a:lnSpc>
              <a:spcBef>
                <a:spcPts val="0"/>
              </a:spcBef>
              <a:buClr>
                <a:schemeClr val="accent5"/>
              </a:buClr>
              <a:buSzPct val="75000"/>
              <a:buFont typeface="Arial" panose="020B0604020202020204" pitchFamily="34" charset="0"/>
              <a:buNone/>
              <a:defRPr sz="900" spc="-30">
                <a:ea typeface="Chronicle Display Black" charset="0"/>
                <a:cs typeface="Chronicle Display Black" charset="0"/>
              </a:defRPr>
            </a:lvl1pPr>
            <a:lvl2pPr indent="0">
              <a:lnSpc>
                <a:spcPct val="100000"/>
              </a:lnSpc>
              <a:spcBef>
                <a:spcPts val="500"/>
              </a:spcBef>
              <a:buClr>
                <a:schemeClr val="accent5"/>
              </a:buClr>
              <a:buSzPct val="75000"/>
              <a:buFont typeface="Arial" panose="020B0604020202020204" pitchFamily="34" charset="0"/>
              <a:buNone/>
              <a:defRPr spc="-30">
                <a:latin typeface="Open Sans" charset="0"/>
                <a:ea typeface="Open Sans" charset="0"/>
                <a:cs typeface="Open Sans" charset="0"/>
              </a:defRPr>
            </a:lvl2pPr>
            <a:lvl3pPr indent="0">
              <a:lnSpc>
                <a:spcPct val="100000"/>
              </a:lnSpc>
              <a:spcBef>
                <a:spcPts val="500"/>
              </a:spcBef>
              <a:buClr>
                <a:schemeClr val="accent5"/>
              </a:buClr>
              <a:buSzPct val="75000"/>
              <a:buFont typeface="Arial" panose="020B0604020202020204" pitchFamily="34" charset="0"/>
              <a:buNone/>
              <a:defRPr sz="1600" spc="-30">
                <a:latin typeface="Open Sans" charset="0"/>
                <a:ea typeface="Open Sans" charset="0"/>
                <a:cs typeface="Open Sans" charset="0"/>
              </a:defRPr>
            </a:lvl3pPr>
            <a:lvl4pPr indent="0">
              <a:lnSpc>
                <a:spcPct val="100000"/>
              </a:lnSpc>
              <a:spcBef>
                <a:spcPts val="500"/>
              </a:spcBef>
              <a:buClr>
                <a:schemeClr val="accent5"/>
              </a:buClr>
              <a:buSzPct val="75000"/>
              <a:buFont typeface="Arial" panose="020B0604020202020204" pitchFamily="34" charset="0"/>
              <a:buNone/>
              <a:defRPr sz="1400" spc="-30">
                <a:latin typeface="Open Sans" charset="0"/>
                <a:ea typeface="Open Sans" charset="0"/>
                <a:cs typeface="Open Sans" charset="0"/>
              </a:defRPr>
            </a:lvl4pPr>
            <a:lvl5pPr indent="0">
              <a:lnSpc>
                <a:spcPct val="100000"/>
              </a:lnSpc>
              <a:spcBef>
                <a:spcPts val="500"/>
              </a:spcBef>
              <a:buClr>
                <a:schemeClr val="accent5"/>
              </a:buClr>
              <a:buSzPct val="75000"/>
              <a:buFont typeface="Arial" panose="020B0604020202020204" pitchFamily="34" charset="0"/>
              <a:buNone/>
              <a:defRPr sz="1400" spc="-30">
                <a:latin typeface="Open Sans" charset="0"/>
                <a:ea typeface="Open Sans" charset="0"/>
                <a:cs typeface="Open Sans"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buClr>
                <a:srgbClr val="787878"/>
              </a:buClr>
              <a:defRPr/>
            </a:pPr>
            <a:r>
              <a:rPr lang="en-US" sz="1200" b="1">
                <a:cs typeface="Calibri Light" panose="020F0302020204030204" pitchFamily="34" charset="0"/>
              </a:rPr>
              <a:t>Ping An </a:t>
            </a:r>
            <a:r>
              <a:rPr lang="en-US" sz="1200">
                <a:cs typeface="Calibri Light" panose="020F0302020204030204" pitchFamily="34" charset="0"/>
              </a:rPr>
              <a:t>is a financial services company in China that aims to build a health maintenance organization (HMO). Ping An’s </a:t>
            </a:r>
            <a:r>
              <a:rPr lang="en-US" sz="1200" err="1">
                <a:cs typeface="Calibri Light" panose="020F0302020204030204" pitchFamily="34" charset="0"/>
              </a:rPr>
              <a:t>Zhenxiang</a:t>
            </a:r>
            <a:r>
              <a:rPr lang="en-US" sz="1200">
                <a:cs typeface="Calibri Light" panose="020F0302020204030204" pitchFamily="34" charset="0"/>
              </a:rPr>
              <a:t> RUN plan for 20m+ policyholders of critical illness utilizes data for continuous engagements in proactive health management including:</a:t>
            </a:r>
          </a:p>
          <a:p>
            <a:pPr marL="171450" lvl="0" indent="-171450">
              <a:buClr>
                <a:srgbClr val="787878"/>
              </a:buClr>
              <a:buFont typeface="Arial" panose="020B0604020202020204" pitchFamily="34" charset="0"/>
              <a:buChar char="•"/>
              <a:defRPr/>
            </a:pPr>
            <a:r>
              <a:rPr lang="en-US" sz="1200" err="1">
                <a:cs typeface="Calibri Light" panose="020F0302020204030204" pitchFamily="34" charset="0"/>
              </a:rPr>
              <a:t>Individualised</a:t>
            </a:r>
            <a:r>
              <a:rPr lang="en-US" sz="1200">
                <a:cs typeface="Calibri Light" panose="020F0302020204030204" pitchFamily="34" charset="0"/>
              </a:rPr>
              <a:t> checkups, blood sugar control, online consultations, outpatient appointment assistance and critical illness management.</a:t>
            </a:r>
          </a:p>
          <a:p>
            <a:pPr lvl="0">
              <a:buClr>
                <a:srgbClr val="787878"/>
              </a:buClr>
              <a:defRPr/>
            </a:pPr>
            <a:endParaRPr lang="en-US" sz="1200">
              <a:ea typeface="Calibri" panose="020F0502020204030204" pitchFamily="34" charset="0"/>
              <a:cs typeface="Calibri" panose="020F0502020204030204" pitchFamily="34" charset="0"/>
            </a:endParaRPr>
          </a:p>
        </p:txBody>
      </p:sp>
      <p:pic>
        <p:nvPicPr>
          <p:cNvPr id="43" name="Picture 42" descr="A black background with orange text&#10;&#10;AI-generated content may be incorrect.">
            <a:extLst>
              <a:ext uri="{FF2B5EF4-FFF2-40B4-BE49-F238E27FC236}">
                <a16:creationId xmlns:a16="http://schemas.microsoft.com/office/drawing/2014/main" id="{84C10892-2862-D517-BCE1-AA20D04A1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099" y="1562447"/>
            <a:ext cx="1207760" cy="1207398"/>
          </a:xfrm>
          <a:prstGeom prst="rect">
            <a:avLst/>
          </a:prstGeom>
        </p:spPr>
      </p:pic>
      <p:sp>
        <p:nvSpPr>
          <p:cNvPr id="8" name="Title 1">
            <a:extLst>
              <a:ext uri="{FF2B5EF4-FFF2-40B4-BE49-F238E27FC236}">
                <a16:creationId xmlns:a16="http://schemas.microsoft.com/office/drawing/2014/main" id="{32B5683F-614F-5100-8727-2F718BE4D1FA}"/>
              </a:ext>
            </a:extLst>
          </p:cNvPr>
          <p:cNvSpPr txBox="1">
            <a:spLocks/>
          </p:cNvSpPr>
          <p:nvPr/>
        </p:nvSpPr>
        <p:spPr>
          <a:xfrm>
            <a:off x="412573" y="307440"/>
            <a:ext cx="11554001" cy="101607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sz="2400">
                <a:latin typeface="+mn-lt"/>
              </a:rPr>
              <a:t>Underwriting: more precision with data and technology and making it valuable to customers</a:t>
            </a:r>
          </a:p>
        </p:txBody>
      </p:sp>
      <p:sp>
        <p:nvSpPr>
          <p:cNvPr id="16" name="TextBox 15">
            <a:extLst>
              <a:ext uri="{FF2B5EF4-FFF2-40B4-BE49-F238E27FC236}">
                <a16:creationId xmlns:a16="http://schemas.microsoft.com/office/drawing/2014/main" id="{3B192A44-4498-2B3C-5DFD-E03240740712}"/>
              </a:ext>
            </a:extLst>
          </p:cNvPr>
          <p:cNvSpPr txBox="1"/>
          <p:nvPr/>
        </p:nvSpPr>
        <p:spPr>
          <a:xfrm>
            <a:off x="317185" y="708837"/>
            <a:ext cx="11208065" cy="523220"/>
          </a:xfrm>
          <a:prstGeom prst="rect">
            <a:avLst/>
          </a:prstGeom>
          <a:noFill/>
        </p:spPr>
        <p:txBody>
          <a:bodyPr wrap="square" rtlCol="0">
            <a:spAutoFit/>
          </a:bodyPr>
          <a:lstStyle/>
          <a:p>
            <a:r>
              <a:rPr lang="en-US" sz="1400">
                <a:solidFill>
                  <a:srgbClr val="000000"/>
                </a:solidFill>
              </a:rPr>
              <a:t>Insurers have the opportunity to improve underwriting accuracy through the data collected from proactive health management; and if not allowed to underwrite (price or select risks), to assist policyholders in managing their own health risks from “post-issue underwriting” processes</a:t>
            </a:r>
            <a:endParaRPr lang="en-AU" sz="1400"/>
          </a:p>
        </p:txBody>
      </p:sp>
      <p:sp>
        <p:nvSpPr>
          <p:cNvPr id="23" name="Round Same Side Corner Rectangle 43">
            <a:extLst>
              <a:ext uri="{FF2B5EF4-FFF2-40B4-BE49-F238E27FC236}">
                <a16:creationId xmlns:a16="http://schemas.microsoft.com/office/drawing/2014/main" id="{79DF4221-BBAF-5D1B-2E67-812D2F012808}"/>
              </a:ext>
            </a:extLst>
          </p:cNvPr>
          <p:cNvSpPr/>
          <p:nvPr/>
        </p:nvSpPr>
        <p:spPr bwMode="gray">
          <a:xfrm>
            <a:off x="5981699" y="1331327"/>
            <a:ext cx="2618510" cy="492628"/>
          </a:xfrm>
          <a:prstGeom prst="roundRect">
            <a:avLst/>
          </a:prstGeom>
          <a:solidFill>
            <a:schemeClr val="accent1"/>
          </a:solidFill>
          <a:ln w="19050" algn="ctr">
            <a:noFill/>
            <a:miter lim="800000"/>
            <a:headEnd/>
            <a:tailEnd/>
          </a:ln>
        </p:spPr>
        <p:txBody>
          <a:bodyPr wrap="square" lIns="66675" tIns="66675" rIns="66675" bIns="81000" rtlCol="0" anchor="ctr"/>
          <a:lstStyle/>
          <a:p>
            <a:pPr lvl="0" algn="ctr"/>
            <a:r>
              <a:rPr kumimoji="0" lang="en-US" sz="1200" b="1" i="0" u="none" strike="noStrike" kern="1200" cap="none" spc="0" normalizeH="0" baseline="0" noProof="0" err="1">
                <a:ln>
                  <a:noFill/>
                </a:ln>
                <a:solidFill>
                  <a:prstClr val="white"/>
                </a:solidFill>
                <a:effectLst/>
                <a:uLnTx/>
                <a:uFillTx/>
                <a:cs typeface="Calibri Light" panose="020F0302020204030204" pitchFamily="34" charset="0"/>
              </a:rPr>
              <a:t>Personalised</a:t>
            </a:r>
            <a:r>
              <a:rPr kumimoji="0" lang="en-US" sz="1200" b="1" i="0" u="none" strike="noStrike" kern="1200" cap="none" spc="0" normalizeH="0" baseline="0" noProof="0">
                <a:ln>
                  <a:noFill/>
                </a:ln>
                <a:solidFill>
                  <a:prstClr val="white"/>
                </a:solidFill>
                <a:effectLst/>
                <a:uLnTx/>
                <a:uFillTx/>
                <a:cs typeface="Calibri Light" panose="020F0302020204030204" pitchFamily="34" charset="0"/>
              </a:rPr>
              <a:t> &amp; proactive treatment of chronic illnesses</a:t>
            </a:r>
          </a:p>
        </p:txBody>
      </p:sp>
      <p:sp>
        <p:nvSpPr>
          <p:cNvPr id="30" name="Round Same Side Corner Rectangle 43">
            <a:extLst>
              <a:ext uri="{FF2B5EF4-FFF2-40B4-BE49-F238E27FC236}">
                <a16:creationId xmlns:a16="http://schemas.microsoft.com/office/drawing/2014/main" id="{C82325B8-991E-F772-1E8A-4BC66DE85A4C}"/>
              </a:ext>
            </a:extLst>
          </p:cNvPr>
          <p:cNvSpPr/>
          <p:nvPr/>
        </p:nvSpPr>
        <p:spPr bwMode="gray">
          <a:xfrm>
            <a:off x="8884063" y="1331327"/>
            <a:ext cx="2475797" cy="492628"/>
          </a:xfrm>
          <a:prstGeom prst="roundRect">
            <a:avLst/>
          </a:prstGeom>
          <a:solidFill>
            <a:srgbClr val="313131"/>
          </a:solidFill>
          <a:ln w="19050" algn="ctr">
            <a:noFill/>
            <a:miter lim="800000"/>
            <a:headEnd/>
            <a:tailEnd/>
          </a:ln>
        </p:spPr>
        <p:txBody>
          <a:bodyPr wrap="square" lIns="66675" tIns="66675" rIns="66675" bIns="81000" rtlCol="0" anchor="ctr"/>
          <a:lstStyle/>
          <a:p>
            <a:pPr lvl="0" algn="ctr"/>
            <a:r>
              <a:rPr kumimoji="0" lang="en-US" sz="1200" b="1" i="0" u="none" strike="noStrike" kern="1200" cap="none" spc="0" normalizeH="0" baseline="0" noProof="0">
                <a:ln>
                  <a:noFill/>
                </a:ln>
                <a:solidFill>
                  <a:prstClr val="white"/>
                </a:solidFill>
                <a:effectLst/>
                <a:uLnTx/>
                <a:uFillTx/>
                <a:cs typeface="Calibri Light" panose="020F0302020204030204" pitchFamily="34" charset="0"/>
              </a:rPr>
              <a:t>Partnering with data providers</a:t>
            </a:r>
          </a:p>
        </p:txBody>
      </p:sp>
      <p:sp>
        <p:nvSpPr>
          <p:cNvPr id="32" name="Rectangle: Rounded Corners 31">
            <a:extLst>
              <a:ext uri="{FF2B5EF4-FFF2-40B4-BE49-F238E27FC236}">
                <a16:creationId xmlns:a16="http://schemas.microsoft.com/office/drawing/2014/main" id="{003182BD-DACE-D5B4-9213-42C6C6E8ADEA}"/>
              </a:ext>
            </a:extLst>
          </p:cNvPr>
          <p:cNvSpPr/>
          <p:nvPr/>
        </p:nvSpPr>
        <p:spPr bwMode="gray">
          <a:xfrm rot="16200000">
            <a:off x="8484196" y="2763419"/>
            <a:ext cx="3342201" cy="2449001"/>
          </a:xfrm>
          <a:prstGeom prst="roundRect">
            <a:avLst/>
          </a:prstGeom>
          <a:solidFill>
            <a:srgbClr val="31313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cs typeface="Calibri Light" panose="020F0302020204030204" pitchFamily="34" charset="0"/>
            </a:endParaRPr>
          </a:p>
        </p:txBody>
      </p:sp>
      <p:sp>
        <p:nvSpPr>
          <p:cNvPr id="34" name="Text Placeholder 5">
            <a:extLst>
              <a:ext uri="{FF2B5EF4-FFF2-40B4-BE49-F238E27FC236}">
                <a16:creationId xmlns:a16="http://schemas.microsoft.com/office/drawing/2014/main" id="{35A37403-6CD7-ADF0-8F3B-4B54CAA310E4}"/>
              </a:ext>
            </a:extLst>
          </p:cNvPr>
          <p:cNvSpPr txBox="1">
            <a:spLocks/>
          </p:cNvSpPr>
          <p:nvPr/>
        </p:nvSpPr>
        <p:spPr>
          <a:xfrm>
            <a:off x="9035702" y="2423316"/>
            <a:ext cx="2232000" cy="3153743"/>
          </a:xfrm>
          <a:prstGeom prst="roundRect">
            <a:avLst/>
          </a:prstGeom>
          <a:solidFill>
            <a:schemeClr val="bg1"/>
          </a:solidFill>
        </p:spPr>
        <p:txBody>
          <a:bodyPr vert="horz" wrap="square" lIns="73152" tIns="72000" rIns="73152" bIns="72000" rtlCol="0" anchor="t">
            <a:noAutofit/>
          </a:bodyPr>
          <a:lstStyle>
            <a:defPPr>
              <a:defRPr lang="en-US"/>
            </a:defPPr>
            <a:lvl1pPr indent="0">
              <a:lnSpc>
                <a:spcPct val="100000"/>
              </a:lnSpc>
              <a:spcBef>
                <a:spcPts val="0"/>
              </a:spcBef>
              <a:buClr>
                <a:schemeClr val="accent5"/>
              </a:buClr>
              <a:buSzPct val="75000"/>
              <a:buFont typeface="Arial" panose="020B0604020202020204" pitchFamily="34" charset="0"/>
              <a:buNone/>
              <a:defRPr sz="900" spc="-30">
                <a:ea typeface="Chronicle Display Black" charset="0"/>
                <a:cs typeface="Chronicle Display Black" charset="0"/>
              </a:defRPr>
            </a:lvl1pPr>
            <a:lvl2pPr indent="0">
              <a:lnSpc>
                <a:spcPct val="100000"/>
              </a:lnSpc>
              <a:spcBef>
                <a:spcPts val="500"/>
              </a:spcBef>
              <a:buClr>
                <a:schemeClr val="accent5"/>
              </a:buClr>
              <a:buSzPct val="75000"/>
              <a:buFont typeface="Arial" panose="020B0604020202020204" pitchFamily="34" charset="0"/>
              <a:buNone/>
              <a:defRPr spc="-30">
                <a:latin typeface="Open Sans" charset="0"/>
                <a:ea typeface="Open Sans" charset="0"/>
                <a:cs typeface="Open Sans" charset="0"/>
              </a:defRPr>
            </a:lvl2pPr>
            <a:lvl3pPr indent="0">
              <a:lnSpc>
                <a:spcPct val="100000"/>
              </a:lnSpc>
              <a:spcBef>
                <a:spcPts val="500"/>
              </a:spcBef>
              <a:buClr>
                <a:schemeClr val="accent5"/>
              </a:buClr>
              <a:buSzPct val="75000"/>
              <a:buFont typeface="Arial" panose="020B0604020202020204" pitchFamily="34" charset="0"/>
              <a:buNone/>
              <a:defRPr sz="1600" spc="-30">
                <a:latin typeface="Open Sans" charset="0"/>
                <a:ea typeface="Open Sans" charset="0"/>
                <a:cs typeface="Open Sans" charset="0"/>
              </a:defRPr>
            </a:lvl3pPr>
            <a:lvl4pPr indent="0">
              <a:lnSpc>
                <a:spcPct val="100000"/>
              </a:lnSpc>
              <a:spcBef>
                <a:spcPts val="500"/>
              </a:spcBef>
              <a:buClr>
                <a:schemeClr val="accent5"/>
              </a:buClr>
              <a:buSzPct val="75000"/>
              <a:buFont typeface="Arial" panose="020B0604020202020204" pitchFamily="34" charset="0"/>
              <a:buNone/>
              <a:defRPr sz="1400" spc="-30">
                <a:latin typeface="Open Sans" charset="0"/>
                <a:ea typeface="Open Sans" charset="0"/>
                <a:cs typeface="Open Sans" charset="0"/>
              </a:defRPr>
            </a:lvl4pPr>
            <a:lvl5pPr indent="0">
              <a:lnSpc>
                <a:spcPct val="100000"/>
              </a:lnSpc>
              <a:spcBef>
                <a:spcPts val="500"/>
              </a:spcBef>
              <a:buClr>
                <a:schemeClr val="accent5"/>
              </a:buClr>
              <a:buSzPct val="75000"/>
              <a:buFont typeface="Arial" panose="020B0604020202020204" pitchFamily="34" charset="0"/>
              <a:buNone/>
              <a:defRPr sz="1400" spc="-30">
                <a:latin typeface="Open Sans" charset="0"/>
                <a:ea typeface="Open Sans" charset="0"/>
                <a:cs typeface="Open Sans"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buClr>
                <a:srgbClr val="787878"/>
              </a:buClr>
              <a:defRPr/>
            </a:pPr>
            <a:r>
              <a:rPr lang="en-US" sz="1200" b="1">
                <a:cs typeface="Calibri Light" panose="020F0302020204030204" pitchFamily="34" charset="0"/>
              </a:rPr>
              <a:t>LexisNexis Health Intelligence</a:t>
            </a:r>
            <a:r>
              <a:rPr lang="en-US" sz="1200">
                <a:cs typeface="Calibri Light" panose="020F0302020204030204" pitchFamily="34" charset="0"/>
              </a:rPr>
              <a:t> formed alliances and partnerships with data and service providers to produce a  comprehensive health database. Privacy is ensured through tokenization and de-identification.</a:t>
            </a:r>
          </a:p>
          <a:p>
            <a:pPr lvl="0">
              <a:buClr>
                <a:srgbClr val="787878"/>
              </a:buClr>
              <a:defRPr/>
            </a:pPr>
            <a:endParaRPr lang="en-US" sz="1200">
              <a:cs typeface="Calibri Light" panose="020F0302020204030204" pitchFamily="34" charset="0"/>
            </a:endParaRPr>
          </a:p>
          <a:p>
            <a:pPr lvl="0">
              <a:buClr>
                <a:srgbClr val="787878"/>
              </a:buClr>
              <a:defRPr/>
            </a:pPr>
            <a:r>
              <a:rPr lang="en-US" sz="1200">
                <a:cs typeface="Calibri Light" panose="020F0302020204030204" pitchFamily="34" charset="0"/>
              </a:rPr>
              <a:t>Through LexisNexis solutions, insurers can more accurately classify risk and accelerate underwriting with greater confidence, without requiring traditional medical exams.</a:t>
            </a:r>
          </a:p>
          <a:p>
            <a:pPr lvl="0">
              <a:buClr>
                <a:srgbClr val="787878"/>
              </a:buClr>
              <a:defRPr/>
            </a:pPr>
            <a:endParaRPr lang="en-US" sz="1200">
              <a:ea typeface="Calibri" panose="020F0502020204030204" pitchFamily="34" charset="0"/>
              <a:cs typeface="Calibri" panose="020F0502020204030204" pitchFamily="34" charset="0"/>
            </a:endParaRPr>
          </a:p>
        </p:txBody>
      </p:sp>
      <p:pic>
        <p:nvPicPr>
          <p:cNvPr id="41" name="Picture 40" descr="A red and black logo&#10;&#10;AI-generated content may be incorrect.">
            <a:extLst>
              <a:ext uri="{FF2B5EF4-FFF2-40B4-BE49-F238E27FC236}">
                <a16:creationId xmlns:a16="http://schemas.microsoft.com/office/drawing/2014/main" id="{20084A76-5157-B9D0-4D54-D1BF067C521F}"/>
              </a:ext>
            </a:extLst>
          </p:cNvPr>
          <p:cNvPicPr>
            <a:picLocks noChangeAspect="1"/>
          </p:cNvPicPr>
          <p:nvPr/>
        </p:nvPicPr>
        <p:blipFill rotWithShape="1">
          <a:blip r:embed="rId5">
            <a:extLst>
              <a:ext uri="{28A0092B-C50C-407E-A947-70E740481C1C}">
                <a14:useLocalDpi xmlns:a14="http://schemas.microsoft.com/office/drawing/2010/main" val="0"/>
              </a:ext>
            </a:extLst>
          </a:blip>
          <a:srcRect t="25490" b="25490"/>
          <a:stretch/>
        </p:blipFill>
        <p:spPr>
          <a:xfrm>
            <a:off x="9364980" y="1895475"/>
            <a:ext cx="1569720" cy="403786"/>
          </a:xfrm>
          <a:prstGeom prst="rect">
            <a:avLst/>
          </a:prstGeom>
        </p:spPr>
      </p:pic>
      <p:sp>
        <p:nvSpPr>
          <p:cNvPr id="2" name="Footer Placeholder 4">
            <a:extLst>
              <a:ext uri="{FF2B5EF4-FFF2-40B4-BE49-F238E27FC236}">
                <a16:creationId xmlns:a16="http://schemas.microsoft.com/office/drawing/2014/main" id="{F0CFF057-B741-AFCA-FB9B-32C0E93081C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44" name="Rectangle: Rounded Corners 43">
            <a:extLst>
              <a:ext uri="{FF2B5EF4-FFF2-40B4-BE49-F238E27FC236}">
                <a16:creationId xmlns:a16="http://schemas.microsoft.com/office/drawing/2014/main" id="{1D99A46B-8FE3-B08F-F7A3-4D0EE38264B9}"/>
              </a:ext>
            </a:extLst>
          </p:cNvPr>
          <p:cNvSpPr/>
          <p:nvPr/>
        </p:nvSpPr>
        <p:spPr bwMode="gray">
          <a:xfrm rot="16200000">
            <a:off x="5607646" y="2763419"/>
            <a:ext cx="3342201" cy="2449001"/>
          </a:xfrm>
          <a:prstGeom prst="roundRect">
            <a:avLst/>
          </a:prstGeom>
          <a:solidFill>
            <a:srgbClr val="3C69FF"/>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cs typeface="Calibri Light" panose="020F0302020204030204" pitchFamily="34" charset="0"/>
            </a:endParaRPr>
          </a:p>
        </p:txBody>
      </p:sp>
      <p:sp>
        <p:nvSpPr>
          <p:cNvPr id="45" name="Text Placeholder 5">
            <a:extLst>
              <a:ext uri="{FF2B5EF4-FFF2-40B4-BE49-F238E27FC236}">
                <a16:creationId xmlns:a16="http://schemas.microsoft.com/office/drawing/2014/main" id="{ECE0B060-56F6-CB7F-4EDB-67811661E09C}"/>
              </a:ext>
            </a:extLst>
          </p:cNvPr>
          <p:cNvSpPr txBox="1">
            <a:spLocks/>
          </p:cNvSpPr>
          <p:nvPr/>
        </p:nvSpPr>
        <p:spPr>
          <a:xfrm>
            <a:off x="6159152" y="2423316"/>
            <a:ext cx="2232000" cy="3153743"/>
          </a:xfrm>
          <a:prstGeom prst="roundRect">
            <a:avLst/>
          </a:prstGeom>
          <a:solidFill>
            <a:schemeClr val="bg1"/>
          </a:solidFill>
        </p:spPr>
        <p:txBody>
          <a:bodyPr vert="horz" wrap="square" lIns="73152" tIns="72000" rIns="73152" bIns="72000" rtlCol="0" anchor="t">
            <a:noAutofit/>
          </a:bodyPr>
          <a:lstStyle>
            <a:defPPr>
              <a:defRPr lang="en-US"/>
            </a:defPPr>
            <a:lvl1pPr indent="0">
              <a:lnSpc>
                <a:spcPct val="100000"/>
              </a:lnSpc>
              <a:spcBef>
                <a:spcPts val="0"/>
              </a:spcBef>
              <a:buClr>
                <a:schemeClr val="accent5"/>
              </a:buClr>
              <a:buSzPct val="75000"/>
              <a:buFont typeface="Arial" panose="020B0604020202020204" pitchFamily="34" charset="0"/>
              <a:buNone/>
              <a:defRPr sz="900" spc="-30">
                <a:ea typeface="Chronicle Display Black" charset="0"/>
                <a:cs typeface="Chronicle Display Black" charset="0"/>
              </a:defRPr>
            </a:lvl1pPr>
            <a:lvl2pPr indent="0">
              <a:lnSpc>
                <a:spcPct val="100000"/>
              </a:lnSpc>
              <a:spcBef>
                <a:spcPts val="500"/>
              </a:spcBef>
              <a:buClr>
                <a:schemeClr val="accent5"/>
              </a:buClr>
              <a:buSzPct val="75000"/>
              <a:buFont typeface="Arial" panose="020B0604020202020204" pitchFamily="34" charset="0"/>
              <a:buNone/>
              <a:defRPr spc="-30">
                <a:latin typeface="Open Sans" charset="0"/>
                <a:ea typeface="Open Sans" charset="0"/>
                <a:cs typeface="Open Sans" charset="0"/>
              </a:defRPr>
            </a:lvl2pPr>
            <a:lvl3pPr indent="0">
              <a:lnSpc>
                <a:spcPct val="100000"/>
              </a:lnSpc>
              <a:spcBef>
                <a:spcPts val="500"/>
              </a:spcBef>
              <a:buClr>
                <a:schemeClr val="accent5"/>
              </a:buClr>
              <a:buSzPct val="75000"/>
              <a:buFont typeface="Arial" panose="020B0604020202020204" pitchFamily="34" charset="0"/>
              <a:buNone/>
              <a:defRPr sz="1600" spc="-30">
                <a:latin typeface="Open Sans" charset="0"/>
                <a:ea typeface="Open Sans" charset="0"/>
                <a:cs typeface="Open Sans" charset="0"/>
              </a:defRPr>
            </a:lvl3pPr>
            <a:lvl4pPr indent="0">
              <a:lnSpc>
                <a:spcPct val="100000"/>
              </a:lnSpc>
              <a:spcBef>
                <a:spcPts val="500"/>
              </a:spcBef>
              <a:buClr>
                <a:schemeClr val="accent5"/>
              </a:buClr>
              <a:buSzPct val="75000"/>
              <a:buFont typeface="Arial" panose="020B0604020202020204" pitchFamily="34" charset="0"/>
              <a:buNone/>
              <a:defRPr sz="1400" spc="-30">
                <a:latin typeface="Open Sans" charset="0"/>
                <a:ea typeface="Open Sans" charset="0"/>
                <a:cs typeface="Open Sans" charset="0"/>
              </a:defRPr>
            </a:lvl4pPr>
            <a:lvl5pPr indent="0">
              <a:lnSpc>
                <a:spcPct val="100000"/>
              </a:lnSpc>
              <a:spcBef>
                <a:spcPts val="500"/>
              </a:spcBef>
              <a:buClr>
                <a:schemeClr val="accent5"/>
              </a:buClr>
              <a:buSzPct val="75000"/>
              <a:buFont typeface="Arial" panose="020B0604020202020204" pitchFamily="34" charset="0"/>
              <a:buNone/>
              <a:defRPr sz="1400" spc="-30">
                <a:latin typeface="Open Sans" charset="0"/>
                <a:ea typeface="Open Sans" charset="0"/>
                <a:cs typeface="Open Sans"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buClr>
                <a:srgbClr val="787878"/>
              </a:buClr>
              <a:defRPr/>
            </a:pPr>
            <a:r>
              <a:rPr lang="en-US" sz="1200" b="1">
                <a:cs typeface="Calibri Light" panose="020F0302020204030204" pitchFamily="34" charset="0"/>
              </a:rPr>
              <a:t>Medibank</a:t>
            </a:r>
            <a:r>
              <a:rPr lang="en-US" sz="1200">
                <a:cs typeface="Calibri Light" panose="020F0302020204030204" pitchFamily="34" charset="0"/>
              </a:rPr>
              <a:t> has been increasing investment in </a:t>
            </a:r>
            <a:r>
              <a:rPr lang="en-US" sz="1200" err="1">
                <a:cs typeface="Calibri Light" panose="020F0302020204030204" pitchFamily="34" charset="0"/>
              </a:rPr>
              <a:t>Myhealth</a:t>
            </a:r>
            <a:r>
              <a:rPr lang="en-US" sz="1200">
                <a:cs typeface="Calibri Light" panose="020F0302020204030204" pitchFamily="34" charset="0"/>
              </a:rPr>
              <a:t> Medical Group to promote a proactive and coordinated care system, with a more connected healthcare experience. </a:t>
            </a:r>
          </a:p>
          <a:p>
            <a:pPr lvl="0">
              <a:buClr>
                <a:srgbClr val="787878"/>
              </a:buClr>
              <a:defRPr/>
            </a:pPr>
            <a:endParaRPr lang="en-US" sz="1200">
              <a:cs typeface="Calibri Light" panose="020F0302020204030204" pitchFamily="34" charset="0"/>
            </a:endParaRPr>
          </a:p>
          <a:p>
            <a:pPr lvl="0">
              <a:buClr>
                <a:srgbClr val="787878"/>
              </a:buClr>
              <a:defRPr/>
            </a:pPr>
            <a:r>
              <a:rPr lang="en-US" sz="1200">
                <a:cs typeface="Calibri Light" panose="020F0302020204030204" pitchFamily="34" charset="0"/>
              </a:rPr>
              <a:t>Through </a:t>
            </a:r>
            <a:r>
              <a:rPr lang="en-US" sz="1200" b="1" err="1">
                <a:cs typeface="Calibri Light" panose="020F0302020204030204" pitchFamily="34" charset="0"/>
              </a:rPr>
              <a:t>Amplar</a:t>
            </a:r>
            <a:r>
              <a:rPr lang="en-US" sz="1200" b="1">
                <a:cs typeface="Calibri Light" panose="020F0302020204030204" pitchFamily="34" charset="0"/>
              </a:rPr>
              <a:t> Health, </a:t>
            </a:r>
            <a:r>
              <a:rPr lang="en-US" sz="1200">
                <a:cs typeface="Calibri Light" panose="020F0302020204030204" pitchFamily="34" charset="0"/>
              </a:rPr>
              <a:t>Medicare is also working alongside </a:t>
            </a:r>
            <a:r>
              <a:rPr lang="en-US" sz="1200" err="1">
                <a:cs typeface="Calibri Light" panose="020F0302020204030204" pitchFamily="34" charset="0"/>
              </a:rPr>
              <a:t>Myhealth</a:t>
            </a:r>
            <a:r>
              <a:rPr lang="en-US" sz="1200">
                <a:cs typeface="Calibri Light" panose="020F0302020204030204" pitchFamily="34" charset="0"/>
              </a:rPr>
              <a:t> GPs to develop new GP-led programs in Western Sydney clinics with particular focuses on chronic conditions such as Type 2 Diabetes, mental health. </a:t>
            </a:r>
          </a:p>
          <a:p>
            <a:pPr lvl="0">
              <a:buClr>
                <a:srgbClr val="787878"/>
              </a:buClr>
              <a:defRPr/>
            </a:pPr>
            <a:endParaRPr lang="en-US" sz="1200">
              <a:ea typeface="Calibri" panose="020F0502020204030204" pitchFamily="34" charset="0"/>
              <a:cs typeface="Calibri" panose="020F0502020204030204" pitchFamily="34" charset="0"/>
            </a:endParaRPr>
          </a:p>
        </p:txBody>
      </p:sp>
      <p:pic>
        <p:nvPicPr>
          <p:cNvPr id="46" name="Picture 6" descr="Medibank commits to a seamless candidate experience - CVCheck">
            <a:extLst>
              <a:ext uri="{FF2B5EF4-FFF2-40B4-BE49-F238E27FC236}">
                <a16:creationId xmlns:a16="http://schemas.microsoft.com/office/drawing/2014/main" id="{ADA6B240-4879-EF87-A379-3EB4A7D8CA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148" b="31879"/>
          <a:stretch/>
        </p:blipFill>
        <p:spPr bwMode="auto">
          <a:xfrm>
            <a:off x="6601597" y="1949684"/>
            <a:ext cx="1297912" cy="27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7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223E59CD-AD70-DFE0-A755-13872FECC617}"/>
              </a:ext>
            </a:extLst>
          </p:cNvPr>
          <p:cNvSpPr>
            <a:spLocks noChangeArrowheads="1"/>
          </p:cNvSpPr>
          <p:nvPr/>
        </p:nvSpPr>
        <p:spPr bwMode="gray">
          <a:xfrm>
            <a:off x="5748253" y="5551713"/>
            <a:ext cx="5191889" cy="767443"/>
          </a:xfrm>
          <a:prstGeom prst="rect">
            <a:avLst/>
          </a:prstGeom>
          <a:noFill/>
          <a:ln w="9525" algn="ctr">
            <a:solidFill>
              <a:schemeClr val="tx1"/>
            </a:solidFill>
            <a:miter lim="800000"/>
            <a:headEnd/>
            <a:tailEnd/>
          </a:ln>
          <a:effectLst/>
        </p:spPr>
        <p:txBody>
          <a:bodyPr lIns="0" tIns="0" rIns="0" bIns="0" anchor="ctr" anchorCtr="0"/>
          <a:lstStyle/>
          <a:p>
            <a:pPr marL="6350" marR="0" lvl="0" indent="-6350" algn="ctr" defTabSz="914400" rtl="0" eaLnBrk="1" fontAlgn="auto" latinLnBrk="0" hangingPunct="1">
              <a:lnSpc>
                <a:spcPct val="100000"/>
              </a:lnSpc>
              <a:spcBef>
                <a:spcPts val="0"/>
              </a:spcBef>
              <a:spcAft>
                <a:spcPts val="300"/>
              </a:spcAft>
              <a:buClrTx/>
              <a:buSzPct val="80000"/>
              <a:buFontTx/>
              <a:buNone/>
              <a:tabLst/>
              <a:defRPr/>
            </a:pPr>
            <a:endParaRPr kumimoji="0" lang="en-US" sz="1200" b="0" i="1" u="none" strike="noStrike" kern="1200" cap="none" spc="0" normalizeH="0" baseline="0" noProof="0">
              <a:ln>
                <a:noFill/>
              </a:ln>
              <a:solidFill>
                <a:srgbClr val="000000"/>
              </a:solidFill>
              <a:effectLst/>
              <a:uLnTx/>
              <a:uFillTx/>
            </a:endParaRPr>
          </a:p>
        </p:txBody>
      </p:sp>
      <p:sp>
        <p:nvSpPr>
          <p:cNvPr id="56" name="Rectangle 55">
            <a:extLst>
              <a:ext uri="{FF2B5EF4-FFF2-40B4-BE49-F238E27FC236}">
                <a16:creationId xmlns:a16="http://schemas.microsoft.com/office/drawing/2014/main" id="{516759BF-9FF6-A860-AD62-456930166319}"/>
              </a:ext>
            </a:extLst>
          </p:cNvPr>
          <p:cNvSpPr/>
          <p:nvPr/>
        </p:nvSpPr>
        <p:spPr>
          <a:xfrm>
            <a:off x="6945251" y="3026052"/>
            <a:ext cx="1303384" cy="2153385"/>
          </a:xfrm>
          <a:prstGeom prst="rect">
            <a:avLst/>
          </a:prstGeom>
          <a:solidFill>
            <a:srgbClr val="C3CBFF"/>
          </a:solidFill>
          <a:ln>
            <a:solidFill>
              <a:srgbClr val="C3C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Arrow: Pentagon 31">
            <a:extLst>
              <a:ext uri="{FF2B5EF4-FFF2-40B4-BE49-F238E27FC236}">
                <a16:creationId xmlns:a16="http://schemas.microsoft.com/office/drawing/2014/main" id="{A13E0032-597A-77A2-1C8E-04775B0F5B0B}"/>
              </a:ext>
            </a:extLst>
          </p:cNvPr>
          <p:cNvSpPr>
            <a:spLocks noGrp="1" noRot="1" noMove="1" noResize="1" noEditPoints="1" noAdjustHandles="1" noChangeArrowheads="1" noChangeShapeType="1"/>
          </p:cNvSpPr>
          <p:nvPr/>
        </p:nvSpPr>
        <p:spPr>
          <a:xfrm>
            <a:off x="0" y="1386102"/>
            <a:ext cx="5031401" cy="4124792"/>
          </a:xfrm>
          <a:prstGeom prst="homePlate">
            <a:avLst/>
          </a:prstGeom>
          <a:solidFill>
            <a:srgbClr val="C3C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 name="Slide Number Placeholder 3">
            <a:extLst>
              <a:ext uri="{FF2B5EF4-FFF2-40B4-BE49-F238E27FC236}">
                <a16:creationId xmlns:a16="http://schemas.microsoft.com/office/drawing/2014/main" id="{7F7F0415-11FD-D028-281D-D95D2BAC0919}"/>
              </a:ext>
            </a:extLst>
          </p:cNvPr>
          <p:cNvSpPr>
            <a:spLocks noGrp="1"/>
          </p:cNvSpPr>
          <p:nvPr>
            <p:ph type="sldNum" sz="quarter" idx="12"/>
          </p:nvPr>
        </p:nvSpPr>
        <p:spPr/>
        <p:txBody>
          <a:bodyPr/>
          <a:lstStyle/>
          <a:p>
            <a:fld id="{741AFF56-1126-4107-9C02-BC0EFBF16431}" type="slidenum">
              <a:rPr lang="en-GB" smtClean="0">
                <a:latin typeface="+mn-lt"/>
              </a:rPr>
              <a:t>12</a:t>
            </a:fld>
            <a:endParaRPr lang="en-GB">
              <a:latin typeface="+mn-lt"/>
            </a:endParaRPr>
          </a:p>
        </p:txBody>
      </p:sp>
      <p:sp>
        <p:nvSpPr>
          <p:cNvPr id="6" name="TextBox 5">
            <a:extLst>
              <a:ext uri="{FF2B5EF4-FFF2-40B4-BE49-F238E27FC236}">
                <a16:creationId xmlns:a16="http://schemas.microsoft.com/office/drawing/2014/main" id="{A4560C20-729E-C732-ED59-65CA9FAB6BA1}"/>
              </a:ext>
            </a:extLst>
          </p:cNvPr>
          <p:cNvSpPr txBox="1"/>
          <p:nvPr/>
        </p:nvSpPr>
        <p:spPr>
          <a:xfrm>
            <a:off x="164785" y="737412"/>
            <a:ext cx="11414597" cy="523220"/>
          </a:xfrm>
          <a:prstGeom prst="rect">
            <a:avLst/>
          </a:prstGeom>
          <a:noFill/>
        </p:spPr>
        <p:txBody>
          <a:bodyPr wrap="square" rtlCol="0">
            <a:spAutoFit/>
          </a:bodyPr>
          <a:lstStyle/>
          <a:p>
            <a:r>
              <a:rPr lang="en-US" sz="1400">
                <a:solidFill>
                  <a:srgbClr val="000000"/>
                </a:solidFill>
              </a:rPr>
              <a:t>While </a:t>
            </a:r>
            <a:r>
              <a:rPr lang="en-US" sz="1400" err="1">
                <a:solidFill>
                  <a:srgbClr val="000000"/>
                </a:solidFill>
              </a:rPr>
              <a:t>personalised</a:t>
            </a:r>
            <a:r>
              <a:rPr lang="en-US" sz="1400">
                <a:solidFill>
                  <a:srgbClr val="000000"/>
                </a:solidFill>
              </a:rPr>
              <a:t> medicine challenges insurance pooling concepts, insurers can </a:t>
            </a:r>
            <a:r>
              <a:rPr lang="en-AU" sz="1400">
                <a:solidFill>
                  <a:srgbClr val="000000"/>
                </a:solidFill>
              </a:rPr>
              <a:t>personalise</a:t>
            </a:r>
            <a:r>
              <a:rPr lang="en-US" sz="1400">
                <a:solidFill>
                  <a:srgbClr val="000000"/>
                </a:solidFill>
              </a:rPr>
              <a:t> their offerings and potentially serve those we haven’t been able to in the past</a:t>
            </a:r>
            <a:endParaRPr lang="en-AU" sz="1400"/>
          </a:p>
        </p:txBody>
      </p:sp>
      <p:sp>
        <p:nvSpPr>
          <p:cNvPr id="7" name="Title 1">
            <a:extLst>
              <a:ext uri="{FF2B5EF4-FFF2-40B4-BE49-F238E27FC236}">
                <a16:creationId xmlns:a16="http://schemas.microsoft.com/office/drawing/2014/main" id="{258BDE83-8093-D6CA-E9E4-4FBA6BE6621E}"/>
              </a:ext>
            </a:extLst>
          </p:cNvPr>
          <p:cNvSpPr>
            <a:spLocks noGrp="1"/>
          </p:cNvSpPr>
          <p:nvPr>
            <p:ph type="title"/>
          </p:nvPr>
        </p:nvSpPr>
        <p:spPr>
          <a:xfrm>
            <a:off x="326848" y="288390"/>
            <a:ext cx="11554001" cy="529191"/>
          </a:xfrm>
        </p:spPr>
        <p:txBody>
          <a:bodyPr/>
          <a:lstStyle/>
          <a:p>
            <a:r>
              <a:rPr lang="en-US" sz="2400">
                <a:latin typeface="+mn-lt"/>
              </a:rPr>
              <a:t>Product development: from product to “proposition” and pooling more </a:t>
            </a:r>
            <a:r>
              <a:rPr lang="en-US" sz="2400" err="1">
                <a:latin typeface="+mn-lt"/>
              </a:rPr>
              <a:t>personalised</a:t>
            </a:r>
            <a:endParaRPr lang="en-US" sz="2400">
              <a:latin typeface="+mn-lt"/>
            </a:endParaRPr>
          </a:p>
        </p:txBody>
      </p:sp>
      <p:grpSp>
        <p:nvGrpSpPr>
          <p:cNvPr id="11" name="Group 10">
            <a:extLst>
              <a:ext uri="{FF2B5EF4-FFF2-40B4-BE49-F238E27FC236}">
                <a16:creationId xmlns:a16="http://schemas.microsoft.com/office/drawing/2014/main" id="{D2A7A4D1-3BBC-B8FD-8E6F-52ECA32A95C1}"/>
              </a:ext>
            </a:extLst>
          </p:cNvPr>
          <p:cNvGrpSpPr/>
          <p:nvPr/>
        </p:nvGrpSpPr>
        <p:grpSpPr>
          <a:xfrm>
            <a:off x="253213" y="1939113"/>
            <a:ext cx="2927894" cy="2766907"/>
            <a:chOff x="3712469" y="1619741"/>
            <a:chExt cx="3680989" cy="3806792"/>
          </a:xfrm>
        </p:grpSpPr>
        <p:sp>
          <p:nvSpPr>
            <p:cNvPr id="12" name="Circle: Hollow 11">
              <a:extLst>
                <a:ext uri="{FF2B5EF4-FFF2-40B4-BE49-F238E27FC236}">
                  <a16:creationId xmlns:a16="http://schemas.microsoft.com/office/drawing/2014/main" id="{FD0CC285-3FF6-A7B1-79AB-6BD9FE2D7B44}"/>
                </a:ext>
              </a:extLst>
            </p:cNvPr>
            <p:cNvSpPr/>
            <p:nvPr/>
          </p:nvSpPr>
          <p:spPr>
            <a:xfrm>
              <a:off x="4314304" y="2319196"/>
              <a:ext cx="2500417" cy="2497143"/>
            </a:xfrm>
            <a:prstGeom prst="donut">
              <a:avLst>
                <a:gd name="adj" fmla="val 70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Rectangle 12">
              <a:extLst>
                <a:ext uri="{FF2B5EF4-FFF2-40B4-BE49-F238E27FC236}">
                  <a16:creationId xmlns:a16="http://schemas.microsoft.com/office/drawing/2014/main" id="{837F540A-9C04-CE14-23A1-4072E035D4AD}"/>
                </a:ext>
              </a:extLst>
            </p:cNvPr>
            <p:cNvSpPr/>
            <p:nvPr/>
          </p:nvSpPr>
          <p:spPr>
            <a:xfrm>
              <a:off x="5458006" y="2319197"/>
              <a:ext cx="1729331" cy="1720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F5264AA7-6913-CDE7-21BF-EE832E9BB3A9}"/>
                </a:ext>
              </a:extLst>
            </p:cNvPr>
            <p:cNvSpPr/>
            <p:nvPr/>
          </p:nvSpPr>
          <p:spPr>
            <a:xfrm rot="5400000">
              <a:off x="5917002" y="4222038"/>
              <a:ext cx="1634487" cy="1584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186E7BE-508E-4326-DA2C-305BC95E89C2}"/>
                </a:ext>
              </a:extLst>
            </p:cNvPr>
            <p:cNvSpPr/>
            <p:nvPr/>
          </p:nvSpPr>
          <p:spPr>
            <a:xfrm>
              <a:off x="3916592" y="4647869"/>
              <a:ext cx="1729331" cy="1720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C4A92FFC-E189-0414-A8FD-A2FFEE8A6813}"/>
                </a:ext>
              </a:extLst>
            </p:cNvPr>
            <p:cNvGrpSpPr/>
            <p:nvPr/>
          </p:nvGrpSpPr>
          <p:grpSpPr>
            <a:xfrm>
              <a:off x="3712469" y="1619741"/>
              <a:ext cx="3680989" cy="3806792"/>
              <a:chOff x="3712469" y="1619741"/>
              <a:chExt cx="3680989" cy="3806792"/>
            </a:xfrm>
          </p:grpSpPr>
          <p:sp>
            <p:nvSpPr>
              <p:cNvPr id="18" name="Rectangle 17">
                <a:extLst>
                  <a:ext uri="{FF2B5EF4-FFF2-40B4-BE49-F238E27FC236}">
                    <a16:creationId xmlns:a16="http://schemas.microsoft.com/office/drawing/2014/main" id="{2BB1D2AE-C6B9-17E9-F183-91E3C9420E01}"/>
                  </a:ext>
                </a:extLst>
              </p:cNvPr>
              <p:cNvSpPr/>
              <p:nvPr/>
            </p:nvSpPr>
            <p:spPr>
              <a:xfrm rot="5400000">
                <a:off x="3558379" y="2596061"/>
                <a:ext cx="1684016" cy="1357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224317AF-E41D-562A-D533-0ABDF430AC46}"/>
                  </a:ext>
                </a:extLst>
              </p:cNvPr>
              <p:cNvSpPr txBox="1"/>
              <p:nvPr/>
            </p:nvSpPr>
            <p:spPr>
              <a:xfrm>
                <a:off x="4766114" y="3019576"/>
                <a:ext cx="1644147" cy="254069"/>
              </a:xfrm>
              <a:prstGeom prst="rect">
                <a:avLst/>
              </a:prstGeom>
              <a:noFill/>
            </p:spPr>
            <p:txBody>
              <a:bodyPr wrap="square" lIns="0" tIns="0" rIns="0" bIns="0">
                <a:spAutoFit/>
              </a:bodyPr>
              <a:lstStyle/>
              <a:p>
                <a:pPr algn="ctr" defTabSz="914217">
                  <a:defRPr/>
                </a:pPr>
                <a:r>
                  <a:rPr lang="en-US" sz="1200" b="1" kern="0">
                    <a:solidFill>
                      <a:srgbClr val="3C69FF"/>
                    </a:solidFill>
                  </a:rPr>
                  <a:t>Insurance Pooling</a:t>
                </a:r>
              </a:p>
            </p:txBody>
          </p:sp>
          <p:sp>
            <p:nvSpPr>
              <p:cNvPr id="21" name="Oval 20">
                <a:extLst>
                  <a:ext uri="{FF2B5EF4-FFF2-40B4-BE49-F238E27FC236}">
                    <a16:creationId xmlns:a16="http://schemas.microsoft.com/office/drawing/2014/main" id="{893D500A-C375-2895-1F29-902FD3ED79B3}"/>
                  </a:ext>
                </a:extLst>
              </p:cNvPr>
              <p:cNvSpPr/>
              <p:nvPr/>
            </p:nvSpPr>
            <p:spPr>
              <a:xfrm>
                <a:off x="4185220" y="1619741"/>
                <a:ext cx="452597" cy="49529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a:t>
                </a:r>
                <a:endParaRPr lang="en-AU">
                  <a:solidFill>
                    <a:schemeClr val="bg1"/>
                  </a:solidFill>
                </a:endParaRPr>
              </a:p>
            </p:txBody>
          </p:sp>
          <p:sp>
            <p:nvSpPr>
              <p:cNvPr id="22" name="Oval 21">
                <a:extLst>
                  <a:ext uri="{FF2B5EF4-FFF2-40B4-BE49-F238E27FC236}">
                    <a16:creationId xmlns:a16="http://schemas.microsoft.com/office/drawing/2014/main" id="{917BE938-9563-D449-590A-EE08E4CCADFC}"/>
                  </a:ext>
                </a:extLst>
              </p:cNvPr>
              <p:cNvSpPr/>
              <p:nvPr/>
            </p:nvSpPr>
            <p:spPr>
              <a:xfrm>
                <a:off x="6940861" y="2132051"/>
                <a:ext cx="452597" cy="49529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2</a:t>
                </a:r>
                <a:endParaRPr lang="en-AU">
                  <a:solidFill>
                    <a:schemeClr val="bg1"/>
                  </a:solidFill>
                </a:endParaRPr>
              </a:p>
            </p:txBody>
          </p:sp>
          <p:sp>
            <p:nvSpPr>
              <p:cNvPr id="23" name="Oval 22">
                <a:extLst>
                  <a:ext uri="{FF2B5EF4-FFF2-40B4-BE49-F238E27FC236}">
                    <a16:creationId xmlns:a16="http://schemas.microsoft.com/office/drawing/2014/main" id="{19CA4938-734E-0CA4-F1F8-C1543E40EEB6}"/>
                  </a:ext>
                </a:extLst>
              </p:cNvPr>
              <p:cNvSpPr/>
              <p:nvPr/>
            </p:nvSpPr>
            <p:spPr>
              <a:xfrm>
                <a:off x="6492991" y="4931234"/>
                <a:ext cx="452597" cy="49529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3</a:t>
                </a:r>
                <a:endParaRPr lang="en-AU">
                  <a:solidFill>
                    <a:schemeClr val="bg1"/>
                  </a:solidFill>
                </a:endParaRPr>
              </a:p>
            </p:txBody>
          </p:sp>
          <p:sp>
            <p:nvSpPr>
              <p:cNvPr id="24" name="Oval 23">
                <a:extLst>
                  <a:ext uri="{FF2B5EF4-FFF2-40B4-BE49-F238E27FC236}">
                    <a16:creationId xmlns:a16="http://schemas.microsoft.com/office/drawing/2014/main" id="{5C81CA31-02CB-A4BC-1250-E80FAB262F0D}"/>
                  </a:ext>
                </a:extLst>
              </p:cNvPr>
              <p:cNvSpPr/>
              <p:nvPr/>
            </p:nvSpPr>
            <p:spPr>
              <a:xfrm>
                <a:off x="3712469" y="4464704"/>
                <a:ext cx="452597" cy="49529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4</a:t>
                </a:r>
                <a:endParaRPr lang="en-AU">
                  <a:solidFill>
                    <a:schemeClr val="bg1"/>
                  </a:solidFill>
                </a:endParaRPr>
              </a:p>
            </p:txBody>
          </p:sp>
        </p:grpSp>
      </p:grpSp>
      <p:sp>
        <p:nvSpPr>
          <p:cNvPr id="26" name="TextBox 25">
            <a:extLst>
              <a:ext uri="{FF2B5EF4-FFF2-40B4-BE49-F238E27FC236}">
                <a16:creationId xmlns:a16="http://schemas.microsoft.com/office/drawing/2014/main" id="{313A504E-5EA8-9953-6F36-DE6EDC9862FC}"/>
              </a:ext>
            </a:extLst>
          </p:cNvPr>
          <p:cNvSpPr txBox="1"/>
          <p:nvPr/>
        </p:nvSpPr>
        <p:spPr>
          <a:xfrm>
            <a:off x="2824841" y="2701166"/>
            <a:ext cx="1396095" cy="646331"/>
          </a:xfrm>
          <a:prstGeom prst="rect">
            <a:avLst/>
          </a:prstGeom>
          <a:noFill/>
        </p:spPr>
        <p:txBody>
          <a:bodyPr wrap="square" rtlCol="0">
            <a:spAutoFit/>
          </a:bodyPr>
          <a:lstStyle/>
          <a:p>
            <a:r>
              <a:rPr lang="en-US" sz="1200" kern="1200">
                <a:ea typeface="+mn-ea"/>
                <a:cs typeface="+mn-cs"/>
              </a:rPr>
              <a:t>Incentivises treatment over prevention </a:t>
            </a:r>
          </a:p>
        </p:txBody>
      </p:sp>
      <p:sp>
        <p:nvSpPr>
          <p:cNvPr id="27" name="TextBox 26">
            <a:extLst>
              <a:ext uri="{FF2B5EF4-FFF2-40B4-BE49-F238E27FC236}">
                <a16:creationId xmlns:a16="http://schemas.microsoft.com/office/drawing/2014/main" id="{257AE14A-AB59-9DA6-96A9-B7F3A8C52AF0}"/>
              </a:ext>
            </a:extLst>
          </p:cNvPr>
          <p:cNvSpPr txBox="1"/>
          <p:nvPr/>
        </p:nvSpPr>
        <p:spPr>
          <a:xfrm>
            <a:off x="2758063" y="3687244"/>
            <a:ext cx="1681508" cy="830997"/>
          </a:xfrm>
          <a:prstGeom prst="rect">
            <a:avLst/>
          </a:prstGeom>
          <a:noFill/>
        </p:spPr>
        <p:txBody>
          <a:bodyPr wrap="square" rtlCol="0">
            <a:spAutoFit/>
          </a:bodyPr>
          <a:lstStyle/>
          <a:p>
            <a:r>
              <a:rPr lang="en-US" sz="1200" kern="1200">
                <a:ea typeface="+mn-ea"/>
                <a:cs typeface="+mn-cs"/>
              </a:rPr>
              <a:t>Increasingly misaligned with what technology can now reveal e.g. genetic testing</a:t>
            </a:r>
          </a:p>
        </p:txBody>
      </p:sp>
      <p:sp>
        <p:nvSpPr>
          <p:cNvPr id="28" name="TextBox 27">
            <a:extLst>
              <a:ext uri="{FF2B5EF4-FFF2-40B4-BE49-F238E27FC236}">
                <a16:creationId xmlns:a16="http://schemas.microsoft.com/office/drawing/2014/main" id="{C4E67C6C-B4E0-5F72-5416-3533CA123F20}"/>
              </a:ext>
            </a:extLst>
          </p:cNvPr>
          <p:cNvSpPr txBox="1"/>
          <p:nvPr/>
        </p:nvSpPr>
        <p:spPr>
          <a:xfrm>
            <a:off x="1053194" y="1729412"/>
            <a:ext cx="1738991" cy="461665"/>
          </a:xfrm>
          <a:prstGeom prst="rect">
            <a:avLst/>
          </a:prstGeom>
          <a:noFill/>
        </p:spPr>
        <p:txBody>
          <a:bodyPr wrap="square" rtlCol="0">
            <a:spAutoFit/>
          </a:bodyPr>
          <a:lstStyle/>
          <a:p>
            <a:r>
              <a:rPr lang="en-US" sz="1200" kern="1200">
                <a:ea typeface="+mn-ea"/>
                <a:cs typeface="+mn-cs"/>
              </a:rPr>
              <a:t>Based on pooled rather individual risk factors  </a:t>
            </a:r>
          </a:p>
        </p:txBody>
      </p:sp>
      <p:sp>
        <p:nvSpPr>
          <p:cNvPr id="29" name="TextBox 28">
            <a:extLst>
              <a:ext uri="{FF2B5EF4-FFF2-40B4-BE49-F238E27FC236}">
                <a16:creationId xmlns:a16="http://schemas.microsoft.com/office/drawing/2014/main" id="{99830629-2096-A3A1-F9A2-1902BA04B839}"/>
              </a:ext>
            </a:extLst>
          </p:cNvPr>
          <p:cNvSpPr txBox="1"/>
          <p:nvPr/>
        </p:nvSpPr>
        <p:spPr>
          <a:xfrm>
            <a:off x="197443" y="4435161"/>
            <a:ext cx="1868122" cy="646331"/>
          </a:xfrm>
          <a:prstGeom prst="rect">
            <a:avLst/>
          </a:prstGeom>
          <a:noFill/>
        </p:spPr>
        <p:txBody>
          <a:bodyPr wrap="square" rtlCol="0">
            <a:spAutoFit/>
          </a:bodyPr>
          <a:lstStyle/>
          <a:p>
            <a:r>
              <a:rPr lang="en-US" sz="1200" kern="1200">
                <a:ea typeface="+mn-ea"/>
                <a:cs typeface="+mn-cs"/>
              </a:rPr>
              <a:t>Does not consider real time data to adjust coverage or pricing </a:t>
            </a:r>
          </a:p>
        </p:txBody>
      </p:sp>
      <p:sp>
        <p:nvSpPr>
          <p:cNvPr id="33" name="TextBox 32">
            <a:extLst>
              <a:ext uri="{FF2B5EF4-FFF2-40B4-BE49-F238E27FC236}">
                <a16:creationId xmlns:a16="http://schemas.microsoft.com/office/drawing/2014/main" id="{051395A3-68D4-5D40-9CA1-291FF22F33AE}"/>
              </a:ext>
            </a:extLst>
          </p:cNvPr>
          <p:cNvSpPr txBox="1"/>
          <p:nvPr/>
        </p:nvSpPr>
        <p:spPr>
          <a:xfrm>
            <a:off x="960412" y="3178185"/>
            <a:ext cx="1547768" cy="646331"/>
          </a:xfrm>
          <a:prstGeom prst="rect">
            <a:avLst/>
          </a:prstGeom>
          <a:noFill/>
        </p:spPr>
        <p:txBody>
          <a:bodyPr wrap="square" rtlCol="0">
            <a:spAutoFit/>
          </a:bodyPr>
          <a:lstStyle/>
          <a:p>
            <a:pPr algn="ctr"/>
            <a:r>
              <a:rPr lang="en-US" sz="1200" b="1" i="1"/>
              <a:t>Fundamentally based on uncertainty of individual risk</a:t>
            </a:r>
            <a:endParaRPr lang="en-AU" sz="1200" b="1" i="1"/>
          </a:p>
        </p:txBody>
      </p:sp>
      <p:sp>
        <p:nvSpPr>
          <p:cNvPr id="3" name="Rectangle 9">
            <a:extLst>
              <a:ext uri="{FF2B5EF4-FFF2-40B4-BE49-F238E27FC236}">
                <a16:creationId xmlns:a16="http://schemas.microsoft.com/office/drawing/2014/main" id="{DD21A5B5-30E1-CDC5-4658-E7733662808D}"/>
              </a:ext>
            </a:extLst>
          </p:cNvPr>
          <p:cNvSpPr>
            <a:spLocks noChangeArrowheads="1"/>
          </p:cNvSpPr>
          <p:nvPr/>
        </p:nvSpPr>
        <p:spPr bwMode="gray">
          <a:xfrm>
            <a:off x="7391998" y="1427703"/>
            <a:ext cx="1703790" cy="524801"/>
          </a:xfrm>
          <a:prstGeom prst="rect">
            <a:avLst/>
          </a:prstGeom>
          <a:noFill/>
          <a:ln w="9525" algn="ctr">
            <a:solidFill>
              <a:schemeClr val="tx1"/>
            </a:solidFill>
            <a:miter lim="800000"/>
            <a:headEnd/>
            <a:tailEnd/>
          </a:ln>
          <a:effectLst/>
        </p:spPr>
        <p:txBody>
          <a:bodyPr lIns="0" tIns="0" rIns="0" bIns="0" anchor="ctr" anchorCtr="0"/>
          <a:lstStyle/>
          <a:p>
            <a:pPr marL="6350" marR="0" lvl="0" indent="-6350" algn="ctr" defTabSz="914400" rtl="0" eaLnBrk="1" fontAlgn="auto" latinLnBrk="0" hangingPunct="1">
              <a:lnSpc>
                <a:spcPct val="100000"/>
              </a:lnSpc>
              <a:spcBef>
                <a:spcPts val="0"/>
              </a:spcBef>
              <a:spcAft>
                <a:spcPts val="300"/>
              </a:spcAft>
              <a:buClrTx/>
              <a:buSzPct val="80000"/>
              <a:buFontTx/>
              <a:buNone/>
              <a:tabLst/>
              <a:defRPr/>
            </a:pPr>
            <a:r>
              <a:rPr lang="en-US" sz="1200" noProof="0" err="1">
                <a:solidFill>
                  <a:srgbClr val="000000"/>
                </a:solidFill>
              </a:rPr>
              <a:t>Personalised</a:t>
            </a:r>
            <a:r>
              <a:rPr lang="en-US" sz="1200" noProof="0">
                <a:solidFill>
                  <a:srgbClr val="000000"/>
                </a:solidFill>
              </a:rPr>
              <a:t> Approach</a:t>
            </a:r>
            <a:endParaRPr kumimoji="0" lang="en-US" sz="1200" b="0" i="1" u="none" strike="noStrike" kern="1200" cap="none" spc="0" normalizeH="0" baseline="0" noProof="0">
              <a:ln>
                <a:noFill/>
              </a:ln>
              <a:solidFill>
                <a:srgbClr val="000000"/>
              </a:solidFill>
              <a:effectLst/>
              <a:uLnTx/>
              <a:uFillTx/>
            </a:endParaRPr>
          </a:p>
        </p:txBody>
      </p:sp>
      <p:sp>
        <p:nvSpPr>
          <p:cNvPr id="5" name="Rectangle 4">
            <a:extLst>
              <a:ext uri="{FF2B5EF4-FFF2-40B4-BE49-F238E27FC236}">
                <a16:creationId xmlns:a16="http://schemas.microsoft.com/office/drawing/2014/main" id="{DFCD7D94-4074-08B9-87E7-FCD06D8B231F}"/>
              </a:ext>
            </a:extLst>
          </p:cNvPr>
          <p:cNvSpPr/>
          <p:nvPr/>
        </p:nvSpPr>
        <p:spPr>
          <a:xfrm>
            <a:off x="7544677" y="1151017"/>
            <a:ext cx="1398432" cy="461665"/>
          </a:xfrm>
          <a:prstGeom prst="rect">
            <a:avLst/>
          </a:prstGeom>
          <a:solidFill>
            <a:schemeClr val="bg1"/>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300"/>
              </a:spcAft>
              <a:buClrTx/>
              <a:buSzPct val="80000"/>
              <a:buFontTx/>
              <a:buNone/>
              <a:tabLst/>
              <a:defRPr/>
            </a:pPr>
            <a:r>
              <a:rPr kumimoji="0" lang="en-US" sz="1200" b="1" i="0" u="none" strike="noStrike" kern="1200" cap="none" spc="0" normalizeH="0" baseline="0" noProof="0">
                <a:ln>
                  <a:noFill/>
                </a:ln>
                <a:solidFill>
                  <a:srgbClr val="000000"/>
                </a:solidFill>
                <a:effectLst/>
                <a:uLnTx/>
                <a:uFillTx/>
                <a:ea typeface="+mn-ea"/>
                <a:cs typeface="+mn-cs"/>
              </a:rPr>
              <a:t>Preventative Healthcare</a:t>
            </a:r>
          </a:p>
        </p:txBody>
      </p:sp>
      <p:cxnSp>
        <p:nvCxnSpPr>
          <p:cNvPr id="8" name="Straight Connector 7">
            <a:extLst>
              <a:ext uri="{FF2B5EF4-FFF2-40B4-BE49-F238E27FC236}">
                <a16:creationId xmlns:a16="http://schemas.microsoft.com/office/drawing/2014/main" id="{FD44D531-9D70-5F08-4DF9-ACE4AEA63757}"/>
              </a:ext>
            </a:extLst>
          </p:cNvPr>
          <p:cNvCxnSpPr/>
          <p:nvPr/>
        </p:nvCxnSpPr>
        <p:spPr bwMode="auto">
          <a:xfrm>
            <a:off x="8248635" y="1796304"/>
            <a:ext cx="0" cy="485402"/>
          </a:xfrm>
          <a:prstGeom prst="line">
            <a:avLst/>
          </a:prstGeom>
          <a:solidFill>
            <a:schemeClr val="bg1"/>
          </a:solidFill>
          <a:ln w="9525" algn="ctr">
            <a:solidFill>
              <a:schemeClr val="accent1"/>
            </a:solidFill>
            <a:miter lim="800000"/>
            <a:headEnd/>
            <a:tailEnd/>
          </a:ln>
          <a:effectLst/>
        </p:spPr>
      </p:cxnSp>
      <p:sp>
        <p:nvSpPr>
          <p:cNvPr id="9" name="Rectangle 11">
            <a:extLst>
              <a:ext uri="{FF2B5EF4-FFF2-40B4-BE49-F238E27FC236}">
                <a16:creationId xmlns:a16="http://schemas.microsoft.com/office/drawing/2014/main" id="{13DAB210-237A-C57E-4E5A-891166040205}"/>
              </a:ext>
            </a:extLst>
          </p:cNvPr>
          <p:cNvSpPr>
            <a:spLocks noChangeArrowheads="1"/>
          </p:cNvSpPr>
          <p:nvPr/>
        </p:nvSpPr>
        <p:spPr bwMode="auto">
          <a:xfrm>
            <a:off x="5971971" y="5528505"/>
            <a:ext cx="5000828" cy="819992"/>
          </a:xfrm>
          <a:prstGeom prst="rect">
            <a:avLst/>
          </a:prstGeom>
          <a:noFill/>
          <a:ln w="9525" algn="ctr">
            <a:noFill/>
            <a:miter lim="800000"/>
            <a:headEnd/>
            <a:tailEnd/>
          </a:ln>
          <a:effectLst/>
        </p:spPr>
        <p:txBody>
          <a:bodyPr lIns="0" tIns="0" rIns="0" bIns="0" anchor="ctr" anchorCtr="0"/>
          <a:lstStyle/>
          <a:p>
            <a:pPr marL="171450" indent="-171450">
              <a:buFont typeface="Arial" panose="020B0604020202020204" pitchFamily="34" charset="0"/>
              <a:buChar char="•"/>
            </a:pPr>
            <a:r>
              <a:rPr lang="en-US" sz="1200"/>
              <a:t>High costs of advanced diagnostics and gene testing (ethical concerns)</a:t>
            </a:r>
          </a:p>
          <a:p>
            <a:pPr marL="171450" indent="-171450">
              <a:buFont typeface="Arial" panose="020B0604020202020204" pitchFamily="34" charset="0"/>
              <a:buChar char="•"/>
            </a:pPr>
            <a:r>
              <a:rPr lang="en-US" sz="1200" err="1"/>
              <a:t>Personalised</a:t>
            </a:r>
            <a:r>
              <a:rPr lang="en-US" sz="1200"/>
              <a:t> interventions are still experimenting or emerging</a:t>
            </a:r>
          </a:p>
          <a:p>
            <a:pPr marL="171450" indent="-171450">
              <a:buFont typeface="Arial" panose="020B0604020202020204" pitchFamily="34" charset="0"/>
              <a:buChar char="•"/>
            </a:pPr>
            <a:r>
              <a:rPr lang="en-US" sz="1200"/>
              <a:t>Additional data required for data driven decisions</a:t>
            </a:r>
          </a:p>
        </p:txBody>
      </p:sp>
      <p:sp>
        <p:nvSpPr>
          <p:cNvPr id="10" name="Rectangle 10">
            <a:extLst>
              <a:ext uri="{FF2B5EF4-FFF2-40B4-BE49-F238E27FC236}">
                <a16:creationId xmlns:a16="http://schemas.microsoft.com/office/drawing/2014/main" id="{BF506E27-EEDB-9F3C-DB76-1AB895A0B439}"/>
              </a:ext>
            </a:extLst>
          </p:cNvPr>
          <p:cNvSpPr>
            <a:spLocks noChangeArrowheads="1"/>
          </p:cNvSpPr>
          <p:nvPr/>
        </p:nvSpPr>
        <p:spPr bwMode="gray">
          <a:xfrm>
            <a:off x="7059649" y="5427330"/>
            <a:ext cx="2518668" cy="228600"/>
          </a:xfrm>
          <a:prstGeom prst="rect">
            <a:avLst/>
          </a:prstGeom>
          <a:solidFill>
            <a:schemeClr val="bg1"/>
          </a:solidFill>
          <a:ln w="12700" algn="ctr">
            <a:noFill/>
            <a:miter lim="800000"/>
            <a:headEnd/>
            <a:tailEnd/>
          </a:ln>
        </p:spPr>
        <p:txBody>
          <a:bodyPr wrap="none" tIns="91440" bIns="91440" anchor="ctr"/>
          <a:lstStyle/>
          <a:p>
            <a:pPr marL="0" marR="0" lvl="0" indent="0" algn="ctr" defTabSz="914400" rtl="0" eaLnBrk="1" fontAlgn="auto" latinLnBrk="0" hangingPunct="1">
              <a:lnSpc>
                <a:spcPct val="100000"/>
              </a:lnSpc>
              <a:spcBef>
                <a:spcPts val="600"/>
              </a:spcBef>
              <a:spcAft>
                <a:spcPts val="0"/>
              </a:spcAft>
              <a:buClrTx/>
              <a:buSzPct val="85000"/>
              <a:buFont typeface="Marlett" pitchFamily="2" charset="2"/>
              <a:buNone/>
              <a:tabLst/>
              <a:defRPr/>
            </a:pPr>
            <a:r>
              <a:rPr kumimoji="0" lang="en-US" sz="1200" b="1" i="0" u="none" strike="noStrike" kern="1200" cap="none" spc="0" normalizeH="0" baseline="0" noProof="0">
                <a:ln>
                  <a:noFill/>
                </a:ln>
                <a:solidFill>
                  <a:srgbClr val="000000"/>
                </a:solidFill>
                <a:effectLst/>
                <a:uLnTx/>
                <a:uFillTx/>
                <a:ea typeface="+mn-ea"/>
                <a:cs typeface="+mn-cs"/>
              </a:rPr>
              <a:t>Limitations</a:t>
            </a:r>
          </a:p>
        </p:txBody>
      </p:sp>
      <p:sp>
        <p:nvSpPr>
          <p:cNvPr id="25" name="Text Box 6">
            <a:extLst>
              <a:ext uri="{FF2B5EF4-FFF2-40B4-BE49-F238E27FC236}">
                <a16:creationId xmlns:a16="http://schemas.microsoft.com/office/drawing/2014/main" id="{7BD15888-5DD1-FB75-9FA8-C9BA236DD3F8}"/>
              </a:ext>
            </a:extLst>
          </p:cNvPr>
          <p:cNvSpPr txBox="1">
            <a:spLocks noChangeArrowheads="1"/>
          </p:cNvSpPr>
          <p:nvPr/>
        </p:nvSpPr>
        <p:spPr bwMode="gray">
          <a:xfrm>
            <a:off x="7583879" y="2169376"/>
            <a:ext cx="1399351" cy="308099"/>
          </a:xfrm>
          <a:prstGeom prst="rect">
            <a:avLst/>
          </a:prstGeom>
          <a:solidFill>
            <a:srgbClr val="C3CBFF"/>
          </a:solidFill>
          <a:ln w="12700" algn="ctr">
            <a:solidFill>
              <a:srgbClr val="C3CBFF"/>
            </a:solidFill>
            <a:miter lim="800000"/>
            <a:headEnd/>
            <a:tailEnd/>
          </a:ln>
        </p:spPr>
        <p:txBody>
          <a:bodyPr lIns="73152" tIns="73152" rIns="73152" bIns="73152"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ea typeface="+mn-ea"/>
                <a:cs typeface="+mn-cs"/>
              </a:rPr>
              <a:t>Contributors</a:t>
            </a:r>
          </a:p>
        </p:txBody>
      </p:sp>
      <p:sp>
        <p:nvSpPr>
          <p:cNvPr id="34" name="Rectangle 33">
            <a:extLst>
              <a:ext uri="{FF2B5EF4-FFF2-40B4-BE49-F238E27FC236}">
                <a16:creationId xmlns:a16="http://schemas.microsoft.com/office/drawing/2014/main" id="{E8117BCF-6C63-966A-D2A8-0FC41EFE0DFA}"/>
              </a:ext>
            </a:extLst>
          </p:cNvPr>
          <p:cNvSpPr/>
          <p:nvPr/>
        </p:nvSpPr>
        <p:spPr bwMode="auto">
          <a:xfrm>
            <a:off x="5151664" y="2048807"/>
            <a:ext cx="6315912" cy="3226773"/>
          </a:xfrm>
          <a:prstGeom prst="rect">
            <a:avLst/>
          </a:prstGeom>
          <a:noFill/>
          <a:ln w="31750" cap="flat" cmpd="sng" algn="ctr">
            <a:solidFill>
              <a:schemeClr val="accent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white"/>
              </a:solidFill>
              <a:effectLst/>
              <a:uLnTx/>
              <a:uFillTx/>
              <a:ea typeface="+mn-ea"/>
              <a:cs typeface="+mn-cs"/>
            </a:endParaRPr>
          </a:p>
        </p:txBody>
      </p:sp>
      <p:sp>
        <p:nvSpPr>
          <p:cNvPr id="43" name="Right Arrow 51">
            <a:extLst>
              <a:ext uri="{FF2B5EF4-FFF2-40B4-BE49-F238E27FC236}">
                <a16:creationId xmlns:a16="http://schemas.microsoft.com/office/drawing/2014/main" id="{D1AF7A79-6761-E8A6-10EB-B6F7DDB06979}"/>
              </a:ext>
            </a:extLst>
          </p:cNvPr>
          <p:cNvSpPr>
            <a:spLocks noChangeArrowheads="1"/>
          </p:cNvSpPr>
          <p:nvPr/>
        </p:nvSpPr>
        <p:spPr bwMode="auto">
          <a:xfrm>
            <a:off x="9226685" y="1380693"/>
            <a:ext cx="139717" cy="594360"/>
          </a:xfrm>
          <a:prstGeom prst="rightArrow">
            <a:avLst>
              <a:gd name="adj1" fmla="val 50000"/>
              <a:gd name="adj2" fmla="val 100000"/>
            </a:avLst>
          </a:prstGeom>
          <a:solidFill>
            <a:schemeClr val="bg1">
              <a:lumMod val="85000"/>
            </a:schemeClr>
          </a:solidFill>
          <a:ln w="9525" algn="ctr">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ea typeface="+mn-ea"/>
              <a:cs typeface="Arial" pitchFamily="34" charset="0"/>
            </a:endParaRPr>
          </a:p>
        </p:txBody>
      </p:sp>
      <p:sp>
        <p:nvSpPr>
          <p:cNvPr id="44" name="Rectangle 56">
            <a:extLst>
              <a:ext uri="{FF2B5EF4-FFF2-40B4-BE49-F238E27FC236}">
                <a16:creationId xmlns:a16="http://schemas.microsoft.com/office/drawing/2014/main" id="{1984EC96-FDEC-E29E-A38E-C35D71547157}"/>
              </a:ext>
            </a:extLst>
          </p:cNvPr>
          <p:cNvSpPr>
            <a:spLocks noChangeArrowheads="1"/>
          </p:cNvSpPr>
          <p:nvPr/>
        </p:nvSpPr>
        <p:spPr bwMode="gray">
          <a:xfrm>
            <a:off x="9350690" y="1178299"/>
            <a:ext cx="2114068" cy="854080"/>
          </a:xfrm>
          <a:prstGeom prst="rect">
            <a:avLst/>
          </a:prstGeom>
          <a:noFill/>
          <a:ln w="12700">
            <a:noFill/>
            <a:miter lim="800000"/>
            <a:headEnd/>
            <a:tailEnd/>
          </a:ln>
        </p:spPr>
        <p:txBody>
          <a:bodyPr wrap="square" lIns="90488" tIns="44450" rIns="90488" bIns="44450" anchor="t">
            <a:spAutoFit/>
          </a:bodyPr>
          <a:lstStyle/>
          <a:p>
            <a:pPr marL="182880" marR="0" lvl="0" indent="-18288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ea typeface="+mn-ea"/>
                <a:cs typeface="Arial" pitchFamily="34" charset="0"/>
              </a:rPr>
              <a:t>Leveraging data to invest in preventative care programs </a:t>
            </a:r>
          </a:p>
          <a:p>
            <a:pPr marL="182880" marR="0" lvl="0" indent="-18288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en-US" sz="1200" b="0" i="1" u="none" strike="noStrike" kern="1200" cap="none" spc="0" normalizeH="0" baseline="0" noProof="0">
                <a:ln>
                  <a:noFill/>
                </a:ln>
                <a:solidFill>
                  <a:srgbClr val="000000"/>
                </a:solidFill>
                <a:effectLst/>
                <a:uLnTx/>
                <a:uFillTx/>
                <a:ea typeface="+mn-ea"/>
                <a:cs typeface="Arial" pitchFamily="34" charset="0"/>
              </a:rPr>
              <a:t>Preventing illness early to lower long-term claims cost</a:t>
            </a:r>
          </a:p>
        </p:txBody>
      </p:sp>
      <p:sp>
        <p:nvSpPr>
          <p:cNvPr id="52" name="Rectangle 51">
            <a:extLst>
              <a:ext uri="{FF2B5EF4-FFF2-40B4-BE49-F238E27FC236}">
                <a16:creationId xmlns:a16="http://schemas.microsoft.com/office/drawing/2014/main" id="{FD20FF8A-349F-7B68-A7D5-D544217874E4}"/>
              </a:ext>
            </a:extLst>
          </p:cNvPr>
          <p:cNvSpPr/>
          <p:nvPr/>
        </p:nvSpPr>
        <p:spPr>
          <a:xfrm>
            <a:off x="5423286" y="3030935"/>
            <a:ext cx="1303384" cy="2153386"/>
          </a:xfrm>
          <a:prstGeom prst="rect">
            <a:avLst/>
          </a:prstGeom>
          <a:solidFill>
            <a:srgbClr val="C3CBFF"/>
          </a:solidFill>
          <a:ln>
            <a:solidFill>
              <a:srgbClr val="C3C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1573BA5E-6B9C-D224-EA8B-5F94422DA693}"/>
              </a:ext>
            </a:extLst>
          </p:cNvPr>
          <p:cNvSpPr/>
          <p:nvPr/>
        </p:nvSpPr>
        <p:spPr>
          <a:xfrm>
            <a:off x="9877131" y="3026052"/>
            <a:ext cx="1303384" cy="2153383"/>
          </a:xfrm>
          <a:prstGeom prst="rect">
            <a:avLst/>
          </a:prstGeom>
          <a:solidFill>
            <a:srgbClr val="C3CBFF"/>
          </a:solidFill>
          <a:ln>
            <a:solidFill>
              <a:srgbClr val="C3C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FC546687-91C5-59F8-DEFC-D04F58611CE3}"/>
              </a:ext>
            </a:extLst>
          </p:cNvPr>
          <p:cNvSpPr/>
          <p:nvPr/>
        </p:nvSpPr>
        <p:spPr>
          <a:xfrm>
            <a:off x="8400522" y="3026053"/>
            <a:ext cx="1303384" cy="2153384"/>
          </a:xfrm>
          <a:prstGeom prst="rect">
            <a:avLst/>
          </a:prstGeom>
          <a:solidFill>
            <a:srgbClr val="C3CBFF"/>
          </a:solidFill>
          <a:ln>
            <a:solidFill>
              <a:srgbClr val="C3C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5" name="Straight Arrow Connector 84">
            <a:extLst>
              <a:ext uri="{FF2B5EF4-FFF2-40B4-BE49-F238E27FC236}">
                <a16:creationId xmlns:a16="http://schemas.microsoft.com/office/drawing/2014/main" id="{ADC7403B-0A74-8501-29FA-87E4FEAF00FE}"/>
              </a:ext>
            </a:extLst>
          </p:cNvPr>
          <p:cNvCxnSpPr>
            <a:cxnSpLocks/>
            <a:endCxn id="93" idx="0"/>
          </p:cNvCxnSpPr>
          <p:nvPr/>
        </p:nvCxnSpPr>
        <p:spPr>
          <a:xfrm flipH="1">
            <a:off x="6068597" y="2471139"/>
            <a:ext cx="2234072" cy="558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D3314F8-F584-A577-BBDB-2187568D04ED}"/>
              </a:ext>
            </a:extLst>
          </p:cNvPr>
          <p:cNvCxnSpPr>
            <a:cxnSpLocks/>
          </p:cNvCxnSpPr>
          <p:nvPr/>
        </p:nvCxnSpPr>
        <p:spPr>
          <a:xfrm>
            <a:off x="8295457" y="2474605"/>
            <a:ext cx="2019059" cy="56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402D773-C948-789E-E7EB-100406FF1EFF}"/>
              </a:ext>
            </a:extLst>
          </p:cNvPr>
          <p:cNvCxnSpPr>
            <a:cxnSpLocks/>
            <a:stCxn id="25" idx="2"/>
            <a:endCxn id="56" idx="0"/>
          </p:cNvCxnSpPr>
          <p:nvPr/>
        </p:nvCxnSpPr>
        <p:spPr>
          <a:xfrm flipH="1">
            <a:off x="7596943" y="2477475"/>
            <a:ext cx="686612" cy="548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764DA7A-56BE-F21B-F731-2D202F1EA559}"/>
              </a:ext>
            </a:extLst>
          </p:cNvPr>
          <p:cNvCxnSpPr>
            <a:cxnSpLocks/>
          </p:cNvCxnSpPr>
          <p:nvPr/>
        </p:nvCxnSpPr>
        <p:spPr>
          <a:xfrm>
            <a:off x="8272342" y="2466430"/>
            <a:ext cx="676856" cy="5485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050E84C-3831-FC26-7A0A-8A0D0D53591F}"/>
              </a:ext>
            </a:extLst>
          </p:cNvPr>
          <p:cNvSpPr/>
          <p:nvPr/>
        </p:nvSpPr>
        <p:spPr>
          <a:xfrm>
            <a:off x="5423286" y="3029283"/>
            <a:ext cx="1290621" cy="3283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t>Health insurers</a:t>
            </a:r>
          </a:p>
        </p:txBody>
      </p:sp>
      <p:sp>
        <p:nvSpPr>
          <p:cNvPr id="94" name="Rectangle 93">
            <a:extLst>
              <a:ext uri="{FF2B5EF4-FFF2-40B4-BE49-F238E27FC236}">
                <a16:creationId xmlns:a16="http://schemas.microsoft.com/office/drawing/2014/main" id="{93EEBFAF-8BDA-6B27-104E-F12C682B48D8}"/>
              </a:ext>
            </a:extLst>
          </p:cNvPr>
          <p:cNvSpPr/>
          <p:nvPr/>
        </p:nvSpPr>
        <p:spPr>
          <a:xfrm>
            <a:off x="9877131" y="3037921"/>
            <a:ext cx="1303384" cy="3197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t>Life Insurers</a:t>
            </a:r>
          </a:p>
        </p:txBody>
      </p:sp>
      <p:sp>
        <p:nvSpPr>
          <p:cNvPr id="95" name="Rectangle 94">
            <a:extLst>
              <a:ext uri="{FF2B5EF4-FFF2-40B4-BE49-F238E27FC236}">
                <a16:creationId xmlns:a16="http://schemas.microsoft.com/office/drawing/2014/main" id="{9B3D8CC8-148E-C3AF-3C1D-391A6EC23B36}"/>
              </a:ext>
            </a:extLst>
          </p:cNvPr>
          <p:cNvSpPr/>
          <p:nvPr/>
        </p:nvSpPr>
        <p:spPr>
          <a:xfrm>
            <a:off x="8400522" y="3024901"/>
            <a:ext cx="1303384" cy="3371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t>Non-Traditional Players</a:t>
            </a:r>
          </a:p>
        </p:txBody>
      </p:sp>
      <p:sp>
        <p:nvSpPr>
          <p:cNvPr id="96" name="Rectangle 95">
            <a:extLst>
              <a:ext uri="{FF2B5EF4-FFF2-40B4-BE49-F238E27FC236}">
                <a16:creationId xmlns:a16="http://schemas.microsoft.com/office/drawing/2014/main" id="{1C3CB592-B186-CCB5-BAFC-74DD33807B14}"/>
              </a:ext>
            </a:extLst>
          </p:cNvPr>
          <p:cNvSpPr/>
          <p:nvPr/>
        </p:nvSpPr>
        <p:spPr>
          <a:xfrm>
            <a:off x="6958014" y="3033095"/>
            <a:ext cx="1290621" cy="32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a:t>Workers Compensation</a:t>
            </a:r>
          </a:p>
        </p:txBody>
      </p:sp>
      <p:grpSp>
        <p:nvGrpSpPr>
          <p:cNvPr id="109" name="Group 108">
            <a:extLst>
              <a:ext uri="{FF2B5EF4-FFF2-40B4-BE49-F238E27FC236}">
                <a16:creationId xmlns:a16="http://schemas.microsoft.com/office/drawing/2014/main" id="{D69EC996-2FC4-6742-E41E-2DA0493DB31E}"/>
              </a:ext>
            </a:extLst>
          </p:cNvPr>
          <p:cNvGrpSpPr/>
          <p:nvPr/>
        </p:nvGrpSpPr>
        <p:grpSpPr>
          <a:xfrm>
            <a:off x="7012748" y="3406652"/>
            <a:ext cx="822960" cy="155197"/>
            <a:chOff x="7012748" y="3429000"/>
            <a:chExt cx="822960" cy="155197"/>
          </a:xfrm>
        </p:grpSpPr>
        <p:sp>
          <p:nvSpPr>
            <p:cNvPr id="102" name="Rectangle 101">
              <a:extLst>
                <a:ext uri="{FF2B5EF4-FFF2-40B4-BE49-F238E27FC236}">
                  <a16:creationId xmlns:a16="http://schemas.microsoft.com/office/drawing/2014/main" id="{4B368708-06D5-9579-E1FC-B24273BDDD7D}"/>
                </a:ext>
              </a:extLst>
            </p:cNvPr>
            <p:cNvSpPr/>
            <p:nvPr/>
          </p:nvSpPr>
          <p:spPr>
            <a:xfrm>
              <a:off x="7012748" y="3429000"/>
              <a:ext cx="822960" cy="1551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0" name="Picture 16">
              <a:extLst>
                <a:ext uri="{FF2B5EF4-FFF2-40B4-BE49-F238E27FC236}">
                  <a16:creationId xmlns:a16="http://schemas.microsoft.com/office/drawing/2014/main" id="{9EEA2EB1-10D0-734C-881C-CD1593C36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681" y="3430554"/>
              <a:ext cx="652426" cy="144077"/>
            </a:xfrm>
            <a:prstGeom prst="rect">
              <a:avLst/>
            </a:prstGeom>
            <a:noFill/>
            <a:extLst>
              <a:ext uri="{909E8E84-426E-40DD-AFC4-6F175D3DCCD1}">
                <a14:hiddenFill xmlns:a14="http://schemas.microsoft.com/office/drawing/2010/main">
                  <a:solidFill>
                    <a:srgbClr val="FFFFFF"/>
                  </a:solidFill>
                </a14:hiddenFill>
              </a:ext>
            </a:extLst>
          </p:spPr>
        </p:pic>
      </p:grpSp>
      <p:pic>
        <p:nvPicPr>
          <p:cNvPr id="101" name="Picture 18" descr="Calm Logo transparent PNG - StickPNG">
            <a:extLst>
              <a:ext uri="{FF2B5EF4-FFF2-40B4-BE49-F238E27FC236}">
                <a16:creationId xmlns:a16="http://schemas.microsoft.com/office/drawing/2014/main" id="{89DC8A00-7845-FDD7-3BB9-6B64A72EE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939" y="3601304"/>
            <a:ext cx="542620" cy="17660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Medibank commits to a seamless candidate experience - CVCheck">
            <a:extLst>
              <a:ext uri="{FF2B5EF4-FFF2-40B4-BE49-F238E27FC236}">
                <a16:creationId xmlns:a16="http://schemas.microsoft.com/office/drawing/2014/main" id="{67FE6F38-2307-E13A-A3C1-18688F131E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148" b="31879"/>
          <a:stretch/>
        </p:blipFill>
        <p:spPr bwMode="auto">
          <a:xfrm>
            <a:off x="5451972" y="3422634"/>
            <a:ext cx="553004" cy="11904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Bupa-master-logo-horitzontal - Landcare Australia Landcare Australia">
            <a:extLst>
              <a:ext uri="{FF2B5EF4-FFF2-40B4-BE49-F238E27FC236}">
                <a16:creationId xmlns:a16="http://schemas.microsoft.com/office/drawing/2014/main" id="{D3580A59-C762-602E-1D86-6B88B3158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001" y="3426332"/>
            <a:ext cx="453398" cy="119043"/>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 descr="nib Health Funds vector logo (svg, ai) free download - Brandlogos.net">
            <a:extLst>
              <a:ext uri="{FF2B5EF4-FFF2-40B4-BE49-F238E27FC236}">
                <a16:creationId xmlns:a16="http://schemas.microsoft.com/office/drawing/2014/main" id="{75634C00-AED0-A6EA-3213-E268FAB6AC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5835" y="3601700"/>
            <a:ext cx="362988" cy="12037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2" descr="Amazon Is Acquiring One Medical: Why That's Bullish News - Amazon Maven">
            <a:extLst>
              <a:ext uri="{FF2B5EF4-FFF2-40B4-BE49-F238E27FC236}">
                <a16:creationId xmlns:a16="http://schemas.microsoft.com/office/drawing/2014/main" id="{7FDDB740-66EE-7926-87B6-4C82794CD9C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9759" b="39634"/>
          <a:stretch/>
        </p:blipFill>
        <p:spPr bwMode="auto">
          <a:xfrm>
            <a:off x="8448498" y="3416838"/>
            <a:ext cx="930866" cy="22039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4" descr="Apple Logo and symbol, meaning, history, PNG, brand">
            <a:extLst>
              <a:ext uri="{FF2B5EF4-FFF2-40B4-BE49-F238E27FC236}">
                <a16:creationId xmlns:a16="http://schemas.microsoft.com/office/drawing/2014/main" id="{5F202047-EB6D-F6B7-4443-16A0787E6DF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448" r="25538"/>
          <a:stretch/>
        </p:blipFill>
        <p:spPr bwMode="auto">
          <a:xfrm>
            <a:off x="9461218" y="3444105"/>
            <a:ext cx="170411" cy="191661"/>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AD993052-88A9-2BD1-0869-5756CC16C155}"/>
              </a:ext>
            </a:extLst>
          </p:cNvPr>
          <p:cNvSpPr/>
          <p:nvPr/>
        </p:nvSpPr>
        <p:spPr>
          <a:xfrm>
            <a:off x="5478656" y="3805474"/>
            <a:ext cx="1179534" cy="1308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45720" rIns="54000" bIns="45720" rtlCol="0" anchor="ctr"/>
          <a:lstStyle/>
          <a:p>
            <a:pPr marR="0" lvl="0" algn="ctr" defTabSz="914400" rtl="0" eaLnBrk="1" fontAlgn="auto" latinLnBrk="0" hangingPunct="1">
              <a:lnSpc>
                <a:spcPct val="100000"/>
              </a:lnSpc>
              <a:spcBef>
                <a:spcPts val="0"/>
              </a:spcBef>
              <a:spcAft>
                <a:spcPts val="0"/>
              </a:spcAft>
              <a:buClrTx/>
              <a:buSzTx/>
              <a:tabLst/>
              <a:defRPr/>
            </a:pPr>
            <a:r>
              <a:rPr lang="en-AU" sz="1100">
                <a:solidFill>
                  <a:schemeClr val="tx1"/>
                </a:solidFill>
              </a:rPr>
              <a:t>Shift in insurance from reactive payment to holistic proactive support for maintaining health.</a:t>
            </a:r>
            <a:endParaRPr kumimoji="0" lang="en-AU" sz="1100" b="1" i="0" u="none" strike="noStrike" kern="1200" cap="none" spc="0" normalizeH="0" baseline="0" noProof="0">
              <a:ln>
                <a:noFill/>
              </a:ln>
              <a:solidFill>
                <a:schemeClr val="tx1"/>
              </a:solidFill>
              <a:effectLst/>
              <a:uLnTx/>
              <a:uFillTx/>
            </a:endParaRPr>
          </a:p>
        </p:txBody>
      </p:sp>
      <p:sp>
        <p:nvSpPr>
          <p:cNvPr id="110" name="Rectangle 109">
            <a:extLst>
              <a:ext uri="{FF2B5EF4-FFF2-40B4-BE49-F238E27FC236}">
                <a16:creationId xmlns:a16="http://schemas.microsoft.com/office/drawing/2014/main" id="{61F77CA3-0390-0E66-D2C6-B58C20483C86}"/>
              </a:ext>
            </a:extLst>
          </p:cNvPr>
          <p:cNvSpPr/>
          <p:nvPr/>
        </p:nvSpPr>
        <p:spPr>
          <a:xfrm>
            <a:off x="7012749" y="3805474"/>
            <a:ext cx="1198810" cy="1308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defRPr/>
            </a:pPr>
            <a:r>
              <a:rPr lang="en-US" sz="1100">
                <a:solidFill>
                  <a:schemeClr val="tx1"/>
                </a:solidFill>
              </a:rPr>
              <a:t>Support mental health</a:t>
            </a:r>
          </a:p>
          <a:p>
            <a:pPr algn="ctr">
              <a:defRPr/>
            </a:pPr>
            <a:r>
              <a:rPr lang="en-US" sz="1100">
                <a:solidFill>
                  <a:schemeClr val="tx1"/>
                </a:solidFill>
              </a:rPr>
              <a:t>by offering counselling rather than simply</a:t>
            </a:r>
          </a:p>
          <a:p>
            <a:pPr algn="ctr">
              <a:defRPr/>
            </a:pPr>
            <a:r>
              <a:rPr lang="en-US" sz="1100">
                <a:solidFill>
                  <a:schemeClr val="tx1"/>
                </a:solidFill>
              </a:rPr>
              <a:t>reimbursing costs.</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800" b="1" i="0" u="none" strike="noStrike" kern="1200" cap="none" spc="0" normalizeH="0" baseline="0" noProof="0">
              <a:ln>
                <a:noFill/>
              </a:ln>
              <a:solidFill>
                <a:srgbClr val="000000"/>
              </a:solidFill>
              <a:effectLst/>
              <a:uLnTx/>
              <a:uFillTx/>
            </a:endParaRPr>
          </a:p>
        </p:txBody>
      </p:sp>
      <p:sp>
        <p:nvSpPr>
          <p:cNvPr id="111" name="Rectangle 110">
            <a:extLst>
              <a:ext uri="{FF2B5EF4-FFF2-40B4-BE49-F238E27FC236}">
                <a16:creationId xmlns:a16="http://schemas.microsoft.com/office/drawing/2014/main" id="{6B4B528C-8D7F-CAD6-B768-4ACA5BDD54E2}"/>
              </a:ext>
            </a:extLst>
          </p:cNvPr>
          <p:cNvSpPr/>
          <p:nvPr/>
        </p:nvSpPr>
        <p:spPr>
          <a:xfrm>
            <a:off x="8479979" y="3805474"/>
            <a:ext cx="1151649" cy="1308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defRPr/>
            </a:pPr>
            <a:r>
              <a:rPr lang="en-US" sz="1100">
                <a:solidFill>
                  <a:schemeClr val="tx1"/>
                </a:solidFill>
              </a:rPr>
              <a:t>Wearable devices for data collection to enable early detection and intervention of health complications.</a:t>
            </a:r>
            <a:endParaRPr kumimoji="0" lang="en-AU" sz="1100" b="1" i="0" u="none" strike="noStrike" kern="1200" cap="none" spc="0" normalizeH="0" baseline="0" noProof="0">
              <a:ln>
                <a:noFill/>
              </a:ln>
              <a:solidFill>
                <a:srgbClr val="000000"/>
              </a:solidFill>
              <a:effectLst/>
              <a:uLnTx/>
              <a:uFillTx/>
            </a:endParaRPr>
          </a:p>
        </p:txBody>
      </p:sp>
      <p:sp>
        <p:nvSpPr>
          <p:cNvPr id="112" name="Rectangle 111">
            <a:extLst>
              <a:ext uri="{FF2B5EF4-FFF2-40B4-BE49-F238E27FC236}">
                <a16:creationId xmlns:a16="http://schemas.microsoft.com/office/drawing/2014/main" id="{A54AF7E8-C7E2-1067-0746-3B89FD88177F}"/>
              </a:ext>
            </a:extLst>
          </p:cNvPr>
          <p:cNvSpPr/>
          <p:nvPr/>
        </p:nvSpPr>
        <p:spPr>
          <a:xfrm>
            <a:off x="9950647" y="3832176"/>
            <a:ext cx="1195762" cy="1281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defRPr/>
            </a:pPr>
            <a:r>
              <a:rPr lang="en-US" sz="1100">
                <a:solidFill>
                  <a:schemeClr val="tx1"/>
                </a:solidFill>
              </a:rPr>
              <a:t>Partnering with wellness/fitness players to take proactive steps to maintain health and nutrition.</a:t>
            </a:r>
            <a:endParaRPr lang="en-AU" sz="1100">
              <a:solidFill>
                <a:schemeClr val="tx1"/>
              </a:solidFill>
            </a:endParaRPr>
          </a:p>
        </p:txBody>
      </p:sp>
      <p:pic>
        <p:nvPicPr>
          <p:cNvPr id="1026" name="Picture 2" descr="AIA | LinkedIn">
            <a:extLst>
              <a:ext uri="{FF2B5EF4-FFF2-40B4-BE49-F238E27FC236}">
                <a16:creationId xmlns:a16="http://schemas.microsoft.com/office/drawing/2014/main" id="{11A64061-3D0F-7391-6B26-79DB0AEB46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07" t="8673" r="7121" b="9339"/>
          <a:stretch/>
        </p:blipFill>
        <p:spPr bwMode="auto">
          <a:xfrm>
            <a:off x="9950647" y="3378754"/>
            <a:ext cx="391886" cy="381728"/>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Straight Connector 116">
            <a:extLst>
              <a:ext uri="{FF2B5EF4-FFF2-40B4-BE49-F238E27FC236}">
                <a16:creationId xmlns:a16="http://schemas.microsoft.com/office/drawing/2014/main" id="{1CAF440F-70AE-797D-E9EE-50D831FE614D}"/>
              </a:ext>
            </a:extLst>
          </p:cNvPr>
          <p:cNvCxnSpPr>
            <a:cxnSpLocks/>
          </p:cNvCxnSpPr>
          <p:nvPr/>
        </p:nvCxnSpPr>
        <p:spPr bwMode="auto">
          <a:xfrm>
            <a:off x="8318983" y="5184321"/>
            <a:ext cx="0" cy="300906"/>
          </a:xfrm>
          <a:prstGeom prst="line">
            <a:avLst/>
          </a:prstGeom>
          <a:solidFill>
            <a:schemeClr val="bg1"/>
          </a:solidFill>
          <a:ln w="9525" algn="ctr">
            <a:solidFill>
              <a:schemeClr val="accent1"/>
            </a:solidFill>
            <a:miter lim="800000"/>
            <a:headEnd/>
            <a:tailEnd/>
          </a:ln>
          <a:effectLst/>
        </p:spPr>
      </p:cxnSp>
      <p:pic>
        <p:nvPicPr>
          <p:cNvPr id="1028" name="Picture 4" descr="MetLife Insurance Reviews - customer ratings and reviews">
            <a:extLst>
              <a:ext uri="{FF2B5EF4-FFF2-40B4-BE49-F238E27FC236}">
                <a16:creationId xmlns:a16="http://schemas.microsoft.com/office/drawing/2014/main" id="{83387AC9-1757-0612-E1D7-3ADC25BAD51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0353" b="30871"/>
          <a:stretch/>
        </p:blipFill>
        <p:spPr bwMode="auto">
          <a:xfrm>
            <a:off x="10389977" y="3416838"/>
            <a:ext cx="756432" cy="319758"/>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4">
            <a:extLst>
              <a:ext uri="{FF2B5EF4-FFF2-40B4-BE49-F238E27FC236}">
                <a16:creationId xmlns:a16="http://schemas.microsoft.com/office/drawing/2014/main" id="{0607C9C2-0D7A-B132-62E0-8B4D0FA8F3D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latin typeface="+mn-lt"/>
              </a:rPr>
              <a:t>Presented at the 2025 All Actuaries Summit</a:t>
            </a:r>
          </a:p>
        </p:txBody>
      </p:sp>
    </p:spTree>
    <p:extLst>
      <p:ext uri="{BB962C8B-B14F-4D97-AF65-F5344CB8AC3E}">
        <p14:creationId xmlns:p14="http://schemas.microsoft.com/office/powerpoint/2010/main" val="419151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EC94-5563-A93B-84AA-9A9F07CCCD70}"/>
              </a:ext>
            </a:extLst>
          </p:cNvPr>
          <p:cNvSpPr>
            <a:spLocks noGrp="1"/>
          </p:cNvSpPr>
          <p:nvPr>
            <p:ph type="title"/>
          </p:nvPr>
        </p:nvSpPr>
        <p:spPr/>
        <p:txBody>
          <a:bodyPr/>
          <a:lstStyle/>
          <a:p>
            <a:r>
              <a:rPr lang="en-US" sz="2400">
                <a:latin typeface="+mn-lt"/>
              </a:rPr>
              <a:t>Claims management: alignment across providers and funders for better consumer outcomes</a:t>
            </a:r>
            <a:br>
              <a:rPr lang="en-US">
                <a:latin typeface="+mn-lt"/>
              </a:rPr>
            </a:br>
            <a:r>
              <a:rPr lang="en-US" sz="1400">
                <a:latin typeface="+mn-lt"/>
              </a:rPr>
              <a:t>Disconnected claims processes in injury recovery can lead to inconsistent care outcomes (health, financial and lived experience), which can be significantly improved by streamlining processes and creating stronger links between insurers in different sectors, healthcare providers and recovery partners</a:t>
            </a:r>
          </a:p>
        </p:txBody>
      </p:sp>
      <p:sp>
        <p:nvSpPr>
          <p:cNvPr id="4" name="Slide Number Placeholder 3">
            <a:extLst>
              <a:ext uri="{FF2B5EF4-FFF2-40B4-BE49-F238E27FC236}">
                <a16:creationId xmlns:a16="http://schemas.microsoft.com/office/drawing/2014/main" id="{FA2001B1-B144-0BCD-62EF-90CFFACC7C71}"/>
              </a:ext>
            </a:extLst>
          </p:cNvPr>
          <p:cNvSpPr>
            <a:spLocks noGrp="1"/>
          </p:cNvSpPr>
          <p:nvPr>
            <p:ph type="sldNum" sz="quarter" idx="12"/>
          </p:nvPr>
        </p:nvSpPr>
        <p:spPr/>
        <p:txBody>
          <a:bodyPr/>
          <a:lstStyle/>
          <a:p>
            <a:fld id="{741AFF56-1126-4107-9C02-BC0EFBF16431}" type="slidenum">
              <a:rPr lang="en-GB" smtClean="0">
                <a:latin typeface="+mn-lt"/>
              </a:rPr>
              <a:pPr/>
              <a:t>13</a:t>
            </a:fld>
            <a:endParaRPr lang="en-GB">
              <a:latin typeface="+mn-lt"/>
            </a:endParaRPr>
          </a:p>
        </p:txBody>
      </p:sp>
      <p:grpSp>
        <p:nvGrpSpPr>
          <p:cNvPr id="6" name="Group 5">
            <a:extLst>
              <a:ext uri="{FF2B5EF4-FFF2-40B4-BE49-F238E27FC236}">
                <a16:creationId xmlns:a16="http://schemas.microsoft.com/office/drawing/2014/main" id="{10925241-C0A7-B2E0-5D31-B639B765E085}"/>
              </a:ext>
            </a:extLst>
          </p:cNvPr>
          <p:cNvGrpSpPr/>
          <p:nvPr/>
        </p:nvGrpSpPr>
        <p:grpSpPr>
          <a:xfrm>
            <a:off x="8048858" y="1229810"/>
            <a:ext cx="2861187" cy="5170986"/>
            <a:chOff x="8074402" y="542791"/>
            <a:chExt cx="3414787" cy="5956958"/>
          </a:xfrm>
        </p:grpSpPr>
        <p:grpSp>
          <p:nvGrpSpPr>
            <p:cNvPr id="78" name="Group 77">
              <a:extLst>
                <a:ext uri="{FF2B5EF4-FFF2-40B4-BE49-F238E27FC236}">
                  <a16:creationId xmlns:a16="http://schemas.microsoft.com/office/drawing/2014/main" id="{2ED1038D-9057-EDEE-E414-4CD1C53CE8ED}"/>
                </a:ext>
              </a:extLst>
            </p:cNvPr>
            <p:cNvGrpSpPr/>
            <p:nvPr/>
          </p:nvGrpSpPr>
          <p:grpSpPr>
            <a:xfrm>
              <a:off x="8513065" y="1913218"/>
              <a:ext cx="2537460" cy="757258"/>
              <a:chOff x="8686461" y="2124432"/>
              <a:chExt cx="2537460" cy="829968"/>
            </a:xfrm>
          </p:grpSpPr>
          <p:pic>
            <p:nvPicPr>
              <p:cNvPr id="1028" name="Picture 4" descr="ATO and your MyGov Account">
                <a:extLst>
                  <a:ext uri="{FF2B5EF4-FFF2-40B4-BE49-F238E27FC236}">
                    <a16:creationId xmlns:a16="http://schemas.microsoft.com/office/drawing/2014/main" id="{FDC3EDC9-B992-AA9A-1B9E-065F99A535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77" r="23377"/>
              <a:stretch/>
            </p:blipFill>
            <p:spPr bwMode="auto">
              <a:xfrm>
                <a:off x="8833124" y="2266117"/>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71" name="Flowchart: Direct Access Storage 70">
                <a:extLst>
                  <a:ext uri="{FF2B5EF4-FFF2-40B4-BE49-F238E27FC236}">
                    <a16:creationId xmlns:a16="http://schemas.microsoft.com/office/drawing/2014/main" id="{2383A7B2-0CA0-1C25-1E09-B8AF97AC5A80}"/>
                  </a:ext>
                </a:extLst>
              </p:cNvPr>
              <p:cNvSpPr/>
              <p:nvPr/>
            </p:nvSpPr>
            <p:spPr>
              <a:xfrm rot="10800000">
                <a:off x="8686461" y="2124432"/>
                <a:ext cx="2537460" cy="829968"/>
              </a:xfrm>
              <a:prstGeom prst="flowChartMagneticDrum">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TextBox 71">
                <a:extLst>
                  <a:ext uri="{FF2B5EF4-FFF2-40B4-BE49-F238E27FC236}">
                    <a16:creationId xmlns:a16="http://schemas.microsoft.com/office/drawing/2014/main" id="{452BAD5B-6FF3-88C6-622B-13010664B69F}"/>
                  </a:ext>
                </a:extLst>
              </p:cNvPr>
              <p:cNvSpPr txBox="1"/>
              <p:nvPr/>
            </p:nvSpPr>
            <p:spPr>
              <a:xfrm>
                <a:off x="9574296" y="2249290"/>
                <a:ext cx="1260517" cy="582902"/>
              </a:xfrm>
              <a:prstGeom prst="rect">
                <a:avLst/>
              </a:prstGeom>
              <a:noFill/>
            </p:spPr>
            <p:txBody>
              <a:bodyPr wrap="square" rtlCol="0">
                <a:spAutoFit/>
              </a:bodyPr>
              <a:lstStyle/>
              <a:p>
                <a:pPr algn="ctr"/>
                <a:r>
                  <a:rPr lang="en-AU" sz="1200"/>
                  <a:t>Single Digital</a:t>
                </a:r>
              </a:p>
              <a:p>
                <a:pPr algn="ctr"/>
                <a:r>
                  <a:rPr lang="en-AU" sz="1200"/>
                  <a:t>Entry Point</a:t>
                </a:r>
              </a:p>
            </p:txBody>
          </p:sp>
        </p:grpSp>
        <p:grpSp>
          <p:nvGrpSpPr>
            <p:cNvPr id="86" name="Group 85">
              <a:extLst>
                <a:ext uri="{FF2B5EF4-FFF2-40B4-BE49-F238E27FC236}">
                  <a16:creationId xmlns:a16="http://schemas.microsoft.com/office/drawing/2014/main" id="{3B17EB1B-9EFC-23D4-76DB-C41F33E27F2F}"/>
                </a:ext>
              </a:extLst>
            </p:cNvPr>
            <p:cNvGrpSpPr/>
            <p:nvPr/>
          </p:nvGrpSpPr>
          <p:grpSpPr>
            <a:xfrm>
              <a:off x="9313795" y="542791"/>
              <a:ext cx="936000" cy="936000"/>
              <a:chOff x="9639831" y="836460"/>
              <a:chExt cx="936000" cy="936000"/>
            </a:xfrm>
          </p:grpSpPr>
          <p:sp>
            <p:nvSpPr>
              <p:cNvPr id="76" name="Oval 75">
                <a:extLst>
                  <a:ext uri="{FF2B5EF4-FFF2-40B4-BE49-F238E27FC236}">
                    <a16:creationId xmlns:a16="http://schemas.microsoft.com/office/drawing/2014/main" id="{40845939-53B0-5F92-95EA-8AAD07ACEB19}"/>
                  </a:ext>
                </a:extLst>
              </p:cNvPr>
              <p:cNvSpPr/>
              <p:nvPr/>
            </p:nvSpPr>
            <p:spPr>
              <a:xfrm>
                <a:off x="9639831" y="836460"/>
                <a:ext cx="936000" cy="93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5" name="Group 74">
                <a:extLst>
                  <a:ext uri="{FF2B5EF4-FFF2-40B4-BE49-F238E27FC236}">
                    <a16:creationId xmlns:a16="http://schemas.microsoft.com/office/drawing/2014/main" id="{9EA22BED-85CA-6AD1-F325-A2E95AC155EC}"/>
                  </a:ext>
                </a:extLst>
              </p:cNvPr>
              <p:cNvGrpSpPr/>
              <p:nvPr/>
            </p:nvGrpSpPr>
            <p:grpSpPr>
              <a:xfrm>
                <a:off x="9783832" y="980460"/>
                <a:ext cx="648000" cy="648000"/>
                <a:chOff x="9783832" y="980460"/>
                <a:chExt cx="648000" cy="648000"/>
              </a:xfrm>
            </p:grpSpPr>
            <p:sp>
              <p:nvSpPr>
                <p:cNvPr id="73" name="Oval 72">
                  <a:extLst>
                    <a:ext uri="{FF2B5EF4-FFF2-40B4-BE49-F238E27FC236}">
                      <a16:creationId xmlns:a16="http://schemas.microsoft.com/office/drawing/2014/main" id="{6975DF4B-AD4C-34C9-9F0A-C68454A3DD1F}"/>
                    </a:ext>
                  </a:extLst>
                </p:cNvPr>
                <p:cNvSpPr/>
                <p:nvPr/>
              </p:nvSpPr>
              <p:spPr bwMode="gray">
                <a:xfrm>
                  <a:off x="9783832" y="980460"/>
                  <a:ext cx="648000" cy="648000"/>
                </a:xfrm>
                <a:prstGeom prst="ellipse">
                  <a:avLst/>
                </a:prstGeom>
                <a:solidFill>
                  <a:schemeClr val="bg1"/>
                </a:solidFill>
                <a:ln w="19050" algn="ctr">
                  <a:noFill/>
                  <a:miter lim="800000"/>
                  <a:headEnd/>
                  <a:tailEnd/>
                </a:ln>
                <a:effectLst/>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pic>
              <p:nvPicPr>
                <p:cNvPr id="74" name="Picture 73" descr="A black background with a black square&#10;&#10;AI-generated content may be incorrect.">
                  <a:extLst>
                    <a:ext uri="{FF2B5EF4-FFF2-40B4-BE49-F238E27FC236}">
                      <a16:creationId xmlns:a16="http://schemas.microsoft.com/office/drawing/2014/main" id="{724C959C-9276-B926-A3BF-E2A73322F726}"/>
                    </a:ext>
                  </a:extLst>
                </p:cNvPr>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7389" r="7389"/>
                <a:stretch/>
              </p:blipFill>
              <p:spPr>
                <a:xfrm>
                  <a:off x="9819832" y="1016460"/>
                  <a:ext cx="576000" cy="576000"/>
                </a:xfrm>
                <a:prstGeom prst="rect">
                  <a:avLst/>
                </a:prstGeom>
              </p:spPr>
            </p:pic>
          </p:grpSp>
        </p:grpSp>
        <p:sp>
          <p:nvSpPr>
            <p:cNvPr id="79" name="Arrow: Down 78">
              <a:extLst>
                <a:ext uri="{FF2B5EF4-FFF2-40B4-BE49-F238E27FC236}">
                  <a16:creationId xmlns:a16="http://schemas.microsoft.com/office/drawing/2014/main" id="{B655DABC-731B-6C86-6D47-CAFE73144479}"/>
                </a:ext>
              </a:extLst>
            </p:cNvPr>
            <p:cNvSpPr/>
            <p:nvPr/>
          </p:nvSpPr>
          <p:spPr>
            <a:xfrm>
              <a:off x="9552217" y="1545884"/>
              <a:ext cx="459157" cy="2689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9" name="Group 108">
              <a:extLst>
                <a:ext uri="{FF2B5EF4-FFF2-40B4-BE49-F238E27FC236}">
                  <a16:creationId xmlns:a16="http://schemas.microsoft.com/office/drawing/2014/main" id="{51C91FBC-CB6F-2D01-7139-E5329204B0EA}"/>
                </a:ext>
              </a:extLst>
            </p:cNvPr>
            <p:cNvGrpSpPr/>
            <p:nvPr/>
          </p:nvGrpSpPr>
          <p:grpSpPr>
            <a:xfrm>
              <a:off x="8074402" y="3092128"/>
              <a:ext cx="3414787" cy="936000"/>
              <a:chOff x="8189167" y="3450611"/>
              <a:chExt cx="3414787" cy="936000"/>
            </a:xfrm>
          </p:grpSpPr>
          <p:grpSp>
            <p:nvGrpSpPr>
              <p:cNvPr id="105" name="Group 104">
                <a:extLst>
                  <a:ext uri="{FF2B5EF4-FFF2-40B4-BE49-F238E27FC236}">
                    <a16:creationId xmlns:a16="http://schemas.microsoft.com/office/drawing/2014/main" id="{B14C9036-2AA4-A3CE-E886-70D711A9DA38}"/>
                  </a:ext>
                </a:extLst>
              </p:cNvPr>
              <p:cNvGrpSpPr/>
              <p:nvPr/>
            </p:nvGrpSpPr>
            <p:grpSpPr>
              <a:xfrm>
                <a:off x="8189167" y="3450611"/>
                <a:ext cx="936000" cy="936000"/>
                <a:chOff x="8189167" y="3447346"/>
                <a:chExt cx="936000" cy="936000"/>
              </a:xfrm>
            </p:grpSpPr>
            <p:sp>
              <p:nvSpPr>
                <p:cNvPr id="85" name="Oval 84">
                  <a:extLst>
                    <a:ext uri="{FF2B5EF4-FFF2-40B4-BE49-F238E27FC236}">
                      <a16:creationId xmlns:a16="http://schemas.microsoft.com/office/drawing/2014/main" id="{571CCD13-1702-B144-DC70-70299A5BB410}"/>
                    </a:ext>
                  </a:extLst>
                </p:cNvPr>
                <p:cNvSpPr/>
                <p:nvPr/>
              </p:nvSpPr>
              <p:spPr>
                <a:xfrm>
                  <a:off x="8189167" y="3447346"/>
                  <a:ext cx="936000" cy="936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1" name="Group 80">
                  <a:extLst>
                    <a:ext uri="{FF2B5EF4-FFF2-40B4-BE49-F238E27FC236}">
                      <a16:creationId xmlns:a16="http://schemas.microsoft.com/office/drawing/2014/main" id="{D623A278-A74E-9F23-C30A-9DC0E8CA5143}"/>
                    </a:ext>
                  </a:extLst>
                </p:cNvPr>
                <p:cNvGrpSpPr/>
                <p:nvPr/>
              </p:nvGrpSpPr>
              <p:grpSpPr>
                <a:xfrm>
                  <a:off x="8333167" y="3591346"/>
                  <a:ext cx="648000" cy="648000"/>
                  <a:chOff x="2075870" y="2925468"/>
                  <a:chExt cx="648000" cy="648000"/>
                </a:xfrm>
              </p:grpSpPr>
              <p:sp>
                <p:nvSpPr>
                  <p:cNvPr id="82" name="Oval 81">
                    <a:extLst>
                      <a:ext uri="{FF2B5EF4-FFF2-40B4-BE49-F238E27FC236}">
                        <a16:creationId xmlns:a16="http://schemas.microsoft.com/office/drawing/2014/main" id="{19EB3285-5A17-BB75-E35A-F11EDA257370}"/>
                      </a:ext>
                    </a:extLst>
                  </p:cNvPr>
                  <p:cNvSpPr/>
                  <p:nvPr/>
                </p:nvSpPr>
                <p:spPr bwMode="gray">
                  <a:xfrm>
                    <a:off x="2075870" y="2925468"/>
                    <a:ext cx="648000" cy="648000"/>
                  </a:xfrm>
                  <a:prstGeom prst="ellipse">
                    <a:avLst/>
                  </a:prstGeom>
                  <a:solidFill>
                    <a:schemeClr val="bg1"/>
                  </a:solidFill>
                  <a:ln w="19050" algn="ctr">
                    <a:noFill/>
                    <a:miter lim="800000"/>
                    <a:headEnd/>
                    <a:tailEnd/>
                  </a:ln>
                  <a:effectLst/>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sp>
                <p:nvSpPr>
                  <p:cNvPr id="83" name="Graphic 4">
                    <a:extLst>
                      <a:ext uri="{FF2B5EF4-FFF2-40B4-BE49-F238E27FC236}">
                        <a16:creationId xmlns:a16="http://schemas.microsoft.com/office/drawing/2014/main" id="{CED10BE2-1891-84CA-BE8B-FD45EF1BA56C}"/>
                      </a:ext>
                    </a:extLst>
                  </p:cNvPr>
                  <p:cNvSpPr/>
                  <p:nvPr/>
                </p:nvSpPr>
                <p:spPr>
                  <a:xfrm>
                    <a:off x="2163414" y="3015468"/>
                    <a:ext cx="468000" cy="468000"/>
                  </a:xfrm>
                  <a:custGeom>
                    <a:avLst/>
                    <a:gdLst>
                      <a:gd name="connsiteX0" fmla="*/ 180836 w 361674"/>
                      <a:gd name="connsiteY0" fmla="*/ 349204 h 361333"/>
                      <a:gd name="connsiteX1" fmla="*/ 12780 w 361674"/>
                      <a:gd name="connsiteY1" fmla="*/ 181305 h 361333"/>
                      <a:gd name="connsiteX2" fmla="*/ 180836 w 361674"/>
                      <a:gd name="connsiteY2" fmla="*/ 13406 h 361333"/>
                      <a:gd name="connsiteX3" fmla="*/ 348890 w 361674"/>
                      <a:gd name="connsiteY3" fmla="*/ 181305 h 361333"/>
                      <a:gd name="connsiteX4" fmla="*/ 180836 w 361674"/>
                      <a:gd name="connsiteY4" fmla="*/ 349204 h 361333"/>
                      <a:gd name="connsiteX5" fmla="*/ 180836 w 361674"/>
                      <a:gd name="connsiteY5" fmla="*/ 0 h 361333"/>
                      <a:gd name="connsiteX6" fmla="*/ 0 w 361674"/>
                      <a:gd name="connsiteY6" fmla="*/ 180667 h 361333"/>
                      <a:gd name="connsiteX7" fmla="*/ 180836 w 361674"/>
                      <a:gd name="connsiteY7" fmla="*/ 361333 h 361333"/>
                      <a:gd name="connsiteX8" fmla="*/ 361670 w 361674"/>
                      <a:gd name="connsiteY8" fmla="*/ 180667 h 361333"/>
                      <a:gd name="connsiteX9" fmla="*/ 180836 w 361674"/>
                      <a:gd name="connsiteY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4" h="361333">
                        <a:moveTo>
                          <a:pt x="180836" y="349204"/>
                        </a:moveTo>
                        <a:cubicBezTo>
                          <a:pt x="88181" y="349204"/>
                          <a:pt x="12780" y="273873"/>
                          <a:pt x="12780" y="181305"/>
                        </a:cubicBezTo>
                        <a:cubicBezTo>
                          <a:pt x="12780" y="88738"/>
                          <a:pt x="88181" y="13406"/>
                          <a:pt x="180836" y="13406"/>
                        </a:cubicBezTo>
                        <a:cubicBezTo>
                          <a:pt x="273490" y="13406"/>
                          <a:pt x="348890" y="88738"/>
                          <a:pt x="348890" y="181305"/>
                        </a:cubicBezTo>
                        <a:cubicBezTo>
                          <a:pt x="349530" y="273873"/>
                          <a:pt x="274128" y="349204"/>
                          <a:pt x="180836" y="349204"/>
                        </a:cubicBezTo>
                        <a:moveTo>
                          <a:pt x="180836" y="0"/>
                        </a:moveTo>
                        <a:cubicBezTo>
                          <a:pt x="80513" y="0"/>
                          <a:pt x="0" y="81077"/>
                          <a:pt x="0" y="180667"/>
                        </a:cubicBezTo>
                        <a:cubicBezTo>
                          <a:pt x="0" y="280895"/>
                          <a:pt x="81153" y="361333"/>
                          <a:pt x="180836" y="361333"/>
                        </a:cubicBezTo>
                        <a:cubicBezTo>
                          <a:pt x="280518" y="361333"/>
                          <a:pt x="361670" y="280257"/>
                          <a:pt x="361670" y="180667"/>
                        </a:cubicBezTo>
                        <a:cubicBezTo>
                          <a:pt x="362310" y="81077"/>
                          <a:pt x="281157" y="0"/>
                          <a:pt x="180836" y="0"/>
                        </a:cubicBezTo>
                      </a:path>
                    </a:pathLst>
                  </a:custGeom>
                  <a:solidFill>
                    <a:schemeClr val="accent2"/>
                  </a:solidFill>
                  <a:ln w="6390" cap="flat">
                    <a:noFill/>
                    <a:prstDash val="solid"/>
                    <a:miter/>
                  </a:ln>
                </p:spPr>
                <p:txBody>
                  <a:bodyPr rtlCol="0" anchor="ctr"/>
                  <a:lstStyle/>
                  <a:p>
                    <a:endParaRPr lang="en-US"/>
                  </a:p>
                </p:txBody>
              </p:sp>
              <p:pic>
                <p:nvPicPr>
                  <p:cNvPr id="84" name="Graphic 83" descr="Construction worker male outline">
                    <a:extLst>
                      <a:ext uri="{FF2B5EF4-FFF2-40B4-BE49-F238E27FC236}">
                        <a16:creationId xmlns:a16="http://schemas.microsoft.com/office/drawing/2014/main" id="{9B213F0B-6D78-781C-9DB8-52DF356227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99354" y="3037323"/>
                    <a:ext cx="396000" cy="396000"/>
                  </a:xfrm>
                  <a:prstGeom prst="rect">
                    <a:avLst/>
                  </a:prstGeom>
                </p:spPr>
              </p:pic>
            </p:grpSp>
          </p:grpSp>
          <p:grpSp>
            <p:nvGrpSpPr>
              <p:cNvPr id="106" name="Group 105">
                <a:extLst>
                  <a:ext uri="{FF2B5EF4-FFF2-40B4-BE49-F238E27FC236}">
                    <a16:creationId xmlns:a16="http://schemas.microsoft.com/office/drawing/2014/main" id="{29331D4F-F0E2-9CCF-B137-D5B3A70DFF1D}"/>
                  </a:ext>
                </a:extLst>
              </p:cNvPr>
              <p:cNvGrpSpPr/>
              <p:nvPr/>
            </p:nvGrpSpPr>
            <p:grpSpPr>
              <a:xfrm>
                <a:off x="9428561" y="3450611"/>
                <a:ext cx="936000" cy="936000"/>
                <a:chOff x="9489859" y="3453876"/>
                <a:chExt cx="936000" cy="936000"/>
              </a:xfrm>
            </p:grpSpPr>
            <p:sp>
              <p:nvSpPr>
                <p:cNvPr id="87" name="Oval 86">
                  <a:extLst>
                    <a:ext uri="{FF2B5EF4-FFF2-40B4-BE49-F238E27FC236}">
                      <a16:creationId xmlns:a16="http://schemas.microsoft.com/office/drawing/2014/main" id="{4F8FCE66-792F-943F-9799-2D1312D30F6F}"/>
                    </a:ext>
                  </a:extLst>
                </p:cNvPr>
                <p:cNvSpPr/>
                <p:nvPr/>
              </p:nvSpPr>
              <p:spPr>
                <a:xfrm>
                  <a:off x="9489859" y="3453876"/>
                  <a:ext cx="936000" cy="93600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1" name="Group 90">
                  <a:extLst>
                    <a:ext uri="{FF2B5EF4-FFF2-40B4-BE49-F238E27FC236}">
                      <a16:creationId xmlns:a16="http://schemas.microsoft.com/office/drawing/2014/main" id="{D62E26FF-B554-B4B9-64B5-D0BCA3E16FF0}"/>
                    </a:ext>
                  </a:extLst>
                </p:cNvPr>
                <p:cNvGrpSpPr/>
                <p:nvPr/>
              </p:nvGrpSpPr>
              <p:grpSpPr>
                <a:xfrm>
                  <a:off x="9633859" y="3597876"/>
                  <a:ext cx="648000" cy="648000"/>
                  <a:chOff x="3459905" y="3508387"/>
                  <a:chExt cx="648000" cy="648000"/>
                </a:xfrm>
              </p:grpSpPr>
              <p:sp>
                <p:nvSpPr>
                  <p:cNvPr id="92" name="Oval 91">
                    <a:extLst>
                      <a:ext uri="{FF2B5EF4-FFF2-40B4-BE49-F238E27FC236}">
                        <a16:creationId xmlns:a16="http://schemas.microsoft.com/office/drawing/2014/main" id="{FBA0DF11-2EDF-C4F2-17BF-58CD83817BD9}"/>
                      </a:ext>
                    </a:extLst>
                  </p:cNvPr>
                  <p:cNvSpPr/>
                  <p:nvPr/>
                </p:nvSpPr>
                <p:spPr bwMode="gray">
                  <a:xfrm>
                    <a:off x="3459905" y="3508387"/>
                    <a:ext cx="648000" cy="648000"/>
                  </a:xfrm>
                  <a:prstGeom prst="ellipse">
                    <a:avLst/>
                  </a:prstGeom>
                  <a:solidFill>
                    <a:schemeClr val="bg1"/>
                  </a:solidFill>
                  <a:ln w="19050" algn="ctr">
                    <a:noFill/>
                    <a:miter lim="800000"/>
                    <a:headEnd/>
                    <a:tailEnd/>
                  </a:ln>
                  <a:effectLst/>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grpSp>
                <p:nvGrpSpPr>
                  <p:cNvPr id="93" name="Group 92">
                    <a:extLst>
                      <a:ext uri="{FF2B5EF4-FFF2-40B4-BE49-F238E27FC236}">
                        <a16:creationId xmlns:a16="http://schemas.microsoft.com/office/drawing/2014/main" id="{047CB9F4-962B-CCC1-31BA-1A49E6709D59}"/>
                      </a:ext>
                    </a:extLst>
                  </p:cNvPr>
                  <p:cNvGrpSpPr/>
                  <p:nvPr/>
                </p:nvGrpSpPr>
                <p:grpSpPr>
                  <a:xfrm>
                    <a:off x="3658855" y="3665479"/>
                    <a:ext cx="245188" cy="333815"/>
                    <a:chOff x="7679832" y="3878095"/>
                    <a:chExt cx="245188" cy="333815"/>
                  </a:xfrm>
                  <a:solidFill>
                    <a:schemeClr val="accent2"/>
                  </a:solidFill>
                </p:grpSpPr>
                <p:sp>
                  <p:nvSpPr>
                    <p:cNvPr id="95" name="Graphic 1100">
                      <a:extLst>
                        <a:ext uri="{FF2B5EF4-FFF2-40B4-BE49-F238E27FC236}">
                          <a16:creationId xmlns:a16="http://schemas.microsoft.com/office/drawing/2014/main" id="{A8E8A26E-F9EC-BA90-4E29-F73014052905}"/>
                        </a:ext>
                      </a:extLst>
                    </p:cNvPr>
                    <p:cNvSpPr/>
                    <p:nvPr/>
                  </p:nvSpPr>
                  <p:spPr>
                    <a:xfrm>
                      <a:off x="7722349" y="3878095"/>
                      <a:ext cx="161026" cy="220886"/>
                    </a:xfrm>
                    <a:custGeom>
                      <a:avLst/>
                      <a:gdLst>
                        <a:gd name="connsiteX0" fmla="*/ 107351 w 161026"/>
                        <a:gd name="connsiteY0" fmla="*/ 1915 h 220886"/>
                        <a:gd name="connsiteX1" fmla="*/ 102878 w 161026"/>
                        <a:gd name="connsiteY1" fmla="*/ 0 h 220886"/>
                        <a:gd name="connsiteX2" fmla="*/ 6390 w 161026"/>
                        <a:gd name="connsiteY2" fmla="*/ 0 h 220886"/>
                        <a:gd name="connsiteX3" fmla="*/ 0 w 161026"/>
                        <a:gd name="connsiteY3" fmla="*/ 6384 h 220886"/>
                        <a:gd name="connsiteX4" fmla="*/ 0 w 161026"/>
                        <a:gd name="connsiteY4" fmla="*/ 214502 h 220886"/>
                        <a:gd name="connsiteX5" fmla="*/ 6390 w 161026"/>
                        <a:gd name="connsiteY5" fmla="*/ 220886 h 220886"/>
                        <a:gd name="connsiteX6" fmla="*/ 154637 w 161026"/>
                        <a:gd name="connsiteY6" fmla="*/ 220886 h 220886"/>
                        <a:gd name="connsiteX7" fmla="*/ 161027 w 161026"/>
                        <a:gd name="connsiteY7" fmla="*/ 214502 h 220886"/>
                        <a:gd name="connsiteX8" fmla="*/ 161027 w 161026"/>
                        <a:gd name="connsiteY8" fmla="*/ 58094 h 220886"/>
                        <a:gd name="connsiteX9" fmla="*/ 159110 w 161026"/>
                        <a:gd name="connsiteY9" fmla="*/ 53626 h 220886"/>
                        <a:gd name="connsiteX10" fmla="*/ 107351 w 161026"/>
                        <a:gd name="connsiteY10" fmla="*/ 1915 h 220886"/>
                        <a:gd name="connsiteX11" fmla="*/ 109268 w 161026"/>
                        <a:gd name="connsiteY11" fmla="*/ 21706 h 220886"/>
                        <a:gd name="connsiteX12" fmla="*/ 139940 w 161026"/>
                        <a:gd name="connsiteY12" fmla="*/ 51710 h 220886"/>
                        <a:gd name="connsiteX13" fmla="*/ 109268 w 161026"/>
                        <a:gd name="connsiteY13" fmla="*/ 51710 h 220886"/>
                        <a:gd name="connsiteX14" fmla="*/ 109268 w 161026"/>
                        <a:gd name="connsiteY14" fmla="*/ 21706 h 220886"/>
                        <a:gd name="connsiteX15" fmla="*/ 13419 w 161026"/>
                        <a:gd name="connsiteY15" fmla="*/ 208118 h 220886"/>
                        <a:gd name="connsiteX16" fmla="*/ 13419 w 161026"/>
                        <a:gd name="connsiteY16" fmla="*/ 12768 h 220886"/>
                        <a:gd name="connsiteX17" fmla="*/ 96488 w 161026"/>
                        <a:gd name="connsiteY17" fmla="*/ 12768 h 220886"/>
                        <a:gd name="connsiteX18" fmla="*/ 96488 w 161026"/>
                        <a:gd name="connsiteY18" fmla="*/ 58094 h 220886"/>
                        <a:gd name="connsiteX19" fmla="*/ 102878 w 161026"/>
                        <a:gd name="connsiteY19" fmla="*/ 64478 h 220886"/>
                        <a:gd name="connsiteX20" fmla="*/ 148885 w 161026"/>
                        <a:gd name="connsiteY20" fmla="*/ 64478 h 220886"/>
                        <a:gd name="connsiteX21" fmla="*/ 148885 w 161026"/>
                        <a:gd name="connsiteY21" fmla="*/ 207479 h 220886"/>
                        <a:gd name="connsiteX22" fmla="*/ 13419 w 161026"/>
                        <a:gd name="connsiteY22" fmla="*/ 207479 h 22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026" h="220886">
                          <a:moveTo>
                            <a:pt x="107351" y="1915"/>
                          </a:moveTo>
                          <a:cubicBezTo>
                            <a:pt x="106073" y="639"/>
                            <a:pt x="104795" y="0"/>
                            <a:pt x="102878" y="0"/>
                          </a:cubicBezTo>
                          <a:lnTo>
                            <a:pt x="6390" y="0"/>
                          </a:lnTo>
                          <a:cubicBezTo>
                            <a:pt x="2556" y="0"/>
                            <a:pt x="0" y="2554"/>
                            <a:pt x="0" y="6384"/>
                          </a:cubicBezTo>
                          <a:lnTo>
                            <a:pt x="0" y="214502"/>
                          </a:lnTo>
                          <a:cubicBezTo>
                            <a:pt x="0" y="218332"/>
                            <a:pt x="2556" y="220886"/>
                            <a:pt x="6390" y="220886"/>
                          </a:cubicBezTo>
                          <a:lnTo>
                            <a:pt x="154637" y="220886"/>
                          </a:lnTo>
                          <a:cubicBezTo>
                            <a:pt x="158470" y="220886"/>
                            <a:pt x="161027" y="218332"/>
                            <a:pt x="161027" y="214502"/>
                          </a:cubicBezTo>
                          <a:lnTo>
                            <a:pt x="161027" y="58094"/>
                          </a:lnTo>
                          <a:cubicBezTo>
                            <a:pt x="161027" y="56179"/>
                            <a:pt x="160388" y="54902"/>
                            <a:pt x="159110" y="53626"/>
                          </a:cubicBezTo>
                          <a:lnTo>
                            <a:pt x="107351" y="1915"/>
                          </a:lnTo>
                          <a:close/>
                          <a:moveTo>
                            <a:pt x="109268" y="21706"/>
                          </a:moveTo>
                          <a:lnTo>
                            <a:pt x="139940" y="51710"/>
                          </a:lnTo>
                          <a:lnTo>
                            <a:pt x="109268" y="51710"/>
                          </a:lnTo>
                          <a:lnTo>
                            <a:pt x="109268" y="21706"/>
                          </a:lnTo>
                          <a:close/>
                          <a:moveTo>
                            <a:pt x="13419" y="208118"/>
                          </a:moveTo>
                          <a:lnTo>
                            <a:pt x="13419" y="12768"/>
                          </a:lnTo>
                          <a:lnTo>
                            <a:pt x="96488" y="12768"/>
                          </a:lnTo>
                          <a:lnTo>
                            <a:pt x="96488" y="58094"/>
                          </a:lnTo>
                          <a:cubicBezTo>
                            <a:pt x="96488" y="61925"/>
                            <a:pt x="99044" y="64478"/>
                            <a:pt x="102878" y="64478"/>
                          </a:cubicBezTo>
                          <a:lnTo>
                            <a:pt x="148885" y="64478"/>
                          </a:lnTo>
                          <a:lnTo>
                            <a:pt x="148885" y="207479"/>
                          </a:lnTo>
                          <a:lnTo>
                            <a:pt x="13419" y="207479"/>
                          </a:lnTo>
                          <a:close/>
                        </a:path>
                      </a:pathLst>
                    </a:custGeom>
                    <a:grpFill/>
                    <a:ln w="6390" cap="flat">
                      <a:noFill/>
                      <a:prstDash val="solid"/>
                      <a:miter/>
                    </a:ln>
                  </p:spPr>
                  <p:txBody>
                    <a:bodyPr rtlCol="0" anchor="ctr"/>
                    <a:lstStyle/>
                    <a:p>
                      <a:endParaRPr lang="en-US"/>
                    </a:p>
                  </p:txBody>
                </p:sp>
                <p:sp>
                  <p:nvSpPr>
                    <p:cNvPr id="96" name="Graphic 4">
                      <a:extLst>
                        <a:ext uri="{FF2B5EF4-FFF2-40B4-BE49-F238E27FC236}">
                          <a16:creationId xmlns:a16="http://schemas.microsoft.com/office/drawing/2014/main" id="{F5D62778-8749-64E7-03D8-910247A57605}"/>
                        </a:ext>
                      </a:extLst>
                    </p:cNvPr>
                    <p:cNvSpPr/>
                    <p:nvPr/>
                  </p:nvSpPr>
                  <p:spPr>
                    <a:xfrm>
                      <a:off x="7679832" y="4026083"/>
                      <a:ext cx="245188" cy="185827"/>
                    </a:xfrm>
                    <a:custGeom>
                      <a:avLst/>
                      <a:gdLst>
                        <a:gd name="connsiteX0" fmla="*/ 244905 w 245188"/>
                        <a:gd name="connsiteY0" fmla="*/ 66447 h 185827"/>
                        <a:gd name="connsiteX1" fmla="*/ 241071 w 245188"/>
                        <a:gd name="connsiteY1" fmla="*/ 11544 h 185827"/>
                        <a:gd name="connsiteX2" fmla="*/ 229569 w 245188"/>
                        <a:gd name="connsiteY2" fmla="*/ 53 h 185827"/>
                        <a:gd name="connsiteX3" fmla="*/ 210399 w 245188"/>
                        <a:gd name="connsiteY3" fmla="*/ 15375 h 185827"/>
                        <a:gd name="connsiteX4" fmla="*/ 210399 w 245188"/>
                        <a:gd name="connsiteY4" fmla="*/ 16013 h 185827"/>
                        <a:gd name="connsiteX5" fmla="*/ 205287 w 245188"/>
                        <a:gd name="connsiteY5" fmla="*/ 62616 h 185827"/>
                        <a:gd name="connsiteX6" fmla="*/ 199536 w 245188"/>
                        <a:gd name="connsiteY6" fmla="*/ 64532 h 185827"/>
                        <a:gd name="connsiteX7" fmla="*/ 177810 w 245188"/>
                        <a:gd name="connsiteY7" fmla="*/ 80492 h 185827"/>
                        <a:gd name="connsiteX8" fmla="*/ 172059 w 245188"/>
                        <a:gd name="connsiteY8" fmla="*/ 81130 h 185827"/>
                        <a:gd name="connsiteX9" fmla="*/ 122857 w 245188"/>
                        <a:gd name="connsiteY9" fmla="*/ 118157 h 185827"/>
                        <a:gd name="connsiteX10" fmla="*/ 73654 w 245188"/>
                        <a:gd name="connsiteY10" fmla="*/ 81130 h 185827"/>
                        <a:gd name="connsiteX11" fmla="*/ 67903 w 245188"/>
                        <a:gd name="connsiteY11" fmla="*/ 80492 h 185827"/>
                        <a:gd name="connsiteX12" fmla="*/ 46178 w 245188"/>
                        <a:gd name="connsiteY12" fmla="*/ 64532 h 185827"/>
                        <a:gd name="connsiteX13" fmla="*/ 39788 w 245188"/>
                        <a:gd name="connsiteY13" fmla="*/ 62616 h 185827"/>
                        <a:gd name="connsiteX14" fmla="*/ 34676 w 245188"/>
                        <a:gd name="connsiteY14" fmla="*/ 16013 h 185827"/>
                        <a:gd name="connsiteX15" fmla="*/ 34676 w 245188"/>
                        <a:gd name="connsiteY15" fmla="*/ 15375 h 185827"/>
                        <a:gd name="connsiteX16" fmla="*/ 15506 w 245188"/>
                        <a:gd name="connsiteY16" fmla="*/ 53 h 185827"/>
                        <a:gd name="connsiteX17" fmla="*/ 4004 w 245188"/>
                        <a:gd name="connsiteY17" fmla="*/ 11544 h 185827"/>
                        <a:gd name="connsiteX18" fmla="*/ 170 w 245188"/>
                        <a:gd name="connsiteY18" fmla="*/ 66447 h 185827"/>
                        <a:gd name="connsiteX19" fmla="*/ 2087 w 245188"/>
                        <a:gd name="connsiteY19" fmla="*/ 81768 h 185827"/>
                        <a:gd name="connsiteX20" fmla="*/ 16784 w 245188"/>
                        <a:gd name="connsiteY20" fmla="*/ 121987 h 185827"/>
                        <a:gd name="connsiteX21" fmla="*/ 32120 w 245188"/>
                        <a:gd name="connsiteY21" fmla="*/ 141778 h 185827"/>
                        <a:gd name="connsiteX22" fmla="*/ 67903 w 245188"/>
                        <a:gd name="connsiteY22" fmla="*/ 167952 h 185827"/>
                        <a:gd name="connsiteX23" fmla="*/ 76210 w 245188"/>
                        <a:gd name="connsiteY23" fmla="*/ 180082 h 185827"/>
                        <a:gd name="connsiteX24" fmla="*/ 82600 w 245188"/>
                        <a:gd name="connsiteY24" fmla="*/ 185827 h 185827"/>
                        <a:gd name="connsiteX25" fmla="*/ 83239 w 245188"/>
                        <a:gd name="connsiteY25" fmla="*/ 185827 h 185827"/>
                        <a:gd name="connsiteX26" fmla="*/ 88990 w 245188"/>
                        <a:gd name="connsiteY26" fmla="*/ 178805 h 185827"/>
                        <a:gd name="connsiteX27" fmla="*/ 75571 w 245188"/>
                        <a:gd name="connsiteY27" fmla="*/ 157099 h 185827"/>
                        <a:gd name="connsiteX28" fmla="*/ 39788 w 245188"/>
                        <a:gd name="connsiteY28" fmla="*/ 130925 h 185827"/>
                        <a:gd name="connsiteX29" fmla="*/ 28925 w 245188"/>
                        <a:gd name="connsiteY29" fmla="*/ 116880 h 185827"/>
                        <a:gd name="connsiteX30" fmla="*/ 14228 w 245188"/>
                        <a:gd name="connsiteY30" fmla="*/ 76661 h 185827"/>
                        <a:gd name="connsiteX31" fmla="*/ 12950 w 245188"/>
                        <a:gd name="connsiteY31" fmla="*/ 66447 h 185827"/>
                        <a:gd name="connsiteX32" fmla="*/ 16784 w 245188"/>
                        <a:gd name="connsiteY32" fmla="*/ 11544 h 185827"/>
                        <a:gd name="connsiteX33" fmla="*/ 18701 w 245188"/>
                        <a:gd name="connsiteY33" fmla="*/ 12183 h 185827"/>
                        <a:gd name="connsiteX34" fmla="*/ 22535 w 245188"/>
                        <a:gd name="connsiteY34" fmla="*/ 16652 h 185827"/>
                        <a:gd name="connsiteX35" fmla="*/ 27647 w 245188"/>
                        <a:gd name="connsiteY35" fmla="*/ 61978 h 185827"/>
                        <a:gd name="connsiteX36" fmla="*/ 18701 w 245188"/>
                        <a:gd name="connsiteY36" fmla="*/ 67724 h 185827"/>
                        <a:gd name="connsiteX37" fmla="*/ 21257 w 245188"/>
                        <a:gd name="connsiteY37" fmla="*/ 84960 h 185827"/>
                        <a:gd name="connsiteX38" fmla="*/ 39149 w 245188"/>
                        <a:gd name="connsiteY38" fmla="*/ 106666 h 185827"/>
                        <a:gd name="connsiteX39" fmla="*/ 51929 w 245188"/>
                        <a:gd name="connsiteY39" fmla="*/ 116880 h 185827"/>
                        <a:gd name="connsiteX40" fmla="*/ 72376 w 245188"/>
                        <a:gd name="connsiteY40" fmla="*/ 127095 h 185827"/>
                        <a:gd name="connsiteX41" fmla="*/ 80683 w 245188"/>
                        <a:gd name="connsiteY41" fmla="*/ 124541 h 185827"/>
                        <a:gd name="connsiteX42" fmla="*/ 78127 w 245188"/>
                        <a:gd name="connsiteY42" fmla="*/ 116242 h 185827"/>
                        <a:gd name="connsiteX43" fmla="*/ 57679 w 245188"/>
                        <a:gd name="connsiteY43" fmla="*/ 106028 h 185827"/>
                        <a:gd name="connsiteX44" fmla="*/ 49372 w 245188"/>
                        <a:gd name="connsiteY44" fmla="*/ 99005 h 185827"/>
                        <a:gd name="connsiteX45" fmla="*/ 31481 w 245188"/>
                        <a:gd name="connsiteY45" fmla="*/ 76661 h 185827"/>
                        <a:gd name="connsiteX46" fmla="*/ 30203 w 245188"/>
                        <a:gd name="connsiteY46" fmla="*/ 74746 h 185827"/>
                        <a:gd name="connsiteX47" fmla="*/ 41704 w 245188"/>
                        <a:gd name="connsiteY47" fmla="*/ 74746 h 185827"/>
                        <a:gd name="connsiteX48" fmla="*/ 62152 w 245188"/>
                        <a:gd name="connsiteY48" fmla="*/ 90706 h 185827"/>
                        <a:gd name="connsiteX49" fmla="*/ 66625 w 245188"/>
                        <a:gd name="connsiteY49" fmla="*/ 92621 h 185827"/>
                        <a:gd name="connsiteX50" fmla="*/ 73654 w 245188"/>
                        <a:gd name="connsiteY50" fmla="*/ 93260 h 185827"/>
                        <a:gd name="connsiteX51" fmla="*/ 114550 w 245188"/>
                        <a:gd name="connsiteY51" fmla="*/ 128371 h 185827"/>
                        <a:gd name="connsiteX52" fmla="*/ 117745 w 245188"/>
                        <a:gd name="connsiteY52" fmla="*/ 153907 h 185827"/>
                        <a:gd name="connsiteX53" fmla="*/ 124135 w 245188"/>
                        <a:gd name="connsiteY53" fmla="*/ 160291 h 185827"/>
                        <a:gd name="connsiteX54" fmla="*/ 124135 w 245188"/>
                        <a:gd name="connsiteY54" fmla="*/ 160291 h 185827"/>
                        <a:gd name="connsiteX55" fmla="*/ 124135 w 245188"/>
                        <a:gd name="connsiteY55" fmla="*/ 160291 h 185827"/>
                        <a:gd name="connsiteX56" fmla="*/ 130525 w 245188"/>
                        <a:gd name="connsiteY56" fmla="*/ 153907 h 185827"/>
                        <a:gd name="connsiteX57" fmla="*/ 133720 w 245188"/>
                        <a:gd name="connsiteY57" fmla="*/ 128371 h 185827"/>
                        <a:gd name="connsiteX58" fmla="*/ 174615 w 245188"/>
                        <a:gd name="connsiteY58" fmla="*/ 93260 h 185827"/>
                        <a:gd name="connsiteX59" fmla="*/ 181644 w 245188"/>
                        <a:gd name="connsiteY59" fmla="*/ 92621 h 185827"/>
                        <a:gd name="connsiteX60" fmla="*/ 186117 w 245188"/>
                        <a:gd name="connsiteY60" fmla="*/ 90706 h 185827"/>
                        <a:gd name="connsiteX61" fmla="*/ 206565 w 245188"/>
                        <a:gd name="connsiteY61" fmla="*/ 74746 h 185827"/>
                        <a:gd name="connsiteX62" fmla="*/ 217428 w 245188"/>
                        <a:gd name="connsiteY62" fmla="*/ 74746 h 185827"/>
                        <a:gd name="connsiteX63" fmla="*/ 215511 w 245188"/>
                        <a:gd name="connsiteY63" fmla="*/ 76661 h 185827"/>
                        <a:gd name="connsiteX64" fmla="*/ 197619 w 245188"/>
                        <a:gd name="connsiteY64" fmla="*/ 98367 h 185827"/>
                        <a:gd name="connsiteX65" fmla="*/ 189312 w 245188"/>
                        <a:gd name="connsiteY65" fmla="*/ 105389 h 185827"/>
                        <a:gd name="connsiteX66" fmla="*/ 168864 w 245188"/>
                        <a:gd name="connsiteY66" fmla="*/ 115603 h 185827"/>
                        <a:gd name="connsiteX67" fmla="*/ 166308 w 245188"/>
                        <a:gd name="connsiteY67" fmla="*/ 123903 h 185827"/>
                        <a:gd name="connsiteX68" fmla="*/ 174615 w 245188"/>
                        <a:gd name="connsiteY68" fmla="*/ 126456 h 185827"/>
                        <a:gd name="connsiteX69" fmla="*/ 195063 w 245188"/>
                        <a:gd name="connsiteY69" fmla="*/ 116242 h 185827"/>
                        <a:gd name="connsiteX70" fmla="*/ 207843 w 245188"/>
                        <a:gd name="connsiteY70" fmla="*/ 106028 h 185827"/>
                        <a:gd name="connsiteX71" fmla="*/ 225096 w 245188"/>
                        <a:gd name="connsiteY71" fmla="*/ 84322 h 185827"/>
                        <a:gd name="connsiteX72" fmla="*/ 228291 w 245188"/>
                        <a:gd name="connsiteY72" fmla="*/ 66447 h 185827"/>
                        <a:gd name="connsiteX73" fmla="*/ 219345 w 245188"/>
                        <a:gd name="connsiteY73" fmla="*/ 60701 h 185827"/>
                        <a:gd name="connsiteX74" fmla="*/ 224457 w 245188"/>
                        <a:gd name="connsiteY74" fmla="*/ 15375 h 185827"/>
                        <a:gd name="connsiteX75" fmla="*/ 228291 w 245188"/>
                        <a:gd name="connsiteY75" fmla="*/ 10906 h 185827"/>
                        <a:gd name="connsiteX76" fmla="*/ 230208 w 245188"/>
                        <a:gd name="connsiteY76" fmla="*/ 10268 h 185827"/>
                        <a:gd name="connsiteX77" fmla="*/ 234042 w 245188"/>
                        <a:gd name="connsiteY77" fmla="*/ 65170 h 185827"/>
                        <a:gd name="connsiteX78" fmla="*/ 232764 w 245188"/>
                        <a:gd name="connsiteY78" fmla="*/ 75384 h 185827"/>
                        <a:gd name="connsiteX79" fmla="*/ 218067 w 245188"/>
                        <a:gd name="connsiteY79" fmla="*/ 115603 h 185827"/>
                        <a:gd name="connsiteX80" fmla="*/ 207204 w 245188"/>
                        <a:gd name="connsiteY80" fmla="*/ 129648 h 185827"/>
                        <a:gd name="connsiteX81" fmla="*/ 171421 w 245188"/>
                        <a:gd name="connsiteY81" fmla="*/ 155823 h 185827"/>
                        <a:gd name="connsiteX82" fmla="*/ 158001 w 245188"/>
                        <a:gd name="connsiteY82" fmla="*/ 177528 h 185827"/>
                        <a:gd name="connsiteX83" fmla="*/ 163753 w 245188"/>
                        <a:gd name="connsiteY83" fmla="*/ 184550 h 185827"/>
                        <a:gd name="connsiteX84" fmla="*/ 164391 w 245188"/>
                        <a:gd name="connsiteY84" fmla="*/ 184550 h 185827"/>
                        <a:gd name="connsiteX85" fmla="*/ 170781 w 245188"/>
                        <a:gd name="connsiteY85" fmla="*/ 178805 h 185827"/>
                        <a:gd name="connsiteX86" fmla="*/ 179088 w 245188"/>
                        <a:gd name="connsiteY86" fmla="*/ 166675 h 185827"/>
                        <a:gd name="connsiteX87" fmla="*/ 214872 w 245188"/>
                        <a:gd name="connsiteY87" fmla="*/ 140501 h 185827"/>
                        <a:gd name="connsiteX88" fmla="*/ 230208 w 245188"/>
                        <a:gd name="connsiteY88" fmla="*/ 120072 h 185827"/>
                        <a:gd name="connsiteX89" fmla="*/ 244905 w 245188"/>
                        <a:gd name="connsiteY89" fmla="*/ 79853 h 185827"/>
                        <a:gd name="connsiteX90" fmla="*/ 244905 w 245188"/>
                        <a:gd name="connsiteY90" fmla="*/ 66447 h 18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45188" h="185827">
                          <a:moveTo>
                            <a:pt x="244905" y="66447"/>
                          </a:moveTo>
                          <a:lnTo>
                            <a:pt x="241071" y="11544"/>
                          </a:lnTo>
                          <a:cubicBezTo>
                            <a:pt x="240432" y="5160"/>
                            <a:pt x="235959" y="692"/>
                            <a:pt x="229569" y="53"/>
                          </a:cubicBezTo>
                          <a:cubicBezTo>
                            <a:pt x="222540" y="-585"/>
                            <a:pt x="212955" y="4522"/>
                            <a:pt x="210399" y="15375"/>
                          </a:cubicBezTo>
                          <a:cubicBezTo>
                            <a:pt x="210399" y="15375"/>
                            <a:pt x="210399" y="16013"/>
                            <a:pt x="210399" y="16013"/>
                          </a:cubicBezTo>
                          <a:lnTo>
                            <a:pt x="205287" y="62616"/>
                          </a:lnTo>
                          <a:cubicBezTo>
                            <a:pt x="203370" y="63255"/>
                            <a:pt x="201453" y="63893"/>
                            <a:pt x="199536" y="64532"/>
                          </a:cubicBezTo>
                          <a:cubicBezTo>
                            <a:pt x="191868" y="67724"/>
                            <a:pt x="184839" y="74108"/>
                            <a:pt x="177810" y="80492"/>
                          </a:cubicBezTo>
                          <a:cubicBezTo>
                            <a:pt x="176532" y="80492"/>
                            <a:pt x="174615" y="80492"/>
                            <a:pt x="172059" y="81130"/>
                          </a:cubicBezTo>
                          <a:cubicBezTo>
                            <a:pt x="150333" y="83045"/>
                            <a:pt x="131164" y="97728"/>
                            <a:pt x="122857" y="118157"/>
                          </a:cubicBezTo>
                          <a:cubicBezTo>
                            <a:pt x="114550" y="97728"/>
                            <a:pt x="95380" y="83045"/>
                            <a:pt x="73654" y="81130"/>
                          </a:cubicBezTo>
                          <a:cubicBezTo>
                            <a:pt x="71098" y="81130"/>
                            <a:pt x="69182" y="80492"/>
                            <a:pt x="67903" y="80492"/>
                          </a:cubicBezTo>
                          <a:cubicBezTo>
                            <a:pt x="60874" y="74108"/>
                            <a:pt x="53846" y="67724"/>
                            <a:pt x="46178" y="64532"/>
                          </a:cubicBezTo>
                          <a:cubicBezTo>
                            <a:pt x="44261" y="63255"/>
                            <a:pt x="42344" y="63255"/>
                            <a:pt x="39788" y="62616"/>
                          </a:cubicBezTo>
                          <a:lnTo>
                            <a:pt x="34676" y="16013"/>
                          </a:lnTo>
                          <a:cubicBezTo>
                            <a:pt x="34676" y="16013"/>
                            <a:pt x="34676" y="15375"/>
                            <a:pt x="34676" y="15375"/>
                          </a:cubicBezTo>
                          <a:cubicBezTo>
                            <a:pt x="32120" y="4522"/>
                            <a:pt x="22535" y="-585"/>
                            <a:pt x="15506" y="53"/>
                          </a:cubicBezTo>
                          <a:cubicBezTo>
                            <a:pt x="9116" y="692"/>
                            <a:pt x="4643" y="5160"/>
                            <a:pt x="4004" y="11544"/>
                          </a:cubicBezTo>
                          <a:lnTo>
                            <a:pt x="170" y="66447"/>
                          </a:lnTo>
                          <a:cubicBezTo>
                            <a:pt x="-469" y="71554"/>
                            <a:pt x="809" y="76661"/>
                            <a:pt x="2087" y="81768"/>
                          </a:cubicBezTo>
                          <a:lnTo>
                            <a:pt x="16784" y="121987"/>
                          </a:lnTo>
                          <a:cubicBezTo>
                            <a:pt x="19979" y="130287"/>
                            <a:pt x="25091" y="137309"/>
                            <a:pt x="32120" y="141778"/>
                          </a:cubicBezTo>
                          <a:lnTo>
                            <a:pt x="67903" y="167952"/>
                          </a:lnTo>
                          <a:cubicBezTo>
                            <a:pt x="73015" y="171782"/>
                            <a:pt x="76210" y="175613"/>
                            <a:pt x="76210" y="180082"/>
                          </a:cubicBezTo>
                          <a:cubicBezTo>
                            <a:pt x="76210" y="183274"/>
                            <a:pt x="79405" y="185827"/>
                            <a:pt x="82600" y="185827"/>
                          </a:cubicBezTo>
                          <a:cubicBezTo>
                            <a:pt x="82600" y="185827"/>
                            <a:pt x="83239" y="185827"/>
                            <a:pt x="83239" y="185827"/>
                          </a:cubicBezTo>
                          <a:cubicBezTo>
                            <a:pt x="86434" y="185189"/>
                            <a:pt x="89629" y="182635"/>
                            <a:pt x="88990" y="178805"/>
                          </a:cubicBezTo>
                          <a:cubicBezTo>
                            <a:pt x="88351" y="170506"/>
                            <a:pt x="83878" y="163483"/>
                            <a:pt x="75571" y="157099"/>
                          </a:cubicBezTo>
                          <a:lnTo>
                            <a:pt x="39788" y="130925"/>
                          </a:lnTo>
                          <a:cubicBezTo>
                            <a:pt x="34676" y="127095"/>
                            <a:pt x="31481" y="122626"/>
                            <a:pt x="28925" y="116880"/>
                          </a:cubicBezTo>
                          <a:lnTo>
                            <a:pt x="14228" y="76661"/>
                          </a:lnTo>
                          <a:cubicBezTo>
                            <a:pt x="12950" y="73469"/>
                            <a:pt x="12311" y="70277"/>
                            <a:pt x="12950" y="66447"/>
                          </a:cubicBezTo>
                          <a:lnTo>
                            <a:pt x="16784" y="11544"/>
                          </a:lnTo>
                          <a:cubicBezTo>
                            <a:pt x="17423" y="11544"/>
                            <a:pt x="18062" y="11544"/>
                            <a:pt x="18701" y="12183"/>
                          </a:cubicBezTo>
                          <a:cubicBezTo>
                            <a:pt x="19340" y="12821"/>
                            <a:pt x="21257" y="14098"/>
                            <a:pt x="22535" y="16652"/>
                          </a:cubicBezTo>
                          <a:lnTo>
                            <a:pt x="27647" y="61978"/>
                          </a:lnTo>
                          <a:cubicBezTo>
                            <a:pt x="23813" y="63255"/>
                            <a:pt x="21257" y="65170"/>
                            <a:pt x="18701" y="67724"/>
                          </a:cubicBezTo>
                          <a:cubicBezTo>
                            <a:pt x="17423" y="69639"/>
                            <a:pt x="12950" y="76661"/>
                            <a:pt x="21257" y="84960"/>
                          </a:cubicBezTo>
                          <a:lnTo>
                            <a:pt x="39149" y="106666"/>
                          </a:lnTo>
                          <a:cubicBezTo>
                            <a:pt x="42344" y="111135"/>
                            <a:pt x="46817" y="114327"/>
                            <a:pt x="51929" y="116880"/>
                          </a:cubicBezTo>
                          <a:lnTo>
                            <a:pt x="72376" y="127095"/>
                          </a:lnTo>
                          <a:cubicBezTo>
                            <a:pt x="75571" y="129010"/>
                            <a:pt x="79405" y="127095"/>
                            <a:pt x="80683" y="124541"/>
                          </a:cubicBezTo>
                          <a:cubicBezTo>
                            <a:pt x="81961" y="121349"/>
                            <a:pt x="80683" y="117519"/>
                            <a:pt x="78127" y="116242"/>
                          </a:cubicBezTo>
                          <a:lnTo>
                            <a:pt x="57679" y="106028"/>
                          </a:lnTo>
                          <a:cubicBezTo>
                            <a:pt x="54484" y="104112"/>
                            <a:pt x="51289" y="102197"/>
                            <a:pt x="49372" y="99005"/>
                          </a:cubicBezTo>
                          <a:lnTo>
                            <a:pt x="31481" y="76661"/>
                          </a:lnTo>
                          <a:cubicBezTo>
                            <a:pt x="30842" y="76023"/>
                            <a:pt x="30203" y="75384"/>
                            <a:pt x="30203" y="74746"/>
                          </a:cubicBezTo>
                          <a:cubicBezTo>
                            <a:pt x="32120" y="73469"/>
                            <a:pt x="37232" y="72831"/>
                            <a:pt x="41704" y="74746"/>
                          </a:cubicBezTo>
                          <a:cubicBezTo>
                            <a:pt x="48094" y="77938"/>
                            <a:pt x="55124" y="83684"/>
                            <a:pt x="62152" y="90706"/>
                          </a:cubicBezTo>
                          <a:cubicBezTo>
                            <a:pt x="63430" y="91983"/>
                            <a:pt x="65347" y="92621"/>
                            <a:pt x="66625" y="92621"/>
                          </a:cubicBezTo>
                          <a:cubicBezTo>
                            <a:pt x="66625" y="92621"/>
                            <a:pt x="69182" y="92621"/>
                            <a:pt x="73654" y="93260"/>
                          </a:cubicBezTo>
                          <a:cubicBezTo>
                            <a:pt x="92824" y="95175"/>
                            <a:pt x="108799" y="109220"/>
                            <a:pt x="114550" y="128371"/>
                          </a:cubicBezTo>
                          <a:cubicBezTo>
                            <a:pt x="117106" y="136671"/>
                            <a:pt x="117745" y="141778"/>
                            <a:pt x="117745" y="153907"/>
                          </a:cubicBezTo>
                          <a:cubicBezTo>
                            <a:pt x="117745" y="157738"/>
                            <a:pt x="120301" y="160291"/>
                            <a:pt x="124135" y="160291"/>
                          </a:cubicBezTo>
                          <a:cubicBezTo>
                            <a:pt x="124135" y="160291"/>
                            <a:pt x="124135" y="160291"/>
                            <a:pt x="124135" y="160291"/>
                          </a:cubicBezTo>
                          <a:cubicBezTo>
                            <a:pt x="124135" y="160291"/>
                            <a:pt x="124135" y="160291"/>
                            <a:pt x="124135" y="160291"/>
                          </a:cubicBezTo>
                          <a:cubicBezTo>
                            <a:pt x="127969" y="160291"/>
                            <a:pt x="130525" y="157738"/>
                            <a:pt x="130525" y="153907"/>
                          </a:cubicBezTo>
                          <a:cubicBezTo>
                            <a:pt x="130525" y="141778"/>
                            <a:pt x="131164" y="136671"/>
                            <a:pt x="133720" y="128371"/>
                          </a:cubicBezTo>
                          <a:cubicBezTo>
                            <a:pt x="138832" y="109220"/>
                            <a:pt x="155446" y="95175"/>
                            <a:pt x="174615" y="93260"/>
                          </a:cubicBezTo>
                          <a:cubicBezTo>
                            <a:pt x="179088" y="92621"/>
                            <a:pt x="181644" y="92621"/>
                            <a:pt x="181644" y="92621"/>
                          </a:cubicBezTo>
                          <a:cubicBezTo>
                            <a:pt x="182922" y="92621"/>
                            <a:pt x="184839" y="91983"/>
                            <a:pt x="186117" y="90706"/>
                          </a:cubicBezTo>
                          <a:cubicBezTo>
                            <a:pt x="193146" y="84322"/>
                            <a:pt x="200175" y="77938"/>
                            <a:pt x="206565" y="74746"/>
                          </a:cubicBezTo>
                          <a:cubicBezTo>
                            <a:pt x="211038" y="72831"/>
                            <a:pt x="216150" y="73469"/>
                            <a:pt x="217428" y="74746"/>
                          </a:cubicBezTo>
                          <a:cubicBezTo>
                            <a:pt x="217428" y="75384"/>
                            <a:pt x="216789" y="76023"/>
                            <a:pt x="215511" y="76661"/>
                          </a:cubicBezTo>
                          <a:lnTo>
                            <a:pt x="197619" y="98367"/>
                          </a:lnTo>
                          <a:cubicBezTo>
                            <a:pt x="195063" y="101559"/>
                            <a:pt x="192507" y="103474"/>
                            <a:pt x="189312" y="105389"/>
                          </a:cubicBezTo>
                          <a:lnTo>
                            <a:pt x="168864" y="115603"/>
                          </a:lnTo>
                          <a:cubicBezTo>
                            <a:pt x="165669" y="116880"/>
                            <a:pt x="164391" y="120711"/>
                            <a:pt x="166308" y="123903"/>
                          </a:cubicBezTo>
                          <a:cubicBezTo>
                            <a:pt x="167586" y="127095"/>
                            <a:pt x="171421" y="128371"/>
                            <a:pt x="174615" y="126456"/>
                          </a:cubicBezTo>
                          <a:lnTo>
                            <a:pt x="195063" y="116242"/>
                          </a:lnTo>
                          <a:cubicBezTo>
                            <a:pt x="200175" y="113688"/>
                            <a:pt x="204648" y="110496"/>
                            <a:pt x="207843" y="106028"/>
                          </a:cubicBezTo>
                          <a:lnTo>
                            <a:pt x="225096" y="84322"/>
                          </a:lnTo>
                          <a:cubicBezTo>
                            <a:pt x="233403" y="75384"/>
                            <a:pt x="229569" y="68362"/>
                            <a:pt x="228291" y="66447"/>
                          </a:cubicBezTo>
                          <a:cubicBezTo>
                            <a:pt x="226374" y="63893"/>
                            <a:pt x="223179" y="61978"/>
                            <a:pt x="219345" y="60701"/>
                          </a:cubicBezTo>
                          <a:lnTo>
                            <a:pt x="224457" y="15375"/>
                          </a:lnTo>
                          <a:cubicBezTo>
                            <a:pt x="225096" y="12183"/>
                            <a:pt x="227013" y="10906"/>
                            <a:pt x="228291" y="10906"/>
                          </a:cubicBezTo>
                          <a:cubicBezTo>
                            <a:pt x="228930" y="10268"/>
                            <a:pt x="229569" y="10268"/>
                            <a:pt x="230208" y="10268"/>
                          </a:cubicBezTo>
                          <a:lnTo>
                            <a:pt x="234042" y="65170"/>
                          </a:lnTo>
                          <a:cubicBezTo>
                            <a:pt x="234042" y="68362"/>
                            <a:pt x="234042" y="72192"/>
                            <a:pt x="232764" y="75384"/>
                          </a:cubicBezTo>
                          <a:lnTo>
                            <a:pt x="218067" y="115603"/>
                          </a:lnTo>
                          <a:cubicBezTo>
                            <a:pt x="216150" y="121349"/>
                            <a:pt x="212316" y="126456"/>
                            <a:pt x="207204" y="129648"/>
                          </a:cubicBezTo>
                          <a:lnTo>
                            <a:pt x="171421" y="155823"/>
                          </a:lnTo>
                          <a:cubicBezTo>
                            <a:pt x="163113" y="161568"/>
                            <a:pt x="158641" y="169229"/>
                            <a:pt x="158001" y="177528"/>
                          </a:cubicBezTo>
                          <a:cubicBezTo>
                            <a:pt x="157363" y="180720"/>
                            <a:pt x="160558" y="183912"/>
                            <a:pt x="163753" y="184550"/>
                          </a:cubicBezTo>
                          <a:cubicBezTo>
                            <a:pt x="163753" y="184550"/>
                            <a:pt x="164391" y="184550"/>
                            <a:pt x="164391" y="184550"/>
                          </a:cubicBezTo>
                          <a:cubicBezTo>
                            <a:pt x="167586" y="184550"/>
                            <a:pt x="170142" y="181997"/>
                            <a:pt x="170781" y="178805"/>
                          </a:cubicBezTo>
                          <a:cubicBezTo>
                            <a:pt x="171421" y="174336"/>
                            <a:pt x="173976" y="170506"/>
                            <a:pt x="179088" y="166675"/>
                          </a:cubicBezTo>
                          <a:lnTo>
                            <a:pt x="214872" y="140501"/>
                          </a:lnTo>
                          <a:cubicBezTo>
                            <a:pt x="221901" y="135394"/>
                            <a:pt x="227013" y="128371"/>
                            <a:pt x="230208" y="120072"/>
                          </a:cubicBezTo>
                          <a:lnTo>
                            <a:pt x="244905" y="79853"/>
                          </a:lnTo>
                          <a:cubicBezTo>
                            <a:pt x="244905" y="76661"/>
                            <a:pt x="245544" y="71554"/>
                            <a:pt x="244905" y="66447"/>
                          </a:cubicBezTo>
                          <a:close/>
                        </a:path>
                      </a:pathLst>
                    </a:custGeom>
                    <a:grpFill/>
                    <a:ln w="6390" cap="flat">
                      <a:noFill/>
                      <a:prstDash val="solid"/>
                      <a:miter/>
                    </a:ln>
                  </p:spPr>
                  <p:txBody>
                    <a:bodyPr rtlCol="0" anchor="ctr"/>
                    <a:lstStyle/>
                    <a:p>
                      <a:endParaRPr lang="en-US"/>
                    </a:p>
                  </p:txBody>
                </p:sp>
                <p:sp>
                  <p:nvSpPr>
                    <p:cNvPr id="97" name="Graphic 4">
                      <a:extLst>
                        <a:ext uri="{FF2B5EF4-FFF2-40B4-BE49-F238E27FC236}">
                          <a16:creationId xmlns:a16="http://schemas.microsoft.com/office/drawing/2014/main" id="{2E87D692-E033-C762-3572-A586A3812984}"/>
                        </a:ext>
                      </a:extLst>
                    </p:cNvPr>
                    <p:cNvSpPr/>
                    <p:nvPr/>
                  </p:nvSpPr>
                  <p:spPr>
                    <a:xfrm>
                      <a:off x="7755780" y="3959249"/>
                      <a:ext cx="93292" cy="93205"/>
                    </a:xfrm>
                    <a:custGeom>
                      <a:avLst/>
                      <a:gdLst>
                        <a:gd name="connsiteX0" fmla="*/ 80513 w 93292"/>
                        <a:gd name="connsiteY0" fmla="*/ 39581 h 93205"/>
                        <a:gd name="connsiteX1" fmla="*/ 80513 w 93292"/>
                        <a:gd name="connsiteY1" fmla="*/ 53625 h 93205"/>
                        <a:gd name="connsiteX2" fmla="*/ 60066 w 93292"/>
                        <a:gd name="connsiteY2" fmla="*/ 53625 h 93205"/>
                        <a:gd name="connsiteX3" fmla="*/ 53676 w 93292"/>
                        <a:gd name="connsiteY3" fmla="*/ 60009 h 93205"/>
                        <a:gd name="connsiteX4" fmla="*/ 53676 w 93292"/>
                        <a:gd name="connsiteY4" fmla="*/ 80438 h 93205"/>
                        <a:gd name="connsiteX5" fmla="*/ 39618 w 93292"/>
                        <a:gd name="connsiteY5" fmla="*/ 80438 h 93205"/>
                        <a:gd name="connsiteX6" fmla="*/ 39618 w 93292"/>
                        <a:gd name="connsiteY6" fmla="*/ 60009 h 93205"/>
                        <a:gd name="connsiteX7" fmla="*/ 33228 w 93292"/>
                        <a:gd name="connsiteY7" fmla="*/ 53625 h 93205"/>
                        <a:gd name="connsiteX8" fmla="*/ 12780 w 93292"/>
                        <a:gd name="connsiteY8" fmla="*/ 53625 h 93205"/>
                        <a:gd name="connsiteX9" fmla="*/ 12780 w 93292"/>
                        <a:gd name="connsiteY9" fmla="*/ 39581 h 93205"/>
                        <a:gd name="connsiteX10" fmla="*/ 33228 w 93292"/>
                        <a:gd name="connsiteY10" fmla="*/ 39581 h 93205"/>
                        <a:gd name="connsiteX11" fmla="*/ 39618 w 93292"/>
                        <a:gd name="connsiteY11" fmla="*/ 33197 h 93205"/>
                        <a:gd name="connsiteX12" fmla="*/ 39618 w 93292"/>
                        <a:gd name="connsiteY12" fmla="*/ 12768 h 93205"/>
                        <a:gd name="connsiteX13" fmla="*/ 53676 w 93292"/>
                        <a:gd name="connsiteY13" fmla="*/ 12768 h 93205"/>
                        <a:gd name="connsiteX14" fmla="*/ 53676 w 93292"/>
                        <a:gd name="connsiteY14" fmla="*/ 33197 h 93205"/>
                        <a:gd name="connsiteX15" fmla="*/ 60066 w 93292"/>
                        <a:gd name="connsiteY15" fmla="*/ 39581 h 93205"/>
                        <a:gd name="connsiteX16" fmla="*/ 80513 w 93292"/>
                        <a:gd name="connsiteY16" fmla="*/ 39581 h 93205"/>
                        <a:gd name="connsiteX17" fmla="*/ 66456 w 93292"/>
                        <a:gd name="connsiteY17" fmla="*/ 6384 h 93205"/>
                        <a:gd name="connsiteX18" fmla="*/ 60066 w 93292"/>
                        <a:gd name="connsiteY18" fmla="*/ 0 h 93205"/>
                        <a:gd name="connsiteX19" fmla="*/ 33228 w 93292"/>
                        <a:gd name="connsiteY19" fmla="*/ 0 h 93205"/>
                        <a:gd name="connsiteX20" fmla="*/ 26838 w 93292"/>
                        <a:gd name="connsiteY20" fmla="*/ 6384 h 93205"/>
                        <a:gd name="connsiteX21" fmla="*/ 26838 w 93292"/>
                        <a:gd name="connsiteY21" fmla="*/ 26813 h 93205"/>
                        <a:gd name="connsiteX22" fmla="*/ 6390 w 93292"/>
                        <a:gd name="connsiteY22" fmla="*/ 26813 h 93205"/>
                        <a:gd name="connsiteX23" fmla="*/ 0 w 93292"/>
                        <a:gd name="connsiteY23" fmla="*/ 33197 h 93205"/>
                        <a:gd name="connsiteX24" fmla="*/ 0 w 93292"/>
                        <a:gd name="connsiteY24" fmla="*/ 60009 h 93205"/>
                        <a:gd name="connsiteX25" fmla="*/ 6390 w 93292"/>
                        <a:gd name="connsiteY25" fmla="*/ 66393 h 93205"/>
                        <a:gd name="connsiteX26" fmla="*/ 26838 w 93292"/>
                        <a:gd name="connsiteY26" fmla="*/ 66393 h 93205"/>
                        <a:gd name="connsiteX27" fmla="*/ 26838 w 93292"/>
                        <a:gd name="connsiteY27" fmla="*/ 86822 h 93205"/>
                        <a:gd name="connsiteX28" fmla="*/ 33228 w 93292"/>
                        <a:gd name="connsiteY28" fmla="*/ 93206 h 93205"/>
                        <a:gd name="connsiteX29" fmla="*/ 60066 w 93292"/>
                        <a:gd name="connsiteY29" fmla="*/ 93206 h 93205"/>
                        <a:gd name="connsiteX30" fmla="*/ 66456 w 93292"/>
                        <a:gd name="connsiteY30" fmla="*/ 86822 h 93205"/>
                        <a:gd name="connsiteX31" fmla="*/ 66456 w 93292"/>
                        <a:gd name="connsiteY31" fmla="*/ 66393 h 93205"/>
                        <a:gd name="connsiteX32" fmla="*/ 86903 w 93292"/>
                        <a:gd name="connsiteY32" fmla="*/ 66393 h 93205"/>
                        <a:gd name="connsiteX33" fmla="*/ 93293 w 93292"/>
                        <a:gd name="connsiteY33" fmla="*/ 60009 h 93205"/>
                        <a:gd name="connsiteX34" fmla="*/ 93293 w 93292"/>
                        <a:gd name="connsiteY34" fmla="*/ 33197 h 93205"/>
                        <a:gd name="connsiteX35" fmla="*/ 86903 w 93292"/>
                        <a:gd name="connsiteY35" fmla="*/ 26813 h 93205"/>
                        <a:gd name="connsiteX36" fmla="*/ 66456 w 93292"/>
                        <a:gd name="connsiteY36" fmla="*/ 26813 h 93205"/>
                        <a:gd name="connsiteX37" fmla="*/ 66456 w 93292"/>
                        <a:gd name="connsiteY37" fmla="*/ 6384 h 9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292" h="93205">
                          <a:moveTo>
                            <a:pt x="80513" y="39581"/>
                          </a:moveTo>
                          <a:lnTo>
                            <a:pt x="80513" y="53625"/>
                          </a:lnTo>
                          <a:lnTo>
                            <a:pt x="60066" y="53625"/>
                          </a:lnTo>
                          <a:cubicBezTo>
                            <a:pt x="56232" y="53625"/>
                            <a:pt x="53676" y="56179"/>
                            <a:pt x="53676" y="60009"/>
                          </a:cubicBezTo>
                          <a:lnTo>
                            <a:pt x="53676" y="80438"/>
                          </a:lnTo>
                          <a:lnTo>
                            <a:pt x="39618" y="80438"/>
                          </a:lnTo>
                          <a:lnTo>
                            <a:pt x="39618" y="60009"/>
                          </a:lnTo>
                          <a:cubicBezTo>
                            <a:pt x="39618" y="56179"/>
                            <a:pt x="37062" y="53625"/>
                            <a:pt x="33228" y="53625"/>
                          </a:cubicBezTo>
                          <a:lnTo>
                            <a:pt x="12780" y="53625"/>
                          </a:lnTo>
                          <a:lnTo>
                            <a:pt x="12780" y="39581"/>
                          </a:lnTo>
                          <a:lnTo>
                            <a:pt x="33228" y="39581"/>
                          </a:lnTo>
                          <a:cubicBezTo>
                            <a:pt x="37062" y="39581"/>
                            <a:pt x="39618" y="37027"/>
                            <a:pt x="39618" y="33197"/>
                          </a:cubicBezTo>
                          <a:lnTo>
                            <a:pt x="39618" y="12768"/>
                          </a:lnTo>
                          <a:lnTo>
                            <a:pt x="53676" y="12768"/>
                          </a:lnTo>
                          <a:lnTo>
                            <a:pt x="53676" y="33197"/>
                          </a:lnTo>
                          <a:cubicBezTo>
                            <a:pt x="53676" y="37027"/>
                            <a:pt x="56232" y="39581"/>
                            <a:pt x="60066" y="39581"/>
                          </a:cubicBezTo>
                          <a:lnTo>
                            <a:pt x="80513" y="39581"/>
                          </a:lnTo>
                          <a:close/>
                          <a:moveTo>
                            <a:pt x="66456" y="6384"/>
                          </a:moveTo>
                          <a:cubicBezTo>
                            <a:pt x="66456" y="2553"/>
                            <a:pt x="63899" y="0"/>
                            <a:pt x="60066" y="0"/>
                          </a:cubicBezTo>
                          <a:lnTo>
                            <a:pt x="33228" y="0"/>
                          </a:lnTo>
                          <a:cubicBezTo>
                            <a:pt x="29394" y="0"/>
                            <a:pt x="26838" y="2553"/>
                            <a:pt x="26838" y="6384"/>
                          </a:cubicBezTo>
                          <a:lnTo>
                            <a:pt x="26838" y="26813"/>
                          </a:lnTo>
                          <a:lnTo>
                            <a:pt x="6390" y="26813"/>
                          </a:lnTo>
                          <a:cubicBezTo>
                            <a:pt x="2556" y="26813"/>
                            <a:pt x="0" y="29366"/>
                            <a:pt x="0" y="33197"/>
                          </a:cubicBezTo>
                          <a:lnTo>
                            <a:pt x="0" y="60009"/>
                          </a:lnTo>
                          <a:cubicBezTo>
                            <a:pt x="0" y="63840"/>
                            <a:pt x="2556" y="66393"/>
                            <a:pt x="6390" y="66393"/>
                          </a:cubicBezTo>
                          <a:lnTo>
                            <a:pt x="26838" y="66393"/>
                          </a:lnTo>
                          <a:lnTo>
                            <a:pt x="26838" y="86822"/>
                          </a:lnTo>
                          <a:cubicBezTo>
                            <a:pt x="26838" y="90653"/>
                            <a:pt x="29394" y="93206"/>
                            <a:pt x="33228" y="93206"/>
                          </a:cubicBezTo>
                          <a:lnTo>
                            <a:pt x="60066" y="93206"/>
                          </a:lnTo>
                          <a:cubicBezTo>
                            <a:pt x="63899" y="93206"/>
                            <a:pt x="66456" y="90653"/>
                            <a:pt x="66456" y="86822"/>
                          </a:cubicBezTo>
                          <a:lnTo>
                            <a:pt x="66456" y="66393"/>
                          </a:lnTo>
                          <a:lnTo>
                            <a:pt x="86903" y="66393"/>
                          </a:lnTo>
                          <a:cubicBezTo>
                            <a:pt x="90738" y="66393"/>
                            <a:pt x="93293" y="63840"/>
                            <a:pt x="93293" y="60009"/>
                          </a:cubicBezTo>
                          <a:lnTo>
                            <a:pt x="93293" y="33197"/>
                          </a:lnTo>
                          <a:cubicBezTo>
                            <a:pt x="93293" y="29366"/>
                            <a:pt x="90738" y="26813"/>
                            <a:pt x="86903" y="26813"/>
                          </a:cubicBezTo>
                          <a:lnTo>
                            <a:pt x="66456" y="26813"/>
                          </a:lnTo>
                          <a:lnTo>
                            <a:pt x="66456" y="6384"/>
                          </a:lnTo>
                          <a:close/>
                        </a:path>
                      </a:pathLst>
                    </a:custGeom>
                    <a:grpFill/>
                    <a:ln w="6390" cap="flat">
                      <a:noFill/>
                      <a:prstDash val="solid"/>
                      <a:miter/>
                    </a:ln>
                  </p:spPr>
                  <p:txBody>
                    <a:bodyPr rtlCol="0" anchor="ctr"/>
                    <a:lstStyle/>
                    <a:p>
                      <a:endParaRPr lang="en-US"/>
                    </a:p>
                  </p:txBody>
                </p:sp>
              </p:grpSp>
              <p:sp>
                <p:nvSpPr>
                  <p:cNvPr id="94" name="Graphic 4">
                    <a:extLst>
                      <a:ext uri="{FF2B5EF4-FFF2-40B4-BE49-F238E27FC236}">
                        <a16:creationId xmlns:a16="http://schemas.microsoft.com/office/drawing/2014/main" id="{79874515-D6F9-849A-92D7-D7A2057063DE}"/>
                      </a:ext>
                    </a:extLst>
                  </p:cNvPr>
                  <p:cNvSpPr/>
                  <p:nvPr/>
                </p:nvSpPr>
                <p:spPr>
                  <a:xfrm>
                    <a:off x="3547449" y="3598387"/>
                    <a:ext cx="468000" cy="468000"/>
                  </a:xfrm>
                  <a:custGeom>
                    <a:avLst/>
                    <a:gdLst>
                      <a:gd name="connsiteX0" fmla="*/ 180836 w 361674"/>
                      <a:gd name="connsiteY0" fmla="*/ 349204 h 361333"/>
                      <a:gd name="connsiteX1" fmla="*/ 12780 w 361674"/>
                      <a:gd name="connsiteY1" fmla="*/ 181305 h 361333"/>
                      <a:gd name="connsiteX2" fmla="*/ 180836 w 361674"/>
                      <a:gd name="connsiteY2" fmla="*/ 13406 h 361333"/>
                      <a:gd name="connsiteX3" fmla="*/ 348890 w 361674"/>
                      <a:gd name="connsiteY3" fmla="*/ 181305 h 361333"/>
                      <a:gd name="connsiteX4" fmla="*/ 180836 w 361674"/>
                      <a:gd name="connsiteY4" fmla="*/ 349204 h 361333"/>
                      <a:gd name="connsiteX5" fmla="*/ 180836 w 361674"/>
                      <a:gd name="connsiteY5" fmla="*/ 0 h 361333"/>
                      <a:gd name="connsiteX6" fmla="*/ 0 w 361674"/>
                      <a:gd name="connsiteY6" fmla="*/ 180667 h 361333"/>
                      <a:gd name="connsiteX7" fmla="*/ 180836 w 361674"/>
                      <a:gd name="connsiteY7" fmla="*/ 361333 h 361333"/>
                      <a:gd name="connsiteX8" fmla="*/ 361670 w 361674"/>
                      <a:gd name="connsiteY8" fmla="*/ 180667 h 361333"/>
                      <a:gd name="connsiteX9" fmla="*/ 180836 w 361674"/>
                      <a:gd name="connsiteY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4" h="361333">
                        <a:moveTo>
                          <a:pt x="180836" y="349204"/>
                        </a:moveTo>
                        <a:cubicBezTo>
                          <a:pt x="88181" y="349204"/>
                          <a:pt x="12780" y="273873"/>
                          <a:pt x="12780" y="181305"/>
                        </a:cubicBezTo>
                        <a:cubicBezTo>
                          <a:pt x="12780" y="88738"/>
                          <a:pt x="88181" y="13406"/>
                          <a:pt x="180836" y="13406"/>
                        </a:cubicBezTo>
                        <a:cubicBezTo>
                          <a:pt x="273490" y="13406"/>
                          <a:pt x="348890" y="88738"/>
                          <a:pt x="348890" y="181305"/>
                        </a:cubicBezTo>
                        <a:cubicBezTo>
                          <a:pt x="349530" y="273873"/>
                          <a:pt x="274128" y="349204"/>
                          <a:pt x="180836" y="349204"/>
                        </a:cubicBezTo>
                        <a:moveTo>
                          <a:pt x="180836" y="0"/>
                        </a:moveTo>
                        <a:cubicBezTo>
                          <a:pt x="80513" y="0"/>
                          <a:pt x="0" y="81077"/>
                          <a:pt x="0" y="180667"/>
                        </a:cubicBezTo>
                        <a:cubicBezTo>
                          <a:pt x="0" y="280895"/>
                          <a:pt x="81153" y="361333"/>
                          <a:pt x="180836" y="361333"/>
                        </a:cubicBezTo>
                        <a:cubicBezTo>
                          <a:pt x="280518" y="361333"/>
                          <a:pt x="361670" y="280257"/>
                          <a:pt x="361670" y="180667"/>
                        </a:cubicBezTo>
                        <a:cubicBezTo>
                          <a:pt x="362310" y="81077"/>
                          <a:pt x="281157" y="0"/>
                          <a:pt x="180836" y="0"/>
                        </a:cubicBezTo>
                      </a:path>
                    </a:pathLst>
                  </a:custGeom>
                  <a:solidFill>
                    <a:schemeClr val="accent2"/>
                  </a:solidFill>
                  <a:ln w="6390" cap="flat">
                    <a:noFill/>
                    <a:prstDash val="solid"/>
                    <a:miter/>
                  </a:ln>
                </p:spPr>
                <p:txBody>
                  <a:bodyPr rtlCol="0" anchor="ctr"/>
                  <a:lstStyle/>
                  <a:p>
                    <a:endParaRPr lang="en-US"/>
                  </a:p>
                </p:txBody>
              </p:sp>
            </p:grpSp>
          </p:grpSp>
          <p:grpSp>
            <p:nvGrpSpPr>
              <p:cNvPr id="107" name="Group 106">
                <a:extLst>
                  <a:ext uri="{FF2B5EF4-FFF2-40B4-BE49-F238E27FC236}">
                    <a16:creationId xmlns:a16="http://schemas.microsoft.com/office/drawing/2014/main" id="{09DC05A4-D958-D60E-F6ED-E3CE028F4EA3}"/>
                  </a:ext>
                </a:extLst>
              </p:cNvPr>
              <p:cNvGrpSpPr/>
              <p:nvPr/>
            </p:nvGrpSpPr>
            <p:grpSpPr>
              <a:xfrm>
                <a:off x="10667954" y="3450611"/>
                <a:ext cx="936000" cy="936000"/>
                <a:chOff x="10667954" y="3453876"/>
                <a:chExt cx="936000" cy="936000"/>
              </a:xfrm>
            </p:grpSpPr>
            <p:sp>
              <p:nvSpPr>
                <p:cNvPr id="88" name="Oval 87">
                  <a:extLst>
                    <a:ext uri="{FF2B5EF4-FFF2-40B4-BE49-F238E27FC236}">
                      <a16:creationId xmlns:a16="http://schemas.microsoft.com/office/drawing/2014/main" id="{99EC9990-3559-24C4-73F7-46AD6B3C9DDA}"/>
                    </a:ext>
                  </a:extLst>
                </p:cNvPr>
                <p:cNvSpPr/>
                <p:nvPr/>
              </p:nvSpPr>
              <p:spPr>
                <a:xfrm>
                  <a:off x="10667954" y="3453876"/>
                  <a:ext cx="936000" cy="936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9" name="Group 98">
                  <a:extLst>
                    <a:ext uri="{FF2B5EF4-FFF2-40B4-BE49-F238E27FC236}">
                      <a16:creationId xmlns:a16="http://schemas.microsoft.com/office/drawing/2014/main" id="{38FDA509-EE4F-5B9E-3C65-54D5C0867F2C}"/>
                    </a:ext>
                  </a:extLst>
                </p:cNvPr>
                <p:cNvGrpSpPr/>
                <p:nvPr/>
              </p:nvGrpSpPr>
              <p:grpSpPr>
                <a:xfrm>
                  <a:off x="10811954" y="3597876"/>
                  <a:ext cx="648000" cy="648000"/>
                  <a:chOff x="4875476" y="2925468"/>
                  <a:chExt cx="648000" cy="648000"/>
                </a:xfrm>
              </p:grpSpPr>
              <p:sp>
                <p:nvSpPr>
                  <p:cNvPr id="100" name="Oval 99">
                    <a:extLst>
                      <a:ext uri="{FF2B5EF4-FFF2-40B4-BE49-F238E27FC236}">
                        <a16:creationId xmlns:a16="http://schemas.microsoft.com/office/drawing/2014/main" id="{18BD9A90-9759-B9E9-1641-85C56721FC7C}"/>
                      </a:ext>
                    </a:extLst>
                  </p:cNvPr>
                  <p:cNvSpPr/>
                  <p:nvPr/>
                </p:nvSpPr>
                <p:spPr bwMode="gray">
                  <a:xfrm>
                    <a:off x="4875476" y="2925468"/>
                    <a:ext cx="648000" cy="648000"/>
                  </a:xfrm>
                  <a:prstGeom prst="ellipse">
                    <a:avLst/>
                  </a:prstGeom>
                  <a:solidFill>
                    <a:schemeClr val="bg1"/>
                  </a:solidFill>
                  <a:ln w="19050" algn="ctr">
                    <a:noFill/>
                    <a:miter lim="800000"/>
                    <a:headEnd/>
                    <a:tailEnd/>
                  </a:ln>
                  <a:effectLst/>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grpSp>
                <p:nvGrpSpPr>
                  <p:cNvPr id="101" name="Group 100">
                    <a:extLst>
                      <a:ext uri="{FF2B5EF4-FFF2-40B4-BE49-F238E27FC236}">
                        <a16:creationId xmlns:a16="http://schemas.microsoft.com/office/drawing/2014/main" id="{92F238BD-5E5D-8D66-01CD-DA2453BD6A84}"/>
                      </a:ext>
                    </a:extLst>
                  </p:cNvPr>
                  <p:cNvGrpSpPr>
                    <a:grpSpLocks noChangeAspect="1"/>
                  </p:cNvGrpSpPr>
                  <p:nvPr/>
                </p:nvGrpSpPr>
                <p:grpSpPr>
                  <a:xfrm>
                    <a:off x="4993655" y="2998129"/>
                    <a:ext cx="421417" cy="504000"/>
                    <a:chOff x="6864725" y="3210621"/>
                    <a:chExt cx="647350" cy="774209"/>
                  </a:xfrm>
                </p:grpSpPr>
                <p:sp>
                  <p:nvSpPr>
                    <p:cNvPr id="102" name="Freeform: Shape 101">
                      <a:extLst>
                        <a:ext uri="{FF2B5EF4-FFF2-40B4-BE49-F238E27FC236}">
                          <a16:creationId xmlns:a16="http://schemas.microsoft.com/office/drawing/2014/main" id="{BD681485-11C8-D239-8D2C-BD38427CE297}"/>
                        </a:ext>
                      </a:extLst>
                    </p:cNvPr>
                    <p:cNvSpPr/>
                    <p:nvPr/>
                  </p:nvSpPr>
                  <p:spPr>
                    <a:xfrm>
                      <a:off x="6864725" y="3210621"/>
                      <a:ext cx="647350" cy="774209"/>
                    </a:xfrm>
                    <a:custGeom>
                      <a:avLst/>
                      <a:gdLst>
                        <a:gd name="connsiteX0" fmla="*/ 614383 w 647350"/>
                        <a:gd name="connsiteY0" fmla="*/ 141940 h 774209"/>
                        <a:gd name="connsiteX1" fmla="*/ 350740 w 647350"/>
                        <a:gd name="connsiteY1" fmla="*/ 12400 h 774209"/>
                        <a:gd name="connsiteX2" fmla="*/ 300351 w 647350"/>
                        <a:gd name="connsiteY2" fmla="*/ 8668 h 774209"/>
                        <a:gd name="connsiteX3" fmla="*/ 296619 w 647350"/>
                        <a:gd name="connsiteY3" fmla="*/ 12400 h 774209"/>
                        <a:gd name="connsiteX4" fmla="*/ 32967 w 647350"/>
                        <a:gd name="connsiteY4" fmla="*/ 141816 h 774209"/>
                        <a:gd name="connsiteX5" fmla="*/ 1 w 647350"/>
                        <a:gd name="connsiteY5" fmla="*/ 178421 h 774209"/>
                        <a:gd name="connsiteX6" fmla="*/ 1 w 647350"/>
                        <a:gd name="connsiteY6" fmla="*/ 270651 h 774209"/>
                        <a:gd name="connsiteX7" fmla="*/ 303763 w 647350"/>
                        <a:gd name="connsiteY7" fmla="*/ 768333 h 774209"/>
                        <a:gd name="connsiteX8" fmla="*/ 343587 w 647350"/>
                        <a:gd name="connsiteY8" fmla="*/ 768333 h 774209"/>
                        <a:gd name="connsiteX9" fmla="*/ 647349 w 647350"/>
                        <a:gd name="connsiteY9" fmla="*/ 270747 h 774209"/>
                        <a:gd name="connsiteX10" fmla="*/ 647349 w 647350"/>
                        <a:gd name="connsiteY10" fmla="*/ 178535 h 774209"/>
                        <a:gd name="connsiteX11" fmla="*/ 614383 w 647350"/>
                        <a:gd name="connsiteY11" fmla="*/ 141940 h 774209"/>
                        <a:gd name="connsiteX12" fmla="*/ 628299 w 647350"/>
                        <a:gd name="connsiteY12" fmla="*/ 270775 h 774209"/>
                        <a:gd name="connsiteX13" fmla="*/ 333291 w 647350"/>
                        <a:gd name="connsiteY13" fmla="*/ 752331 h 774209"/>
                        <a:gd name="connsiteX14" fmla="*/ 314069 w 647350"/>
                        <a:gd name="connsiteY14" fmla="*/ 752331 h 774209"/>
                        <a:gd name="connsiteX15" fmla="*/ 19051 w 647350"/>
                        <a:gd name="connsiteY15" fmla="*/ 270670 h 774209"/>
                        <a:gd name="connsiteX16" fmla="*/ 19051 w 647350"/>
                        <a:gd name="connsiteY16" fmla="*/ 178440 h 774209"/>
                        <a:gd name="connsiteX17" fmla="*/ 34501 w 647350"/>
                        <a:gd name="connsiteY17" fmla="*/ 160819 h 774209"/>
                        <a:gd name="connsiteX18" fmla="*/ 310726 w 647350"/>
                        <a:gd name="connsiteY18" fmla="*/ 25240 h 774209"/>
                        <a:gd name="connsiteX19" fmla="*/ 323642 w 647350"/>
                        <a:gd name="connsiteY19" fmla="*/ 19067 h 774209"/>
                        <a:gd name="connsiteX20" fmla="*/ 336653 w 647350"/>
                        <a:gd name="connsiteY20" fmla="*/ 25240 h 774209"/>
                        <a:gd name="connsiteX21" fmla="*/ 612878 w 647350"/>
                        <a:gd name="connsiteY21" fmla="*/ 160914 h 774209"/>
                        <a:gd name="connsiteX22" fmla="*/ 628337 w 647350"/>
                        <a:gd name="connsiteY22" fmla="*/ 178535 h 7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7350" h="774209">
                          <a:moveTo>
                            <a:pt x="614383" y="141940"/>
                          </a:moveTo>
                          <a:cubicBezTo>
                            <a:pt x="513252" y="133765"/>
                            <a:pt x="419009" y="87458"/>
                            <a:pt x="350740" y="12400"/>
                          </a:cubicBezTo>
                          <a:cubicBezTo>
                            <a:pt x="337856" y="-2545"/>
                            <a:pt x="315296" y="-4216"/>
                            <a:pt x="300351" y="8668"/>
                          </a:cubicBezTo>
                          <a:cubicBezTo>
                            <a:pt x="299017" y="9818"/>
                            <a:pt x="297769" y="11066"/>
                            <a:pt x="296619" y="12400"/>
                          </a:cubicBezTo>
                          <a:cubicBezTo>
                            <a:pt x="228358" y="87454"/>
                            <a:pt x="134097" y="133723"/>
                            <a:pt x="32967" y="141816"/>
                          </a:cubicBezTo>
                          <a:cubicBezTo>
                            <a:pt x="14154" y="143632"/>
                            <a:pt x="-155" y="159520"/>
                            <a:pt x="1" y="178421"/>
                          </a:cubicBezTo>
                          <a:lnTo>
                            <a:pt x="1" y="270651"/>
                          </a:lnTo>
                          <a:cubicBezTo>
                            <a:pt x="1" y="471276"/>
                            <a:pt x="127208" y="654785"/>
                            <a:pt x="303763" y="768333"/>
                          </a:cubicBezTo>
                          <a:cubicBezTo>
                            <a:pt x="315882" y="776169"/>
                            <a:pt x="331468" y="776169"/>
                            <a:pt x="343587" y="768333"/>
                          </a:cubicBezTo>
                          <a:cubicBezTo>
                            <a:pt x="520152" y="654785"/>
                            <a:pt x="647349" y="471372"/>
                            <a:pt x="647349" y="270747"/>
                          </a:cubicBezTo>
                          <a:lnTo>
                            <a:pt x="647349" y="178535"/>
                          </a:lnTo>
                          <a:cubicBezTo>
                            <a:pt x="647533" y="159626"/>
                            <a:pt x="633208" y="143725"/>
                            <a:pt x="614383" y="141940"/>
                          </a:cubicBezTo>
                          <a:close/>
                          <a:moveTo>
                            <a:pt x="628299" y="270775"/>
                          </a:moveTo>
                          <a:cubicBezTo>
                            <a:pt x="628299" y="453512"/>
                            <a:pt x="518018" y="633535"/>
                            <a:pt x="333291" y="752331"/>
                          </a:cubicBezTo>
                          <a:cubicBezTo>
                            <a:pt x="327448" y="756135"/>
                            <a:pt x="319912" y="756135"/>
                            <a:pt x="314069" y="752331"/>
                          </a:cubicBezTo>
                          <a:cubicBezTo>
                            <a:pt x="129341" y="633525"/>
                            <a:pt x="19051" y="453465"/>
                            <a:pt x="19051" y="270670"/>
                          </a:cubicBezTo>
                          <a:lnTo>
                            <a:pt x="19051" y="178440"/>
                          </a:lnTo>
                          <a:cubicBezTo>
                            <a:pt x="18882" y="169459"/>
                            <a:pt x="25575" y="161824"/>
                            <a:pt x="34501" y="160819"/>
                          </a:cubicBezTo>
                          <a:cubicBezTo>
                            <a:pt x="140475" y="152428"/>
                            <a:pt x="239262" y="103941"/>
                            <a:pt x="310726" y="25240"/>
                          </a:cubicBezTo>
                          <a:cubicBezTo>
                            <a:pt x="313961" y="21444"/>
                            <a:pt x="318656" y="19200"/>
                            <a:pt x="323642" y="19067"/>
                          </a:cubicBezTo>
                          <a:cubicBezTo>
                            <a:pt x="328655" y="19199"/>
                            <a:pt x="333379" y="21441"/>
                            <a:pt x="336653" y="25240"/>
                          </a:cubicBezTo>
                          <a:cubicBezTo>
                            <a:pt x="408132" y="103934"/>
                            <a:pt x="506904" y="152448"/>
                            <a:pt x="612878" y="160914"/>
                          </a:cubicBezTo>
                          <a:cubicBezTo>
                            <a:pt x="621808" y="161916"/>
                            <a:pt x="628507" y="169551"/>
                            <a:pt x="628337" y="178535"/>
                          </a:cubicBezTo>
                          <a:close/>
                        </a:path>
                      </a:pathLst>
                    </a:custGeom>
                    <a:solidFill>
                      <a:srgbClr val="000000"/>
                    </a:solidFill>
                    <a:ln w="9525" cap="flat">
                      <a:noFill/>
                      <a:prstDash val="solid"/>
                      <a:miter/>
                    </a:ln>
                  </p:spPr>
                  <p:txBody>
                    <a:bodyPr rtlCol="0" anchor="ctr"/>
                    <a:lstStyle/>
                    <a:p>
                      <a:endParaRPr lang="en-AU"/>
                    </a:p>
                  </p:txBody>
                </p:sp>
                <p:sp>
                  <p:nvSpPr>
                    <p:cNvPr id="103" name="Freeform: Shape 102">
                      <a:extLst>
                        <a:ext uri="{FF2B5EF4-FFF2-40B4-BE49-F238E27FC236}">
                          <a16:creationId xmlns:a16="http://schemas.microsoft.com/office/drawing/2014/main" id="{B56A8FA9-A3E4-5A09-06EC-B9E45DCDB072}"/>
                        </a:ext>
                      </a:extLst>
                    </p:cNvPr>
                    <p:cNvSpPr/>
                    <p:nvPr/>
                  </p:nvSpPr>
                  <p:spPr>
                    <a:xfrm>
                      <a:off x="6940926" y="3303850"/>
                      <a:ext cx="494947" cy="596826"/>
                    </a:xfrm>
                    <a:custGeom>
                      <a:avLst/>
                      <a:gdLst>
                        <a:gd name="connsiteX0" fmla="*/ 0 w 494947"/>
                        <a:gd name="connsiteY0" fmla="*/ 120148 h 596826"/>
                        <a:gd name="connsiteX1" fmla="*/ 0 w 494947"/>
                        <a:gd name="connsiteY1" fmla="*/ 177470 h 596826"/>
                        <a:gd name="connsiteX2" fmla="*/ 247479 w 494947"/>
                        <a:gd name="connsiteY2" fmla="*/ 596827 h 596826"/>
                        <a:gd name="connsiteX3" fmla="*/ 494948 w 494947"/>
                        <a:gd name="connsiteY3" fmla="*/ 177536 h 596826"/>
                        <a:gd name="connsiteX4" fmla="*/ 494948 w 494947"/>
                        <a:gd name="connsiteY4" fmla="*/ 120148 h 596826"/>
                        <a:gd name="connsiteX5" fmla="*/ 247469 w 494947"/>
                        <a:gd name="connsiteY5" fmla="*/ 0 h 596826"/>
                        <a:gd name="connsiteX6" fmla="*/ 0 w 494947"/>
                        <a:gd name="connsiteY6" fmla="*/ 120148 h 596826"/>
                        <a:gd name="connsiteX7" fmla="*/ 475898 w 494947"/>
                        <a:gd name="connsiteY7" fmla="*/ 177565 h 596826"/>
                        <a:gd name="connsiteX8" fmla="*/ 247479 w 494947"/>
                        <a:gd name="connsiteY8" fmla="*/ 573472 h 596826"/>
                        <a:gd name="connsiteX9" fmla="*/ 19050 w 494947"/>
                        <a:gd name="connsiteY9" fmla="*/ 177441 h 596826"/>
                        <a:gd name="connsiteX10" fmla="*/ 19050 w 494947"/>
                        <a:gd name="connsiteY10" fmla="*/ 136103 h 596826"/>
                        <a:gd name="connsiteX11" fmla="*/ 247459 w 494947"/>
                        <a:gd name="connsiteY11" fmla="*/ 25527 h 596826"/>
                        <a:gd name="connsiteX12" fmla="*/ 475898 w 494947"/>
                        <a:gd name="connsiteY12" fmla="*/ 136160 h 59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47" h="596826">
                          <a:moveTo>
                            <a:pt x="0" y="120148"/>
                          </a:moveTo>
                          <a:lnTo>
                            <a:pt x="0" y="177470"/>
                          </a:lnTo>
                          <a:cubicBezTo>
                            <a:pt x="0" y="333727"/>
                            <a:pt x="92040" y="488937"/>
                            <a:pt x="247479" y="596827"/>
                          </a:cubicBezTo>
                          <a:cubicBezTo>
                            <a:pt x="402908" y="488880"/>
                            <a:pt x="494948" y="333727"/>
                            <a:pt x="494948" y="177536"/>
                          </a:cubicBezTo>
                          <a:lnTo>
                            <a:pt x="494948" y="120148"/>
                          </a:lnTo>
                          <a:cubicBezTo>
                            <a:pt x="402397" y="105425"/>
                            <a:pt x="316282" y="63617"/>
                            <a:pt x="247469" y="0"/>
                          </a:cubicBezTo>
                          <a:cubicBezTo>
                            <a:pt x="178674" y="63637"/>
                            <a:pt x="92555" y="105448"/>
                            <a:pt x="0" y="120148"/>
                          </a:cubicBezTo>
                          <a:close/>
                          <a:moveTo>
                            <a:pt x="475898" y="177565"/>
                          </a:moveTo>
                          <a:cubicBezTo>
                            <a:pt x="475898" y="322631"/>
                            <a:pt x="390763" y="469783"/>
                            <a:pt x="247479" y="573472"/>
                          </a:cubicBezTo>
                          <a:cubicBezTo>
                            <a:pt x="104194" y="469716"/>
                            <a:pt x="19050" y="322574"/>
                            <a:pt x="19050" y="177441"/>
                          </a:cubicBezTo>
                          <a:lnTo>
                            <a:pt x="19050" y="136103"/>
                          </a:lnTo>
                          <a:cubicBezTo>
                            <a:pt x="103547" y="119856"/>
                            <a:pt x="182305" y="81728"/>
                            <a:pt x="247459" y="25527"/>
                          </a:cubicBezTo>
                          <a:cubicBezTo>
                            <a:pt x="312629" y="81734"/>
                            <a:pt x="391392" y="119880"/>
                            <a:pt x="475898" y="136160"/>
                          </a:cubicBezTo>
                          <a:close/>
                        </a:path>
                      </a:pathLst>
                    </a:custGeom>
                    <a:solidFill>
                      <a:srgbClr val="000000"/>
                    </a:solidFill>
                    <a:ln w="9525" cap="flat">
                      <a:noFill/>
                      <a:prstDash val="solid"/>
                      <a:miter/>
                    </a:ln>
                  </p:spPr>
                  <p:txBody>
                    <a:bodyPr rtlCol="0" anchor="ctr"/>
                    <a:lstStyle/>
                    <a:p>
                      <a:endParaRPr lang="en-AU"/>
                    </a:p>
                  </p:txBody>
                </p:sp>
                <p:pic>
                  <p:nvPicPr>
                    <p:cNvPr id="104" name="Graphic 103" descr="Coins outline">
                      <a:extLst>
                        <a:ext uri="{FF2B5EF4-FFF2-40B4-BE49-F238E27FC236}">
                          <a16:creationId xmlns:a16="http://schemas.microsoft.com/office/drawing/2014/main" id="{75BB23EE-CBC3-E0A8-EE4D-369875C49C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13578" y="3396117"/>
                      <a:ext cx="357732" cy="357732"/>
                    </a:xfrm>
                    <a:prstGeom prst="rect">
                      <a:avLst/>
                    </a:prstGeom>
                  </p:spPr>
                </p:pic>
              </p:grpSp>
            </p:grpSp>
          </p:grpSp>
        </p:grpSp>
        <p:cxnSp>
          <p:nvCxnSpPr>
            <p:cNvPr id="121" name="Connector: Elbow 120">
              <a:extLst>
                <a:ext uri="{FF2B5EF4-FFF2-40B4-BE49-F238E27FC236}">
                  <a16:creationId xmlns:a16="http://schemas.microsoft.com/office/drawing/2014/main" id="{65D2CE2E-15B6-3FFD-672F-E5DC3FD75007}"/>
                </a:ext>
              </a:extLst>
            </p:cNvPr>
            <p:cNvCxnSpPr/>
            <p:nvPr/>
          </p:nvCxnSpPr>
          <p:spPr>
            <a:xfrm rot="5400000" flipH="1" flipV="1">
              <a:off x="9775445" y="1852735"/>
              <a:ext cx="12700" cy="2478787"/>
            </a:xfrm>
            <a:prstGeom prst="bentConnector3">
              <a:avLst>
                <a:gd name="adj1" fmla="val 180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0C208588-7CCC-502F-B295-BF03CD3E1D0B}"/>
                </a:ext>
              </a:extLst>
            </p:cNvPr>
            <p:cNvCxnSpPr>
              <a:cxnSpLocks/>
            </p:cNvCxnSpPr>
            <p:nvPr/>
          </p:nvCxnSpPr>
          <p:spPr>
            <a:xfrm>
              <a:off x="9781795" y="2670476"/>
              <a:ext cx="1" cy="4216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031" name="Group 1030">
              <a:extLst>
                <a:ext uri="{FF2B5EF4-FFF2-40B4-BE49-F238E27FC236}">
                  <a16:creationId xmlns:a16="http://schemas.microsoft.com/office/drawing/2014/main" id="{2FDC92C3-B965-C109-5513-DB7545BCEB3D}"/>
                </a:ext>
              </a:extLst>
            </p:cNvPr>
            <p:cNvGrpSpPr/>
            <p:nvPr/>
          </p:nvGrpSpPr>
          <p:grpSpPr>
            <a:xfrm>
              <a:off x="9313795" y="5563749"/>
              <a:ext cx="936000" cy="936000"/>
              <a:chOff x="9458266" y="5532431"/>
              <a:chExt cx="936000" cy="936000"/>
            </a:xfrm>
          </p:grpSpPr>
          <p:sp>
            <p:nvSpPr>
              <p:cNvPr id="1024" name="Oval 1023">
                <a:extLst>
                  <a:ext uri="{FF2B5EF4-FFF2-40B4-BE49-F238E27FC236}">
                    <a16:creationId xmlns:a16="http://schemas.microsoft.com/office/drawing/2014/main" id="{6B851E1C-FC17-9369-817A-88976965E04F}"/>
                  </a:ext>
                </a:extLst>
              </p:cNvPr>
              <p:cNvSpPr/>
              <p:nvPr/>
            </p:nvSpPr>
            <p:spPr>
              <a:xfrm>
                <a:off x="9458266" y="5532431"/>
                <a:ext cx="936000" cy="936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6" name="Oval 1025">
                <a:extLst>
                  <a:ext uri="{FF2B5EF4-FFF2-40B4-BE49-F238E27FC236}">
                    <a16:creationId xmlns:a16="http://schemas.microsoft.com/office/drawing/2014/main" id="{2EC9E850-05B6-4764-8EB6-DAEE9642DF79}"/>
                  </a:ext>
                </a:extLst>
              </p:cNvPr>
              <p:cNvSpPr/>
              <p:nvPr/>
            </p:nvSpPr>
            <p:spPr bwMode="gray">
              <a:xfrm>
                <a:off x="9602266" y="5676431"/>
                <a:ext cx="648000" cy="648000"/>
              </a:xfrm>
              <a:prstGeom prst="ellipse">
                <a:avLst/>
              </a:prstGeom>
              <a:solidFill>
                <a:schemeClr val="bg1"/>
              </a:solidFill>
              <a:ln w="19050" algn="ctr">
                <a:noFill/>
                <a:miter lim="800000"/>
                <a:headEnd/>
                <a:tailEnd/>
              </a:ln>
              <a:effectLst/>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pic>
            <p:nvPicPr>
              <p:cNvPr id="1030" name="Graphic 1029" descr="Doctor male with solid fill">
                <a:extLst>
                  <a:ext uri="{FF2B5EF4-FFF2-40B4-BE49-F238E27FC236}">
                    <a16:creationId xmlns:a16="http://schemas.microsoft.com/office/drawing/2014/main" id="{175279F2-99E8-E883-51A3-27096A4E45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38266" y="5712431"/>
                <a:ext cx="576000" cy="576000"/>
              </a:xfrm>
              <a:prstGeom prst="rect">
                <a:avLst/>
              </a:prstGeom>
            </p:spPr>
          </p:pic>
        </p:grpSp>
        <p:grpSp>
          <p:nvGrpSpPr>
            <p:cNvPr id="1036" name="Group 1035">
              <a:extLst>
                <a:ext uri="{FF2B5EF4-FFF2-40B4-BE49-F238E27FC236}">
                  <a16:creationId xmlns:a16="http://schemas.microsoft.com/office/drawing/2014/main" id="{701989D8-9FEC-7FE3-C08C-4E7344448A66}"/>
                </a:ext>
              </a:extLst>
            </p:cNvPr>
            <p:cNvGrpSpPr/>
            <p:nvPr/>
          </p:nvGrpSpPr>
          <p:grpSpPr>
            <a:xfrm>
              <a:off x="8513065" y="4428772"/>
              <a:ext cx="2537460" cy="757258"/>
              <a:chOff x="8686461" y="2124432"/>
              <a:chExt cx="2537460" cy="829968"/>
            </a:xfrm>
          </p:grpSpPr>
          <p:sp>
            <p:nvSpPr>
              <p:cNvPr id="1038" name="Flowchart: Direct Access Storage 1037">
                <a:extLst>
                  <a:ext uri="{FF2B5EF4-FFF2-40B4-BE49-F238E27FC236}">
                    <a16:creationId xmlns:a16="http://schemas.microsoft.com/office/drawing/2014/main" id="{9B9A6245-F791-175D-F7BE-B0A86FADA390}"/>
                  </a:ext>
                </a:extLst>
              </p:cNvPr>
              <p:cNvSpPr/>
              <p:nvPr/>
            </p:nvSpPr>
            <p:spPr>
              <a:xfrm rot="10800000">
                <a:off x="8686461" y="2124432"/>
                <a:ext cx="2537460" cy="829968"/>
              </a:xfrm>
              <a:prstGeom prst="flowChartMagneticDrum">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9" name="TextBox 1038">
                <a:extLst>
                  <a:ext uri="{FF2B5EF4-FFF2-40B4-BE49-F238E27FC236}">
                    <a16:creationId xmlns:a16="http://schemas.microsoft.com/office/drawing/2014/main" id="{D47253FC-6DF7-67B6-CD53-29710C8E67A9}"/>
                  </a:ext>
                </a:extLst>
              </p:cNvPr>
              <p:cNvSpPr txBox="1"/>
              <p:nvPr/>
            </p:nvSpPr>
            <p:spPr>
              <a:xfrm>
                <a:off x="9555743" y="2266117"/>
                <a:ext cx="1482627" cy="582901"/>
              </a:xfrm>
              <a:prstGeom prst="rect">
                <a:avLst/>
              </a:prstGeom>
              <a:noFill/>
            </p:spPr>
            <p:txBody>
              <a:bodyPr wrap="square" rtlCol="0">
                <a:spAutoFit/>
              </a:bodyPr>
              <a:lstStyle/>
              <a:p>
                <a:pPr algn="ctr"/>
                <a:r>
                  <a:rPr lang="en-AU" sz="1200"/>
                  <a:t>Shared Evidence Repository</a:t>
                </a:r>
              </a:p>
            </p:txBody>
          </p:sp>
        </p:grpSp>
        <p:cxnSp>
          <p:nvCxnSpPr>
            <p:cNvPr id="1040" name="Connector: Elbow 1039">
              <a:extLst>
                <a:ext uri="{FF2B5EF4-FFF2-40B4-BE49-F238E27FC236}">
                  <a16:creationId xmlns:a16="http://schemas.microsoft.com/office/drawing/2014/main" id="{93F3D932-F196-4BD5-4723-CEB46299C945}"/>
                </a:ext>
              </a:extLst>
            </p:cNvPr>
            <p:cNvCxnSpPr>
              <a:cxnSpLocks/>
            </p:cNvCxnSpPr>
            <p:nvPr/>
          </p:nvCxnSpPr>
          <p:spPr>
            <a:xfrm rot="16200000" flipH="1">
              <a:off x="9775445" y="2788734"/>
              <a:ext cx="12700" cy="2478787"/>
            </a:xfrm>
            <a:prstGeom prst="bentConnector3">
              <a:avLst>
                <a:gd name="adj1" fmla="val 180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a:extLst>
                <a:ext uri="{FF2B5EF4-FFF2-40B4-BE49-F238E27FC236}">
                  <a16:creationId xmlns:a16="http://schemas.microsoft.com/office/drawing/2014/main" id="{F52A58EE-1169-2F40-83BB-F33AD387800B}"/>
                </a:ext>
              </a:extLst>
            </p:cNvPr>
            <p:cNvCxnSpPr>
              <a:cxnSpLocks/>
            </p:cNvCxnSpPr>
            <p:nvPr/>
          </p:nvCxnSpPr>
          <p:spPr>
            <a:xfrm flipV="1">
              <a:off x="9781795" y="4028128"/>
              <a:ext cx="1" cy="4006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46" name="Arrow: Down 1045">
              <a:extLst>
                <a:ext uri="{FF2B5EF4-FFF2-40B4-BE49-F238E27FC236}">
                  <a16:creationId xmlns:a16="http://schemas.microsoft.com/office/drawing/2014/main" id="{0290A92D-CC81-1A24-D6D8-1E26DC3A936D}"/>
                </a:ext>
              </a:extLst>
            </p:cNvPr>
            <p:cNvSpPr/>
            <p:nvPr/>
          </p:nvSpPr>
          <p:spPr>
            <a:xfrm rot="10800000">
              <a:off x="9552217" y="5221545"/>
              <a:ext cx="459157" cy="2689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71" name="Group 1170">
              <a:extLst>
                <a:ext uri="{FF2B5EF4-FFF2-40B4-BE49-F238E27FC236}">
                  <a16:creationId xmlns:a16="http://schemas.microsoft.com/office/drawing/2014/main" id="{78278DA9-B46B-A2D6-53C2-F492C80F39DF}"/>
                </a:ext>
              </a:extLst>
            </p:cNvPr>
            <p:cNvGrpSpPr/>
            <p:nvPr/>
          </p:nvGrpSpPr>
          <p:grpSpPr>
            <a:xfrm>
              <a:off x="8716279" y="4607782"/>
              <a:ext cx="432001" cy="395999"/>
              <a:chOff x="8020924" y="5387751"/>
              <a:chExt cx="269904" cy="207175"/>
            </a:xfrm>
            <a:solidFill>
              <a:srgbClr val="3C69FF"/>
            </a:solidFill>
          </p:grpSpPr>
          <p:sp>
            <p:nvSpPr>
              <p:cNvPr id="1169" name="Graphic 1100">
                <a:extLst>
                  <a:ext uri="{FF2B5EF4-FFF2-40B4-BE49-F238E27FC236}">
                    <a16:creationId xmlns:a16="http://schemas.microsoft.com/office/drawing/2014/main" id="{B1D8380F-658D-515D-44A5-D6F533107C4F}"/>
                  </a:ext>
                </a:extLst>
              </p:cNvPr>
              <p:cNvSpPr/>
              <p:nvPr/>
            </p:nvSpPr>
            <p:spPr>
              <a:xfrm>
                <a:off x="8081177" y="5480195"/>
                <a:ext cx="137847" cy="72873"/>
              </a:xfrm>
              <a:custGeom>
                <a:avLst/>
                <a:gdLst>
                  <a:gd name="connsiteX0" fmla="*/ 78597 w 106716"/>
                  <a:gd name="connsiteY0" fmla="*/ 0 h 56363"/>
                  <a:gd name="connsiteX1" fmla="*/ 57509 w 106716"/>
                  <a:gd name="connsiteY1" fmla="*/ 9576 h 56363"/>
                  <a:gd name="connsiteX2" fmla="*/ 13419 w 106716"/>
                  <a:gd name="connsiteY2" fmla="*/ 9576 h 56363"/>
                  <a:gd name="connsiteX3" fmla="*/ 3195 w 106716"/>
                  <a:gd name="connsiteY3" fmla="*/ 15960 h 56363"/>
                  <a:gd name="connsiteX4" fmla="*/ 640 w 106716"/>
                  <a:gd name="connsiteY4" fmla="*/ 22344 h 56363"/>
                  <a:gd name="connsiteX5" fmla="*/ 0 w 106716"/>
                  <a:gd name="connsiteY5" fmla="*/ 23621 h 56363"/>
                  <a:gd name="connsiteX6" fmla="*/ 0 w 106716"/>
                  <a:gd name="connsiteY6" fmla="*/ 24259 h 56363"/>
                  <a:gd name="connsiteX7" fmla="*/ 0 w 106716"/>
                  <a:gd name="connsiteY7" fmla="*/ 25536 h 56363"/>
                  <a:gd name="connsiteX8" fmla="*/ 4473 w 106716"/>
                  <a:gd name="connsiteY8" fmla="*/ 34474 h 56363"/>
                  <a:gd name="connsiteX9" fmla="*/ 10863 w 106716"/>
                  <a:gd name="connsiteY9" fmla="*/ 40858 h 56363"/>
                  <a:gd name="connsiteX10" fmla="*/ 12141 w 106716"/>
                  <a:gd name="connsiteY10" fmla="*/ 42134 h 56363"/>
                  <a:gd name="connsiteX11" fmla="*/ 12780 w 106716"/>
                  <a:gd name="connsiteY11" fmla="*/ 42773 h 56363"/>
                  <a:gd name="connsiteX12" fmla="*/ 23004 w 106716"/>
                  <a:gd name="connsiteY12" fmla="*/ 42773 h 56363"/>
                  <a:gd name="connsiteX13" fmla="*/ 25560 w 106716"/>
                  <a:gd name="connsiteY13" fmla="*/ 41496 h 56363"/>
                  <a:gd name="connsiteX14" fmla="*/ 28116 w 106716"/>
                  <a:gd name="connsiteY14" fmla="*/ 43411 h 56363"/>
                  <a:gd name="connsiteX15" fmla="*/ 28755 w 106716"/>
                  <a:gd name="connsiteY15" fmla="*/ 44050 h 56363"/>
                  <a:gd name="connsiteX16" fmla="*/ 39618 w 106716"/>
                  <a:gd name="connsiteY16" fmla="*/ 44050 h 56363"/>
                  <a:gd name="connsiteX17" fmla="*/ 40257 w 106716"/>
                  <a:gd name="connsiteY17" fmla="*/ 43411 h 56363"/>
                  <a:gd name="connsiteX18" fmla="*/ 42813 w 106716"/>
                  <a:gd name="connsiteY18" fmla="*/ 41496 h 56363"/>
                  <a:gd name="connsiteX19" fmla="*/ 42813 w 106716"/>
                  <a:gd name="connsiteY19" fmla="*/ 41496 h 56363"/>
                  <a:gd name="connsiteX20" fmla="*/ 50481 w 106716"/>
                  <a:gd name="connsiteY20" fmla="*/ 44688 h 56363"/>
                  <a:gd name="connsiteX21" fmla="*/ 56232 w 106716"/>
                  <a:gd name="connsiteY21" fmla="*/ 44688 h 56363"/>
                  <a:gd name="connsiteX22" fmla="*/ 95210 w 106716"/>
                  <a:gd name="connsiteY22" fmla="*/ 51072 h 56363"/>
                  <a:gd name="connsiteX23" fmla="*/ 101600 w 106716"/>
                  <a:gd name="connsiteY23" fmla="*/ 12130 h 56363"/>
                  <a:gd name="connsiteX24" fmla="*/ 98405 w 106716"/>
                  <a:gd name="connsiteY24" fmla="*/ 8299 h 56363"/>
                  <a:gd name="connsiteX25" fmla="*/ 78597 w 106716"/>
                  <a:gd name="connsiteY25" fmla="*/ 0 h 56363"/>
                  <a:gd name="connsiteX26" fmla="*/ 78597 w 106716"/>
                  <a:gd name="connsiteY26" fmla="*/ 42773 h 56363"/>
                  <a:gd name="connsiteX27" fmla="*/ 65178 w 106716"/>
                  <a:gd name="connsiteY27" fmla="*/ 35112 h 56363"/>
                  <a:gd name="connsiteX28" fmla="*/ 59427 w 106716"/>
                  <a:gd name="connsiteY28" fmla="*/ 31920 h 56363"/>
                  <a:gd name="connsiteX29" fmla="*/ 51759 w 106716"/>
                  <a:gd name="connsiteY29" fmla="*/ 31920 h 56363"/>
                  <a:gd name="connsiteX30" fmla="*/ 51119 w 106716"/>
                  <a:gd name="connsiteY30" fmla="*/ 31282 h 56363"/>
                  <a:gd name="connsiteX31" fmla="*/ 36423 w 106716"/>
                  <a:gd name="connsiteY31" fmla="*/ 30643 h 56363"/>
                  <a:gd name="connsiteX32" fmla="*/ 34506 w 106716"/>
                  <a:gd name="connsiteY32" fmla="*/ 31920 h 56363"/>
                  <a:gd name="connsiteX33" fmla="*/ 29394 w 106716"/>
                  <a:gd name="connsiteY33" fmla="*/ 28728 h 56363"/>
                  <a:gd name="connsiteX34" fmla="*/ 23004 w 106716"/>
                  <a:gd name="connsiteY34" fmla="*/ 28728 h 56363"/>
                  <a:gd name="connsiteX35" fmla="*/ 17892 w 106716"/>
                  <a:gd name="connsiteY35" fmla="*/ 31282 h 56363"/>
                  <a:gd name="connsiteX36" fmla="*/ 12780 w 106716"/>
                  <a:gd name="connsiteY36" fmla="*/ 26174 h 56363"/>
                  <a:gd name="connsiteX37" fmla="*/ 14058 w 106716"/>
                  <a:gd name="connsiteY37" fmla="*/ 22982 h 56363"/>
                  <a:gd name="connsiteX38" fmla="*/ 60066 w 106716"/>
                  <a:gd name="connsiteY38" fmla="*/ 22982 h 56363"/>
                  <a:gd name="connsiteX39" fmla="*/ 65178 w 106716"/>
                  <a:gd name="connsiteY39" fmla="*/ 20429 h 56363"/>
                  <a:gd name="connsiteX40" fmla="*/ 77958 w 106716"/>
                  <a:gd name="connsiteY40" fmla="*/ 14045 h 56363"/>
                  <a:gd name="connsiteX41" fmla="*/ 93294 w 106716"/>
                  <a:gd name="connsiteY41" fmla="*/ 27451 h 56363"/>
                  <a:gd name="connsiteX42" fmla="*/ 93294 w 106716"/>
                  <a:gd name="connsiteY42" fmla="*/ 28728 h 56363"/>
                  <a:gd name="connsiteX43" fmla="*/ 78597 w 106716"/>
                  <a:gd name="connsiteY43" fmla="*/ 42773 h 5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6716" h="56363">
                    <a:moveTo>
                      <a:pt x="78597" y="0"/>
                    </a:moveTo>
                    <a:cubicBezTo>
                      <a:pt x="70289" y="0"/>
                      <a:pt x="62622" y="3192"/>
                      <a:pt x="57509" y="9576"/>
                    </a:cubicBezTo>
                    <a:lnTo>
                      <a:pt x="13419" y="9576"/>
                    </a:lnTo>
                    <a:cubicBezTo>
                      <a:pt x="8946" y="9576"/>
                      <a:pt x="5112" y="12130"/>
                      <a:pt x="3195" y="15960"/>
                    </a:cubicBezTo>
                    <a:lnTo>
                      <a:pt x="640" y="22344"/>
                    </a:lnTo>
                    <a:cubicBezTo>
                      <a:pt x="640" y="22982"/>
                      <a:pt x="0" y="22982"/>
                      <a:pt x="0" y="23621"/>
                    </a:cubicBezTo>
                    <a:lnTo>
                      <a:pt x="0" y="24259"/>
                    </a:lnTo>
                    <a:cubicBezTo>
                      <a:pt x="0" y="24898"/>
                      <a:pt x="0" y="24898"/>
                      <a:pt x="0" y="25536"/>
                    </a:cubicBezTo>
                    <a:cubicBezTo>
                      <a:pt x="0" y="29366"/>
                      <a:pt x="1278" y="32558"/>
                      <a:pt x="4473" y="34474"/>
                    </a:cubicBezTo>
                    <a:lnTo>
                      <a:pt x="10863" y="40858"/>
                    </a:lnTo>
                    <a:cubicBezTo>
                      <a:pt x="11502" y="41496"/>
                      <a:pt x="11502" y="41496"/>
                      <a:pt x="12141" y="42134"/>
                    </a:cubicBezTo>
                    <a:lnTo>
                      <a:pt x="12780" y="42773"/>
                    </a:lnTo>
                    <a:cubicBezTo>
                      <a:pt x="15975" y="44688"/>
                      <a:pt x="19809" y="44688"/>
                      <a:pt x="23004" y="42773"/>
                    </a:cubicBezTo>
                    <a:lnTo>
                      <a:pt x="25560" y="41496"/>
                    </a:lnTo>
                    <a:lnTo>
                      <a:pt x="28116" y="43411"/>
                    </a:lnTo>
                    <a:lnTo>
                      <a:pt x="28755" y="44050"/>
                    </a:lnTo>
                    <a:cubicBezTo>
                      <a:pt x="31950" y="45965"/>
                      <a:pt x="36423" y="45965"/>
                      <a:pt x="39618" y="44050"/>
                    </a:cubicBezTo>
                    <a:cubicBezTo>
                      <a:pt x="39618" y="44050"/>
                      <a:pt x="40257" y="44050"/>
                      <a:pt x="40257" y="43411"/>
                    </a:cubicBezTo>
                    <a:lnTo>
                      <a:pt x="42813" y="41496"/>
                    </a:lnTo>
                    <a:lnTo>
                      <a:pt x="42813" y="41496"/>
                    </a:lnTo>
                    <a:cubicBezTo>
                      <a:pt x="44730" y="43411"/>
                      <a:pt x="47286" y="44688"/>
                      <a:pt x="50481" y="44688"/>
                    </a:cubicBezTo>
                    <a:lnTo>
                      <a:pt x="56232" y="44688"/>
                    </a:lnTo>
                    <a:cubicBezTo>
                      <a:pt x="65178" y="57456"/>
                      <a:pt x="83069" y="60010"/>
                      <a:pt x="95210" y="51072"/>
                    </a:cubicBezTo>
                    <a:cubicBezTo>
                      <a:pt x="107351" y="42134"/>
                      <a:pt x="110546" y="24259"/>
                      <a:pt x="101600" y="12130"/>
                    </a:cubicBezTo>
                    <a:cubicBezTo>
                      <a:pt x="100322" y="10853"/>
                      <a:pt x="99684" y="9576"/>
                      <a:pt x="98405" y="8299"/>
                    </a:cubicBezTo>
                    <a:cubicBezTo>
                      <a:pt x="93294" y="3192"/>
                      <a:pt x="86264" y="0"/>
                      <a:pt x="78597" y="0"/>
                    </a:cubicBezTo>
                    <a:close/>
                    <a:moveTo>
                      <a:pt x="78597" y="42773"/>
                    </a:moveTo>
                    <a:cubicBezTo>
                      <a:pt x="72845" y="42773"/>
                      <a:pt x="67734" y="39581"/>
                      <a:pt x="65178" y="35112"/>
                    </a:cubicBezTo>
                    <a:cubicBezTo>
                      <a:pt x="63899" y="33197"/>
                      <a:pt x="61983" y="31920"/>
                      <a:pt x="59427" y="31920"/>
                    </a:cubicBezTo>
                    <a:lnTo>
                      <a:pt x="51759" y="31920"/>
                    </a:lnTo>
                    <a:lnTo>
                      <a:pt x="51119" y="31282"/>
                    </a:lnTo>
                    <a:cubicBezTo>
                      <a:pt x="46647" y="27451"/>
                      <a:pt x="40896" y="27451"/>
                      <a:pt x="36423" y="30643"/>
                    </a:cubicBezTo>
                    <a:lnTo>
                      <a:pt x="34506" y="31920"/>
                    </a:lnTo>
                    <a:lnTo>
                      <a:pt x="29394" y="28728"/>
                    </a:lnTo>
                    <a:cubicBezTo>
                      <a:pt x="27477" y="27451"/>
                      <a:pt x="24921" y="27451"/>
                      <a:pt x="23004" y="28728"/>
                    </a:cubicBezTo>
                    <a:lnTo>
                      <a:pt x="17892" y="31282"/>
                    </a:lnTo>
                    <a:lnTo>
                      <a:pt x="12780" y="26174"/>
                    </a:lnTo>
                    <a:lnTo>
                      <a:pt x="14058" y="22982"/>
                    </a:lnTo>
                    <a:lnTo>
                      <a:pt x="60066" y="22982"/>
                    </a:lnTo>
                    <a:cubicBezTo>
                      <a:pt x="61983" y="22982"/>
                      <a:pt x="63899" y="21706"/>
                      <a:pt x="65178" y="20429"/>
                    </a:cubicBezTo>
                    <a:cubicBezTo>
                      <a:pt x="68373" y="16598"/>
                      <a:pt x="72845" y="14045"/>
                      <a:pt x="77958" y="14045"/>
                    </a:cubicBezTo>
                    <a:cubicBezTo>
                      <a:pt x="86264" y="13406"/>
                      <a:pt x="92654" y="19790"/>
                      <a:pt x="93294" y="27451"/>
                    </a:cubicBezTo>
                    <a:cubicBezTo>
                      <a:pt x="93294" y="28090"/>
                      <a:pt x="93294" y="28090"/>
                      <a:pt x="93294" y="28728"/>
                    </a:cubicBezTo>
                    <a:cubicBezTo>
                      <a:pt x="93294" y="36389"/>
                      <a:pt x="86904" y="42773"/>
                      <a:pt x="78597" y="42773"/>
                    </a:cubicBezTo>
                    <a:close/>
                  </a:path>
                </a:pathLst>
              </a:custGeom>
              <a:grpFill/>
              <a:ln w="6390" cap="flat">
                <a:noFill/>
                <a:prstDash val="solid"/>
                <a:miter/>
              </a:ln>
            </p:spPr>
            <p:txBody>
              <a:bodyPr rtlCol="0" anchor="ctr"/>
              <a:lstStyle/>
              <a:p>
                <a:endParaRPr lang="en-US"/>
              </a:p>
            </p:txBody>
          </p:sp>
          <p:sp>
            <p:nvSpPr>
              <p:cNvPr id="1170" name="Graphic 1100">
                <a:extLst>
                  <a:ext uri="{FF2B5EF4-FFF2-40B4-BE49-F238E27FC236}">
                    <a16:creationId xmlns:a16="http://schemas.microsoft.com/office/drawing/2014/main" id="{316E8D3D-6429-AFC6-057C-171D8B93A248}"/>
                  </a:ext>
                </a:extLst>
              </p:cNvPr>
              <p:cNvSpPr/>
              <p:nvPr/>
            </p:nvSpPr>
            <p:spPr>
              <a:xfrm>
                <a:off x="8020924" y="5387751"/>
                <a:ext cx="269904" cy="207175"/>
              </a:xfrm>
              <a:custGeom>
                <a:avLst/>
                <a:gdLst>
                  <a:gd name="connsiteX0" fmla="*/ 190420 w 208950"/>
                  <a:gd name="connsiteY0" fmla="*/ 18514 h 160238"/>
                  <a:gd name="connsiteX1" fmla="*/ 185308 w 208950"/>
                  <a:gd name="connsiteY1" fmla="*/ 18514 h 160238"/>
                  <a:gd name="connsiteX2" fmla="*/ 178918 w 208950"/>
                  <a:gd name="connsiteY2" fmla="*/ 24898 h 160238"/>
                  <a:gd name="connsiteX3" fmla="*/ 185308 w 208950"/>
                  <a:gd name="connsiteY3" fmla="*/ 31282 h 160238"/>
                  <a:gd name="connsiteX4" fmla="*/ 190420 w 208950"/>
                  <a:gd name="connsiteY4" fmla="*/ 31282 h 160238"/>
                  <a:gd name="connsiteX5" fmla="*/ 194893 w 208950"/>
                  <a:gd name="connsiteY5" fmla="*/ 35751 h 160238"/>
                  <a:gd name="connsiteX6" fmla="*/ 194893 w 208950"/>
                  <a:gd name="connsiteY6" fmla="*/ 47242 h 160238"/>
                  <a:gd name="connsiteX7" fmla="*/ 182752 w 208950"/>
                  <a:gd name="connsiteY7" fmla="*/ 47242 h 160238"/>
                  <a:gd name="connsiteX8" fmla="*/ 173806 w 208950"/>
                  <a:gd name="connsiteY8" fmla="*/ 26813 h 160238"/>
                  <a:gd name="connsiteX9" fmla="*/ 150802 w 208950"/>
                  <a:gd name="connsiteY9" fmla="*/ 15960 h 160238"/>
                  <a:gd name="connsiteX10" fmla="*/ 61343 w 208950"/>
                  <a:gd name="connsiteY10" fmla="*/ 47880 h 160238"/>
                  <a:gd name="connsiteX11" fmla="*/ 12141 w 208950"/>
                  <a:gd name="connsiteY11" fmla="*/ 47880 h 160238"/>
                  <a:gd name="connsiteX12" fmla="*/ 12141 w 208950"/>
                  <a:gd name="connsiteY12" fmla="*/ 12768 h 160238"/>
                  <a:gd name="connsiteX13" fmla="*/ 51119 w 208950"/>
                  <a:gd name="connsiteY13" fmla="*/ 12768 h 160238"/>
                  <a:gd name="connsiteX14" fmla="*/ 72845 w 208950"/>
                  <a:gd name="connsiteY14" fmla="*/ 30643 h 160238"/>
                  <a:gd name="connsiteX15" fmla="*/ 76679 w 208950"/>
                  <a:gd name="connsiteY15" fmla="*/ 31920 h 160238"/>
                  <a:gd name="connsiteX16" fmla="*/ 93932 w 208950"/>
                  <a:gd name="connsiteY16" fmla="*/ 31920 h 160238"/>
                  <a:gd name="connsiteX17" fmla="*/ 100322 w 208950"/>
                  <a:gd name="connsiteY17" fmla="*/ 25536 h 160238"/>
                  <a:gd name="connsiteX18" fmla="*/ 93932 w 208950"/>
                  <a:gd name="connsiteY18" fmla="*/ 19152 h 160238"/>
                  <a:gd name="connsiteX19" fmla="*/ 79235 w 208950"/>
                  <a:gd name="connsiteY19" fmla="*/ 19152 h 160238"/>
                  <a:gd name="connsiteX20" fmla="*/ 57509 w 208950"/>
                  <a:gd name="connsiteY20" fmla="*/ 1277 h 160238"/>
                  <a:gd name="connsiteX21" fmla="*/ 53676 w 208950"/>
                  <a:gd name="connsiteY21" fmla="*/ 0 h 160238"/>
                  <a:gd name="connsiteX22" fmla="*/ 12780 w 208950"/>
                  <a:gd name="connsiteY22" fmla="*/ 0 h 160238"/>
                  <a:gd name="connsiteX23" fmla="*/ 0 w 208950"/>
                  <a:gd name="connsiteY23" fmla="*/ 12768 h 160238"/>
                  <a:gd name="connsiteX24" fmla="*/ 0 w 208950"/>
                  <a:gd name="connsiteY24" fmla="*/ 53626 h 160238"/>
                  <a:gd name="connsiteX25" fmla="*/ 0 w 208950"/>
                  <a:gd name="connsiteY25" fmla="*/ 53626 h 160238"/>
                  <a:gd name="connsiteX26" fmla="*/ 0 w 208950"/>
                  <a:gd name="connsiteY26" fmla="*/ 153854 h 160238"/>
                  <a:gd name="connsiteX27" fmla="*/ 6390 w 208950"/>
                  <a:gd name="connsiteY27" fmla="*/ 160238 h 160238"/>
                  <a:gd name="connsiteX28" fmla="*/ 202561 w 208950"/>
                  <a:gd name="connsiteY28" fmla="*/ 160238 h 160238"/>
                  <a:gd name="connsiteX29" fmla="*/ 208951 w 208950"/>
                  <a:gd name="connsiteY29" fmla="*/ 153854 h 160238"/>
                  <a:gd name="connsiteX30" fmla="*/ 208951 w 208950"/>
                  <a:gd name="connsiteY30" fmla="*/ 35751 h 160238"/>
                  <a:gd name="connsiteX31" fmla="*/ 190420 w 208950"/>
                  <a:gd name="connsiteY31" fmla="*/ 18514 h 160238"/>
                  <a:gd name="connsiteX32" fmla="*/ 190420 w 208950"/>
                  <a:gd name="connsiteY32" fmla="*/ 18514 h 160238"/>
                  <a:gd name="connsiteX33" fmla="*/ 154636 w 208950"/>
                  <a:gd name="connsiteY33" fmla="*/ 26813 h 160238"/>
                  <a:gd name="connsiteX34" fmla="*/ 161665 w 208950"/>
                  <a:gd name="connsiteY34" fmla="*/ 31282 h 160238"/>
                  <a:gd name="connsiteX35" fmla="*/ 168695 w 208950"/>
                  <a:gd name="connsiteY35" fmla="*/ 46603 h 160238"/>
                  <a:gd name="connsiteX36" fmla="*/ 99683 w 208950"/>
                  <a:gd name="connsiteY36" fmla="*/ 46603 h 160238"/>
                  <a:gd name="connsiteX37" fmla="*/ 154636 w 208950"/>
                  <a:gd name="connsiteY37" fmla="*/ 26813 h 160238"/>
                  <a:gd name="connsiteX38" fmla="*/ 11501 w 208950"/>
                  <a:gd name="connsiteY38" fmla="*/ 146832 h 160238"/>
                  <a:gd name="connsiteX39" fmla="*/ 11501 w 208950"/>
                  <a:gd name="connsiteY39" fmla="*/ 59371 h 160238"/>
                  <a:gd name="connsiteX40" fmla="*/ 194254 w 208950"/>
                  <a:gd name="connsiteY40" fmla="*/ 59371 h 160238"/>
                  <a:gd name="connsiteX41" fmla="*/ 194254 w 208950"/>
                  <a:gd name="connsiteY41" fmla="*/ 146832 h 160238"/>
                  <a:gd name="connsiteX42" fmla="*/ 11501 w 208950"/>
                  <a:gd name="connsiteY42" fmla="*/ 146832 h 16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8950" h="160238">
                    <a:moveTo>
                      <a:pt x="190420" y="18514"/>
                    </a:moveTo>
                    <a:lnTo>
                      <a:pt x="185308" y="18514"/>
                    </a:lnTo>
                    <a:cubicBezTo>
                      <a:pt x="181474" y="18514"/>
                      <a:pt x="178918" y="21067"/>
                      <a:pt x="178918" y="24898"/>
                    </a:cubicBezTo>
                    <a:cubicBezTo>
                      <a:pt x="178918" y="28728"/>
                      <a:pt x="181474" y="31282"/>
                      <a:pt x="185308" y="31282"/>
                    </a:cubicBezTo>
                    <a:lnTo>
                      <a:pt x="190420" y="31282"/>
                    </a:lnTo>
                    <a:cubicBezTo>
                      <a:pt x="192976" y="31282"/>
                      <a:pt x="194254" y="33197"/>
                      <a:pt x="194893" y="35751"/>
                    </a:cubicBezTo>
                    <a:lnTo>
                      <a:pt x="194893" y="47242"/>
                    </a:lnTo>
                    <a:lnTo>
                      <a:pt x="182752" y="47242"/>
                    </a:lnTo>
                    <a:lnTo>
                      <a:pt x="173806" y="26813"/>
                    </a:lnTo>
                    <a:cubicBezTo>
                      <a:pt x="170611" y="17237"/>
                      <a:pt x="160387" y="12768"/>
                      <a:pt x="150802" y="15960"/>
                    </a:cubicBezTo>
                    <a:lnTo>
                      <a:pt x="61343" y="47880"/>
                    </a:lnTo>
                    <a:lnTo>
                      <a:pt x="12141" y="47880"/>
                    </a:lnTo>
                    <a:lnTo>
                      <a:pt x="12141" y="12768"/>
                    </a:lnTo>
                    <a:lnTo>
                      <a:pt x="51119" y="12768"/>
                    </a:lnTo>
                    <a:lnTo>
                      <a:pt x="72845" y="30643"/>
                    </a:lnTo>
                    <a:cubicBezTo>
                      <a:pt x="74123" y="31920"/>
                      <a:pt x="75401" y="31920"/>
                      <a:pt x="76679" y="31920"/>
                    </a:cubicBezTo>
                    <a:lnTo>
                      <a:pt x="93932" y="31920"/>
                    </a:lnTo>
                    <a:cubicBezTo>
                      <a:pt x="97766" y="31920"/>
                      <a:pt x="100322" y="29367"/>
                      <a:pt x="100322" y="25536"/>
                    </a:cubicBezTo>
                    <a:cubicBezTo>
                      <a:pt x="100322" y="21706"/>
                      <a:pt x="97766" y="19152"/>
                      <a:pt x="93932" y="19152"/>
                    </a:cubicBezTo>
                    <a:lnTo>
                      <a:pt x="79235" y="19152"/>
                    </a:lnTo>
                    <a:lnTo>
                      <a:pt x="57509" y="1277"/>
                    </a:lnTo>
                    <a:cubicBezTo>
                      <a:pt x="56231" y="0"/>
                      <a:pt x="54953" y="0"/>
                      <a:pt x="53676" y="0"/>
                    </a:cubicBezTo>
                    <a:lnTo>
                      <a:pt x="12780" y="0"/>
                    </a:lnTo>
                    <a:cubicBezTo>
                      <a:pt x="5751" y="0"/>
                      <a:pt x="0" y="5746"/>
                      <a:pt x="0" y="12768"/>
                    </a:cubicBezTo>
                    <a:lnTo>
                      <a:pt x="0" y="53626"/>
                    </a:lnTo>
                    <a:lnTo>
                      <a:pt x="0" y="53626"/>
                    </a:lnTo>
                    <a:lnTo>
                      <a:pt x="0" y="153854"/>
                    </a:lnTo>
                    <a:cubicBezTo>
                      <a:pt x="0" y="157684"/>
                      <a:pt x="2556" y="160238"/>
                      <a:pt x="6390" y="160238"/>
                    </a:cubicBezTo>
                    <a:lnTo>
                      <a:pt x="202561" y="160238"/>
                    </a:lnTo>
                    <a:cubicBezTo>
                      <a:pt x="206395" y="160238"/>
                      <a:pt x="208951" y="157684"/>
                      <a:pt x="208951" y="153854"/>
                    </a:cubicBezTo>
                    <a:lnTo>
                      <a:pt x="208951" y="35751"/>
                    </a:lnTo>
                    <a:cubicBezTo>
                      <a:pt x="207034" y="26175"/>
                      <a:pt x="200005" y="18514"/>
                      <a:pt x="190420" y="18514"/>
                    </a:cubicBezTo>
                    <a:cubicBezTo>
                      <a:pt x="190420" y="18514"/>
                      <a:pt x="190420" y="18514"/>
                      <a:pt x="190420" y="18514"/>
                    </a:cubicBezTo>
                    <a:close/>
                    <a:moveTo>
                      <a:pt x="154636" y="26813"/>
                    </a:moveTo>
                    <a:cubicBezTo>
                      <a:pt x="157831" y="25536"/>
                      <a:pt x="160387" y="28090"/>
                      <a:pt x="161665" y="31282"/>
                    </a:cubicBezTo>
                    <a:lnTo>
                      <a:pt x="168695" y="46603"/>
                    </a:lnTo>
                    <a:lnTo>
                      <a:pt x="99683" y="46603"/>
                    </a:lnTo>
                    <a:lnTo>
                      <a:pt x="154636" y="26813"/>
                    </a:lnTo>
                    <a:close/>
                    <a:moveTo>
                      <a:pt x="11501" y="146832"/>
                    </a:moveTo>
                    <a:lnTo>
                      <a:pt x="11501" y="59371"/>
                    </a:lnTo>
                    <a:lnTo>
                      <a:pt x="194254" y="59371"/>
                    </a:lnTo>
                    <a:lnTo>
                      <a:pt x="194254" y="146832"/>
                    </a:lnTo>
                    <a:lnTo>
                      <a:pt x="11501" y="146832"/>
                    </a:lnTo>
                    <a:close/>
                  </a:path>
                </a:pathLst>
              </a:custGeom>
              <a:grpFill/>
              <a:ln w="6390" cap="flat">
                <a:noFill/>
                <a:prstDash val="solid"/>
                <a:miter/>
              </a:ln>
            </p:spPr>
            <p:txBody>
              <a:bodyPr rtlCol="0" anchor="ctr"/>
              <a:lstStyle/>
              <a:p>
                <a:endParaRPr lang="en-US"/>
              </a:p>
            </p:txBody>
          </p:sp>
        </p:grpSp>
        <p:sp>
          <p:nvSpPr>
            <p:cNvPr id="1172" name="TextBox 1171">
              <a:extLst>
                <a:ext uri="{FF2B5EF4-FFF2-40B4-BE49-F238E27FC236}">
                  <a16:creationId xmlns:a16="http://schemas.microsoft.com/office/drawing/2014/main" id="{93EC87D0-8A79-2E83-3090-F1464B7CC67E}"/>
                </a:ext>
              </a:extLst>
            </p:cNvPr>
            <p:cNvSpPr txBox="1"/>
            <p:nvPr/>
          </p:nvSpPr>
          <p:spPr>
            <a:xfrm>
              <a:off x="10069795" y="5662416"/>
              <a:ext cx="1414466" cy="738664"/>
            </a:xfrm>
            <a:prstGeom prst="rect">
              <a:avLst/>
            </a:prstGeom>
            <a:noFill/>
          </p:spPr>
          <p:txBody>
            <a:bodyPr wrap="square" rtlCol="0">
              <a:spAutoFit/>
            </a:bodyPr>
            <a:lstStyle/>
            <a:p>
              <a:pPr algn="ctr"/>
              <a:r>
                <a:rPr lang="en-AU" sz="1200"/>
                <a:t>Medical Providers &amp; Employers</a:t>
              </a:r>
            </a:p>
          </p:txBody>
        </p:sp>
      </p:grpSp>
      <p:sp>
        <p:nvSpPr>
          <p:cNvPr id="10" name="Isosceles Triangle 9">
            <a:extLst>
              <a:ext uri="{FF2B5EF4-FFF2-40B4-BE49-F238E27FC236}">
                <a16:creationId xmlns:a16="http://schemas.microsoft.com/office/drawing/2014/main" id="{1248E512-63BF-CFA6-3811-25C41867236F}"/>
              </a:ext>
            </a:extLst>
          </p:cNvPr>
          <p:cNvSpPr/>
          <p:nvPr/>
        </p:nvSpPr>
        <p:spPr>
          <a:xfrm rot="5400000">
            <a:off x="4501882" y="3460375"/>
            <a:ext cx="4561355" cy="384712"/>
          </a:xfrm>
          <a:prstGeom prst="triangle">
            <a:avLst>
              <a:gd name="adj" fmla="val 47254"/>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2" descr="Kela - Crunchbase Company Profile &amp; Funding">
            <a:extLst>
              <a:ext uri="{FF2B5EF4-FFF2-40B4-BE49-F238E27FC236}">
                <a16:creationId xmlns:a16="http://schemas.microsoft.com/office/drawing/2014/main" id="{E881ED88-8321-36BE-8C0A-AA5BA6CD0A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9956" y="2930250"/>
            <a:ext cx="461666" cy="4616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82069BD-0DD7-A607-6C5B-1522D09433B9}"/>
              </a:ext>
            </a:extLst>
          </p:cNvPr>
          <p:cNvSpPr txBox="1"/>
          <p:nvPr/>
        </p:nvSpPr>
        <p:spPr>
          <a:xfrm>
            <a:off x="7117300" y="3256399"/>
            <a:ext cx="1242266" cy="461665"/>
          </a:xfrm>
          <a:prstGeom prst="rect">
            <a:avLst/>
          </a:prstGeom>
          <a:noFill/>
        </p:spPr>
        <p:txBody>
          <a:bodyPr wrap="square" rtlCol="0">
            <a:spAutoFit/>
          </a:bodyPr>
          <a:lstStyle/>
          <a:p>
            <a:pPr algn="ctr"/>
            <a:r>
              <a:rPr lang="en-AU" sz="1200"/>
              <a:t>Unified Data Platform</a:t>
            </a:r>
          </a:p>
        </p:txBody>
      </p:sp>
      <p:pic>
        <p:nvPicPr>
          <p:cNvPr id="13" name="Picture 4">
            <a:extLst>
              <a:ext uri="{FF2B5EF4-FFF2-40B4-BE49-F238E27FC236}">
                <a16:creationId xmlns:a16="http://schemas.microsoft.com/office/drawing/2014/main" id="{F1052F4E-A281-AF6A-9B0B-ECBB34F4B1F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75356" y="4516336"/>
            <a:ext cx="574716" cy="3313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658540B-85AC-6E20-BBA7-E2ED2F0E25E5}"/>
              </a:ext>
            </a:extLst>
          </p:cNvPr>
          <p:cNvSpPr txBox="1"/>
          <p:nvPr/>
        </p:nvSpPr>
        <p:spPr>
          <a:xfrm>
            <a:off x="10542497" y="4816597"/>
            <a:ext cx="1242266" cy="646331"/>
          </a:xfrm>
          <a:prstGeom prst="rect">
            <a:avLst/>
          </a:prstGeom>
          <a:noFill/>
        </p:spPr>
        <p:txBody>
          <a:bodyPr wrap="square" rtlCol="0">
            <a:spAutoFit/>
          </a:bodyPr>
          <a:lstStyle/>
          <a:p>
            <a:pPr algn="ctr"/>
            <a:r>
              <a:rPr lang="en-AU" sz="1200"/>
              <a:t>Electronically sharing payment data</a:t>
            </a:r>
          </a:p>
        </p:txBody>
      </p:sp>
      <p:pic>
        <p:nvPicPr>
          <p:cNvPr id="15" name="Picture 10" descr="S. Korea's healthcare service costs snowball to hit $35 bn milestone H1 -  매일경제 영문뉴스 펄스(Pulse)">
            <a:extLst>
              <a:ext uri="{FF2B5EF4-FFF2-40B4-BE49-F238E27FC236}">
                <a16:creationId xmlns:a16="http://schemas.microsoft.com/office/drawing/2014/main" id="{9D6601FD-FC65-18DB-81C4-53F43D3CC91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88337" y="1987394"/>
            <a:ext cx="851720" cy="4684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4257AC3-486C-E7F2-FB3A-FDB26A2E44DC}"/>
              </a:ext>
            </a:extLst>
          </p:cNvPr>
          <p:cNvSpPr txBox="1"/>
          <p:nvPr/>
        </p:nvSpPr>
        <p:spPr>
          <a:xfrm>
            <a:off x="10588568" y="2335177"/>
            <a:ext cx="1242266" cy="461665"/>
          </a:xfrm>
          <a:prstGeom prst="rect">
            <a:avLst/>
          </a:prstGeom>
          <a:noFill/>
        </p:spPr>
        <p:txBody>
          <a:bodyPr wrap="square" rtlCol="0">
            <a:spAutoFit/>
          </a:bodyPr>
          <a:lstStyle/>
          <a:p>
            <a:pPr algn="ctr"/>
            <a:r>
              <a:rPr lang="en-AU" sz="1200"/>
              <a:t>Single access point and one ID </a:t>
            </a:r>
          </a:p>
        </p:txBody>
      </p:sp>
      <p:sp>
        <p:nvSpPr>
          <p:cNvPr id="40" name="Rounded Rectangle 39">
            <a:extLst>
              <a:ext uri="{FF2B5EF4-FFF2-40B4-BE49-F238E27FC236}">
                <a16:creationId xmlns:a16="http://schemas.microsoft.com/office/drawing/2014/main" id="{0709CA2B-8B34-6E40-8B7A-6FD7E4C15B6D}"/>
              </a:ext>
            </a:extLst>
          </p:cNvPr>
          <p:cNvSpPr/>
          <p:nvPr/>
        </p:nvSpPr>
        <p:spPr bwMode="gray">
          <a:xfrm>
            <a:off x="906276" y="3613528"/>
            <a:ext cx="1644033" cy="288095"/>
          </a:xfrm>
          <a:prstGeom prst="roundRect">
            <a:avLst>
              <a:gd name="adj" fmla="val 27594"/>
            </a:avLst>
          </a:prstGeom>
          <a:solidFill>
            <a:schemeClr val="accent1">
              <a:lumMod val="50000"/>
            </a:schemeClr>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sp>
        <p:nvSpPr>
          <p:cNvPr id="41" name="Rounded Rectangle 40">
            <a:extLst>
              <a:ext uri="{FF2B5EF4-FFF2-40B4-BE49-F238E27FC236}">
                <a16:creationId xmlns:a16="http://schemas.microsoft.com/office/drawing/2014/main" id="{67947DF4-EB67-D943-A9C3-09EB91A7A188}"/>
              </a:ext>
            </a:extLst>
          </p:cNvPr>
          <p:cNvSpPr/>
          <p:nvPr/>
        </p:nvSpPr>
        <p:spPr bwMode="gray">
          <a:xfrm>
            <a:off x="863923" y="3582048"/>
            <a:ext cx="1644033" cy="288095"/>
          </a:xfrm>
          <a:prstGeom prst="roundRect">
            <a:avLst>
              <a:gd name="adj" fmla="val 27594"/>
            </a:avLst>
          </a:prstGeom>
          <a:solidFill>
            <a:schemeClr val="accent1"/>
          </a:solidFill>
          <a:ln w="19050" algn="ctr">
            <a:noFill/>
            <a:miter lim="800000"/>
            <a:headEnd/>
            <a:tailEnd/>
          </a:ln>
        </p:spPr>
        <p:txBody>
          <a:bodyPr wrap="square" lIns="88900" tIns="88900" rIns="88900" bIns="88900" rtlCol="0" anchor="ctr"/>
          <a:lstStyle/>
          <a:p>
            <a:pPr algn="ctr"/>
            <a:r>
              <a:rPr lang="en-US" sz="1100" b="1">
                <a:solidFill>
                  <a:schemeClr val="bg1"/>
                </a:solidFill>
              </a:rPr>
              <a:t>Workers Compensation</a:t>
            </a:r>
          </a:p>
        </p:txBody>
      </p:sp>
      <p:sp>
        <p:nvSpPr>
          <p:cNvPr id="43" name="Rounded Rectangle 42">
            <a:extLst>
              <a:ext uri="{FF2B5EF4-FFF2-40B4-BE49-F238E27FC236}">
                <a16:creationId xmlns:a16="http://schemas.microsoft.com/office/drawing/2014/main" id="{3882BEB6-3D6D-944F-BD49-E83300890C4D}"/>
              </a:ext>
            </a:extLst>
          </p:cNvPr>
          <p:cNvSpPr/>
          <p:nvPr/>
        </p:nvSpPr>
        <p:spPr bwMode="gray">
          <a:xfrm>
            <a:off x="2772536" y="4070873"/>
            <a:ext cx="1644033" cy="288095"/>
          </a:xfrm>
          <a:prstGeom prst="roundRect">
            <a:avLst>
              <a:gd name="adj" fmla="val 27594"/>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sp>
        <p:nvSpPr>
          <p:cNvPr id="44" name="Rounded Rectangle 43">
            <a:extLst>
              <a:ext uri="{FF2B5EF4-FFF2-40B4-BE49-F238E27FC236}">
                <a16:creationId xmlns:a16="http://schemas.microsoft.com/office/drawing/2014/main" id="{7FC61709-ACE6-D34D-A5F0-563CC0062091}"/>
              </a:ext>
            </a:extLst>
          </p:cNvPr>
          <p:cNvSpPr/>
          <p:nvPr/>
        </p:nvSpPr>
        <p:spPr bwMode="gray">
          <a:xfrm>
            <a:off x="2730182" y="4039392"/>
            <a:ext cx="1742331" cy="288095"/>
          </a:xfrm>
          <a:prstGeom prst="roundRect">
            <a:avLst>
              <a:gd name="adj" fmla="val 27594"/>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r>
              <a:rPr lang="en-US" sz="1100" b="1">
                <a:solidFill>
                  <a:schemeClr val="bg1"/>
                </a:solidFill>
              </a:rPr>
              <a:t>Private Health Insurance</a:t>
            </a:r>
          </a:p>
        </p:txBody>
      </p:sp>
      <p:sp>
        <p:nvSpPr>
          <p:cNvPr id="46" name="Rounded Rectangle 45">
            <a:extLst>
              <a:ext uri="{FF2B5EF4-FFF2-40B4-BE49-F238E27FC236}">
                <a16:creationId xmlns:a16="http://schemas.microsoft.com/office/drawing/2014/main" id="{EFDEA2F7-F983-4B45-B096-3CF5FE3CEC12}"/>
              </a:ext>
            </a:extLst>
          </p:cNvPr>
          <p:cNvSpPr/>
          <p:nvPr/>
        </p:nvSpPr>
        <p:spPr bwMode="gray">
          <a:xfrm>
            <a:off x="4592479" y="3613528"/>
            <a:ext cx="1644033" cy="288095"/>
          </a:xfrm>
          <a:prstGeom prst="roundRect">
            <a:avLst>
              <a:gd name="adj" fmla="val 27594"/>
            </a:avLst>
          </a:prstGeom>
          <a:solidFill>
            <a:schemeClr val="accent6"/>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sp>
        <p:nvSpPr>
          <p:cNvPr id="47" name="Rounded Rectangle 46">
            <a:extLst>
              <a:ext uri="{FF2B5EF4-FFF2-40B4-BE49-F238E27FC236}">
                <a16:creationId xmlns:a16="http://schemas.microsoft.com/office/drawing/2014/main" id="{A42145A2-0298-9943-BF35-F82A5DB3D5EC}"/>
              </a:ext>
            </a:extLst>
          </p:cNvPr>
          <p:cNvSpPr/>
          <p:nvPr/>
        </p:nvSpPr>
        <p:spPr bwMode="gray">
          <a:xfrm>
            <a:off x="4550125" y="3582048"/>
            <a:ext cx="1644033" cy="288095"/>
          </a:xfrm>
          <a:prstGeom prst="roundRect">
            <a:avLst>
              <a:gd name="adj" fmla="val 27594"/>
            </a:avLst>
          </a:prstGeom>
          <a:solidFill>
            <a:schemeClr val="accent5"/>
          </a:solidFill>
          <a:ln w="19050" algn="ctr">
            <a:noFill/>
            <a:miter lim="800000"/>
            <a:headEnd/>
            <a:tailEnd/>
          </a:ln>
        </p:spPr>
        <p:txBody>
          <a:bodyPr wrap="square" lIns="88900" tIns="88900" rIns="88900" bIns="88900" rtlCol="0" anchor="ctr"/>
          <a:lstStyle/>
          <a:p>
            <a:pPr algn="ctr"/>
            <a:r>
              <a:rPr lang="en-US" sz="1100" b="1">
                <a:solidFill>
                  <a:schemeClr val="bg1"/>
                </a:solidFill>
              </a:rPr>
              <a:t>Income Protection</a:t>
            </a:r>
          </a:p>
        </p:txBody>
      </p:sp>
      <p:sp>
        <p:nvSpPr>
          <p:cNvPr id="50" name="Freeform 49">
            <a:extLst>
              <a:ext uri="{FF2B5EF4-FFF2-40B4-BE49-F238E27FC236}">
                <a16:creationId xmlns:a16="http://schemas.microsoft.com/office/drawing/2014/main" id="{1CE7BA6B-6191-704C-A900-71B7CBF1C0E8}"/>
              </a:ext>
            </a:extLst>
          </p:cNvPr>
          <p:cNvSpPr/>
          <p:nvPr/>
        </p:nvSpPr>
        <p:spPr bwMode="gray">
          <a:xfrm>
            <a:off x="2843609" y="1205527"/>
            <a:ext cx="2341839" cy="2214667"/>
          </a:xfrm>
          <a:custGeom>
            <a:avLst/>
            <a:gdLst>
              <a:gd name="connsiteX0" fmla="*/ 1174262 w 4117885"/>
              <a:gd name="connsiteY0" fmla="*/ 0 h 3941070"/>
              <a:gd name="connsiteX1" fmla="*/ 2348524 w 4117885"/>
              <a:gd name="connsiteY1" fmla="*/ 1174262 h 3941070"/>
              <a:gd name="connsiteX2" fmla="*/ 2256244 w 4117885"/>
              <a:gd name="connsiteY2" fmla="*/ 1631338 h 3941070"/>
              <a:gd name="connsiteX3" fmla="*/ 2216852 w 4117885"/>
              <a:gd name="connsiteY3" fmla="*/ 1713112 h 3941070"/>
              <a:gd name="connsiteX4" fmla="*/ 2945432 w 4117885"/>
              <a:gd name="connsiteY4" fmla="*/ 2487779 h 3941070"/>
              <a:gd name="connsiteX5" fmla="*/ 3032815 w 4117885"/>
              <a:gd name="connsiteY5" fmla="*/ 2440349 h 3941070"/>
              <a:gd name="connsiteX6" fmla="*/ 3336835 w 4117885"/>
              <a:gd name="connsiteY6" fmla="*/ 2378970 h 3941070"/>
              <a:gd name="connsiteX7" fmla="*/ 4117885 w 4117885"/>
              <a:gd name="connsiteY7" fmla="*/ 3160020 h 3941070"/>
              <a:gd name="connsiteX8" fmla="*/ 3336835 w 4117885"/>
              <a:gd name="connsiteY8" fmla="*/ 3941070 h 3941070"/>
              <a:gd name="connsiteX9" fmla="*/ 2555785 w 4117885"/>
              <a:gd name="connsiteY9" fmla="*/ 3160020 h 3941070"/>
              <a:gd name="connsiteX10" fmla="*/ 2617164 w 4117885"/>
              <a:gd name="connsiteY10" fmla="*/ 2856000 h 3941070"/>
              <a:gd name="connsiteX11" fmla="*/ 2672621 w 4117885"/>
              <a:gd name="connsiteY11" fmla="*/ 2753829 h 3941070"/>
              <a:gd name="connsiteX12" fmla="*/ 1984839 w 4117885"/>
              <a:gd name="connsiteY12" fmla="*/ 2022541 h 3941070"/>
              <a:gd name="connsiteX13" fmla="*/ 1921201 w 4117885"/>
              <a:gd name="connsiteY13" fmla="*/ 2080379 h 3941070"/>
              <a:gd name="connsiteX14" fmla="*/ 1174262 w 4117885"/>
              <a:gd name="connsiteY14" fmla="*/ 2348523 h 3941070"/>
              <a:gd name="connsiteX15" fmla="*/ 0 w 4117885"/>
              <a:gd name="connsiteY15" fmla="*/ 1174262 h 3941070"/>
              <a:gd name="connsiteX16" fmla="*/ 1174262 w 4117885"/>
              <a:gd name="connsiteY16" fmla="*/ 0 h 394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7885" h="3941070">
                <a:moveTo>
                  <a:pt x="1174262" y="0"/>
                </a:moveTo>
                <a:cubicBezTo>
                  <a:pt x="1822789" y="0"/>
                  <a:pt x="2348524" y="525735"/>
                  <a:pt x="2348524" y="1174262"/>
                </a:cubicBezTo>
                <a:cubicBezTo>
                  <a:pt x="2348524" y="1336393"/>
                  <a:pt x="2315665" y="1490851"/>
                  <a:pt x="2256244" y="1631338"/>
                </a:cubicBezTo>
                <a:lnTo>
                  <a:pt x="2216852" y="1713112"/>
                </a:lnTo>
                <a:lnTo>
                  <a:pt x="2945432" y="2487779"/>
                </a:lnTo>
                <a:lnTo>
                  <a:pt x="3032815" y="2440349"/>
                </a:lnTo>
                <a:cubicBezTo>
                  <a:pt x="3126259" y="2400826"/>
                  <a:pt x="3228995" y="2378970"/>
                  <a:pt x="3336835" y="2378970"/>
                </a:cubicBezTo>
                <a:cubicBezTo>
                  <a:pt x="3768197" y="2378970"/>
                  <a:pt x="4117885" y="2728658"/>
                  <a:pt x="4117885" y="3160020"/>
                </a:cubicBezTo>
                <a:cubicBezTo>
                  <a:pt x="4117885" y="3591382"/>
                  <a:pt x="3768197" y="3941070"/>
                  <a:pt x="3336835" y="3941070"/>
                </a:cubicBezTo>
                <a:cubicBezTo>
                  <a:pt x="2905473" y="3941070"/>
                  <a:pt x="2555785" y="3591382"/>
                  <a:pt x="2555785" y="3160020"/>
                </a:cubicBezTo>
                <a:cubicBezTo>
                  <a:pt x="2555785" y="3052180"/>
                  <a:pt x="2577641" y="2949444"/>
                  <a:pt x="2617164" y="2856000"/>
                </a:cubicBezTo>
                <a:lnTo>
                  <a:pt x="2672621" y="2753829"/>
                </a:lnTo>
                <a:lnTo>
                  <a:pt x="1984839" y="2022541"/>
                </a:lnTo>
                <a:lnTo>
                  <a:pt x="1921201" y="2080379"/>
                </a:lnTo>
                <a:cubicBezTo>
                  <a:pt x="1718220" y="2247894"/>
                  <a:pt x="1457992" y="2348523"/>
                  <a:pt x="1174262" y="2348523"/>
                </a:cubicBezTo>
                <a:cubicBezTo>
                  <a:pt x="525735" y="2348523"/>
                  <a:pt x="0" y="1822789"/>
                  <a:pt x="0" y="1174262"/>
                </a:cubicBezTo>
                <a:cubicBezTo>
                  <a:pt x="0" y="525734"/>
                  <a:pt x="525735" y="0"/>
                  <a:pt x="1174262" y="0"/>
                </a:cubicBezTo>
                <a:close/>
              </a:path>
            </a:pathLst>
          </a:custGeom>
          <a:solidFill>
            <a:schemeClr val="accent5"/>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sp>
        <p:nvSpPr>
          <p:cNvPr id="51" name="Freeform 50">
            <a:extLst>
              <a:ext uri="{FF2B5EF4-FFF2-40B4-BE49-F238E27FC236}">
                <a16:creationId xmlns:a16="http://schemas.microsoft.com/office/drawing/2014/main" id="{402BCBAD-B5A9-B84E-932E-ED4EB25E16F0}"/>
              </a:ext>
            </a:extLst>
          </p:cNvPr>
          <p:cNvSpPr/>
          <p:nvPr/>
        </p:nvSpPr>
        <p:spPr bwMode="gray">
          <a:xfrm>
            <a:off x="2993565" y="1353703"/>
            <a:ext cx="1035692" cy="2537514"/>
          </a:xfrm>
          <a:custGeom>
            <a:avLst/>
            <a:gdLst>
              <a:gd name="connsiteX0" fmla="*/ 910579 w 1821158"/>
              <a:gd name="connsiteY0" fmla="*/ 0 h 4515587"/>
              <a:gd name="connsiteX1" fmla="*/ 1821158 w 1821158"/>
              <a:gd name="connsiteY1" fmla="*/ 910579 h 4515587"/>
              <a:gd name="connsiteX2" fmla="*/ 1265018 w 1821158"/>
              <a:gd name="connsiteY2" fmla="*/ 1749600 h 4515587"/>
              <a:gd name="connsiteX3" fmla="*/ 1228832 w 1821158"/>
              <a:gd name="connsiteY3" fmla="*/ 1760833 h 4515587"/>
              <a:gd name="connsiteX4" fmla="*/ 1228832 w 1821158"/>
              <a:gd name="connsiteY4" fmla="*/ 2992550 h 4515587"/>
              <a:gd name="connsiteX5" fmla="*/ 1300722 w 1821158"/>
              <a:gd name="connsiteY5" fmla="*/ 3014866 h 4515587"/>
              <a:gd name="connsiteX6" fmla="*/ 1777752 w 1821158"/>
              <a:gd name="connsiteY6" fmla="*/ 3734537 h 4515587"/>
              <a:gd name="connsiteX7" fmla="*/ 996702 w 1821158"/>
              <a:gd name="connsiteY7" fmla="*/ 4515587 h 4515587"/>
              <a:gd name="connsiteX8" fmla="*/ 215652 w 1821158"/>
              <a:gd name="connsiteY8" fmla="*/ 3734537 h 4515587"/>
              <a:gd name="connsiteX9" fmla="*/ 839293 w 1821158"/>
              <a:gd name="connsiteY9" fmla="*/ 2969355 h 4515587"/>
              <a:gd name="connsiteX10" fmla="*/ 847832 w 1821158"/>
              <a:gd name="connsiteY10" fmla="*/ 2968495 h 4515587"/>
              <a:gd name="connsiteX11" fmla="*/ 847832 w 1821158"/>
              <a:gd name="connsiteY11" fmla="*/ 1814833 h 4515587"/>
              <a:gd name="connsiteX12" fmla="*/ 727066 w 1821158"/>
              <a:gd name="connsiteY12" fmla="*/ 1802658 h 4515587"/>
              <a:gd name="connsiteX13" fmla="*/ 0 w 1821158"/>
              <a:gd name="connsiteY13" fmla="*/ 910579 h 4515587"/>
              <a:gd name="connsiteX14" fmla="*/ 910579 w 1821158"/>
              <a:gd name="connsiteY14" fmla="*/ 0 h 451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1158" h="4515587">
                <a:moveTo>
                  <a:pt x="910579" y="0"/>
                </a:moveTo>
                <a:cubicBezTo>
                  <a:pt x="1413478" y="0"/>
                  <a:pt x="1821158" y="407680"/>
                  <a:pt x="1821158" y="910579"/>
                </a:cubicBezTo>
                <a:cubicBezTo>
                  <a:pt x="1821158" y="1287753"/>
                  <a:pt x="1591838" y="1611367"/>
                  <a:pt x="1265018" y="1749600"/>
                </a:cubicBezTo>
                <a:lnTo>
                  <a:pt x="1228832" y="1760833"/>
                </a:lnTo>
                <a:lnTo>
                  <a:pt x="1228832" y="2992550"/>
                </a:lnTo>
                <a:lnTo>
                  <a:pt x="1300722" y="3014866"/>
                </a:lnTo>
                <a:cubicBezTo>
                  <a:pt x="1581053" y="3133436"/>
                  <a:pt x="1777752" y="3411016"/>
                  <a:pt x="1777752" y="3734537"/>
                </a:cubicBezTo>
                <a:cubicBezTo>
                  <a:pt x="1777752" y="4165899"/>
                  <a:pt x="1428064" y="4515587"/>
                  <a:pt x="996702" y="4515587"/>
                </a:cubicBezTo>
                <a:cubicBezTo>
                  <a:pt x="565340" y="4515587"/>
                  <a:pt x="215652" y="4165899"/>
                  <a:pt x="215652" y="3734537"/>
                </a:cubicBezTo>
                <a:cubicBezTo>
                  <a:pt x="215652" y="3357095"/>
                  <a:pt x="483382" y="3042185"/>
                  <a:pt x="839293" y="2969355"/>
                </a:cubicBezTo>
                <a:lnTo>
                  <a:pt x="847832" y="2968495"/>
                </a:lnTo>
                <a:lnTo>
                  <a:pt x="847832" y="1814833"/>
                </a:lnTo>
                <a:lnTo>
                  <a:pt x="727066" y="1802658"/>
                </a:lnTo>
                <a:cubicBezTo>
                  <a:pt x="312130" y="1717750"/>
                  <a:pt x="0" y="1350616"/>
                  <a:pt x="0" y="910579"/>
                </a:cubicBezTo>
                <a:cubicBezTo>
                  <a:pt x="0" y="407680"/>
                  <a:pt x="407680" y="0"/>
                  <a:pt x="910579" y="0"/>
                </a:cubicBezTo>
                <a:close/>
              </a:path>
            </a:pathLst>
          </a:cu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sp>
        <p:nvSpPr>
          <p:cNvPr id="52" name="Freeform 51">
            <a:extLst>
              <a:ext uri="{FF2B5EF4-FFF2-40B4-BE49-F238E27FC236}">
                <a16:creationId xmlns:a16="http://schemas.microsoft.com/office/drawing/2014/main" id="{54D266B2-158F-A945-BED8-6A2759DA7C86}"/>
              </a:ext>
            </a:extLst>
          </p:cNvPr>
          <p:cNvSpPr/>
          <p:nvPr/>
        </p:nvSpPr>
        <p:spPr bwMode="gray">
          <a:xfrm>
            <a:off x="1961304" y="1486452"/>
            <a:ext cx="1933608" cy="1933742"/>
          </a:xfrm>
          <a:custGeom>
            <a:avLst/>
            <a:gdLst>
              <a:gd name="connsiteX0" fmla="*/ 2725706 w 3400053"/>
              <a:gd name="connsiteY0" fmla="*/ 0 h 3441155"/>
              <a:gd name="connsiteX1" fmla="*/ 3400053 w 3400053"/>
              <a:gd name="connsiteY1" fmla="*/ 674347 h 3441155"/>
              <a:gd name="connsiteX2" fmla="*/ 2725706 w 3400053"/>
              <a:gd name="connsiteY2" fmla="*/ 1348694 h 3441155"/>
              <a:gd name="connsiteX3" fmla="*/ 2463220 w 3400053"/>
              <a:gd name="connsiteY3" fmla="*/ 1295701 h 3441155"/>
              <a:gd name="connsiteX4" fmla="*/ 2383082 w 3400053"/>
              <a:gd name="connsiteY4" fmla="*/ 1252204 h 3441155"/>
              <a:gd name="connsiteX5" fmla="*/ 1429611 w 3400053"/>
              <a:gd name="connsiteY5" fmla="*/ 2225074 h 3441155"/>
              <a:gd name="connsiteX6" fmla="*/ 1500721 w 3400053"/>
              <a:gd name="connsiteY6" fmla="*/ 2356085 h 3441155"/>
              <a:gd name="connsiteX7" fmla="*/ 1562100 w 3400053"/>
              <a:gd name="connsiteY7" fmla="*/ 2660105 h 3441155"/>
              <a:gd name="connsiteX8" fmla="*/ 781050 w 3400053"/>
              <a:gd name="connsiteY8" fmla="*/ 3441155 h 3441155"/>
              <a:gd name="connsiteX9" fmla="*/ 0 w 3400053"/>
              <a:gd name="connsiteY9" fmla="*/ 2660105 h 3441155"/>
              <a:gd name="connsiteX10" fmla="*/ 781050 w 3400053"/>
              <a:gd name="connsiteY10" fmla="*/ 1879055 h 3441155"/>
              <a:gd name="connsiteX11" fmla="*/ 1085070 w 3400053"/>
              <a:gd name="connsiteY11" fmla="*/ 1940434 h 3441155"/>
              <a:gd name="connsiteX12" fmla="*/ 1143841 w 3400053"/>
              <a:gd name="connsiteY12" fmla="*/ 1972334 h 3441155"/>
              <a:gd name="connsiteX13" fmla="*/ 2123721 w 3400053"/>
              <a:gd name="connsiteY13" fmla="*/ 972517 h 3441155"/>
              <a:gd name="connsiteX14" fmla="*/ 2104353 w 3400053"/>
              <a:gd name="connsiteY14" fmla="*/ 936834 h 3441155"/>
              <a:gd name="connsiteX15" fmla="*/ 2051359 w 3400053"/>
              <a:gd name="connsiteY15" fmla="*/ 674347 h 3441155"/>
              <a:gd name="connsiteX16" fmla="*/ 2725706 w 3400053"/>
              <a:gd name="connsiteY16" fmla="*/ 0 h 3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0053" h="3441155">
                <a:moveTo>
                  <a:pt x="2725706" y="0"/>
                </a:moveTo>
                <a:cubicBezTo>
                  <a:pt x="3098138" y="0"/>
                  <a:pt x="3400053" y="301915"/>
                  <a:pt x="3400053" y="674347"/>
                </a:cubicBezTo>
                <a:cubicBezTo>
                  <a:pt x="3400053" y="1046779"/>
                  <a:pt x="3098138" y="1348694"/>
                  <a:pt x="2725706" y="1348694"/>
                </a:cubicBezTo>
                <a:cubicBezTo>
                  <a:pt x="2632598" y="1348694"/>
                  <a:pt x="2543897" y="1329824"/>
                  <a:pt x="2463220" y="1295701"/>
                </a:cubicBezTo>
                <a:lnTo>
                  <a:pt x="2383082" y="1252204"/>
                </a:lnTo>
                <a:lnTo>
                  <a:pt x="1429611" y="2225074"/>
                </a:lnTo>
                <a:lnTo>
                  <a:pt x="1500721" y="2356085"/>
                </a:lnTo>
                <a:cubicBezTo>
                  <a:pt x="1540245" y="2449529"/>
                  <a:pt x="1562100" y="2552265"/>
                  <a:pt x="1562100" y="2660105"/>
                </a:cubicBezTo>
                <a:cubicBezTo>
                  <a:pt x="1562100" y="3091467"/>
                  <a:pt x="1212412" y="3441155"/>
                  <a:pt x="781050" y="3441155"/>
                </a:cubicBezTo>
                <a:cubicBezTo>
                  <a:pt x="349688" y="3441155"/>
                  <a:pt x="0" y="3091467"/>
                  <a:pt x="0" y="2660105"/>
                </a:cubicBezTo>
                <a:cubicBezTo>
                  <a:pt x="0" y="2228743"/>
                  <a:pt x="349688" y="1879055"/>
                  <a:pt x="781050" y="1879055"/>
                </a:cubicBezTo>
                <a:cubicBezTo>
                  <a:pt x="888891" y="1879055"/>
                  <a:pt x="991627" y="1900911"/>
                  <a:pt x="1085070" y="1940434"/>
                </a:cubicBezTo>
                <a:lnTo>
                  <a:pt x="1143841" y="1972334"/>
                </a:lnTo>
                <a:lnTo>
                  <a:pt x="2123721" y="972517"/>
                </a:lnTo>
                <a:lnTo>
                  <a:pt x="2104353" y="936834"/>
                </a:lnTo>
                <a:cubicBezTo>
                  <a:pt x="2070229" y="856156"/>
                  <a:pt x="2051359" y="767455"/>
                  <a:pt x="2051359" y="674347"/>
                </a:cubicBezTo>
                <a:cubicBezTo>
                  <a:pt x="2051359" y="301915"/>
                  <a:pt x="2353274" y="0"/>
                  <a:pt x="2725706" y="0"/>
                </a:cubicBezTo>
                <a:close/>
              </a:path>
            </a:pathLst>
          </a:custGeom>
          <a:solidFill>
            <a:schemeClr val="accent1"/>
          </a:solidFill>
          <a:ln w="19050" algn="ctr">
            <a:noFill/>
            <a:miter lim="800000"/>
            <a:headEnd/>
            <a:tailEnd/>
          </a:ln>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sp>
        <p:nvSpPr>
          <p:cNvPr id="53" name="Oval 52">
            <a:extLst>
              <a:ext uri="{FF2B5EF4-FFF2-40B4-BE49-F238E27FC236}">
                <a16:creationId xmlns:a16="http://schemas.microsoft.com/office/drawing/2014/main" id="{16D912E1-5C11-E44B-A360-409B2087AC30}"/>
              </a:ext>
            </a:extLst>
          </p:cNvPr>
          <p:cNvSpPr/>
          <p:nvPr/>
        </p:nvSpPr>
        <p:spPr bwMode="gray">
          <a:xfrm>
            <a:off x="3240488" y="1600901"/>
            <a:ext cx="541846" cy="535411"/>
          </a:xfrm>
          <a:prstGeom prst="ellipse">
            <a:avLst/>
          </a:prstGeom>
          <a:solidFill>
            <a:schemeClr val="bg1"/>
          </a:solidFill>
          <a:ln w="19050" algn="ctr">
            <a:noFill/>
            <a:miter lim="800000"/>
            <a:headEnd/>
            <a:tailEnd/>
          </a:ln>
          <a:effectLst/>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sp>
        <p:nvSpPr>
          <p:cNvPr id="68" name="Rectangle 67">
            <a:extLst>
              <a:ext uri="{FF2B5EF4-FFF2-40B4-BE49-F238E27FC236}">
                <a16:creationId xmlns:a16="http://schemas.microsoft.com/office/drawing/2014/main" id="{7254345E-0D40-9248-8847-27E5C49E5325}"/>
              </a:ext>
            </a:extLst>
          </p:cNvPr>
          <p:cNvSpPr/>
          <p:nvPr/>
        </p:nvSpPr>
        <p:spPr>
          <a:xfrm>
            <a:off x="980909" y="3954568"/>
            <a:ext cx="1550736" cy="738664"/>
          </a:xfrm>
          <a:prstGeom prst="rect">
            <a:avLst/>
          </a:prstGeom>
        </p:spPr>
        <p:txBody>
          <a:bodyPr wrap="square" lIns="0" tIns="0" rIns="0" bIns="0">
            <a:spAutoFit/>
          </a:bodyPr>
          <a:lstStyle/>
          <a:p>
            <a:r>
              <a:rPr lang="en-AU" sz="1200"/>
              <a:t>Delayed submission of claims due to lack of coordination between key providers</a:t>
            </a:r>
            <a:endParaRPr lang="en-US" sz="1200"/>
          </a:p>
        </p:txBody>
      </p:sp>
      <p:sp>
        <p:nvSpPr>
          <p:cNvPr id="69" name="Rectangle 68">
            <a:extLst>
              <a:ext uri="{FF2B5EF4-FFF2-40B4-BE49-F238E27FC236}">
                <a16:creationId xmlns:a16="http://schemas.microsoft.com/office/drawing/2014/main" id="{E54B4CB1-5ECF-554F-A363-F3C92A6890A7}"/>
              </a:ext>
            </a:extLst>
          </p:cNvPr>
          <p:cNvSpPr/>
          <p:nvPr/>
        </p:nvSpPr>
        <p:spPr>
          <a:xfrm>
            <a:off x="2809578" y="4418618"/>
            <a:ext cx="1670860" cy="738664"/>
          </a:xfrm>
          <a:prstGeom prst="rect">
            <a:avLst/>
          </a:prstGeom>
        </p:spPr>
        <p:txBody>
          <a:bodyPr wrap="square" lIns="0" tIns="0" rIns="0" bIns="0">
            <a:spAutoFit/>
          </a:bodyPr>
          <a:lstStyle/>
          <a:p>
            <a:r>
              <a:rPr lang="en-AU" sz="1200"/>
              <a:t>Patients must navigate insurer-specific claim forms leading to reimbursement delays</a:t>
            </a:r>
            <a:endParaRPr lang="en-US" sz="1200"/>
          </a:p>
        </p:txBody>
      </p:sp>
      <p:sp>
        <p:nvSpPr>
          <p:cNvPr id="70" name="Rectangle 69">
            <a:extLst>
              <a:ext uri="{FF2B5EF4-FFF2-40B4-BE49-F238E27FC236}">
                <a16:creationId xmlns:a16="http://schemas.microsoft.com/office/drawing/2014/main" id="{EF9C6A03-F2BB-D046-940F-25CD8A9CCACA}"/>
              </a:ext>
            </a:extLst>
          </p:cNvPr>
          <p:cNvSpPr/>
          <p:nvPr/>
        </p:nvSpPr>
        <p:spPr>
          <a:xfrm>
            <a:off x="4657460" y="3954568"/>
            <a:ext cx="1585748" cy="923330"/>
          </a:xfrm>
          <a:prstGeom prst="rect">
            <a:avLst/>
          </a:prstGeom>
        </p:spPr>
        <p:txBody>
          <a:bodyPr wrap="square" lIns="0" tIns="0" rIns="0" bIns="0">
            <a:spAutoFit/>
          </a:bodyPr>
          <a:lstStyle/>
          <a:p>
            <a:r>
              <a:rPr lang="en-AU" sz="1200"/>
              <a:t>The claims process is lengthy and intrusive, involving income checks, medical reviews and financial guidance</a:t>
            </a:r>
            <a:endParaRPr lang="en-US" sz="1200"/>
          </a:p>
        </p:txBody>
      </p:sp>
      <p:pic>
        <p:nvPicPr>
          <p:cNvPr id="8" name="Picture 7" descr="A black background with a black square&#10;&#10;AI-generated content may be incorrect.">
            <a:extLst>
              <a:ext uri="{FF2B5EF4-FFF2-40B4-BE49-F238E27FC236}">
                <a16:creationId xmlns:a16="http://schemas.microsoft.com/office/drawing/2014/main" id="{A3F88002-9E91-42BA-B1F4-80C614317602}"/>
              </a:ext>
            </a:extLst>
          </p:cNvPr>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7389" r="7389"/>
          <a:stretch/>
        </p:blipFill>
        <p:spPr>
          <a:xfrm>
            <a:off x="3270590" y="1630646"/>
            <a:ext cx="481641" cy="475921"/>
          </a:xfrm>
          <a:prstGeom prst="rect">
            <a:avLst/>
          </a:prstGeom>
        </p:spPr>
      </p:pic>
      <p:grpSp>
        <p:nvGrpSpPr>
          <p:cNvPr id="98" name="Group 97">
            <a:extLst>
              <a:ext uri="{FF2B5EF4-FFF2-40B4-BE49-F238E27FC236}">
                <a16:creationId xmlns:a16="http://schemas.microsoft.com/office/drawing/2014/main" id="{EAFF5B68-6E7F-15A8-369A-1E474752348B}"/>
              </a:ext>
            </a:extLst>
          </p:cNvPr>
          <p:cNvGrpSpPr/>
          <p:nvPr/>
        </p:nvGrpSpPr>
        <p:grpSpPr>
          <a:xfrm>
            <a:off x="4472513" y="2718785"/>
            <a:ext cx="541846" cy="535411"/>
            <a:chOff x="4875476" y="2925468"/>
            <a:chExt cx="648000" cy="648000"/>
          </a:xfrm>
        </p:grpSpPr>
        <p:sp>
          <p:nvSpPr>
            <p:cNvPr id="20" name="Oval 19">
              <a:extLst>
                <a:ext uri="{FF2B5EF4-FFF2-40B4-BE49-F238E27FC236}">
                  <a16:creationId xmlns:a16="http://schemas.microsoft.com/office/drawing/2014/main" id="{40413A07-C847-231A-5B70-E5A944BB6349}"/>
                </a:ext>
              </a:extLst>
            </p:cNvPr>
            <p:cNvSpPr/>
            <p:nvPr/>
          </p:nvSpPr>
          <p:spPr bwMode="gray">
            <a:xfrm>
              <a:off x="4875476" y="2925468"/>
              <a:ext cx="648000" cy="648000"/>
            </a:xfrm>
            <a:prstGeom prst="ellipse">
              <a:avLst/>
            </a:prstGeom>
            <a:solidFill>
              <a:schemeClr val="bg1"/>
            </a:solidFill>
            <a:ln w="19050" algn="ctr">
              <a:noFill/>
              <a:miter lim="800000"/>
              <a:headEnd/>
              <a:tailEnd/>
            </a:ln>
            <a:effectLst/>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grpSp>
          <p:nvGrpSpPr>
            <p:cNvPr id="22" name="Group 21">
              <a:extLst>
                <a:ext uri="{FF2B5EF4-FFF2-40B4-BE49-F238E27FC236}">
                  <a16:creationId xmlns:a16="http://schemas.microsoft.com/office/drawing/2014/main" id="{EB2C3E9D-ED97-8282-2EAF-E0821CCB616D}"/>
                </a:ext>
              </a:extLst>
            </p:cNvPr>
            <p:cNvGrpSpPr>
              <a:grpSpLocks noChangeAspect="1"/>
            </p:cNvGrpSpPr>
            <p:nvPr/>
          </p:nvGrpSpPr>
          <p:grpSpPr>
            <a:xfrm>
              <a:off x="4993655" y="2998129"/>
              <a:ext cx="421417" cy="504000"/>
              <a:chOff x="6864725" y="3210621"/>
              <a:chExt cx="647350" cy="774209"/>
            </a:xfrm>
          </p:grpSpPr>
          <p:sp>
            <p:nvSpPr>
              <p:cNvPr id="16" name="Freeform: Shape 15">
                <a:extLst>
                  <a:ext uri="{FF2B5EF4-FFF2-40B4-BE49-F238E27FC236}">
                    <a16:creationId xmlns:a16="http://schemas.microsoft.com/office/drawing/2014/main" id="{CF94EA0D-E6A5-DF68-23A9-ADC75FCBE6B3}"/>
                  </a:ext>
                </a:extLst>
              </p:cNvPr>
              <p:cNvSpPr/>
              <p:nvPr/>
            </p:nvSpPr>
            <p:spPr>
              <a:xfrm>
                <a:off x="6864725" y="3210621"/>
                <a:ext cx="647350" cy="774209"/>
              </a:xfrm>
              <a:custGeom>
                <a:avLst/>
                <a:gdLst>
                  <a:gd name="connsiteX0" fmla="*/ 614383 w 647350"/>
                  <a:gd name="connsiteY0" fmla="*/ 141940 h 774209"/>
                  <a:gd name="connsiteX1" fmla="*/ 350740 w 647350"/>
                  <a:gd name="connsiteY1" fmla="*/ 12400 h 774209"/>
                  <a:gd name="connsiteX2" fmla="*/ 300351 w 647350"/>
                  <a:gd name="connsiteY2" fmla="*/ 8668 h 774209"/>
                  <a:gd name="connsiteX3" fmla="*/ 296619 w 647350"/>
                  <a:gd name="connsiteY3" fmla="*/ 12400 h 774209"/>
                  <a:gd name="connsiteX4" fmla="*/ 32967 w 647350"/>
                  <a:gd name="connsiteY4" fmla="*/ 141816 h 774209"/>
                  <a:gd name="connsiteX5" fmla="*/ 1 w 647350"/>
                  <a:gd name="connsiteY5" fmla="*/ 178421 h 774209"/>
                  <a:gd name="connsiteX6" fmla="*/ 1 w 647350"/>
                  <a:gd name="connsiteY6" fmla="*/ 270651 h 774209"/>
                  <a:gd name="connsiteX7" fmla="*/ 303763 w 647350"/>
                  <a:gd name="connsiteY7" fmla="*/ 768333 h 774209"/>
                  <a:gd name="connsiteX8" fmla="*/ 343587 w 647350"/>
                  <a:gd name="connsiteY8" fmla="*/ 768333 h 774209"/>
                  <a:gd name="connsiteX9" fmla="*/ 647349 w 647350"/>
                  <a:gd name="connsiteY9" fmla="*/ 270747 h 774209"/>
                  <a:gd name="connsiteX10" fmla="*/ 647349 w 647350"/>
                  <a:gd name="connsiteY10" fmla="*/ 178535 h 774209"/>
                  <a:gd name="connsiteX11" fmla="*/ 614383 w 647350"/>
                  <a:gd name="connsiteY11" fmla="*/ 141940 h 774209"/>
                  <a:gd name="connsiteX12" fmla="*/ 628299 w 647350"/>
                  <a:gd name="connsiteY12" fmla="*/ 270775 h 774209"/>
                  <a:gd name="connsiteX13" fmla="*/ 333291 w 647350"/>
                  <a:gd name="connsiteY13" fmla="*/ 752331 h 774209"/>
                  <a:gd name="connsiteX14" fmla="*/ 314069 w 647350"/>
                  <a:gd name="connsiteY14" fmla="*/ 752331 h 774209"/>
                  <a:gd name="connsiteX15" fmla="*/ 19051 w 647350"/>
                  <a:gd name="connsiteY15" fmla="*/ 270670 h 774209"/>
                  <a:gd name="connsiteX16" fmla="*/ 19051 w 647350"/>
                  <a:gd name="connsiteY16" fmla="*/ 178440 h 774209"/>
                  <a:gd name="connsiteX17" fmla="*/ 34501 w 647350"/>
                  <a:gd name="connsiteY17" fmla="*/ 160819 h 774209"/>
                  <a:gd name="connsiteX18" fmla="*/ 310726 w 647350"/>
                  <a:gd name="connsiteY18" fmla="*/ 25240 h 774209"/>
                  <a:gd name="connsiteX19" fmla="*/ 323642 w 647350"/>
                  <a:gd name="connsiteY19" fmla="*/ 19067 h 774209"/>
                  <a:gd name="connsiteX20" fmla="*/ 336653 w 647350"/>
                  <a:gd name="connsiteY20" fmla="*/ 25240 h 774209"/>
                  <a:gd name="connsiteX21" fmla="*/ 612878 w 647350"/>
                  <a:gd name="connsiteY21" fmla="*/ 160914 h 774209"/>
                  <a:gd name="connsiteX22" fmla="*/ 628337 w 647350"/>
                  <a:gd name="connsiteY22" fmla="*/ 178535 h 7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7350" h="774209">
                    <a:moveTo>
                      <a:pt x="614383" y="141940"/>
                    </a:moveTo>
                    <a:cubicBezTo>
                      <a:pt x="513252" y="133765"/>
                      <a:pt x="419009" y="87458"/>
                      <a:pt x="350740" y="12400"/>
                    </a:cubicBezTo>
                    <a:cubicBezTo>
                      <a:pt x="337856" y="-2545"/>
                      <a:pt x="315296" y="-4216"/>
                      <a:pt x="300351" y="8668"/>
                    </a:cubicBezTo>
                    <a:cubicBezTo>
                      <a:pt x="299017" y="9818"/>
                      <a:pt x="297769" y="11066"/>
                      <a:pt x="296619" y="12400"/>
                    </a:cubicBezTo>
                    <a:cubicBezTo>
                      <a:pt x="228358" y="87454"/>
                      <a:pt x="134097" y="133723"/>
                      <a:pt x="32967" y="141816"/>
                    </a:cubicBezTo>
                    <a:cubicBezTo>
                      <a:pt x="14154" y="143632"/>
                      <a:pt x="-155" y="159520"/>
                      <a:pt x="1" y="178421"/>
                    </a:cubicBezTo>
                    <a:lnTo>
                      <a:pt x="1" y="270651"/>
                    </a:lnTo>
                    <a:cubicBezTo>
                      <a:pt x="1" y="471276"/>
                      <a:pt x="127208" y="654785"/>
                      <a:pt x="303763" y="768333"/>
                    </a:cubicBezTo>
                    <a:cubicBezTo>
                      <a:pt x="315882" y="776169"/>
                      <a:pt x="331468" y="776169"/>
                      <a:pt x="343587" y="768333"/>
                    </a:cubicBezTo>
                    <a:cubicBezTo>
                      <a:pt x="520152" y="654785"/>
                      <a:pt x="647349" y="471372"/>
                      <a:pt x="647349" y="270747"/>
                    </a:cubicBezTo>
                    <a:lnTo>
                      <a:pt x="647349" y="178535"/>
                    </a:lnTo>
                    <a:cubicBezTo>
                      <a:pt x="647533" y="159626"/>
                      <a:pt x="633208" y="143725"/>
                      <a:pt x="614383" y="141940"/>
                    </a:cubicBezTo>
                    <a:close/>
                    <a:moveTo>
                      <a:pt x="628299" y="270775"/>
                    </a:moveTo>
                    <a:cubicBezTo>
                      <a:pt x="628299" y="453512"/>
                      <a:pt x="518018" y="633535"/>
                      <a:pt x="333291" y="752331"/>
                    </a:cubicBezTo>
                    <a:cubicBezTo>
                      <a:pt x="327448" y="756135"/>
                      <a:pt x="319912" y="756135"/>
                      <a:pt x="314069" y="752331"/>
                    </a:cubicBezTo>
                    <a:cubicBezTo>
                      <a:pt x="129341" y="633525"/>
                      <a:pt x="19051" y="453465"/>
                      <a:pt x="19051" y="270670"/>
                    </a:cubicBezTo>
                    <a:lnTo>
                      <a:pt x="19051" y="178440"/>
                    </a:lnTo>
                    <a:cubicBezTo>
                      <a:pt x="18882" y="169459"/>
                      <a:pt x="25575" y="161824"/>
                      <a:pt x="34501" y="160819"/>
                    </a:cubicBezTo>
                    <a:cubicBezTo>
                      <a:pt x="140475" y="152428"/>
                      <a:pt x="239262" y="103941"/>
                      <a:pt x="310726" y="25240"/>
                    </a:cubicBezTo>
                    <a:cubicBezTo>
                      <a:pt x="313961" y="21444"/>
                      <a:pt x="318656" y="19200"/>
                      <a:pt x="323642" y="19067"/>
                    </a:cubicBezTo>
                    <a:cubicBezTo>
                      <a:pt x="328655" y="19199"/>
                      <a:pt x="333379" y="21441"/>
                      <a:pt x="336653" y="25240"/>
                    </a:cubicBezTo>
                    <a:cubicBezTo>
                      <a:pt x="408132" y="103934"/>
                      <a:pt x="506904" y="152448"/>
                      <a:pt x="612878" y="160914"/>
                    </a:cubicBezTo>
                    <a:cubicBezTo>
                      <a:pt x="621808" y="161916"/>
                      <a:pt x="628507" y="169551"/>
                      <a:pt x="628337" y="178535"/>
                    </a:cubicBezTo>
                    <a:close/>
                  </a:path>
                </a:pathLst>
              </a:custGeom>
              <a:solidFill>
                <a:srgbClr val="000000"/>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CC4E5379-17ED-4B10-5FA2-5995AE08B1E1}"/>
                  </a:ext>
                </a:extLst>
              </p:cNvPr>
              <p:cNvSpPr/>
              <p:nvPr/>
            </p:nvSpPr>
            <p:spPr>
              <a:xfrm>
                <a:off x="6940926" y="3303850"/>
                <a:ext cx="494947" cy="596826"/>
              </a:xfrm>
              <a:custGeom>
                <a:avLst/>
                <a:gdLst>
                  <a:gd name="connsiteX0" fmla="*/ 0 w 494947"/>
                  <a:gd name="connsiteY0" fmla="*/ 120148 h 596826"/>
                  <a:gd name="connsiteX1" fmla="*/ 0 w 494947"/>
                  <a:gd name="connsiteY1" fmla="*/ 177470 h 596826"/>
                  <a:gd name="connsiteX2" fmla="*/ 247479 w 494947"/>
                  <a:gd name="connsiteY2" fmla="*/ 596827 h 596826"/>
                  <a:gd name="connsiteX3" fmla="*/ 494948 w 494947"/>
                  <a:gd name="connsiteY3" fmla="*/ 177536 h 596826"/>
                  <a:gd name="connsiteX4" fmla="*/ 494948 w 494947"/>
                  <a:gd name="connsiteY4" fmla="*/ 120148 h 596826"/>
                  <a:gd name="connsiteX5" fmla="*/ 247469 w 494947"/>
                  <a:gd name="connsiteY5" fmla="*/ 0 h 596826"/>
                  <a:gd name="connsiteX6" fmla="*/ 0 w 494947"/>
                  <a:gd name="connsiteY6" fmla="*/ 120148 h 596826"/>
                  <a:gd name="connsiteX7" fmla="*/ 475898 w 494947"/>
                  <a:gd name="connsiteY7" fmla="*/ 177565 h 596826"/>
                  <a:gd name="connsiteX8" fmla="*/ 247479 w 494947"/>
                  <a:gd name="connsiteY8" fmla="*/ 573472 h 596826"/>
                  <a:gd name="connsiteX9" fmla="*/ 19050 w 494947"/>
                  <a:gd name="connsiteY9" fmla="*/ 177441 h 596826"/>
                  <a:gd name="connsiteX10" fmla="*/ 19050 w 494947"/>
                  <a:gd name="connsiteY10" fmla="*/ 136103 h 596826"/>
                  <a:gd name="connsiteX11" fmla="*/ 247459 w 494947"/>
                  <a:gd name="connsiteY11" fmla="*/ 25527 h 596826"/>
                  <a:gd name="connsiteX12" fmla="*/ 475898 w 494947"/>
                  <a:gd name="connsiteY12" fmla="*/ 136160 h 59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947" h="596826">
                    <a:moveTo>
                      <a:pt x="0" y="120148"/>
                    </a:moveTo>
                    <a:lnTo>
                      <a:pt x="0" y="177470"/>
                    </a:lnTo>
                    <a:cubicBezTo>
                      <a:pt x="0" y="333727"/>
                      <a:pt x="92040" y="488937"/>
                      <a:pt x="247479" y="596827"/>
                    </a:cubicBezTo>
                    <a:cubicBezTo>
                      <a:pt x="402908" y="488880"/>
                      <a:pt x="494948" y="333727"/>
                      <a:pt x="494948" y="177536"/>
                    </a:cubicBezTo>
                    <a:lnTo>
                      <a:pt x="494948" y="120148"/>
                    </a:lnTo>
                    <a:cubicBezTo>
                      <a:pt x="402397" y="105425"/>
                      <a:pt x="316282" y="63617"/>
                      <a:pt x="247469" y="0"/>
                    </a:cubicBezTo>
                    <a:cubicBezTo>
                      <a:pt x="178674" y="63637"/>
                      <a:pt x="92555" y="105448"/>
                      <a:pt x="0" y="120148"/>
                    </a:cubicBezTo>
                    <a:close/>
                    <a:moveTo>
                      <a:pt x="475898" y="177565"/>
                    </a:moveTo>
                    <a:cubicBezTo>
                      <a:pt x="475898" y="322631"/>
                      <a:pt x="390763" y="469783"/>
                      <a:pt x="247479" y="573472"/>
                    </a:cubicBezTo>
                    <a:cubicBezTo>
                      <a:pt x="104194" y="469716"/>
                      <a:pt x="19050" y="322574"/>
                      <a:pt x="19050" y="177441"/>
                    </a:cubicBezTo>
                    <a:lnTo>
                      <a:pt x="19050" y="136103"/>
                    </a:lnTo>
                    <a:cubicBezTo>
                      <a:pt x="103547" y="119856"/>
                      <a:pt x="182305" y="81728"/>
                      <a:pt x="247459" y="25527"/>
                    </a:cubicBezTo>
                    <a:cubicBezTo>
                      <a:pt x="312629" y="81734"/>
                      <a:pt x="391392" y="119880"/>
                      <a:pt x="475898" y="136160"/>
                    </a:cubicBezTo>
                    <a:close/>
                  </a:path>
                </a:pathLst>
              </a:custGeom>
              <a:solidFill>
                <a:srgbClr val="000000"/>
              </a:solidFill>
              <a:ln w="9525" cap="flat">
                <a:noFill/>
                <a:prstDash val="solid"/>
                <a:miter/>
              </a:ln>
            </p:spPr>
            <p:txBody>
              <a:bodyPr rtlCol="0" anchor="ctr"/>
              <a:lstStyle/>
              <a:p>
                <a:endParaRPr lang="en-AU"/>
              </a:p>
            </p:txBody>
          </p:sp>
          <p:pic>
            <p:nvPicPr>
              <p:cNvPr id="19" name="Graphic 18" descr="Coins outline">
                <a:extLst>
                  <a:ext uri="{FF2B5EF4-FFF2-40B4-BE49-F238E27FC236}">
                    <a16:creationId xmlns:a16="http://schemas.microsoft.com/office/drawing/2014/main" id="{4B8ACC3D-76A8-844A-1CAD-B408EFEB68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13578" y="3396117"/>
                <a:ext cx="357732" cy="357732"/>
              </a:xfrm>
              <a:prstGeom prst="rect">
                <a:avLst/>
              </a:prstGeom>
            </p:spPr>
          </p:pic>
        </p:grpSp>
      </p:grpSp>
      <p:grpSp>
        <p:nvGrpSpPr>
          <p:cNvPr id="90" name="Group 89">
            <a:extLst>
              <a:ext uri="{FF2B5EF4-FFF2-40B4-BE49-F238E27FC236}">
                <a16:creationId xmlns:a16="http://schemas.microsoft.com/office/drawing/2014/main" id="{BEDBD722-7547-CF97-4AFB-9FF2EFDD1E64}"/>
              </a:ext>
            </a:extLst>
          </p:cNvPr>
          <p:cNvGrpSpPr/>
          <p:nvPr/>
        </p:nvGrpSpPr>
        <p:grpSpPr>
          <a:xfrm>
            <a:off x="3288838" y="3200423"/>
            <a:ext cx="541846" cy="535411"/>
            <a:chOff x="3459905" y="3508387"/>
            <a:chExt cx="648000" cy="648000"/>
          </a:xfrm>
        </p:grpSpPr>
        <p:sp>
          <p:nvSpPr>
            <p:cNvPr id="36" name="Oval 35">
              <a:extLst>
                <a:ext uri="{FF2B5EF4-FFF2-40B4-BE49-F238E27FC236}">
                  <a16:creationId xmlns:a16="http://schemas.microsoft.com/office/drawing/2014/main" id="{500A74C0-F4D5-C642-1DCE-5B51D38AE8E5}"/>
                </a:ext>
              </a:extLst>
            </p:cNvPr>
            <p:cNvSpPr/>
            <p:nvPr/>
          </p:nvSpPr>
          <p:spPr bwMode="gray">
            <a:xfrm>
              <a:off x="3459905" y="3508387"/>
              <a:ext cx="648000" cy="648000"/>
            </a:xfrm>
            <a:prstGeom prst="ellipse">
              <a:avLst/>
            </a:prstGeom>
            <a:solidFill>
              <a:schemeClr val="bg1"/>
            </a:solidFill>
            <a:ln w="19050" algn="ctr">
              <a:noFill/>
              <a:miter lim="800000"/>
              <a:headEnd/>
              <a:tailEnd/>
            </a:ln>
            <a:effectLst/>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grpSp>
          <p:nvGrpSpPr>
            <p:cNvPr id="35" name="Group 34">
              <a:extLst>
                <a:ext uri="{FF2B5EF4-FFF2-40B4-BE49-F238E27FC236}">
                  <a16:creationId xmlns:a16="http://schemas.microsoft.com/office/drawing/2014/main" id="{7788CAE5-B6AD-B2F9-A7B7-30AEACECAAE2}"/>
                </a:ext>
              </a:extLst>
            </p:cNvPr>
            <p:cNvGrpSpPr/>
            <p:nvPr/>
          </p:nvGrpSpPr>
          <p:grpSpPr>
            <a:xfrm>
              <a:off x="3658855" y="3665479"/>
              <a:ext cx="245188" cy="333815"/>
              <a:chOff x="7679832" y="3878095"/>
              <a:chExt cx="245188" cy="333815"/>
            </a:xfrm>
            <a:solidFill>
              <a:schemeClr val="accent2"/>
            </a:solidFill>
          </p:grpSpPr>
          <p:sp>
            <p:nvSpPr>
              <p:cNvPr id="26" name="Graphic 1100">
                <a:extLst>
                  <a:ext uri="{FF2B5EF4-FFF2-40B4-BE49-F238E27FC236}">
                    <a16:creationId xmlns:a16="http://schemas.microsoft.com/office/drawing/2014/main" id="{70F4A076-8276-3BD5-1800-CB580DBFA5B5}"/>
                  </a:ext>
                </a:extLst>
              </p:cNvPr>
              <p:cNvSpPr/>
              <p:nvPr/>
            </p:nvSpPr>
            <p:spPr>
              <a:xfrm>
                <a:off x="7722349" y="3878095"/>
                <a:ext cx="161026" cy="220886"/>
              </a:xfrm>
              <a:custGeom>
                <a:avLst/>
                <a:gdLst>
                  <a:gd name="connsiteX0" fmla="*/ 107351 w 161026"/>
                  <a:gd name="connsiteY0" fmla="*/ 1915 h 220886"/>
                  <a:gd name="connsiteX1" fmla="*/ 102878 w 161026"/>
                  <a:gd name="connsiteY1" fmla="*/ 0 h 220886"/>
                  <a:gd name="connsiteX2" fmla="*/ 6390 w 161026"/>
                  <a:gd name="connsiteY2" fmla="*/ 0 h 220886"/>
                  <a:gd name="connsiteX3" fmla="*/ 0 w 161026"/>
                  <a:gd name="connsiteY3" fmla="*/ 6384 h 220886"/>
                  <a:gd name="connsiteX4" fmla="*/ 0 w 161026"/>
                  <a:gd name="connsiteY4" fmla="*/ 214502 h 220886"/>
                  <a:gd name="connsiteX5" fmla="*/ 6390 w 161026"/>
                  <a:gd name="connsiteY5" fmla="*/ 220886 h 220886"/>
                  <a:gd name="connsiteX6" fmla="*/ 154637 w 161026"/>
                  <a:gd name="connsiteY6" fmla="*/ 220886 h 220886"/>
                  <a:gd name="connsiteX7" fmla="*/ 161027 w 161026"/>
                  <a:gd name="connsiteY7" fmla="*/ 214502 h 220886"/>
                  <a:gd name="connsiteX8" fmla="*/ 161027 w 161026"/>
                  <a:gd name="connsiteY8" fmla="*/ 58094 h 220886"/>
                  <a:gd name="connsiteX9" fmla="*/ 159110 w 161026"/>
                  <a:gd name="connsiteY9" fmla="*/ 53626 h 220886"/>
                  <a:gd name="connsiteX10" fmla="*/ 107351 w 161026"/>
                  <a:gd name="connsiteY10" fmla="*/ 1915 h 220886"/>
                  <a:gd name="connsiteX11" fmla="*/ 109268 w 161026"/>
                  <a:gd name="connsiteY11" fmla="*/ 21706 h 220886"/>
                  <a:gd name="connsiteX12" fmla="*/ 139940 w 161026"/>
                  <a:gd name="connsiteY12" fmla="*/ 51710 h 220886"/>
                  <a:gd name="connsiteX13" fmla="*/ 109268 w 161026"/>
                  <a:gd name="connsiteY13" fmla="*/ 51710 h 220886"/>
                  <a:gd name="connsiteX14" fmla="*/ 109268 w 161026"/>
                  <a:gd name="connsiteY14" fmla="*/ 21706 h 220886"/>
                  <a:gd name="connsiteX15" fmla="*/ 13419 w 161026"/>
                  <a:gd name="connsiteY15" fmla="*/ 208118 h 220886"/>
                  <a:gd name="connsiteX16" fmla="*/ 13419 w 161026"/>
                  <a:gd name="connsiteY16" fmla="*/ 12768 h 220886"/>
                  <a:gd name="connsiteX17" fmla="*/ 96488 w 161026"/>
                  <a:gd name="connsiteY17" fmla="*/ 12768 h 220886"/>
                  <a:gd name="connsiteX18" fmla="*/ 96488 w 161026"/>
                  <a:gd name="connsiteY18" fmla="*/ 58094 h 220886"/>
                  <a:gd name="connsiteX19" fmla="*/ 102878 w 161026"/>
                  <a:gd name="connsiteY19" fmla="*/ 64478 h 220886"/>
                  <a:gd name="connsiteX20" fmla="*/ 148885 w 161026"/>
                  <a:gd name="connsiteY20" fmla="*/ 64478 h 220886"/>
                  <a:gd name="connsiteX21" fmla="*/ 148885 w 161026"/>
                  <a:gd name="connsiteY21" fmla="*/ 207479 h 220886"/>
                  <a:gd name="connsiteX22" fmla="*/ 13419 w 161026"/>
                  <a:gd name="connsiteY22" fmla="*/ 207479 h 22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026" h="220886">
                    <a:moveTo>
                      <a:pt x="107351" y="1915"/>
                    </a:moveTo>
                    <a:cubicBezTo>
                      <a:pt x="106073" y="639"/>
                      <a:pt x="104795" y="0"/>
                      <a:pt x="102878" y="0"/>
                    </a:cubicBezTo>
                    <a:lnTo>
                      <a:pt x="6390" y="0"/>
                    </a:lnTo>
                    <a:cubicBezTo>
                      <a:pt x="2556" y="0"/>
                      <a:pt x="0" y="2554"/>
                      <a:pt x="0" y="6384"/>
                    </a:cubicBezTo>
                    <a:lnTo>
                      <a:pt x="0" y="214502"/>
                    </a:lnTo>
                    <a:cubicBezTo>
                      <a:pt x="0" y="218332"/>
                      <a:pt x="2556" y="220886"/>
                      <a:pt x="6390" y="220886"/>
                    </a:cubicBezTo>
                    <a:lnTo>
                      <a:pt x="154637" y="220886"/>
                    </a:lnTo>
                    <a:cubicBezTo>
                      <a:pt x="158470" y="220886"/>
                      <a:pt x="161027" y="218332"/>
                      <a:pt x="161027" y="214502"/>
                    </a:cubicBezTo>
                    <a:lnTo>
                      <a:pt x="161027" y="58094"/>
                    </a:lnTo>
                    <a:cubicBezTo>
                      <a:pt x="161027" y="56179"/>
                      <a:pt x="160388" y="54902"/>
                      <a:pt x="159110" y="53626"/>
                    </a:cubicBezTo>
                    <a:lnTo>
                      <a:pt x="107351" y="1915"/>
                    </a:lnTo>
                    <a:close/>
                    <a:moveTo>
                      <a:pt x="109268" y="21706"/>
                    </a:moveTo>
                    <a:lnTo>
                      <a:pt x="139940" y="51710"/>
                    </a:lnTo>
                    <a:lnTo>
                      <a:pt x="109268" y="51710"/>
                    </a:lnTo>
                    <a:lnTo>
                      <a:pt x="109268" y="21706"/>
                    </a:lnTo>
                    <a:close/>
                    <a:moveTo>
                      <a:pt x="13419" y="208118"/>
                    </a:moveTo>
                    <a:lnTo>
                      <a:pt x="13419" y="12768"/>
                    </a:lnTo>
                    <a:lnTo>
                      <a:pt x="96488" y="12768"/>
                    </a:lnTo>
                    <a:lnTo>
                      <a:pt x="96488" y="58094"/>
                    </a:lnTo>
                    <a:cubicBezTo>
                      <a:pt x="96488" y="61925"/>
                      <a:pt x="99044" y="64478"/>
                      <a:pt x="102878" y="64478"/>
                    </a:cubicBezTo>
                    <a:lnTo>
                      <a:pt x="148885" y="64478"/>
                    </a:lnTo>
                    <a:lnTo>
                      <a:pt x="148885" y="207479"/>
                    </a:lnTo>
                    <a:lnTo>
                      <a:pt x="13419" y="207479"/>
                    </a:lnTo>
                    <a:close/>
                  </a:path>
                </a:pathLst>
              </a:custGeom>
              <a:grpFill/>
              <a:ln w="6390"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84B02A5C-118F-9FAD-D0D3-4369C3BBC1C7}"/>
                  </a:ext>
                </a:extLst>
              </p:cNvPr>
              <p:cNvSpPr/>
              <p:nvPr/>
            </p:nvSpPr>
            <p:spPr>
              <a:xfrm>
                <a:off x="7679832" y="4026083"/>
                <a:ext cx="245188" cy="185827"/>
              </a:xfrm>
              <a:custGeom>
                <a:avLst/>
                <a:gdLst>
                  <a:gd name="connsiteX0" fmla="*/ 244905 w 245188"/>
                  <a:gd name="connsiteY0" fmla="*/ 66447 h 185827"/>
                  <a:gd name="connsiteX1" fmla="*/ 241071 w 245188"/>
                  <a:gd name="connsiteY1" fmla="*/ 11544 h 185827"/>
                  <a:gd name="connsiteX2" fmla="*/ 229569 w 245188"/>
                  <a:gd name="connsiteY2" fmla="*/ 53 h 185827"/>
                  <a:gd name="connsiteX3" fmla="*/ 210399 w 245188"/>
                  <a:gd name="connsiteY3" fmla="*/ 15375 h 185827"/>
                  <a:gd name="connsiteX4" fmla="*/ 210399 w 245188"/>
                  <a:gd name="connsiteY4" fmla="*/ 16013 h 185827"/>
                  <a:gd name="connsiteX5" fmla="*/ 205287 w 245188"/>
                  <a:gd name="connsiteY5" fmla="*/ 62616 h 185827"/>
                  <a:gd name="connsiteX6" fmla="*/ 199536 w 245188"/>
                  <a:gd name="connsiteY6" fmla="*/ 64532 h 185827"/>
                  <a:gd name="connsiteX7" fmla="*/ 177810 w 245188"/>
                  <a:gd name="connsiteY7" fmla="*/ 80492 h 185827"/>
                  <a:gd name="connsiteX8" fmla="*/ 172059 w 245188"/>
                  <a:gd name="connsiteY8" fmla="*/ 81130 h 185827"/>
                  <a:gd name="connsiteX9" fmla="*/ 122857 w 245188"/>
                  <a:gd name="connsiteY9" fmla="*/ 118157 h 185827"/>
                  <a:gd name="connsiteX10" fmla="*/ 73654 w 245188"/>
                  <a:gd name="connsiteY10" fmla="*/ 81130 h 185827"/>
                  <a:gd name="connsiteX11" fmla="*/ 67903 w 245188"/>
                  <a:gd name="connsiteY11" fmla="*/ 80492 h 185827"/>
                  <a:gd name="connsiteX12" fmla="*/ 46178 w 245188"/>
                  <a:gd name="connsiteY12" fmla="*/ 64532 h 185827"/>
                  <a:gd name="connsiteX13" fmla="*/ 39788 w 245188"/>
                  <a:gd name="connsiteY13" fmla="*/ 62616 h 185827"/>
                  <a:gd name="connsiteX14" fmla="*/ 34676 w 245188"/>
                  <a:gd name="connsiteY14" fmla="*/ 16013 h 185827"/>
                  <a:gd name="connsiteX15" fmla="*/ 34676 w 245188"/>
                  <a:gd name="connsiteY15" fmla="*/ 15375 h 185827"/>
                  <a:gd name="connsiteX16" fmla="*/ 15506 w 245188"/>
                  <a:gd name="connsiteY16" fmla="*/ 53 h 185827"/>
                  <a:gd name="connsiteX17" fmla="*/ 4004 w 245188"/>
                  <a:gd name="connsiteY17" fmla="*/ 11544 h 185827"/>
                  <a:gd name="connsiteX18" fmla="*/ 170 w 245188"/>
                  <a:gd name="connsiteY18" fmla="*/ 66447 h 185827"/>
                  <a:gd name="connsiteX19" fmla="*/ 2087 w 245188"/>
                  <a:gd name="connsiteY19" fmla="*/ 81768 h 185827"/>
                  <a:gd name="connsiteX20" fmla="*/ 16784 w 245188"/>
                  <a:gd name="connsiteY20" fmla="*/ 121987 h 185827"/>
                  <a:gd name="connsiteX21" fmla="*/ 32120 w 245188"/>
                  <a:gd name="connsiteY21" fmla="*/ 141778 h 185827"/>
                  <a:gd name="connsiteX22" fmla="*/ 67903 w 245188"/>
                  <a:gd name="connsiteY22" fmla="*/ 167952 h 185827"/>
                  <a:gd name="connsiteX23" fmla="*/ 76210 w 245188"/>
                  <a:gd name="connsiteY23" fmla="*/ 180082 h 185827"/>
                  <a:gd name="connsiteX24" fmla="*/ 82600 w 245188"/>
                  <a:gd name="connsiteY24" fmla="*/ 185827 h 185827"/>
                  <a:gd name="connsiteX25" fmla="*/ 83239 w 245188"/>
                  <a:gd name="connsiteY25" fmla="*/ 185827 h 185827"/>
                  <a:gd name="connsiteX26" fmla="*/ 88990 w 245188"/>
                  <a:gd name="connsiteY26" fmla="*/ 178805 h 185827"/>
                  <a:gd name="connsiteX27" fmla="*/ 75571 w 245188"/>
                  <a:gd name="connsiteY27" fmla="*/ 157099 h 185827"/>
                  <a:gd name="connsiteX28" fmla="*/ 39788 w 245188"/>
                  <a:gd name="connsiteY28" fmla="*/ 130925 h 185827"/>
                  <a:gd name="connsiteX29" fmla="*/ 28925 w 245188"/>
                  <a:gd name="connsiteY29" fmla="*/ 116880 h 185827"/>
                  <a:gd name="connsiteX30" fmla="*/ 14228 w 245188"/>
                  <a:gd name="connsiteY30" fmla="*/ 76661 h 185827"/>
                  <a:gd name="connsiteX31" fmla="*/ 12950 w 245188"/>
                  <a:gd name="connsiteY31" fmla="*/ 66447 h 185827"/>
                  <a:gd name="connsiteX32" fmla="*/ 16784 w 245188"/>
                  <a:gd name="connsiteY32" fmla="*/ 11544 h 185827"/>
                  <a:gd name="connsiteX33" fmla="*/ 18701 w 245188"/>
                  <a:gd name="connsiteY33" fmla="*/ 12183 h 185827"/>
                  <a:gd name="connsiteX34" fmla="*/ 22535 w 245188"/>
                  <a:gd name="connsiteY34" fmla="*/ 16652 h 185827"/>
                  <a:gd name="connsiteX35" fmla="*/ 27647 w 245188"/>
                  <a:gd name="connsiteY35" fmla="*/ 61978 h 185827"/>
                  <a:gd name="connsiteX36" fmla="*/ 18701 w 245188"/>
                  <a:gd name="connsiteY36" fmla="*/ 67724 h 185827"/>
                  <a:gd name="connsiteX37" fmla="*/ 21257 w 245188"/>
                  <a:gd name="connsiteY37" fmla="*/ 84960 h 185827"/>
                  <a:gd name="connsiteX38" fmla="*/ 39149 w 245188"/>
                  <a:gd name="connsiteY38" fmla="*/ 106666 h 185827"/>
                  <a:gd name="connsiteX39" fmla="*/ 51929 w 245188"/>
                  <a:gd name="connsiteY39" fmla="*/ 116880 h 185827"/>
                  <a:gd name="connsiteX40" fmla="*/ 72376 w 245188"/>
                  <a:gd name="connsiteY40" fmla="*/ 127095 h 185827"/>
                  <a:gd name="connsiteX41" fmla="*/ 80683 w 245188"/>
                  <a:gd name="connsiteY41" fmla="*/ 124541 h 185827"/>
                  <a:gd name="connsiteX42" fmla="*/ 78127 w 245188"/>
                  <a:gd name="connsiteY42" fmla="*/ 116242 h 185827"/>
                  <a:gd name="connsiteX43" fmla="*/ 57679 w 245188"/>
                  <a:gd name="connsiteY43" fmla="*/ 106028 h 185827"/>
                  <a:gd name="connsiteX44" fmla="*/ 49372 w 245188"/>
                  <a:gd name="connsiteY44" fmla="*/ 99005 h 185827"/>
                  <a:gd name="connsiteX45" fmla="*/ 31481 w 245188"/>
                  <a:gd name="connsiteY45" fmla="*/ 76661 h 185827"/>
                  <a:gd name="connsiteX46" fmla="*/ 30203 w 245188"/>
                  <a:gd name="connsiteY46" fmla="*/ 74746 h 185827"/>
                  <a:gd name="connsiteX47" fmla="*/ 41704 w 245188"/>
                  <a:gd name="connsiteY47" fmla="*/ 74746 h 185827"/>
                  <a:gd name="connsiteX48" fmla="*/ 62152 w 245188"/>
                  <a:gd name="connsiteY48" fmla="*/ 90706 h 185827"/>
                  <a:gd name="connsiteX49" fmla="*/ 66625 w 245188"/>
                  <a:gd name="connsiteY49" fmla="*/ 92621 h 185827"/>
                  <a:gd name="connsiteX50" fmla="*/ 73654 w 245188"/>
                  <a:gd name="connsiteY50" fmla="*/ 93260 h 185827"/>
                  <a:gd name="connsiteX51" fmla="*/ 114550 w 245188"/>
                  <a:gd name="connsiteY51" fmla="*/ 128371 h 185827"/>
                  <a:gd name="connsiteX52" fmla="*/ 117745 w 245188"/>
                  <a:gd name="connsiteY52" fmla="*/ 153907 h 185827"/>
                  <a:gd name="connsiteX53" fmla="*/ 124135 w 245188"/>
                  <a:gd name="connsiteY53" fmla="*/ 160291 h 185827"/>
                  <a:gd name="connsiteX54" fmla="*/ 124135 w 245188"/>
                  <a:gd name="connsiteY54" fmla="*/ 160291 h 185827"/>
                  <a:gd name="connsiteX55" fmla="*/ 124135 w 245188"/>
                  <a:gd name="connsiteY55" fmla="*/ 160291 h 185827"/>
                  <a:gd name="connsiteX56" fmla="*/ 130525 w 245188"/>
                  <a:gd name="connsiteY56" fmla="*/ 153907 h 185827"/>
                  <a:gd name="connsiteX57" fmla="*/ 133720 w 245188"/>
                  <a:gd name="connsiteY57" fmla="*/ 128371 h 185827"/>
                  <a:gd name="connsiteX58" fmla="*/ 174615 w 245188"/>
                  <a:gd name="connsiteY58" fmla="*/ 93260 h 185827"/>
                  <a:gd name="connsiteX59" fmla="*/ 181644 w 245188"/>
                  <a:gd name="connsiteY59" fmla="*/ 92621 h 185827"/>
                  <a:gd name="connsiteX60" fmla="*/ 186117 w 245188"/>
                  <a:gd name="connsiteY60" fmla="*/ 90706 h 185827"/>
                  <a:gd name="connsiteX61" fmla="*/ 206565 w 245188"/>
                  <a:gd name="connsiteY61" fmla="*/ 74746 h 185827"/>
                  <a:gd name="connsiteX62" fmla="*/ 217428 w 245188"/>
                  <a:gd name="connsiteY62" fmla="*/ 74746 h 185827"/>
                  <a:gd name="connsiteX63" fmla="*/ 215511 w 245188"/>
                  <a:gd name="connsiteY63" fmla="*/ 76661 h 185827"/>
                  <a:gd name="connsiteX64" fmla="*/ 197619 w 245188"/>
                  <a:gd name="connsiteY64" fmla="*/ 98367 h 185827"/>
                  <a:gd name="connsiteX65" fmla="*/ 189312 w 245188"/>
                  <a:gd name="connsiteY65" fmla="*/ 105389 h 185827"/>
                  <a:gd name="connsiteX66" fmla="*/ 168864 w 245188"/>
                  <a:gd name="connsiteY66" fmla="*/ 115603 h 185827"/>
                  <a:gd name="connsiteX67" fmla="*/ 166308 w 245188"/>
                  <a:gd name="connsiteY67" fmla="*/ 123903 h 185827"/>
                  <a:gd name="connsiteX68" fmla="*/ 174615 w 245188"/>
                  <a:gd name="connsiteY68" fmla="*/ 126456 h 185827"/>
                  <a:gd name="connsiteX69" fmla="*/ 195063 w 245188"/>
                  <a:gd name="connsiteY69" fmla="*/ 116242 h 185827"/>
                  <a:gd name="connsiteX70" fmla="*/ 207843 w 245188"/>
                  <a:gd name="connsiteY70" fmla="*/ 106028 h 185827"/>
                  <a:gd name="connsiteX71" fmla="*/ 225096 w 245188"/>
                  <a:gd name="connsiteY71" fmla="*/ 84322 h 185827"/>
                  <a:gd name="connsiteX72" fmla="*/ 228291 w 245188"/>
                  <a:gd name="connsiteY72" fmla="*/ 66447 h 185827"/>
                  <a:gd name="connsiteX73" fmla="*/ 219345 w 245188"/>
                  <a:gd name="connsiteY73" fmla="*/ 60701 h 185827"/>
                  <a:gd name="connsiteX74" fmla="*/ 224457 w 245188"/>
                  <a:gd name="connsiteY74" fmla="*/ 15375 h 185827"/>
                  <a:gd name="connsiteX75" fmla="*/ 228291 w 245188"/>
                  <a:gd name="connsiteY75" fmla="*/ 10906 h 185827"/>
                  <a:gd name="connsiteX76" fmla="*/ 230208 w 245188"/>
                  <a:gd name="connsiteY76" fmla="*/ 10268 h 185827"/>
                  <a:gd name="connsiteX77" fmla="*/ 234042 w 245188"/>
                  <a:gd name="connsiteY77" fmla="*/ 65170 h 185827"/>
                  <a:gd name="connsiteX78" fmla="*/ 232764 w 245188"/>
                  <a:gd name="connsiteY78" fmla="*/ 75384 h 185827"/>
                  <a:gd name="connsiteX79" fmla="*/ 218067 w 245188"/>
                  <a:gd name="connsiteY79" fmla="*/ 115603 h 185827"/>
                  <a:gd name="connsiteX80" fmla="*/ 207204 w 245188"/>
                  <a:gd name="connsiteY80" fmla="*/ 129648 h 185827"/>
                  <a:gd name="connsiteX81" fmla="*/ 171421 w 245188"/>
                  <a:gd name="connsiteY81" fmla="*/ 155823 h 185827"/>
                  <a:gd name="connsiteX82" fmla="*/ 158001 w 245188"/>
                  <a:gd name="connsiteY82" fmla="*/ 177528 h 185827"/>
                  <a:gd name="connsiteX83" fmla="*/ 163753 w 245188"/>
                  <a:gd name="connsiteY83" fmla="*/ 184550 h 185827"/>
                  <a:gd name="connsiteX84" fmla="*/ 164391 w 245188"/>
                  <a:gd name="connsiteY84" fmla="*/ 184550 h 185827"/>
                  <a:gd name="connsiteX85" fmla="*/ 170781 w 245188"/>
                  <a:gd name="connsiteY85" fmla="*/ 178805 h 185827"/>
                  <a:gd name="connsiteX86" fmla="*/ 179088 w 245188"/>
                  <a:gd name="connsiteY86" fmla="*/ 166675 h 185827"/>
                  <a:gd name="connsiteX87" fmla="*/ 214872 w 245188"/>
                  <a:gd name="connsiteY87" fmla="*/ 140501 h 185827"/>
                  <a:gd name="connsiteX88" fmla="*/ 230208 w 245188"/>
                  <a:gd name="connsiteY88" fmla="*/ 120072 h 185827"/>
                  <a:gd name="connsiteX89" fmla="*/ 244905 w 245188"/>
                  <a:gd name="connsiteY89" fmla="*/ 79853 h 185827"/>
                  <a:gd name="connsiteX90" fmla="*/ 244905 w 245188"/>
                  <a:gd name="connsiteY90" fmla="*/ 66447 h 18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45188" h="185827">
                    <a:moveTo>
                      <a:pt x="244905" y="66447"/>
                    </a:moveTo>
                    <a:lnTo>
                      <a:pt x="241071" y="11544"/>
                    </a:lnTo>
                    <a:cubicBezTo>
                      <a:pt x="240432" y="5160"/>
                      <a:pt x="235959" y="692"/>
                      <a:pt x="229569" y="53"/>
                    </a:cubicBezTo>
                    <a:cubicBezTo>
                      <a:pt x="222540" y="-585"/>
                      <a:pt x="212955" y="4522"/>
                      <a:pt x="210399" y="15375"/>
                    </a:cubicBezTo>
                    <a:cubicBezTo>
                      <a:pt x="210399" y="15375"/>
                      <a:pt x="210399" y="16013"/>
                      <a:pt x="210399" y="16013"/>
                    </a:cubicBezTo>
                    <a:lnTo>
                      <a:pt x="205287" y="62616"/>
                    </a:lnTo>
                    <a:cubicBezTo>
                      <a:pt x="203370" y="63255"/>
                      <a:pt x="201453" y="63893"/>
                      <a:pt x="199536" y="64532"/>
                    </a:cubicBezTo>
                    <a:cubicBezTo>
                      <a:pt x="191868" y="67724"/>
                      <a:pt x="184839" y="74108"/>
                      <a:pt x="177810" y="80492"/>
                    </a:cubicBezTo>
                    <a:cubicBezTo>
                      <a:pt x="176532" y="80492"/>
                      <a:pt x="174615" y="80492"/>
                      <a:pt x="172059" y="81130"/>
                    </a:cubicBezTo>
                    <a:cubicBezTo>
                      <a:pt x="150333" y="83045"/>
                      <a:pt x="131164" y="97728"/>
                      <a:pt x="122857" y="118157"/>
                    </a:cubicBezTo>
                    <a:cubicBezTo>
                      <a:pt x="114550" y="97728"/>
                      <a:pt x="95380" y="83045"/>
                      <a:pt x="73654" y="81130"/>
                    </a:cubicBezTo>
                    <a:cubicBezTo>
                      <a:pt x="71098" y="81130"/>
                      <a:pt x="69182" y="80492"/>
                      <a:pt x="67903" y="80492"/>
                    </a:cubicBezTo>
                    <a:cubicBezTo>
                      <a:pt x="60874" y="74108"/>
                      <a:pt x="53846" y="67724"/>
                      <a:pt x="46178" y="64532"/>
                    </a:cubicBezTo>
                    <a:cubicBezTo>
                      <a:pt x="44261" y="63255"/>
                      <a:pt x="42344" y="63255"/>
                      <a:pt x="39788" y="62616"/>
                    </a:cubicBezTo>
                    <a:lnTo>
                      <a:pt x="34676" y="16013"/>
                    </a:lnTo>
                    <a:cubicBezTo>
                      <a:pt x="34676" y="16013"/>
                      <a:pt x="34676" y="15375"/>
                      <a:pt x="34676" y="15375"/>
                    </a:cubicBezTo>
                    <a:cubicBezTo>
                      <a:pt x="32120" y="4522"/>
                      <a:pt x="22535" y="-585"/>
                      <a:pt x="15506" y="53"/>
                    </a:cubicBezTo>
                    <a:cubicBezTo>
                      <a:pt x="9116" y="692"/>
                      <a:pt x="4643" y="5160"/>
                      <a:pt x="4004" y="11544"/>
                    </a:cubicBezTo>
                    <a:lnTo>
                      <a:pt x="170" y="66447"/>
                    </a:lnTo>
                    <a:cubicBezTo>
                      <a:pt x="-469" y="71554"/>
                      <a:pt x="809" y="76661"/>
                      <a:pt x="2087" y="81768"/>
                    </a:cubicBezTo>
                    <a:lnTo>
                      <a:pt x="16784" y="121987"/>
                    </a:lnTo>
                    <a:cubicBezTo>
                      <a:pt x="19979" y="130287"/>
                      <a:pt x="25091" y="137309"/>
                      <a:pt x="32120" y="141778"/>
                    </a:cubicBezTo>
                    <a:lnTo>
                      <a:pt x="67903" y="167952"/>
                    </a:lnTo>
                    <a:cubicBezTo>
                      <a:pt x="73015" y="171782"/>
                      <a:pt x="76210" y="175613"/>
                      <a:pt x="76210" y="180082"/>
                    </a:cubicBezTo>
                    <a:cubicBezTo>
                      <a:pt x="76210" y="183274"/>
                      <a:pt x="79405" y="185827"/>
                      <a:pt x="82600" y="185827"/>
                    </a:cubicBezTo>
                    <a:cubicBezTo>
                      <a:pt x="82600" y="185827"/>
                      <a:pt x="83239" y="185827"/>
                      <a:pt x="83239" y="185827"/>
                    </a:cubicBezTo>
                    <a:cubicBezTo>
                      <a:pt x="86434" y="185189"/>
                      <a:pt x="89629" y="182635"/>
                      <a:pt x="88990" y="178805"/>
                    </a:cubicBezTo>
                    <a:cubicBezTo>
                      <a:pt x="88351" y="170506"/>
                      <a:pt x="83878" y="163483"/>
                      <a:pt x="75571" y="157099"/>
                    </a:cubicBezTo>
                    <a:lnTo>
                      <a:pt x="39788" y="130925"/>
                    </a:lnTo>
                    <a:cubicBezTo>
                      <a:pt x="34676" y="127095"/>
                      <a:pt x="31481" y="122626"/>
                      <a:pt x="28925" y="116880"/>
                    </a:cubicBezTo>
                    <a:lnTo>
                      <a:pt x="14228" y="76661"/>
                    </a:lnTo>
                    <a:cubicBezTo>
                      <a:pt x="12950" y="73469"/>
                      <a:pt x="12311" y="70277"/>
                      <a:pt x="12950" y="66447"/>
                    </a:cubicBezTo>
                    <a:lnTo>
                      <a:pt x="16784" y="11544"/>
                    </a:lnTo>
                    <a:cubicBezTo>
                      <a:pt x="17423" y="11544"/>
                      <a:pt x="18062" y="11544"/>
                      <a:pt x="18701" y="12183"/>
                    </a:cubicBezTo>
                    <a:cubicBezTo>
                      <a:pt x="19340" y="12821"/>
                      <a:pt x="21257" y="14098"/>
                      <a:pt x="22535" y="16652"/>
                    </a:cubicBezTo>
                    <a:lnTo>
                      <a:pt x="27647" y="61978"/>
                    </a:lnTo>
                    <a:cubicBezTo>
                      <a:pt x="23813" y="63255"/>
                      <a:pt x="21257" y="65170"/>
                      <a:pt x="18701" y="67724"/>
                    </a:cubicBezTo>
                    <a:cubicBezTo>
                      <a:pt x="17423" y="69639"/>
                      <a:pt x="12950" y="76661"/>
                      <a:pt x="21257" y="84960"/>
                    </a:cubicBezTo>
                    <a:lnTo>
                      <a:pt x="39149" y="106666"/>
                    </a:lnTo>
                    <a:cubicBezTo>
                      <a:pt x="42344" y="111135"/>
                      <a:pt x="46817" y="114327"/>
                      <a:pt x="51929" y="116880"/>
                    </a:cubicBezTo>
                    <a:lnTo>
                      <a:pt x="72376" y="127095"/>
                    </a:lnTo>
                    <a:cubicBezTo>
                      <a:pt x="75571" y="129010"/>
                      <a:pt x="79405" y="127095"/>
                      <a:pt x="80683" y="124541"/>
                    </a:cubicBezTo>
                    <a:cubicBezTo>
                      <a:pt x="81961" y="121349"/>
                      <a:pt x="80683" y="117519"/>
                      <a:pt x="78127" y="116242"/>
                    </a:cubicBezTo>
                    <a:lnTo>
                      <a:pt x="57679" y="106028"/>
                    </a:lnTo>
                    <a:cubicBezTo>
                      <a:pt x="54484" y="104112"/>
                      <a:pt x="51289" y="102197"/>
                      <a:pt x="49372" y="99005"/>
                    </a:cubicBezTo>
                    <a:lnTo>
                      <a:pt x="31481" y="76661"/>
                    </a:lnTo>
                    <a:cubicBezTo>
                      <a:pt x="30842" y="76023"/>
                      <a:pt x="30203" y="75384"/>
                      <a:pt x="30203" y="74746"/>
                    </a:cubicBezTo>
                    <a:cubicBezTo>
                      <a:pt x="32120" y="73469"/>
                      <a:pt x="37232" y="72831"/>
                      <a:pt x="41704" y="74746"/>
                    </a:cubicBezTo>
                    <a:cubicBezTo>
                      <a:pt x="48094" y="77938"/>
                      <a:pt x="55124" y="83684"/>
                      <a:pt x="62152" y="90706"/>
                    </a:cubicBezTo>
                    <a:cubicBezTo>
                      <a:pt x="63430" y="91983"/>
                      <a:pt x="65347" y="92621"/>
                      <a:pt x="66625" y="92621"/>
                    </a:cubicBezTo>
                    <a:cubicBezTo>
                      <a:pt x="66625" y="92621"/>
                      <a:pt x="69182" y="92621"/>
                      <a:pt x="73654" y="93260"/>
                    </a:cubicBezTo>
                    <a:cubicBezTo>
                      <a:pt x="92824" y="95175"/>
                      <a:pt x="108799" y="109220"/>
                      <a:pt x="114550" y="128371"/>
                    </a:cubicBezTo>
                    <a:cubicBezTo>
                      <a:pt x="117106" y="136671"/>
                      <a:pt x="117745" y="141778"/>
                      <a:pt x="117745" y="153907"/>
                    </a:cubicBezTo>
                    <a:cubicBezTo>
                      <a:pt x="117745" y="157738"/>
                      <a:pt x="120301" y="160291"/>
                      <a:pt x="124135" y="160291"/>
                    </a:cubicBezTo>
                    <a:cubicBezTo>
                      <a:pt x="124135" y="160291"/>
                      <a:pt x="124135" y="160291"/>
                      <a:pt x="124135" y="160291"/>
                    </a:cubicBezTo>
                    <a:cubicBezTo>
                      <a:pt x="124135" y="160291"/>
                      <a:pt x="124135" y="160291"/>
                      <a:pt x="124135" y="160291"/>
                    </a:cubicBezTo>
                    <a:cubicBezTo>
                      <a:pt x="127969" y="160291"/>
                      <a:pt x="130525" y="157738"/>
                      <a:pt x="130525" y="153907"/>
                    </a:cubicBezTo>
                    <a:cubicBezTo>
                      <a:pt x="130525" y="141778"/>
                      <a:pt x="131164" y="136671"/>
                      <a:pt x="133720" y="128371"/>
                    </a:cubicBezTo>
                    <a:cubicBezTo>
                      <a:pt x="138832" y="109220"/>
                      <a:pt x="155446" y="95175"/>
                      <a:pt x="174615" y="93260"/>
                    </a:cubicBezTo>
                    <a:cubicBezTo>
                      <a:pt x="179088" y="92621"/>
                      <a:pt x="181644" y="92621"/>
                      <a:pt x="181644" y="92621"/>
                    </a:cubicBezTo>
                    <a:cubicBezTo>
                      <a:pt x="182922" y="92621"/>
                      <a:pt x="184839" y="91983"/>
                      <a:pt x="186117" y="90706"/>
                    </a:cubicBezTo>
                    <a:cubicBezTo>
                      <a:pt x="193146" y="84322"/>
                      <a:pt x="200175" y="77938"/>
                      <a:pt x="206565" y="74746"/>
                    </a:cubicBezTo>
                    <a:cubicBezTo>
                      <a:pt x="211038" y="72831"/>
                      <a:pt x="216150" y="73469"/>
                      <a:pt x="217428" y="74746"/>
                    </a:cubicBezTo>
                    <a:cubicBezTo>
                      <a:pt x="217428" y="75384"/>
                      <a:pt x="216789" y="76023"/>
                      <a:pt x="215511" y="76661"/>
                    </a:cubicBezTo>
                    <a:lnTo>
                      <a:pt x="197619" y="98367"/>
                    </a:lnTo>
                    <a:cubicBezTo>
                      <a:pt x="195063" y="101559"/>
                      <a:pt x="192507" y="103474"/>
                      <a:pt x="189312" y="105389"/>
                    </a:cubicBezTo>
                    <a:lnTo>
                      <a:pt x="168864" y="115603"/>
                    </a:lnTo>
                    <a:cubicBezTo>
                      <a:pt x="165669" y="116880"/>
                      <a:pt x="164391" y="120711"/>
                      <a:pt x="166308" y="123903"/>
                    </a:cubicBezTo>
                    <a:cubicBezTo>
                      <a:pt x="167586" y="127095"/>
                      <a:pt x="171421" y="128371"/>
                      <a:pt x="174615" y="126456"/>
                    </a:cubicBezTo>
                    <a:lnTo>
                      <a:pt x="195063" y="116242"/>
                    </a:lnTo>
                    <a:cubicBezTo>
                      <a:pt x="200175" y="113688"/>
                      <a:pt x="204648" y="110496"/>
                      <a:pt x="207843" y="106028"/>
                    </a:cubicBezTo>
                    <a:lnTo>
                      <a:pt x="225096" y="84322"/>
                    </a:lnTo>
                    <a:cubicBezTo>
                      <a:pt x="233403" y="75384"/>
                      <a:pt x="229569" y="68362"/>
                      <a:pt x="228291" y="66447"/>
                    </a:cubicBezTo>
                    <a:cubicBezTo>
                      <a:pt x="226374" y="63893"/>
                      <a:pt x="223179" y="61978"/>
                      <a:pt x="219345" y="60701"/>
                    </a:cubicBezTo>
                    <a:lnTo>
                      <a:pt x="224457" y="15375"/>
                    </a:lnTo>
                    <a:cubicBezTo>
                      <a:pt x="225096" y="12183"/>
                      <a:pt x="227013" y="10906"/>
                      <a:pt x="228291" y="10906"/>
                    </a:cubicBezTo>
                    <a:cubicBezTo>
                      <a:pt x="228930" y="10268"/>
                      <a:pt x="229569" y="10268"/>
                      <a:pt x="230208" y="10268"/>
                    </a:cubicBezTo>
                    <a:lnTo>
                      <a:pt x="234042" y="65170"/>
                    </a:lnTo>
                    <a:cubicBezTo>
                      <a:pt x="234042" y="68362"/>
                      <a:pt x="234042" y="72192"/>
                      <a:pt x="232764" y="75384"/>
                    </a:cubicBezTo>
                    <a:lnTo>
                      <a:pt x="218067" y="115603"/>
                    </a:lnTo>
                    <a:cubicBezTo>
                      <a:pt x="216150" y="121349"/>
                      <a:pt x="212316" y="126456"/>
                      <a:pt x="207204" y="129648"/>
                    </a:cubicBezTo>
                    <a:lnTo>
                      <a:pt x="171421" y="155823"/>
                    </a:lnTo>
                    <a:cubicBezTo>
                      <a:pt x="163113" y="161568"/>
                      <a:pt x="158641" y="169229"/>
                      <a:pt x="158001" y="177528"/>
                    </a:cubicBezTo>
                    <a:cubicBezTo>
                      <a:pt x="157363" y="180720"/>
                      <a:pt x="160558" y="183912"/>
                      <a:pt x="163753" y="184550"/>
                    </a:cubicBezTo>
                    <a:cubicBezTo>
                      <a:pt x="163753" y="184550"/>
                      <a:pt x="164391" y="184550"/>
                      <a:pt x="164391" y="184550"/>
                    </a:cubicBezTo>
                    <a:cubicBezTo>
                      <a:pt x="167586" y="184550"/>
                      <a:pt x="170142" y="181997"/>
                      <a:pt x="170781" y="178805"/>
                    </a:cubicBezTo>
                    <a:cubicBezTo>
                      <a:pt x="171421" y="174336"/>
                      <a:pt x="173976" y="170506"/>
                      <a:pt x="179088" y="166675"/>
                    </a:cubicBezTo>
                    <a:lnTo>
                      <a:pt x="214872" y="140501"/>
                    </a:lnTo>
                    <a:cubicBezTo>
                      <a:pt x="221901" y="135394"/>
                      <a:pt x="227013" y="128371"/>
                      <a:pt x="230208" y="120072"/>
                    </a:cubicBezTo>
                    <a:lnTo>
                      <a:pt x="244905" y="79853"/>
                    </a:lnTo>
                    <a:cubicBezTo>
                      <a:pt x="244905" y="76661"/>
                      <a:pt x="245544" y="71554"/>
                      <a:pt x="244905" y="66447"/>
                    </a:cubicBezTo>
                    <a:close/>
                  </a:path>
                </a:pathLst>
              </a:custGeom>
              <a:grpFill/>
              <a:ln w="6390"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1983E51E-673E-B613-ADB4-566FBEC80EF4}"/>
                  </a:ext>
                </a:extLst>
              </p:cNvPr>
              <p:cNvSpPr/>
              <p:nvPr/>
            </p:nvSpPr>
            <p:spPr>
              <a:xfrm>
                <a:off x="7755780" y="3959249"/>
                <a:ext cx="93292" cy="93205"/>
              </a:xfrm>
              <a:custGeom>
                <a:avLst/>
                <a:gdLst>
                  <a:gd name="connsiteX0" fmla="*/ 80513 w 93292"/>
                  <a:gd name="connsiteY0" fmla="*/ 39581 h 93205"/>
                  <a:gd name="connsiteX1" fmla="*/ 80513 w 93292"/>
                  <a:gd name="connsiteY1" fmla="*/ 53625 h 93205"/>
                  <a:gd name="connsiteX2" fmla="*/ 60066 w 93292"/>
                  <a:gd name="connsiteY2" fmla="*/ 53625 h 93205"/>
                  <a:gd name="connsiteX3" fmla="*/ 53676 w 93292"/>
                  <a:gd name="connsiteY3" fmla="*/ 60009 h 93205"/>
                  <a:gd name="connsiteX4" fmla="*/ 53676 w 93292"/>
                  <a:gd name="connsiteY4" fmla="*/ 80438 h 93205"/>
                  <a:gd name="connsiteX5" fmla="*/ 39618 w 93292"/>
                  <a:gd name="connsiteY5" fmla="*/ 80438 h 93205"/>
                  <a:gd name="connsiteX6" fmla="*/ 39618 w 93292"/>
                  <a:gd name="connsiteY6" fmla="*/ 60009 h 93205"/>
                  <a:gd name="connsiteX7" fmla="*/ 33228 w 93292"/>
                  <a:gd name="connsiteY7" fmla="*/ 53625 h 93205"/>
                  <a:gd name="connsiteX8" fmla="*/ 12780 w 93292"/>
                  <a:gd name="connsiteY8" fmla="*/ 53625 h 93205"/>
                  <a:gd name="connsiteX9" fmla="*/ 12780 w 93292"/>
                  <a:gd name="connsiteY9" fmla="*/ 39581 h 93205"/>
                  <a:gd name="connsiteX10" fmla="*/ 33228 w 93292"/>
                  <a:gd name="connsiteY10" fmla="*/ 39581 h 93205"/>
                  <a:gd name="connsiteX11" fmla="*/ 39618 w 93292"/>
                  <a:gd name="connsiteY11" fmla="*/ 33197 h 93205"/>
                  <a:gd name="connsiteX12" fmla="*/ 39618 w 93292"/>
                  <a:gd name="connsiteY12" fmla="*/ 12768 h 93205"/>
                  <a:gd name="connsiteX13" fmla="*/ 53676 w 93292"/>
                  <a:gd name="connsiteY13" fmla="*/ 12768 h 93205"/>
                  <a:gd name="connsiteX14" fmla="*/ 53676 w 93292"/>
                  <a:gd name="connsiteY14" fmla="*/ 33197 h 93205"/>
                  <a:gd name="connsiteX15" fmla="*/ 60066 w 93292"/>
                  <a:gd name="connsiteY15" fmla="*/ 39581 h 93205"/>
                  <a:gd name="connsiteX16" fmla="*/ 80513 w 93292"/>
                  <a:gd name="connsiteY16" fmla="*/ 39581 h 93205"/>
                  <a:gd name="connsiteX17" fmla="*/ 66456 w 93292"/>
                  <a:gd name="connsiteY17" fmla="*/ 6384 h 93205"/>
                  <a:gd name="connsiteX18" fmla="*/ 60066 w 93292"/>
                  <a:gd name="connsiteY18" fmla="*/ 0 h 93205"/>
                  <a:gd name="connsiteX19" fmla="*/ 33228 w 93292"/>
                  <a:gd name="connsiteY19" fmla="*/ 0 h 93205"/>
                  <a:gd name="connsiteX20" fmla="*/ 26838 w 93292"/>
                  <a:gd name="connsiteY20" fmla="*/ 6384 h 93205"/>
                  <a:gd name="connsiteX21" fmla="*/ 26838 w 93292"/>
                  <a:gd name="connsiteY21" fmla="*/ 26813 h 93205"/>
                  <a:gd name="connsiteX22" fmla="*/ 6390 w 93292"/>
                  <a:gd name="connsiteY22" fmla="*/ 26813 h 93205"/>
                  <a:gd name="connsiteX23" fmla="*/ 0 w 93292"/>
                  <a:gd name="connsiteY23" fmla="*/ 33197 h 93205"/>
                  <a:gd name="connsiteX24" fmla="*/ 0 w 93292"/>
                  <a:gd name="connsiteY24" fmla="*/ 60009 h 93205"/>
                  <a:gd name="connsiteX25" fmla="*/ 6390 w 93292"/>
                  <a:gd name="connsiteY25" fmla="*/ 66393 h 93205"/>
                  <a:gd name="connsiteX26" fmla="*/ 26838 w 93292"/>
                  <a:gd name="connsiteY26" fmla="*/ 66393 h 93205"/>
                  <a:gd name="connsiteX27" fmla="*/ 26838 w 93292"/>
                  <a:gd name="connsiteY27" fmla="*/ 86822 h 93205"/>
                  <a:gd name="connsiteX28" fmla="*/ 33228 w 93292"/>
                  <a:gd name="connsiteY28" fmla="*/ 93206 h 93205"/>
                  <a:gd name="connsiteX29" fmla="*/ 60066 w 93292"/>
                  <a:gd name="connsiteY29" fmla="*/ 93206 h 93205"/>
                  <a:gd name="connsiteX30" fmla="*/ 66456 w 93292"/>
                  <a:gd name="connsiteY30" fmla="*/ 86822 h 93205"/>
                  <a:gd name="connsiteX31" fmla="*/ 66456 w 93292"/>
                  <a:gd name="connsiteY31" fmla="*/ 66393 h 93205"/>
                  <a:gd name="connsiteX32" fmla="*/ 86903 w 93292"/>
                  <a:gd name="connsiteY32" fmla="*/ 66393 h 93205"/>
                  <a:gd name="connsiteX33" fmla="*/ 93293 w 93292"/>
                  <a:gd name="connsiteY33" fmla="*/ 60009 h 93205"/>
                  <a:gd name="connsiteX34" fmla="*/ 93293 w 93292"/>
                  <a:gd name="connsiteY34" fmla="*/ 33197 h 93205"/>
                  <a:gd name="connsiteX35" fmla="*/ 86903 w 93292"/>
                  <a:gd name="connsiteY35" fmla="*/ 26813 h 93205"/>
                  <a:gd name="connsiteX36" fmla="*/ 66456 w 93292"/>
                  <a:gd name="connsiteY36" fmla="*/ 26813 h 93205"/>
                  <a:gd name="connsiteX37" fmla="*/ 66456 w 93292"/>
                  <a:gd name="connsiteY37" fmla="*/ 6384 h 9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292" h="93205">
                    <a:moveTo>
                      <a:pt x="80513" y="39581"/>
                    </a:moveTo>
                    <a:lnTo>
                      <a:pt x="80513" y="53625"/>
                    </a:lnTo>
                    <a:lnTo>
                      <a:pt x="60066" y="53625"/>
                    </a:lnTo>
                    <a:cubicBezTo>
                      <a:pt x="56232" y="53625"/>
                      <a:pt x="53676" y="56179"/>
                      <a:pt x="53676" y="60009"/>
                    </a:cubicBezTo>
                    <a:lnTo>
                      <a:pt x="53676" y="80438"/>
                    </a:lnTo>
                    <a:lnTo>
                      <a:pt x="39618" y="80438"/>
                    </a:lnTo>
                    <a:lnTo>
                      <a:pt x="39618" y="60009"/>
                    </a:lnTo>
                    <a:cubicBezTo>
                      <a:pt x="39618" y="56179"/>
                      <a:pt x="37062" y="53625"/>
                      <a:pt x="33228" y="53625"/>
                    </a:cubicBezTo>
                    <a:lnTo>
                      <a:pt x="12780" y="53625"/>
                    </a:lnTo>
                    <a:lnTo>
                      <a:pt x="12780" y="39581"/>
                    </a:lnTo>
                    <a:lnTo>
                      <a:pt x="33228" y="39581"/>
                    </a:lnTo>
                    <a:cubicBezTo>
                      <a:pt x="37062" y="39581"/>
                      <a:pt x="39618" y="37027"/>
                      <a:pt x="39618" y="33197"/>
                    </a:cubicBezTo>
                    <a:lnTo>
                      <a:pt x="39618" y="12768"/>
                    </a:lnTo>
                    <a:lnTo>
                      <a:pt x="53676" y="12768"/>
                    </a:lnTo>
                    <a:lnTo>
                      <a:pt x="53676" y="33197"/>
                    </a:lnTo>
                    <a:cubicBezTo>
                      <a:pt x="53676" y="37027"/>
                      <a:pt x="56232" y="39581"/>
                      <a:pt x="60066" y="39581"/>
                    </a:cubicBezTo>
                    <a:lnTo>
                      <a:pt x="80513" y="39581"/>
                    </a:lnTo>
                    <a:close/>
                    <a:moveTo>
                      <a:pt x="66456" y="6384"/>
                    </a:moveTo>
                    <a:cubicBezTo>
                      <a:pt x="66456" y="2553"/>
                      <a:pt x="63899" y="0"/>
                      <a:pt x="60066" y="0"/>
                    </a:cubicBezTo>
                    <a:lnTo>
                      <a:pt x="33228" y="0"/>
                    </a:lnTo>
                    <a:cubicBezTo>
                      <a:pt x="29394" y="0"/>
                      <a:pt x="26838" y="2553"/>
                      <a:pt x="26838" y="6384"/>
                    </a:cubicBezTo>
                    <a:lnTo>
                      <a:pt x="26838" y="26813"/>
                    </a:lnTo>
                    <a:lnTo>
                      <a:pt x="6390" y="26813"/>
                    </a:lnTo>
                    <a:cubicBezTo>
                      <a:pt x="2556" y="26813"/>
                      <a:pt x="0" y="29366"/>
                      <a:pt x="0" y="33197"/>
                    </a:cubicBezTo>
                    <a:lnTo>
                      <a:pt x="0" y="60009"/>
                    </a:lnTo>
                    <a:cubicBezTo>
                      <a:pt x="0" y="63840"/>
                      <a:pt x="2556" y="66393"/>
                      <a:pt x="6390" y="66393"/>
                    </a:cubicBezTo>
                    <a:lnTo>
                      <a:pt x="26838" y="66393"/>
                    </a:lnTo>
                    <a:lnTo>
                      <a:pt x="26838" y="86822"/>
                    </a:lnTo>
                    <a:cubicBezTo>
                      <a:pt x="26838" y="90653"/>
                      <a:pt x="29394" y="93206"/>
                      <a:pt x="33228" y="93206"/>
                    </a:cubicBezTo>
                    <a:lnTo>
                      <a:pt x="60066" y="93206"/>
                    </a:lnTo>
                    <a:cubicBezTo>
                      <a:pt x="63899" y="93206"/>
                      <a:pt x="66456" y="90653"/>
                      <a:pt x="66456" y="86822"/>
                    </a:cubicBezTo>
                    <a:lnTo>
                      <a:pt x="66456" y="66393"/>
                    </a:lnTo>
                    <a:lnTo>
                      <a:pt x="86903" y="66393"/>
                    </a:lnTo>
                    <a:cubicBezTo>
                      <a:pt x="90738" y="66393"/>
                      <a:pt x="93293" y="63840"/>
                      <a:pt x="93293" y="60009"/>
                    </a:cubicBezTo>
                    <a:lnTo>
                      <a:pt x="93293" y="33197"/>
                    </a:lnTo>
                    <a:cubicBezTo>
                      <a:pt x="93293" y="29366"/>
                      <a:pt x="90738" y="26813"/>
                      <a:pt x="86903" y="26813"/>
                    </a:cubicBezTo>
                    <a:lnTo>
                      <a:pt x="66456" y="26813"/>
                    </a:lnTo>
                    <a:lnTo>
                      <a:pt x="66456" y="6384"/>
                    </a:lnTo>
                    <a:close/>
                  </a:path>
                </a:pathLst>
              </a:custGeom>
              <a:grpFill/>
              <a:ln w="6390" cap="flat">
                <a:noFill/>
                <a:prstDash val="solid"/>
                <a:miter/>
              </a:ln>
            </p:spPr>
            <p:txBody>
              <a:bodyPr rtlCol="0" anchor="ctr"/>
              <a:lstStyle/>
              <a:p>
                <a:endParaRPr lang="en-US"/>
              </a:p>
            </p:txBody>
          </p:sp>
        </p:grpSp>
        <p:sp>
          <p:nvSpPr>
            <p:cNvPr id="38" name="Graphic 4">
              <a:extLst>
                <a:ext uri="{FF2B5EF4-FFF2-40B4-BE49-F238E27FC236}">
                  <a16:creationId xmlns:a16="http://schemas.microsoft.com/office/drawing/2014/main" id="{F525DD63-7C03-14C3-825D-B6D0DB06279E}"/>
                </a:ext>
              </a:extLst>
            </p:cNvPr>
            <p:cNvSpPr/>
            <p:nvPr/>
          </p:nvSpPr>
          <p:spPr>
            <a:xfrm>
              <a:off x="3547449" y="3598387"/>
              <a:ext cx="468000" cy="468000"/>
            </a:xfrm>
            <a:custGeom>
              <a:avLst/>
              <a:gdLst>
                <a:gd name="connsiteX0" fmla="*/ 180836 w 361674"/>
                <a:gd name="connsiteY0" fmla="*/ 349204 h 361333"/>
                <a:gd name="connsiteX1" fmla="*/ 12780 w 361674"/>
                <a:gd name="connsiteY1" fmla="*/ 181305 h 361333"/>
                <a:gd name="connsiteX2" fmla="*/ 180836 w 361674"/>
                <a:gd name="connsiteY2" fmla="*/ 13406 h 361333"/>
                <a:gd name="connsiteX3" fmla="*/ 348890 w 361674"/>
                <a:gd name="connsiteY3" fmla="*/ 181305 h 361333"/>
                <a:gd name="connsiteX4" fmla="*/ 180836 w 361674"/>
                <a:gd name="connsiteY4" fmla="*/ 349204 h 361333"/>
                <a:gd name="connsiteX5" fmla="*/ 180836 w 361674"/>
                <a:gd name="connsiteY5" fmla="*/ 0 h 361333"/>
                <a:gd name="connsiteX6" fmla="*/ 0 w 361674"/>
                <a:gd name="connsiteY6" fmla="*/ 180667 h 361333"/>
                <a:gd name="connsiteX7" fmla="*/ 180836 w 361674"/>
                <a:gd name="connsiteY7" fmla="*/ 361333 h 361333"/>
                <a:gd name="connsiteX8" fmla="*/ 361670 w 361674"/>
                <a:gd name="connsiteY8" fmla="*/ 180667 h 361333"/>
                <a:gd name="connsiteX9" fmla="*/ 180836 w 361674"/>
                <a:gd name="connsiteY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4" h="361333">
                  <a:moveTo>
                    <a:pt x="180836" y="349204"/>
                  </a:moveTo>
                  <a:cubicBezTo>
                    <a:pt x="88181" y="349204"/>
                    <a:pt x="12780" y="273873"/>
                    <a:pt x="12780" y="181305"/>
                  </a:cubicBezTo>
                  <a:cubicBezTo>
                    <a:pt x="12780" y="88738"/>
                    <a:pt x="88181" y="13406"/>
                    <a:pt x="180836" y="13406"/>
                  </a:cubicBezTo>
                  <a:cubicBezTo>
                    <a:pt x="273490" y="13406"/>
                    <a:pt x="348890" y="88738"/>
                    <a:pt x="348890" y="181305"/>
                  </a:cubicBezTo>
                  <a:cubicBezTo>
                    <a:pt x="349530" y="273873"/>
                    <a:pt x="274128" y="349204"/>
                    <a:pt x="180836" y="349204"/>
                  </a:cubicBezTo>
                  <a:moveTo>
                    <a:pt x="180836" y="0"/>
                  </a:moveTo>
                  <a:cubicBezTo>
                    <a:pt x="80513" y="0"/>
                    <a:pt x="0" y="81077"/>
                    <a:pt x="0" y="180667"/>
                  </a:cubicBezTo>
                  <a:cubicBezTo>
                    <a:pt x="0" y="280895"/>
                    <a:pt x="81153" y="361333"/>
                    <a:pt x="180836" y="361333"/>
                  </a:cubicBezTo>
                  <a:cubicBezTo>
                    <a:pt x="280518" y="361333"/>
                    <a:pt x="361670" y="280257"/>
                    <a:pt x="361670" y="180667"/>
                  </a:cubicBezTo>
                  <a:cubicBezTo>
                    <a:pt x="362310" y="81077"/>
                    <a:pt x="281157" y="0"/>
                    <a:pt x="180836" y="0"/>
                  </a:cubicBezTo>
                </a:path>
              </a:pathLst>
            </a:custGeom>
            <a:solidFill>
              <a:schemeClr val="accent2"/>
            </a:solidFill>
            <a:ln w="6390" cap="flat">
              <a:noFill/>
              <a:prstDash val="solid"/>
              <a:miter/>
            </a:ln>
          </p:spPr>
          <p:txBody>
            <a:bodyPr rtlCol="0" anchor="ctr"/>
            <a:lstStyle/>
            <a:p>
              <a:endParaRPr lang="en-US"/>
            </a:p>
          </p:txBody>
        </p:sp>
      </p:grpSp>
      <p:grpSp>
        <p:nvGrpSpPr>
          <p:cNvPr id="80" name="Group 79">
            <a:extLst>
              <a:ext uri="{FF2B5EF4-FFF2-40B4-BE49-F238E27FC236}">
                <a16:creationId xmlns:a16="http://schemas.microsoft.com/office/drawing/2014/main" id="{95ED101A-198A-E33F-8639-DE40DE2B7C26}"/>
              </a:ext>
            </a:extLst>
          </p:cNvPr>
          <p:cNvGrpSpPr/>
          <p:nvPr/>
        </p:nvGrpSpPr>
        <p:grpSpPr>
          <a:xfrm>
            <a:off x="2131534" y="2718785"/>
            <a:ext cx="541846" cy="535411"/>
            <a:chOff x="2075870" y="2925468"/>
            <a:chExt cx="648000" cy="648000"/>
          </a:xfrm>
        </p:grpSpPr>
        <p:sp>
          <p:nvSpPr>
            <p:cNvPr id="45" name="Oval 44">
              <a:extLst>
                <a:ext uri="{FF2B5EF4-FFF2-40B4-BE49-F238E27FC236}">
                  <a16:creationId xmlns:a16="http://schemas.microsoft.com/office/drawing/2014/main" id="{18E7DBF8-A960-D560-2EBD-56B8FDD82839}"/>
                </a:ext>
              </a:extLst>
            </p:cNvPr>
            <p:cNvSpPr/>
            <p:nvPr/>
          </p:nvSpPr>
          <p:spPr bwMode="gray">
            <a:xfrm>
              <a:off x="2075870" y="2925468"/>
              <a:ext cx="648000" cy="648000"/>
            </a:xfrm>
            <a:prstGeom prst="ellipse">
              <a:avLst/>
            </a:prstGeom>
            <a:solidFill>
              <a:schemeClr val="bg1"/>
            </a:solidFill>
            <a:ln w="19050" algn="ctr">
              <a:noFill/>
              <a:miter lim="800000"/>
              <a:headEnd/>
              <a:tailEnd/>
            </a:ln>
            <a:effectLst/>
          </p:spPr>
          <p:txBody>
            <a:bodyPr wrap="square" lIns="88900" tIns="88900" rIns="88900" bIns="88900" rtlCol="0" anchor="ctr"/>
            <a:lstStyle/>
            <a:p>
              <a:pPr algn="ctr">
                <a:buFont typeface="Wingdings 2" pitchFamily="18" charset="2"/>
                <a:buNone/>
              </a:pPr>
              <a:endParaRPr lang="en-US" sz="1600" b="1">
                <a:solidFill>
                  <a:schemeClr val="bg1"/>
                </a:solidFill>
              </a:endParaRPr>
            </a:p>
          </p:txBody>
        </p:sp>
        <p:sp>
          <p:nvSpPr>
            <p:cNvPr id="57" name="Graphic 4">
              <a:extLst>
                <a:ext uri="{FF2B5EF4-FFF2-40B4-BE49-F238E27FC236}">
                  <a16:creationId xmlns:a16="http://schemas.microsoft.com/office/drawing/2014/main" id="{5BA8CAB3-1C10-CEA5-3155-095D4775E6E2}"/>
                </a:ext>
              </a:extLst>
            </p:cNvPr>
            <p:cNvSpPr/>
            <p:nvPr/>
          </p:nvSpPr>
          <p:spPr>
            <a:xfrm>
              <a:off x="2163414" y="3015468"/>
              <a:ext cx="468000" cy="468000"/>
            </a:xfrm>
            <a:custGeom>
              <a:avLst/>
              <a:gdLst>
                <a:gd name="connsiteX0" fmla="*/ 180836 w 361674"/>
                <a:gd name="connsiteY0" fmla="*/ 349204 h 361333"/>
                <a:gd name="connsiteX1" fmla="*/ 12780 w 361674"/>
                <a:gd name="connsiteY1" fmla="*/ 181305 h 361333"/>
                <a:gd name="connsiteX2" fmla="*/ 180836 w 361674"/>
                <a:gd name="connsiteY2" fmla="*/ 13406 h 361333"/>
                <a:gd name="connsiteX3" fmla="*/ 348890 w 361674"/>
                <a:gd name="connsiteY3" fmla="*/ 181305 h 361333"/>
                <a:gd name="connsiteX4" fmla="*/ 180836 w 361674"/>
                <a:gd name="connsiteY4" fmla="*/ 349204 h 361333"/>
                <a:gd name="connsiteX5" fmla="*/ 180836 w 361674"/>
                <a:gd name="connsiteY5" fmla="*/ 0 h 361333"/>
                <a:gd name="connsiteX6" fmla="*/ 0 w 361674"/>
                <a:gd name="connsiteY6" fmla="*/ 180667 h 361333"/>
                <a:gd name="connsiteX7" fmla="*/ 180836 w 361674"/>
                <a:gd name="connsiteY7" fmla="*/ 361333 h 361333"/>
                <a:gd name="connsiteX8" fmla="*/ 361670 w 361674"/>
                <a:gd name="connsiteY8" fmla="*/ 180667 h 361333"/>
                <a:gd name="connsiteX9" fmla="*/ 180836 w 361674"/>
                <a:gd name="connsiteY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4" h="361333">
                  <a:moveTo>
                    <a:pt x="180836" y="349204"/>
                  </a:moveTo>
                  <a:cubicBezTo>
                    <a:pt x="88181" y="349204"/>
                    <a:pt x="12780" y="273873"/>
                    <a:pt x="12780" y="181305"/>
                  </a:cubicBezTo>
                  <a:cubicBezTo>
                    <a:pt x="12780" y="88738"/>
                    <a:pt x="88181" y="13406"/>
                    <a:pt x="180836" y="13406"/>
                  </a:cubicBezTo>
                  <a:cubicBezTo>
                    <a:pt x="273490" y="13406"/>
                    <a:pt x="348890" y="88738"/>
                    <a:pt x="348890" y="181305"/>
                  </a:cubicBezTo>
                  <a:cubicBezTo>
                    <a:pt x="349530" y="273873"/>
                    <a:pt x="274128" y="349204"/>
                    <a:pt x="180836" y="349204"/>
                  </a:cubicBezTo>
                  <a:moveTo>
                    <a:pt x="180836" y="0"/>
                  </a:moveTo>
                  <a:cubicBezTo>
                    <a:pt x="80513" y="0"/>
                    <a:pt x="0" y="81077"/>
                    <a:pt x="0" y="180667"/>
                  </a:cubicBezTo>
                  <a:cubicBezTo>
                    <a:pt x="0" y="280895"/>
                    <a:pt x="81153" y="361333"/>
                    <a:pt x="180836" y="361333"/>
                  </a:cubicBezTo>
                  <a:cubicBezTo>
                    <a:pt x="280518" y="361333"/>
                    <a:pt x="361670" y="280257"/>
                    <a:pt x="361670" y="180667"/>
                  </a:cubicBezTo>
                  <a:cubicBezTo>
                    <a:pt x="362310" y="81077"/>
                    <a:pt x="281157" y="0"/>
                    <a:pt x="180836" y="0"/>
                  </a:cubicBezTo>
                </a:path>
              </a:pathLst>
            </a:custGeom>
            <a:solidFill>
              <a:schemeClr val="accent2"/>
            </a:solidFill>
            <a:ln w="6390" cap="flat">
              <a:noFill/>
              <a:prstDash val="solid"/>
              <a:miter/>
            </a:ln>
          </p:spPr>
          <p:txBody>
            <a:bodyPr rtlCol="0" anchor="ctr"/>
            <a:lstStyle/>
            <a:p>
              <a:endParaRPr lang="en-US"/>
            </a:p>
          </p:txBody>
        </p:sp>
        <p:pic>
          <p:nvPicPr>
            <p:cNvPr id="61" name="Graphic 60" descr="Construction worker male outline">
              <a:extLst>
                <a:ext uri="{FF2B5EF4-FFF2-40B4-BE49-F238E27FC236}">
                  <a16:creationId xmlns:a16="http://schemas.microsoft.com/office/drawing/2014/main" id="{F52EBE9A-CF7D-059F-6B0A-DB99C51455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99354" y="3037323"/>
              <a:ext cx="396000" cy="396000"/>
            </a:xfrm>
            <a:prstGeom prst="rect">
              <a:avLst/>
            </a:prstGeom>
          </p:spPr>
        </p:pic>
      </p:grpSp>
      <p:sp>
        <p:nvSpPr>
          <p:cNvPr id="24" name="TextBox 23">
            <a:extLst>
              <a:ext uri="{FF2B5EF4-FFF2-40B4-BE49-F238E27FC236}">
                <a16:creationId xmlns:a16="http://schemas.microsoft.com/office/drawing/2014/main" id="{AE1D701E-6326-1149-8DAA-5D9E11979A79}"/>
              </a:ext>
            </a:extLst>
          </p:cNvPr>
          <p:cNvSpPr txBox="1"/>
          <p:nvPr/>
        </p:nvSpPr>
        <p:spPr>
          <a:xfrm>
            <a:off x="1041776" y="5697782"/>
            <a:ext cx="2052922" cy="293072"/>
          </a:xfrm>
          <a:prstGeom prst="roundRect">
            <a:avLst>
              <a:gd name="adj" fmla="val 10699"/>
            </a:avLst>
          </a:prstGeom>
          <a:solidFill>
            <a:schemeClr val="accent1">
              <a:lumMod val="75000"/>
            </a:schemeClr>
          </a:solidFill>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1200" b="1">
                <a:solidFill>
                  <a:schemeClr val="bg1"/>
                </a:solidFill>
              </a:rPr>
              <a:t>Lack of central coordination</a:t>
            </a:r>
          </a:p>
        </p:txBody>
      </p:sp>
      <p:sp>
        <p:nvSpPr>
          <p:cNvPr id="27" name="Right Brace 26">
            <a:extLst>
              <a:ext uri="{FF2B5EF4-FFF2-40B4-BE49-F238E27FC236}">
                <a16:creationId xmlns:a16="http://schemas.microsoft.com/office/drawing/2014/main" id="{4BB0173E-8A79-E383-E527-F3FA81ADDC3D}"/>
              </a:ext>
            </a:extLst>
          </p:cNvPr>
          <p:cNvSpPr/>
          <p:nvPr/>
        </p:nvSpPr>
        <p:spPr>
          <a:xfrm rot="5400000">
            <a:off x="3209805" y="2528052"/>
            <a:ext cx="535411" cy="547116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8" name="Arrow: Right 27">
            <a:extLst>
              <a:ext uri="{FF2B5EF4-FFF2-40B4-BE49-F238E27FC236}">
                <a16:creationId xmlns:a16="http://schemas.microsoft.com/office/drawing/2014/main" id="{DA2CAEA0-E58C-951C-6989-6A9342FFE0A9}"/>
              </a:ext>
            </a:extLst>
          </p:cNvPr>
          <p:cNvSpPr/>
          <p:nvPr/>
        </p:nvSpPr>
        <p:spPr>
          <a:xfrm>
            <a:off x="3234305" y="5697782"/>
            <a:ext cx="237657" cy="265735"/>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69FF"/>
              </a:solidFill>
            </a:endParaRPr>
          </a:p>
        </p:txBody>
      </p:sp>
      <p:sp>
        <p:nvSpPr>
          <p:cNvPr id="30" name="TextBox 29">
            <a:extLst>
              <a:ext uri="{FF2B5EF4-FFF2-40B4-BE49-F238E27FC236}">
                <a16:creationId xmlns:a16="http://schemas.microsoft.com/office/drawing/2014/main" id="{A2D7F6DB-6566-7A4C-E807-BB1644C5750A}"/>
              </a:ext>
            </a:extLst>
          </p:cNvPr>
          <p:cNvSpPr txBox="1"/>
          <p:nvPr/>
        </p:nvSpPr>
        <p:spPr>
          <a:xfrm>
            <a:off x="3592617" y="5498313"/>
            <a:ext cx="2617863" cy="683835"/>
          </a:xfrm>
          <a:prstGeom prst="roundRect">
            <a:avLst>
              <a:gd name="adj" fmla="val 10699"/>
            </a:avLst>
          </a:prstGeom>
          <a:solidFill>
            <a:schemeClr val="accent1">
              <a:lumMod val="75000"/>
            </a:schemeClr>
          </a:solidFill>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b="1">
                <a:solidFill>
                  <a:schemeClr val="bg1"/>
                </a:solidFill>
              </a:rPr>
              <a:t>C</a:t>
            </a:r>
            <a:r>
              <a:rPr lang="en-AU" sz="1200" b="1">
                <a:solidFill>
                  <a:schemeClr val="bg1"/>
                </a:solidFill>
              </a:rPr>
              <a:t>are and rehab funding spread across systems, creating complexity and financial burden for injured workers</a:t>
            </a:r>
          </a:p>
        </p:txBody>
      </p:sp>
      <p:sp>
        <p:nvSpPr>
          <p:cNvPr id="3" name="Footer Placeholder 4">
            <a:extLst>
              <a:ext uri="{FF2B5EF4-FFF2-40B4-BE49-F238E27FC236}">
                <a16:creationId xmlns:a16="http://schemas.microsoft.com/office/drawing/2014/main" id="{C6B39421-174B-F454-120D-3027F09050C6}"/>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latin typeface="+mn-lt"/>
              </a:rPr>
              <a:t>Presented at the 2025 All Actuaries Summit</a:t>
            </a:r>
          </a:p>
        </p:txBody>
      </p:sp>
    </p:spTree>
    <p:extLst>
      <p:ext uri="{BB962C8B-B14F-4D97-AF65-F5344CB8AC3E}">
        <p14:creationId xmlns:p14="http://schemas.microsoft.com/office/powerpoint/2010/main" val="260393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4F3519-8D50-7FA9-683F-8D649A0252D5}"/>
              </a:ext>
            </a:extLst>
          </p:cNvPr>
          <p:cNvSpPr>
            <a:spLocks noGrp="1"/>
          </p:cNvSpPr>
          <p:nvPr>
            <p:ph type="sldNum" sz="quarter" idx="12"/>
          </p:nvPr>
        </p:nvSpPr>
        <p:spPr/>
        <p:txBody>
          <a:bodyPr/>
          <a:lstStyle/>
          <a:p>
            <a:fld id="{741AFF56-1126-4107-9C02-BC0EFBF16431}" type="slidenum">
              <a:rPr lang="en-GB" smtClean="0">
                <a:latin typeface="+mn-lt"/>
              </a:rPr>
              <a:t>14</a:t>
            </a:fld>
            <a:endParaRPr lang="en-GB">
              <a:latin typeface="+mn-lt"/>
            </a:endParaRPr>
          </a:p>
        </p:txBody>
      </p:sp>
      <p:sp>
        <p:nvSpPr>
          <p:cNvPr id="7" name="Title 1">
            <a:extLst>
              <a:ext uri="{FF2B5EF4-FFF2-40B4-BE49-F238E27FC236}">
                <a16:creationId xmlns:a16="http://schemas.microsoft.com/office/drawing/2014/main" id="{CA617CF5-3742-E56A-FC9B-D17670EB697E}"/>
              </a:ext>
            </a:extLst>
          </p:cNvPr>
          <p:cNvSpPr txBox="1">
            <a:spLocks/>
          </p:cNvSpPr>
          <p:nvPr/>
        </p:nvSpPr>
        <p:spPr>
          <a:xfrm>
            <a:off x="330023" y="241089"/>
            <a:ext cx="11554001" cy="101607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sz="2400">
                <a:latin typeface="+mn-lt"/>
              </a:rPr>
              <a:t>What role can insurers and actuaries play?</a:t>
            </a:r>
          </a:p>
          <a:p>
            <a:r>
              <a:rPr lang="en-US" sz="1400">
                <a:latin typeface="+mn-lt"/>
              </a:rPr>
              <a:t>Actuaries and Insurers are expected to play a more proactive role in enhancing healthcare initiatives with an emphasis on patient-centered outcomes.  </a:t>
            </a:r>
          </a:p>
        </p:txBody>
      </p:sp>
      <p:sp>
        <p:nvSpPr>
          <p:cNvPr id="2" name="Footer Placeholder 4">
            <a:extLst>
              <a:ext uri="{FF2B5EF4-FFF2-40B4-BE49-F238E27FC236}">
                <a16:creationId xmlns:a16="http://schemas.microsoft.com/office/drawing/2014/main" id="{BDEEE05F-4AAC-CCE3-0C7E-F1576D17920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latin typeface="+mn-lt"/>
              </a:rPr>
              <a:t>Presented at the 2025 All Actuaries Summit</a:t>
            </a:r>
          </a:p>
        </p:txBody>
      </p:sp>
      <p:graphicFrame>
        <p:nvGraphicFramePr>
          <p:cNvPr id="3" name="Table 2">
            <a:extLst>
              <a:ext uri="{FF2B5EF4-FFF2-40B4-BE49-F238E27FC236}">
                <a16:creationId xmlns:a16="http://schemas.microsoft.com/office/drawing/2014/main" id="{11975824-42A8-0284-8F30-9573295CB3A7}"/>
              </a:ext>
            </a:extLst>
          </p:cNvPr>
          <p:cNvGraphicFramePr>
            <a:graphicFrameLocks noGrp="1"/>
          </p:cNvGraphicFramePr>
          <p:nvPr>
            <p:extLst>
              <p:ext uri="{D42A27DB-BD31-4B8C-83A1-F6EECF244321}">
                <p14:modId xmlns:p14="http://schemas.microsoft.com/office/powerpoint/2010/main" val="385315534"/>
              </p:ext>
            </p:extLst>
          </p:nvPr>
        </p:nvGraphicFramePr>
        <p:xfrm>
          <a:off x="917741" y="746117"/>
          <a:ext cx="10944236" cy="5472202"/>
        </p:xfrm>
        <a:graphic>
          <a:graphicData uri="http://schemas.openxmlformats.org/drawingml/2006/table">
            <a:tbl>
              <a:tblPr firstRow="1" bandRow="1">
                <a:tableStyleId>{5C22544A-7EE6-4342-B048-85BDC9FD1C3A}</a:tableStyleId>
              </a:tblPr>
              <a:tblGrid>
                <a:gridCol w="1719953">
                  <a:extLst>
                    <a:ext uri="{9D8B030D-6E8A-4147-A177-3AD203B41FA5}">
                      <a16:colId xmlns:a16="http://schemas.microsoft.com/office/drawing/2014/main" val="20000"/>
                    </a:ext>
                  </a:extLst>
                </a:gridCol>
                <a:gridCol w="4242940">
                  <a:extLst>
                    <a:ext uri="{9D8B030D-6E8A-4147-A177-3AD203B41FA5}">
                      <a16:colId xmlns:a16="http://schemas.microsoft.com/office/drawing/2014/main" val="20001"/>
                    </a:ext>
                  </a:extLst>
                </a:gridCol>
                <a:gridCol w="4981343">
                  <a:extLst>
                    <a:ext uri="{9D8B030D-6E8A-4147-A177-3AD203B41FA5}">
                      <a16:colId xmlns:a16="http://schemas.microsoft.com/office/drawing/2014/main" val="20002"/>
                    </a:ext>
                  </a:extLst>
                </a:gridCol>
              </a:tblGrid>
              <a:tr h="557582">
                <a:tc>
                  <a:txBody>
                    <a:bodyPr/>
                    <a:lstStyle/>
                    <a:p>
                      <a:pPr algn="l"/>
                      <a:endParaRPr lang="en-US" sz="1000" b="0">
                        <a:solidFill>
                          <a:schemeClr val="tx1"/>
                        </a:solidFill>
                      </a:endParaRPr>
                    </a:p>
                  </a:txBody>
                  <a:tcPr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en-US" sz="1600" b="1" i="0">
                          <a:solidFill>
                            <a:schemeClr val="tx1"/>
                          </a:solidFill>
                          <a:latin typeface="+mn-lt"/>
                          <a:ea typeface="Chronicle Display Light" charset="0"/>
                          <a:cs typeface="Chronicle Display Light" charset="0"/>
                        </a:rPr>
                        <a:t>Insurers</a:t>
                      </a:r>
                    </a:p>
                  </a:txBody>
                  <a:tcPr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1600" b="1" i="0" baseline="0">
                          <a:solidFill>
                            <a:schemeClr val="tx1"/>
                          </a:solidFill>
                          <a:latin typeface="+mn-lt"/>
                          <a:ea typeface="Chronicle Display Light" charset="0"/>
                          <a:cs typeface="Chronicle Display Light" charset="0"/>
                        </a:rPr>
                        <a:t>Actuaries</a:t>
                      </a:r>
                      <a:endParaRPr lang="en-US" sz="1600" b="1" i="0">
                        <a:solidFill>
                          <a:schemeClr val="tx1"/>
                        </a:solidFill>
                        <a:latin typeface="+mn-lt"/>
                        <a:ea typeface="Chronicle Display Light" charset="0"/>
                        <a:cs typeface="Chronicle Display Light" charset="0"/>
                      </a:endParaRPr>
                    </a:p>
                  </a:txBody>
                  <a:tcPr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0"/>
                  </a:ext>
                </a:extLst>
              </a:tr>
              <a:tr h="1334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Shift to value-based care models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Alternative payment methods: bundled payments, shared savings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Transition away from traditional fee-for-service models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Partnerships for more integrated and coordinated care provision</a:t>
                      </a:r>
                      <a:endParaRPr lang="en-US"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t>Shift to value-based care models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t>Work on cross-functional teams for better consumer-focused design and quality innovation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Using data and evidence based insights with </a:t>
                      </a:r>
                      <a:r>
                        <a:rPr lang="en-US" sz="1200" b="0"/>
                        <a:t>credibility and objectivity </a:t>
                      </a:r>
                      <a:r>
                        <a:rPr lang="en-US" sz="1200"/>
                        <a:t>to advocate for sustainable patient-first ideas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t>Translating technical insights into strategic recommendations for insurers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606494">
                <a:tc>
                  <a:txBody>
                    <a:bodyPr/>
                    <a:lstStyle/>
                    <a:p>
                      <a:pPr algn="l"/>
                      <a:endParaRPr lang="en-US" sz="10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t>Integrate digital tools into strategic initiatives</a:t>
                      </a:r>
                      <a:r>
                        <a:rPr lang="en-US" sz="1200" b="1">
                          <a:solidFill>
                            <a:schemeClr val="tx1"/>
                          </a:solidFill>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Using AI powered virtual assistants to provide assistance 24/7</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Adopting PROMs and PREMs measures to assess patient care quality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Digital operating models, including </a:t>
                      </a:r>
                      <a:r>
                        <a:rPr lang="en-AU" sz="1200">
                          <a:solidFill>
                            <a:schemeClr val="tx1"/>
                          </a:solidFill>
                        </a:rPr>
                        <a:t>chat robots as first point of sale and point of contact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solidFill>
                            <a:schemeClr val="tx1"/>
                          </a:solidFill>
                        </a:rPr>
                        <a:t>Investing in more automative elements – eg da Vinci Surgical system</a:t>
                      </a:r>
                      <a:endParaRPr lang="en-US" sz="12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tx1"/>
                          </a:solidFill>
                        </a:rPr>
                        <a:t>Data driven transformations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Incorporating non-traditional data into models to identify equity gaps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Using machine learning models to accurately assess hospital readmissions, chronic disease progressions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Analysing vast amounts of data to identify high risk cohorts, gaps in care, increasing types of claims and gaps in funding mechanisms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Simulate how bundled payments can perform under different patient scenarios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490243">
                <a:tc>
                  <a:txBody>
                    <a:bodyPr/>
                    <a:lstStyle/>
                    <a:p>
                      <a:pPr algn="l"/>
                      <a:endParaRPr lang="en-US" sz="1200" b="1">
                        <a:solidFill>
                          <a:schemeClr val="tx1"/>
                        </a:solidFill>
                      </a:endParaRPr>
                    </a:p>
                  </a:txBody>
                  <a:tcPr marT="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indent="0" algn="ctr">
                        <a:lnSpc>
                          <a:spcPct val="100000"/>
                        </a:lnSpc>
                        <a:spcBef>
                          <a:spcPts val="300"/>
                        </a:spcBef>
                        <a:buFont typeface="Arial" panose="020B0604020202020204" pitchFamily="34" charset="0"/>
                        <a:buNone/>
                      </a:pPr>
                      <a:r>
                        <a:rPr lang="en-US" sz="1200" b="1"/>
                        <a:t>Meaningful healthcare initiatives</a:t>
                      </a:r>
                    </a:p>
                    <a:p>
                      <a:pPr marL="171450" indent="-171450">
                        <a:lnSpc>
                          <a:spcPct val="100000"/>
                        </a:lnSpc>
                        <a:spcBef>
                          <a:spcPts val="300"/>
                        </a:spcBef>
                        <a:buFont typeface="Arial" panose="020B0604020202020204" pitchFamily="34" charset="0"/>
                        <a:buChar char="•"/>
                      </a:pPr>
                      <a:r>
                        <a:rPr lang="en-US" sz="1200"/>
                        <a:t>Removing regulatory constraints that lead to unintended health / financing outcomes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a:t>Reimbursement models that reward outcomes, not volume</a:t>
                      </a:r>
                    </a:p>
                    <a:p>
                      <a:pPr marL="171450" indent="-171450">
                        <a:lnSpc>
                          <a:spcPct val="100000"/>
                        </a:lnSpc>
                        <a:spcBef>
                          <a:spcPts val="300"/>
                        </a:spcBef>
                        <a:buFont typeface="Arial" panose="020B0604020202020204" pitchFamily="34" charset="0"/>
                        <a:buChar char="•"/>
                      </a:pPr>
                      <a:r>
                        <a:rPr lang="en-US" sz="1200"/>
                        <a:t>Investing in software vendors to develop systems complying with national health standards</a:t>
                      </a:r>
                    </a:p>
                    <a:p>
                      <a:pPr marL="171450" indent="-171450">
                        <a:lnSpc>
                          <a:spcPct val="100000"/>
                        </a:lnSpc>
                        <a:spcBef>
                          <a:spcPts val="300"/>
                        </a:spcBef>
                        <a:buFont typeface="Arial" panose="020B0604020202020204" pitchFamily="34" charset="0"/>
                        <a:buChar char="•"/>
                      </a:pPr>
                      <a:r>
                        <a:rPr lang="en-US" sz="1200"/>
                        <a:t>Supporting policy changes that expand coverage – using telehealth services for rural communities</a:t>
                      </a:r>
                    </a:p>
                    <a:p>
                      <a:pPr marL="171450" indent="-171450">
                        <a:lnSpc>
                          <a:spcPct val="100000"/>
                        </a:lnSpc>
                        <a:spcBef>
                          <a:spcPts val="300"/>
                        </a:spcBef>
                        <a:buFont typeface="Arial" panose="020B0604020202020204" pitchFamily="34" charset="0"/>
                        <a:buChar char="•"/>
                      </a:pPr>
                      <a:r>
                        <a:rPr lang="en-US" sz="1200"/>
                        <a:t>Coverage for non-traditional services – social care, nutrition</a:t>
                      </a: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US" sz="1200" b="1"/>
                        <a:t>Evidence based equity and funding</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en-US" sz="1200"/>
                        <a:t>Using data to identify disparities and quantify the impact of closing equity gaps</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en-US" sz="1200"/>
                        <a:t>Showing long-term cost-benefit projections to support preventive interventions</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en-US" sz="1200"/>
                        <a:t>Quantifying mental health needs, risks, and value in population models to support parity in funding</a:t>
                      </a: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T="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5" name="Pentagon 7">
            <a:extLst>
              <a:ext uri="{FF2B5EF4-FFF2-40B4-BE49-F238E27FC236}">
                <a16:creationId xmlns:a16="http://schemas.microsoft.com/office/drawing/2014/main" id="{E8B0CBFD-69AC-11A1-8226-AB5F96C4B9A3}"/>
              </a:ext>
            </a:extLst>
          </p:cNvPr>
          <p:cNvSpPr/>
          <p:nvPr/>
        </p:nvSpPr>
        <p:spPr bwMode="gray">
          <a:xfrm>
            <a:off x="1156388" y="1877289"/>
            <a:ext cx="1441540" cy="64597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375" tIns="103948" rIns="103948" bIns="103948" rtlCol="0" anchor="ctr"/>
          <a:lstStyle/>
          <a:p>
            <a:r>
              <a:rPr lang="en-US" sz="1600"/>
              <a:t>Mindset</a:t>
            </a:r>
          </a:p>
        </p:txBody>
      </p:sp>
      <p:sp>
        <p:nvSpPr>
          <p:cNvPr id="8" name="Pentagon 13">
            <a:extLst>
              <a:ext uri="{FF2B5EF4-FFF2-40B4-BE49-F238E27FC236}">
                <a16:creationId xmlns:a16="http://schemas.microsoft.com/office/drawing/2014/main" id="{DFAB05C3-E3E5-9B34-7CE6-8F862C30C89B}"/>
              </a:ext>
            </a:extLst>
          </p:cNvPr>
          <p:cNvSpPr/>
          <p:nvPr/>
        </p:nvSpPr>
        <p:spPr bwMode="gray">
          <a:xfrm>
            <a:off x="1156388" y="3393763"/>
            <a:ext cx="1441540" cy="645976"/>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8375" tIns="103948" rIns="103948" bIns="103948" rtlCol="0" anchor="ctr"/>
          <a:lstStyle/>
          <a:p>
            <a:r>
              <a:rPr lang="en-US" sz="1600"/>
              <a:t>Tools</a:t>
            </a:r>
          </a:p>
        </p:txBody>
      </p:sp>
      <p:sp>
        <p:nvSpPr>
          <p:cNvPr id="9" name="Pentagon 11">
            <a:extLst>
              <a:ext uri="{FF2B5EF4-FFF2-40B4-BE49-F238E27FC236}">
                <a16:creationId xmlns:a16="http://schemas.microsoft.com/office/drawing/2014/main" id="{6F021411-3749-547E-53E2-457D5A4A3466}"/>
              </a:ext>
            </a:extLst>
          </p:cNvPr>
          <p:cNvSpPr/>
          <p:nvPr/>
        </p:nvSpPr>
        <p:spPr bwMode="gray">
          <a:xfrm>
            <a:off x="1156388" y="5048617"/>
            <a:ext cx="1441541" cy="645976"/>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8375" tIns="103948" rIns="103948" bIns="103948" rtlCol="0" anchor="ctr"/>
          <a:lstStyle/>
          <a:p>
            <a:r>
              <a:rPr lang="en-US" sz="1600"/>
              <a:t>Advocacy</a:t>
            </a:r>
          </a:p>
        </p:txBody>
      </p:sp>
    </p:spTree>
    <p:extLst>
      <p:ext uri="{BB962C8B-B14F-4D97-AF65-F5344CB8AC3E}">
        <p14:creationId xmlns:p14="http://schemas.microsoft.com/office/powerpoint/2010/main" val="297456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p:txBody>
          <a:bodyPr/>
          <a:lstStyle/>
          <a:p>
            <a:r>
              <a:rPr lang="en-US"/>
              <a:t>Closing Remarks</a:t>
            </a:r>
          </a:p>
        </p:txBody>
      </p:sp>
      <p:sp>
        <p:nvSpPr>
          <p:cNvPr id="4" name="Footer Placeholder 4">
            <a:extLst>
              <a:ext uri="{FF2B5EF4-FFF2-40B4-BE49-F238E27FC236}">
                <a16:creationId xmlns:a16="http://schemas.microsoft.com/office/drawing/2014/main" id="{42848E2F-5C91-E92A-3C86-6EF63890E0A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06320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a:t>Actuaries Institute</a:t>
            </a:r>
          </a:p>
          <a:p>
            <a:r>
              <a:rPr lang="en-US" err="1"/>
              <a:t>actuaries.asn.au</a:t>
            </a:r>
            <a:endParaRPr lang="en-US"/>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89304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019E-F8B9-8EE1-D1FE-61314FE5B201}"/>
              </a:ext>
            </a:extLst>
          </p:cNvPr>
          <p:cNvSpPr>
            <a:spLocks noGrp="1"/>
          </p:cNvSpPr>
          <p:nvPr>
            <p:ph type="title"/>
          </p:nvPr>
        </p:nvSpPr>
        <p:spPr/>
        <p:txBody>
          <a:bodyPr/>
          <a:lstStyle/>
          <a:p>
            <a:r>
              <a:rPr lang="en-US"/>
              <a:t>The Actuaries Institute acknowledges the traditional custodians of the lands and waters where we live and work, travel, and trade. </a:t>
            </a:r>
            <a:br>
              <a:rPr lang="en-US"/>
            </a:br>
            <a:r>
              <a:rPr lang="en-US"/>
              <a:t>We pay our respect to the members of those communities, Elders past and present, and </a:t>
            </a:r>
            <a:r>
              <a:rPr lang="en-US" err="1"/>
              <a:t>recognise</a:t>
            </a:r>
            <a:r>
              <a:rPr lang="en-US"/>
              <a:t> and celebrate their continuing custodianship and culture.</a:t>
            </a:r>
          </a:p>
        </p:txBody>
      </p:sp>
      <p:sp>
        <p:nvSpPr>
          <p:cNvPr id="3" name="Slide Number Placeholder 2">
            <a:extLst>
              <a:ext uri="{FF2B5EF4-FFF2-40B4-BE49-F238E27FC236}">
                <a16:creationId xmlns:a16="http://schemas.microsoft.com/office/drawing/2014/main" id="{89F6F405-2C4C-B402-54D7-D345A403C6BC}"/>
              </a:ext>
            </a:extLst>
          </p:cNvPr>
          <p:cNvSpPr>
            <a:spLocks noGrp="1"/>
          </p:cNvSpPr>
          <p:nvPr>
            <p:ph type="sldNum" sz="quarter" idx="12"/>
          </p:nvPr>
        </p:nvSpPr>
        <p:spPr/>
        <p:txBody>
          <a:bodyPr/>
          <a:lstStyle/>
          <a:p>
            <a:fld id="{741AFF56-1126-4107-9C02-BC0EFBF16431}" type="slidenum">
              <a:rPr lang="en-GB" smtClean="0"/>
              <a:pPr/>
              <a:t>2</a:t>
            </a:fld>
            <a:endParaRPr lang="en-GB"/>
          </a:p>
        </p:txBody>
      </p:sp>
      <p:sp>
        <p:nvSpPr>
          <p:cNvPr id="4" name="Footer Placeholder 4">
            <a:extLst>
              <a:ext uri="{FF2B5EF4-FFF2-40B4-BE49-F238E27FC236}">
                <a16:creationId xmlns:a16="http://schemas.microsoft.com/office/drawing/2014/main" id="{0A824449-EC7E-6616-E362-A6C7C664F8B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Tree>
    <p:extLst>
      <p:ext uri="{BB962C8B-B14F-4D97-AF65-F5344CB8AC3E}">
        <p14:creationId xmlns:p14="http://schemas.microsoft.com/office/powerpoint/2010/main" val="30958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A8D960-E008-DAF0-3F6F-B6240E13616F}"/>
              </a:ext>
            </a:extLst>
          </p:cNvPr>
          <p:cNvSpPr>
            <a:spLocks noGrp="1"/>
          </p:cNvSpPr>
          <p:nvPr>
            <p:ph type="title"/>
          </p:nvPr>
        </p:nvSpPr>
        <p:spPr>
          <a:xfrm>
            <a:off x="471629" y="425549"/>
            <a:ext cx="5403810" cy="1232435"/>
          </a:xfrm>
        </p:spPr>
        <p:txBody>
          <a:bodyPr/>
          <a:lstStyle/>
          <a:p>
            <a:r>
              <a:rPr lang="en-US"/>
              <a:t>Speakers</a:t>
            </a:r>
          </a:p>
        </p:txBody>
      </p:sp>
      <p:sp>
        <p:nvSpPr>
          <p:cNvPr id="9" name="Content Placeholder 8">
            <a:extLst>
              <a:ext uri="{FF2B5EF4-FFF2-40B4-BE49-F238E27FC236}">
                <a16:creationId xmlns:a16="http://schemas.microsoft.com/office/drawing/2014/main" id="{03F525DC-3DB9-4706-9516-93529F7A30F9}"/>
              </a:ext>
            </a:extLst>
          </p:cNvPr>
          <p:cNvSpPr>
            <a:spLocks noGrp="1"/>
          </p:cNvSpPr>
          <p:nvPr>
            <p:ph idx="1"/>
          </p:nvPr>
        </p:nvSpPr>
        <p:spPr>
          <a:xfrm>
            <a:off x="847724" y="3830335"/>
            <a:ext cx="4300995" cy="1232435"/>
          </a:xfrm>
        </p:spPr>
        <p: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3C69FF"/>
                </a:solidFill>
                <a:effectLst/>
                <a:uLnTx/>
                <a:uFillTx/>
                <a:latin typeface="Open Sans"/>
                <a:ea typeface="Open Sans"/>
                <a:cs typeface="Open Sans"/>
              </a:rPr>
              <a:t>Sean Chung</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rPr>
              <a:t>Partner, Healthcare Advisory</a:t>
            </a:r>
          </a:p>
          <a:p>
            <a:pPr marL="0" marR="0" lvl="0" indent="0" algn="l" defTabSz="914400" rtl="0" eaLnBrk="1" fontAlgn="b" latinLnBrk="0" hangingPunct="1">
              <a:lnSpc>
                <a:spcPct val="100000"/>
              </a:lnSpc>
              <a:spcBef>
                <a:spcPts val="0"/>
              </a:spcBef>
              <a:spcAft>
                <a:spcPts val="0"/>
              </a:spcAft>
              <a:buClrTx/>
              <a:buSzTx/>
              <a:buFontTx/>
              <a:buNone/>
              <a:tabLst/>
              <a:defRPr/>
            </a:pPr>
            <a:r>
              <a:rPr lang="en-AU" sz="1200">
                <a:solidFill>
                  <a:srgbClr val="3C69FF"/>
                </a:solidFill>
                <a:latin typeface="Open Sans Light"/>
                <a:ea typeface="Open Sans Light"/>
                <a:cs typeface="Open Sans Light"/>
              </a:rPr>
              <a:t>Deloitte Australia</a:t>
            </a:r>
            <a:endPar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hlinkClick r:id="rId3">
                  <a:extLst>
                    <a:ext uri="{A12FA001-AC4F-418D-AE19-62706E023703}">
                      <ahyp:hlinkClr xmlns:ahyp="http://schemas.microsoft.com/office/drawing/2018/hyperlinkcolor" val="tx"/>
                    </a:ext>
                  </a:extLst>
                </a:hlinkClick>
              </a:rPr>
              <a:t>seanchung@deloitte.com.au</a:t>
            </a:r>
            <a:endPar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endParaRPr>
          </a:p>
          <a:p>
            <a:pPr fontAlgn="b">
              <a:spcBef>
                <a:spcPts val="0"/>
              </a:spcBef>
              <a:spcAft>
                <a:spcPts val="0"/>
              </a:spcAft>
              <a:defRPr/>
            </a:pPr>
            <a:r>
              <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rPr>
              <a:t>+61 </a:t>
            </a:r>
            <a:r>
              <a:rPr lang="en-AU" sz="1200">
                <a:solidFill>
                  <a:srgbClr val="3C69FF"/>
                </a:solidFill>
                <a:latin typeface="Open Sans Light"/>
                <a:ea typeface="Open Sans Light"/>
                <a:cs typeface="Open Sans Light"/>
              </a:rPr>
              <a:t>408 106 129</a:t>
            </a:r>
            <a:endParaRPr lang="en-AU" sz="1200" b="0" i="0" u="none" strike="noStrike" kern="1200" cap="none" spc="0" normalizeH="0" baseline="0" noProof="0">
              <a:ln>
                <a:noFill/>
              </a:ln>
              <a:solidFill>
                <a:srgbClr val="3C69FF"/>
              </a:solidFill>
              <a:effectLst/>
              <a:uLnTx/>
              <a:uFillTx/>
              <a:latin typeface="Open Sans Light"/>
              <a:ea typeface="Open Sans Light"/>
              <a:cs typeface="Open Sans Light"/>
            </a:endParaRPr>
          </a:p>
        </p:txBody>
      </p:sp>
      <p:sp>
        <p:nvSpPr>
          <p:cNvPr id="4" name="Slide Number Placeholder 3">
            <a:extLst>
              <a:ext uri="{FF2B5EF4-FFF2-40B4-BE49-F238E27FC236}">
                <a16:creationId xmlns:a16="http://schemas.microsoft.com/office/drawing/2014/main" id="{CF5D95C8-4C1E-4DF1-D8CF-B67783A40AE7}"/>
              </a:ext>
            </a:extLst>
          </p:cNvPr>
          <p:cNvSpPr>
            <a:spLocks noGrp="1"/>
          </p:cNvSpPr>
          <p:nvPr>
            <p:ph type="sldNum" sz="quarter" idx="12"/>
          </p:nvPr>
        </p:nvSpPr>
        <p:spPr/>
        <p:txBody>
          <a:bodyPr/>
          <a:lstStyle/>
          <a:p>
            <a:fld id="{741AFF56-1126-4107-9C02-BC0EFBF16431}" type="slidenum">
              <a:rPr lang="en-GB" smtClean="0"/>
              <a:pPr/>
              <a:t>3</a:t>
            </a:fld>
            <a:endParaRPr lang="en-GB"/>
          </a:p>
        </p:txBody>
      </p:sp>
      <p:sp>
        <p:nvSpPr>
          <p:cNvPr id="10" name="Content Placeholder 9">
            <a:extLst>
              <a:ext uri="{FF2B5EF4-FFF2-40B4-BE49-F238E27FC236}">
                <a16:creationId xmlns:a16="http://schemas.microsoft.com/office/drawing/2014/main" id="{13B768C8-CC6B-52DA-D1F2-413B5638908E}"/>
              </a:ext>
            </a:extLst>
          </p:cNvPr>
          <p:cNvSpPr>
            <a:spLocks noGrp="1"/>
          </p:cNvSpPr>
          <p:nvPr>
            <p:ph idx="13"/>
          </p:nvPr>
        </p:nvSpPr>
        <p:spPr>
          <a:xfrm>
            <a:off x="4227671" y="3830334"/>
            <a:ext cx="4300995" cy="1232435"/>
          </a:xfrm>
        </p:spPr>
        <p: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3C69FF"/>
                </a:solidFill>
                <a:effectLst/>
                <a:uLnTx/>
                <a:uFillTx/>
                <a:latin typeface="Open Sans"/>
                <a:ea typeface="Open Sans"/>
                <a:cs typeface="Open Sans"/>
              </a:rPr>
              <a:t>Alan </a:t>
            </a:r>
            <a:r>
              <a:rPr kumimoji="0" lang="en-AU" sz="1200" b="1" i="0" u="none" strike="noStrike" kern="1200" cap="none" spc="0" normalizeH="0" baseline="0" noProof="0" err="1">
                <a:ln>
                  <a:noFill/>
                </a:ln>
                <a:solidFill>
                  <a:srgbClr val="3C69FF"/>
                </a:solidFill>
                <a:effectLst/>
                <a:uLnTx/>
                <a:uFillTx/>
                <a:latin typeface="Open Sans"/>
                <a:ea typeface="Open Sans"/>
                <a:cs typeface="Open Sans"/>
              </a:rPr>
              <a:t>Merten</a:t>
            </a:r>
            <a:endParaRPr kumimoji="0" lang="en-US" sz="1200" b="0" i="0" u="none" strike="noStrike" kern="1200" cap="none" spc="0" normalizeH="0" baseline="0" noProof="0">
              <a:ln>
                <a:noFill/>
              </a:ln>
              <a:solidFill>
                <a:srgbClr val="3C69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rPr>
              <a:t>Partner, Insurance Advisory</a:t>
            </a:r>
          </a:p>
          <a:p>
            <a:pPr marL="0" marR="0" lvl="0" indent="0" algn="l" defTabSz="914400" rtl="0" eaLnBrk="1" fontAlgn="b" latinLnBrk="0" hangingPunct="1">
              <a:lnSpc>
                <a:spcPct val="100000"/>
              </a:lnSpc>
              <a:spcBef>
                <a:spcPts val="0"/>
              </a:spcBef>
              <a:spcAft>
                <a:spcPts val="0"/>
              </a:spcAft>
              <a:buClrTx/>
              <a:buSzTx/>
              <a:buFontTx/>
              <a:buNone/>
              <a:tabLst/>
              <a:defRPr/>
            </a:pPr>
            <a:r>
              <a:rPr lang="en-AU" sz="1200">
                <a:solidFill>
                  <a:srgbClr val="3C69FF"/>
                </a:solidFill>
                <a:latin typeface="Open Sans Light"/>
                <a:ea typeface="Open Sans Light"/>
                <a:cs typeface="Open Sans Light"/>
              </a:rPr>
              <a:t>Deloitte Australia</a:t>
            </a:r>
            <a:endPar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hlinkClick r:id="rId4">
                  <a:extLst>
                    <a:ext uri="{A12FA001-AC4F-418D-AE19-62706E023703}">
                      <ahyp:hlinkClr xmlns:ahyp="http://schemas.microsoft.com/office/drawing/2018/hyperlinkcolor" val="tx"/>
                    </a:ext>
                  </a:extLst>
                </a:hlinkClick>
              </a:rPr>
              <a:t>almerten@deloitte.com.au</a:t>
            </a:r>
            <a:endPar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3C69FF"/>
                </a:solidFill>
                <a:effectLst/>
                <a:uLnTx/>
                <a:uFillTx/>
                <a:latin typeface="Open Sans Light"/>
                <a:ea typeface="Open Sans Light"/>
                <a:cs typeface="Open Sans Light"/>
              </a:rPr>
              <a:t>+61 439 564 657</a:t>
            </a:r>
          </a:p>
          <a:p>
            <a:endParaRPr lang="en-US"/>
          </a:p>
        </p:txBody>
      </p:sp>
      <p:sp>
        <p:nvSpPr>
          <p:cNvPr id="2" name="Footer Placeholder 4">
            <a:extLst>
              <a:ext uri="{FF2B5EF4-FFF2-40B4-BE49-F238E27FC236}">
                <a16:creationId xmlns:a16="http://schemas.microsoft.com/office/drawing/2014/main" id="{20A7416F-C66E-6D6F-FBC4-2A2666EECE2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11" name="Picture 10">
            <a:extLst>
              <a:ext uri="{FF2B5EF4-FFF2-40B4-BE49-F238E27FC236}">
                <a16:creationId xmlns:a16="http://schemas.microsoft.com/office/drawing/2014/main" id="{0CADB65A-CEE3-C251-1A47-B723F1368A3F}"/>
              </a:ext>
            </a:extLst>
          </p:cNvPr>
          <p:cNvPicPr>
            <a:picLocks noChangeAspect="1"/>
          </p:cNvPicPr>
          <p:nvPr/>
        </p:nvPicPr>
        <p:blipFill>
          <a:blip r:embed="rId5"/>
          <a:srcRect l="18750" r="18750"/>
          <a:stretch/>
        </p:blipFill>
        <p:spPr>
          <a:xfrm>
            <a:off x="4227671" y="1643062"/>
            <a:ext cx="1785938" cy="1785938"/>
          </a:xfrm>
          <a:prstGeom prst="ellipse">
            <a:avLst/>
          </a:prstGeom>
        </p:spPr>
      </p:pic>
      <p:pic>
        <p:nvPicPr>
          <p:cNvPr id="13" name="Picture 4">
            <a:extLst>
              <a:ext uri="{FF2B5EF4-FFF2-40B4-BE49-F238E27FC236}">
                <a16:creationId xmlns:a16="http://schemas.microsoft.com/office/drawing/2014/main" id="{0EAB2B0F-B7CC-BB2A-77B5-094E6CCC88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53" y="1711642"/>
            <a:ext cx="1785938" cy="178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4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0281F2-0642-45F1-9CBC-7A5DBFB76044}"/>
              </a:ext>
            </a:extLst>
          </p:cNvPr>
          <p:cNvSpPr/>
          <p:nvPr/>
        </p:nvSpPr>
        <p:spPr>
          <a:xfrm>
            <a:off x="444227" y="1718618"/>
            <a:ext cx="5347855" cy="903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600" b="1" i="0" u="none" strike="noStrike" kern="1200" cap="none" spc="0" normalizeH="0" baseline="0" noProof="0">
              <a:ln>
                <a:noFill/>
              </a:ln>
              <a:solidFill>
                <a:srgbClr val="FFFFFF"/>
              </a:solidFill>
              <a:effectLst/>
              <a:uLnTx/>
              <a:uFillTx/>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85EDEECA-2C39-4851-B2EC-DCFA4DCB90F2}"/>
              </a:ext>
            </a:extLst>
          </p:cNvPr>
          <p:cNvSpPr/>
          <p:nvPr/>
        </p:nvSpPr>
        <p:spPr>
          <a:xfrm>
            <a:off x="2" y="1199686"/>
            <a:ext cx="7364728" cy="81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Light" panose="020B0502040204020203" pitchFamily="34" charset="0"/>
              <a:ea typeface="Open Sans" panose="020B0606030504020204" pitchFamily="34" charset="0"/>
              <a:cs typeface="Segoe UI Light" panose="020B0502040204020203" pitchFamily="34" charset="0"/>
            </a:endParaRPr>
          </a:p>
        </p:txBody>
      </p:sp>
      <p:sp>
        <p:nvSpPr>
          <p:cNvPr id="6" name="Rectangle 5">
            <a:extLst>
              <a:ext uri="{FF2B5EF4-FFF2-40B4-BE49-F238E27FC236}">
                <a16:creationId xmlns:a16="http://schemas.microsoft.com/office/drawing/2014/main" id="{02ED0E8B-03D2-4351-B504-0F97038A7C58}"/>
              </a:ext>
            </a:extLst>
          </p:cNvPr>
          <p:cNvSpPr/>
          <p:nvPr/>
        </p:nvSpPr>
        <p:spPr bwMode="gray">
          <a:xfrm>
            <a:off x="0" y="1281592"/>
            <a:ext cx="7364730" cy="1318025"/>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800" b="1">
              <a:latin typeface="Segoe UI Light" panose="020B0502040204020203" pitchFamily="34" charset="0"/>
              <a:ea typeface="Open Sans" panose="020B0606030504020204"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74C22107-470A-E98F-AB40-8066F1EC642D}"/>
              </a:ext>
            </a:extLst>
          </p:cNvPr>
          <p:cNvSpPr>
            <a:spLocks/>
          </p:cNvSpPr>
          <p:nvPr/>
        </p:nvSpPr>
        <p:spPr>
          <a:xfrm>
            <a:off x="0" y="2597678"/>
            <a:ext cx="7375652" cy="3986002"/>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Segoe UI Light" panose="020B0502040204020203" pitchFamily="34" charset="0"/>
              <a:ea typeface="Open Sans" panose="020B0606030504020204" pitchFamily="34" charset="0"/>
              <a:cs typeface="Segoe UI Light" panose="020B0502040204020203" pitchFamily="34" charset="0"/>
            </a:endParaRPr>
          </a:p>
        </p:txBody>
      </p:sp>
      <p:sp>
        <p:nvSpPr>
          <p:cNvPr id="3" name="TextBox 2">
            <a:extLst>
              <a:ext uri="{FF2B5EF4-FFF2-40B4-BE49-F238E27FC236}">
                <a16:creationId xmlns:a16="http://schemas.microsoft.com/office/drawing/2014/main" id="{9546614F-405A-FFE8-39A7-B7606F3AC721}"/>
              </a:ext>
            </a:extLst>
          </p:cNvPr>
          <p:cNvSpPr txBox="1"/>
          <p:nvPr/>
        </p:nvSpPr>
        <p:spPr>
          <a:xfrm>
            <a:off x="581446" y="1713101"/>
            <a:ext cx="4146429" cy="492443"/>
          </a:xfrm>
          <a:prstGeom prst="rect">
            <a:avLst/>
          </a:prstGeom>
          <a:noFill/>
        </p:spPr>
        <p:txBody>
          <a:bodyPr wrap="square" lIns="0" tIns="0" rIns="0" bIns="0" rtlCol="0">
            <a:spAutoFit/>
          </a:bodyPr>
          <a:lstStyle/>
          <a:p>
            <a:pPr marL="0" marR="0" lvl="0" indent="0" algn="l" defTabSz="990570" rtl="0" eaLnBrk="1" fontAlgn="auto" latinLnBrk="0" hangingPunct="1">
              <a:lnSpc>
                <a:spcPct val="100000"/>
              </a:lnSpc>
              <a:spcBef>
                <a:spcPts val="650"/>
              </a:spcBef>
              <a:spcAft>
                <a:spcPts val="0"/>
              </a:spcAft>
              <a:buClr>
                <a:srgbClr val="F26729"/>
              </a:buClr>
              <a:buSzTx/>
              <a:buFontTx/>
              <a:buNone/>
              <a:tabLst/>
              <a:defRPr/>
            </a:pPr>
            <a:r>
              <a:rPr lang="en-AU" sz="3200" i="0">
                <a:effectLst/>
                <a:cs typeface="Open Sans" panose="020B0606030504020204" pitchFamily="34" charset="0"/>
              </a:rPr>
              <a:t>Contents</a:t>
            </a:r>
            <a:endParaRPr kumimoji="0" lang="en-AU" sz="2800" i="0" u="none" strike="noStrike" kern="1200" cap="none" spc="600" normalizeH="0" baseline="0" noProof="0">
              <a:ln>
                <a:noFill/>
              </a:ln>
              <a:effectLst/>
              <a:uLnTx/>
              <a:uFillTx/>
              <a:ea typeface="Open Sans" panose="020B0606030504020204"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77D873B4-7769-71A8-267D-8FF4A39F9589}"/>
              </a:ext>
            </a:extLst>
          </p:cNvPr>
          <p:cNvSpPr txBox="1"/>
          <p:nvPr/>
        </p:nvSpPr>
        <p:spPr>
          <a:xfrm>
            <a:off x="581445" y="3112409"/>
            <a:ext cx="5825749" cy="2893100"/>
          </a:xfrm>
          <a:prstGeom prst="rect">
            <a:avLst/>
          </a:prstGeom>
          <a:noFill/>
          <a:ln>
            <a:noFill/>
          </a:ln>
        </p:spPr>
        <p:txBody>
          <a:bodyPr wrap="square" rtlCol="0" anchor="ctr">
            <a:spAutoFit/>
          </a:bodyPr>
          <a:lstStyle/>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kumimoji="0" lang="en-AU" sz="1400" b="1" i="0" u="none" strike="noStrike" kern="1200" cap="none" spc="0" normalizeH="0" baseline="0" noProof="0">
                <a:ln>
                  <a:noFill/>
                </a:ln>
                <a:solidFill>
                  <a:schemeClr val="bg1"/>
                </a:solidFill>
                <a:effectLst/>
                <a:uLnTx/>
                <a:uFillTx/>
                <a:ea typeface="Open Sans" panose="020B0606030504020204" pitchFamily="34" charset="0"/>
                <a:cs typeface="Segoe UI Light" panose="020B0502040204020203" pitchFamily="34" charset="0"/>
              </a:rPr>
              <a:t>Health at a glance</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endParaRPr kumimoji="0" lang="en-AU" sz="1400" i="0" u="none" strike="noStrike" kern="1200" cap="none" spc="0" normalizeH="0" baseline="0" noProof="0">
              <a:ln>
                <a:noFill/>
              </a:ln>
              <a:effectLst/>
              <a:uLnTx/>
              <a:uFillTx/>
              <a:ea typeface="Open Sans" panose="020B0606030504020204" pitchFamily="34" charset="0"/>
              <a:cs typeface="Segoe UI Light" panose="020B0502040204020203" pitchFamily="34" charset="0"/>
            </a:endParaRP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kumimoji="0" lang="en-AU" sz="1400" b="1" i="0" u="none" strike="noStrike" kern="1200" cap="none" spc="0" normalizeH="0" baseline="0" noProof="0">
                <a:ln>
                  <a:noFill/>
                </a:ln>
                <a:solidFill>
                  <a:schemeClr val="bg1"/>
                </a:solidFill>
                <a:effectLst/>
                <a:uLnTx/>
                <a:uFillTx/>
                <a:ea typeface="Open Sans" panose="020B0606030504020204" pitchFamily="34" charset="0"/>
                <a:cs typeface="Segoe UI Light" panose="020B0502040204020203" pitchFamily="34" charset="0"/>
              </a:rPr>
              <a:t>What’s the need for the change?</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endParaRPr kumimoji="0" lang="en-AU" sz="1400" i="0" u="none" strike="noStrike" kern="1200" cap="none" spc="0" normalizeH="0" baseline="0" noProof="0">
              <a:ln>
                <a:noFill/>
              </a:ln>
              <a:solidFill>
                <a:schemeClr val="bg1"/>
              </a:solidFill>
              <a:effectLst/>
              <a:uLnTx/>
              <a:uFillTx/>
              <a:ea typeface="Open Sans" panose="020B0606030504020204" pitchFamily="34" charset="0"/>
              <a:cs typeface="Segoe UI Light" panose="020B0502040204020203" pitchFamily="34" charset="0"/>
            </a:endParaRP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lang="en-AU" sz="1400" b="1">
                <a:solidFill>
                  <a:schemeClr val="bg1"/>
                </a:solidFill>
                <a:ea typeface="Open Sans" panose="020B0606030504020204" pitchFamily="34" charset="0"/>
                <a:cs typeface="Segoe UI Light" panose="020B0502040204020203" pitchFamily="34" charset="0"/>
              </a:rPr>
              <a:t>What are the future models?</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endParaRPr kumimoji="0" lang="en-AU" sz="1400" b="1" i="0" u="none" strike="noStrike" kern="1200" cap="none" spc="0" normalizeH="0" baseline="0" noProof="0">
              <a:ln>
                <a:noFill/>
              </a:ln>
              <a:solidFill>
                <a:schemeClr val="bg1"/>
              </a:solidFill>
              <a:effectLst/>
              <a:uLnTx/>
              <a:uFillTx/>
              <a:ea typeface="Open Sans" panose="020B0606030504020204" pitchFamily="34" charset="0"/>
              <a:cs typeface="Segoe UI Light" panose="020B0502040204020203" pitchFamily="34" charset="0"/>
            </a:endParaRP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kumimoji="0" lang="en-AU" sz="1400" b="1" i="0" u="none" strike="noStrike" kern="1200" cap="none" spc="0" normalizeH="0" baseline="0" noProof="0">
                <a:ln>
                  <a:noFill/>
                </a:ln>
                <a:solidFill>
                  <a:schemeClr val="bg1"/>
                </a:solidFill>
                <a:effectLst/>
                <a:uLnTx/>
                <a:uFillTx/>
                <a:ea typeface="Open Sans" panose="020B0606030504020204" pitchFamily="34" charset="0"/>
                <a:cs typeface="Segoe UI Light" panose="020B0502040204020203" pitchFamily="34" charset="0"/>
              </a:rPr>
              <a:t>Role of Insurers</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endParaRPr lang="en-AU" sz="1400" b="1">
              <a:solidFill>
                <a:schemeClr val="bg1"/>
              </a:solidFill>
              <a:ea typeface="Open Sans" panose="020B0606030504020204" pitchFamily="34" charset="0"/>
              <a:cs typeface="Segoe UI Light" panose="020B0502040204020203" pitchFamily="34" charset="0"/>
            </a:endParaRP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kumimoji="0" lang="en-AU" sz="1400" b="1" i="0" u="none" strike="noStrike" kern="1200" cap="none" spc="0" normalizeH="0" baseline="0" noProof="0">
                <a:ln>
                  <a:noFill/>
                </a:ln>
                <a:solidFill>
                  <a:schemeClr val="bg1"/>
                </a:solidFill>
                <a:effectLst/>
                <a:uLnTx/>
                <a:uFillTx/>
                <a:ea typeface="Open Sans" panose="020B0606030504020204" pitchFamily="34" charset="0"/>
                <a:cs typeface="Segoe UI Light" panose="020B0502040204020203" pitchFamily="34" charset="0"/>
              </a:rPr>
              <a:t>Impacts on value</a:t>
            </a:r>
            <a:r>
              <a:rPr lang="en-AU" sz="1400" b="1">
                <a:solidFill>
                  <a:schemeClr val="bg1"/>
                </a:solidFill>
                <a:ea typeface="Open Sans" panose="020B0606030504020204" pitchFamily="34" charset="0"/>
                <a:cs typeface="Segoe UI Light" panose="020B0502040204020203" pitchFamily="34" charset="0"/>
              </a:rPr>
              <a:t> chain in insurance</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endParaRPr kumimoji="0" lang="en-AU" sz="1400" b="1" i="0" u="none" strike="noStrike" kern="1200" cap="none" spc="0" normalizeH="0" baseline="0" noProof="0">
              <a:ln>
                <a:noFill/>
              </a:ln>
              <a:solidFill>
                <a:schemeClr val="bg1"/>
              </a:solidFill>
              <a:effectLst/>
              <a:uLnTx/>
              <a:uFillTx/>
              <a:ea typeface="Open Sans" panose="020B0606030504020204" pitchFamily="34" charset="0"/>
              <a:cs typeface="Segoe UI Light" panose="020B0502040204020203" pitchFamily="34" charset="0"/>
            </a:endParaRP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kumimoji="0" lang="en-AU" sz="1400" b="1" i="0" u="none" strike="noStrike" kern="1200" cap="none" spc="0" normalizeH="0" baseline="0" noProof="0">
                <a:ln>
                  <a:noFill/>
                </a:ln>
                <a:solidFill>
                  <a:schemeClr val="bg1"/>
                </a:solidFill>
                <a:effectLst/>
                <a:uLnTx/>
                <a:uFillTx/>
                <a:ea typeface="Open Sans" panose="020B0606030504020204" pitchFamily="34" charset="0"/>
                <a:cs typeface="Segoe UI Light" panose="020B0502040204020203" pitchFamily="34" charset="0"/>
              </a:rPr>
              <a:t>Value Chain – Underwriting, Product Development,  Claims Management</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endParaRPr lang="en-AU" sz="1400" b="1">
              <a:solidFill>
                <a:schemeClr val="bg1"/>
              </a:solidFill>
              <a:ea typeface="Open Sans" panose="020B0606030504020204" pitchFamily="34" charset="0"/>
              <a:cs typeface="Segoe UI Light" panose="020B0502040204020203" pitchFamily="34" charset="0"/>
            </a:endParaRP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kumimoji="0" lang="en-AU" sz="1400" b="1" i="0" u="none" strike="noStrike" kern="1200" cap="none" spc="0" normalizeH="0" baseline="0" noProof="0">
                <a:ln>
                  <a:noFill/>
                </a:ln>
                <a:solidFill>
                  <a:schemeClr val="bg1"/>
                </a:solidFill>
                <a:effectLst/>
                <a:uLnTx/>
                <a:uFillTx/>
                <a:ea typeface="Open Sans" panose="020B0606030504020204" pitchFamily="34" charset="0"/>
                <a:cs typeface="Segoe UI Light" panose="020B0502040204020203" pitchFamily="34" charset="0"/>
              </a:rPr>
              <a:t>What role can insurers and actuaries play?</a:t>
            </a:r>
          </a:p>
        </p:txBody>
      </p:sp>
    </p:spTree>
    <p:extLst>
      <p:ext uri="{BB962C8B-B14F-4D97-AF65-F5344CB8AC3E}">
        <p14:creationId xmlns:p14="http://schemas.microsoft.com/office/powerpoint/2010/main" val="231845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71">
            <a:extLst>
              <a:ext uri="{FF2B5EF4-FFF2-40B4-BE49-F238E27FC236}">
                <a16:creationId xmlns:a16="http://schemas.microsoft.com/office/drawing/2014/main" id="{80D52036-EA98-09EE-D627-5BD818A1DE17}"/>
              </a:ext>
            </a:extLst>
          </p:cNvPr>
          <p:cNvSpPr>
            <a:spLocks noGrp="1"/>
          </p:cNvSpPr>
          <p:nvPr>
            <p:ph type="title"/>
          </p:nvPr>
        </p:nvSpPr>
        <p:spPr>
          <a:xfrm>
            <a:off x="318838" y="319348"/>
            <a:ext cx="11554001" cy="1016070"/>
          </a:xfrm>
        </p:spPr>
        <p:txBody>
          <a:bodyPr/>
          <a:lstStyle/>
          <a:p>
            <a:r>
              <a:rPr lang="en-AU" sz="2400"/>
              <a:t>Future of health – what does it look like?</a:t>
            </a:r>
          </a:p>
        </p:txBody>
      </p:sp>
      <p:sp>
        <p:nvSpPr>
          <p:cNvPr id="133" name="Content Placeholder 2">
            <a:extLst>
              <a:ext uri="{FF2B5EF4-FFF2-40B4-BE49-F238E27FC236}">
                <a16:creationId xmlns:a16="http://schemas.microsoft.com/office/drawing/2014/main" id="{43B20719-C02C-BCDC-8A30-779A9E852F62}"/>
              </a:ext>
            </a:extLst>
          </p:cNvPr>
          <p:cNvSpPr txBox="1">
            <a:spLocks/>
          </p:cNvSpPr>
          <p:nvPr/>
        </p:nvSpPr>
        <p:spPr>
          <a:xfrm rot="5400000">
            <a:off x="10331972" y="4412746"/>
            <a:ext cx="2913362" cy="18439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600"/>
              <a:t>Sources: Report on Government Services 2020 Section 18A and plus ABS population statistics</a:t>
            </a:r>
          </a:p>
        </p:txBody>
      </p:sp>
      <p:sp>
        <p:nvSpPr>
          <p:cNvPr id="134" name="Right Triangle 133">
            <a:extLst>
              <a:ext uri="{FF2B5EF4-FFF2-40B4-BE49-F238E27FC236}">
                <a16:creationId xmlns:a16="http://schemas.microsoft.com/office/drawing/2014/main" id="{29E73DE4-B423-607A-DF1A-D808B33BE33E}"/>
              </a:ext>
            </a:extLst>
          </p:cNvPr>
          <p:cNvSpPr/>
          <p:nvPr/>
        </p:nvSpPr>
        <p:spPr bwMode="gray">
          <a:xfrm flipH="1">
            <a:off x="800524" y="2716891"/>
            <a:ext cx="7501321" cy="580389"/>
          </a:xfrm>
          <a:prstGeom prst="rtTriangle">
            <a:avLst/>
          </a:prstGeom>
          <a:solidFill>
            <a:schemeClr val="bg1">
              <a:lumMod val="50000"/>
            </a:schemeClr>
          </a:solidFill>
          <a:ln w="19050" algn="ctr">
            <a:noFill/>
            <a:prstDash val="dash"/>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a:ln>
                <a:noFill/>
              </a:ln>
              <a:solidFill>
                <a:prstClr val="white"/>
              </a:solidFill>
              <a:effectLst/>
              <a:uLnTx/>
              <a:uFillTx/>
              <a:latin typeface="Open Sans"/>
              <a:ea typeface="+mn-ea"/>
              <a:cs typeface="+mn-cs"/>
            </a:endParaRPr>
          </a:p>
        </p:txBody>
      </p:sp>
      <p:cxnSp>
        <p:nvCxnSpPr>
          <p:cNvPr id="135" name="Straight Arrow Connector 134">
            <a:extLst>
              <a:ext uri="{FF2B5EF4-FFF2-40B4-BE49-F238E27FC236}">
                <a16:creationId xmlns:a16="http://schemas.microsoft.com/office/drawing/2014/main" id="{D4D21267-6B95-18DD-CD17-1E3D732FE19A}"/>
              </a:ext>
            </a:extLst>
          </p:cNvPr>
          <p:cNvCxnSpPr>
            <a:cxnSpLocks/>
          </p:cNvCxnSpPr>
          <p:nvPr/>
        </p:nvCxnSpPr>
        <p:spPr>
          <a:xfrm flipV="1">
            <a:off x="11192390" y="1246463"/>
            <a:ext cx="0" cy="1997534"/>
          </a:xfrm>
          <a:prstGeom prst="straightConnector1">
            <a:avLst/>
          </a:prstGeom>
          <a:noFill/>
          <a:ln w="38100" cap="flat" cmpd="sng" algn="ctr">
            <a:solidFill>
              <a:srgbClr val="FFFFFF">
                <a:lumMod val="85000"/>
              </a:srgbClr>
            </a:solidFill>
            <a:prstDash val="sysDash"/>
            <a:miter lim="800000"/>
            <a:headEnd type="oval" w="med" len="med"/>
            <a:tailEnd type="triangle" w="med" len="med"/>
          </a:ln>
          <a:effectLst/>
        </p:spPr>
      </p:cxnSp>
      <p:grpSp>
        <p:nvGrpSpPr>
          <p:cNvPr id="136" name="Group 135">
            <a:extLst>
              <a:ext uri="{FF2B5EF4-FFF2-40B4-BE49-F238E27FC236}">
                <a16:creationId xmlns:a16="http://schemas.microsoft.com/office/drawing/2014/main" id="{A1BF5E23-8E75-294D-53E5-4B7CEB976883}"/>
              </a:ext>
            </a:extLst>
          </p:cNvPr>
          <p:cNvGrpSpPr/>
          <p:nvPr/>
        </p:nvGrpSpPr>
        <p:grpSpPr>
          <a:xfrm>
            <a:off x="8428344" y="1087718"/>
            <a:ext cx="2572042" cy="2466835"/>
            <a:chOff x="8537789" y="1133853"/>
            <a:chExt cx="2572042" cy="2466835"/>
          </a:xfrm>
        </p:grpSpPr>
        <p:sp>
          <p:nvSpPr>
            <p:cNvPr id="137" name="TextBox 136">
              <a:extLst>
                <a:ext uri="{FF2B5EF4-FFF2-40B4-BE49-F238E27FC236}">
                  <a16:creationId xmlns:a16="http://schemas.microsoft.com/office/drawing/2014/main" id="{F5A14492-4159-93B6-1319-D117157FC0B7}"/>
                </a:ext>
              </a:extLst>
            </p:cNvPr>
            <p:cNvSpPr txBox="1"/>
            <p:nvPr/>
          </p:nvSpPr>
          <p:spPr>
            <a:xfrm rot="18086697">
              <a:off x="7796453" y="2231108"/>
              <a:ext cx="24253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accent2"/>
                  </a:solidFill>
                  <a:effectLst/>
                  <a:uLnTx/>
                  <a:uFillTx/>
                  <a:latin typeface="Open Sans"/>
                  <a:ea typeface="Open Sans" panose="020B0606030504020204" pitchFamily="34" charset="0"/>
                  <a:cs typeface="Open Sans" panose="020B0606030504020204" pitchFamily="34" charset="0"/>
                </a:rPr>
                <a:t>Funnel to facility-based medical services</a:t>
              </a:r>
            </a:p>
          </p:txBody>
        </p:sp>
        <p:grpSp>
          <p:nvGrpSpPr>
            <p:cNvPr id="138" name="Group 137">
              <a:extLst>
                <a:ext uri="{FF2B5EF4-FFF2-40B4-BE49-F238E27FC236}">
                  <a16:creationId xmlns:a16="http://schemas.microsoft.com/office/drawing/2014/main" id="{EFD4E202-A97F-C80B-BEC7-EEDF7EC22C8B}"/>
                </a:ext>
              </a:extLst>
            </p:cNvPr>
            <p:cNvGrpSpPr/>
            <p:nvPr/>
          </p:nvGrpSpPr>
          <p:grpSpPr>
            <a:xfrm>
              <a:off x="8537789" y="1350876"/>
              <a:ext cx="2572042" cy="1981769"/>
              <a:chOff x="8544827" y="1350876"/>
              <a:chExt cx="2572042" cy="1981769"/>
            </a:xfrm>
          </p:grpSpPr>
          <p:sp>
            <p:nvSpPr>
              <p:cNvPr id="140" name="Isosceles Triangle 139">
                <a:extLst>
                  <a:ext uri="{FF2B5EF4-FFF2-40B4-BE49-F238E27FC236}">
                    <a16:creationId xmlns:a16="http://schemas.microsoft.com/office/drawing/2014/main" id="{2DA73C27-E9AE-EE76-5C45-ED88AB4C3175}"/>
                  </a:ext>
                </a:extLst>
              </p:cNvPr>
              <p:cNvSpPr/>
              <p:nvPr/>
            </p:nvSpPr>
            <p:spPr>
              <a:xfrm>
                <a:off x="8631044" y="1366139"/>
                <a:ext cx="2460886" cy="1966506"/>
              </a:xfrm>
              <a:prstGeom prst="triangle">
                <a:avLst/>
              </a:prstGeom>
              <a:solidFill>
                <a:srgbClr val="DDEFE8"/>
              </a:solidFill>
              <a:ln w="12700" cap="flat" cmpd="sng" algn="ctr">
                <a:solidFill>
                  <a:sysClr val="window" lastClr="FFFFFF"/>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Open Sans"/>
                    <a:ea typeface="+mn-ea"/>
                    <a:cs typeface="+mn-cs"/>
                  </a:rPr>
                  <a:t>Facility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Open Sans"/>
                  <a:ea typeface="+mn-ea"/>
                  <a:cs typeface="+mn-cs"/>
                </a:endParaRPr>
              </a:p>
            </p:txBody>
          </p:sp>
          <p:sp>
            <p:nvSpPr>
              <p:cNvPr id="141" name="Trapezoid 140">
                <a:extLst>
                  <a:ext uri="{FF2B5EF4-FFF2-40B4-BE49-F238E27FC236}">
                    <a16:creationId xmlns:a16="http://schemas.microsoft.com/office/drawing/2014/main" id="{CD5C85CB-5080-A611-49DE-4D2E2BBA5547}"/>
                  </a:ext>
                </a:extLst>
              </p:cNvPr>
              <p:cNvSpPr/>
              <p:nvPr/>
            </p:nvSpPr>
            <p:spPr>
              <a:xfrm>
                <a:off x="8620734" y="3067465"/>
                <a:ext cx="2496135" cy="265180"/>
              </a:xfrm>
              <a:prstGeom prst="trapezoid">
                <a:avLst>
                  <a:gd name="adj" fmla="val 62222"/>
                </a:avLst>
              </a:prstGeom>
              <a:solidFill>
                <a:srgbClr val="6FC2B4"/>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Open Sans"/>
                    <a:ea typeface="+mn-ea"/>
                    <a:cs typeface="+mn-cs"/>
                  </a:rPr>
                  <a:t>Digital</a:t>
                </a:r>
              </a:p>
            </p:txBody>
          </p:sp>
          <p:sp>
            <p:nvSpPr>
              <p:cNvPr id="142" name="Trapezoid 141">
                <a:extLst>
                  <a:ext uri="{FF2B5EF4-FFF2-40B4-BE49-F238E27FC236}">
                    <a16:creationId xmlns:a16="http://schemas.microsoft.com/office/drawing/2014/main" id="{0F639E99-56D1-BD69-A68A-FAF49BE8F4B8}"/>
                  </a:ext>
                </a:extLst>
              </p:cNvPr>
              <p:cNvSpPr/>
              <p:nvPr/>
            </p:nvSpPr>
            <p:spPr>
              <a:xfrm>
                <a:off x="8782303" y="2884320"/>
                <a:ext cx="2165842" cy="180844"/>
              </a:xfrm>
              <a:prstGeom prst="trapezoid">
                <a:avLst>
                  <a:gd name="adj" fmla="val 72885"/>
                </a:avLst>
              </a:prstGeom>
              <a:solidFill>
                <a:srgbClr val="9DD4C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Open Sans"/>
                    <a:ea typeface="+mn-ea"/>
                    <a:cs typeface="+mn-cs"/>
                  </a:rPr>
                  <a:t>Home/Community</a:t>
                </a:r>
              </a:p>
            </p:txBody>
          </p:sp>
          <p:cxnSp>
            <p:nvCxnSpPr>
              <p:cNvPr id="143" name="Straight Arrow Connector 142">
                <a:extLst>
                  <a:ext uri="{FF2B5EF4-FFF2-40B4-BE49-F238E27FC236}">
                    <a16:creationId xmlns:a16="http://schemas.microsoft.com/office/drawing/2014/main" id="{7DEB8E53-BE16-AF21-E117-C3232A6017D8}"/>
                  </a:ext>
                </a:extLst>
              </p:cNvPr>
              <p:cNvCxnSpPr>
                <a:cxnSpLocks/>
              </p:cNvCxnSpPr>
              <p:nvPr/>
            </p:nvCxnSpPr>
            <p:spPr>
              <a:xfrm flipV="1">
                <a:off x="8544827" y="1350876"/>
                <a:ext cx="1222733" cy="1953830"/>
              </a:xfrm>
              <a:prstGeom prst="straightConnector1">
                <a:avLst/>
              </a:prstGeom>
              <a:noFill/>
              <a:ln w="12700" cap="flat" cmpd="sng" algn="ctr">
                <a:solidFill>
                  <a:schemeClr val="accent3"/>
                </a:solidFill>
                <a:prstDash val="dash"/>
                <a:miter lim="800000"/>
                <a:tailEnd type="triangle"/>
              </a:ln>
              <a:effectLst/>
            </p:spPr>
          </p:cxnSp>
        </p:grpSp>
        <p:sp>
          <p:nvSpPr>
            <p:cNvPr id="139" name="TextBox 138">
              <a:extLst>
                <a:ext uri="{FF2B5EF4-FFF2-40B4-BE49-F238E27FC236}">
                  <a16:creationId xmlns:a16="http://schemas.microsoft.com/office/drawing/2014/main" id="{95D9D37F-1412-14F5-DFF4-73F20C2D1225}"/>
                </a:ext>
              </a:extLst>
            </p:cNvPr>
            <p:cNvSpPr txBox="1"/>
            <p:nvPr/>
          </p:nvSpPr>
          <p:spPr bwMode="gray">
            <a:xfrm>
              <a:off x="8963818" y="3335508"/>
              <a:ext cx="1874566" cy="265180"/>
            </a:xfrm>
            <a:prstGeom prst="rect">
              <a:avLst/>
            </a:prstGeom>
          </p:spPr>
          <p:txBody>
            <a:bodyPr wrap="square" lIns="0" rIns="0" rtlCol="0" anchor="ctr" anchorCtr="0">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Open Sans"/>
                  <a:ea typeface="+mn-ea"/>
                  <a:cs typeface="+mn-cs"/>
                </a:rPr>
                <a:t>Care Channels Today</a:t>
              </a:r>
            </a:p>
          </p:txBody>
        </p:sp>
      </p:grpSp>
      <p:grpSp>
        <p:nvGrpSpPr>
          <p:cNvPr id="144" name="Group 143">
            <a:extLst>
              <a:ext uri="{FF2B5EF4-FFF2-40B4-BE49-F238E27FC236}">
                <a16:creationId xmlns:a16="http://schemas.microsoft.com/office/drawing/2014/main" id="{02C69B0C-7762-9358-090C-7FC69FE6F27F}"/>
              </a:ext>
            </a:extLst>
          </p:cNvPr>
          <p:cNvGrpSpPr/>
          <p:nvPr/>
        </p:nvGrpSpPr>
        <p:grpSpPr>
          <a:xfrm>
            <a:off x="8428344" y="3605616"/>
            <a:ext cx="2580009" cy="2470674"/>
            <a:chOff x="8537789" y="3642531"/>
            <a:chExt cx="2580009" cy="2470674"/>
          </a:xfrm>
        </p:grpSpPr>
        <p:sp>
          <p:nvSpPr>
            <p:cNvPr id="145" name="TextBox 144">
              <a:extLst>
                <a:ext uri="{FF2B5EF4-FFF2-40B4-BE49-F238E27FC236}">
                  <a16:creationId xmlns:a16="http://schemas.microsoft.com/office/drawing/2014/main" id="{BFEA0184-6725-ED8A-EB3F-1873451982D6}"/>
                </a:ext>
              </a:extLst>
            </p:cNvPr>
            <p:cNvSpPr txBox="1"/>
            <p:nvPr/>
          </p:nvSpPr>
          <p:spPr>
            <a:xfrm rot="18061801" flipH="1">
              <a:off x="7765189" y="4754914"/>
              <a:ext cx="245559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chemeClr val="accent2"/>
                  </a:solidFill>
                  <a:effectLst/>
                  <a:uLnTx/>
                  <a:uFillTx/>
                  <a:latin typeface="Open Sans"/>
                  <a:ea typeface="Open Sans" panose="020B0606030504020204" pitchFamily="34" charset="0"/>
                  <a:cs typeface="Open Sans" panose="020B0606030504020204" pitchFamily="34" charset="0"/>
                </a:rPr>
                <a:t>Digital/home first, facilities last</a:t>
              </a:r>
            </a:p>
          </p:txBody>
        </p:sp>
        <p:sp>
          <p:nvSpPr>
            <p:cNvPr id="146" name="Isosceles Triangle 145">
              <a:extLst>
                <a:ext uri="{FF2B5EF4-FFF2-40B4-BE49-F238E27FC236}">
                  <a16:creationId xmlns:a16="http://schemas.microsoft.com/office/drawing/2014/main" id="{4243A994-054E-D11E-B83E-633F37AF28AB}"/>
                </a:ext>
              </a:extLst>
            </p:cNvPr>
            <p:cNvSpPr/>
            <p:nvPr/>
          </p:nvSpPr>
          <p:spPr>
            <a:xfrm>
              <a:off x="8629032" y="3827985"/>
              <a:ext cx="2459737" cy="1965960"/>
            </a:xfrm>
            <a:prstGeom prst="triangle">
              <a:avLst/>
            </a:prstGeom>
            <a:solidFill>
              <a:srgbClr val="DDEFE8"/>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Open Sans"/>
                <a:ea typeface="+mn-ea"/>
                <a:cs typeface="+mn-cs"/>
              </a:endParaRPr>
            </a:p>
          </p:txBody>
        </p:sp>
        <p:sp>
          <p:nvSpPr>
            <p:cNvPr id="147" name="Trapezoid 146">
              <a:extLst>
                <a:ext uri="{FF2B5EF4-FFF2-40B4-BE49-F238E27FC236}">
                  <a16:creationId xmlns:a16="http://schemas.microsoft.com/office/drawing/2014/main" id="{1CBBE8C3-D521-199D-CACA-B76E3111B3BE}"/>
                </a:ext>
              </a:extLst>
            </p:cNvPr>
            <p:cNvSpPr/>
            <p:nvPr/>
          </p:nvSpPr>
          <p:spPr>
            <a:xfrm>
              <a:off x="8860119" y="4588116"/>
              <a:ext cx="1978265" cy="784261"/>
            </a:xfrm>
            <a:prstGeom prst="trapezoid">
              <a:avLst>
                <a:gd name="adj" fmla="val 64792"/>
              </a:avLst>
            </a:prstGeom>
            <a:solidFill>
              <a:srgbClr val="9DD4C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1" i="0" u="none" strike="noStrike" kern="0" cap="none" spc="0" normalizeH="0" baseline="0" noProof="0">
                  <a:ln>
                    <a:noFill/>
                  </a:ln>
                  <a:solidFill>
                    <a:srgbClr val="FFFFFF"/>
                  </a:solidFill>
                  <a:effectLst/>
                  <a:uLnTx/>
                  <a:uFillTx/>
                  <a:latin typeface="Open Sans"/>
                  <a:ea typeface="+mn-ea"/>
                  <a:cs typeface="+mn-cs"/>
                </a:rPr>
              </a:br>
              <a:r>
                <a:rPr kumimoji="0" lang="en-US" sz="1200" b="1" i="0" u="none" strike="noStrike" kern="0" cap="none" spc="0" normalizeH="0" baseline="0" noProof="0">
                  <a:ln>
                    <a:noFill/>
                  </a:ln>
                  <a:solidFill>
                    <a:srgbClr val="FFFFFF"/>
                  </a:solidFill>
                  <a:effectLst/>
                  <a:uLnTx/>
                  <a:uFillTx/>
                  <a:latin typeface="Open Sans"/>
                  <a:ea typeface="+mn-ea"/>
                  <a:cs typeface="+mn-cs"/>
                </a:rPr>
                <a:t>Home/ Community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Open Sans"/>
                <a:ea typeface="+mn-ea"/>
                <a:cs typeface="+mn-cs"/>
              </a:endParaRPr>
            </a:p>
          </p:txBody>
        </p:sp>
        <p:sp>
          <p:nvSpPr>
            <p:cNvPr id="148" name="Rectangle 147">
              <a:extLst>
                <a:ext uri="{FF2B5EF4-FFF2-40B4-BE49-F238E27FC236}">
                  <a16:creationId xmlns:a16="http://schemas.microsoft.com/office/drawing/2014/main" id="{4A3F1157-EDBF-E548-9AF7-DFA2DF56029D}"/>
                </a:ext>
              </a:extLst>
            </p:cNvPr>
            <p:cNvSpPr/>
            <p:nvPr/>
          </p:nvSpPr>
          <p:spPr>
            <a:xfrm>
              <a:off x="9412027" y="4276933"/>
              <a:ext cx="891769" cy="39292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Open Sans"/>
                  <a:ea typeface="+mn-ea"/>
                  <a:cs typeface="+mn-cs"/>
                </a:rPr>
                <a:t>Facility</a:t>
              </a:r>
            </a:p>
          </p:txBody>
        </p:sp>
        <p:cxnSp>
          <p:nvCxnSpPr>
            <p:cNvPr id="149" name="Straight Arrow Connector 148">
              <a:extLst>
                <a:ext uri="{FF2B5EF4-FFF2-40B4-BE49-F238E27FC236}">
                  <a16:creationId xmlns:a16="http://schemas.microsoft.com/office/drawing/2014/main" id="{A39AF4FF-A9F8-A462-28DD-330F44ED2217}"/>
                </a:ext>
              </a:extLst>
            </p:cNvPr>
            <p:cNvCxnSpPr>
              <a:cxnSpLocks/>
            </p:cNvCxnSpPr>
            <p:nvPr/>
          </p:nvCxnSpPr>
          <p:spPr>
            <a:xfrm flipV="1">
              <a:off x="8537789" y="3850984"/>
              <a:ext cx="1216049" cy="1961472"/>
            </a:xfrm>
            <a:prstGeom prst="straightConnector1">
              <a:avLst/>
            </a:prstGeom>
            <a:noFill/>
            <a:ln w="12700" cap="flat" cmpd="sng" algn="ctr">
              <a:solidFill>
                <a:schemeClr val="accent3"/>
              </a:solidFill>
              <a:prstDash val="dash"/>
              <a:miter lim="800000"/>
              <a:tailEnd type="triangle"/>
            </a:ln>
            <a:effectLst/>
          </p:spPr>
        </p:cxnSp>
        <p:sp>
          <p:nvSpPr>
            <p:cNvPr id="150" name="TextBox 149">
              <a:extLst>
                <a:ext uri="{FF2B5EF4-FFF2-40B4-BE49-F238E27FC236}">
                  <a16:creationId xmlns:a16="http://schemas.microsoft.com/office/drawing/2014/main" id="{4710821D-8AEA-3706-4CFA-38853FF9930B}"/>
                </a:ext>
              </a:extLst>
            </p:cNvPr>
            <p:cNvSpPr txBox="1"/>
            <p:nvPr/>
          </p:nvSpPr>
          <p:spPr bwMode="gray">
            <a:xfrm>
              <a:off x="8870393" y="5844717"/>
              <a:ext cx="1957665" cy="268488"/>
            </a:xfrm>
            <a:prstGeom prst="rect">
              <a:avLst/>
            </a:prstGeom>
          </p:spPr>
          <p:txBody>
            <a:bodyPr wrap="square" lIns="0" rIns="0" rtlCol="0" anchor="ctr" anchorCtr="0">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effectLst/>
                  <a:uLnTx/>
                  <a:uFillTx/>
                  <a:latin typeface="Open Sans"/>
                  <a:ea typeface="+mn-ea"/>
                  <a:cs typeface="+mn-cs"/>
                </a:rPr>
                <a:t>Care Channels of the Future</a:t>
              </a:r>
            </a:p>
          </p:txBody>
        </p:sp>
        <p:sp>
          <p:nvSpPr>
            <p:cNvPr id="151" name="Trapezoid 150">
              <a:extLst>
                <a:ext uri="{FF2B5EF4-FFF2-40B4-BE49-F238E27FC236}">
                  <a16:creationId xmlns:a16="http://schemas.microsoft.com/office/drawing/2014/main" id="{9237FBE1-8CE0-AA78-12C0-CA6A2CE384FF}"/>
                </a:ext>
              </a:extLst>
            </p:cNvPr>
            <p:cNvSpPr/>
            <p:nvPr/>
          </p:nvSpPr>
          <p:spPr>
            <a:xfrm>
              <a:off x="8580654" y="5315255"/>
              <a:ext cx="2537144" cy="525488"/>
            </a:xfrm>
            <a:prstGeom prst="trapezoid">
              <a:avLst>
                <a:gd name="adj" fmla="val 60615"/>
              </a:avLst>
            </a:prstGeom>
            <a:solidFill>
              <a:srgbClr val="6FC2B4"/>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Open Sans"/>
                  <a:ea typeface="+mn-ea"/>
                  <a:cs typeface="+mn-cs"/>
                </a:rPr>
                <a:t>Digital</a:t>
              </a:r>
            </a:p>
          </p:txBody>
        </p:sp>
      </p:grpSp>
      <p:sp>
        <p:nvSpPr>
          <p:cNvPr id="152" name="TextBox 151">
            <a:extLst>
              <a:ext uri="{FF2B5EF4-FFF2-40B4-BE49-F238E27FC236}">
                <a16:creationId xmlns:a16="http://schemas.microsoft.com/office/drawing/2014/main" id="{1A32F50E-96A7-459A-6788-B714406400B0}"/>
              </a:ext>
            </a:extLst>
          </p:cNvPr>
          <p:cNvSpPr txBox="1"/>
          <p:nvPr/>
        </p:nvSpPr>
        <p:spPr>
          <a:xfrm rot="5400000">
            <a:off x="10537590" y="4593116"/>
            <a:ext cx="20224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Open Sans"/>
                <a:ea typeface="Open Sans" panose="020B0606030504020204" pitchFamily="34" charset="0"/>
                <a:cs typeface="Open Sans" panose="020B0606030504020204" pitchFamily="34" charset="0"/>
              </a:rPr>
              <a:t>Increasing Care Complexity and Acuity</a:t>
            </a:r>
          </a:p>
        </p:txBody>
      </p:sp>
      <p:cxnSp>
        <p:nvCxnSpPr>
          <p:cNvPr id="153" name="Straight Arrow Connector 152">
            <a:extLst>
              <a:ext uri="{FF2B5EF4-FFF2-40B4-BE49-F238E27FC236}">
                <a16:creationId xmlns:a16="http://schemas.microsoft.com/office/drawing/2014/main" id="{F032800B-E4E3-D4B4-7841-47785841208A}"/>
              </a:ext>
            </a:extLst>
          </p:cNvPr>
          <p:cNvCxnSpPr>
            <a:cxnSpLocks/>
          </p:cNvCxnSpPr>
          <p:nvPr/>
        </p:nvCxnSpPr>
        <p:spPr>
          <a:xfrm flipV="1">
            <a:off x="11192390" y="3812722"/>
            <a:ext cx="0" cy="2022453"/>
          </a:xfrm>
          <a:prstGeom prst="straightConnector1">
            <a:avLst/>
          </a:prstGeom>
          <a:noFill/>
          <a:ln w="38100" cap="flat" cmpd="sng" algn="ctr">
            <a:solidFill>
              <a:srgbClr val="FFFFFF">
                <a:lumMod val="85000"/>
              </a:srgbClr>
            </a:solidFill>
            <a:prstDash val="sysDash"/>
            <a:miter lim="800000"/>
            <a:headEnd type="oval" w="med" len="med"/>
            <a:tailEnd type="triangle" w="med" len="med"/>
          </a:ln>
          <a:effectLst/>
        </p:spPr>
      </p:cxnSp>
      <p:cxnSp>
        <p:nvCxnSpPr>
          <p:cNvPr id="154" name="Straight Connector 153">
            <a:extLst>
              <a:ext uri="{FF2B5EF4-FFF2-40B4-BE49-F238E27FC236}">
                <a16:creationId xmlns:a16="http://schemas.microsoft.com/office/drawing/2014/main" id="{39A8F95C-EA39-E2F2-3AE1-4F2DE86FEF5F}"/>
              </a:ext>
            </a:extLst>
          </p:cNvPr>
          <p:cNvCxnSpPr>
            <a:cxnSpLocks/>
          </p:cNvCxnSpPr>
          <p:nvPr/>
        </p:nvCxnSpPr>
        <p:spPr>
          <a:xfrm>
            <a:off x="471063" y="3643431"/>
            <a:ext cx="11249553" cy="0"/>
          </a:xfrm>
          <a:prstGeom prst="line">
            <a:avLst/>
          </a:prstGeom>
          <a:noFill/>
          <a:ln w="9525" cap="flat" cmpd="sng" algn="ctr">
            <a:solidFill>
              <a:srgbClr val="44546A"/>
            </a:solidFill>
            <a:prstDash val="lgDash"/>
          </a:ln>
          <a:effectLst/>
        </p:spPr>
      </p:cxnSp>
      <p:sp>
        <p:nvSpPr>
          <p:cNvPr id="155" name="Rectangle 154">
            <a:extLst>
              <a:ext uri="{FF2B5EF4-FFF2-40B4-BE49-F238E27FC236}">
                <a16:creationId xmlns:a16="http://schemas.microsoft.com/office/drawing/2014/main" id="{DE801583-F52F-6870-1A69-B6591701338A}"/>
              </a:ext>
            </a:extLst>
          </p:cNvPr>
          <p:cNvSpPr/>
          <p:nvPr/>
        </p:nvSpPr>
        <p:spPr>
          <a:xfrm>
            <a:off x="716356" y="2305839"/>
            <a:ext cx="1390440" cy="317034"/>
          </a:xfrm>
          <a:prstGeom prst="rect">
            <a:avLst/>
          </a:prstGeom>
          <a:solidFill>
            <a:schemeClr val="tx2">
              <a:lumMod val="20000"/>
              <a:lumOff val="80000"/>
            </a:schemeClr>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sym typeface="Helvetica"/>
              </a:rPr>
              <a:t>Monitor</a:t>
            </a:r>
          </a:p>
        </p:txBody>
      </p:sp>
      <p:sp>
        <p:nvSpPr>
          <p:cNvPr id="156" name="Rectangle 155">
            <a:extLst>
              <a:ext uri="{FF2B5EF4-FFF2-40B4-BE49-F238E27FC236}">
                <a16:creationId xmlns:a16="http://schemas.microsoft.com/office/drawing/2014/main" id="{70643A7C-987B-0D8F-4F4D-04DC5CC1A531}"/>
              </a:ext>
            </a:extLst>
          </p:cNvPr>
          <p:cNvSpPr/>
          <p:nvPr/>
        </p:nvSpPr>
        <p:spPr>
          <a:xfrm>
            <a:off x="2269293" y="2305839"/>
            <a:ext cx="1390440" cy="317035"/>
          </a:xfrm>
          <a:prstGeom prst="rect">
            <a:avLst/>
          </a:prstGeom>
          <a:solidFill>
            <a:schemeClr val="tx2">
              <a:lumMod val="20000"/>
              <a:lumOff val="80000"/>
            </a:schemeClr>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sym typeface="Helvetica"/>
              </a:rPr>
              <a:t>Advise</a:t>
            </a:r>
          </a:p>
        </p:txBody>
      </p:sp>
      <p:sp>
        <p:nvSpPr>
          <p:cNvPr id="157" name="Rectangle 156">
            <a:extLst>
              <a:ext uri="{FF2B5EF4-FFF2-40B4-BE49-F238E27FC236}">
                <a16:creationId xmlns:a16="http://schemas.microsoft.com/office/drawing/2014/main" id="{2DAF724C-990E-B10A-7C4D-C13FA36BCFCC}"/>
              </a:ext>
            </a:extLst>
          </p:cNvPr>
          <p:cNvSpPr/>
          <p:nvPr/>
        </p:nvSpPr>
        <p:spPr>
          <a:xfrm>
            <a:off x="3822230" y="2305839"/>
            <a:ext cx="1390440" cy="317034"/>
          </a:xfrm>
          <a:prstGeom prst="rect">
            <a:avLst/>
          </a:prstGeom>
          <a:solidFill>
            <a:schemeClr val="tx2">
              <a:lumMod val="20000"/>
              <a:lumOff val="80000"/>
            </a:schemeClr>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sym typeface="Helvetica"/>
              </a:rPr>
              <a:t>Support</a:t>
            </a:r>
          </a:p>
        </p:txBody>
      </p:sp>
      <p:sp>
        <p:nvSpPr>
          <p:cNvPr id="158" name="Rectangle 157">
            <a:extLst>
              <a:ext uri="{FF2B5EF4-FFF2-40B4-BE49-F238E27FC236}">
                <a16:creationId xmlns:a16="http://schemas.microsoft.com/office/drawing/2014/main" id="{85082C83-BEBE-1952-AF5F-6649F2E74952}"/>
              </a:ext>
            </a:extLst>
          </p:cNvPr>
          <p:cNvSpPr/>
          <p:nvPr/>
        </p:nvSpPr>
        <p:spPr>
          <a:xfrm>
            <a:off x="5358466" y="4536584"/>
            <a:ext cx="1390440" cy="317035"/>
          </a:xfrm>
          <a:prstGeom prst="rect">
            <a:avLst/>
          </a:prstGeom>
          <a:solidFill>
            <a:schemeClr val="tx2">
              <a:lumMod val="40000"/>
              <a:lumOff val="60000"/>
            </a:schemeClr>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sym typeface="Helvetica"/>
              </a:rPr>
              <a:t>Assess</a:t>
            </a:r>
          </a:p>
        </p:txBody>
      </p:sp>
      <p:sp>
        <p:nvSpPr>
          <p:cNvPr id="159" name="Rectangle 158">
            <a:extLst>
              <a:ext uri="{FF2B5EF4-FFF2-40B4-BE49-F238E27FC236}">
                <a16:creationId xmlns:a16="http://schemas.microsoft.com/office/drawing/2014/main" id="{5C19143D-8DB2-74A7-4123-3EDFEF6F23E2}"/>
              </a:ext>
            </a:extLst>
          </p:cNvPr>
          <p:cNvSpPr/>
          <p:nvPr/>
        </p:nvSpPr>
        <p:spPr>
          <a:xfrm>
            <a:off x="6911405" y="4536584"/>
            <a:ext cx="1390440" cy="317035"/>
          </a:xfrm>
          <a:prstGeom prst="rect">
            <a:avLst/>
          </a:prstGeom>
          <a:solidFill>
            <a:schemeClr val="tx2">
              <a:lumMod val="40000"/>
              <a:lumOff val="60000"/>
            </a:schemeClr>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sym typeface="Helvetica"/>
              </a:rPr>
              <a:t>Treat</a:t>
            </a:r>
          </a:p>
        </p:txBody>
      </p:sp>
      <p:sp>
        <p:nvSpPr>
          <p:cNvPr id="160" name="Rectangle: Rounded Corners 159">
            <a:extLst>
              <a:ext uri="{FF2B5EF4-FFF2-40B4-BE49-F238E27FC236}">
                <a16:creationId xmlns:a16="http://schemas.microsoft.com/office/drawing/2014/main" id="{A9149D4E-45FE-BE1C-7361-3475BE950F64}"/>
              </a:ext>
            </a:extLst>
          </p:cNvPr>
          <p:cNvSpPr/>
          <p:nvPr/>
        </p:nvSpPr>
        <p:spPr>
          <a:xfrm>
            <a:off x="3798099" y="5084568"/>
            <a:ext cx="2290697" cy="580389"/>
          </a:xfrm>
          <a:prstGeom prst="roundRect">
            <a:avLst>
              <a:gd name="adj" fmla="val 4701"/>
            </a:avLst>
          </a:prstGeom>
          <a:noFill/>
          <a:ln w="28575" cap="flat">
            <a:solidFill>
              <a:schemeClr val="accent2">
                <a:lumMod val="75000"/>
              </a:schemeClr>
            </a:solidFill>
            <a:prstDash val="lgDash"/>
            <a:miter lim="400000"/>
          </a:ln>
          <a:effectLst/>
          <a:sp3d/>
        </p:spPr>
        <p:txBody>
          <a:bodyPr rot="0" spcFirstLastPara="1" vertOverflow="overflow" horzOverflow="overflow" vert="horz" wrap="square" lIns="0" tIns="50800" rIns="182880" bIns="50800" numCol="1" spcCol="38100" rtlCol="0" anchor="ctr">
            <a:noAutofit/>
          </a:bodyPr>
          <a:lstStyle/>
          <a:p>
            <a:pPr marL="9144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3C69FF"/>
                </a:solidFill>
                <a:effectLst/>
                <a:uLnTx/>
                <a:uFillTx/>
                <a:latin typeface="Open Sans"/>
                <a:ea typeface="Open Sans" panose="020B0606030504020204" pitchFamily="34" charset="0"/>
                <a:cs typeface="Open Sans" panose="020B0606030504020204" pitchFamily="34" charset="0"/>
                <a:sym typeface="Helvetica"/>
              </a:rPr>
              <a:t>Virtual primary care</a:t>
            </a:r>
          </a:p>
        </p:txBody>
      </p:sp>
      <p:sp>
        <p:nvSpPr>
          <p:cNvPr id="161" name="Rectangle: Rounded Corners 160">
            <a:extLst>
              <a:ext uri="{FF2B5EF4-FFF2-40B4-BE49-F238E27FC236}">
                <a16:creationId xmlns:a16="http://schemas.microsoft.com/office/drawing/2014/main" id="{EC05EFD1-E4C8-AF17-F388-99419C53B853}"/>
              </a:ext>
            </a:extLst>
          </p:cNvPr>
          <p:cNvSpPr/>
          <p:nvPr/>
        </p:nvSpPr>
        <p:spPr>
          <a:xfrm>
            <a:off x="2278717" y="5090776"/>
            <a:ext cx="1330760" cy="579360"/>
          </a:xfrm>
          <a:prstGeom prst="roundRect">
            <a:avLst>
              <a:gd name="adj" fmla="val 10674"/>
            </a:avLst>
          </a:prstGeom>
          <a:noFill/>
          <a:ln w="28575" cap="flat">
            <a:solidFill>
              <a:schemeClr val="accent2">
                <a:lumMod val="75000"/>
              </a:schemeClr>
            </a:solidFill>
            <a:prstDash val="lgDash"/>
            <a:miter lim="400000"/>
          </a:ln>
          <a:effectLst/>
          <a:sp3d/>
        </p:spPr>
        <p:txBody>
          <a:bodyPr rot="0" spcFirstLastPara="1" vertOverflow="overflow" horzOverflow="overflow" vert="horz" wrap="square" lIns="0" tIns="50800" rIns="182880" bIns="50800" numCol="1" spcCol="38100" rtlCol="0" anchor="ctr">
            <a:noAutofit/>
          </a:bodyPr>
          <a:lstStyle/>
          <a:p>
            <a:pPr marL="18288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3C69FF"/>
                </a:solidFill>
                <a:effectLst/>
                <a:uLnTx/>
                <a:uFillTx/>
                <a:latin typeface="Open Sans"/>
                <a:ea typeface="Open Sans" panose="020B0606030504020204" pitchFamily="34" charset="0"/>
                <a:cs typeface="Open Sans" panose="020B0606030504020204" pitchFamily="34" charset="0"/>
              </a:rPr>
              <a:t>Navigation</a:t>
            </a:r>
          </a:p>
        </p:txBody>
      </p:sp>
      <p:sp>
        <p:nvSpPr>
          <p:cNvPr id="162" name="Rectangle: Rounded Corners 161">
            <a:extLst>
              <a:ext uri="{FF2B5EF4-FFF2-40B4-BE49-F238E27FC236}">
                <a16:creationId xmlns:a16="http://schemas.microsoft.com/office/drawing/2014/main" id="{107D921E-3C6B-025A-A513-0A591B17FF85}"/>
              </a:ext>
            </a:extLst>
          </p:cNvPr>
          <p:cNvSpPr/>
          <p:nvPr/>
        </p:nvSpPr>
        <p:spPr>
          <a:xfrm>
            <a:off x="6277418" y="5043120"/>
            <a:ext cx="2024427" cy="627016"/>
          </a:xfrm>
          <a:prstGeom prst="roundRect">
            <a:avLst>
              <a:gd name="adj" fmla="val 12603"/>
            </a:avLst>
          </a:prstGeom>
          <a:noFill/>
          <a:ln w="28575" cap="flat">
            <a:solidFill>
              <a:schemeClr val="bg1">
                <a:lumMod val="85000"/>
              </a:schemeClr>
            </a:solidFill>
            <a:prstDash val="lgDash"/>
            <a:miter lim="400000"/>
          </a:ln>
          <a:effectLst/>
          <a:sp3d/>
        </p:spPr>
        <p:txBody>
          <a:bodyPr rot="0" spcFirstLastPara="1" vertOverflow="overflow" horzOverflow="overflow" vert="horz" wrap="square" lIns="0" tIns="50800" rIns="182880" bIns="50800" numCol="1" spcCol="38100" rtlCol="0" anchor="ctr">
            <a:noAutofit/>
          </a:bodyPr>
          <a:lstStyle/>
          <a:p>
            <a:pPr marL="9144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3C69FF"/>
                </a:solidFill>
                <a:effectLst/>
                <a:uLnTx/>
                <a:uFillTx/>
                <a:latin typeface="Open Sans"/>
                <a:ea typeface="Open Sans" panose="020B0606030504020204" pitchFamily="34" charset="0"/>
                <a:cs typeface="Open Sans" panose="020B0606030504020204" pitchFamily="34" charset="0"/>
                <a:sym typeface="Helvetica"/>
              </a:rPr>
              <a:t>Hospitals</a:t>
            </a:r>
          </a:p>
        </p:txBody>
      </p:sp>
      <p:sp>
        <p:nvSpPr>
          <p:cNvPr id="163" name="Isosceles Triangle 162">
            <a:extLst>
              <a:ext uri="{FF2B5EF4-FFF2-40B4-BE49-F238E27FC236}">
                <a16:creationId xmlns:a16="http://schemas.microsoft.com/office/drawing/2014/main" id="{D6B77B6F-8D42-0BF4-0201-675AF7CA6A0A}"/>
              </a:ext>
            </a:extLst>
          </p:cNvPr>
          <p:cNvSpPr/>
          <p:nvPr/>
        </p:nvSpPr>
        <p:spPr>
          <a:xfrm>
            <a:off x="5983473" y="1876523"/>
            <a:ext cx="231139" cy="570627"/>
          </a:xfrm>
          <a:prstGeom prst="triangle">
            <a:avLst/>
          </a:prstGeom>
          <a:solidFill>
            <a:schemeClr val="tx1">
              <a:lumMod val="50000"/>
              <a:lumOff val="50000"/>
            </a:schemeClr>
          </a:solidFill>
          <a:ln w="762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sym typeface="Helvetica"/>
            </a:endParaRPr>
          </a:p>
        </p:txBody>
      </p:sp>
      <p:sp>
        <p:nvSpPr>
          <p:cNvPr id="164" name="Rectangle 163">
            <a:extLst>
              <a:ext uri="{FF2B5EF4-FFF2-40B4-BE49-F238E27FC236}">
                <a16:creationId xmlns:a16="http://schemas.microsoft.com/office/drawing/2014/main" id="{C13AD040-F571-AA49-B910-4022A169D7CB}"/>
              </a:ext>
            </a:extLst>
          </p:cNvPr>
          <p:cNvSpPr/>
          <p:nvPr/>
        </p:nvSpPr>
        <p:spPr>
          <a:xfrm>
            <a:off x="5362626" y="2292932"/>
            <a:ext cx="1390440" cy="317035"/>
          </a:xfrm>
          <a:prstGeom prst="rect">
            <a:avLst/>
          </a:prstGeom>
          <a:solidFill>
            <a:schemeClr val="tx1">
              <a:lumMod val="50000"/>
              <a:lumOff val="50000"/>
            </a:schemeClr>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sym typeface="Helvetica"/>
              </a:rPr>
              <a:t>Assess</a:t>
            </a:r>
          </a:p>
        </p:txBody>
      </p:sp>
      <p:sp>
        <p:nvSpPr>
          <p:cNvPr id="165" name="Isosceles Triangle 164">
            <a:extLst>
              <a:ext uri="{FF2B5EF4-FFF2-40B4-BE49-F238E27FC236}">
                <a16:creationId xmlns:a16="http://schemas.microsoft.com/office/drawing/2014/main" id="{FA8D18FE-9710-4846-2B3B-96F87FEE4DAA}"/>
              </a:ext>
            </a:extLst>
          </p:cNvPr>
          <p:cNvSpPr/>
          <p:nvPr/>
        </p:nvSpPr>
        <p:spPr>
          <a:xfrm>
            <a:off x="7487010" y="1869028"/>
            <a:ext cx="231139" cy="570627"/>
          </a:xfrm>
          <a:prstGeom prst="triangle">
            <a:avLst/>
          </a:prstGeom>
          <a:solidFill>
            <a:schemeClr val="tx1">
              <a:lumMod val="50000"/>
              <a:lumOff val="50000"/>
            </a:schemeClr>
          </a:solidFill>
          <a:ln w="762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sym typeface="Helvetica"/>
            </a:endParaRPr>
          </a:p>
        </p:txBody>
      </p:sp>
      <p:sp>
        <p:nvSpPr>
          <p:cNvPr id="166" name="Rectangle 165">
            <a:extLst>
              <a:ext uri="{FF2B5EF4-FFF2-40B4-BE49-F238E27FC236}">
                <a16:creationId xmlns:a16="http://schemas.microsoft.com/office/drawing/2014/main" id="{EB1BD441-6944-C09A-2F23-1DE05FE26168}"/>
              </a:ext>
            </a:extLst>
          </p:cNvPr>
          <p:cNvSpPr/>
          <p:nvPr/>
        </p:nvSpPr>
        <p:spPr>
          <a:xfrm>
            <a:off x="6911405" y="2292932"/>
            <a:ext cx="1390440" cy="317035"/>
          </a:xfrm>
          <a:prstGeom prst="rect">
            <a:avLst/>
          </a:prstGeom>
          <a:solidFill>
            <a:schemeClr val="tx1">
              <a:lumMod val="50000"/>
              <a:lumOff val="50000"/>
            </a:schemeClr>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sym typeface="Helvetica"/>
              </a:rPr>
              <a:t>Treat</a:t>
            </a:r>
          </a:p>
        </p:txBody>
      </p:sp>
      <p:grpSp>
        <p:nvGrpSpPr>
          <p:cNvPr id="167" name="Group 166">
            <a:extLst>
              <a:ext uri="{FF2B5EF4-FFF2-40B4-BE49-F238E27FC236}">
                <a16:creationId xmlns:a16="http://schemas.microsoft.com/office/drawing/2014/main" id="{146498CE-F116-7EB2-1236-10D48E0DBB40}"/>
              </a:ext>
            </a:extLst>
          </p:cNvPr>
          <p:cNvGrpSpPr>
            <a:grpSpLocks noChangeAspect="1"/>
          </p:cNvGrpSpPr>
          <p:nvPr/>
        </p:nvGrpSpPr>
        <p:grpSpPr>
          <a:xfrm>
            <a:off x="7912219" y="2942709"/>
            <a:ext cx="175059" cy="193958"/>
            <a:chOff x="1919288" y="156293"/>
            <a:chExt cx="508000" cy="562845"/>
          </a:xfrm>
          <a:solidFill>
            <a:srgbClr val="FFFFFF"/>
          </a:solidFill>
        </p:grpSpPr>
        <p:sp>
          <p:nvSpPr>
            <p:cNvPr id="168" name="Freeform 42">
              <a:extLst>
                <a:ext uri="{FF2B5EF4-FFF2-40B4-BE49-F238E27FC236}">
                  <a16:creationId xmlns:a16="http://schemas.microsoft.com/office/drawing/2014/main" id="{B34DDEF7-DFF8-123F-94F2-F0E6224EF769}"/>
                </a:ext>
              </a:extLst>
            </p:cNvPr>
            <p:cNvSpPr>
              <a:spLocks/>
            </p:cNvSpPr>
            <p:nvPr/>
          </p:nvSpPr>
          <p:spPr bwMode="auto">
            <a:xfrm>
              <a:off x="2036763" y="156293"/>
              <a:ext cx="273050" cy="341314"/>
            </a:xfrm>
            <a:custGeom>
              <a:avLst/>
              <a:gdLst>
                <a:gd name="T0" fmla="*/ 343 w 686"/>
                <a:gd name="T1" fmla="*/ 856 h 856"/>
                <a:gd name="T2" fmla="*/ 395 w 686"/>
                <a:gd name="T3" fmla="*/ 852 h 856"/>
                <a:gd name="T4" fmla="*/ 445 w 686"/>
                <a:gd name="T5" fmla="*/ 841 h 856"/>
                <a:gd name="T6" fmla="*/ 492 w 686"/>
                <a:gd name="T7" fmla="*/ 823 h 856"/>
                <a:gd name="T8" fmla="*/ 535 w 686"/>
                <a:gd name="T9" fmla="*/ 798 h 856"/>
                <a:gd name="T10" fmla="*/ 574 w 686"/>
                <a:gd name="T11" fmla="*/ 768 h 856"/>
                <a:gd name="T12" fmla="*/ 607 w 686"/>
                <a:gd name="T13" fmla="*/ 732 h 856"/>
                <a:gd name="T14" fmla="*/ 636 w 686"/>
                <a:gd name="T15" fmla="*/ 691 h 856"/>
                <a:gd name="T16" fmla="*/ 659 w 686"/>
                <a:gd name="T17" fmla="*/ 647 h 856"/>
                <a:gd name="T18" fmla="*/ 675 w 686"/>
                <a:gd name="T19" fmla="*/ 599 h 856"/>
                <a:gd name="T20" fmla="*/ 684 w 686"/>
                <a:gd name="T21" fmla="*/ 548 h 856"/>
                <a:gd name="T22" fmla="*/ 686 w 686"/>
                <a:gd name="T23" fmla="*/ 342 h 856"/>
                <a:gd name="T24" fmla="*/ 684 w 686"/>
                <a:gd name="T25" fmla="*/ 306 h 856"/>
                <a:gd name="T26" fmla="*/ 675 w 686"/>
                <a:gd name="T27" fmla="*/ 257 h 856"/>
                <a:gd name="T28" fmla="*/ 659 w 686"/>
                <a:gd name="T29" fmla="*/ 208 h 856"/>
                <a:gd name="T30" fmla="*/ 636 w 686"/>
                <a:gd name="T31" fmla="*/ 164 h 856"/>
                <a:gd name="T32" fmla="*/ 607 w 686"/>
                <a:gd name="T33" fmla="*/ 124 h 856"/>
                <a:gd name="T34" fmla="*/ 574 w 686"/>
                <a:gd name="T35" fmla="*/ 88 h 856"/>
                <a:gd name="T36" fmla="*/ 535 w 686"/>
                <a:gd name="T37" fmla="*/ 58 h 856"/>
                <a:gd name="T38" fmla="*/ 492 w 686"/>
                <a:gd name="T39" fmla="*/ 33 h 856"/>
                <a:gd name="T40" fmla="*/ 445 w 686"/>
                <a:gd name="T41" fmla="*/ 15 h 856"/>
                <a:gd name="T42" fmla="*/ 395 w 686"/>
                <a:gd name="T43" fmla="*/ 3 h 856"/>
                <a:gd name="T44" fmla="*/ 343 w 686"/>
                <a:gd name="T45" fmla="*/ 0 h 856"/>
                <a:gd name="T46" fmla="*/ 325 w 686"/>
                <a:gd name="T47" fmla="*/ 0 h 856"/>
                <a:gd name="T48" fmla="*/ 274 w 686"/>
                <a:gd name="T49" fmla="*/ 6 h 856"/>
                <a:gd name="T50" fmla="*/ 225 w 686"/>
                <a:gd name="T51" fmla="*/ 20 h 856"/>
                <a:gd name="T52" fmla="*/ 180 w 686"/>
                <a:gd name="T53" fmla="*/ 41 h 856"/>
                <a:gd name="T54" fmla="*/ 138 w 686"/>
                <a:gd name="T55" fmla="*/ 68 h 856"/>
                <a:gd name="T56" fmla="*/ 101 w 686"/>
                <a:gd name="T57" fmla="*/ 99 h 856"/>
                <a:gd name="T58" fmla="*/ 68 w 686"/>
                <a:gd name="T59" fmla="*/ 137 h 856"/>
                <a:gd name="T60" fmla="*/ 41 w 686"/>
                <a:gd name="T61" fmla="*/ 179 h 856"/>
                <a:gd name="T62" fmla="*/ 21 w 686"/>
                <a:gd name="T63" fmla="*/ 224 h 856"/>
                <a:gd name="T64" fmla="*/ 7 w 686"/>
                <a:gd name="T65" fmla="*/ 273 h 856"/>
                <a:gd name="T66" fmla="*/ 0 w 686"/>
                <a:gd name="T67" fmla="*/ 325 h 856"/>
                <a:gd name="T68" fmla="*/ 0 w 686"/>
                <a:gd name="T69" fmla="*/ 514 h 856"/>
                <a:gd name="T70" fmla="*/ 4 w 686"/>
                <a:gd name="T71" fmla="*/ 566 h 856"/>
                <a:gd name="T72" fmla="*/ 16 w 686"/>
                <a:gd name="T73" fmla="*/ 615 h 856"/>
                <a:gd name="T74" fmla="*/ 34 w 686"/>
                <a:gd name="T75" fmla="*/ 662 h 856"/>
                <a:gd name="T76" fmla="*/ 59 w 686"/>
                <a:gd name="T77" fmla="*/ 705 h 856"/>
                <a:gd name="T78" fmla="*/ 89 w 686"/>
                <a:gd name="T79" fmla="*/ 744 h 856"/>
                <a:gd name="T80" fmla="*/ 125 w 686"/>
                <a:gd name="T81" fmla="*/ 778 h 856"/>
                <a:gd name="T82" fmla="*/ 166 w 686"/>
                <a:gd name="T83" fmla="*/ 806 h 856"/>
                <a:gd name="T84" fmla="*/ 210 w 686"/>
                <a:gd name="T85" fmla="*/ 829 h 856"/>
                <a:gd name="T86" fmla="*/ 257 w 686"/>
                <a:gd name="T87" fmla="*/ 845 h 856"/>
                <a:gd name="T88" fmla="*/ 308 w 686"/>
                <a:gd name="T89" fmla="*/ 854 h 856"/>
                <a:gd name="T90" fmla="*/ 343 w 686"/>
                <a:gd name="T91" fmla="*/ 85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6" h="856">
                  <a:moveTo>
                    <a:pt x="343" y="856"/>
                  </a:moveTo>
                  <a:lnTo>
                    <a:pt x="343" y="856"/>
                  </a:lnTo>
                  <a:lnTo>
                    <a:pt x="343" y="856"/>
                  </a:lnTo>
                  <a:lnTo>
                    <a:pt x="360" y="856"/>
                  </a:lnTo>
                  <a:lnTo>
                    <a:pt x="378" y="854"/>
                  </a:lnTo>
                  <a:lnTo>
                    <a:pt x="395" y="852"/>
                  </a:lnTo>
                  <a:lnTo>
                    <a:pt x="412" y="850"/>
                  </a:lnTo>
                  <a:lnTo>
                    <a:pt x="428" y="845"/>
                  </a:lnTo>
                  <a:lnTo>
                    <a:pt x="445" y="841"/>
                  </a:lnTo>
                  <a:lnTo>
                    <a:pt x="460" y="836"/>
                  </a:lnTo>
                  <a:lnTo>
                    <a:pt x="477" y="829"/>
                  </a:lnTo>
                  <a:lnTo>
                    <a:pt x="492" y="823"/>
                  </a:lnTo>
                  <a:lnTo>
                    <a:pt x="506" y="815"/>
                  </a:lnTo>
                  <a:lnTo>
                    <a:pt x="521" y="806"/>
                  </a:lnTo>
                  <a:lnTo>
                    <a:pt x="535" y="798"/>
                  </a:lnTo>
                  <a:lnTo>
                    <a:pt x="548" y="788"/>
                  </a:lnTo>
                  <a:lnTo>
                    <a:pt x="561" y="778"/>
                  </a:lnTo>
                  <a:lnTo>
                    <a:pt x="574" y="768"/>
                  </a:lnTo>
                  <a:lnTo>
                    <a:pt x="586" y="756"/>
                  </a:lnTo>
                  <a:lnTo>
                    <a:pt x="596" y="744"/>
                  </a:lnTo>
                  <a:lnTo>
                    <a:pt x="607" y="732"/>
                  </a:lnTo>
                  <a:lnTo>
                    <a:pt x="617" y="719"/>
                  </a:lnTo>
                  <a:lnTo>
                    <a:pt x="627" y="705"/>
                  </a:lnTo>
                  <a:lnTo>
                    <a:pt x="636" y="691"/>
                  </a:lnTo>
                  <a:lnTo>
                    <a:pt x="644" y="677"/>
                  </a:lnTo>
                  <a:lnTo>
                    <a:pt x="652" y="662"/>
                  </a:lnTo>
                  <a:lnTo>
                    <a:pt x="659" y="647"/>
                  </a:lnTo>
                  <a:lnTo>
                    <a:pt x="665" y="631"/>
                  </a:lnTo>
                  <a:lnTo>
                    <a:pt x="670" y="615"/>
                  </a:lnTo>
                  <a:lnTo>
                    <a:pt x="675" y="599"/>
                  </a:lnTo>
                  <a:lnTo>
                    <a:pt x="679" y="583"/>
                  </a:lnTo>
                  <a:lnTo>
                    <a:pt x="682" y="566"/>
                  </a:lnTo>
                  <a:lnTo>
                    <a:pt x="684" y="548"/>
                  </a:lnTo>
                  <a:lnTo>
                    <a:pt x="685" y="531"/>
                  </a:lnTo>
                  <a:lnTo>
                    <a:pt x="686" y="514"/>
                  </a:lnTo>
                  <a:lnTo>
                    <a:pt x="686" y="342"/>
                  </a:lnTo>
                  <a:lnTo>
                    <a:pt x="686" y="342"/>
                  </a:lnTo>
                  <a:lnTo>
                    <a:pt x="685" y="325"/>
                  </a:lnTo>
                  <a:lnTo>
                    <a:pt x="684" y="306"/>
                  </a:lnTo>
                  <a:lnTo>
                    <a:pt x="682" y="290"/>
                  </a:lnTo>
                  <a:lnTo>
                    <a:pt x="679" y="273"/>
                  </a:lnTo>
                  <a:lnTo>
                    <a:pt x="675" y="257"/>
                  </a:lnTo>
                  <a:lnTo>
                    <a:pt x="670" y="240"/>
                  </a:lnTo>
                  <a:lnTo>
                    <a:pt x="665" y="224"/>
                  </a:lnTo>
                  <a:lnTo>
                    <a:pt x="659" y="208"/>
                  </a:lnTo>
                  <a:lnTo>
                    <a:pt x="652" y="193"/>
                  </a:lnTo>
                  <a:lnTo>
                    <a:pt x="644" y="179"/>
                  </a:lnTo>
                  <a:lnTo>
                    <a:pt x="636" y="164"/>
                  </a:lnTo>
                  <a:lnTo>
                    <a:pt x="627" y="150"/>
                  </a:lnTo>
                  <a:lnTo>
                    <a:pt x="617" y="137"/>
                  </a:lnTo>
                  <a:lnTo>
                    <a:pt x="607" y="124"/>
                  </a:lnTo>
                  <a:lnTo>
                    <a:pt x="596" y="112"/>
                  </a:lnTo>
                  <a:lnTo>
                    <a:pt x="586" y="99"/>
                  </a:lnTo>
                  <a:lnTo>
                    <a:pt x="574" y="88"/>
                  </a:lnTo>
                  <a:lnTo>
                    <a:pt x="561" y="77"/>
                  </a:lnTo>
                  <a:lnTo>
                    <a:pt x="548" y="68"/>
                  </a:lnTo>
                  <a:lnTo>
                    <a:pt x="535" y="58"/>
                  </a:lnTo>
                  <a:lnTo>
                    <a:pt x="521" y="48"/>
                  </a:lnTo>
                  <a:lnTo>
                    <a:pt x="506" y="41"/>
                  </a:lnTo>
                  <a:lnTo>
                    <a:pt x="492" y="33"/>
                  </a:lnTo>
                  <a:lnTo>
                    <a:pt x="477" y="26"/>
                  </a:lnTo>
                  <a:lnTo>
                    <a:pt x="460" y="20"/>
                  </a:lnTo>
                  <a:lnTo>
                    <a:pt x="445" y="15"/>
                  </a:lnTo>
                  <a:lnTo>
                    <a:pt x="428" y="10"/>
                  </a:lnTo>
                  <a:lnTo>
                    <a:pt x="412" y="6"/>
                  </a:lnTo>
                  <a:lnTo>
                    <a:pt x="395" y="3"/>
                  </a:lnTo>
                  <a:lnTo>
                    <a:pt x="378" y="1"/>
                  </a:lnTo>
                  <a:lnTo>
                    <a:pt x="360" y="0"/>
                  </a:lnTo>
                  <a:lnTo>
                    <a:pt x="343" y="0"/>
                  </a:lnTo>
                  <a:lnTo>
                    <a:pt x="343" y="0"/>
                  </a:lnTo>
                  <a:lnTo>
                    <a:pt x="343" y="0"/>
                  </a:lnTo>
                  <a:lnTo>
                    <a:pt x="325" y="0"/>
                  </a:lnTo>
                  <a:lnTo>
                    <a:pt x="308" y="1"/>
                  </a:lnTo>
                  <a:lnTo>
                    <a:pt x="291" y="3"/>
                  </a:lnTo>
                  <a:lnTo>
                    <a:pt x="274" y="6"/>
                  </a:lnTo>
                  <a:lnTo>
                    <a:pt x="257" y="10"/>
                  </a:lnTo>
                  <a:lnTo>
                    <a:pt x="241" y="15"/>
                  </a:lnTo>
                  <a:lnTo>
                    <a:pt x="225" y="20"/>
                  </a:lnTo>
                  <a:lnTo>
                    <a:pt x="210" y="26"/>
                  </a:lnTo>
                  <a:lnTo>
                    <a:pt x="195" y="33"/>
                  </a:lnTo>
                  <a:lnTo>
                    <a:pt x="180" y="41"/>
                  </a:lnTo>
                  <a:lnTo>
                    <a:pt x="166" y="48"/>
                  </a:lnTo>
                  <a:lnTo>
                    <a:pt x="152" y="58"/>
                  </a:lnTo>
                  <a:lnTo>
                    <a:pt x="138" y="68"/>
                  </a:lnTo>
                  <a:lnTo>
                    <a:pt x="125" y="77"/>
                  </a:lnTo>
                  <a:lnTo>
                    <a:pt x="113" y="88"/>
                  </a:lnTo>
                  <a:lnTo>
                    <a:pt x="101" y="99"/>
                  </a:lnTo>
                  <a:lnTo>
                    <a:pt x="89" y="112"/>
                  </a:lnTo>
                  <a:lnTo>
                    <a:pt x="78" y="124"/>
                  </a:lnTo>
                  <a:lnTo>
                    <a:pt x="68" y="137"/>
                  </a:lnTo>
                  <a:lnTo>
                    <a:pt x="59" y="150"/>
                  </a:lnTo>
                  <a:lnTo>
                    <a:pt x="50" y="164"/>
                  </a:lnTo>
                  <a:lnTo>
                    <a:pt x="41" y="179"/>
                  </a:lnTo>
                  <a:lnTo>
                    <a:pt x="34" y="193"/>
                  </a:lnTo>
                  <a:lnTo>
                    <a:pt x="27" y="208"/>
                  </a:lnTo>
                  <a:lnTo>
                    <a:pt x="21" y="224"/>
                  </a:lnTo>
                  <a:lnTo>
                    <a:pt x="16" y="240"/>
                  </a:lnTo>
                  <a:lnTo>
                    <a:pt x="11" y="257"/>
                  </a:lnTo>
                  <a:lnTo>
                    <a:pt x="7" y="273"/>
                  </a:lnTo>
                  <a:lnTo>
                    <a:pt x="4" y="290"/>
                  </a:lnTo>
                  <a:lnTo>
                    <a:pt x="1" y="306"/>
                  </a:lnTo>
                  <a:lnTo>
                    <a:pt x="0" y="325"/>
                  </a:lnTo>
                  <a:lnTo>
                    <a:pt x="0" y="342"/>
                  </a:lnTo>
                  <a:lnTo>
                    <a:pt x="0" y="514"/>
                  </a:lnTo>
                  <a:lnTo>
                    <a:pt x="0" y="514"/>
                  </a:lnTo>
                  <a:lnTo>
                    <a:pt x="0" y="531"/>
                  </a:lnTo>
                  <a:lnTo>
                    <a:pt x="1" y="548"/>
                  </a:lnTo>
                  <a:lnTo>
                    <a:pt x="4" y="566"/>
                  </a:lnTo>
                  <a:lnTo>
                    <a:pt x="7" y="583"/>
                  </a:lnTo>
                  <a:lnTo>
                    <a:pt x="11" y="599"/>
                  </a:lnTo>
                  <a:lnTo>
                    <a:pt x="16" y="615"/>
                  </a:lnTo>
                  <a:lnTo>
                    <a:pt x="21" y="631"/>
                  </a:lnTo>
                  <a:lnTo>
                    <a:pt x="27" y="647"/>
                  </a:lnTo>
                  <a:lnTo>
                    <a:pt x="34" y="662"/>
                  </a:lnTo>
                  <a:lnTo>
                    <a:pt x="41" y="677"/>
                  </a:lnTo>
                  <a:lnTo>
                    <a:pt x="50" y="691"/>
                  </a:lnTo>
                  <a:lnTo>
                    <a:pt x="59" y="705"/>
                  </a:lnTo>
                  <a:lnTo>
                    <a:pt x="68" y="719"/>
                  </a:lnTo>
                  <a:lnTo>
                    <a:pt x="78" y="732"/>
                  </a:lnTo>
                  <a:lnTo>
                    <a:pt x="89" y="744"/>
                  </a:lnTo>
                  <a:lnTo>
                    <a:pt x="101" y="756"/>
                  </a:lnTo>
                  <a:lnTo>
                    <a:pt x="113" y="768"/>
                  </a:lnTo>
                  <a:lnTo>
                    <a:pt x="125" y="778"/>
                  </a:lnTo>
                  <a:lnTo>
                    <a:pt x="138" y="788"/>
                  </a:lnTo>
                  <a:lnTo>
                    <a:pt x="152" y="798"/>
                  </a:lnTo>
                  <a:lnTo>
                    <a:pt x="166" y="806"/>
                  </a:lnTo>
                  <a:lnTo>
                    <a:pt x="180" y="815"/>
                  </a:lnTo>
                  <a:lnTo>
                    <a:pt x="195" y="823"/>
                  </a:lnTo>
                  <a:lnTo>
                    <a:pt x="210" y="829"/>
                  </a:lnTo>
                  <a:lnTo>
                    <a:pt x="225" y="836"/>
                  </a:lnTo>
                  <a:lnTo>
                    <a:pt x="241" y="841"/>
                  </a:lnTo>
                  <a:lnTo>
                    <a:pt x="257" y="845"/>
                  </a:lnTo>
                  <a:lnTo>
                    <a:pt x="274" y="850"/>
                  </a:lnTo>
                  <a:lnTo>
                    <a:pt x="291" y="852"/>
                  </a:lnTo>
                  <a:lnTo>
                    <a:pt x="308" y="854"/>
                  </a:lnTo>
                  <a:lnTo>
                    <a:pt x="325" y="856"/>
                  </a:lnTo>
                  <a:lnTo>
                    <a:pt x="343" y="856"/>
                  </a:lnTo>
                  <a:lnTo>
                    <a:pt x="343" y="8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169" name="Freeform 43">
              <a:extLst>
                <a:ext uri="{FF2B5EF4-FFF2-40B4-BE49-F238E27FC236}">
                  <a16:creationId xmlns:a16="http://schemas.microsoft.com/office/drawing/2014/main" id="{9F9423F7-AE35-22DB-673A-D0B33BE5F41C}"/>
                </a:ext>
              </a:extLst>
            </p:cNvPr>
            <p:cNvSpPr>
              <a:spLocks/>
            </p:cNvSpPr>
            <p:nvPr/>
          </p:nvSpPr>
          <p:spPr bwMode="auto">
            <a:xfrm>
              <a:off x="1919288" y="533400"/>
              <a:ext cx="508000" cy="185738"/>
            </a:xfrm>
            <a:custGeom>
              <a:avLst/>
              <a:gdLst>
                <a:gd name="T0" fmla="*/ 1239 w 1281"/>
                <a:gd name="T1" fmla="*/ 467 h 467"/>
                <a:gd name="T2" fmla="*/ 1248 w 1281"/>
                <a:gd name="T3" fmla="*/ 466 h 467"/>
                <a:gd name="T4" fmla="*/ 1264 w 1281"/>
                <a:gd name="T5" fmla="*/ 458 h 467"/>
                <a:gd name="T6" fmla="*/ 1276 w 1281"/>
                <a:gd name="T7" fmla="*/ 446 h 467"/>
                <a:gd name="T8" fmla="*/ 1281 w 1281"/>
                <a:gd name="T9" fmla="*/ 429 h 467"/>
                <a:gd name="T10" fmla="*/ 1281 w 1281"/>
                <a:gd name="T11" fmla="*/ 420 h 467"/>
                <a:gd name="T12" fmla="*/ 1276 w 1281"/>
                <a:gd name="T13" fmla="*/ 380 h 467"/>
                <a:gd name="T14" fmla="*/ 1267 w 1281"/>
                <a:gd name="T15" fmla="*/ 342 h 467"/>
                <a:gd name="T16" fmla="*/ 1254 w 1281"/>
                <a:gd name="T17" fmla="*/ 304 h 467"/>
                <a:gd name="T18" fmla="*/ 1239 w 1281"/>
                <a:gd name="T19" fmla="*/ 267 h 467"/>
                <a:gd name="T20" fmla="*/ 1222 w 1281"/>
                <a:gd name="T21" fmla="*/ 233 h 467"/>
                <a:gd name="T22" fmla="*/ 1200 w 1281"/>
                <a:gd name="T23" fmla="*/ 200 h 467"/>
                <a:gd name="T24" fmla="*/ 1177 w 1281"/>
                <a:gd name="T25" fmla="*/ 169 h 467"/>
                <a:gd name="T26" fmla="*/ 1152 w 1281"/>
                <a:gd name="T27" fmla="*/ 140 h 467"/>
                <a:gd name="T28" fmla="*/ 1123 w 1281"/>
                <a:gd name="T29" fmla="*/ 113 h 467"/>
                <a:gd name="T30" fmla="*/ 1093 w 1281"/>
                <a:gd name="T31" fmla="*/ 89 h 467"/>
                <a:gd name="T32" fmla="*/ 1062 w 1281"/>
                <a:gd name="T33" fmla="*/ 66 h 467"/>
                <a:gd name="T34" fmla="*/ 1027 w 1281"/>
                <a:gd name="T35" fmla="*/ 48 h 467"/>
                <a:gd name="T36" fmla="*/ 992 w 1281"/>
                <a:gd name="T37" fmla="*/ 31 h 467"/>
                <a:gd name="T38" fmla="*/ 955 w 1281"/>
                <a:gd name="T39" fmla="*/ 18 h 467"/>
                <a:gd name="T40" fmla="*/ 916 w 1281"/>
                <a:gd name="T41" fmla="*/ 7 h 467"/>
                <a:gd name="T42" fmla="*/ 877 w 1281"/>
                <a:gd name="T43" fmla="*/ 0 h 467"/>
                <a:gd name="T44" fmla="*/ 851 w 1281"/>
                <a:gd name="T45" fmla="*/ 18 h 467"/>
                <a:gd name="T46" fmla="*/ 797 w 1281"/>
                <a:gd name="T47" fmla="*/ 48 h 467"/>
                <a:gd name="T48" fmla="*/ 768 w 1281"/>
                <a:gd name="T49" fmla="*/ 60 h 467"/>
                <a:gd name="T50" fmla="*/ 737 w 1281"/>
                <a:gd name="T51" fmla="*/ 68 h 467"/>
                <a:gd name="T52" fmla="*/ 706 w 1281"/>
                <a:gd name="T53" fmla="*/ 76 h 467"/>
                <a:gd name="T54" fmla="*/ 674 w 1281"/>
                <a:gd name="T55" fmla="*/ 79 h 467"/>
                <a:gd name="T56" fmla="*/ 641 w 1281"/>
                <a:gd name="T57" fmla="*/ 81 h 467"/>
                <a:gd name="T58" fmla="*/ 625 w 1281"/>
                <a:gd name="T59" fmla="*/ 80 h 467"/>
                <a:gd name="T60" fmla="*/ 592 w 1281"/>
                <a:gd name="T61" fmla="*/ 78 h 467"/>
                <a:gd name="T62" fmla="*/ 560 w 1281"/>
                <a:gd name="T63" fmla="*/ 73 h 467"/>
                <a:gd name="T64" fmla="*/ 529 w 1281"/>
                <a:gd name="T65" fmla="*/ 64 h 467"/>
                <a:gd name="T66" fmla="*/ 499 w 1281"/>
                <a:gd name="T67" fmla="*/ 54 h 467"/>
                <a:gd name="T68" fmla="*/ 457 w 1281"/>
                <a:gd name="T69" fmla="*/ 34 h 467"/>
                <a:gd name="T70" fmla="*/ 405 w 1281"/>
                <a:gd name="T71" fmla="*/ 0 h 467"/>
                <a:gd name="T72" fmla="*/ 385 w 1281"/>
                <a:gd name="T73" fmla="*/ 2 h 467"/>
                <a:gd name="T74" fmla="*/ 346 w 1281"/>
                <a:gd name="T75" fmla="*/ 12 h 467"/>
                <a:gd name="T76" fmla="*/ 308 w 1281"/>
                <a:gd name="T77" fmla="*/ 24 h 467"/>
                <a:gd name="T78" fmla="*/ 271 w 1281"/>
                <a:gd name="T79" fmla="*/ 39 h 467"/>
                <a:gd name="T80" fmla="*/ 237 w 1281"/>
                <a:gd name="T81" fmla="*/ 56 h 467"/>
                <a:gd name="T82" fmla="*/ 204 w 1281"/>
                <a:gd name="T83" fmla="*/ 77 h 467"/>
                <a:gd name="T84" fmla="*/ 173 w 1281"/>
                <a:gd name="T85" fmla="*/ 101 h 467"/>
                <a:gd name="T86" fmla="*/ 144 w 1281"/>
                <a:gd name="T87" fmla="*/ 126 h 467"/>
                <a:gd name="T88" fmla="*/ 117 w 1281"/>
                <a:gd name="T89" fmla="*/ 154 h 467"/>
                <a:gd name="T90" fmla="*/ 92 w 1281"/>
                <a:gd name="T91" fmla="*/ 184 h 467"/>
                <a:gd name="T92" fmla="*/ 71 w 1281"/>
                <a:gd name="T93" fmla="*/ 216 h 467"/>
                <a:gd name="T94" fmla="*/ 51 w 1281"/>
                <a:gd name="T95" fmla="*/ 250 h 467"/>
                <a:gd name="T96" fmla="*/ 35 w 1281"/>
                <a:gd name="T97" fmla="*/ 285 h 467"/>
                <a:gd name="T98" fmla="*/ 21 w 1281"/>
                <a:gd name="T99" fmla="*/ 322 h 467"/>
                <a:gd name="T100" fmla="*/ 10 w 1281"/>
                <a:gd name="T101" fmla="*/ 361 h 467"/>
                <a:gd name="T102" fmla="*/ 2 w 1281"/>
                <a:gd name="T103" fmla="*/ 400 h 467"/>
                <a:gd name="T104" fmla="*/ 0 w 1281"/>
                <a:gd name="T105" fmla="*/ 420 h 467"/>
                <a:gd name="T106" fmla="*/ 2 w 1281"/>
                <a:gd name="T107" fmla="*/ 438 h 467"/>
                <a:gd name="T108" fmla="*/ 11 w 1281"/>
                <a:gd name="T109" fmla="*/ 453 h 467"/>
                <a:gd name="T110" fmla="*/ 25 w 1281"/>
                <a:gd name="T111" fmla="*/ 463 h 467"/>
                <a:gd name="T112" fmla="*/ 44 w 1281"/>
                <a:gd name="T113"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1" h="467">
                  <a:moveTo>
                    <a:pt x="44" y="467"/>
                  </a:moveTo>
                  <a:lnTo>
                    <a:pt x="1239" y="467"/>
                  </a:lnTo>
                  <a:lnTo>
                    <a:pt x="1239" y="467"/>
                  </a:lnTo>
                  <a:lnTo>
                    <a:pt x="1248" y="466"/>
                  </a:lnTo>
                  <a:lnTo>
                    <a:pt x="1256" y="463"/>
                  </a:lnTo>
                  <a:lnTo>
                    <a:pt x="1264" y="458"/>
                  </a:lnTo>
                  <a:lnTo>
                    <a:pt x="1270" y="453"/>
                  </a:lnTo>
                  <a:lnTo>
                    <a:pt x="1276" y="446"/>
                  </a:lnTo>
                  <a:lnTo>
                    <a:pt x="1279" y="438"/>
                  </a:lnTo>
                  <a:lnTo>
                    <a:pt x="1281" y="429"/>
                  </a:lnTo>
                  <a:lnTo>
                    <a:pt x="1281" y="420"/>
                  </a:lnTo>
                  <a:lnTo>
                    <a:pt x="1281" y="420"/>
                  </a:lnTo>
                  <a:lnTo>
                    <a:pt x="1279" y="400"/>
                  </a:lnTo>
                  <a:lnTo>
                    <a:pt x="1276" y="380"/>
                  </a:lnTo>
                  <a:lnTo>
                    <a:pt x="1271" y="361"/>
                  </a:lnTo>
                  <a:lnTo>
                    <a:pt x="1267" y="342"/>
                  </a:lnTo>
                  <a:lnTo>
                    <a:pt x="1261" y="322"/>
                  </a:lnTo>
                  <a:lnTo>
                    <a:pt x="1254" y="304"/>
                  </a:lnTo>
                  <a:lnTo>
                    <a:pt x="1248" y="285"/>
                  </a:lnTo>
                  <a:lnTo>
                    <a:pt x="1239" y="267"/>
                  </a:lnTo>
                  <a:lnTo>
                    <a:pt x="1230" y="250"/>
                  </a:lnTo>
                  <a:lnTo>
                    <a:pt x="1222" y="233"/>
                  </a:lnTo>
                  <a:lnTo>
                    <a:pt x="1211" y="216"/>
                  </a:lnTo>
                  <a:lnTo>
                    <a:pt x="1200" y="200"/>
                  </a:lnTo>
                  <a:lnTo>
                    <a:pt x="1189" y="184"/>
                  </a:lnTo>
                  <a:lnTo>
                    <a:pt x="1177" y="169"/>
                  </a:lnTo>
                  <a:lnTo>
                    <a:pt x="1164" y="154"/>
                  </a:lnTo>
                  <a:lnTo>
                    <a:pt x="1152" y="140"/>
                  </a:lnTo>
                  <a:lnTo>
                    <a:pt x="1137" y="126"/>
                  </a:lnTo>
                  <a:lnTo>
                    <a:pt x="1123" y="113"/>
                  </a:lnTo>
                  <a:lnTo>
                    <a:pt x="1108" y="101"/>
                  </a:lnTo>
                  <a:lnTo>
                    <a:pt x="1093" y="89"/>
                  </a:lnTo>
                  <a:lnTo>
                    <a:pt x="1078" y="77"/>
                  </a:lnTo>
                  <a:lnTo>
                    <a:pt x="1062" y="66"/>
                  </a:lnTo>
                  <a:lnTo>
                    <a:pt x="1045" y="56"/>
                  </a:lnTo>
                  <a:lnTo>
                    <a:pt x="1027" y="48"/>
                  </a:lnTo>
                  <a:lnTo>
                    <a:pt x="1010" y="39"/>
                  </a:lnTo>
                  <a:lnTo>
                    <a:pt x="992" y="31"/>
                  </a:lnTo>
                  <a:lnTo>
                    <a:pt x="973" y="24"/>
                  </a:lnTo>
                  <a:lnTo>
                    <a:pt x="955" y="18"/>
                  </a:lnTo>
                  <a:lnTo>
                    <a:pt x="936" y="12"/>
                  </a:lnTo>
                  <a:lnTo>
                    <a:pt x="916" y="7"/>
                  </a:lnTo>
                  <a:lnTo>
                    <a:pt x="897" y="2"/>
                  </a:lnTo>
                  <a:lnTo>
                    <a:pt x="877" y="0"/>
                  </a:lnTo>
                  <a:lnTo>
                    <a:pt x="877" y="0"/>
                  </a:lnTo>
                  <a:lnTo>
                    <a:pt x="851" y="18"/>
                  </a:lnTo>
                  <a:lnTo>
                    <a:pt x="824" y="34"/>
                  </a:lnTo>
                  <a:lnTo>
                    <a:pt x="797" y="48"/>
                  </a:lnTo>
                  <a:lnTo>
                    <a:pt x="782" y="54"/>
                  </a:lnTo>
                  <a:lnTo>
                    <a:pt x="768" y="60"/>
                  </a:lnTo>
                  <a:lnTo>
                    <a:pt x="753" y="64"/>
                  </a:lnTo>
                  <a:lnTo>
                    <a:pt x="737" y="68"/>
                  </a:lnTo>
                  <a:lnTo>
                    <a:pt x="722" y="73"/>
                  </a:lnTo>
                  <a:lnTo>
                    <a:pt x="706" y="76"/>
                  </a:lnTo>
                  <a:lnTo>
                    <a:pt x="690" y="78"/>
                  </a:lnTo>
                  <a:lnTo>
                    <a:pt x="674" y="79"/>
                  </a:lnTo>
                  <a:lnTo>
                    <a:pt x="657" y="80"/>
                  </a:lnTo>
                  <a:lnTo>
                    <a:pt x="641" y="81"/>
                  </a:lnTo>
                  <a:lnTo>
                    <a:pt x="641" y="81"/>
                  </a:lnTo>
                  <a:lnTo>
                    <a:pt x="625" y="80"/>
                  </a:lnTo>
                  <a:lnTo>
                    <a:pt x="608" y="79"/>
                  </a:lnTo>
                  <a:lnTo>
                    <a:pt x="592" y="78"/>
                  </a:lnTo>
                  <a:lnTo>
                    <a:pt x="576" y="76"/>
                  </a:lnTo>
                  <a:lnTo>
                    <a:pt x="560" y="73"/>
                  </a:lnTo>
                  <a:lnTo>
                    <a:pt x="545" y="68"/>
                  </a:lnTo>
                  <a:lnTo>
                    <a:pt x="529" y="64"/>
                  </a:lnTo>
                  <a:lnTo>
                    <a:pt x="514" y="60"/>
                  </a:lnTo>
                  <a:lnTo>
                    <a:pt x="499" y="54"/>
                  </a:lnTo>
                  <a:lnTo>
                    <a:pt x="485" y="48"/>
                  </a:lnTo>
                  <a:lnTo>
                    <a:pt x="457" y="34"/>
                  </a:lnTo>
                  <a:lnTo>
                    <a:pt x="430" y="18"/>
                  </a:lnTo>
                  <a:lnTo>
                    <a:pt x="405" y="0"/>
                  </a:lnTo>
                  <a:lnTo>
                    <a:pt x="405" y="0"/>
                  </a:lnTo>
                  <a:lnTo>
                    <a:pt x="385" y="2"/>
                  </a:lnTo>
                  <a:lnTo>
                    <a:pt x="365" y="7"/>
                  </a:lnTo>
                  <a:lnTo>
                    <a:pt x="346" y="12"/>
                  </a:lnTo>
                  <a:lnTo>
                    <a:pt x="326" y="18"/>
                  </a:lnTo>
                  <a:lnTo>
                    <a:pt x="308" y="24"/>
                  </a:lnTo>
                  <a:lnTo>
                    <a:pt x="290" y="31"/>
                  </a:lnTo>
                  <a:lnTo>
                    <a:pt x="271" y="39"/>
                  </a:lnTo>
                  <a:lnTo>
                    <a:pt x="254" y="48"/>
                  </a:lnTo>
                  <a:lnTo>
                    <a:pt x="237" y="56"/>
                  </a:lnTo>
                  <a:lnTo>
                    <a:pt x="221" y="66"/>
                  </a:lnTo>
                  <a:lnTo>
                    <a:pt x="204" y="77"/>
                  </a:lnTo>
                  <a:lnTo>
                    <a:pt x="188" y="89"/>
                  </a:lnTo>
                  <a:lnTo>
                    <a:pt x="173" y="101"/>
                  </a:lnTo>
                  <a:lnTo>
                    <a:pt x="158" y="113"/>
                  </a:lnTo>
                  <a:lnTo>
                    <a:pt x="144" y="126"/>
                  </a:lnTo>
                  <a:lnTo>
                    <a:pt x="130" y="140"/>
                  </a:lnTo>
                  <a:lnTo>
                    <a:pt x="117" y="154"/>
                  </a:lnTo>
                  <a:lnTo>
                    <a:pt x="104" y="169"/>
                  </a:lnTo>
                  <a:lnTo>
                    <a:pt x="92" y="184"/>
                  </a:lnTo>
                  <a:lnTo>
                    <a:pt x="81" y="200"/>
                  </a:lnTo>
                  <a:lnTo>
                    <a:pt x="71" y="216"/>
                  </a:lnTo>
                  <a:lnTo>
                    <a:pt x="61" y="233"/>
                  </a:lnTo>
                  <a:lnTo>
                    <a:pt x="51" y="250"/>
                  </a:lnTo>
                  <a:lnTo>
                    <a:pt x="42" y="267"/>
                  </a:lnTo>
                  <a:lnTo>
                    <a:pt x="35" y="285"/>
                  </a:lnTo>
                  <a:lnTo>
                    <a:pt x="27" y="304"/>
                  </a:lnTo>
                  <a:lnTo>
                    <a:pt x="21" y="322"/>
                  </a:lnTo>
                  <a:lnTo>
                    <a:pt x="15" y="342"/>
                  </a:lnTo>
                  <a:lnTo>
                    <a:pt x="10" y="361"/>
                  </a:lnTo>
                  <a:lnTo>
                    <a:pt x="6" y="380"/>
                  </a:lnTo>
                  <a:lnTo>
                    <a:pt x="2" y="400"/>
                  </a:lnTo>
                  <a:lnTo>
                    <a:pt x="0" y="420"/>
                  </a:lnTo>
                  <a:lnTo>
                    <a:pt x="0" y="420"/>
                  </a:lnTo>
                  <a:lnTo>
                    <a:pt x="0" y="429"/>
                  </a:lnTo>
                  <a:lnTo>
                    <a:pt x="2" y="438"/>
                  </a:lnTo>
                  <a:lnTo>
                    <a:pt x="7" y="446"/>
                  </a:lnTo>
                  <a:lnTo>
                    <a:pt x="11" y="453"/>
                  </a:lnTo>
                  <a:lnTo>
                    <a:pt x="18" y="458"/>
                  </a:lnTo>
                  <a:lnTo>
                    <a:pt x="25" y="463"/>
                  </a:lnTo>
                  <a:lnTo>
                    <a:pt x="34" y="466"/>
                  </a:lnTo>
                  <a:lnTo>
                    <a:pt x="44" y="467"/>
                  </a:lnTo>
                  <a:lnTo>
                    <a:pt x="44" y="4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grpSp>
      <p:sp>
        <p:nvSpPr>
          <p:cNvPr id="170" name="Arrow: Right 169">
            <a:extLst>
              <a:ext uri="{FF2B5EF4-FFF2-40B4-BE49-F238E27FC236}">
                <a16:creationId xmlns:a16="http://schemas.microsoft.com/office/drawing/2014/main" id="{18121E9D-F19A-65AE-9F7C-ADED079CBC76}"/>
              </a:ext>
            </a:extLst>
          </p:cNvPr>
          <p:cNvSpPr/>
          <p:nvPr/>
        </p:nvSpPr>
        <p:spPr>
          <a:xfrm>
            <a:off x="5381673" y="1629230"/>
            <a:ext cx="3122256" cy="570627"/>
          </a:xfrm>
          <a:prstGeom prst="rightArrow">
            <a:avLst/>
          </a:prstGeom>
          <a:solidFill>
            <a:schemeClr val="tx1">
              <a:lumMod val="50000"/>
              <a:lumOff val="50000"/>
            </a:scheme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sym typeface="Helvetica"/>
              </a:rPr>
              <a:t>Job-to-be-Done: </a:t>
            </a:r>
            <a:r>
              <a:rPr kumimoji="0" lang="en-US" sz="1200" b="1" i="0" u="none" strike="noStrike" kern="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sym typeface="Helvetica"/>
              </a:rPr>
              <a:t>Receive Care</a:t>
            </a:r>
          </a:p>
        </p:txBody>
      </p:sp>
      <p:grpSp>
        <p:nvGrpSpPr>
          <p:cNvPr id="171" name="Group 170">
            <a:extLst>
              <a:ext uri="{FF2B5EF4-FFF2-40B4-BE49-F238E27FC236}">
                <a16:creationId xmlns:a16="http://schemas.microsoft.com/office/drawing/2014/main" id="{583BB3D7-EDF5-82E6-AC1E-884950E14634}"/>
              </a:ext>
            </a:extLst>
          </p:cNvPr>
          <p:cNvGrpSpPr/>
          <p:nvPr/>
        </p:nvGrpSpPr>
        <p:grpSpPr>
          <a:xfrm>
            <a:off x="753922" y="3863726"/>
            <a:ext cx="4488000" cy="989893"/>
            <a:chOff x="728813" y="1982024"/>
            <a:chExt cx="4488000" cy="989893"/>
          </a:xfrm>
          <a:solidFill>
            <a:schemeClr val="tx1">
              <a:lumMod val="50000"/>
              <a:lumOff val="50000"/>
            </a:schemeClr>
          </a:solidFill>
        </p:grpSpPr>
        <p:sp>
          <p:nvSpPr>
            <p:cNvPr id="172" name="Isosceles Triangle 171">
              <a:extLst>
                <a:ext uri="{FF2B5EF4-FFF2-40B4-BE49-F238E27FC236}">
                  <a16:creationId xmlns:a16="http://schemas.microsoft.com/office/drawing/2014/main" id="{7B132AAD-5341-2FF6-BD01-58F7EFA82A9A}"/>
                </a:ext>
              </a:extLst>
            </p:cNvPr>
            <p:cNvSpPr/>
            <p:nvPr/>
          </p:nvSpPr>
          <p:spPr>
            <a:xfrm>
              <a:off x="1298710" y="2241554"/>
              <a:ext cx="231139" cy="570627"/>
            </a:xfrm>
            <a:prstGeom prst="triangle">
              <a:avLst/>
            </a:prstGeom>
            <a:grpFill/>
            <a:ln w="762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1"/>
                </a:solidFill>
                <a:effectLst/>
                <a:uLnTx/>
                <a:uFillTx/>
                <a:latin typeface="Open Sans"/>
                <a:ea typeface="Open Sans" panose="020B0606030504020204" pitchFamily="34" charset="0"/>
                <a:cs typeface="Open Sans" panose="020B0606030504020204" pitchFamily="34" charset="0"/>
                <a:sym typeface="Helvetica"/>
              </a:endParaRPr>
            </a:p>
          </p:txBody>
        </p:sp>
        <p:sp>
          <p:nvSpPr>
            <p:cNvPr id="173" name="Rectangle 172">
              <a:extLst>
                <a:ext uri="{FF2B5EF4-FFF2-40B4-BE49-F238E27FC236}">
                  <a16:creationId xmlns:a16="http://schemas.microsoft.com/office/drawing/2014/main" id="{6C1AD3F4-F452-26F0-A596-94A5D3AB0A76}"/>
                </a:ext>
              </a:extLst>
            </p:cNvPr>
            <p:cNvSpPr/>
            <p:nvPr/>
          </p:nvSpPr>
          <p:spPr>
            <a:xfrm>
              <a:off x="728813" y="2654883"/>
              <a:ext cx="1390440" cy="317034"/>
            </a:xfrm>
            <a:prstGeom prst="rect">
              <a:avLst/>
            </a:prstGeom>
            <a:solidFill>
              <a:srgbClr val="00B0F0"/>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1"/>
                  </a:solidFill>
                  <a:effectLst/>
                  <a:uLnTx/>
                  <a:uFillTx/>
                  <a:latin typeface="Open Sans"/>
                  <a:ea typeface="Open Sans" panose="020B0606030504020204" pitchFamily="34" charset="0"/>
                  <a:cs typeface="Open Sans" panose="020B0606030504020204" pitchFamily="34" charset="0"/>
                  <a:sym typeface="Helvetica"/>
                </a:rPr>
                <a:t>Monitor</a:t>
              </a:r>
            </a:p>
          </p:txBody>
        </p:sp>
        <p:sp>
          <p:nvSpPr>
            <p:cNvPr id="174" name="Isosceles Triangle 173">
              <a:extLst>
                <a:ext uri="{FF2B5EF4-FFF2-40B4-BE49-F238E27FC236}">
                  <a16:creationId xmlns:a16="http://schemas.microsoft.com/office/drawing/2014/main" id="{D645A589-8CAE-9E54-F4CD-FE50BF8A53F6}"/>
                </a:ext>
              </a:extLst>
            </p:cNvPr>
            <p:cNvSpPr/>
            <p:nvPr/>
          </p:nvSpPr>
          <p:spPr>
            <a:xfrm>
              <a:off x="2850267" y="2241554"/>
              <a:ext cx="231139" cy="570627"/>
            </a:xfrm>
            <a:prstGeom prst="triangle">
              <a:avLst/>
            </a:prstGeom>
            <a:grpFill/>
            <a:ln w="762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1"/>
                </a:solidFill>
                <a:effectLst/>
                <a:uLnTx/>
                <a:uFillTx/>
                <a:latin typeface="Open Sans"/>
                <a:ea typeface="Open Sans" panose="020B0606030504020204" pitchFamily="34" charset="0"/>
                <a:cs typeface="Open Sans" panose="020B0606030504020204" pitchFamily="34" charset="0"/>
                <a:sym typeface="Helvetica"/>
              </a:endParaRPr>
            </a:p>
          </p:txBody>
        </p:sp>
        <p:sp>
          <p:nvSpPr>
            <p:cNvPr id="175" name="Rectangle 174">
              <a:extLst>
                <a:ext uri="{FF2B5EF4-FFF2-40B4-BE49-F238E27FC236}">
                  <a16:creationId xmlns:a16="http://schemas.microsoft.com/office/drawing/2014/main" id="{2E16F399-D5FE-59A7-C294-353A39ECEA10}"/>
                </a:ext>
              </a:extLst>
            </p:cNvPr>
            <p:cNvSpPr/>
            <p:nvPr/>
          </p:nvSpPr>
          <p:spPr>
            <a:xfrm>
              <a:off x="2277593" y="2654882"/>
              <a:ext cx="1390440" cy="317035"/>
            </a:xfrm>
            <a:prstGeom prst="rect">
              <a:avLst/>
            </a:prstGeom>
            <a:solidFill>
              <a:srgbClr val="00B0F0"/>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1"/>
                  </a:solidFill>
                  <a:effectLst/>
                  <a:uLnTx/>
                  <a:uFillTx/>
                  <a:latin typeface="Open Sans"/>
                  <a:ea typeface="Open Sans" panose="020B0606030504020204" pitchFamily="34" charset="0"/>
                  <a:cs typeface="Open Sans" panose="020B0606030504020204" pitchFamily="34" charset="0"/>
                  <a:sym typeface="Helvetica"/>
                </a:rPr>
                <a:t>Advise</a:t>
              </a:r>
            </a:p>
          </p:txBody>
        </p:sp>
        <p:sp>
          <p:nvSpPr>
            <p:cNvPr id="176" name="Isosceles Triangle 175">
              <a:extLst>
                <a:ext uri="{FF2B5EF4-FFF2-40B4-BE49-F238E27FC236}">
                  <a16:creationId xmlns:a16="http://schemas.microsoft.com/office/drawing/2014/main" id="{2A119209-777A-31E6-7327-03CEE3168FB5}"/>
                </a:ext>
              </a:extLst>
            </p:cNvPr>
            <p:cNvSpPr/>
            <p:nvPr/>
          </p:nvSpPr>
          <p:spPr>
            <a:xfrm>
              <a:off x="4406023" y="2241554"/>
              <a:ext cx="231139" cy="570627"/>
            </a:xfrm>
            <a:prstGeom prst="triangle">
              <a:avLst/>
            </a:prstGeom>
            <a:grpFill/>
            <a:ln w="762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1"/>
                </a:solidFill>
                <a:effectLst/>
                <a:uLnTx/>
                <a:uFillTx/>
                <a:latin typeface="Open Sans"/>
                <a:ea typeface="Open Sans" panose="020B0606030504020204" pitchFamily="34" charset="0"/>
                <a:cs typeface="Open Sans" panose="020B0606030504020204" pitchFamily="34" charset="0"/>
                <a:sym typeface="Helvetica"/>
              </a:endParaRPr>
            </a:p>
          </p:txBody>
        </p:sp>
        <p:sp>
          <p:nvSpPr>
            <p:cNvPr id="177" name="Rectangle 176">
              <a:extLst>
                <a:ext uri="{FF2B5EF4-FFF2-40B4-BE49-F238E27FC236}">
                  <a16:creationId xmlns:a16="http://schemas.microsoft.com/office/drawing/2014/main" id="{B147C637-F7AE-047F-EFA1-9187D7CF3AC2}"/>
                </a:ext>
              </a:extLst>
            </p:cNvPr>
            <p:cNvSpPr/>
            <p:nvPr/>
          </p:nvSpPr>
          <p:spPr>
            <a:xfrm>
              <a:off x="3826373" y="2654883"/>
              <a:ext cx="1390440" cy="317034"/>
            </a:xfrm>
            <a:prstGeom prst="rect">
              <a:avLst/>
            </a:prstGeom>
            <a:solidFill>
              <a:srgbClr val="00B0F0"/>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1"/>
                  </a:solidFill>
                  <a:effectLst/>
                  <a:uLnTx/>
                  <a:uFillTx/>
                  <a:latin typeface="Open Sans"/>
                  <a:ea typeface="Open Sans" panose="020B0606030504020204" pitchFamily="34" charset="0"/>
                  <a:cs typeface="Open Sans" panose="020B0606030504020204" pitchFamily="34" charset="0"/>
                  <a:sym typeface="Helvetica"/>
                </a:rPr>
                <a:t>Support</a:t>
              </a:r>
            </a:p>
          </p:txBody>
        </p:sp>
        <p:sp>
          <p:nvSpPr>
            <p:cNvPr id="178" name="Arrow: Right 177">
              <a:extLst>
                <a:ext uri="{FF2B5EF4-FFF2-40B4-BE49-F238E27FC236}">
                  <a16:creationId xmlns:a16="http://schemas.microsoft.com/office/drawing/2014/main" id="{7A7B3B68-3FC6-C8D6-ADBB-793E0869E076}"/>
                </a:ext>
              </a:extLst>
            </p:cNvPr>
            <p:cNvSpPr/>
            <p:nvPr/>
          </p:nvSpPr>
          <p:spPr>
            <a:xfrm>
              <a:off x="728813" y="1982024"/>
              <a:ext cx="4398592" cy="570627"/>
            </a:xfrm>
            <a:prstGeom prst="rightArrow">
              <a:avLst/>
            </a:prstGeom>
            <a:solidFill>
              <a:srgbClr val="00B0F0"/>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bg1"/>
                  </a:solidFill>
                  <a:effectLst/>
                  <a:uLnTx/>
                  <a:uFillTx/>
                  <a:latin typeface="Open Sans"/>
                  <a:ea typeface="Open Sans" panose="020B0606030504020204" pitchFamily="34" charset="0"/>
                  <a:cs typeface="Open Sans" panose="020B0606030504020204" pitchFamily="34" charset="0"/>
                  <a:sym typeface="Helvetica"/>
                </a:rPr>
                <a:t>Job-to-be-Done</a:t>
              </a:r>
              <a:r>
                <a:rPr kumimoji="0" lang="en-US" sz="1200" b="1" i="0" u="none" strike="noStrike" kern="0" cap="none" spc="0" normalizeH="0" baseline="0" noProof="0">
                  <a:ln>
                    <a:noFill/>
                  </a:ln>
                  <a:solidFill>
                    <a:schemeClr val="bg1"/>
                  </a:solidFill>
                  <a:effectLst/>
                  <a:uLnTx/>
                  <a:uFillTx/>
                  <a:latin typeface="Open Sans"/>
                  <a:ea typeface="Open Sans" panose="020B0606030504020204" pitchFamily="34" charset="0"/>
                  <a:cs typeface="Open Sans" panose="020B0606030504020204" pitchFamily="34" charset="0"/>
                  <a:sym typeface="Helvetica"/>
                </a:rPr>
                <a:t>:</a:t>
              </a:r>
              <a:r>
                <a:rPr kumimoji="0" lang="en-US" sz="1200" b="0" i="0" u="none" strike="noStrike" kern="0" cap="none" spc="0" normalizeH="0" baseline="0" noProof="0">
                  <a:ln>
                    <a:noFill/>
                  </a:ln>
                  <a:solidFill>
                    <a:schemeClr val="bg1"/>
                  </a:solidFill>
                  <a:effectLst/>
                  <a:uLnTx/>
                  <a:uFillTx/>
                  <a:latin typeface="Open Sans"/>
                  <a:ea typeface="Open Sans" panose="020B0606030504020204" pitchFamily="34" charset="0"/>
                  <a:cs typeface="Open Sans" panose="020B0606030504020204" pitchFamily="34" charset="0"/>
                  <a:sym typeface="Helvetica"/>
                </a:rPr>
                <a:t> </a:t>
              </a:r>
              <a:r>
                <a:rPr kumimoji="0" lang="en-US" sz="1200" b="1" i="0" u="none" strike="noStrike" kern="0" cap="none" spc="0" normalizeH="0" baseline="0" noProof="0">
                  <a:ln>
                    <a:noFill/>
                  </a:ln>
                  <a:solidFill>
                    <a:schemeClr val="bg1"/>
                  </a:solidFill>
                  <a:effectLst/>
                  <a:uLnTx/>
                  <a:uFillTx/>
                  <a:latin typeface="Open Sans"/>
                  <a:ea typeface="Open Sans" panose="020B0606030504020204" pitchFamily="34" charset="0"/>
                  <a:cs typeface="Open Sans" panose="020B0606030504020204" pitchFamily="34" charset="0"/>
                  <a:sym typeface="Helvetica"/>
                </a:rPr>
                <a:t>Sustain Well-being </a:t>
              </a:r>
            </a:p>
          </p:txBody>
        </p:sp>
      </p:grpSp>
      <p:sp>
        <p:nvSpPr>
          <p:cNvPr id="179" name="Rectangle 178">
            <a:extLst>
              <a:ext uri="{FF2B5EF4-FFF2-40B4-BE49-F238E27FC236}">
                <a16:creationId xmlns:a16="http://schemas.microsoft.com/office/drawing/2014/main" id="{7F327313-D347-C5AC-241E-12B9366DD5B8}"/>
              </a:ext>
            </a:extLst>
          </p:cNvPr>
          <p:cNvSpPr/>
          <p:nvPr/>
        </p:nvSpPr>
        <p:spPr>
          <a:xfrm>
            <a:off x="6440360" y="2923280"/>
            <a:ext cx="1479251" cy="276999"/>
          </a:xfrm>
          <a:prstGeom prst="rect">
            <a:avLst/>
          </a:prstGeom>
        </p:spPr>
        <p:txBody>
          <a:bodyPr wrap="none">
            <a:spAutoFit/>
          </a:bodyPr>
          <a:lstStyle/>
          <a:p>
            <a:pPr marL="9144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sym typeface="Helvetica"/>
              </a:rPr>
              <a:t>Focus on Illness</a:t>
            </a:r>
          </a:p>
        </p:txBody>
      </p:sp>
      <p:sp>
        <p:nvSpPr>
          <p:cNvPr id="180" name="Rectangle: Rounded Corners 179">
            <a:extLst>
              <a:ext uri="{FF2B5EF4-FFF2-40B4-BE49-F238E27FC236}">
                <a16:creationId xmlns:a16="http://schemas.microsoft.com/office/drawing/2014/main" id="{0C49C1DE-1405-9817-57B2-153AB5EEBFA8}"/>
              </a:ext>
            </a:extLst>
          </p:cNvPr>
          <p:cNvSpPr/>
          <p:nvPr/>
        </p:nvSpPr>
        <p:spPr>
          <a:xfrm>
            <a:off x="699655" y="5101364"/>
            <a:ext cx="1390440" cy="579360"/>
          </a:xfrm>
          <a:prstGeom prst="roundRect">
            <a:avLst>
              <a:gd name="adj" fmla="val 10674"/>
            </a:avLst>
          </a:prstGeom>
          <a:noFill/>
          <a:ln w="28575" cap="flat">
            <a:solidFill>
              <a:schemeClr val="accent2">
                <a:lumMod val="75000"/>
              </a:schemeClr>
            </a:solidFill>
            <a:prstDash val="lgDash"/>
            <a:miter lim="400000"/>
          </a:ln>
          <a:effectLst/>
          <a:sp3d/>
        </p:spPr>
        <p:txBody>
          <a:bodyPr rot="0" spcFirstLastPara="1" vertOverflow="overflow" horzOverflow="overflow" vert="horz" wrap="square" lIns="0" tIns="50800" rIns="182880" bIns="50800" numCol="1" spcCol="38100" rtlCol="0" anchor="ctr">
            <a:noAutofit/>
          </a:bodyPr>
          <a:lstStyle/>
          <a:p>
            <a:pPr marL="91440" marR="0" lvl="0" indent="0" algn="ctr" defTabSz="457200" rtl="0" eaLnBrk="1" fontAlgn="auto" latinLnBrk="0" hangingPunct="0">
              <a:lnSpc>
                <a:spcPct val="100000"/>
              </a:lnSpc>
              <a:spcBef>
                <a:spcPts val="0"/>
              </a:spcBef>
              <a:spcAft>
                <a:spcPts val="0"/>
              </a:spcAft>
              <a:buClrTx/>
              <a:buSzTx/>
              <a:buFontTx/>
              <a:buNone/>
              <a:tabLst/>
              <a:defRPr/>
            </a:pPr>
            <a:r>
              <a:rPr lang="en-US" sz="1200" b="1" kern="0">
                <a:solidFill>
                  <a:srgbClr val="3C69FF"/>
                </a:solidFill>
                <a:latin typeface="Open Sans"/>
                <a:ea typeface="Open Sans" panose="020B0606030504020204" pitchFamily="34" charset="0"/>
                <a:cs typeface="Open Sans" panose="020B0606030504020204" pitchFamily="34" charset="0"/>
                <a:sym typeface="Helvetica"/>
              </a:rPr>
              <a:t>Remote monitoring</a:t>
            </a:r>
            <a:endParaRPr kumimoji="0" lang="en-US" sz="1200" b="1" i="0" u="none" strike="noStrike" kern="0" cap="none" spc="0" normalizeH="0" baseline="0" noProof="0">
              <a:ln>
                <a:noFill/>
              </a:ln>
              <a:solidFill>
                <a:srgbClr val="3C69FF"/>
              </a:solidFill>
              <a:effectLst/>
              <a:uLnTx/>
              <a:uFillTx/>
              <a:latin typeface="Open Sans"/>
              <a:ea typeface="Open Sans" panose="020B0606030504020204" pitchFamily="34" charset="0"/>
              <a:cs typeface="Open Sans" panose="020B0606030504020204" pitchFamily="34" charset="0"/>
              <a:sym typeface="Helvetica"/>
            </a:endParaRPr>
          </a:p>
        </p:txBody>
      </p:sp>
      <p:sp>
        <p:nvSpPr>
          <p:cNvPr id="181" name="TextBox 180">
            <a:extLst>
              <a:ext uri="{FF2B5EF4-FFF2-40B4-BE49-F238E27FC236}">
                <a16:creationId xmlns:a16="http://schemas.microsoft.com/office/drawing/2014/main" id="{886D2EC9-687E-2DED-1E74-A80DCB85D0BC}"/>
              </a:ext>
            </a:extLst>
          </p:cNvPr>
          <p:cNvSpPr txBox="1"/>
          <p:nvPr/>
        </p:nvSpPr>
        <p:spPr>
          <a:xfrm>
            <a:off x="716286" y="1359501"/>
            <a:ext cx="1836642"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200" b="0" i="0" u="none" strike="noStrike" kern="1200" cap="none" spc="0" normalizeH="0" baseline="0" noProof="0">
                <a:ln>
                  <a:noFill/>
                </a:ln>
                <a:solidFill>
                  <a:srgbClr val="3C69FF"/>
                </a:solidFill>
                <a:effectLst/>
                <a:uLnTx/>
                <a:uFillTx/>
                <a:latin typeface="Open Sans"/>
                <a:ea typeface="+mn-ea"/>
                <a:cs typeface="+mn-cs"/>
              </a:rPr>
              <a:t>Today</a:t>
            </a:r>
          </a:p>
        </p:txBody>
      </p:sp>
      <p:sp>
        <p:nvSpPr>
          <p:cNvPr id="182" name="TextBox 181">
            <a:extLst>
              <a:ext uri="{FF2B5EF4-FFF2-40B4-BE49-F238E27FC236}">
                <a16:creationId xmlns:a16="http://schemas.microsoft.com/office/drawing/2014/main" id="{242D9860-21B5-E50A-4084-FD1807C76972}"/>
              </a:ext>
            </a:extLst>
          </p:cNvPr>
          <p:cNvSpPr txBox="1"/>
          <p:nvPr/>
        </p:nvSpPr>
        <p:spPr>
          <a:xfrm>
            <a:off x="753922" y="3762033"/>
            <a:ext cx="1836642"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200" b="0" i="0" u="none" strike="noStrike" kern="1200" cap="none" spc="0" normalizeH="0" baseline="0" noProof="0">
                <a:ln>
                  <a:noFill/>
                </a:ln>
                <a:solidFill>
                  <a:srgbClr val="3C69FF"/>
                </a:solidFill>
                <a:effectLst/>
                <a:uLnTx/>
                <a:uFillTx/>
                <a:latin typeface="Open Sans"/>
                <a:ea typeface="+mn-ea"/>
                <a:cs typeface="+mn-cs"/>
              </a:rPr>
              <a:t>Future</a:t>
            </a:r>
          </a:p>
        </p:txBody>
      </p:sp>
      <p:sp>
        <p:nvSpPr>
          <p:cNvPr id="183" name="Rectangle 182">
            <a:extLst>
              <a:ext uri="{FF2B5EF4-FFF2-40B4-BE49-F238E27FC236}">
                <a16:creationId xmlns:a16="http://schemas.microsoft.com/office/drawing/2014/main" id="{1965DD1E-16B9-1FE1-28C0-077CFB2CE183}"/>
              </a:ext>
            </a:extLst>
          </p:cNvPr>
          <p:cNvSpPr/>
          <p:nvPr/>
        </p:nvSpPr>
        <p:spPr>
          <a:xfrm>
            <a:off x="880122" y="5785622"/>
            <a:ext cx="9775785" cy="200055"/>
          </a:xfrm>
          <a:prstGeom prst="rect">
            <a:avLst/>
          </a:prstGeom>
        </p:spPr>
        <p:txBody>
          <a:bodyPr wrap="square">
            <a:spAutoFit/>
          </a:bodyPr>
          <a:lstStyle/>
          <a:p>
            <a:r>
              <a:rPr lang="en-US" sz="700">
                <a:solidFill>
                  <a:srgbClr val="3C69FF"/>
                </a:solidFill>
                <a:latin typeface="Segoe UI" panose="020B0502040204020203" pitchFamily="34" charset="0"/>
                <a:cs typeface="Segoe UI" panose="020B0502040204020203" pitchFamily="34" charset="0"/>
              </a:rPr>
              <a:t>Source: </a:t>
            </a:r>
            <a:r>
              <a:rPr lang="en-US" sz="700">
                <a:solidFill>
                  <a:srgbClr val="3C69FF"/>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DI_Forces-of-change_Future-of-health-g.pdf (deloitte.com)</a:t>
            </a:r>
            <a:endParaRPr lang="en-US" sz="700">
              <a:solidFill>
                <a:srgbClr val="3C69FF"/>
              </a:solidFill>
              <a:latin typeface="Segoe UI" panose="020B0502040204020203" pitchFamily="34" charset="0"/>
              <a:cs typeface="Segoe UI" panose="020B0502040204020203" pitchFamily="34" charset="0"/>
            </a:endParaRPr>
          </a:p>
        </p:txBody>
      </p:sp>
      <p:sp>
        <p:nvSpPr>
          <p:cNvPr id="185" name="TextBox 184">
            <a:extLst>
              <a:ext uri="{FF2B5EF4-FFF2-40B4-BE49-F238E27FC236}">
                <a16:creationId xmlns:a16="http://schemas.microsoft.com/office/drawing/2014/main" id="{63AF7603-8191-2F3A-8DF3-BD779F42088A}"/>
              </a:ext>
            </a:extLst>
          </p:cNvPr>
          <p:cNvSpPr txBox="1"/>
          <p:nvPr/>
        </p:nvSpPr>
        <p:spPr>
          <a:xfrm>
            <a:off x="11417473" y="6121686"/>
            <a:ext cx="307975" cy="140363"/>
          </a:xfrm>
          <a:prstGeom prst="rect">
            <a:avLst/>
          </a:prstGeom>
          <a:noFill/>
        </p:spPr>
        <p:txBody>
          <a:bodyPr wrap="square" lIns="0" tIns="0" rIns="0" bIns="0" rtlCol="0">
            <a:noAutofit/>
          </a:bodyPr>
          <a:lstStyle/>
          <a:p>
            <a:pPr algn="r" defTabSz="673454">
              <a:spcBef>
                <a:spcPts val="556"/>
              </a:spcBef>
              <a:buSzPct val="100000"/>
              <a:buFont typeface="Arial"/>
              <a:buNone/>
            </a:pPr>
            <a:r>
              <a:rPr lang="en-US" sz="800">
                <a:solidFill>
                  <a:schemeClr val="bg1"/>
                </a:solidFill>
                <a:latin typeface="+mj-lt"/>
              </a:rPr>
              <a:t>13</a:t>
            </a:r>
          </a:p>
        </p:txBody>
      </p:sp>
      <p:sp>
        <p:nvSpPr>
          <p:cNvPr id="187" name="Content Placeholder 8">
            <a:extLst>
              <a:ext uri="{FF2B5EF4-FFF2-40B4-BE49-F238E27FC236}">
                <a16:creationId xmlns:a16="http://schemas.microsoft.com/office/drawing/2014/main" id="{A28BA63F-6EE6-27F7-D5F5-CA224DBB4976}"/>
              </a:ext>
            </a:extLst>
          </p:cNvPr>
          <p:cNvSpPr>
            <a:spLocks noGrp="1"/>
          </p:cNvSpPr>
          <p:nvPr>
            <p:ph idx="1"/>
          </p:nvPr>
        </p:nvSpPr>
        <p:spPr>
          <a:xfrm>
            <a:off x="327547" y="670357"/>
            <a:ext cx="11300345" cy="555355"/>
          </a:xfrm>
        </p:spPr>
        <p:txBody>
          <a:bodyPr/>
          <a:lstStyle/>
          <a:p>
            <a:r>
              <a:rPr lang="en-US" sz="1400"/>
              <a:t>Healthcare in 2040 will be vastly different from what it has been for 150+ years of formal medicine with a shift in focus towards the creation of health rather than the treatment of illnesses, enabled by digital tools &amp; data </a:t>
            </a:r>
          </a:p>
        </p:txBody>
      </p:sp>
      <p:sp>
        <p:nvSpPr>
          <p:cNvPr id="245" name="Footer Placeholder 4">
            <a:extLst>
              <a:ext uri="{FF2B5EF4-FFF2-40B4-BE49-F238E27FC236}">
                <a16:creationId xmlns:a16="http://schemas.microsoft.com/office/drawing/2014/main" id="{A741773C-2C99-748A-C4A7-7120DF550D2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246" name="Slide Number Placeholder 3">
            <a:extLst>
              <a:ext uri="{FF2B5EF4-FFF2-40B4-BE49-F238E27FC236}">
                <a16:creationId xmlns:a16="http://schemas.microsoft.com/office/drawing/2014/main" id="{B6A8E7A5-53BC-6870-78FB-15CEE3E26646}"/>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t>5</a:t>
            </a:fld>
            <a:endParaRPr lang="en-GB"/>
          </a:p>
        </p:txBody>
      </p:sp>
    </p:spTree>
    <p:extLst>
      <p:ext uri="{BB962C8B-B14F-4D97-AF65-F5344CB8AC3E}">
        <p14:creationId xmlns:p14="http://schemas.microsoft.com/office/powerpoint/2010/main" val="426471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918C65-9C0B-6BE9-20DC-2CD5B4163202}"/>
              </a:ext>
            </a:extLst>
          </p:cNvPr>
          <p:cNvSpPr>
            <a:spLocks noGrp="1"/>
          </p:cNvSpPr>
          <p:nvPr>
            <p:ph type="sldNum" sz="quarter" idx="12"/>
          </p:nvPr>
        </p:nvSpPr>
        <p:spPr/>
        <p:txBody>
          <a:bodyPr/>
          <a:lstStyle/>
          <a:p>
            <a:fld id="{741AFF56-1126-4107-9C02-BC0EFBF16431}" type="slidenum">
              <a:rPr lang="en-GB" smtClean="0"/>
              <a:t>6</a:t>
            </a:fld>
            <a:endParaRPr lang="en-GB"/>
          </a:p>
        </p:txBody>
      </p:sp>
      <p:sp>
        <p:nvSpPr>
          <p:cNvPr id="5" name="Footer Placeholder 4">
            <a:extLst>
              <a:ext uri="{FF2B5EF4-FFF2-40B4-BE49-F238E27FC236}">
                <a16:creationId xmlns:a16="http://schemas.microsoft.com/office/drawing/2014/main" id="{5CD07B3F-0ED0-F953-02B9-4826B8BE3C3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10" name="Picture 2" descr="Ill Man Sitting in Car Wearing Protective Mask Feeling Sick Having Flu Coronavirus. Prohibition ...">
            <a:extLst>
              <a:ext uri="{FF2B5EF4-FFF2-40B4-BE49-F238E27FC236}">
                <a16:creationId xmlns:a16="http://schemas.microsoft.com/office/drawing/2014/main" id="{33EABB11-E6E1-957C-FFA2-FFF20112D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78" b="7883"/>
          <a:stretch/>
        </p:blipFill>
        <p:spPr bwMode="auto">
          <a:xfrm>
            <a:off x="3133392" y="1626477"/>
            <a:ext cx="968355" cy="86606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doctor's office">
            <a:extLst>
              <a:ext uri="{FF2B5EF4-FFF2-40B4-BE49-F238E27FC236}">
                <a16:creationId xmlns:a16="http://schemas.microsoft.com/office/drawing/2014/main" id="{119A473E-FFE2-FD93-37AC-1F8FE0BD1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221"/>
          <a:stretch/>
        </p:blipFill>
        <p:spPr bwMode="auto">
          <a:xfrm>
            <a:off x="1315323" y="2564782"/>
            <a:ext cx="968355" cy="88335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EDEC4AAF-00BD-A1F1-49D4-2C5A0759F3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1" t="2071" r="8316" b="44984"/>
          <a:stretch/>
        </p:blipFill>
        <p:spPr bwMode="auto">
          <a:xfrm>
            <a:off x="1416399" y="4690159"/>
            <a:ext cx="968355" cy="863086"/>
          </a:xfrm>
          <a:prstGeom prst="flowChartConnector">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13" name="Arrow: Curved Left 12">
            <a:extLst>
              <a:ext uri="{FF2B5EF4-FFF2-40B4-BE49-F238E27FC236}">
                <a16:creationId xmlns:a16="http://schemas.microsoft.com/office/drawing/2014/main" id="{4E965E75-3ACE-3D8A-F505-16654A6D63FE}"/>
              </a:ext>
            </a:extLst>
          </p:cNvPr>
          <p:cNvSpPr/>
          <p:nvPr/>
        </p:nvSpPr>
        <p:spPr>
          <a:xfrm rot="2668583" flipH="1">
            <a:off x="2387368" y="1494818"/>
            <a:ext cx="222299" cy="816840"/>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3C69FF"/>
              </a:solidFill>
            </a:endParaRPr>
          </a:p>
        </p:txBody>
      </p:sp>
      <p:sp>
        <p:nvSpPr>
          <p:cNvPr id="14" name="Arrow: Curved Left 13">
            <a:extLst>
              <a:ext uri="{FF2B5EF4-FFF2-40B4-BE49-F238E27FC236}">
                <a16:creationId xmlns:a16="http://schemas.microsoft.com/office/drawing/2014/main" id="{7B7DBF13-2234-1151-7471-5CD22B1FC8EE}"/>
              </a:ext>
            </a:extLst>
          </p:cNvPr>
          <p:cNvSpPr/>
          <p:nvPr/>
        </p:nvSpPr>
        <p:spPr>
          <a:xfrm rot="17646924">
            <a:off x="2918793" y="2441820"/>
            <a:ext cx="287964" cy="827642"/>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3C69FF"/>
              </a:solidFill>
            </a:endParaRPr>
          </a:p>
        </p:txBody>
      </p:sp>
      <p:sp>
        <p:nvSpPr>
          <p:cNvPr id="15" name="Arrow: Curved Left 14">
            <a:extLst>
              <a:ext uri="{FF2B5EF4-FFF2-40B4-BE49-F238E27FC236}">
                <a16:creationId xmlns:a16="http://schemas.microsoft.com/office/drawing/2014/main" id="{C3C0D0E2-1DD9-5637-EFE0-768C7AD81D01}"/>
              </a:ext>
            </a:extLst>
          </p:cNvPr>
          <p:cNvSpPr/>
          <p:nvPr/>
        </p:nvSpPr>
        <p:spPr>
          <a:xfrm rot="13764282" flipV="1">
            <a:off x="2494480" y="3597160"/>
            <a:ext cx="280299" cy="827642"/>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3C69FF"/>
              </a:solidFill>
            </a:endParaRPr>
          </a:p>
        </p:txBody>
      </p:sp>
      <p:sp>
        <p:nvSpPr>
          <p:cNvPr id="16" name="Arrow: Curved Left 15">
            <a:extLst>
              <a:ext uri="{FF2B5EF4-FFF2-40B4-BE49-F238E27FC236}">
                <a16:creationId xmlns:a16="http://schemas.microsoft.com/office/drawing/2014/main" id="{6DDBBE4A-BA75-5F5E-C6E5-5066606A2A0D}"/>
              </a:ext>
            </a:extLst>
          </p:cNvPr>
          <p:cNvSpPr/>
          <p:nvPr/>
        </p:nvSpPr>
        <p:spPr>
          <a:xfrm rot="6542634" flipV="1">
            <a:off x="2610160" y="5399845"/>
            <a:ext cx="270538" cy="827642"/>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3C69FF"/>
              </a:solidFill>
            </a:endParaRPr>
          </a:p>
        </p:txBody>
      </p:sp>
      <p:pic>
        <p:nvPicPr>
          <p:cNvPr id="17" name="Picture 14" descr="Image result for draw blood phlebotomy">
            <a:extLst>
              <a:ext uri="{FF2B5EF4-FFF2-40B4-BE49-F238E27FC236}">
                <a16:creationId xmlns:a16="http://schemas.microsoft.com/office/drawing/2014/main" id="{98EA95DD-31CA-3A58-8490-B2E965A485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554" r="23260"/>
          <a:stretch/>
        </p:blipFill>
        <p:spPr bwMode="auto">
          <a:xfrm>
            <a:off x="3212626" y="3490576"/>
            <a:ext cx="968355" cy="895588"/>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FBCF2AB-22C2-5FF1-D5F1-456DCE558E08}"/>
              </a:ext>
            </a:extLst>
          </p:cNvPr>
          <p:cNvSpPr txBox="1"/>
          <p:nvPr/>
        </p:nvSpPr>
        <p:spPr>
          <a:xfrm>
            <a:off x="452922" y="1926089"/>
            <a:ext cx="1279918" cy="553998"/>
          </a:xfrm>
          <a:prstGeom prst="rect">
            <a:avLst/>
          </a:prstGeom>
          <a:noFill/>
        </p:spPr>
        <p:txBody>
          <a:bodyPr wrap="square" lIns="0" tIns="0" rIns="0" bIns="0" rtlCol="0">
            <a:spAutoFit/>
          </a:bodyPr>
          <a:lstStyle/>
          <a:p>
            <a:pPr algn="ctr">
              <a:spcBef>
                <a:spcPts val="600"/>
              </a:spcBef>
              <a:buSzPct val="100000"/>
            </a:pPr>
            <a:r>
              <a:rPr lang="en-US" sz="1200" b="1"/>
              <a:t>Clinic experience has not changed in 45+ years</a:t>
            </a:r>
          </a:p>
        </p:txBody>
      </p:sp>
      <p:sp>
        <p:nvSpPr>
          <p:cNvPr id="37" name="TextBox 36">
            <a:extLst>
              <a:ext uri="{FF2B5EF4-FFF2-40B4-BE49-F238E27FC236}">
                <a16:creationId xmlns:a16="http://schemas.microsoft.com/office/drawing/2014/main" id="{C109B340-CBF6-FDC2-C3D9-259057B64334}"/>
              </a:ext>
            </a:extLst>
          </p:cNvPr>
          <p:cNvSpPr txBox="1"/>
          <p:nvPr/>
        </p:nvSpPr>
        <p:spPr>
          <a:xfrm>
            <a:off x="4208288" y="1434905"/>
            <a:ext cx="1483289" cy="553998"/>
          </a:xfrm>
          <a:prstGeom prst="rect">
            <a:avLst/>
          </a:prstGeom>
          <a:noFill/>
        </p:spPr>
        <p:txBody>
          <a:bodyPr wrap="square" lIns="0" tIns="0" rIns="0" bIns="0" rtlCol="0">
            <a:spAutoFit/>
          </a:bodyPr>
          <a:lstStyle/>
          <a:p>
            <a:pPr algn="ctr">
              <a:spcBef>
                <a:spcPts val="600"/>
              </a:spcBef>
              <a:buSzPct val="100000"/>
            </a:pPr>
            <a:r>
              <a:rPr lang="en-US" sz="1200" b="1"/>
              <a:t>We go to a place to get help when symptoms escalate</a:t>
            </a:r>
          </a:p>
        </p:txBody>
      </p:sp>
      <p:sp>
        <p:nvSpPr>
          <p:cNvPr id="38" name="TextBox 37">
            <a:extLst>
              <a:ext uri="{FF2B5EF4-FFF2-40B4-BE49-F238E27FC236}">
                <a16:creationId xmlns:a16="http://schemas.microsoft.com/office/drawing/2014/main" id="{A48D863D-9D81-CD0D-45B3-4AA55F68783C}"/>
              </a:ext>
            </a:extLst>
          </p:cNvPr>
          <p:cNvSpPr txBox="1"/>
          <p:nvPr/>
        </p:nvSpPr>
        <p:spPr>
          <a:xfrm>
            <a:off x="4180981" y="3220248"/>
            <a:ext cx="1421541" cy="553998"/>
          </a:xfrm>
          <a:prstGeom prst="rect">
            <a:avLst/>
          </a:prstGeom>
          <a:noFill/>
        </p:spPr>
        <p:txBody>
          <a:bodyPr wrap="square" lIns="0" tIns="0" rIns="0" bIns="0" rtlCol="0">
            <a:spAutoFit/>
          </a:bodyPr>
          <a:lstStyle/>
          <a:p>
            <a:pPr algn="ctr">
              <a:spcBef>
                <a:spcPts val="600"/>
              </a:spcBef>
              <a:buSzPct val="100000"/>
            </a:pPr>
            <a:r>
              <a:rPr lang="en-US" sz="1200" b="1"/>
              <a:t>Get one shot at a test, often a questionable test</a:t>
            </a:r>
          </a:p>
        </p:txBody>
      </p:sp>
      <p:sp>
        <p:nvSpPr>
          <p:cNvPr id="39" name="TextBox 38">
            <a:extLst>
              <a:ext uri="{FF2B5EF4-FFF2-40B4-BE49-F238E27FC236}">
                <a16:creationId xmlns:a16="http://schemas.microsoft.com/office/drawing/2014/main" id="{0A79EBBB-E10B-75AF-4915-2F80F4766787}"/>
              </a:ext>
            </a:extLst>
          </p:cNvPr>
          <p:cNvSpPr txBox="1"/>
          <p:nvPr/>
        </p:nvSpPr>
        <p:spPr>
          <a:xfrm>
            <a:off x="226203" y="4035219"/>
            <a:ext cx="1770875" cy="553998"/>
          </a:xfrm>
          <a:prstGeom prst="rect">
            <a:avLst/>
          </a:prstGeom>
          <a:noFill/>
        </p:spPr>
        <p:txBody>
          <a:bodyPr wrap="square" lIns="0" tIns="0" rIns="0" bIns="0" rtlCol="0">
            <a:spAutoFit/>
          </a:bodyPr>
          <a:lstStyle/>
          <a:p>
            <a:pPr algn="ctr">
              <a:spcBef>
                <a:spcPts val="600"/>
              </a:spcBef>
              <a:buSzPct val="100000"/>
            </a:pPr>
            <a:r>
              <a:rPr lang="en-US" sz="1200" b="1"/>
              <a:t>Less than 3% of available clinically relevant data is accessed or used</a:t>
            </a:r>
          </a:p>
        </p:txBody>
      </p:sp>
      <p:sp>
        <p:nvSpPr>
          <p:cNvPr id="40" name="TextBox 39">
            <a:extLst>
              <a:ext uri="{FF2B5EF4-FFF2-40B4-BE49-F238E27FC236}">
                <a16:creationId xmlns:a16="http://schemas.microsoft.com/office/drawing/2014/main" id="{EB95F3DA-12D8-B388-6876-E365D2770CEB}"/>
              </a:ext>
            </a:extLst>
          </p:cNvPr>
          <p:cNvSpPr txBox="1"/>
          <p:nvPr/>
        </p:nvSpPr>
        <p:spPr>
          <a:xfrm>
            <a:off x="4269684" y="4939902"/>
            <a:ext cx="1672015" cy="553998"/>
          </a:xfrm>
          <a:prstGeom prst="rect">
            <a:avLst/>
          </a:prstGeom>
          <a:noFill/>
        </p:spPr>
        <p:txBody>
          <a:bodyPr wrap="square" lIns="0" tIns="0" rIns="0" bIns="0" rtlCol="0">
            <a:spAutoFit/>
          </a:bodyPr>
          <a:lstStyle/>
          <a:p>
            <a:pPr algn="ctr">
              <a:spcBef>
                <a:spcPts val="600"/>
              </a:spcBef>
              <a:buSzPct val="100000"/>
            </a:pPr>
            <a:r>
              <a:rPr lang="en-US" sz="1200" b="1"/>
              <a:t>Get a treatment course based on what worked for the average</a:t>
            </a:r>
          </a:p>
        </p:txBody>
      </p:sp>
      <p:pic>
        <p:nvPicPr>
          <p:cNvPr id="42" name="Picture 12" descr="Image result for population health">
            <a:extLst>
              <a:ext uri="{FF2B5EF4-FFF2-40B4-BE49-F238E27FC236}">
                <a16:creationId xmlns:a16="http://schemas.microsoft.com/office/drawing/2014/main" id="{4B5D1536-B6FB-E9D8-F7B6-FE27E61DF9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7937"/>
          <a:stretch/>
        </p:blipFill>
        <p:spPr bwMode="auto">
          <a:xfrm>
            <a:off x="3174376" y="5076414"/>
            <a:ext cx="968355" cy="90356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 name="Title 71">
            <a:extLst>
              <a:ext uri="{FF2B5EF4-FFF2-40B4-BE49-F238E27FC236}">
                <a16:creationId xmlns:a16="http://schemas.microsoft.com/office/drawing/2014/main" id="{5BAE5BEE-DAD3-4DD9-9414-33A95499E7BA}"/>
              </a:ext>
            </a:extLst>
          </p:cNvPr>
          <p:cNvSpPr>
            <a:spLocks noGrp="1"/>
          </p:cNvSpPr>
          <p:nvPr>
            <p:ph type="title"/>
          </p:nvPr>
        </p:nvSpPr>
        <p:spPr>
          <a:xfrm>
            <a:off x="326848" y="288390"/>
            <a:ext cx="11554001" cy="1016070"/>
          </a:xfrm>
        </p:spPr>
        <p:txBody>
          <a:bodyPr/>
          <a:lstStyle/>
          <a:p>
            <a:r>
              <a:rPr lang="en-US" sz="2400"/>
              <a:t>Outdated models of care not fit for today let alone the future</a:t>
            </a:r>
          </a:p>
        </p:txBody>
      </p:sp>
      <p:sp>
        <p:nvSpPr>
          <p:cNvPr id="9" name="object 13">
            <a:extLst>
              <a:ext uri="{FF2B5EF4-FFF2-40B4-BE49-F238E27FC236}">
                <a16:creationId xmlns:a16="http://schemas.microsoft.com/office/drawing/2014/main" id="{C85758AC-234C-3928-397C-5E0F33E0C87F}"/>
              </a:ext>
            </a:extLst>
          </p:cNvPr>
          <p:cNvSpPr txBox="1"/>
          <p:nvPr/>
        </p:nvSpPr>
        <p:spPr>
          <a:xfrm>
            <a:off x="7441685" y="1120066"/>
            <a:ext cx="3759715" cy="513795"/>
          </a:xfrm>
          <a:prstGeom prst="rect">
            <a:avLst/>
          </a:prstGeom>
          <a:noFill/>
          <a:ln w="12192">
            <a:noFill/>
          </a:ln>
        </p:spPr>
        <p:txBody>
          <a:bodyPr vert="horz" wrap="square" lIns="0" tIns="66040" rIns="0" bIns="0" rtlCol="0">
            <a:spAutoFit/>
          </a:bodyPr>
          <a:lstStyle/>
          <a:p>
            <a:pPr marL="104139" marR="98425" lvl="0" indent="1270" algn="ctr" defTabSz="914400" rtl="0" eaLnBrk="1" fontAlgn="auto" latinLnBrk="0" hangingPunct="1">
              <a:lnSpc>
                <a:spcPct val="106200"/>
              </a:lnSpc>
              <a:spcBef>
                <a:spcPts val="520"/>
              </a:spcBef>
              <a:spcAft>
                <a:spcPts val="0"/>
              </a:spcAft>
              <a:buClrTx/>
              <a:buSzTx/>
              <a:buFontTx/>
              <a:buNone/>
              <a:tabLst/>
              <a:defRPr/>
            </a:pPr>
            <a:r>
              <a:rPr kumimoji="0" lang="en-US" sz="1400" b="1" strike="noStrike" kern="1200" cap="none" spc="0" normalizeH="0" baseline="0" noProof="0">
                <a:ln>
                  <a:noFill/>
                </a:ln>
                <a:solidFill>
                  <a:srgbClr val="3C69FF"/>
                </a:solidFill>
                <a:effectLst/>
                <a:uLnTx/>
                <a:uFillTx/>
                <a:latin typeface="+mj-lt"/>
                <a:ea typeface="+mn-ea"/>
                <a:cs typeface="Calibri" panose="020F0502020204030204" pitchFamily="34" charset="0"/>
                <a:sym typeface="Calibri" panose="020F0502020204030204" pitchFamily="34" charset="0"/>
              </a:rPr>
              <a:t>Roadblocks to an effective, </a:t>
            </a:r>
            <a:r>
              <a:rPr kumimoji="0" lang="en-AU" sz="1400" b="1" strike="noStrike" kern="1200" cap="none" spc="0" normalizeH="0" baseline="0">
                <a:ln>
                  <a:noFill/>
                </a:ln>
                <a:solidFill>
                  <a:srgbClr val="3C69FF"/>
                </a:solidFill>
                <a:effectLst/>
                <a:uLnTx/>
                <a:uFillTx/>
                <a:latin typeface="+mj-lt"/>
                <a:ea typeface="+mn-ea"/>
                <a:cs typeface="Calibri" panose="020F0502020204030204" pitchFamily="34" charset="0"/>
                <a:sym typeface="Calibri" panose="020F0502020204030204" pitchFamily="34" charset="0"/>
              </a:rPr>
              <a:t>centralised</a:t>
            </a:r>
            <a:r>
              <a:rPr kumimoji="0" lang="en-US" sz="1400" b="1" strike="noStrike" kern="1200" cap="none" spc="0" normalizeH="0" baseline="0" noProof="0">
                <a:ln>
                  <a:noFill/>
                </a:ln>
                <a:solidFill>
                  <a:srgbClr val="3C69FF"/>
                </a:solidFill>
                <a:effectLst/>
                <a:uLnTx/>
                <a:uFillTx/>
                <a:latin typeface="+mj-lt"/>
                <a:ea typeface="+mn-ea"/>
                <a:cs typeface="Calibri" panose="020F0502020204030204" pitchFamily="34" charset="0"/>
                <a:sym typeface="Calibri" panose="020F0502020204030204" pitchFamily="34" charset="0"/>
              </a:rPr>
              <a:t> health</a:t>
            </a:r>
            <a:r>
              <a:rPr lang="en-US" sz="1400" b="1">
                <a:solidFill>
                  <a:srgbClr val="3C69FF"/>
                </a:solidFill>
                <a:latin typeface="+mj-lt"/>
                <a:cs typeface="Calibri" panose="020F0502020204030204" pitchFamily="34" charset="0"/>
                <a:sym typeface="Calibri" panose="020F0502020204030204" pitchFamily="34" charset="0"/>
              </a:rPr>
              <a:t>care system in Australia</a:t>
            </a:r>
            <a:endParaRPr kumimoji="0" lang="en-US" sz="1400" b="1" strike="noStrike" kern="1200" cap="none" spc="0" normalizeH="0" baseline="0" noProof="0">
              <a:ln>
                <a:noFill/>
              </a:ln>
              <a:solidFill>
                <a:srgbClr val="3C69FF"/>
              </a:solidFill>
              <a:effectLst/>
              <a:uLnTx/>
              <a:uFillTx/>
              <a:latin typeface="+mj-lt"/>
              <a:ea typeface="+mn-ea"/>
              <a:cs typeface="Calibri" panose="020F0502020204030204" pitchFamily="34" charset="0"/>
              <a:sym typeface="Calibri" panose="020F0502020204030204" pitchFamily="34" charset="0"/>
            </a:endParaRPr>
          </a:p>
        </p:txBody>
      </p:sp>
      <p:grpSp>
        <p:nvGrpSpPr>
          <p:cNvPr id="7" name="Graphic 4">
            <a:extLst>
              <a:ext uri="{FF2B5EF4-FFF2-40B4-BE49-F238E27FC236}">
                <a16:creationId xmlns:a16="http://schemas.microsoft.com/office/drawing/2014/main" id="{0E2F3222-6F6F-4D4D-266D-2AD20779C543}"/>
              </a:ext>
            </a:extLst>
          </p:cNvPr>
          <p:cNvGrpSpPr/>
          <p:nvPr/>
        </p:nvGrpSpPr>
        <p:grpSpPr>
          <a:xfrm>
            <a:off x="6858304" y="3862991"/>
            <a:ext cx="476433" cy="447182"/>
            <a:chOff x="1952764" y="1893013"/>
            <a:chExt cx="361670" cy="361333"/>
          </a:xfrm>
          <a:solidFill>
            <a:schemeClr val="accent1">
              <a:lumMod val="75000"/>
            </a:schemeClr>
          </a:solidFill>
        </p:grpSpPr>
        <p:sp>
          <p:nvSpPr>
            <p:cNvPr id="8" name="Graphic 4">
              <a:extLst>
                <a:ext uri="{FF2B5EF4-FFF2-40B4-BE49-F238E27FC236}">
                  <a16:creationId xmlns:a16="http://schemas.microsoft.com/office/drawing/2014/main" id="{4A34AAD8-4BCE-D132-6ADA-709502A4E0CE}"/>
                </a:ext>
              </a:extLst>
            </p:cNvPr>
            <p:cNvSpPr/>
            <p:nvPr/>
          </p:nvSpPr>
          <p:spPr>
            <a:xfrm>
              <a:off x="2196221" y="2099215"/>
              <a:ext cx="17891" cy="25535"/>
            </a:xfrm>
            <a:custGeom>
              <a:avLst/>
              <a:gdLst>
                <a:gd name="connsiteX0" fmla="*/ 0 w 17891"/>
                <a:gd name="connsiteY0" fmla="*/ 0 h 25535"/>
                <a:gd name="connsiteX1" fmla="*/ 17892 w 17891"/>
                <a:gd name="connsiteY1" fmla="*/ 0 h 25535"/>
                <a:gd name="connsiteX2" fmla="*/ 17892 w 17891"/>
                <a:gd name="connsiteY2" fmla="*/ 25536 h 25535"/>
                <a:gd name="connsiteX3" fmla="*/ 0 w 17891"/>
                <a:gd name="connsiteY3" fmla="*/ 25536 h 25535"/>
              </a:gdLst>
              <a:ahLst/>
              <a:cxnLst>
                <a:cxn ang="0">
                  <a:pos x="connsiteX0" y="connsiteY0"/>
                </a:cxn>
                <a:cxn ang="0">
                  <a:pos x="connsiteX1" y="connsiteY1"/>
                </a:cxn>
                <a:cxn ang="0">
                  <a:pos x="connsiteX2" y="connsiteY2"/>
                </a:cxn>
                <a:cxn ang="0">
                  <a:pos x="connsiteX3" y="connsiteY3"/>
                </a:cxn>
              </a:cxnLst>
              <a:rect l="l" t="t" r="r" b="b"/>
              <a:pathLst>
                <a:path w="17891" h="25535">
                  <a:moveTo>
                    <a:pt x="0" y="0"/>
                  </a:moveTo>
                  <a:lnTo>
                    <a:pt x="17892" y="0"/>
                  </a:lnTo>
                  <a:lnTo>
                    <a:pt x="17892" y="25536"/>
                  </a:lnTo>
                  <a:lnTo>
                    <a:pt x="0" y="25536"/>
                  </a:lnTo>
                  <a:close/>
                </a:path>
              </a:pathLst>
            </a:custGeom>
            <a:grpFill/>
            <a:ln w="6390" cap="flat">
              <a:noFill/>
              <a:prstDash val="solid"/>
              <a:miter/>
            </a:ln>
          </p:spPr>
          <p:txBody>
            <a:bodyPr rtlCol="0" anchor="ctr"/>
            <a:lstStyle/>
            <a:p>
              <a:endParaRPr lang="en-US" sz="1200">
                <a:ea typeface="Calibri Light" panose="020F0302020204030204" pitchFamily="34" charset="0"/>
                <a:cs typeface="Calibri Light" panose="020F0302020204030204" pitchFamily="34" charset="0"/>
              </a:endParaRPr>
            </a:p>
          </p:txBody>
        </p:sp>
        <p:sp>
          <p:nvSpPr>
            <p:cNvPr id="18" name="Graphic 4">
              <a:extLst>
                <a:ext uri="{FF2B5EF4-FFF2-40B4-BE49-F238E27FC236}">
                  <a16:creationId xmlns:a16="http://schemas.microsoft.com/office/drawing/2014/main" id="{74344AA5-6631-4691-8591-1B32C6AC7A4A}"/>
                </a:ext>
              </a:extLst>
            </p:cNvPr>
            <p:cNvSpPr/>
            <p:nvPr/>
          </p:nvSpPr>
          <p:spPr>
            <a:xfrm>
              <a:off x="2124654" y="2022608"/>
              <a:ext cx="17891" cy="25535"/>
            </a:xfrm>
            <a:custGeom>
              <a:avLst/>
              <a:gdLst>
                <a:gd name="connsiteX0" fmla="*/ 0 w 17891"/>
                <a:gd name="connsiteY0" fmla="*/ 0 h 25535"/>
                <a:gd name="connsiteX1" fmla="*/ 17892 w 17891"/>
                <a:gd name="connsiteY1" fmla="*/ 0 h 25535"/>
                <a:gd name="connsiteX2" fmla="*/ 17892 w 17891"/>
                <a:gd name="connsiteY2" fmla="*/ 25536 h 25535"/>
                <a:gd name="connsiteX3" fmla="*/ 0 w 17891"/>
                <a:gd name="connsiteY3" fmla="*/ 25536 h 25535"/>
              </a:gdLst>
              <a:ahLst/>
              <a:cxnLst>
                <a:cxn ang="0">
                  <a:pos x="connsiteX0" y="connsiteY0"/>
                </a:cxn>
                <a:cxn ang="0">
                  <a:pos x="connsiteX1" y="connsiteY1"/>
                </a:cxn>
                <a:cxn ang="0">
                  <a:pos x="connsiteX2" y="connsiteY2"/>
                </a:cxn>
                <a:cxn ang="0">
                  <a:pos x="connsiteX3" y="connsiteY3"/>
                </a:cxn>
              </a:cxnLst>
              <a:rect l="l" t="t" r="r" b="b"/>
              <a:pathLst>
                <a:path w="17891" h="25535">
                  <a:moveTo>
                    <a:pt x="0" y="0"/>
                  </a:moveTo>
                  <a:lnTo>
                    <a:pt x="17892" y="0"/>
                  </a:lnTo>
                  <a:lnTo>
                    <a:pt x="17892" y="25536"/>
                  </a:lnTo>
                  <a:lnTo>
                    <a:pt x="0" y="25536"/>
                  </a:lnTo>
                  <a:close/>
                </a:path>
              </a:pathLst>
            </a:custGeom>
            <a:grpFill/>
            <a:ln w="6390" cap="flat">
              <a:noFill/>
              <a:prstDash val="solid"/>
              <a:miter/>
            </a:ln>
          </p:spPr>
          <p:txBody>
            <a:bodyPr rtlCol="0" anchor="ctr"/>
            <a:lstStyle/>
            <a:p>
              <a:endParaRPr lang="en-US" sz="1200">
                <a:ea typeface="Calibri Light" panose="020F0302020204030204" pitchFamily="34" charset="0"/>
                <a:cs typeface="Calibri Light" panose="020F0302020204030204" pitchFamily="34" charset="0"/>
              </a:endParaRPr>
            </a:p>
          </p:txBody>
        </p:sp>
        <p:sp>
          <p:nvSpPr>
            <p:cNvPr id="19" name="Graphic 4">
              <a:extLst>
                <a:ext uri="{FF2B5EF4-FFF2-40B4-BE49-F238E27FC236}">
                  <a16:creationId xmlns:a16="http://schemas.microsoft.com/office/drawing/2014/main" id="{1C84A239-0A9A-9EF5-C720-70913E5FFF89}"/>
                </a:ext>
              </a:extLst>
            </p:cNvPr>
            <p:cNvSpPr/>
            <p:nvPr/>
          </p:nvSpPr>
          <p:spPr>
            <a:xfrm>
              <a:off x="2053725" y="2060912"/>
              <a:ext cx="17891" cy="25535"/>
            </a:xfrm>
            <a:custGeom>
              <a:avLst/>
              <a:gdLst>
                <a:gd name="connsiteX0" fmla="*/ 0 w 17891"/>
                <a:gd name="connsiteY0" fmla="*/ 0 h 25535"/>
                <a:gd name="connsiteX1" fmla="*/ 17892 w 17891"/>
                <a:gd name="connsiteY1" fmla="*/ 0 h 25535"/>
                <a:gd name="connsiteX2" fmla="*/ 17892 w 17891"/>
                <a:gd name="connsiteY2" fmla="*/ 25536 h 25535"/>
                <a:gd name="connsiteX3" fmla="*/ 0 w 17891"/>
                <a:gd name="connsiteY3" fmla="*/ 25536 h 25535"/>
              </a:gdLst>
              <a:ahLst/>
              <a:cxnLst>
                <a:cxn ang="0">
                  <a:pos x="connsiteX0" y="connsiteY0"/>
                </a:cxn>
                <a:cxn ang="0">
                  <a:pos x="connsiteX1" y="connsiteY1"/>
                </a:cxn>
                <a:cxn ang="0">
                  <a:pos x="connsiteX2" y="connsiteY2"/>
                </a:cxn>
                <a:cxn ang="0">
                  <a:pos x="connsiteX3" y="connsiteY3"/>
                </a:cxn>
              </a:cxnLst>
              <a:rect l="l" t="t" r="r" b="b"/>
              <a:pathLst>
                <a:path w="17891" h="25535">
                  <a:moveTo>
                    <a:pt x="0" y="0"/>
                  </a:moveTo>
                  <a:lnTo>
                    <a:pt x="17892" y="0"/>
                  </a:lnTo>
                  <a:lnTo>
                    <a:pt x="17892" y="25536"/>
                  </a:lnTo>
                  <a:lnTo>
                    <a:pt x="0" y="25536"/>
                  </a:lnTo>
                  <a:close/>
                </a:path>
              </a:pathLst>
            </a:custGeom>
            <a:grpFill/>
            <a:ln w="6390" cap="flat">
              <a:noFill/>
              <a:prstDash val="solid"/>
              <a:miter/>
            </a:ln>
          </p:spPr>
          <p:txBody>
            <a:bodyPr rtlCol="0" anchor="ctr"/>
            <a:lstStyle/>
            <a:p>
              <a:endParaRPr lang="en-US" sz="1200">
                <a:ea typeface="Calibri Light" panose="020F0302020204030204" pitchFamily="34" charset="0"/>
                <a:cs typeface="Calibri Light" panose="020F0302020204030204" pitchFamily="34" charset="0"/>
              </a:endParaRPr>
            </a:p>
          </p:txBody>
        </p:sp>
        <p:sp>
          <p:nvSpPr>
            <p:cNvPr id="20" name="Graphic 4">
              <a:extLst>
                <a:ext uri="{FF2B5EF4-FFF2-40B4-BE49-F238E27FC236}">
                  <a16:creationId xmlns:a16="http://schemas.microsoft.com/office/drawing/2014/main" id="{C7742A65-56DB-4F5A-4BA1-3277F3508E7E}"/>
                </a:ext>
              </a:extLst>
            </p:cNvPr>
            <p:cNvSpPr/>
            <p:nvPr/>
          </p:nvSpPr>
          <p:spPr>
            <a:xfrm>
              <a:off x="1952764" y="189301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31633 w 361670"/>
                <a:gd name="connsiteY5" fmla="*/ 199819 h 361333"/>
                <a:gd name="connsiteX6" fmla="*/ 125243 w 361670"/>
                <a:gd name="connsiteY6" fmla="*/ 206203 h 361333"/>
                <a:gd name="connsiteX7" fmla="*/ 116297 w 361670"/>
                <a:gd name="connsiteY7" fmla="*/ 206203 h 361333"/>
                <a:gd name="connsiteX8" fmla="*/ 116297 w 361670"/>
                <a:gd name="connsiteY8" fmla="*/ 272596 h 361333"/>
                <a:gd name="connsiteX9" fmla="*/ 109907 w 361670"/>
                <a:gd name="connsiteY9" fmla="*/ 278980 h 361333"/>
                <a:gd name="connsiteX10" fmla="*/ 103517 w 361670"/>
                <a:gd name="connsiteY10" fmla="*/ 272596 h 361333"/>
                <a:gd name="connsiteX11" fmla="*/ 103517 w 361670"/>
                <a:gd name="connsiteY11" fmla="*/ 206203 h 361333"/>
                <a:gd name="connsiteX12" fmla="*/ 94571 w 361670"/>
                <a:gd name="connsiteY12" fmla="*/ 206203 h 361333"/>
                <a:gd name="connsiteX13" fmla="*/ 88181 w 361670"/>
                <a:gd name="connsiteY13" fmla="*/ 199819 h 361333"/>
                <a:gd name="connsiteX14" fmla="*/ 88181 w 361670"/>
                <a:gd name="connsiteY14" fmla="*/ 161515 h 361333"/>
                <a:gd name="connsiteX15" fmla="*/ 94571 w 361670"/>
                <a:gd name="connsiteY15" fmla="*/ 155131 h 361333"/>
                <a:gd name="connsiteX16" fmla="*/ 103517 w 361670"/>
                <a:gd name="connsiteY16" fmla="*/ 155131 h 361333"/>
                <a:gd name="connsiteX17" fmla="*/ 103517 w 361670"/>
                <a:gd name="connsiteY17" fmla="*/ 88737 h 361333"/>
                <a:gd name="connsiteX18" fmla="*/ 109907 w 361670"/>
                <a:gd name="connsiteY18" fmla="*/ 82353 h 361333"/>
                <a:gd name="connsiteX19" fmla="*/ 116297 w 361670"/>
                <a:gd name="connsiteY19" fmla="*/ 88737 h 361333"/>
                <a:gd name="connsiteX20" fmla="*/ 116297 w 361670"/>
                <a:gd name="connsiteY20" fmla="*/ 155131 h 361333"/>
                <a:gd name="connsiteX21" fmla="*/ 125243 w 361670"/>
                <a:gd name="connsiteY21" fmla="*/ 155131 h 361333"/>
                <a:gd name="connsiteX22" fmla="*/ 131633 w 361670"/>
                <a:gd name="connsiteY22" fmla="*/ 161515 h 361333"/>
                <a:gd name="connsiteX23" fmla="*/ 131633 w 361670"/>
                <a:gd name="connsiteY23" fmla="*/ 199819 h 361333"/>
                <a:gd name="connsiteX24" fmla="*/ 202561 w 361670"/>
                <a:gd name="connsiteY24" fmla="*/ 161515 h 361333"/>
                <a:gd name="connsiteX25" fmla="*/ 196171 w 361670"/>
                <a:gd name="connsiteY25" fmla="*/ 167899 h 361333"/>
                <a:gd name="connsiteX26" fmla="*/ 187225 w 361670"/>
                <a:gd name="connsiteY26" fmla="*/ 167899 h 361333"/>
                <a:gd name="connsiteX27" fmla="*/ 187225 w 361670"/>
                <a:gd name="connsiteY27" fmla="*/ 272596 h 361333"/>
                <a:gd name="connsiteX28" fmla="*/ 180835 w 361670"/>
                <a:gd name="connsiteY28" fmla="*/ 278980 h 361333"/>
                <a:gd name="connsiteX29" fmla="*/ 174445 w 361670"/>
                <a:gd name="connsiteY29" fmla="*/ 272596 h 361333"/>
                <a:gd name="connsiteX30" fmla="*/ 174445 w 361670"/>
                <a:gd name="connsiteY30" fmla="*/ 167899 h 361333"/>
                <a:gd name="connsiteX31" fmla="*/ 165499 w 361670"/>
                <a:gd name="connsiteY31" fmla="*/ 167899 h 361333"/>
                <a:gd name="connsiteX32" fmla="*/ 159109 w 361670"/>
                <a:gd name="connsiteY32" fmla="*/ 161515 h 361333"/>
                <a:gd name="connsiteX33" fmla="*/ 159109 w 361670"/>
                <a:gd name="connsiteY33" fmla="*/ 123211 h 361333"/>
                <a:gd name="connsiteX34" fmla="*/ 165499 w 361670"/>
                <a:gd name="connsiteY34" fmla="*/ 116827 h 361333"/>
                <a:gd name="connsiteX35" fmla="*/ 174445 w 361670"/>
                <a:gd name="connsiteY35" fmla="*/ 116827 h 361333"/>
                <a:gd name="connsiteX36" fmla="*/ 174445 w 361670"/>
                <a:gd name="connsiteY36" fmla="*/ 88737 h 361333"/>
                <a:gd name="connsiteX37" fmla="*/ 180835 w 361670"/>
                <a:gd name="connsiteY37" fmla="*/ 82353 h 361333"/>
                <a:gd name="connsiteX38" fmla="*/ 187225 w 361670"/>
                <a:gd name="connsiteY38" fmla="*/ 88737 h 361333"/>
                <a:gd name="connsiteX39" fmla="*/ 187225 w 361670"/>
                <a:gd name="connsiteY39" fmla="*/ 116827 h 361333"/>
                <a:gd name="connsiteX40" fmla="*/ 196171 w 361670"/>
                <a:gd name="connsiteY40" fmla="*/ 116827 h 361333"/>
                <a:gd name="connsiteX41" fmla="*/ 202561 w 361670"/>
                <a:gd name="connsiteY41" fmla="*/ 123211 h 361333"/>
                <a:gd name="connsiteX42" fmla="*/ 202561 w 361670"/>
                <a:gd name="connsiteY42" fmla="*/ 161515 h 361333"/>
                <a:gd name="connsiteX43" fmla="*/ 274128 w 361670"/>
                <a:gd name="connsiteY43" fmla="*/ 238123 h 361333"/>
                <a:gd name="connsiteX44" fmla="*/ 267738 w 361670"/>
                <a:gd name="connsiteY44" fmla="*/ 244507 h 361333"/>
                <a:gd name="connsiteX45" fmla="*/ 258792 w 361670"/>
                <a:gd name="connsiteY45" fmla="*/ 244507 h 361333"/>
                <a:gd name="connsiteX46" fmla="*/ 258792 w 361670"/>
                <a:gd name="connsiteY46" fmla="*/ 272596 h 361333"/>
                <a:gd name="connsiteX47" fmla="*/ 252403 w 361670"/>
                <a:gd name="connsiteY47" fmla="*/ 278980 h 361333"/>
                <a:gd name="connsiteX48" fmla="*/ 246013 w 361670"/>
                <a:gd name="connsiteY48" fmla="*/ 272596 h 361333"/>
                <a:gd name="connsiteX49" fmla="*/ 246013 w 361670"/>
                <a:gd name="connsiteY49" fmla="*/ 244507 h 361333"/>
                <a:gd name="connsiteX50" fmla="*/ 237067 w 361670"/>
                <a:gd name="connsiteY50" fmla="*/ 244507 h 361333"/>
                <a:gd name="connsiteX51" fmla="*/ 230677 w 361670"/>
                <a:gd name="connsiteY51" fmla="*/ 238123 h 361333"/>
                <a:gd name="connsiteX52" fmla="*/ 230677 w 361670"/>
                <a:gd name="connsiteY52" fmla="*/ 199819 h 361333"/>
                <a:gd name="connsiteX53" fmla="*/ 237067 w 361670"/>
                <a:gd name="connsiteY53" fmla="*/ 193435 h 361333"/>
                <a:gd name="connsiteX54" fmla="*/ 246013 w 361670"/>
                <a:gd name="connsiteY54" fmla="*/ 193435 h 361333"/>
                <a:gd name="connsiteX55" fmla="*/ 246013 w 361670"/>
                <a:gd name="connsiteY55" fmla="*/ 88737 h 361333"/>
                <a:gd name="connsiteX56" fmla="*/ 252403 w 361670"/>
                <a:gd name="connsiteY56" fmla="*/ 82353 h 361333"/>
                <a:gd name="connsiteX57" fmla="*/ 258792 w 361670"/>
                <a:gd name="connsiteY57" fmla="*/ 88737 h 361333"/>
                <a:gd name="connsiteX58" fmla="*/ 258792 w 361670"/>
                <a:gd name="connsiteY58" fmla="*/ 193435 h 361333"/>
                <a:gd name="connsiteX59" fmla="*/ 267738 w 361670"/>
                <a:gd name="connsiteY59" fmla="*/ 193435 h 361333"/>
                <a:gd name="connsiteX60" fmla="*/ 274128 w 361670"/>
                <a:gd name="connsiteY60" fmla="*/ 199819 h 361333"/>
                <a:gd name="connsiteX61" fmla="*/ 274128 w 361670"/>
                <a:gd name="connsiteY61" fmla="*/ 238123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1670" h="361333">
                  <a:moveTo>
                    <a:pt x="180835" y="0"/>
                  </a:moveTo>
                  <a:cubicBezTo>
                    <a:pt x="80513" y="0"/>
                    <a:pt x="0" y="81077"/>
                    <a:pt x="0" y="180667"/>
                  </a:cubicBezTo>
                  <a:cubicBezTo>
                    <a:pt x="0" y="280257"/>
                    <a:pt x="81152" y="361333"/>
                    <a:pt x="180835" y="361333"/>
                  </a:cubicBezTo>
                  <a:cubicBezTo>
                    <a:pt x="281157" y="361333"/>
                    <a:pt x="361670" y="280257"/>
                    <a:pt x="361670" y="180667"/>
                  </a:cubicBezTo>
                  <a:cubicBezTo>
                    <a:pt x="361670" y="81077"/>
                    <a:pt x="281157" y="0"/>
                    <a:pt x="180835" y="0"/>
                  </a:cubicBezTo>
                  <a:close/>
                  <a:moveTo>
                    <a:pt x="131633" y="199819"/>
                  </a:moveTo>
                  <a:cubicBezTo>
                    <a:pt x="131633" y="203649"/>
                    <a:pt x="129077" y="206203"/>
                    <a:pt x="125243" y="206203"/>
                  </a:cubicBezTo>
                  <a:lnTo>
                    <a:pt x="116297" y="206203"/>
                  </a:lnTo>
                  <a:lnTo>
                    <a:pt x="116297" y="272596"/>
                  </a:lnTo>
                  <a:cubicBezTo>
                    <a:pt x="116297" y="276427"/>
                    <a:pt x="113741" y="278980"/>
                    <a:pt x="109907" y="278980"/>
                  </a:cubicBezTo>
                  <a:cubicBezTo>
                    <a:pt x="106073" y="278980"/>
                    <a:pt x="103517" y="276427"/>
                    <a:pt x="103517" y="272596"/>
                  </a:cubicBezTo>
                  <a:lnTo>
                    <a:pt x="103517" y="206203"/>
                  </a:lnTo>
                  <a:lnTo>
                    <a:pt x="94571" y="206203"/>
                  </a:lnTo>
                  <a:cubicBezTo>
                    <a:pt x="90737" y="206203"/>
                    <a:pt x="88181" y="203649"/>
                    <a:pt x="88181" y="199819"/>
                  </a:cubicBezTo>
                  <a:lnTo>
                    <a:pt x="88181" y="161515"/>
                  </a:lnTo>
                  <a:cubicBezTo>
                    <a:pt x="88181" y="157684"/>
                    <a:pt x="90737" y="155131"/>
                    <a:pt x="94571" y="155131"/>
                  </a:cubicBezTo>
                  <a:lnTo>
                    <a:pt x="103517" y="155131"/>
                  </a:lnTo>
                  <a:lnTo>
                    <a:pt x="103517" y="88737"/>
                  </a:lnTo>
                  <a:cubicBezTo>
                    <a:pt x="103517" y="84907"/>
                    <a:pt x="106073" y="82353"/>
                    <a:pt x="109907" y="82353"/>
                  </a:cubicBezTo>
                  <a:cubicBezTo>
                    <a:pt x="113741" y="82353"/>
                    <a:pt x="116297" y="84907"/>
                    <a:pt x="116297" y="88737"/>
                  </a:cubicBezTo>
                  <a:lnTo>
                    <a:pt x="116297" y="155131"/>
                  </a:lnTo>
                  <a:lnTo>
                    <a:pt x="125243" y="155131"/>
                  </a:lnTo>
                  <a:cubicBezTo>
                    <a:pt x="129077" y="155131"/>
                    <a:pt x="131633" y="157684"/>
                    <a:pt x="131633" y="161515"/>
                  </a:cubicBezTo>
                  <a:lnTo>
                    <a:pt x="131633" y="199819"/>
                  </a:lnTo>
                  <a:close/>
                  <a:moveTo>
                    <a:pt x="202561" y="161515"/>
                  </a:moveTo>
                  <a:cubicBezTo>
                    <a:pt x="202561" y="165345"/>
                    <a:pt x="200005" y="167899"/>
                    <a:pt x="196171" y="167899"/>
                  </a:cubicBezTo>
                  <a:lnTo>
                    <a:pt x="187225" y="167899"/>
                  </a:lnTo>
                  <a:lnTo>
                    <a:pt x="187225" y="272596"/>
                  </a:lnTo>
                  <a:cubicBezTo>
                    <a:pt x="187225" y="276427"/>
                    <a:pt x="184669" y="278980"/>
                    <a:pt x="180835" y="278980"/>
                  </a:cubicBezTo>
                  <a:cubicBezTo>
                    <a:pt x="177001" y="278980"/>
                    <a:pt x="174445" y="276427"/>
                    <a:pt x="174445" y="272596"/>
                  </a:cubicBezTo>
                  <a:lnTo>
                    <a:pt x="174445" y="167899"/>
                  </a:lnTo>
                  <a:lnTo>
                    <a:pt x="165499" y="167899"/>
                  </a:lnTo>
                  <a:cubicBezTo>
                    <a:pt x="161665" y="167899"/>
                    <a:pt x="159109" y="165345"/>
                    <a:pt x="159109" y="161515"/>
                  </a:cubicBezTo>
                  <a:lnTo>
                    <a:pt x="159109" y="123211"/>
                  </a:lnTo>
                  <a:cubicBezTo>
                    <a:pt x="159109" y="119381"/>
                    <a:pt x="161665" y="116827"/>
                    <a:pt x="165499" y="116827"/>
                  </a:cubicBezTo>
                  <a:lnTo>
                    <a:pt x="174445" y="116827"/>
                  </a:lnTo>
                  <a:lnTo>
                    <a:pt x="174445" y="88737"/>
                  </a:lnTo>
                  <a:cubicBezTo>
                    <a:pt x="174445" y="84907"/>
                    <a:pt x="177001" y="82353"/>
                    <a:pt x="180835" y="82353"/>
                  </a:cubicBezTo>
                  <a:cubicBezTo>
                    <a:pt x="184669" y="82353"/>
                    <a:pt x="187225" y="84907"/>
                    <a:pt x="187225" y="88737"/>
                  </a:cubicBezTo>
                  <a:lnTo>
                    <a:pt x="187225" y="116827"/>
                  </a:lnTo>
                  <a:lnTo>
                    <a:pt x="196171" y="116827"/>
                  </a:lnTo>
                  <a:cubicBezTo>
                    <a:pt x="200005" y="116827"/>
                    <a:pt x="202561" y="119381"/>
                    <a:pt x="202561" y="123211"/>
                  </a:cubicBezTo>
                  <a:lnTo>
                    <a:pt x="202561" y="161515"/>
                  </a:lnTo>
                  <a:close/>
                  <a:moveTo>
                    <a:pt x="274128" y="238123"/>
                  </a:moveTo>
                  <a:cubicBezTo>
                    <a:pt x="274128" y="241953"/>
                    <a:pt x="271572" y="244507"/>
                    <a:pt x="267738" y="244507"/>
                  </a:cubicBezTo>
                  <a:lnTo>
                    <a:pt x="258792" y="244507"/>
                  </a:lnTo>
                  <a:lnTo>
                    <a:pt x="258792" y="272596"/>
                  </a:lnTo>
                  <a:cubicBezTo>
                    <a:pt x="258792" y="276427"/>
                    <a:pt x="256237" y="278980"/>
                    <a:pt x="252403" y="278980"/>
                  </a:cubicBezTo>
                  <a:cubicBezTo>
                    <a:pt x="248569" y="278980"/>
                    <a:pt x="246013" y="276427"/>
                    <a:pt x="246013" y="272596"/>
                  </a:cubicBezTo>
                  <a:lnTo>
                    <a:pt x="246013" y="244507"/>
                  </a:lnTo>
                  <a:lnTo>
                    <a:pt x="237067" y="244507"/>
                  </a:lnTo>
                  <a:cubicBezTo>
                    <a:pt x="233233" y="244507"/>
                    <a:pt x="230677" y="241953"/>
                    <a:pt x="230677" y="238123"/>
                  </a:cubicBezTo>
                  <a:lnTo>
                    <a:pt x="230677" y="199819"/>
                  </a:lnTo>
                  <a:cubicBezTo>
                    <a:pt x="230677" y="195988"/>
                    <a:pt x="233233" y="193435"/>
                    <a:pt x="237067" y="193435"/>
                  </a:cubicBezTo>
                  <a:lnTo>
                    <a:pt x="246013" y="193435"/>
                  </a:lnTo>
                  <a:lnTo>
                    <a:pt x="246013" y="88737"/>
                  </a:lnTo>
                  <a:cubicBezTo>
                    <a:pt x="246013" y="84907"/>
                    <a:pt x="248569" y="82353"/>
                    <a:pt x="252403" y="82353"/>
                  </a:cubicBezTo>
                  <a:cubicBezTo>
                    <a:pt x="256237" y="82353"/>
                    <a:pt x="258792" y="84907"/>
                    <a:pt x="258792" y="88737"/>
                  </a:cubicBezTo>
                  <a:lnTo>
                    <a:pt x="258792" y="193435"/>
                  </a:lnTo>
                  <a:lnTo>
                    <a:pt x="267738" y="193435"/>
                  </a:lnTo>
                  <a:cubicBezTo>
                    <a:pt x="271572" y="193435"/>
                    <a:pt x="274128" y="195988"/>
                    <a:pt x="274128" y="199819"/>
                  </a:cubicBezTo>
                  <a:lnTo>
                    <a:pt x="274128" y="238123"/>
                  </a:lnTo>
                  <a:close/>
                </a:path>
              </a:pathLst>
            </a:custGeom>
            <a:grpFill/>
            <a:ln w="6390" cap="flat">
              <a:noFill/>
              <a:prstDash val="solid"/>
              <a:miter/>
            </a:ln>
          </p:spPr>
          <p:txBody>
            <a:bodyPr rtlCol="0" anchor="ctr"/>
            <a:lstStyle/>
            <a:p>
              <a:endParaRPr lang="en-US" sz="1200">
                <a:ea typeface="Calibri Light" panose="020F0302020204030204" pitchFamily="34" charset="0"/>
                <a:cs typeface="Calibri Light" panose="020F0302020204030204" pitchFamily="34" charset="0"/>
              </a:endParaRPr>
            </a:p>
          </p:txBody>
        </p:sp>
      </p:grpSp>
      <p:sp>
        <p:nvSpPr>
          <p:cNvPr id="21" name="TextBox 20">
            <a:extLst>
              <a:ext uri="{FF2B5EF4-FFF2-40B4-BE49-F238E27FC236}">
                <a16:creationId xmlns:a16="http://schemas.microsoft.com/office/drawing/2014/main" id="{FAF47979-34E3-FD8E-DF5B-6715366631B5}"/>
              </a:ext>
            </a:extLst>
          </p:cNvPr>
          <p:cNvSpPr txBox="1"/>
          <p:nvPr/>
        </p:nvSpPr>
        <p:spPr>
          <a:xfrm>
            <a:off x="7547296" y="3846441"/>
            <a:ext cx="3213215" cy="738664"/>
          </a:xfrm>
          <a:prstGeom prst="rect">
            <a:avLst/>
          </a:prstGeom>
        </p:spPr>
        <p:txBody>
          <a:bodyPr wrap="square" lIns="0" tIns="0" rIns="0" bIns="0" rtlCol="0">
            <a:spAutoFit/>
          </a:bodyPr>
          <a:lstStyle/>
          <a:p>
            <a:r>
              <a:rPr lang="en-AU" sz="1200" b="1">
                <a:ea typeface="Calibri Light" panose="020F0302020204030204" pitchFamily="34" charset="0"/>
                <a:cs typeface="Calibri Light" panose="020F0302020204030204" pitchFamily="34" charset="0"/>
              </a:rPr>
              <a:t>Siloed Systems</a:t>
            </a:r>
          </a:p>
          <a:p>
            <a:r>
              <a:rPr lang="en-AU" sz="1200">
                <a:ea typeface="Calibri Light" panose="020F0302020204030204" pitchFamily="34" charset="0"/>
                <a:cs typeface="Calibri Light" panose="020F0302020204030204" pitchFamily="34" charset="0"/>
              </a:rPr>
              <a:t>Hard to engage across the key players in the health value chain and integrate data.</a:t>
            </a:r>
          </a:p>
          <a:p>
            <a:endParaRPr lang="en-AU" sz="1200" b="1">
              <a:ea typeface="Calibri Light" panose="020F0302020204030204" pitchFamily="34" charset="0"/>
              <a:cs typeface="Calibri Light" panose="020F0302020204030204" pitchFamily="34" charset="0"/>
            </a:endParaRPr>
          </a:p>
        </p:txBody>
      </p:sp>
      <p:grpSp>
        <p:nvGrpSpPr>
          <p:cNvPr id="23" name="Graphic 4">
            <a:extLst>
              <a:ext uri="{FF2B5EF4-FFF2-40B4-BE49-F238E27FC236}">
                <a16:creationId xmlns:a16="http://schemas.microsoft.com/office/drawing/2014/main" id="{7D45603F-E211-BE26-EE18-44886DD42FB4}"/>
              </a:ext>
            </a:extLst>
          </p:cNvPr>
          <p:cNvGrpSpPr/>
          <p:nvPr/>
        </p:nvGrpSpPr>
        <p:grpSpPr>
          <a:xfrm>
            <a:off x="6858302" y="2980409"/>
            <a:ext cx="476437" cy="447177"/>
            <a:chOff x="8239823" y="3339623"/>
            <a:chExt cx="361670" cy="361333"/>
          </a:xfrm>
          <a:solidFill>
            <a:schemeClr val="accent1">
              <a:lumMod val="60000"/>
              <a:lumOff val="40000"/>
            </a:schemeClr>
          </a:solidFill>
        </p:grpSpPr>
        <p:sp>
          <p:nvSpPr>
            <p:cNvPr id="24" name="Graphic 4">
              <a:extLst>
                <a:ext uri="{FF2B5EF4-FFF2-40B4-BE49-F238E27FC236}">
                  <a16:creationId xmlns:a16="http://schemas.microsoft.com/office/drawing/2014/main" id="{3D3B1229-7C27-B970-EC80-0E9009A3E3ED}"/>
                </a:ext>
              </a:extLst>
            </p:cNvPr>
            <p:cNvSpPr/>
            <p:nvPr/>
          </p:nvSpPr>
          <p:spPr>
            <a:xfrm>
              <a:off x="8327365" y="3430276"/>
              <a:ext cx="118853" cy="42134"/>
            </a:xfrm>
            <a:custGeom>
              <a:avLst/>
              <a:gdLst>
                <a:gd name="connsiteX0" fmla="*/ 59427 w 118853"/>
                <a:gd name="connsiteY0" fmla="*/ 42134 h 42134"/>
                <a:gd name="connsiteX1" fmla="*/ 118853 w 118853"/>
                <a:gd name="connsiteY1" fmla="*/ 21067 h 42134"/>
                <a:gd name="connsiteX2" fmla="*/ 59427 w 118853"/>
                <a:gd name="connsiteY2" fmla="*/ 0 h 42134"/>
                <a:gd name="connsiteX3" fmla="*/ 0 w 118853"/>
                <a:gd name="connsiteY3" fmla="*/ 21067 h 42134"/>
                <a:gd name="connsiteX4" fmla="*/ 59427 w 118853"/>
                <a:gd name="connsiteY4" fmla="*/ 42134 h 42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53" h="42134">
                  <a:moveTo>
                    <a:pt x="59427" y="42134"/>
                  </a:moveTo>
                  <a:cubicBezTo>
                    <a:pt x="96489" y="42134"/>
                    <a:pt x="118853" y="30005"/>
                    <a:pt x="118853" y="21067"/>
                  </a:cubicBezTo>
                  <a:cubicBezTo>
                    <a:pt x="118853" y="12768"/>
                    <a:pt x="95849" y="0"/>
                    <a:pt x="59427" y="0"/>
                  </a:cubicBezTo>
                  <a:cubicBezTo>
                    <a:pt x="23004" y="0"/>
                    <a:pt x="0" y="12768"/>
                    <a:pt x="0" y="21067"/>
                  </a:cubicBezTo>
                  <a:cubicBezTo>
                    <a:pt x="0" y="30005"/>
                    <a:pt x="23004" y="42134"/>
                    <a:pt x="59427" y="42134"/>
                  </a:cubicBezTo>
                  <a:close/>
                </a:path>
              </a:pathLst>
            </a:custGeom>
            <a:grpFill/>
            <a:ln w="6390" cap="flat">
              <a:noFill/>
              <a:prstDash val="solid"/>
              <a:miter/>
            </a:ln>
          </p:spPr>
          <p:txBody>
            <a:bodyPr rtlCol="0" anchor="ctr"/>
            <a:lstStyle/>
            <a:p>
              <a:endParaRPr lang="en-US" sz="1200"/>
            </a:p>
          </p:txBody>
        </p:sp>
        <p:sp>
          <p:nvSpPr>
            <p:cNvPr id="25" name="Graphic 4">
              <a:extLst>
                <a:ext uri="{FF2B5EF4-FFF2-40B4-BE49-F238E27FC236}">
                  <a16:creationId xmlns:a16="http://schemas.microsoft.com/office/drawing/2014/main" id="{3541A739-0419-8D9F-F0B0-DA0E76297949}"/>
                </a:ext>
              </a:extLst>
            </p:cNvPr>
            <p:cNvSpPr/>
            <p:nvPr/>
          </p:nvSpPr>
          <p:spPr>
            <a:xfrm>
              <a:off x="8407879" y="3492201"/>
              <a:ext cx="118852" cy="118741"/>
            </a:xfrm>
            <a:custGeom>
              <a:avLst/>
              <a:gdLst>
                <a:gd name="connsiteX0" fmla="*/ 59426 w 118852"/>
                <a:gd name="connsiteY0" fmla="*/ 0 h 118741"/>
                <a:gd name="connsiteX1" fmla="*/ 0 w 118852"/>
                <a:gd name="connsiteY1" fmla="*/ 59371 h 118741"/>
                <a:gd name="connsiteX2" fmla="*/ 59426 w 118852"/>
                <a:gd name="connsiteY2" fmla="*/ 118742 h 118741"/>
                <a:gd name="connsiteX3" fmla="*/ 118853 w 118852"/>
                <a:gd name="connsiteY3" fmla="*/ 59371 h 118741"/>
                <a:gd name="connsiteX4" fmla="*/ 59426 w 118852"/>
                <a:gd name="connsiteY4" fmla="*/ 0 h 118741"/>
                <a:gd name="connsiteX5" fmla="*/ 59426 w 118852"/>
                <a:gd name="connsiteY5" fmla="*/ 52987 h 118741"/>
                <a:gd name="connsiteX6" fmla="*/ 82430 w 118852"/>
                <a:gd name="connsiteY6" fmla="*/ 75969 h 118741"/>
                <a:gd name="connsiteX7" fmla="*/ 65816 w 118852"/>
                <a:gd name="connsiteY7" fmla="*/ 97675 h 118741"/>
                <a:gd name="connsiteX8" fmla="*/ 65816 w 118852"/>
                <a:gd name="connsiteY8" fmla="*/ 103420 h 118741"/>
                <a:gd name="connsiteX9" fmla="*/ 59426 w 118852"/>
                <a:gd name="connsiteY9" fmla="*/ 109804 h 118741"/>
                <a:gd name="connsiteX10" fmla="*/ 53036 w 118852"/>
                <a:gd name="connsiteY10" fmla="*/ 103420 h 118741"/>
                <a:gd name="connsiteX11" fmla="*/ 53036 w 118852"/>
                <a:gd name="connsiteY11" fmla="*/ 97675 h 118741"/>
                <a:gd name="connsiteX12" fmla="*/ 36422 w 118852"/>
                <a:gd name="connsiteY12" fmla="*/ 75969 h 118741"/>
                <a:gd name="connsiteX13" fmla="*/ 42812 w 118852"/>
                <a:gd name="connsiteY13" fmla="*/ 69585 h 118741"/>
                <a:gd name="connsiteX14" fmla="*/ 49202 w 118852"/>
                <a:gd name="connsiteY14" fmla="*/ 75969 h 118741"/>
                <a:gd name="connsiteX15" fmla="*/ 59426 w 118852"/>
                <a:gd name="connsiteY15" fmla="*/ 86184 h 118741"/>
                <a:gd name="connsiteX16" fmla="*/ 69650 w 118852"/>
                <a:gd name="connsiteY16" fmla="*/ 75969 h 118741"/>
                <a:gd name="connsiteX17" fmla="*/ 59426 w 118852"/>
                <a:gd name="connsiteY17" fmla="*/ 65755 h 118741"/>
                <a:gd name="connsiteX18" fmla="*/ 36422 w 118852"/>
                <a:gd name="connsiteY18" fmla="*/ 42772 h 118741"/>
                <a:gd name="connsiteX19" fmla="*/ 53036 w 118852"/>
                <a:gd name="connsiteY19" fmla="*/ 21067 h 118741"/>
                <a:gd name="connsiteX20" fmla="*/ 53036 w 118852"/>
                <a:gd name="connsiteY20" fmla="*/ 15321 h 118741"/>
                <a:gd name="connsiteX21" fmla="*/ 59426 w 118852"/>
                <a:gd name="connsiteY21" fmla="*/ 8937 h 118741"/>
                <a:gd name="connsiteX22" fmla="*/ 65816 w 118852"/>
                <a:gd name="connsiteY22" fmla="*/ 15321 h 118741"/>
                <a:gd name="connsiteX23" fmla="*/ 65816 w 118852"/>
                <a:gd name="connsiteY23" fmla="*/ 21067 h 118741"/>
                <a:gd name="connsiteX24" fmla="*/ 82430 w 118852"/>
                <a:gd name="connsiteY24" fmla="*/ 42772 h 118741"/>
                <a:gd name="connsiteX25" fmla="*/ 76040 w 118852"/>
                <a:gd name="connsiteY25" fmla="*/ 49156 h 118741"/>
                <a:gd name="connsiteX26" fmla="*/ 69650 w 118852"/>
                <a:gd name="connsiteY26" fmla="*/ 42772 h 118741"/>
                <a:gd name="connsiteX27" fmla="*/ 59426 w 118852"/>
                <a:gd name="connsiteY27" fmla="*/ 32558 h 118741"/>
                <a:gd name="connsiteX28" fmla="*/ 49202 w 118852"/>
                <a:gd name="connsiteY28" fmla="*/ 42772 h 118741"/>
                <a:gd name="connsiteX29" fmla="*/ 59426 w 118852"/>
                <a:gd name="connsiteY29" fmla="*/ 52987 h 11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852" h="118741">
                  <a:moveTo>
                    <a:pt x="59426" y="0"/>
                  </a:moveTo>
                  <a:cubicBezTo>
                    <a:pt x="26837" y="0"/>
                    <a:pt x="0" y="26812"/>
                    <a:pt x="0" y="59371"/>
                  </a:cubicBezTo>
                  <a:cubicBezTo>
                    <a:pt x="0" y="91929"/>
                    <a:pt x="26837" y="118742"/>
                    <a:pt x="59426" y="118742"/>
                  </a:cubicBezTo>
                  <a:cubicBezTo>
                    <a:pt x="92014" y="118742"/>
                    <a:pt x="118853" y="91929"/>
                    <a:pt x="118853" y="59371"/>
                  </a:cubicBezTo>
                  <a:cubicBezTo>
                    <a:pt x="118853" y="26812"/>
                    <a:pt x="92014" y="0"/>
                    <a:pt x="59426" y="0"/>
                  </a:cubicBezTo>
                  <a:close/>
                  <a:moveTo>
                    <a:pt x="59426" y="52987"/>
                  </a:moveTo>
                  <a:cubicBezTo>
                    <a:pt x="72206" y="52987"/>
                    <a:pt x="82430" y="63201"/>
                    <a:pt x="82430" y="75969"/>
                  </a:cubicBezTo>
                  <a:cubicBezTo>
                    <a:pt x="82430" y="86184"/>
                    <a:pt x="75401" y="95121"/>
                    <a:pt x="65816" y="97675"/>
                  </a:cubicBezTo>
                  <a:lnTo>
                    <a:pt x="65816" y="103420"/>
                  </a:lnTo>
                  <a:cubicBezTo>
                    <a:pt x="65816" y="107251"/>
                    <a:pt x="63260" y="109804"/>
                    <a:pt x="59426" y="109804"/>
                  </a:cubicBezTo>
                  <a:cubicBezTo>
                    <a:pt x="55592" y="109804"/>
                    <a:pt x="53036" y="107251"/>
                    <a:pt x="53036" y="103420"/>
                  </a:cubicBezTo>
                  <a:lnTo>
                    <a:pt x="53036" y="97675"/>
                  </a:lnTo>
                  <a:cubicBezTo>
                    <a:pt x="43451" y="95121"/>
                    <a:pt x="36422" y="86184"/>
                    <a:pt x="36422" y="75969"/>
                  </a:cubicBezTo>
                  <a:cubicBezTo>
                    <a:pt x="36422" y="72139"/>
                    <a:pt x="38978" y="69585"/>
                    <a:pt x="42812" y="69585"/>
                  </a:cubicBezTo>
                  <a:cubicBezTo>
                    <a:pt x="46646" y="69585"/>
                    <a:pt x="49202" y="72139"/>
                    <a:pt x="49202" y="75969"/>
                  </a:cubicBezTo>
                  <a:cubicBezTo>
                    <a:pt x="49202" y="81715"/>
                    <a:pt x="53675" y="86184"/>
                    <a:pt x="59426" y="86184"/>
                  </a:cubicBezTo>
                  <a:cubicBezTo>
                    <a:pt x="65177" y="86184"/>
                    <a:pt x="69650" y="81715"/>
                    <a:pt x="69650" y="75969"/>
                  </a:cubicBezTo>
                  <a:cubicBezTo>
                    <a:pt x="69650" y="70224"/>
                    <a:pt x="65177" y="65755"/>
                    <a:pt x="59426" y="65755"/>
                  </a:cubicBezTo>
                  <a:cubicBezTo>
                    <a:pt x="46646" y="65755"/>
                    <a:pt x="36422" y="55540"/>
                    <a:pt x="36422" y="42772"/>
                  </a:cubicBezTo>
                  <a:cubicBezTo>
                    <a:pt x="36422" y="32558"/>
                    <a:pt x="43451" y="23620"/>
                    <a:pt x="53036" y="21067"/>
                  </a:cubicBezTo>
                  <a:lnTo>
                    <a:pt x="53036" y="15321"/>
                  </a:lnTo>
                  <a:cubicBezTo>
                    <a:pt x="53036" y="11491"/>
                    <a:pt x="55592" y="8937"/>
                    <a:pt x="59426" y="8937"/>
                  </a:cubicBezTo>
                  <a:cubicBezTo>
                    <a:pt x="63260" y="8937"/>
                    <a:pt x="65816" y="11491"/>
                    <a:pt x="65816" y="15321"/>
                  </a:cubicBezTo>
                  <a:lnTo>
                    <a:pt x="65816" y="21067"/>
                  </a:lnTo>
                  <a:cubicBezTo>
                    <a:pt x="75401" y="23620"/>
                    <a:pt x="82430" y="32558"/>
                    <a:pt x="82430" y="42772"/>
                  </a:cubicBezTo>
                  <a:cubicBezTo>
                    <a:pt x="82430" y="46603"/>
                    <a:pt x="79874" y="49156"/>
                    <a:pt x="76040" y="49156"/>
                  </a:cubicBezTo>
                  <a:cubicBezTo>
                    <a:pt x="72206" y="49156"/>
                    <a:pt x="69650" y="46603"/>
                    <a:pt x="69650" y="42772"/>
                  </a:cubicBezTo>
                  <a:cubicBezTo>
                    <a:pt x="69650" y="37027"/>
                    <a:pt x="65177" y="32558"/>
                    <a:pt x="59426" y="32558"/>
                  </a:cubicBezTo>
                  <a:cubicBezTo>
                    <a:pt x="53675" y="32558"/>
                    <a:pt x="49202" y="37027"/>
                    <a:pt x="49202" y="42772"/>
                  </a:cubicBezTo>
                  <a:cubicBezTo>
                    <a:pt x="49202" y="48518"/>
                    <a:pt x="53675" y="52987"/>
                    <a:pt x="59426" y="52987"/>
                  </a:cubicBezTo>
                  <a:close/>
                </a:path>
              </a:pathLst>
            </a:custGeom>
            <a:grpFill/>
            <a:ln w="6390" cap="flat">
              <a:noFill/>
              <a:prstDash val="solid"/>
              <a:miter/>
            </a:ln>
          </p:spPr>
          <p:txBody>
            <a:bodyPr rtlCol="0" anchor="ctr"/>
            <a:lstStyle/>
            <a:p>
              <a:endParaRPr lang="en-US" sz="1200"/>
            </a:p>
          </p:txBody>
        </p:sp>
        <p:sp>
          <p:nvSpPr>
            <p:cNvPr id="26" name="Graphic 4">
              <a:extLst>
                <a:ext uri="{FF2B5EF4-FFF2-40B4-BE49-F238E27FC236}">
                  <a16:creationId xmlns:a16="http://schemas.microsoft.com/office/drawing/2014/main" id="{0DEC3C5C-75F1-6A6D-62D9-5EE8B7B41FAE}"/>
                </a:ext>
              </a:extLst>
            </p:cNvPr>
            <p:cNvSpPr/>
            <p:nvPr/>
          </p:nvSpPr>
          <p:spPr>
            <a:xfrm>
              <a:off x="8239823" y="3339623"/>
              <a:ext cx="361670" cy="361333"/>
            </a:xfrm>
            <a:custGeom>
              <a:avLst/>
              <a:gdLst>
                <a:gd name="connsiteX0" fmla="*/ 180836 w 361670"/>
                <a:gd name="connsiteY0" fmla="*/ 0 h 361333"/>
                <a:gd name="connsiteX1" fmla="*/ 0 w 361670"/>
                <a:gd name="connsiteY1" fmla="*/ 180667 h 361333"/>
                <a:gd name="connsiteX2" fmla="*/ 180836 w 361670"/>
                <a:gd name="connsiteY2" fmla="*/ 361333 h 361333"/>
                <a:gd name="connsiteX3" fmla="*/ 361670 w 361670"/>
                <a:gd name="connsiteY3" fmla="*/ 180667 h 361333"/>
                <a:gd name="connsiteX4" fmla="*/ 180836 w 361670"/>
                <a:gd name="connsiteY4" fmla="*/ 0 h 361333"/>
                <a:gd name="connsiteX5" fmla="*/ 141856 w 361670"/>
                <a:gd name="connsiteY5" fmla="*/ 187689 h 361333"/>
                <a:gd name="connsiteX6" fmla="*/ 148246 w 361670"/>
                <a:gd name="connsiteY6" fmla="*/ 194073 h 361333"/>
                <a:gd name="connsiteX7" fmla="*/ 141856 w 361670"/>
                <a:gd name="connsiteY7" fmla="*/ 200457 h 361333"/>
                <a:gd name="connsiteX8" fmla="*/ 141856 w 361670"/>
                <a:gd name="connsiteY8" fmla="*/ 200457 h 361333"/>
                <a:gd name="connsiteX9" fmla="*/ 88181 w 361670"/>
                <a:gd name="connsiteY9" fmla="*/ 186412 h 361333"/>
                <a:gd name="connsiteX10" fmla="*/ 88181 w 361670"/>
                <a:gd name="connsiteY10" fmla="*/ 194073 h 361333"/>
                <a:gd name="connsiteX11" fmla="*/ 142496 w 361670"/>
                <a:gd name="connsiteY11" fmla="*/ 215140 h 361333"/>
                <a:gd name="connsiteX12" fmla="*/ 148886 w 361670"/>
                <a:gd name="connsiteY12" fmla="*/ 221524 h 361333"/>
                <a:gd name="connsiteX13" fmla="*/ 142496 w 361670"/>
                <a:gd name="connsiteY13" fmla="*/ 227908 h 361333"/>
                <a:gd name="connsiteX14" fmla="*/ 142496 w 361670"/>
                <a:gd name="connsiteY14" fmla="*/ 227908 h 361333"/>
                <a:gd name="connsiteX15" fmla="*/ 88820 w 361670"/>
                <a:gd name="connsiteY15" fmla="*/ 213863 h 361333"/>
                <a:gd name="connsiteX16" fmla="*/ 88820 w 361670"/>
                <a:gd name="connsiteY16" fmla="*/ 221524 h 361333"/>
                <a:gd name="connsiteX17" fmla="*/ 148246 w 361670"/>
                <a:gd name="connsiteY17" fmla="*/ 242591 h 361333"/>
                <a:gd name="connsiteX18" fmla="*/ 154636 w 361670"/>
                <a:gd name="connsiteY18" fmla="*/ 248975 h 361333"/>
                <a:gd name="connsiteX19" fmla="*/ 148246 w 361670"/>
                <a:gd name="connsiteY19" fmla="*/ 255359 h 361333"/>
                <a:gd name="connsiteX20" fmla="*/ 76040 w 361670"/>
                <a:gd name="connsiteY20" fmla="*/ 221524 h 361333"/>
                <a:gd name="connsiteX21" fmla="*/ 76040 w 361670"/>
                <a:gd name="connsiteY21" fmla="*/ 111720 h 361333"/>
                <a:gd name="connsiteX22" fmla="*/ 148246 w 361670"/>
                <a:gd name="connsiteY22" fmla="*/ 77885 h 361333"/>
                <a:gd name="connsiteX23" fmla="*/ 220453 w 361670"/>
                <a:gd name="connsiteY23" fmla="*/ 111720 h 361333"/>
                <a:gd name="connsiteX24" fmla="*/ 148246 w 361670"/>
                <a:gd name="connsiteY24" fmla="*/ 145555 h 361333"/>
                <a:gd name="connsiteX25" fmla="*/ 88820 w 361670"/>
                <a:gd name="connsiteY25" fmla="*/ 131510 h 361333"/>
                <a:gd name="connsiteX26" fmla="*/ 88820 w 361670"/>
                <a:gd name="connsiteY26" fmla="*/ 139171 h 361333"/>
                <a:gd name="connsiteX27" fmla="*/ 148246 w 361670"/>
                <a:gd name="connsiteY27" fmla="*/ 160238 h 361333"/>
                <a:gd name="connsiteX28" fmla="*/ 154636 w 361670"/>
                <a:gd name="connsiteY28" fmla="*/ 166622 h 361333"/>
                <a:gd name="connsiteX29" fmla="*/ 148246 w 361670"/>
                <a:gd name="connsiteY29" fmla="*/ 173006 h 361333"/>
                <a:gd name="connsiteX30" fmla="*/ 88820 w 361670"/>
                <a:gd name="connsiteY30" fmla="*/ 158961 h 361333"/>
                <a:gd name="connsiteX31" fmla="*/ 88820 w 361670"/>
                <a:gd name="connsiteY31" fmla="*/ 166622 h 361333"/>
                <a:gd name="connsiteX32" fmla="*/ 141856 w 361670"/>
                <a:gd name="connsiteY32" fmla="*/ 187689 h 361333"/>
                <a:gd name="connsiteX33" fmla="*/ 227482 w 361670"/>
                <a:gd name="connsiteY33" fmla="*/ 284087 h 361333"/>
                <a:gd name="connsiteX34" fmla="*/ 155276 w 361670"/>
                <a:gd name="connsiteY34" fmla="*/ 211948 h 361333"/>
                <a:gd name="connsiteX35" fmla="*/ 227482 w 361670"/>
                <a:gd name="connsiteY35" fmla="*/ 139809 h 361333"/>
                <a:gd name="connsiteX36" fmla="*/ 299688 w 361670"/>
                <a:gd name="connsiteY36" fmla="*/ 211948 h 361333"/>
                <a:gd name="connsiteX37" fmla="*/ 227482 w 361670"/>
                <a:gd name="connsiteY37" fmla="*/ 284087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1670" h="361333">
                  <a:moveTo>
                    <a:pt x="180836" y="0"/>
                  </a:moveTo>
                  <a:cubicBezTo>
                    <a:pt x="80513" y="0"/>
                    <a:pt x="0" y="81077"/>
                    <a:pt x="0" y="180667"/>
                  </a:cubicBezTo>
                  <a:cubicBezTo>
                    <a:pt x="0" y="280257"/>
                    <a:pt x="81152" y="361333"/>
                    <a:pt x="180836" y="361333"/>
                  </a:cubicBezTo>
                  <a:cubicBezTo>
                    <a:pt x="281157" y="361333"/>
                    <a:pt x="361670" y="280257"/>
                    <a:pt x="361670" y="180667"/>
                  </a:cubicBezTo>
                  <a:cubicBezTo>
                    <a:pt x="361670" y="81077"/>
                    <a:pt x="281157" y="0"/>
                    <a:pt x="180836" y="0"/>
                  </a:cubicBezTo>
                  <a:close/>
                  <a:moveTo>
                    <a:pt x="141856" y="187689"/>
                  </a:moveTo>
                  <a:cubicBezTo>
                    <a:pt x="145691" y="187689"/>
                    <a:pt x="148246" y="190881"/>
                    <a:pt x="148246" y="194073"/>
                  </a:cubicBezTo>
                  <a:cubicBezTo>
                    <a:pt x="148246" y="197265"/>
                    <a:pt x="145051" y="200457"/>
                    <a:pt x="141856" y="200457"/>
                  </a:cubicBezTo>
                  <a:cubicBezTo>
                    <a:pt x="141856" y="200457"/>
                    <a:pt x="141856" y="200457"/>
                    <a:pt x="141856" y="200457"/>
                  </a:cubicBezTo>
                  <a:cubicBezTo>
                    <a:pt x="118853" y="199819"/>
                    <a:pt x="99683" y="194711"/>
                    <a:pt x="88181" y="186412"/>
                  </a:cubicBezTo>
                  <a:lnTo>
                    <a:pt x="88181" y="194073"/>
                  </a:lnTo>
                  <a:cubicBezTo>
                    <a:pt x="88181" y="201734"/>
                    <a:pt x="107351" y="213863"/>
                    <a:pt x="142496" y="215140"/>
                  </a:cubicBezTo>
                  <a:cubicBezTo>
                    <a:pt x="146330" y="215140"/>
                    <a:pt x="148886" y="218332"/>
                    <a:pt x="148886" y="221524"/>
                  </a:cubicBezTo>
                  <a:cubicBezTo>
                    <a:pt x="148886" y="224716"/>
                    <a:pt x="145691" y="227908"/>
                    <a:pt x="142496" y="227908"/>
                  </a:cubicBezTo>
                  <a:cubicBezTo>
                    <a:pt x="142496" y="227908"/>
                    <a:pt x="142496" y="227908"/>
                    <a:pt x="142496" y="227908"/>
                  </a:cubicBezTo>
                  <a:cubicBezTo>
                    <a:pt x="119492" y="227270"/>
                    <a:pt x="100322" y="222163"/>
                    <a:pt x="88820" y="213863"/>
                  </a:cubicBezTo>
                  <a:lnTo>
                    <a:pt x="88820" y="221524"/>
                  </a:lnTo>
                  <a:cubicBezTo>
                    <a:pt x="88820" y="229823"/>
                    <a:pt x="111824" y="242591"/>
                    <a:pt x="148246" y="242591"/>
                  </a:cubicBezTo>
                  <a:cubicBezTo>
                    <a:pt x="152081" y="242591"/>
                    <a:pt x="154636" y="245145"/>
                    <a:pt x="154636" y="248975"/>
                  </a:cubicBezTo>
                  <a:cubicBezTo>
                    <a:pt x="154636" y="252806"/>
                    <a:pt x="152081" y="255359"/>
                    <a:pt x="148246" y="255359"/>
                  </a:cubicBezTo>
                  <a:cubicBezTo>
                    <a:pt x="113102" y="255359"/>
                    <a:pt x="76040" y="243868"/>
                    <a:pt x="76040" y="221524"/>
                  </a:cubicBezTo>
                  <a:lnTo>
                    <a:pt x="76040" y="111720"/>
                  </a:lnTo>
                  <a:cubicBezTo>
                    <a:pt x="76040" y="90014"/>
                    <a:pt x="113102" y="77885"/>
                    <a:pt x="148246" y="77885"/>
                  </a:cubicBezTo>
                  <a:cubicBezTo>
                    <a:pt x="183391" y="77885"/>
                    <a:pt x="220453" y="90014"/>
                    <a:pt x="220453" y="111720"/>
                  </a:cubicBezTo>
                  <a:cubicBezTo>
                    <a:pt x="220453" y="133425"/>
                    <a:pt x="183391" y="145555"/>
                    <a:pt x="148246" y="145555"/>
                  </a:cubicBezTo>
                  <a:cubicBezTo>
                    <a:pt x="125881" y="145555"/>
                    <a:pt x="102878" y="140448"/>
                    <a:pt x="88820" y="131510"/>
                  </a:cubicBezTo>
                  <a:lnTo>
                    <a:pt x="88820" y="139171"/>
                  </a:lnTo>
                  <a:cubicBezTo>
                    <a:pt x="88820" y="148108"/>
                    <a:pt x="111185" y="160238"/>
                    <a:pt x="148246" y="160238"/>
                  </a:cubicBezTo>
                  <a:cubicBezTo>
                    <a:pt x="152081" y="160238"/>
                    <a:pt x="154636" y="162792"/>
                    <a:pt x="154636" y="166622"/>
                  </a:cubicBezTo>
                  <a:cubicBezTo>
                    <a:pt x="154636" y="170452"/>
                    <a:pt x="152081" y="173006"/>
                    <a:pt x="148246" y="173006"/>
                  </a:cubicBezTo>
                  <a:cubicBezTo>
                    <a:pt x="125881" y="173006"/>
                    <a:pt x="102878" y="167899"/>
                    <a:pt x="88820" y="158961"/>
                  </a:cubicBezTo>
                  <a:lnTo>
                    <a:pt x="88820" y="166622"/>
                  </a:lnTo>
                  <a:cubicBezTo>
                    <a:pt x="87542" y="174921"/>
                    <a:pt x="107351" y="186412"/>
                    <a:pt x="141856" y="187689"/>
                  </a:cubicBezTo>
                  <a:close/>
                  <a:moveTo>
                    <a:pt x="227482" y="284087"/>
                  </a:moveTo>
                  <a:cubicBezTo>
                    <a:pt x="187864" y="284087"/>
                    <a:pt x="155276" y="251529"/>
                    <a:pt x="155276" y="211948"/>
                  </a:cubicBezTo>
                  <a:cubicBezTo>
                    <a:pt x="155276" y="172368"/>
                    <a:pt x="187864" y="139809"/>
                    <a:pt x="227482" y="139809"/>
                  </a:cubicBezTo>
                  <a:cubicBezTo>
                    <a:pt x="267100" y="139809"/>
                    <a:pt x="299688" y="172368"/>
                    <a:pt x="299688" y="211948"/>
                  </a:cubicBezTo>
                  <a:cubicBezTo>
                    <a:pt x="299688" y="251529"/>
                    <a:pt x="267100" y="284087"/>
                    <a:pt x="227482" y="284087"/>
                  </a:cubicBezTo>
                  <a:close/>
                </a:path>
              </a:pathLst>
            </a:custGeom>
            <a:grpFill/>
            <a:ln w="6390" cap="flat">
              <a:noFill/>
              <a:prstDash val="solid"/>
              <a:miter/>
            </a:ln>
          </p:spPr>
          <p:txBody>
            <a:bodyPr rtlCol="0" anchor="ctr"/>
            <a:lstStyle/>
            <a:p>
              <a:endParaRPr lang="en-US" sz="1200"/>
            </a:p>
          </p:txBody>
        </p:sp>
      </p:grpSp>
      <p:sp>
        <p:nvSpPr>
          <p:cNvPr id="29" name="TextBox 28">
            <a:extLst>
              <a:ext uri="{FF2B5EF4-FFF2-40B4-BE49-F238E27FC236}">
                <a16:creationId xmlns:a16="http://schemas.microsoft.com/office/drawing/2014/main" id="{0440D9AC-6101-C083-5843-36A9DBF52E2F}"/>
              </a:ext>
            </a:extLst>
          </p:cNvPr>
          <p:cNvSpPr txBox="1"/>
          <p:nvPr/>
        </p:nvSpPr>
        <p:spPr>
          <a:xfrm>
            <a:off x="7547296" y="2678149"/>
            <a:ext cx="4026006" cy="923330"/>
          </a:xfrm>
          <a:prstGeom prst="rect">
            <a:avLst/>
          </a:prstGeom>
        </p:spPr>
        <p:txBody>
          <a:bodyPr wrap="square" lIns="0" tIns="0" rIns="0" bIns="0" rtlCol="0">
            <a:spAutoFit/>
          </a:bodyPr>
          <a:lstStyle/>
          <a:p>
            <a:r>
              <a:rPr lang="en-US" sz="1200" b="1"/>
              <a:t>Funding Models</a:t>
            </a:r>
          </a:p>
          <a:p>
            <a:r>
              <a:rPr lang="en-AU" sz="1200">
                <a:ea typeface="Calibri Light" panose="020F0302020204030204" pitchFamily="34" charset="0"/>
                <a:cs typeface="Calibri Light" panose="020F0302020204030204" pitchFamily="34" charset="0"/>
              </a:rPr>
              <a:t>Current model rewards interventions for illnesses rather than proactive prevention or cross-sectoral collaboration for better health outcomes. It also does not support personalised diagnostics.</a:t>
            </a:r>
          </a:p>
        </p:txBody>
      </p:sp>
      <p:sp>
        <p:nvSpPr>
          <p:cNvPr id="30" name="Graphic 4">
            <a:extLst>
              <a:ext uri="{FF2B5EF4-FFF2-40B4-BE49-F238E27FC236}">
                <a16:creationId xmlns:a16="http://schemas.microsoft.com/office/drawing/2014/main" id="{0935FB4C-E854-9C19-0F36-03BE5F4D0DB3}"/>
              </a:ext>
            </a:extLst>
          </p:cNvPr>
          <p:cNvSpPr/>
          <p:nvPr/>
        </p:nvSpPr>
        <p:spPr>
          <a:xfrm>
            <a:off x="6858345" y="4745578"/>
            <a:ext cx="476439" cy="447184"/>
          </a:xfrm>
          <a:custGeom>
            <a:avLst/>
            <a:gdLst>
              <a:gd name="connsiteX0" fmla="*/ 180836 w 361670"/>
              <a:gd name="connsiteY0" fmla="*/ 0 h 361333"/>
              <a:gd name="connsiteX1" fmla="*/ 0 w 361670"/>
              <a:gd name="connsiteY1" fmla="*/ 180667 h 361333"/>
              <a:gd name="connsiteX2" fmla="*/ 180836 w 361670"/>
              <a:gd name="connsiteY2" fmla="*/ 361333 h 361333"/>
              <a:gd name="connsiteX3" fmla="*/ 361670 w 361670"/>
              <a:gd name="connsiteY3" fmla="*/ 180667 h 361333"/>
              <a:gd name="connsiteX4" fmla="*/ 180836 w 361670"/>
              <a:gd name="connsiteY4" fmla="*/ 0 h 361333"/>
              <a:gd name="connsiteX5" fmla="*/ 245374 w 361670"/>
              <a:gd name="connsiteY5" fmla="*/ 137256 h 361333"/>
              <a:gd name="connsiteX6" fmla="*/ 200644 w 361670"/>
              <a:gd name="connsiteY6" fmla="*/ 167260 h 361333"/>
              <a:gd name="connsiteX7" fmla="*/ 192337 w 361670"/>
              <a:gd name="connsiteY7" fmla="*/ 176836 h 361333"/>
              <a:gd name="connsiteX8" fmla="*/ 189142 w 361670"/>
              <a:gd name="connsiteY8" fmla="*/ 180667 h 361333"/>
              <a:gd name="connsiteX9" fmla="*/ 192977 w 361670"/>
              <a:gd name="connsiteY9" fmla="*/ 184497 h 361333"/>
              <a:gd name="connsiteX10" fmla="*/ 200644 w 361670"/>
              <a:gd name="connsiteY10" fmla="*/ 194073 h 361333"/>
              <a:gd name="connsiteX11" fmla="*/ 245374 w 361670"/>
              <a:gd name="connsiteY11" fmla="*/ 224078 h 361333"/>
              <a:gd name="connsiteX12" fmla="*/ 265821 w 361670"/>
              <a:gd name="connsiteY12" fmla="*/ 224078 h 361333"/>
              <a:gd name="connsiteX13" fmla="*/ 247930 w 361670"/>
              <a:gd name="connsiteY13" fmla="*/ 206203 h 361333"/>
              <a:gd name="connsiteX14" fmla="*/ 247930 w 361670"/>
              <a:gd name="connsiteY14" fmla="*/ 197265 h 361333"/>
              <a:gd name="connsiteX15" fmla="*/ 256876 w 361670"/>
              <a:gd name="connsiteY15" fmla="*/ 197265 h 361333"/>
              <a:gd name="connsiteX16" fmla="*/ 285631 w 361670"/>
              <a:gd name="connsiteY16" fmla="*/ 225993 h 361333"/>
              <a:gd name="connsiteX17" fmla="*/ 286908 w 361670"/>
              <a:gd name="connsiteY17" fmla="*/ 227908 h 361333"/>
              <a:gd name="connsiteX18" fmla="*/ 286908 w 361670"/>
              <a:gd name="connsiteY18" fmla="*/ 233015 h 361333"/>
              <a:gd name="connsiteX19" fmla="*/ 285631 w 361670"/>
              <a:gd name="connsiteY19" fmla="*/ 234930 h 361333"/>
              <a:gd name="connsiteX20" fmla="*/ 256876 w 361670"/>
              <a:gd name="connsiteY20" fmla="*/ 263658 h 361333"/>
              <a:gd name="connsiteX21" fmla="*/ 252403 w 361670"/>
              <a:gd name="connsiteY21" fmla="*/ 265574 h 361333"/>
              <a:gd name="connsiteX22" fmla="*/ 247930 w 361670"/>
              <a:gd name="connsiteY22" fmla="*/ 263658 h 361333"/>
              <a:gd name="connsiteX23" fmla="*/ 247930 w 361670"/>
              <a:gd name="connsiteY23" fmla="*/ 254721 h 361333"/>
              <a:gd name="connsiteX24" fmla="*/ 265821 w 361670"/>
              <a:gd name="connsiteY24" fmla="*/ 236846 h 361333"/>
              <a:gd name="connsiteX25" fmla="*/ 245374 w 361670"/>
              <a:gd name="connsiteY25" fmla="*/ 236846 h 361333"/>
              <a:gd name="connsiteX26" fmla="*/ 190420 w 361670"/>
              <a:gd name="connsiteY26" fmla="*/ 201734 h 361333"/>
              <a:gd name="connsiteX27" fmla="*/ 182752 w 361670"/>
              <a:gd name="connsiteY27" fmla="*/ 192796 h 361333"/>
              <a:gd name="connsiteX28" fmla="*/ 180197 w 361670"/>
              <a:gd name="connsiteY28" fmla="*/ 190243 h 361333"/>
              <a:gd name="connsiteX29" fmla="*/ 177641 w 361670"/>
              <a:gd name="connsiteY29" fmla="*/ 192796 h 361333"/>
              <a:gd name="connsiteX30" fmla="*/ 169972 w 361670"/>
              <a:gd name="connsiteY30" fmla="*/ 201734 h 361333"/>
              <a:gd name="connsiteX31" fmla="*/ 115019 w 361670"/>
              <a:gd name="connsiteY31" fmla="*/ 236846 h 361333"/>
              <a:gd name="connsiteX32" fmla="*/ 79235 w 361670"/>
              <a:gd name="connsiteY32" fmla="*/ 236846 h 361333"/>
              <a:gd name="connsiteX33" fmla="*/ 72845 w 361670"/>
              <a:gd name="connsiteY33" fmla="*/ 230462 h 361333"/>
              <a:gd name="connsiteX34" fmla="*/ 79235 w 361670"/>
              <a:gd name="connsiteY34" fmla="*/ 224078 h 361333"/>
              <a:gd name="connsiteX35" fmla="*/ 115019 w 361670"/>
              <a:gd name="connsiteY35" fmla="*/ 224078 h 361333"/>
              <a:gd name="connsiteX36" fmla="*/ 159748 w 361670"/>
              <a:gd name="connsiteY36" fmla="*/ 194073 h 361333"/>
              <a:gd name="connsiteX37" fmla="*/ 168056 w 361670"/>
              <a:gd name="connsiteY37" fmla="*/ 184497 h 361333"/>
              <a:gd name="connsiteX38" fmla="*/ 171251 w 361670"/>
              <a:gd name="connsiteY38" fmla="*/ 180667 h 361333"/>
              <a:gd name="connsiteX39" fmla="*/ 167417 w 361670"/>
              <a:gd name="connsiteY39" fmla="*/ 176836 h 361333"/>
              <a:gd name="connsiteX40" fmla="*/ 159748 w 361670"/>
              <a:gd name="connsiteY40" fmla="*/ 167260 h 361333"/>
              <a:gd name="connsiteX41" fmla="*/ 115019 w 361670"/>
              <a:gd name="connsiteY41" fmla="*/ 137256 h 361333"/>
              <a:gd name="connsiteX42" fmla="*/ 79235 w 361670"/>
              <a:gd name="connsiteY42" fmla="*/ 137256 h 361333"/>
              <a:gd name="connsiteX43" fmla="*/ 72845 w 361670"/>
              <a:gd name="connsiteY43" fmla="*/ 130872 h 361333"/>
              <a:gd name="connsiteX44" fmla="*/ 79235 w 361670"/>
              <a:gd name="connsiteY44" fmla="*/ 124488 h 361333"/>
              <a:gd name="connsiteX45" fmla="*/ 115019 w 361670"/>
              <a:gd name="connsiteY45" fmla="*/ 124488 h 361333"/>
              <a:gd name="connsiteX46" fmla="*/ 169972 w 361670"/>
              <a:gd name="connsiteY46" fmla="*/ 159600 h 361333"/>
              <a:gd name="connsiteX47" fmla="*/ 177641 w 361670"/>
              <a:gd name="connsiteY47" fmla="*/ 168537 h 361333"/>
              <a:gd name="connsiteX48" fmla="*/ 180197 w 361670"/>
              <a:gd name="connsiteY48" fmla="*/ 171091 h 361333"/>
              <a:gd name="connsiteX49" fmla="*/ 182752 w 361670"/>
              <a:gd name="connsiteY49" fmla="*/ 168537 h 361333"/>
              <a:gd name="connsiteX50" fmla="*/ 190420 w 361670"/>
              <a:gd name="connsiteY50" fmla="*/ 159600 h 361333"/>
              <a:gd name="connsiteX51" fmla="*/ 245374 w 361670"/>
              <a:gd name="connsiteY51" fmla="*/ 124488 h 361333"/>
              <a:gd name="connsiteX52" fmla="*/ 265821 w 361670"/>
              <a:gd name="connsiteY52" fmla="*/ 124488 h 361333"/>
              <a:gd name="connsiteX53" fmla="*/ 247930 w 361670"/>
              <a:gd name="connsiteY53" fmla="*/ 106612 h 361333"/>
              <a:gd name="connsiteX54" fmla="*/ 247930 w 361670"/>
              <a:gd name="connsiteY54" fmla="*/ 97675 h 361333"/>
              <a:gd name="connsiteX55" fmla="*/ 256876 w 361670"/>
              <a:gd name="connsiteY55" fmla="*/ 97675 h 361333"/>
              <a:gd name="connsiteX56" fmla="*/ 285631 w 361670"/>
              <a:gd name="connsiteY56" fmla="*/ 126403 h 361333"/>
              <a:gd name="connsiteX57" fmla="*/ 286908 w 361670"/>
              <a:gd name="connsiteY57" fmla="*/ 128318 h 361333"/>
              <a:gd name="connsiteX58" fmla="*/ 286908 w 361670"/>
              <a:gd name="connsiteY58" fmla="*/ 133425 h 361333"/>
              <a:gd name="connsiteX59" fmla="*/ 285631 w 361670"/>
              <a:gd name="connsiteY59" fmla="*/ 135340 h 361333"/>
              <a:gd name="connsiteX60" fmla="*/ 256876 w 361670"/>
              <a:gd name="connsiteY60" fmla="*/ 164068 h 361333"/>
              <a:gd name="connsiteX61" fmla="*/ 252403 w 361670"/>
              <a:gd name="connsiteY61" fmla="*/ 165984 h 361333"/>
              <a:gd name="connsiteX62" fmla="*/ 247930 w 361670"/>
              <a:gd name="connsiteY62" fmla="*/ 164068 h 361333"/>
              <a:gd name="connsiteX63" fmla="*/ 247930 w 361670"/>
              <a:gd name="connsiteY63" fmla="*/ 155131 h 361333"/>
              <a:gd name="connsiteX64" fmla="*/ 265821 w 361670"/>
              <a:gd name="connsiteY64" fmla="*/ 137256 h 361333"/>
              <a:gd name="connsiteX65" fmla="*/ 245374 w 361670"/>
              <a:gd name="connsiteY65" fmla="*/ 137256 h 361333"/>
              <a:gd name="connsiteX66" fmla="*/ 245374 w 361670"/>
              <a:gd name="connsiteY66" fmla="*/ 137256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61670" h="361333">
                <a:moveTo>
                  <a:pt x="180836" y="0"/>
                </a:moveTo>
                <a:cubicBezTo>
                  <a:pt x="80513" y="0"/>
                  <a:pt x="0" y="81076"/>
                  <a:pt x="0" y="180667"/>
                </a:cubicBezTo>
                <a:cubicBezTo>
                  <a:pt x="0" y="280257"/>
                  <a:pt x="81153" y="361333"/>
                  <a:pt x="180836" y="361333"/>
                </a:cubicBezTo>
                <a:cubicBezTo>
                  <a:pt x="281157" y="361333"/>
                  <a:pt x="361670" y="280257"/>
                  <a:pt x="361670" y="180667"/>
                </a:cubicBezTo>
                <a:cubicBezTo>
                  <a:pt x="361670" y="81076"/>
                  <a:pt x="281157" y="0"/>
                  <a:pt x="180836" y="0"/>
                </a:cubicBezTo>
                <a:close/>
                <a:moveTo>
                  <a:pt x="245374" y="137256"/>
                </a:moveTo>
                <a:cubicBezTo>
                  <a:pt x="224287" y="137256"/>
                  <a:pt x="212146" y="153216"/>
                  <a:pt x="200644" y="167260"/>
                </a:cubicBezTo>
                <a:cubicBezTo>
                  <a:pt x="198088" y="171091"/>
                  <a:pt x="195532" y="174283"/>
                  <a:pt x="192337" y="176836"/>
                </a:cubicBezTo>
                <a:lnTo>
                  <a:pt x="189142" y="180667"/>
                </a:lnTo>
                <a:lnTo>
                  <a:pt x="192977" y="184497"/>
                </a:lnTo>
                <a:cubicBezTo>
                  <a:pt x="195532" y="187051"/>
                  <a:pt x="198088" y="190881"/>
                  <a:pt x="200644" y="194073"/>
                </a:cubicBezTo>
                <a:cubicBezTo>
                  <a:pt x="211507" y="208118"/>
                  <a:pt x="224287" y="224078"/>
                  <a:pt x="245374" y="224078"/>
                </a:cubicBezTo>
                <a:lnTo>
                  <a:pt x="265821" y="224078"/>
                </a:lnTo>
                <a:lnTo>
                  <a:pt x="247930" y="206203"/>
                </a:lnTo>
                <a:cubicBezTo>
                  <a:pt x="245374" y="203649"/>
                  <a:pt x="245374" y="199819"/>
                  <a:pt x="247930" y="197265"/>
                </a:cubicBezTo>
                <a:cubicBezTo>
                  <a:pt x="250486" y="194711"/>
                  <a:pt x="254320" y="194711"/>
                  <a:pt x="256876" y="197265"/>
                </a:cubicBezTo>
                <a:lnTo>
                  <a:pt x="285631" y="225993"/>
                </a:lnTo>
                <a:cubicBezTo>
                  <a:pt x="286270" y="226631"/>
                  <a:pt x="286908" y="227270"/>
                  <a:pt x="286908" y="227908"/>
                </a:cubicBezTo>
                <a:cubicBezTo>
                  <a:pt x="287547" y="229185"/>
                  <a:pt x="287547" y="231100"/>
                  <a:pt x="286908" y="233015"/>
                </a:cubicBezTo>
                <a:cubicBezTo>
                  <a:pt x="286270" y="233654"/>
                  <a:pt x="286270" y="234292"/>
                  <a:pt x="285631" y="234930"/>
                </a:cubicBezTo>
                <a:lnTo>
                  <a:pt x="256876" y="263658"/>
                </a:lnTo>
                <a:cubicBezTo>
                  <a:pt x="255597" y="264935"/>
                  <a:pt x="253681" y="265574"/>
                  <a:pt x="252403" y="265574"/>
                </a:cubicBezTo>
                <a:cubicBezTo>
                  <a:pt x="251125" y="265574"/>
                  <a:pt x="249208" y="264935"/>
                  <a:pt x="247930" y="263658"/>
                </a:cubicBezTo>
                <a:cubicBezTo>
                  <a:pt x="245374" y="261105"/>
                  <a:pt x="245374" y="257274"/>
                  <a:pt x="247930" y="254721"/>
                </a:cubicBezTo>
                <a:lnTo>
                  <a:pt x="265821" y="236846"/>
                </a:lnTo>
                <a:lnTo>
                  <a:pt x="245374" y="236846"/>
                </a:lnTo>
                <a:cubicBezTo>
                  <a:pt x="218536" y="236846"/>
                  <a:pt x="202561" y="216417"/>
                  <a:pt x="190420" y="201734"/>
                </a:cubicBezTo>
                <a:cubicBezTo>
                  <a:pt x="187864" y="198542"/>
                  <a:pt x="185308" y="195350"/>
                  <a:pt x="182752" y="192796"/>
                </a:cubicBezTo>
                <a:lnTo>
                  <a:pt x="180197" y="190243"/>
                </a:lnTo>
                <a:lnTo>
                  <a:pt x="177641" y="192796"/>
                </a:lnTo>
                <a:cubicBezTo>
                  <a:pt x="175084" y="195350"/>
                  <a:pt x="172528" y="198542"/>
                  <a:pt x="169972" y="201734"/>
                </a:cubicBezTo>
                <a:cubicBezTo>
                  <a:pt x="158471" y="216417"/>
                  <a:pt x="142496" y="236846"/>
                  <a:pt x="115019" y="236846"/>
                </a:cubicBezTo>
                <a:lnTo>
                  <a:pt x="79235" y="236846"/>
                </a:lnTo>
                <a:cubicBezTo>
                  <a:pt x="75402" y="236846"/>
                  <a:pt x="72845" y="234292"/>
                  <a:pt x="72845" y="230462"/>
                </a:cubicBezTo>
                <a:cubicBezTo>
                  <a:pt x="72845" y="226631"/>
                  <a:pt x="75402" y="224078"/>
                  <a:pt x="79235" y="224078"/>
                </a:cubicBezTo>
                <a:lnTo>
                  <a:pt x="115019" y="224078"/>
                </a:lnTo>
                <a:cubicBezTo>
                  <a:pt x="136106" y="224078"/>
                  <a:pt x="148247" y="208118"/>
                  <a:pt x="159748" y="194073"/>
                </a:cubicBezTo>
                <a:cubicBezTo>
                  <a:pt x="162305" y="190243"/>
                  <a:pt x="164861" y="187051"/>
                  <a:pt x="168056" y="184497"/>
                </a:cubicBezTo>
                <a:lnTo>
                  <a:pt x="171251" y="180667"/>
                </a:lnTo>
                <a:lnTo>
                  <a:pt x="167417" y="176836"/>
                </a:lnTo>
                <a:cubicBezTo>
                  <a:pt x="164861" y="174283"/>
                  <a:pt x="162305" y="170452"/>
                  <a:pt x="159748" y="167260"/>
                </a:cubicBezTo>
                <a:cubicBezTo>
                  <a:pt x="148886" y="153216"/>
                  <a:pt x="136106" y="137256"/>
                  <a:pt x="115019" y="137256"/>
                </a:cubicBezTo>
                <a:lnTo>
                  <a:pt x="79235" y="137256"/>
                </a:lnTo>
                <a:cubicBezTo>
                  <a:pt x="75402" y="137256"/>
                  <a:pt x="72845" y="134702"/>
                  <a:pt x="72845" y="130872"/>
                </a:cubicBezTo>
                <a:cubicBezTo>
                  <a:pt x="72845" y="127041"/>
                  <a:pt x="75402" y="124488"/>
                  <a:pt x="79235" y="124488"/>
                </a:cubicBezTo>
                <a:lnTo>
                  <a:pt x="115019" y="124488"/>
                </a:lnTo>
                <a:cubicBezTo>
                  <a:pt x="141857" y="124488"/>
                  <a:pt x="157832" y="144916"/>
                  <a:pt x="169972" y="159600"/>
                </a:cubicBezTo>
                <a:cubicBezTo>
                  <a:pt x="172528" y="162792"/>
                  <a:pt x="175084" y="165984"/>
                  <a:pt x="177641" y="168537"/>
                </a:cubicBezTo>
                <a:lnTo>
                  <a:pt x="180197" y="171091"/>
                </a:lnTo>
                <a:lnTo>
                  <a:pt x="182752" y="168537"/>
                </a:lnTo>
                <a:cubicBezTo>
                  <a:pt x="185308" y="165984"/>
                  <a:pt x="187864" y="162792"/>
                  <a:pt x="190420" y="159600"/>
                </a:cubicBezTo>
                <a:cubicBezTo>
                  <a:pt x="201922" y="144916"/>
                  <a:pt x="217897" y="124488"/>
                  <a:pt x="245374" y="124488"/>
                </a:cubicBezTo>
                <a:lnTo>
                  <a:pt x="265821" y="124488"/>
                </a:lnTo>
                <a:lnTo>
                  <a:pt x="247930" y="106612"/>
                </a:lnTo>
                <a:cubicBezTo>
                  <a:pt x="245374" y="104059"/>
                  <a:pt x="245374" y="100228"/>
                  <a:pt x="247930" y="97675"/>
                </a:cubicBezTo>
                <a:cubicBezTo>
                  <a:pt x="250486" y="95121"/>
                  <a:pt x="254320" y="95121"/>
                  <a:pt x="256876" y="97675"/>
                </a:cubicBezTo>
                <a:lnTo>
                  <a:pt x="285631" y="126403"/>
                </a:lnTo>
                <a:cubicBezTo>
                  <a:pt x="286270" y="127041"/>
                  <a:pt x="286908" y="127680"/>
                  <a:pt x="286908" y="128318"/>
                </a:cubicBezTo>
                <a:cubicBezTo>
                  <a:pt x="287547" y="129595"/>
                  <a:pt x="287547" y="131510"/>
                  <a:pt x="286908" y="133425"/>
                </a:cubicBezTo>
                <a:cubicBezTo>
                  <a:pt x="286270" y="134064"/>
                  <a:pt x="286270" y="134702"/>
                  <a:pt x="285631" y="135340"/>
                </a:cubicBezTo>
                <a:lnTo>
                  <a:pt x="256876" y="164068"/>
                </a:lnTo>
                <a:cubicBezTo>
                  <a:pt x="255597" y="165345"/>
                  <a:pt x="253681" y="165984"/>
                  <a:pt x="252403" y="165984"/>
                </a:cubicBezTo>
                <a:cubicBezTo>
                  <a:pt x="251125" y="165984"/>
                  <a:pt x="249208" y="165345"/>
                  <a:pt x="247930" y="164068"/>
                </a:cubicBezTo>
                <a:cubicBezTo>
                  <a:pt x="245374" y="161515"/>
                  <a:pt x="245374" y="157684"/>
                  <a:pt x="247930" y="155131"/>
                </a:cubicBezTo>
                <a:lnTo>
                  <a:pt x="265821" y="137256"/>
                </a:lnTo>
                <a:lnTo>
                  <a:pt x="245374" y="137256"/>
                </a:lnTo>
                <a:lnTo>
                  <a:pt x="245374" y="137256"/>
                </a:lnTo>
                <a:close/>
              </a:path>
            </a:pathLst>
          </a:custGeom>
          <a:solidFill>
            <a:schemeClr val="accent1">
              <a:lumMod val="50000"/>
            </a:schemeClr>
          </a:solidFill>
          <a:ln w="6390" cap="flat">
            <a:noFill/>
            <a:prstDash val="solid"/>
            <a:miter/>
          </a:ln>
        </p:spPr>
        <p:txBody>
          <a:bodyPr rtlCol="0" anchor="ctr"/>
          <a:lstStyle/>
          <a:p>
            <a:endParaRPr lang="en-US" sz="1200">
              <a:ea typeface="Calibri Light" panose="020F0302020204030204" pitchFamily="34" charset="0"/>
              <a:cs typeface="Calibri Light" panose="020F0302020204030204" pitchFamily="34" charset="0"/>
            </a:endParaRPr>
          </a:p>
        </p:txBody>
      </p:sp>
      <p:sp>
        <p:nvSpPr>
          <p:cNvPr id="31" name="TextBox 30">
            <a:extLst>
              <a:ext uri="{FF2B5EF4-FFF2-40B4-BE49-F238E27FC236}">
                <a16:creationId xmlns:a16="http://schemas.microsoft.com/office/drawing/2014/main" id="{A8881A8F-E542-2E64-4A88-A6D45A981C62}"/>
              </a:ext>
            </a:extLst>
          </p:cNvPr>
          <p:cNvSpPr txBox="1"/>
          <p:nvPr/>
        </p:nvSpPr>
        <p:spPr>
          <a:xfrm>
            <a:off x="7547296" y="4718879"/>
            <a:ext cx="3767618" cy="738664"/>
          </a:xfrm>
          <a:prstGeom prst="rect">
            <a:avLst/>
          </a:prstGeom>
        </p:spPr>
        <p:txBody>
          <a:bodyPr wrap="square" lIns="0" tIns="0" rIns="0" bIns="0" rtlCol="0">
            <a:spAutoFit/>
          </a:bodyPr>
          <a:lstStyle/>
          <a:p>
            <a:r>
              <a:rPr lang="en-US" sz="1200" b="1"/>
              <a:t>Regulation and governmental relations</a:t>
            </a:r>
          </a:p>
          <a:p>
            <a:r>
              <a:rPr lang="en-AU" sz="1200">
                <a:ea typeface="Calibri Light" panose="020F0302020204030204" pitchFamily="34" charset="0"/>
                <a:cs typeface="Calibri Light" panose="020F0302020204030204" pitchFamily="34" charset="0"/>
              </a:rPr>
              <a:t>As key providers of funds, centralising health services will involve renegotiating government roles, which can create tension in Australia’s federated system.</a:t>
            </a:r>
            <a:endParaRPr lang="en-AU" sz="1200" b="1">
              <a:ea typeface="Calibri Light" panose="020F0302020204030204" pitchFamily="34" charset="0"/>
              <a:cs typeface="Calibri Light" panose="020F0302020204030204" pitchFamily="34" charset="0"/>
            </a:endParaRPr>
          </a:p>
        </p:txBody>
      </p:sp>
      <p:grpSp>
        <p:nvGrpSpPr>
          <p:cNvPr id="32" name="Graphic 4">
            <a:extLst>
              <a:ext uri="{FF2B5EF4-FFF2-40B4-BE49-F238E27FC236}">
                <a16:creationId xmlns:a16="http://schemas.microsoft.com/office/drawing/2014/main" id="{4E606D7C-07E3-811F-9C0C-F9B738BA40D4}"/>
              </a:ext>
            </a:extLst>
          </p:cNvPr>
          <p:cNvGrpSpPr>
            <a:grpSpLocks noChangeAspect="1"/>
          </p:cNvGrpSpPr>
          <p:nvPr/>
        </p:nvGrpSpPr>
        <p:grpSpPr>
          <a:xfrm>
            <a:off x="6858357" y="2098244"/>
            <a:ext cx="476442" cy="446760"/>
            <a:chOff x="1952125" y="3339623"/>
            <a:chExt cx="362313" cy="361971"/>
          </a:xfrm>
          <a:solidFill>
            <a:schemeClr val="accent1"/>
          </a:solidFill>
        </p:grpSpPr>
        <p:sp>
          <p:nvSpPr>
            <p:cNvPr id="33" name="Graphic 4">
              <a:extLst>
                <a:ext uri="{FF2B5EF4-FFF2-40B4-BE49-F238E27FC236}">
                  <a16:creationId xmlns:a16="http://schemas.microsoft.com/office/drawing/2014/main" id="{C1A4D4D5-3B6D-A0B3-97DB-3B6E6AC784AD}"/>
                </a:ext>
              </a:extLst>
            </p:cNvPr>
            <p:cNvSpPr/>
            <p:nvPr/>
          </p:nvSpPr>
          <p:spPr>
            <a:xfrm>
              <a:off x="2106026" y="3455149"/>
              <a:ext cx="56327" cy="68971"/>
            </a:xfrm>
            <a:custGeom>
              <a:avLst/>
              <a:gdLst>
                <a:gd name="connsiteX0" fmla="*/ 16710 w 56327"/>
                <a:gd name="connsiteY0" fmla="*/ 68971 h 68971"/>
                <a:gd name="connsiteX1" fmla="*/ 39075 w 56327"/>
                <a:gd name="connsiteY1" fmla="*/ 68971 h 68971"/>
                <a:gd name="connsiteX2" fmla="*/ 49299 w 56327"/>
                <a:gd name="connsiteY2" fmla="*/ 45989 h 68971"/>
                <a:gd name="connsiteX3" fmla="*/ 56328 w 56327"/>
                <a:gd name="connsiteY3" fmla="*/ 26837 h 68971"/>
                <a:gd name="connsiteX4" fmla="*/ 26934 w 56327"/>
                <a:gd name="connsiteY4" fmla="*/ 24 h 68971"/>
                <a:gd name="connsiteX5" fmla="*/ 97 w 56327"/>
                <a:gd name="connsiteY5" fmla="*/ 26837 h 68971"/>
                <a:gd name="connsiteX6" fmla="*/ 7125 w 56327"/>
                <a:gd name="connsiteY6" fmla="*/ 45989 h 68971"/>
                <a:gd name="connsiteX7" fmla="*/ 16710 w 56327"/>
                <a:gd name="connsiteY7" fmla="*/ 68971 h 6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7" h="68971">
                  <a:moveTo>
                    <a:pt x="16710" y="68971"/>
                  </a:moveTo>
                  <a:lnTo>
                    <a:pt x="39075" y="68971"/>
                  </a:lnTo>
                  <a:cubicBezTo>
                    <a:pt x="39714" y="60672"/>
                    <a:pt x="43548" y="52373"/>
                    <a:pt x="49299" y="45989"/>
                  </a:cubicBezTo>
                  <a:cubicBezTo>
                    <a:pt x="53772" y="40882"/>
                    <a:pt x="56328" y="33859"/>
                    <a:pt x="56328" y="26837"/>
                  </a:cubicBezTo>
                  <a:cubicBezTo>
                    <a:pt x="55689" y="11516"/>
                    <a:pt x="42270" y="-614"/>
                    <a:pt x="26934" y="24"/>
                  </a:cubicBezTo>
                  <a:cubicBezTo>
                    <a:pt x="12237" y="663"/>
                    <a:pt x="736" y="12154"/>
                    <a:pt x="97" y="26837"/>
                  </a:cubicBezTo>
                  <a:cubicBezTo>
                    <a:pt x="-543" y="33859"/>
                    <a:pt x="2013" y="40882"/>
                    <a:pt x="7125" y="45989"/>
                  </a:cubicBezTo>
                  <a:cubicBezTo>
                    <a:pt x="12237" y="52373"/>
                    <a:pt x="16071" y="60672"/>
                    <a:pt x="16710" y="68971"/>
                  </a:cubicBezTo>
                  <a:close/>
                </a:path>
              </a:pathLst>
            </a:custGeom>
            <a:grpFill/>
            <a:ln w="6390" cap="flat">
              <a:noFill/>
              <a:prstDash val="solid"/>
              <a:miter/>
            </a:ln>
          </p:spPr>
          <p:txBody>
            <a:bodyPr rtlCol="0" anchor="ctr"/>
            <a:lstStyle/>
            <a:p>
              <a:endParaRPr lang="en-US" sz="1200">
                <a:ea typeface="Calibri Light" panose="020F0302020204030204" pitchFamily="34" charset="0"/>
                <a:cs typeface="Calibri Light" panose="020F0302020204030204" pitchFamily="34" charset="0"/>
              </a:endParaRPr>
            </a:p>
          </p:txBody>
        </p:sp>
        <p:sp>
          <p:nvSpPr>
            <p:cNvPr id="34" name="Graphic 4">
              <a:extLst>
                <a:ext uri="{FF2B5EF4-FFF2-40B4-BE49-F238E27FC236}">
                  <a16:creationId xmlns:a16="http://schemas.microsoft.com/office/drawing/2014/main" id="{297700B5-6065-FD88-11D6-3F6EF0C0BE49}"/>
                </a:ext>
              </a:extLst>
            </p:cNvPr>
            <p:cNvSpPr/>
            <p:nvPr/>
          </p:nvSpPr>
          <p:spPr>
            <a:xfrm>
              <a:off x="1952125" y="3339623"/>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224926 w 362313"/>
                <a:gd name="connsiteY6" fmla="*/ 101505 h 361971"/>
                <a:gd name="connsiteX7" fmla="*/ 237706 w 362313"/>
                <a:gd name="connsiteY7" fmla="*/ 93206 h 361971"/>
                <a:gd name="connsiteX8" fmla="*/ 246652 w 362313"/>
                <a:gd name="connsiteY8" fmla="*/ 95121 h 361971"/>
                <a:gd name="connsiteX9" fmla="*/ 244735 w 362313"/>
                <a:gd name="connsiteY9" fmla="*/ 104059 h 361971"/>
                <a:gd name="connsiteX10" fmla="*/ 231955 w 362313"/>
                <a:gd name="connsiteY10" fmla="*/ 112358 h 361971"/>
                <a:gd name="connsiteX11" fmla="*/ 223009 w 362313"/>
                <a:gd name="connsiteY11" fmla="*/ 110443 h 361971"/>
                <a:gd name="connsiteX12" fmla="*/ 224926 w 362313"/>
                <a:gd name="connsiteY12" fmla="*/ 101505 h 361971"/>
                <a:gd name="connsiteX13" fmla="*/ 175084 w 362313"/>
                <a:gd name="connsiteY13" fmla="*/ 66394 h 361971"/>
                <a:gd name="connsiteX14" fmla="*/ 181474 w 362313"/>
                <a:gd name="connsiteY14" fmla="*/ 60010 h 361971"/>
                <a:gd name="connsiteX15" fmla="*/ 187864 w 362313"/>
                <a:gd name="connsiteY15" fmla="*/ 66394 h 361971"/>
                <a:gd name="connsiteX16" fmla="*/ 187864 w 362313"/>
                <a:gd name="connsiteY16" fmla="*/ 80438 h 361971"/>
                <a:gd name="connsiteX17" fmla="*/ 181474 w 362313"/>
                <a:gd name="connsiteY17" fmla="*/ 86822 h 361971"/>
                <a:gd name="connsiteX18" fmla="*/ 175084 w 362313"/>
                <a:gd name="connsiteY18" fmla="*/ 80438 h 361971"/>
                <a:gd name="connsiteX19" fmla="*/ 175084 w 362313"/>
                <a:gd name="connsiteY19" fmla="*/ 66394 h 361971"/>
                <a:gd name="connsiteX20" fmla="*/ 181474 w 362313"/>
                <a:gd name="connsiteY20" fmla="*/ 102144 h 361971"/>
                <a:gd name="connsiteX21" fmla="*/ 222370 w 362313"/>
                <a:gd name="connsiteY21" fmla="*/ 141086 h 361971"/>
                <a:gd name="connsiteX22" fmla="*/ 222370 w 362313"/>
                <a:gd name="connsiteY22" fmla="*/ 141724 h 361971"/>
                <a:gd name="connsiteX23" fmla="*/ 212785 w 362313"/>
                <a:gd name="connsiteY23" fmla="*/ 168537 h 361971"/>
                <a:gd name="connsiteX24" fmla="*/ 205117 w 362313"/>
                <a:gd name="connsiteY24" fmla="*/ 190243 h 361971"/>
                <a:gd name="connsiteX25" fmla="*/ 198727 w 362313"/>
                <a:gd name="connsiteY25" fmla="*/ 196627 h 361971"/>
                <a:gd name="connsiteX26" fmla="*/ 164221 w 362313"/>
                <a:gd name="connsiteY26" fmla="*/ 196627 h 361971"/>
                <a:gd name="connsiteX27" fmla="*/ 157832 w 362313"/>
                <a:gd name="connsiteY27" fmla="*/ 190243 h 361971"/>
                <a:gd name="connsiteX28" fmla="*/ 150164 w 362313"/>
                <a:gd name="connsiteY28" fmla="*/ 168537 h 361971"/>
                <a:gd name="connsiteX29" fmla="*/ 140579 w 362313"/>
                <a:gd name="connsiteY29" fmla="*/ 141724 h 361971"/>
                <a:gd name="connsiteX30" fmla="*/ 180835 w 362313"/>
                <a:gd name="connsiteY30" fmla="*/ 102144 h 361971"/>
                <a:gd name="connsiteX31" fmla="*/ 181474 w 362313"/>
                <a:gd name="connsiteY31" fmla="*/ 102144 h 361971"/>
                <a:gd name="connsiteX32" fmla="*/ 181474 w 362313"/>
                <a:gd name="connsiteY32" fmla="*/ 102144 h 361971"/>
                <a:gd name="connsiteX33" fmla="*/ 204478 w 362313"/>
                <a:gd name="connsiteY33" fmla="*/ 209395 h 361971"/>
                <a:gd name="connsiteX34" fmla="*/ 198088 w 362313"/>
                <a:gd name="connsiteY34" fmla="*/ 215779 h 361971"/>
                <a:gd name="connsiteX35" fmla="*/ 165499 w 362313"/>
                <a:gd name="connsiteY35" fmla="*/ 215779 h 361971"/>
                <a:gd name="connsiteX36" fmla="*/ 159109 w 362313"/>
                <a:gd name="connsiteY36" fmla="*/ 209395 h 361971"/>
                <a:gd name="connsiteX37" fmla="*/ 165499 w 362313"/>
                <a:gd name="connsiteY37" fmla="*/ 203011 h 361971"/>
                <a:gd name="connsiteX38" fmla="*/ 198088 w 362313"/>
                <a:gd name="connsiteY38" fmla="*/ 203011 h 361971"/>
                <a:gd name="connsiteX39" fmla="*/ 204478 w 362313"/>
                <a:gd name="connsiteY39" fmla="*/ 209395 h 361971"/>
                <a:gd name="connsiteX40" fmla="*/ 116936 w 362313"/>
                <a:gd name="connsiteY40" fmla="*/ 95121 h 361971"/>
                <a:gd name="connsiteX41" fmla="*/ 125882 w 362313"/>
                <a:gd name="connsiteY41" fmla="*/ 93206 h 361971"/>
                <a:gd name="connsiteX42" fmla="*/ 138662 w 362313"/>
                <a:gd name="connsiteY42" fmla="*/ 101505 h 361971"/>
                <a:gd name="connsiteX43" fmla="*/ 140579 w 362313"/>
                <a:gd name="connsiteY43" fmla="*/ 110443 h 361971"/>
                <a:gd name="connsiteX44" fmla="*/ 135467 w 362313"/>
                <a:gd name="connsiteY44" fmla="*/ 113635 h 361971"/>
                <a:gd name="connsiteX45" fmla="*/ 131633 w 362313"/>
                <a:gd name="connsiteY45" fmla="*/ 112358 h 361971"/>
                <a:gd name="connsiteX46" fmla="*/ 118853 w 362313"/>
                <a:gd name="connsiteY46" fmla="*/ 104059 h 361971"/>
                <a:gd name="connsiteX47" fmla="*/ 116936 w 362313"/>
                <a:gd name="connsiteY47" fmla="*/ 95121 h 361971"/>
                <a:gd name="connsiteX48" fmla="*/ 116936 w 362313"/>
                <a:gd name="connsiteY48" fmla="*/ 95121 h 361971"/>
                <a:gd name="connsiteX49" fmla="*/ 104156 w 362313"/>
                <a:gd name="connsiteY49" fmla="*/ 157684 h 361971"/>
                <a:gd name="connsiteX50" fmla="*/ 110546 w 362313"/>
                <a:gd name="connsiteY50" fmla="*/ 151300 h 361971"/>
                <a:gd name="connsiteX51" fmla="*/ 125882 w 362313"/>
                <a:gd name="connsiteY51" fmla="*/ 151300 h 361971"/>
                <a:gd name="connsiteX52" fmla="*/ 132272 w 362313"/>
                <a:gd name="connsiteY52" fmla="*/ 157684 h 361971"/>
                <a:gd name="connsiteX53" fmla="*/ 125882 w 362313"/>
                <a:gd name="connsiteY53" fmla="*/ 164068 h 361971"/>
                <a:gd name="connsiteX54" fmla="*/ 110546 w 362313"/>
                <a:gd name="connsiteY54" fmla="*/ 164068 h 361971"/>
                <a:gd name="connsiteX55" fmla="*/ 104156 w 362313"/>
                <a:gd name="connsiteY55" fmla="*/ 157684 h 361971"/>
                <a:gd name="connsiteX56" fmla="*/ 104156 w 362313"/>
                <a:gd name="connsiteY56" fmla="*/ 157684 h 361971"/>
                <a:gd name="connsiteX57" fmla="*/ 256876 w 362313"/>
                <a:gd name="connsiteY57" fmla="*/ 295578 h 361971"/>
                <a:gd name="connsiteX58" fmla="*/ 250486 w 362313"/>
                <a:gd name="connsiteY58" fmla="*/ 301962 h 361971"/>
                <a:gd name="connsiteX59" fmla="*/ 244096 w 362313"/>
                <a:gd name="connsiteY59" fmla="*/ 295578 h 361971"/>
                <a:gd name="connsiteX60" fmla="*/ 244096 w 362313"/>
                <a:gd name="connsiteY60" fmla="*/ 284087 h 361971"/>
                <a:gd name="connsiteX61" fmla="*/ 200644 w 362313"/>
                <a:gd name="connsiteY61" fmla="*/ 236846 h 361971"/>
                <a:gd name="connsiteX62" fmla="*/ 162304 w 362313"/>
                <a:gd name="connsiteY62" fmla="*/ 236846 h 361971"/>
                <a:gd name="connsiteX63" fmla="*/ 118853 w 362313"/>
                <a:gd name="connsiteY63" fmla="*/ 284087 h 361971"/>
                <a:gd name="connsiteX64" fmla="*/ 118853 w 362313"/>
                <a:gd name="connsiteY64" fmla="*/ 295578 h 361971"/>
                <a:gd name="connsiteX65" fmla="*/ 112463 w 362313"/>
                <a:gd name="connsiteY65" fmla="*/ 301962 h 361971"/>
                <a:gd name="connsiteX66" fmla="*/ 106073 w 362313"/>
                <a:gd name="connsiteY66" fmla="*/ 295578 h 361971"/>
                <a:gd name="connsiteX67" fmla="*/ 106073 w 362313"/>
                <a:gd name="connsiteY67" fmla="*/ 284087 h 361971"/>
                <a:gd name="connsiteX68" fmla="*/ 162304 w 362313"/>
                <a:gd name="connsiteY68" fmla="*/ 224078 h 361971"/>
                <a:gd name="connsiteX69" fmla="*/ 200644 w 362313"/>
                <a:gd name="connsiteY69" fmla="*/ 224078 h 361971"/>
                <a:gd name="connsiteX70" fmla="*/ 256876 w 362313"/>
                <a:gd name="connsiteY70" fmla="*/ 284087 h 361971"/>
                <a:gd name="connsiteX71" fmla="*/ 256876 w 362313"/>
                <a:gd name="connsiteY71" fmla="*/ 295578 h 361971"/>
                <a:gd name="connsiteX72" fmla="*/ 253042 w 362313"/>
                <a:gd name="connsiteY72" fmla="*/ 164068 h 361971"/>
                <a:gd name="connsiteX73" fmla="*/ 237706 w 362313"/>
                <a:gd name="connsiteY73" fmla="*/ 164068 h 361971"/>
                <a:gd name="connsiteX74" fmla="*/ 231316 w 362313"/>
                <a:gd name="connsiteY74" fmla="*/ 157684 h 361971"/>
                <a:gd name="connsiteX75" fmla="*/ 237706 w 362313"/>
                <a:gd name="connsiteY75" fmla="*/ 151300 h 361971"/>
                <a:gd name="connsiteX76" fmla="*/ 253042 w 362313"/>
                <a:gd name="connsiteY76" fmla="*/ 151300 h 361971"/>
                <a:gd name="connsiteX77" fmla="*/ 259431 w 362313"/>
                <a:gd name="connsiteY77" fmla="*/ 157684 h 361971"/>
                <a:gd name="connsiteX78" fmla="*/ 253042 w 362313"/>
                <a:gd name="connsiteY78" fmla="*/ 164068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948" y="81077"/>
                    <a:pt x="281796" y="0"/>
                    <a:pt x="181474" y="0"/>
                  </a:cubicBezTo>
                  <a:close/>
                  <a:moveTo>
                    <a:pt x="224926" y="101505"/>
                  </a:moveTo>
                  <a:lnTo>
                    <a:pt x="237706" y="93206"/>
                  </a:lnTo>
                  <a:cubicBezTo>
                    <a:pt x="240901" y="91291"/>
                    <a:pt x="244735" y="91930"/>
                    <a:pt x="246652" y="95121"/>
                  </a:cubicBezTo>
                  <a:cubicBezTo>
                    <a:pt x="248569" y="98313"/>
                    <a:pt x="247929" y="102144"/>
                    <a:pt x="244735" y="104059"/>
                  </a:cubicBezTo>
                  <a:lnTo>
                    <a:pt x="231955" y="112358"/>
                  </a:lnTo>
                  <a:cubicBezTo>
                    <a:pt x="228760" y="114273"/>
                    <a:pt x="224926" y="113635"/>
                    <a:pt x="223009" y="110443"/>
                  </a:cubicBezTo>
                  <a:cubicBezTo>
                    <a:pt x="221092" y="107889"/>
                    <a:pt x="221731" y="103421"/>
                    <a:pt x="224926" y="101505"/>
                  </a:cubicBezTo>
                  <a:close/>
                  <a:moveTo>
                    <a:pt x="175084" y="66394"/>
                  </a:moveTo>
                  <a:cubicBezTo>
                    <a:pt x="175084" y="62563"/>
                    <a:pt x="177640" y="60010"/>
                    <a:pt x="181474" y="60010"/>
                  </a:cubicBezTo>
                  <a:cubicBezTo>
                    <a:pt x="185308" y="60010"/>
                    <a:pt x="187864" y="62563"/>
                    <a:pt x="187864" y="66394"/>
                  </a:cubicBezTo>
                  <a:lnTo>
                    <a:pt x="187864" y="80438"/>
                  </a:lnTo>
                  <a:cubicBezTo>
                    <a:pt x="187864" y="84269"/>
                    <a:pt x="185308" y="86822"/>
                    <a:pt x="181474" y="86822"/>
                  </a:cubicBezTo>
                  <a:cubicBezTo>
                    <a:pt x="177640" y="86822"/>
                    <a:pt x="175084" y="84269"/>
                    <a:pt x="175084" y="80438"/>
                  </a:cubicBezTo>
                  <a:lnTo>
                    <a:pt x="175084" y="66394"/>
                  </a:lnTo>
                  <a:close/>
                  <a:moveTo>
                    <a:pt x="181474" y="102144"/>
                  </a:moveTo>
                  <a:cubicBezTo>
                    <a:pt x="203839" y="101505"/>
                    <a:pt x="221731" y="119381"/>
                    <a:pt x="222370" y="141086"/>
                  </a:cubicBezTo>
                  <a:cubicBezTo>
                    <a:pt x="222370" y="141086"/>
                    <a:pt x="222370" y="141724"/>
                    <a:pt x="222370" y="141724"/>
                  </a:cubicBezTo>
                  <a:cubicBezTo>
                    <a:pt x="223009" y="151939"/>
                    <a:pt x="219175" y="161515"/>
                    <a:pt x="212785" y="168537"/>
                  </a:cubicBezTo>
                  <a:cubicBezTo>
                    <a:pt x="207673" y="174283"/>
                    <a:pt x="204478" y="182582"/>
                    <a:pt x="205117" y="190243"/>
                  </a:cubicBezTo>
                  <a:cubicBezTo>
                    <a:pt x="205117" y="194073"/>
                    <a:pt x="202561" y="196627"/>
                    <a:pt x="198727" y="196627"/>
                  </a:cubicBezTo>
                  <a:lnTo>
                    <a:pt x="164221" y="196627"/>
                  </a:lnTo>
                  <a:cubicBezTo>
                    <a:pt x="160387" y="196627"/>
                    <a:pt x="157832" y="194073"/>
                    <a:pt x="157832" y="190243"/>
                  </a:cubicBezTo>
                  <a:cubicBezTo>
                    <a:pt x="158470" y="181944"/>
                    <a:pt x="155275" y="174283"/>
                    <a:pt x="150164" y="168537"/>
                  </a:cubicBezTo>
                  <a:cubicBezTo>
                    <a:pt x="143774" y="160876"/>
                    <a:pt x="139940" y="151300"/>
                    <a:pt x="140579" y="141724"/>
                  </a:cubicBezTo>
                  <a:cubicBezTo>
                    <a:pt x="140579" y="119381"/>
                    <a:pt x="158470" y="101505"/>
                    <a:pt x="180835" y="102144"/>
                  </a:cubicBezTo>
                  <a:cubicBezTo>
                    <a:pt x="181474" y="102144"/>
                    <a:pt x="181474" y="102144"/>
                    <a:pt x="181474" y="102144"/>
                  </a:cubicBezTo>
                  <a:lnTo>
                    <a:pt x="181474" y="102144"/>
                  </a:lnTo>
                  <a:close/>
                  <a:moveTo>
                    <a:pt x="204478" y="209395"/>
                  </a:moveTo>
                  <a:cubicBezTo>
                    <a:pt x="204478" y="213225"/>
                    <a:pt x="201922" y="215779"/>
                    <a:pt x="198088" y="215779"/>
                  </a:cubicBezTo>
                  <a:lnTo>
                    <a:pt x="165499" y="215779"/>
                  </a:lnTo>
                  <a:cubicBezTo>
                    <a:pt x="161665" y="215779"/>
                    <a:pt x="159109" y="213225"/>
                    <a:pt x="159109" y="209395"/>
                  </a:cubicBezTo>
                  <a:cubicBezTo>
                    <a:pt x="159109" y="205564"/>
                    <a:pt x="161665" y="203011"/>
                    <a:pt x="165499" y="203011"/>
                  </a:cubicBezTo>
                  <a:lnTo>
                    <a:pt x="198088" y="203011"/>
                  </a:lnTo>
                  <a:cubicBezTo>
                    <a:pt x="201283" y="203011"/>
                    <a:pt x="204478" y="205564"/>
                    <a:pt x="204478" y="209395"/>
                  </a:cubicBezTo>
                  <a:close/>
                  <a:moveTo>
                    <a:pt x="116936" y="95121"/>
                  </a:moveTo>
                  <a:cubicBezTo>
                    <a:pt x="118853" y="91930"/>
                    <a:pt x="122687" y="91291"/>
                    <a:pt x="125882" y="93206"/>
                  </a:cubicBezTo>
                  <a:lnTo>
                    <a:pt x="138662" y="101505"/>
                  </a:lnTo>
                  <a:cubicBezTo>
                    <a:pt x="141857" y="103421"/>
                    <a:pt x="142496" y="107251"/>
                    <a:pt x="140579" y="110443"/>
                  </a:cubicBezTo>
                  <a:cubicBezTo>
                    <a:pt x="139301" y="112358"/>
                    <a:pt x="137384" y="113635"/>
                    <a:pt x="135467" y="113635"/>
                  </a:cubicBezTo>
                  <a:cubicBezTo>
                    <a:pt x="134189" y="113635"/>
                    <a:pt x="132911" y="112997"/>
                    <a:pt x="131633" y="112358"/>
                  </a:cubicBezTo>
                  <a:lnTo>
                    <a:pt x="118853" y="104059"/>
                  </a:lnTo>
                  <a:cubicBezTo>
                    <a:pt x="115658" y="102144"/>
                    <a:pt x="115019" y="97675"/>
                    <a:pt x="116936" y="95121"/>
                  </a:cubicBezTo>
                  <a:cubicBezTo>
                    <a:pt x="116936" y="95121"/>
                    <a:pt x="116936" y="95121"/>
                    <a:pt x="116936" y="95121"/>
                  </a:cubicBezTo>
                  <a:close/>
                  <a:moveTo>
                    <a:pt x="104156" y="157684"/>
                  </a:moveTo>
                  <a:cubicBezTo>
                    <a:pt x="104156" y="153854"/>
                    <a:pt x="106712" y="151300"/>
                    <a:pt x="110546" y="151300"/>
                  </a:cubicBezTo>
                  <a:lnTo>
                    <a:pt x="125882" y="151300"/>
                  </a:lnTo>
                  <a:cubicBezTo>
                    <a:pt x="129716" y="151300"/>
                    <a:pt x="132272" y="153854"/>
                    <a:pt x="132272" y="157684"/>
                  </a:cubicBezTo>
                  <a:cubicBezTo>
                    <a:pt x="132272" y="161515"/>
                    <a:pt x="129716" y="164068"/>
                    <a:pt x="125882" y="164068"/>
                  </a:cubicBezTo>
                  <a:lnTo>
                    <a:pt x="110546" y="164068"/>
                  </a:lnTo>
                  <a:cubicBezTo>
                    <a:pt x="106712" y="164068"/>
                    <a:pt x="104156" y="160876"/>
                    <a:pt x="104156" y="157684"/>
                  </a:cubicBezTo>
                  <a:lnTo>
                    <a:pt x="104156" y="157684"/>
                  </a:lnTo>
                  <a:close/>
                  <a:moveTo>
                    <a:pt x="256876" y="295578"/>
                  </a:moveTo>
                  <a:cubicBezTo>
                    <a:pt x="256876" y="299409"/>
                    <a:pt x="254319" y="301962"/>
                    <a:pt x="250486" y="301962"/>
                  </a:cubicBezTo>
                  <a:cubicBezTo>
                    <a:pt x="246652" y="301962"/>
                    <a:pt x="244096" y="299409"/>
                    <a:pt x="244096" y="295578"/>
                  </a:cubicBezTo>
                  <a:lnTo>
                    <a:pt x="244096" y="284087"/>
                  </a:lnTo>
                  <a:cubicBezTo>
                    <a:pt x="244096" y="257913"/>
                    <a:pt x="224287" y="236846"/>
                    <a:pt x="200644" y="236846"/>
                  </a:cubicBezTo>
                  <a:lnTo>
                    <a:pt x="162304" y="236846"/>
                  </a:lnTo>
                  <a:cubicBezTo>
                    <a:pt x="138023" y="236846"/>
                    <a:pt x="118853" y="257913"/>
                    <a:pt x="118853" y="284087"/>
                  </a:cubicBezTo>
                  <a:lnTo>
                    <a:pt x="118853" y="295578"/>
                  </a:lnTo>
                  <a:cubicBezTo>
                    <a:pt x="118853" y="299409"/>
                    <a:pt x="116297" y="301962"/>
                    <a:pt x="112463" y="301962"/>
                  </a:cubicBezTo>
                  <a:cubicBezTo>
                    <a:pt x="108629" y="301962"/>
                    <a:pt x="106073" y="299409"/>
                    <a:pt x="106073" y="295578"/>
                  </a:cubicBezTo>
                  <a:lnTo>
                    <a:pt x="106073" y="284087"/>
                  </a:lnTo>
                  <a:cubicBezTo>
                    <a:pt x="106073" y="250890"/>
                    <a:pt x="131633" y="224078"/>
                    <a:pt x="162304" y="224078"/>
                  </a:cubicBezTo>
                  <a:lnTo>
                    <a:pt x="200644" y="224078"/>
                  </a:lnTo>
                  <a:cubicBezTo>
                    <a:pt x="231955" y="224078"/>
                    <a:pt x="256876" y="250890"/>
                    <a:pt x="256876" y="284087"/>
                  </a:cubicBezTo>
                  <a:lnTo>
                    <a:pt x="256876" y="295578"/>
                  </a:lnTo>
                  <a:close/>
                  <a:moveTo>
                    <a:pt x="253042" y="164068"/>
                  </a:moveTo>
                  <a:lnTo>
                    <a:pt x="237706" y="164068"/>
                  </a:lnTo>
                  <a:cubicBezTo>
                    <a:pt x="233872" y="164068"/>
                    <a:pt x="231316" y="161515"/>
                    <a:pt x="231316" y="157684"/>
                  </a:cubicBezTo>
                  <a:cubicBezTo>
                    <a:pt x="231316" y="153854"/>
                    <a:pt x="233872" y="151300"/>
                    <a:pt x="237706" y="151300"/>
                  </a:cubicBezTo>
                  <a:lnTo>
                    <a:pt x="253042" y="151300"/>
                  </a:lnTo>
                  <a:cubicBezTo>
                    <a:pt x="256876" y="151300"/>
                    <a:pt x="259431" y="153854"/>
                    <a:pt x="259431" y="157684"/>
                  </a:cubicBezTo>
                  <a:cubicBezTo>
                    <a:pt x="259431" y="161515"/>
                    <a:pt x="256237" y="164068"/>
                    <a:pt x="253042" y="164068"/>
                  </a:cubicBezTo>
                  <a:close/>
                </a:path>
              </a:pathLst>
            </a:custGeom>
            <a:grpFill/>
            <a:ln w="6390" cap="flat">
              <a:noFill/>
              <a:prstDash val="solid"/>
              <a:miter/>
            </a:ln>
          </p:spPr>
          <p:txBody>
            <a:bodyPr rtlCol="0" anchor="ctr"/>
            <a:lstStyle/>
            <a:p>
              <a:endParaRPr lang="en-US" sz="1200">
                <a:ea typeface="Calibri Light" panose="020F0302020204030204" pitchFamily="34" charset="0"/>
                <a:cs typeface="Calibri Light" panose="020F0302020204030204" pitchFamily="34" charset="0"/>
              </a:endParaRPr>
            </a:p>
          </p:txBody>
        </p:sp>
      </p:grpSp>
      <p:sp>
        <p:nvSpPr>
          <p:cNvPr id="35" name="TextBox 34">
            <a:extLst>
              <a:ext uri="{FF2B5EF4-FFF2-40B4-BE49-F238E27FC236}">
                <a16:creationId xmlns:a16="http://schemas.microsoft.com/office/drawing/2014/main" id="{40831D7D-7EF5-C3B9-E32F-33B27AC59BA9}"/>
              </a:ext>
            </a:extLst>
          </p:cNvPr>
          <p:cNvSpPr txBox="1"/>
          <p:nvPr/>
        </p:nvSpPr>
        <p:spPr>
          <a:xfrm>
            <a:off x="7547296" y="1916899"/>
            <a:ext cx="3767618" cy="553998"/>
          </a:xfrm>
          <a:prstGeom prst="rect">
            <a:avLst/>
          </a:prstGeom>
        </p:spPr>
        <p:txBody>
          <a:bodyPr wrap="square" lIns="0" tIns="0" rIns="0" bIns="0" rtlCol="0">
            <a:spAutoFit/>
          </a:bodyPr>
          <a:lstStyle/>
          <a:p>
            <a:r>
              <a:rPr lang="en-US" sz="1200" b="1"/>
              <a:t>Ingrained mindsets</a:t>
            </a:r>
            <a:endParaRPr lang="en-US" sz="1200"/>
          </a:p>
          <a:p>
            <a:r>
              <a:rPr lang="en-AU" sz="1200">
                <a:ea typeface="Calibri Light" panose="020F0302020204030204" pitchFamily="34" charset="0"/>
                <a:cs typeface="Calibri Light" panose="020F0302020204030204" pitchFamily="34" charset="0"/>
              </a:rPr>
              <a:t>Providers and the public needs to shift their mindset from diagnosis to early prevention and wellness. </a:t>
            </a:r>
          </a:p>
        </p:txBody>
      </p:sp>
      <p:grpSp>
        <p:nvGrpSpPr>
          <p:cNvPr id="41" name="Graphic 4">
            <a:extLst>
              <a:ext uri="{FF2B5EF4-FFF2-40B4-BE49-F238E27FC236}">
                <a16:creationId xmlns:a16="http://schemas.microsoft.com/office/drawing/2014/main" id="{29710C6F-64E1-1021-5880-D10268E6E55C}"/>
              </a:ext>
            </a:extLst>
          </p:cNvPr>
          <p:cNvGrpSpPr/>
          <p:nvPr/>
        </p:nvGrpSpPr>
        <p:grpSpPr>
          <a:xfrm>
            <a:off x="6858116" y="5628166"/>
            <a:ext cx="476429" cy="447183"/>
            <a:chOff x="8239823" y="3824168"/>
            <a:chExt cx="361674" cy="361971"/>
          </a:xfrm>
          <a:solidFill>
            <a:schemeClr val="accent2">
              <a:lumMod val="75000"/>
              <a:lumOff val="25000"/>
            </a:schemeClr>
          </a:solidFill>
        </p:grpSpPr>
        <p:sp>
          <p:nvSpPr>
            <p:cNvPr id="43" name="Graphic 4">
              <a:extLst>
                <a:ext uri="{FF2B5EF4-FFF2-40B4-BE49-F238E27FC236}">
                  <a16:creationId xmlns:a16="http://schemas.microsoft.com/office/drawing/2014/main" id="{5D1CCF02-063E-6EEA-FA59-C78AEEAAD9A9}"/>
                </a:ext>
              </a:extLst>
            </p:cNvPr>
            <p:cNvSpPr/>
            <p:nvPr/>
          </p:nvSpPr>
          <p:spPr>
            <a:xfrm>
              <a:off x="8455164" y="4050160"/>
              <a:ext cx="11501" cy="9575"/>
            </a:xfrm>
            <a:custGeom>
              <a:avLst/>
              <a:gdLst>
                <a:gd name="connsiteX0" fmla="*/ 0 w 11501"/>
                <a:gd name="connsiteY0" fmla="*/ 0 h 9575"/>
                <a:gd name="connsiteX1" fmla="*/ 11502 w 11501"/>
                <a:gd name="connsiteY1" fmla="*/ 0 h 9575"/>
                <a:gd name="connsiteX2" fmla="*/ 11502 w 11501"/>
                <a:gd name="connsiteY2" fmla="*/ 9576 h 9575"/>
                <a:gd name="connsiteX3" fmla="*/ 0 w 11501"/>
                <a:gd name="connsiteY3" fmla="*/ 9576 h 9575"/>
              </a:gdLst>
              <a:ahLst/>
              <a:cxnLst>
                <a:cxn ang="0">
                  <a:pos x="connsiteX0" y="connsiteY0"/>
                </a:cxn>
                <a:cxn ang="0">
                  <a:pos x="connsiteX1" y="connsiteY1"/>
                </a:cxn>
                <a:cxn ang="0">
                  <a:pos x="connsiteX2" y="connsiteY2"/>
                </a:cxn>
                <a:cxn ang="0">
                  <a:pos x="connsiteX3" y="connsiteY3"/>
                </a:cxn>
              </a:cxnLst>
              <a:rect l="l" t="t" r="r" b="b"/>
              <a:pathLst>
                <a:path w="11501" h="9575">
                  <a:moveTo>
                    <a:pt x="0" y="0"/>
                  </a:moveTo>
                  <a:lnTo>
                    <a:pt x="11502" y="0"/>
                  </a:lnTo>
                  <a:lnTo>
                    <a:pt x="11502" y="9576"/>
                  </a:lnTo>
                  <a:lnTo>
                    <a:pt x="0" y="9576"/>
                  </a:lnTo>
                  <a:close/>
                </a:path>
              </a:pathLst>
            </a:custGeom>
            <a:grpFill/>
            <a:ln w="6390" cap="flat">
              <a:noFill/>
              <a:prstDash val="solid"/>
              <a:miter/>
            </a:ln>
          </p:spPr>
          <p:txBody>
            <a:bodyPr rtlCol="0" anchor="ctr"/>
            <a:lstStyle/>
            <a:p>
              <a:endParaRPr lang="en-US" sz="1200"/>
            </a:p>
          </p:txBody>
        </p:sp>
        <p:sp>
          <p:nvSpPr>
            <p:cNvPr id="44" name="Graphic 4">
              <a:extLst>
                <a:ext uri="{FF2B5EF4-FFF2-40B4-BE49-F238E27FC236}">
                  <a16:creationId xmlns:a16="http://schemas.microsoft.com/office/drawing/2014/main" id="{444D001A-1948-9347-47C2-A0E84C3C3254}"/>
                </a:ext>
              </a:extLst>
            </p:cNvPr>
            <p:cNvSpPr/>
            <p:nvPr/>
          </p:nvSpPr>
          <p:spPr>
            <a:xfrm>
              <a:off x="8441106" y="4007388"/>
              <a:ext cx="39617" cy="9575"/>
            </a:xfrm>
            <a:custGeom>
              <a:avLst/>
              <a:gdLst>
                <a:gd name="connsiteX0" fmla="*/ 19809 w 39617"/>
                <a:gd name="connsiteY0" fmla="*/ 0 h 9575"/>
                <a:gd name="connsiteX1" fmla="*/ 0 w 39617"/>
                <a:gd name="connsiteY1" fmla="*/ 9576 h 9575"/>
                <a:gd name="connsiteX2" fmla="*/ 39617 w 39617"/>
                <a:gd name="connsiteY2" fmla="*/ 9576 h 9575"/>
                <a:gd name="connsiteX3" fmla="*/ 19809 w 39617"/>
                <a:gd name="connsiteY3" fmla="*/ 0 h 9575"/>
              </a:gdLst>
              <a:ahLst/>
              <a:cxnLst>
                <a:cxn ang="0">
                  <a:pos x="connsiteX0" y="connsiteY0"/>
                </a:cxn>
                <a:cxn ang="0">
                  <a:pos x="connsiteX1" y="connsiteY1"/>
                </a:cxn>
                <a:cxn ang="0">
                  <a:pos x="connsiteX2" y="connsiteY2"/>
                </a:cxn>
                <a:cxn ang="0">
                  <a:pos x="connsiteX3" y="connsiteY3"/>
                </a:cxn>
              </a:cxnLst>
              <a:rect l="l" t="t" r="r" b="b"/>
              <a:pathLst>
                <a:path w="39617" h="9575">
                  <a:moveTo>
                    <a:pt x="19809" y="0"/>
                  </a:moveTo>
                  <a:cubicBezTo>
                    <a:pt x="7029" y="0"/>
                    <a:pt x="1917" y="5107"/>
                    <a:pt x="0" y="9576"/>
                  </a:cubicBezTo>
                  <a:lnTo>
                    <a:pt x="39617" y="9576"/>
                  </a:lnTo>
                  <a:cubicBezTo>
                    <a:pt x="37701" y="5107"/>
                    <a:pt x="32589" y="0"/>
                    <a:pt x="19809" y="0"/>
                  </a:cubicBezTo>
                  <a:close/>
                </a:path>
              </a:pathLst>
            </a:custGeom>
            <a:grpFill/>
            <a:ln w="6390" cap="flat">
              <a:noFill/>
              <a:prstDash val="solid"/>
              <a:miter/>
            </a:ln>
          </p:spPr>
          <p:txBody>
            <a:bodyPr rtlCol="0" anchor="ctr"/>
            <a:lstStyle/>
            <a:p>
              <a:endParaRPr lang="en-US" sz="1200"/>
            </a:p>
          </p:txBody>
        </p:sp>
        <p:sp>
          <p:nvSpPr>
            <p:cNvPr id="45" name="Graphic 4">
              <a:extLst>
                <a:ext uri="{FF2B5EF4-FFF2-40B4-BE49-F238E27FC236}">
                  <a16:creationId xmlns:a16="http://schemas.microsoft.com/office/drawing/2014/main" id="{6AA10297-4B3B-B946-B16C-75F7A2A30C64}"/>
                </a:ext>
              </a:extLst>
            </p:cNvPr>
            <p:cNvSpPr/>
            <p:nvPr/>
          </p:nvSpPr>
          <p:spPr>
            <a:xfrm>
              <a:off x="8318420" y="3933972"/>
              <a:ext cx="42173" cy="42134"/>
            </a:xfrm>
            <a:custGeom>
              <a:avLst/>
              <a:gdLst>
                <a:gd name="connsiteX0" fmla="*/ 21086 w 42173"/>
                <a:gd name="connsiteY0" fmla="*/ 42135 h 42134"/>
                <a:gd name="connsiteX1" fmla="*/ 42173 w 42173"/>
                <a:gd name="connsiteY1" fmla="*/ 21067 h 42134"/>
                <a:gd name="connsiteX2" fmla="*/ 21086 w 42173"/>
                <a:gd name="connsiteY2" fmla="*/ 0 h 42134"/>
                <a:gd name="connsiteX3" fmla="*/ 0 w 42173"/>
                <a:gd name="connsiteY3" fmla="*/ 21067 h 42134"/>
                <a:gd name="connsiteX4" fmla="*/ 0 w 42173"/>
                <a:gd name="connsiteY4" fmla="*/ 21067 h 42134"/>
                <a:gd name="connsiteX5" fmla="*/ 21086 w 42173"/>
                <a:gd name="connsiteY5" fmla="*/ 42135 h 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3" h="42134">
                  <a:moveTo>
                    <a:pt x="21086" y="42135"/>
                  </a:moveTo>
                  <a:cubicBezTo>
                    <a:pt x="32589" y="42135"/>
                    <a:pt x="42173" y="32559"/>
                    <a:pt x="42173" y="21067"/>
                  </a:cubicBezTo>
                  <a:cubicBezTo>
                    <a:pt x="42173" y="9576"/>
                    <a:pt x="32589" y="0"/>
                    <a:pt x="21086" y="0"/>
                  </a:cubicBezTo>
                  <a:cubicBezTo>
                    <a:pt x="9585" y="0"/>
                    <a:pt x="0" y="9576"/>
                    <a:pt x="0" y="21067"/>
                  </a:cubicBezTo>
                  <a:lnTo>
                    <a:pt x="0" y="21067"/>
                  </a:lnTo>
                  <a:cubicBezTo>
                    <a:pt x="0" y="33197"/>
                    <a:pt x="9585" y="42135"/>
                    <a:pt x="21086" y="42135"/>
                  </a:cubicBezTo>
                  <a:close/>
                </a:path>
              </a:pathLst>
            </a:custGeom>
            <a:grpFill/>
            <a:ln w="6390" cap="flat">
              <a:noFill/>
              <a:prstDash val="solid"/>
              <a:miter/>
            </a:ln>
          </p:spPr>
          <p:txBody>
            <a:bodyPr rtlCol="0" anchor="ctr"/>
            <a:lstStyle/>
            <a:p>
              <a:endParaRPr lang="en-US" sz="1200"/>
            </a:p>
          </p:txBody>
        </p:sp>
        <p:sp>
          <p:nvSpPr>
            <p:cNvPr id="46" name="Graphic 4">
              <a:extLst>
                <a:ext uri="{FF2B5EF4-FFF2-40B4-BE49-F238E27FC236}">
                  <a16:creationId xmlns:a16="http://schemas.microsoft.com/office/drawing/2014/main" id="{78477E8D-875B-B737-21F6-459C7B0C8EC9}"/>
                </a:ext>
              </a:extLst>
            </p:cNvPr>
            <p:cNvSpPr/>
            <p:nvPr/>
          </p:nvSpPr>
          <p:spPr>
            <a:xfrm>
              <a:off x="8239823" y="3824168"/>
              <a:ext cx="361674" cy="361971"/>
            </a:xfrm>
            <a:custGeom>
              <a:avLst/>
              <a:gdLst>
                <a:gd name="connsiteX0" fmla="*/ 180836 w 361674"/>
                <a:gd name="connsiteY0" fmla="*/ 0 h 361971"/>
                <a:gd name="connsiteX1" fmla="*/ 0 w 361674"/>
                <a:gd name="connsiteY1" fmla="*/ 180667 h 361971"/>
                <a:gd name="connsiteX2" fmla="*/ 180836 w 361674"/>
                <a:gd name="connsiteY2" fmla="*/ 361971 h 361971"/>
                <a:gd name="connsiteX3" fmla="*/ 361670 w 361674"/>
                <a:gd name="connsiteY3" fmla="*/ 181305 h 361971"/>
                <a:gd name="connsiteX4" fmla="*/ 361670 w 361674"/>
                <a:gd name="connsiteY4" fmla="*/ 181305 h 361971"/>
                <a:gd name="connsiteX5" fmla="*/ 180836 w 361674"/>
                <a:gd name="connsiteY5" fmla="*/ 0 h 361971"/>
                <a:gd name="connsiteX6" fmla="*/ 99683 w 361674"/>
                <a:gd name="connsiteY6" fmla="*/ 97036 h 361971"/>
                <a:gd name="connsiteX7" fmla="*/ 133550 w 361674"/>
                <a:gd name="connsiteY7" fmla="*/ 130872 h 361971"/>
                <a:gd name="connsiteX8" fmla="*/ 99683 w 361674"/>
                <a:gd name="connsiteY8" fmla="*/ 164707 h 361971"/>
                <a:gd name="connsiteX9" fmla="*/ 65817 w 361674"/>
                <a:gd name="connsiteY9" fmla="*/ 130872 h 361971"/>
                <a:gd name="connsiteX10" fmla="*/ 65817 w 361674"/>
                <a:gd name="connsiteY10" fmla="*/ 130872 h 361971"/>
                <a:gd name="connsiteX11" fmla="*/ 99683 w 361674"/>
                <a:gd name="connsiteY11" fmla="*/ 97036 h 361971"/>
                <a:gd name="connsiteX12" fmla="*/ 203200 w 361674"/>
                <a:gd name="connsiteY12" fmla="*/ 263658 h 361971"/>
                <a:gd name="connsiteX13" fmla="*/ 203200 w 361674"/>
                <a:gd name="connsiteY13" fmla="*/ 264297 h 361971"/>
                <a:gd name="connsiteX14" fmla="*/ 185947 w 361674"/>
                <a:gd name="connsiteY14" fmla="*/ 277703 h 361971"/>
                <a:gd name="connsiteX15" fmla="*/ 184031 w 361674"/>
                <a:gd name="connsiteY15" fmla="*/ 277703 h 361971"/>
                <a:gd name="connsiteX16" fmla="*/ 138661 w 361674"/>
                <a:gd name="connsiteY16" fmla="*/ 271319 h 361971"/>
                <a:gd name="connsiteX17" fmla="*/ 138022 w 361674"/>
                <a:gd name="connsiteY17" fmla="*/ 271319 h 361971"/>
                <a:gd name="connsiteX18" fmla="*/ 138022 w 361674"/>
                <a:gd name="connsiteY18" fmla="*/ 293025 h 361971"/>
                <a:gd name="connsiteX19" fmla="*/ 131633 w 361674"/>
                <a:gd name="connsiteY19" fmla="*/ 299409 h 361971"/>
                <a:gd name="connsiteX20" fmla="*/ 125243 w 361674"/>
                <a:gd name="connsiteY20" fmla="*/ 293025 h 361971"/>
                <a:gd name="connsiteX21" fmla="*/ 125243 w 361674"/>
                <a:gd name="connsiteY21" fmla="*/ 265574 h 361971"/>
                <a:gd name="connsiteX22" fmla="*/ 118214 w 361674"/>
                <a:gd name="connsiteY22" fmla="*/ 250252 h 361971"/>
                <a:gd name="connsiteX23" fmla="*/ 116936 w 361674"/>
                <a:gd name="connsiteY23" fmla="*/ 211310 h 361971"/>
                <a:gd name="connsiteX24" fmla="*/ 123326 w 361674"/>
                <a:gd name="connsiteY24" fmla="*/ 204926 h 361971"/>
                <a:gd name="connsiteX25" fmla="*/ 129716 w 361674"/>
                <a:gd name="connsiteY25" fmla="*/ 211310 h 361971"/>
                <a:gd name="connsiteX26" fmla="*/ 130994 w 361674"/>
                <a:gd name="connsiteY26" fmla="*/ 250252 h 361971"/>
                <a:gd name="connsiteX27" fmla="*/ 139940 w 361674"/>
                <a:gd name="connsiteY27" fmla="*/ 260466 h 361971"/>
                <a:gd name="connsiteX28" fmla="*/ 185308 w 361674"/>
                <a:gd name="connsiteY28" fmla="*/ 266850 h 361971"/>
                <a:gd name="connsiteX29" fmla="*/ 190420 w 361674"/>
                <a:gd name="connsiteY29" fmla="*/ 263658 h 361971"/>
                <a:gd name="connsiteX30" fmla="*/ 185947 w 361674"/>
                <a:gd name="connsiteY30" fmla="*/ 257274 h 361971"/>
                <a:gd name="connsiteX31" fmla="*/ 185947 w 361674"/>
                <a:gd name="connsiteY31" fmla="*/ 257274 h 361971"/>
                <a:gd name="connsiteX32" fmla="*/ 152720 w 361674"/>
                <a:gd name="connsiteY32" fmla="*/ 252806 h 361971"/>
                <a:gd name="connsiteX33" fmla="*/ 146969 w 361674"/>
                <a:gd name="connsiteY33" fmla="*/ 246422 h 361971"/>
                <a:gd name="connsiteX34" fmla="*/ 145691 w 361674"/>
                <a:gd name="connsiteY34" fmla="*/ 213225 h 361971"/>
                <a:gd name="connsiteX35" fmla="*/ 114380 w 361674"/>
                <a:gd name="connsiteY35" fmla="*/ 184497 h 361971"/>
                <a:gd name="connsiteX36" fmla="*/ 74123 w 361674"/>
                <a:gd name="connsiteY36" fmla="*/ 184497 h 361971"/>
                <a:gd name="connsiteX37" fmla="*/ 68372 w 361674"/>
                <a:gd name="connsiteY37" fmla="*/ 186412 h 361971"/>
                <a:gd name="connsiteX38" fmla="*/ 60066 w 361674"/>
                <a:gd name="connsiteY38" fmla="*/ 182582 h 361971"/>
                <a:gd name="connsiteX39" fmla="*/ 60066 w 361674"/>
                <a:gd name="connsiteY39" fmla="*/ 182582 h 361971"/>
                <a:gd name="connsiteX40" fmla="*/ 63899 w 361674"/>
                <a:gd name="connsiteY40" fmla="*/ 174283 h 361971"/>
                <a:gd name="connsiteX41" fmla="*/ 63899 w 361674"/>
                <a:gd name="connsiteY41" fmla="*/ 174283 h 361971"/>
                <a:gd name="connsiteX42" fmla="*/ 71567 w 361674"/>
                <a:gd name="connsiteY42" fmla="*/ 171729 h 361971"/>
                <a:gd name="connsiteX43" fmla="*/ 116297 w 361674"/>
                <a:gd name="connsiteY43" fmla="*/ 171729 h 361971"/>
                <a:gd name="connsiteX44" fmla="*/ 158471 w 361674"/>
                <a:gd name="connsiteY44" fmla="*/ 213225 h 361971"/>
                <a:gd name="connsiteX45" fmla="*/ 159748 w 361674"/>
                <a:gd name="connsiteY45" fmla="*/ 241314 h 361971"/>
                <a:gd name="connsiteX46" fmla="*/ 187864 w 361674"/>
                <a:gd name="connsiteY46" fmla="*/ 245145 h 361971"/>
                <a:gd name="connsiteX47" fmla="*/ 203200 w 361674"/>
                <a:gd name="connsiteY47" fmla="*/ 263658 h 361971"/>
                <a:gd name="connsiteX48" fmla="*/ 302244 w 361674"/>
                <a:gd name="connsiteY48" fmla="*/ 204926 h 361971"/>
                <a:gd name="connsiteX49" fmla="*/ 281157 w 361674"/>
                <a:gd name="connsiteY49" fmla="*/ 225993 h 361971"/>
                <a:gd name="connsiteX50" fmla="*/ 239623 w 361674"/>
                <a:gd name="connsiteY50" fmla="*/ 225993 h 361971"/>
                <a:gd name="connsiteX51" fmla="*/ 239623 w 361674"/>
                <a:gd name="connsiteY51" fmla="*/ 235569 h 361971"/>
                <a:gd name="connsiteX52" fmla="*/ 295854 w 361674"/>
                <a:gd name="connsiteY52" fmla="*/ 235569 h 361971"/>
                <a:gd name="connsiteX53" fmla="*/ 302244 w 361674"/>
                <a:gd name="connsiteY53" fmla="*/ 241953 h 361971"/>
                <a:gd name="connsiteX54" fmla="*/ 295854 w 361674"/>
                <a:gd name="connsiteY54" fmla="*/ 248337 h 361971"/>
                <a:gd name="connsiteX55" fmla="*/ 208951 w 361674"/>
                <a:gd name="connsiteY55" fmla="*/ 248337 h 361971"/>
                <a:gd name="connsiteX56" fmla="*/ 202561 w 361674"/>
                <a:gd name="connsiteY56" fmla="*/ 241953 h 361971"/>
                <a:gd name="connsiteX57" fmla="*/ 202561 w 361674"/>
                <a:gd name="connsiteY57" fmla="*/ 225993 h 361971"/>
                <a:gd name="connsiteX58" fmla="*/ 175084 w 361674"/>
                <a:gd name="connsiteY58" fmla="*/ 225993 h 361971"/>
                <a:gd name="connsiteX59" fmla="*/ 168695 w 361674"/>
                <a:gd name="connsiteY59" fmla="*/ 219609 h 361971"/>
                <a:gd name="connsiteX60" fmla="*/ 175084 w 361674"/>
                <a:gd name="connsiteY60" fmla="*/ 213225 h 361971"/>
                <a:gd name="connsiteX61" fmla="*/ 281157 w 361674"/>
                <a:gd name="connsiteY61" fmla="*/ 213225 h 361971"/>
                <a:gd name="connsiteX62" fmla="*/ 289464 w 361674"/>
                <a:gd name="connsiteY62" fmla="*/ 205564 h 361971"/>
                <a:gd name="connsiteX63" fmla="*/ 175084 w 361674"/>
                <a:gd name="connsiteY63" fmla="*/ 205564 h 361971"/>
                <a:gd name="connsiteX64" fmla="*/ 168695 w 361674"/>
                <a:gd name="connsiteY64" fmla="*/ 199180 h 361971"/>
                <a:gd name="connsiteX65" fmla="*/ 175084 w 361674"/>
                <a:gd name="connsiteY65" fmla="*/ 192796 h 361971"/>
                <a:gd name="connsiteX66" fmla="*/ 187864 w 361674"/>
                <a:gd name="connsiteY66" fmla="*/ 192796 h 361971"/>
                <a:gd name="connsiteX67" fmla="*/ 221092 w 361674"/>
                <a:gd name="connsiteY67" fmla="*/ 170452 h 361971"/>
                <a:gd name="connsiteX68" fmla="*/ 254320 w 361674"/>
                <a:gd name="connsiteY68" fmla="*/ 192796 h 361971"/>
                <a:gd name="connsiteX69" fmla="*/ 289464 w 361674"/>
                <a:gd name="connsiteY69" fmla="*/ 192796 h 361971"/>
                <a:gd name="connsiteX70" fmla="*/ 289464 w 361674"/>
                <a:gd name="connsiteY70" fmla="*/ 121296 h 361971"/>
                <a:gd name="connsiteX71" fmla="*/ 281157 w 361674"/>
                <a:gd name="connsiteY71" fmla="*/ 112996 h 361971"/>
                <a:gd name="connsiteX72" fmla="*/ 161666 w 361674"/>
                <a:gd name="connsiteY72" fmla="*/ 112996 h 361971"/>
                <a:gd name="connsiteX73" fmla="*/ 153358 w 361674"/>
                <a:gd name="connsiteY73" fmla="*/ 121296 h 361971"/>
                <a:gd name="connsiteX74" fmla="*/ 153358 w 361674"/>
                <a:gd name="connsiteY74" fmla="*/ 158961 h 361971"/>
                <a:gd name="connsiteX75" fmla="*/ 146969 w 361674"/>
                <a:gd name="connsiteY75" fmla="*/ 165345 h 361971"/>
                <a:gd name="connsiteX76" fmla="*/ 140579 w 361674"/>
                <a:gd name="connsiteY76" fmla="*/ 158961 h 361971"/>
                <a:gd name="connsiteX77" fmla="*/ 140579 w 361674"/>
                <a:gd name="connsiteY77" fmla="*/ 121296 h 361971"/>
                <a:gd name="connsiteX78" fmla="*/ 161666 w 361674"/>
                <a:gd name="connsiteY78" fmla="*/ 100228 h 361971"/>
                <a:gd name="connsiteX79" fmla="*/ 281157 w 361674"/>
                <a:gd name="connsiteY79" fmla="*/ 100228 h 361971"/>
                <a:gd name="connsiteX80" fmla="*/ 302244 w 361674"/>
                <a:gd name="connsiteY80" fmla="*/ 121296 h 361971"/>
                <a:gd name="connsiteX81" fmla="*/ 302244 w 361674"/>
                <a:gd name="connsiteY81" fmla="*/ 204926 h 361971"/>
                <a:gd name="connsiteX82" fmla="*/ 196810 w 361674"/>
                <a:gd name="connsiteY82" fmla="*/ 144278 h 361971"/>
                <a:gd name="connsiteX83" fmla="*/ 221092 w 361674"/>
                <a:gd name="connsiteY83" fmla="*/ 120019 h 361971"/>
                <a:gd name="connsiteX84" fmla="*/ 245374 w 361674"/>
                <a:gd name="connsiteY84" fmla="*/ 144278 h 361971"/>
                <a:gd name="connsiteX85" fmla="*/ 221092 w 361674"/>
                <a:gd name="connsiteY85" fmla="*/ 168537 h 361971"/>
                <a:gd name="connsiteX86" fmla="*/ 196810 w 361674"/>
                <a:gd name="connsiteY86" fmla="*/ 144278 h 361971"/>
                <a:gd name="connsiteX87" fmla="*/ 196810 w 361674"/>
                <a:gd name="connsiteY87" fmla="*/ 144278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674" h="361971">
                  <a:moveTo>
                    <a:pt x="180836" y="0"/>
                  </a:moveTo>
                  <a:cubicBezTo>
                    <a:pt x="80513" y="0"/>
                    <a:pt x="0" y="81076"/>
                    <a:pt x="0" y="180667"/>
                  </a:cubicBezTo>
                  <a:cubicBezTo>
                    <a:pt x="0" y="280895"/>
                    <a:pt x="81152" y="361971"/>
                    <a:pt x="180836" y="361971"/>
                  </a:cubicBezTo>
                  <a:cubicBezTo>
                    <a:pt x="281157" y="361971"/>
                    <a:pt x="361670" y="280895"/>
                    <a:pt x="361670" y="181305"/>
                  </a:cubicBezTo>
                  <a:lnTo>
                    <a:pt x="361670" y="181305"/>
                  </a:lnTo>
                  <a:cubicBezTo>
                    <a:pt x="362309" y="81076"/>
                    <a:pt x="281157" y="0"/>
                    <a:pt x="180836" y="0"/>
                  </a:cubicBezTo>
                  <a:close/>
                  <a:moveTo>
                    <a:pt x="99683" y="97036"/>
                  </a:moveTo>
                  <a:cubicBezTo>
                    <a:pt x="118214" y="97036"/>
                    <a:pt x="133550" y="112358"/>
                    <a:pt x="133550" y="130872"/>
                  </a:cubicBezTo>
                  <a:cubicBezTo>
                    <a:pt x="133550" y="149385"/>
                    <a:pt x="118214" y="164707"/>
                    <a:pt x="99683" y="164707"/>
                  </a:cubicBezTo>
                  <a:cubicBezTo>
                    <a:pt x="81152" y="164707"/>
                    <a:pt x="65817" y="149385"/>
                    <a:pt x="65817" y="130872"/>
                  </a:cubicBezTo>
                  <a:lnTo>
                    <a:pt x="65817" y="130872"/>
                  </a:lnTo>
                  <a:cubicBezTo>
                    <a:pt x="65817" y="112358"/>
                    <a:pt x="81152" y="97036"/>
                    <a:pt x="99683" y="97036"/>
                  </a:cubicBezTo>
                  <a:close/>
                  <a:moveTo>
                    <a:pt x="203200" y="263658"/>
                  </a:moveTo>
                  <a:cubicBezTo>
                    <a:pt x="203200" y="263658"/>
                    <a:pt x="203200" y="264297"/>
                    <a:pt x="203200" y="264297"/>
                  </a:cubicBezTo>
                  <a:cubicBezTo>
                    <a:pt x="201283" y="271958"/>
                    <a:pt x="194254" y="277703"/>
                    <a:pt x="185947" y="277703"/>
                  </a:cubicBezTo>
                  <a:cubicBezTo>
                    <a:pt x="185308" y="277703"/>
                    <a:pt x="184669" y="277703"/>
                    <a:pt x="184031" y="277703"/>
                  </a:cubicBezTo>
                  <a:lnTo>
                    <a:pt x="138661" y="271319"/>
                  </a:lnTo>
                  <a:lnTo>
                    <a:pt x="138022" y="271319"/>
                  </a:lnTo>
                  <a:lnTo>
                    <a:pt x="138022" y="293025"/>
                  </a:lnTo>
                  <a:cubicBezTo>
                    <a:pt x="138022" y="296855"/>
                    <a:pt x="135466" y="299409"/>
                    <a:pt x="131633" y="299409"/>
                  </a:cubicBezTo>
                  <a:cubicBezTo>
                    <a:pt x="127799" y="299409"/>
                    <a:pt x="125243" y="296855"/>
                    <a:pt x="125243" y="293025"/>
                  </a:cubicBezTo>
                  <a:lnTo>
                    <a:pt x="125243" y="265574"/>
                  </a:lnTo>
                  <a:cubicBezTo>
                    <a:pt x="120770" y="261743"/>
                    <a:pt x="118853" y="255998"/>
                    <a:pt x="118214" y="250252"/>
                  </a:cubicBezTo>
                  <a:lnTo>
                    <a:pt x="116936" y="211310"/>
                  </a:lnTo>
                  <a:cubicBezTo>
                    <a:pt x="116936" y="207479"/>
                    <a:pt x="119492" y="204926"/>
                    <a:pt x="123326" y="204926"/>
                  </a:cubicBezTo>
                  <a:cubicBezTo>
                    <a:pt x="127160" y="204926"/>
                    <a:pt x="129716" y="207479"/>
                    <a:pt x="129716" y="211310"/>
                  </a:cubicBezTo>
                  <a:lnTo>
                    <a:pt x="130994" y="250252"/>
                  </a:lnTo>
                  <a:cubicBezTo>
                    <a:pt x="130994" y="255359"/>
                    <a:pt x="134828" y="259828"/>
                    <a:pt x="139940" y="260466"/>
                  </a:cubicBezTo>
                  <a:lnTo>
                    <a:pt x="185308" y="266850"/>
                  </a:lnTo>
                  <a:cubicBezTo>
                    <a:pt x="187864" y="266850"/>
                    <a:pt x="189781" y="265574"/>
                    <a:pt x="190420" y="263658"/>
                  </a:cubicBezTo>
                  <a:cubicBezTo>
                    <a:pt x="191059" y="260466"/>
                    <a:pt x="189142" y="257913"/>
                    <a:pt x="185947" y="257274"/>
                  </a:cubicBezTo>
                  <a:cubicBezTo>
                    <a:pt x="185947" y="257274"/>
                    <a:pt x="185947" y="257274"/>
                    <a:pt x="185947" y="257274"/>
                  </a:cubicBezTo>
                  <a:lnTo>
                    <a:pt x="152720" y="252806"/>
                  </a:lnTo>
                  <a:cubicBezTo>
                    <a:pt x="149525" y="252167"/>
                    <a:pt x="147607" y="249614"/>
                    <a:pt x="146969" y="246422"/>
                  </a:cubicBezTo>
                  <a:lnTo>
                    <a:pt x="145691" y="213225"/>
                  </a:lnTo>
                  <a:cubicBezTo>
                    <a:pt x="145051" y="195988"/>
                    <a:pt x="129716" y="186412"/>
                    <a:pt x="114380" y="184497"/>
                  </a:cubicBezTo>
                  <a:cubicBezTo>
                    <a:pt x="100961" y="181944"/>
                    <a:pt x="87542" y="181944"/>
                    <a:pt x="74123" y="184497"/>
                  </a:cubicBezTo>
                  <a:cubicBezTo>
                    <a:pt x="72207" y="185135"/>
                    <a:pt x="70289" y="185774"/>
                    <a:pt x="68372" y="186412"/>
                  </a:cubicBezTo>
                  <a:cubicBezTo>
                    <a:pt x="65177" y="187689"/>
                    <a:pt x="61343" y="185774"/>
                    <a:pt x="60066" y="182582"/>
                  </a:cubicBezTo>
                  <a:cubicBezTo>
                    <a:pt x="60066" y="182582"/>
                    <a:pt x="60066" y="182582"/>
                    <a:pt x="60066" y="182582"/>
                  </a:cubicBezTo>
                  <a:cubicBezTo>
                    <a:pt x="58787" y="179390"/>
                    <a:pt x="60704" y="175560"/>
                    <a:pt x="63899" y="174283"/>
                  </a:cubicBezTo>
                  <a:cubicBezTo>
                    <a:pt x="63899" y="174283"/>
                    <a:pt x="63899" y="174283"/>
                    <a:pt x="63899" y="174283"/>
                  </a:cubicBezTo>
                  <a:cubicBezTo>
                    <a:pt x="66456" y="173644"/>
                    <a:pt x="69012" y="172368"/>
                    <a:pt x="71567" y="171729"/>
                  </a:cubicBezTo>
                  <a:cubicBezTo>
                    <a:pt x="86264" y="169176"/>
                    <a:pt x="101600" y="169176"/>
                    <a:pt x="116297" y="171729"/>
                  </a:cubicBezTo>
                  <a:cubicBezTo>
                    <a:pt x="136745" y="174921"/>
                    <a:pt x="157192" y="188327"/>
                    <a:pt x="158471" y="213225"/>
                  </a:cubicBezTo>
                  <a:lnTo>
                    <a:pt x="159748" y="241314"/>
                  </a:lnTo>
                  <a:lnTo>
                    <a:pt x="187864" y="245145"/>
                  </a:lnTo>
                  <a:cubicBezTo>
                    <a:pt x="197449" y="245783"/>
                    <a:pt x="203839" y="254721"/>
                    <a:pt x="203200" y="263658"/>
                  </a:cubicBezTo>
                  <a:close/>
                  <a:moveTo>
                    <a:pt x="302244" y="204926"/>
                  </a:moveTo>
                  <a:cubicBezTo>
                    <a:pt x="302244" y="216417"/>
                    <a:pt x="292659" y="225993"/>
                    <a:pt x="281157" y="225993"/>
                  </a:cubicBezTo>
                  <a:lnTo>
                    <a:pt x="239623" y="225993"/>
                  </a:lnTo>
                  <a:lnTo>
                    <a:pt x="239623" y="235569"/>
                  </a:lnTo>
                  <a:lnTo>
                    <a:pt x="295854" y="235569"/>
                  </a:lnTo>
                  <a:cubicBezTo>
                    <a:pt x="299688" y="235569"/>
                    <a:pt x="302244" y="238122"/>
                    <a:pt x="302244" y="241953"/>
                  </a:cubicBezTo>
                  <a:cubicBezTo>
                    <a:pt x="302244" y="245783"/>
                    <a:pt x="299688" y="248337"/>
                    <a:pt x="295854" y="248337"/>
                  </a:cubicBezTo>
                  <a:lnTo>
                    <a:pt x="208951" y="248337"/>
                  </a:lnTo>
                  <a:cubicBezTo>
                    <a:pt x="205117" y="248337"/>
                    <a:pt x="202561" y="245783"/>
                    <a:pt x="202561" y="241953"/>
                  </a:cubicBezTo>
                  <a:lnTo>
                    <a:pt x="202561" y="225993"/>
                  </a:lnTo>
                  <a:lnTo>
                    <a:pt x="175084" y="225993"/>
                  </a:lnTo>
                  <a:cubicBezTo>
                    <a:pt x="171251" y="225993"/>
                    <a:pt x="168695" y="223439"/>
                    <a:pt x="168695" y="219609"/>
                  </a:cubicBezTo>
                  <a:cubicBezTo>
                    <a:pt x="168695" y="215779"/>
                    <a:pt x="171251" y="213225"/>
                    <a:pt x="175084" y="213225"/>
                  </a:cubicBezTo>
                  <a:lnTo>
                    <a:pt x="281157" y="213225"/>
                  </a:lnTo>
                  <a:cubicBezTo>
                    <a:pt x="285630" y="213225"/>
                    <a:pt x="288825" y="210033"/>
                    <a:pt x="289464" y="205564"/>
                  </a:cubicBezTo>
                  <a:lnTo>
                    <a:pt x="175084" y="205564"/>
                  </a:lnTo>
                  <a:cubicBezTo>
                    <a:pt x="171251" y="205564"/>
                    <a:pt x="168695" y="203011"/>
                    <a:pt x="168695" y="199180"/>
                  </a:cubicBezTo>
                  <a:cubicBezTo>
                    <a:pt x="168695" y="195350"/>
                    <a:pt x="171251" y="192796"/>
                    <a:pt x="175084" y="192796"/>
                  </a:cubicBezTo>
                  <a:lnTo>
                    <a:pt x="187864" y="192796"/>
                  </a:lnTo>
                  <a:cubicBezTo>
                    <a:pt x="190420" y="181305"/>
                    <a:pt x="200005" y="170452"/>
                    <a:pt x="221092" y="170452"/>
                  </a:cubicBezTo>
                  <a:cubicBezTo>
                    <a:pt x="242179" y="170452"/>
                    <a:pt x="251764" y="181305"/>
                    <a:pt x="254320" y="192796"/>
                  </a:cubicBezTo>
                  <a:lnTo>
                    <a:pt x="289464" y="192796"/>
                  </a:lnTo>
                  <a:lnTo>
                    <a:pt x="289464" y="121296"/>
                  </a:lnTo>
                  <a:cubicBezTo>
                    <a:pt x="289464" y="116827"/>
                    <a:pt x="285630" y="112996"/>
                    <a:pt x="281157" y="112996"/>
                  </a:cubicBezTo>
                  <a:lnTo>
                    <a:pt x="161666" y="112996"/>
                  </a:lnTo>
                  <a:cubicBezTo>
                    <a:pt x="157192" y="112996"/>
                    <a:pt x="153358" y="116827"/>
                    <a:pt x="153358" y="121296"/>
                  </a:cubicBezTo>
                  <a:lnTo>
                    <a:pt x="153358" y="158961"/>
                  </a:lnTo>
                  <a:cubicBezTo>
                    <a:pt x="153358" y="162792"/>
                    <a:pt x="150802" y="165345"/>
                    <a:pt x="146969" y="165345"/>
                  </a:cubicBezTo>
                  <a:cubicBezTo>
                    <a:pt x="143135" y="165345"/>
                    <a:pt x="140579" y="162792"/>
                    <a:pt x="140579" y="158961"/>
                  </a:cubicBezTo>
                  <a:lnTo>
                    <a:pt x="140579" y="121296"/>
                  </a:lnTo>
                  <a:cubicBezTo>
                    <a:pt x="140579" y="109804"/>
                    <a:pt x="150164" y="100228"/>
                    <a:pt x="161666" y="100228"/>
                  </a:cubicBezTo>
                  <a:lnTo>
                    <a:pt x="281157" y="100228"/>
                  </a:lnTo>
                  <a:cubicBezTo>
                    <a:pt x="292659" y="100228"/>
                    <a:pt x="302244" y="109804"/>
                    <a:pt x="302244" y="121296"/>
                  </a:cubicBezTo>
                  <a:lnTo>
                    <a:pt x="302244" y="204926"/>
                  </a:lnTo>
                  <a:close/>
                  <a:moveTo>
                    <a:pt x="196810" y="144278"/>
                  </a:moveTo>
                  <a:cubicBezTo>
                    <a:pt x="196810" y="130872"/>
                    <a:pt x="207673" y="120019"/>
                    <a:pt x="221092" y="120019"/>
                  </a:cubicBezTo>
                  <a:cubicBezTo>
                    <a:pt x="234510" y="120019"/>
                    <a:pt x="245374" y="130872"/>
                    <a:pt x="245374" y="144278"/>
                  </a:cubicBezTo>
                  <a:cubicBezTo>
                    <a:pt x="245374" y="157684"/>
                    <a:pt x="234510" y="168537"/>
                    <a:pt x="221092" y="168537"/>
                  </a:cubicBezTo>
                  <a:cubicBezTo>
                    <a:pt x="207673" y="168537"/>
                    <a:pt x="196810" y="157684"/>
                    <a:pt x="196810" y="144278"/>
                  </a:cubicBezTo>
                  <a:cubicBezTo>
                    <a:pt x="196810" y="144278"/>
                    <a:pt x="196810" y="144278"/>
                    <a:pt x="196810" y="144278"/>
                  </a:cubicBezTo>
                  <a:close/>
                </a:path>
              </a:pathLst>
            </a:custGeom>
            <a:grpFill/>
            <a:ln w="6390" cap="flat">
              <a:noFill/>
              <a:prstDash val="solid"/>
              <a:miter/>
            </a:ln>
          </p:spPr>
          <p:txBody>
            <a:bodyPr rtlCol="0" anchor="ctr"/>
            <a:lstStyle/>
            <a:p>
              <a:endParaRPr lang="en-US" sz="1200"/>
            </a:p>
          </p:txBody>
        </p:sp>
        <p:sp>
          <p:nvSpPr>
            <p:cNvPr id="47" name="Graphic 4">
              <a:extLst>
                <a:ext uri="{FF2B5EF4-FFF2-40B4-BE49-F238E27FC236}">
                  <a16:creationId xmlns:a16="http://schemas.microsoft.com/office/drawing/2014/main" id="{9F346764-6AA6-9035-3DAA-C29BABA9DA51}"/>
                </a:ext>
              </a:extLst>
            </p:cNvPr>
            <p:cNvSpPr/>
            <p:nvPr/>
          </p:nvSpPr>
          <p:spPr>
            <a:xfrm>
              <a:off x="8449414" y="3956954"/>
              <a:ext cx="23003" cy="22982"/>
            </a:xfrm>
            <a:custGeom>
              <a:avLst/>
              <a:gdLst>
                <a:gd name="connsiteX0" fmla="*/ 23004 w 23003"/>
                <a:gd name="connsiteY0" fmla="*/ 11491 h 22982"/>
                <a:gd name="connsiteX1" fmla="*/ 11501 w 23003"/>
                <a:gd name="connsiteY1" fmla="*/ 0 h 22982"/>
                <a:gd name="connsiteX2" fmla="*/ 0 w 23003"/>
                <a:gd name="connsiteY2" fmla="*/ 11491 h 22982"/>
                <a:gd name="connsiteX3" fmla="*/ 11501 w 23003"/>
                <a:gd name="connsiteY3" fmla="*/ 22982 h 22982"/>
                <a:gd name="connsiteX4" fmla="*/ 11501 w 23003"/>
                <a:gd name="connsiteY4" fmla="*/ 22982 h 22982"/>
                <a:gd name="connsiteX5" fmla="*/ 23004 w 23003"/>
                <a:gd name="connsiteY5" fmla="*/ 11491 h 22982"/>
                <a:gd name="connsiteX6" fmla="*/ 23004 w 23003"/>
                <a:gd name="connsiteY6" fmla="*/ 11491 h 2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3" h="22982">
                  <a:moveTo>
                    <a:pt x="23004" y="11491"/>
                  </a:moveTo>
                  <a:cubicBezTo>
                    <a:pt x="23004" y="5107"/>
                    <a:pt x="17891" y="0"/>
                    <a:pt x="11501" y="0"/>
                  </a:cubicBezTo>
                  <a:cubicBezTo>
                    <a:pt x="5111" y="0"/>
                    <a:pt x="0" y="5107"/>
                    <a:pt x="0" y="11491"/>
                  </a:cubicBezTo>
                  <a:cubicBezTo>
                    <a:pt x="0" y="17875"/>
                    <a:pt x="5111" y="22982"/>
                    <a:pt x="11501" y="22982"/>
                  </a:cubicBezTo>
                  <a:cubicBezTo>
                    <a:pt x="11501" y="22982"/>
                    <a:pt x="11501" y="22982"/>
                    <a:pt x="11501" y="22982"/>
                  </a:cubicBezTo>
                  <a:cubicBezTo>
                    <a:pt x="17891" y="22982"/>
                    <a:pt x="23004" y="17875"/>
                    <a:pt x="23004" y="11491"/>
                  </a:cubicBezTo>
                  <a:cubicBezTo>
                    <a:pt x="23004" y="11491"/>
                    <a:pt x="23004" y="11491"/>
                    <a:pt x="23004" y="11491"/>
                  </a:cubicBezTo>
                  <a:close/>
                </a:path>
              </a:pathLst>
            </a:custGeom>
            <a:grpFill/>
            <a:ln w="6390" cap="flat">
              <a:noFill/>
              <a:prstDash val="solid"/>
              <a:miter/>
            </a:ln>
          </p:spPr>
          <p:txBody>
            <a:bodyPr rtlCol="0" anchor="ctr"/>
            <a:lstStyle/>
            <a:p>
              <a:endParaRPr lang="en-US" sz="1200"/>
            </a:p>
          </p:txBody>
        </p:sp>
      </p:grpSp>
      <p:sp>
        <p:nvSpPr>
          <p:cNvPr id="48" name="TextBox 47">
            <a:extLst>
              <a:ext uri="{FF2B5EF4-FFF2-40B4-BE49-F238E27FC236}">
                <a16:creationId xmlns:a16="http://schemas.microsoft.com/office/drawing/2014/main" id="{22E61B5B-7E84-98AC-28B8-2E91C321E71C}"/>
              </a:ext>
            </a:extLst>
          </p:cNvPr>
          <p:cNvSpPr txBox="1"/>
          <p:nvPr/>
        </p:nvSpPr>
        <p:spPr>
          <a:xfrm>
            <a:off x="7547296" y="5591317"/>
            <a:ext cx="3767618" cy="553998"/>
          </a:xfrm>
          <a:prstGeom prst="rect">
            <a:avLst/>
          </a:prstGeom>
        </p:spPr>
        <p:txBody>
          <a:bodyPr wrap="square" lIns="0" tIns="0" rIns="0" bIns="0" rtlCol="0">
            <a:spAutoFit/>
          </a:bodyPr>
          <a:lstStyle/>
          <a:p>
            <a:r>
              <a:rPr lang="en-US" sz="1200" b="1"/>
              <a:t>Legacy infrastructure</a:t>
            </a:r>
          </a:p>
          <a:p>
            <a:r>
              <a:rPr lang="en-AU" sz="1200">
                <a:ea typeface="Calibri Light" panose="020F0302020204030204" pitchFamily="34" charset="0"/>
                <a:cs typeface="Calibri Light" panose="020F0302020204030204" pitchFamily="34" charset="0"/>
              </a:rPr>
              <a:t>Upgrading outdated physical infrastructure and technological systems requires large capital investment.</a:t>
            </a:r>
            <a:endParaRPr lang="en-AU" sz="1200" b="1">
              <a:ea typeface="Calibri Light" panose="020F0302020204030204" pitchFamily="34" charset="0"/>
              <a:cs typeface="Calibri Light" panose="020F0302020204030204" pitchFamily="34" charset="0"/>
            </a:endParaRPr>
          </a:p>
        </p:txBody>
      </p:sp>
      <p:sp>
        <p:nvSpPr>
          <p:cNvPr id="49" name="Content Placeholder 8">
            <a:extLst>
              <a:ext uri="{FF2B5EF4-FFF2-40B4-BE49-F238E27FC236}">
                <a16:creationId xmlns:a16="http://schemas.microsoft.com/office/drawing/2014/main" id="{C37BC4B4-509F-EEE4-02FB-046BC58C1FD2}"/>
              </a:ext>
            </a:extLst>
          </p:cNvPr>
          <p:cNvSpPr>
            <a:spLocks noGrp="1"/>
          </p:cNvSpPr>
          <p:nvPr>
            <p:ph idx="1"/>
          </p:nvPr>
        </p:nvSpPr>
        <p:spPr>
          <a:xfrm>
            <a:off x="307798" y="646384"/>
            <a:ext cx="11300345" cy="555355"/>
          </a:xfrm>
        </p:spPr>
        <p:txBody>
          <a:bodyPr/>
          <a:lstStyle/>
          <a:p>
            <a:r>
              <a:rPr lang="en-US" sz="1400"/>
              <a:t>There are clear and persistent shortcomings in current patient care, and despite the recognition of these issues, the path to meaningful improvement is hindered by systemic barriers</a:t>
            </a:r>
          </a:p>
        </p:txBody>
      </p:sp>
      <p:sp>
        <p:nvSpPr>
          <p:cNvPr id="27" name="Rectangle 26">
            <a:extLst>
              <a:ext uri="{FF2B5EF4-FFF2-40B4-BE49-F238E27FC236}">
                <a16:creationId xmlns:a16="http://schemas.microsoft.com/office/drawing/2014/main" id="{5E52C79F-DDF8-20C4-5DB3-A78C4DF03F68}"/>
              </a:ext>
            </a:extLst>
          </p:cNvPr>
          <p:cNvSpPr/>
          <p:nvPr/>
        </p:nvSpPr>
        <p:spPr>
          <a:xfrm>
            <a:off x="6784521" y="1286550"/>
            <a:ext cx="5096734" cy="47532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F5C9D71A-F798-EDCD-8E9F-55DB511AE6CE}"/>
              </a:ext>
            </a:extLst>
          </p:cNvPr>
          <p:cNvCxnSpPr>
            <a:cxnSpLocks/>
          </p:cNvCxnSpPr>
          <p:nvPr/>
        </p:nvCxnSpPr>
        <p:spPr>
          <a:xfrm>
            <a:off x="6890657" y="1747156"/>
            <a:ext cx="463731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7484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918C65-9C0B-6BE9-20DC-2CD5B4163202}"/>
              </a:ext>
            </a:extLst>
          </p:cNvPr>
          <p:cNvSpPr>
            <a:spLocks noGrp="1"/>
          </p:cNvSpPr>
          <p:nvPr>
            <p:ph type="sldNum" sz="quarter" idx="12"/>
          </p:nvPr>
        </p:nvSpPr>
        <p:spPr/>
        <p:txBody>
          <a:bodyPr/>
          <a:lstStyle/>
          <a:p>
            <a:fld id="{741AFF56-1126-4107-9C02-BC0EFBF16431}" type="slidenum">
              <a:rPr lang="en-GB" smtClean="0"/>
              <a:t>7</a:t>
            </a:fld>
            <a:endParaRPr lang="en-GB"/>
          </a:p>
        </p:txBody>
      </p:sp>
      <p:sp>
        <p:nvSpPr>
          <p:cNvPr id="5" name="Footer Placeholder 4">
            <a:extLst>
              <a:ext uri="{FF2B5EF4-FFF2-40B4-BE49-F238E27FC236}">
                <a16:creationId xmlns:a16="http://schemas.microsoft.com/office/drawing/2014/main" id="{5CD07B3F-0ED0-F953-02B9-4826B8BE3C3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grpSp>
        <p:nvGrpSpPr>
          <p:cNvPr id="2" name="Group 1">
            <a:extLst>
              <a:ext uri="{FF2B5EF4-FFF2-40B4-BE49-F238E27FC236}">
                <a16:creationId xmlns:a16="http://schemas.microsoft.com/office/drawing/2014/main" id="{E9C56469-7AD0-40DE-B3EE-C8459C4A95BA}"/>
              </a:ext>
            </a:extLst>
          </p:cNvPr>
          <p:cNvGrpSpPr/>
          <p:nvPr/>
        </p:nvGrpSpPr>
        <p:grpSpPr>
          <a:xfrm>
            <a:off x="326847" y="1038225"/>
            <a:ext cx="5705800" cy="4551761"/>
            <a:chOff x="912576" y="1541014"/>
            <a:chExt cx="4549512" cy="3546977"/>
          </a:xfrm>
        </p:grpSpPr>
        <p:sp>
          <p:nvSpPr>
            <p:cNvPr id="8" name="object 15">
              <a:extLst>
                <a:ext uri="{FF2B5EF4-FFF2-40B4-BE49-F238E27FC236}">
                  <a16:creationId xmlns:a16="http://schemas.microsoft.com/office/drawing/2014/main" id="{19D5B0BB-B4A2-6CE8-FC40-2A31E8BD561C}"/>
                </a:ext>
              </a:extLst>
            </p:cNvPr>
            <p:cNvSpPr/>
            <p:nvPr/>
          </p:nvSpPr>
          <p:spPr>
            <a:xfrm>
              <a:off x="912576" y="1541014"/>
              <a:ext cx="4549512" cy="354697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srgbClr val="3C69FF"/>
                </a:solidFill>
                <a:effectLst/>
                <a:uLnTx/>
                <a:uFillTx/>
                <a:latin typeface="+mj-lt"/>
                <a:ea typeface="+mn-ea"/>
                <a:cs typeface="Calibri" panose="020F0502020204030204" pitchFamily="34" charset="0"/>
                <a:sym typeface="Calibri" panose="020F0502020204030204" pitchFamily="34" charset="0"/>
              </a:endParaRPr>
            </a:p>
          </p:txBody>
        </p:sp>
        <p:grpSp>
          <p:nvGrpSpPr>
            <p:cNvPr id="9" name="Group 8">
              <a:extLst>
                <a:ext uri="{FF2B5EF4-FFF2-40B4-BE49-F238E27FC236}">
                  <a16:creationId xmlns:a16="http://schemas.microsoft.com/office/drawing/2014/main" id="{529D2EA0-AB12-90B6-20C6-785F3957B121}"/>
                </a:ext>
              </a:extLst>
            </p:cNvPr>
            <p:cNvGrpSpPr/>
            <p:nvPr/>
          </p:nvGrpSpPr>
          <p:grpSpPr>
            <a:xfrm>
              <a:off x="1552049" y="3643569"/>
              <a:ext cx="256146" cy="279292"/>
              <a:chOff x="3125788" y="487928"/>
              <a:chExt cx="2949575" cy="3550015"/>
            </a:xfrm>
            <a:solidFill>
              <a:schemeClr val="accent1"/>
            </a:solidFill>
          </p:grpSpPr>
          <p:sp>
            <p:nvSpPr>
              <p:cNvPr id="10" name="Freeform 5">
                <a:extLst>
                  <a:ext uri="{FF2B5EF4-FFF2-40B4-BE49-F238E27FC236}">
                    <a16:creationId xmlns:a16="http://schemas.microsoft.com/office/drawing/2014/main" id="{7FC6D3A1-4220-B2CB-2BF2-12AB739B3C19}"/>
                  </a:ext>
                </a:extLst>
              </p:cNvPr>
              <p:cNvSpPr>
                <a:spLocks/>
              </p:cNvSpPr>
              <p:nvPr/>
            </p:nvSpPr>
            <p:spPr bwMode="auto">
              <a:xfrm>
                <a:off x="3125788" y="2077381"/>
                <a:ext cx="2949575" cy="1960562"/>
              </a:xfrm>
              <a:custGeom>
                <a:avLst/>
                <a:gdLst>
                  <a:gd name="T0" fmla="*/ 567 w 783"/>
                  <a:gd name="T1" fmla="*/ 47 h 521"/>
                  <a:gd name="T2" fmla="*/ 500 w 783"/>
                  <a:gd name="T3" fmla="*/ 0 h 521"/>
                  <a:gd name="T4" fmla="*/ 267 w 783"/>
                  <a:gd name="T5" fmla="*/ 1 h 521"/>
                  <a:gd name="T6" fmla="*/ 122 w 783"/>
                  <a:gd name="T7" fmla="*/ 77 h 521"/>
                  <a:gd name="T8" fmla="*/ 65 w 783"/>
                  <a:gd name="T9" fmla="*/ 115 h 521"/>
                  <a:gd name="T10" fmla="*/ 0 w 783"/>
                  <a:gd name="T11" fmla="*/ 396 h 521"/>
                  <a:gd name="T12" fmla="*/ 20 w 783"/>
                  <a:gd name="T13" fmla="*/ 445 h 521"/>
                  <a:gd name="T14" fmla="*/ 367 w 783"/>
                  <a:gd name="T15" fmla="*/ 516 h 521"/>
                  <a:gd name="T16" fmla="*/ 743 w 783"/>
                  <a:gd name="T17" fmla="*/ 454 h 521"/>
                  <a:gd name="T18" fmla="*/ 767 w 783"/>
                  <a:gd name="T19" fmla="*/ 428 h 521"/>
                  <a:gd name="T20" fmla="*/ 714 w 783"/>
                  <a:gd name="T21" fmla="*/ 133 h 521"/>
                  <a:gd name="T22" fmla="*/ 567 w 783"/>
                  <a:gd name="T23" fmla="*/ 4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521">
                    <a:moveTo>
                      <a:pt x="567" y="47"/>
                    </a:moveTo>
                    <a:cubicBezTo>
                      <a:pt x="500" y="24"/>
                      <a:pt x="500" y="0"/>
                      <a:pt x="500" y="0"/>
                    </a:cubicBezTo>
                    <a:cubicBezTo>
                      <a:pt x="367" y="260"/>
                      <a:pt x="267" y="1"/>
                      <a:pt x="267" y="1"/>
                    </a:cubicBezTo>
                    <a:cubicBezTo>
                      <a:pt x="258" y="36"/>
                      <a:pt x="122" y="77"/>
                      <a:pt x="122" y="77"/>
                    </a:cubicBezTo>
                    <a:cubicBezTo>
                      <a:pt x="82" y="92"/>
                      <a:pt x="65" y="115"/>
                      <a:pt x="65" y="115"/>
                    </a:cubicBezTo>
                    <a:cubicBezTo>
                      <a:pt x="7" y="202"/>
                      <a:pt x="0" y="396"/>
                      <a:pt x="0" y="396"/>
                    </a:cubicBezTo>
                    <a:cubicBezTo>
                      <a:pt x="1" y="441"/>
                      <a:pt x="20" y="445"/>
                      <a:pt x="20" y="445"/>
                    </a:cubicBezTo>
                    <a:cubicBezTo>
                      <a:pt x="155" y="505"/>
                      <a:pt x="367" y="516"/>
                      <a:pt x="367" y="516"/>
                    </a:cubicBezTo>
                    <a:cubicBezTo>
                      <a:pt x="585" y="521"/>
                      <a:pt x="743" y="454"/>
                      <a:pt x="743" y="454"/>
                    </a:cubicBezTo>
                    <a:cubicBezTo>
                      <a:pt x="766" y="440"/>
                      <a:pt x="767" y="428"/>
                      <a:pt x="767" y="428"/>
                    </a:cubicBezTo>
                    <a:cubicBezTo>
                      <a:pt x="783" y="289"/>
                      <a:pt x="714" y="133"/>
                      <a:pt x="714" y="133"/>
                    </a:cubicBezTo>
                    <a:cubicBezTo>
                      <a:pt x="693" y="87"/>
                      <a:pt x="567" y="47"/>
                      <a:pt x="56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sp>
            <p:nvSpPr>
              <p:cNvPr id="11" name="Freeform 6">
                <a:extLst>
                  <a:ext uri="{FF2B5EF4-FFF2-40B4-BE49-F238E27FC236}">
                    <a16:creationId xmlns:a16="http://schemas.microsoft.com/office/drawing/2014/main" id="{A896CFD1-5D70-0C30-E1A8-3A9B121BE6FC}"/>
                  </a:ext>
                </a:extLst>
              </p:cNvPr>
              <p:cNvSpPr>
                <a:spLocks noEditPoints="1"/>
              </p:cNvSpPr>
              <p:nvPr/>
            </p:nvSpPr>
            <p:spPr bwMode="auto">
              <a:xfrm>
                <a:off x="3967285" y="487928"/>
                <a:ext cx="1186408" cy="17977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grpSp>
        <p:grpSp>
          <p:nvGrpSpPr>
            <p:cNvPr id="12" name="Group 8">
              <a:extLst>
                <a:ext uri="{FF2B5EF4-FFF2-40B4-BE49-F238E27FC236}">
                  <a16:creationId xmlns:a16="http://schemas.microsoft.com/office/drawing/2014/main" id="{48931804-90EE-C032-B2A0-3C2E81CA427F}"/>
                </a:ext>
              </a:extLst>
            </p:cNvPr>
            <p:cNvGrpSpPr/>
            <p:nvPr/>
          </p:nvGrpSpPr>
          <p:grpSpPr>
            <a:xfrm>
              <a:off x="2014305" y="3389691"/>
              <a:ext cx="256146" cy="279292"/>
              <a:chOff x="3125788" y="487928"/>
              <a:chExt cx="2949575" cy="3550015"/>
            </a:xfrm>
            <a:solidFill>
              <a:schemeClr val="accent1"/>
            </a:solidFill>
          </p:grpSpPr>
          <p:sp>
            <p:nvSpPr>
              <p:cNvPr id="13" name="Freeform 5">
                <a:extLst>
                  <a:ext uri="{FF2B5EF4-FFF2-40B4-BE49-F238E27FC236}">
                    <a16:creationId xmlns:a16="http://schemas.microsoft.com/office/drawing/2014/main" id="{2B20FF9F-7D61-5533-9B3F-41EF43025CC3}"/>
                  </a:ext>
                </a:extLst>
              </p:cNvPr>
              <p:cNvSpPr>
                <a:spLocks/>
              </p:cNvSpPr>
              <p:nvPr/>
            </p:nvSpPr>
            <p:spPr bwMode="auto">
              <a:xfrm>
                <a:off x="3125788" y="2077381"/>
                <a:ext cx="2949575" cy="1960562"/>
              </a:xfrm>
              <a:custGeom>
                <a:avLst/>
                <a:gdLst>
                  <a:gd name="T0" fmla="*/ 567 w 783"/>
                  <a:gd name="T1" fmla="*/ 47 h 521"/>
                  <a:gd name="T2" fmla="*/ 500 w 783"/>
                  <a:gd name="T3" fmla="*/ 0 h 521"/>
                  <a:gd name="T4" fmla="*/ 267 w 783"/>
                  <a:gd name="T5" fmla="*/ 1 h 521"/>
                  <a:gd name="T6" fmla="*/ 122 w 783"/>
                  <a:gd name="T7" fmla="*/ 77 h 521"/>
                  <a:gd name="T8" fmla="*/ 65 w 783"/>
                  <a:gd name="T9" fmla="*/ 115 h 521"/>
                  <a:gd name="T10" fmla="*/ 0 w 783"/>
                  <a:gd name="T11" fmla="*/ 396 h 521"/>
                  <a:gd name="T12" fmla="*/ 20 w 783"/>
                  <a:gd name="T13" fmla="*/ 445 h 521"/>
                  <a:gd name="T14" fmla="*/ 367 w 783"/>
                  <a:gd name="T15" fmla="*/ 516 h 521"/>
                  <a:gd name="T16" fmla="*/ 743 w 783"/>
                  <a:gd name="T17" fmla="*/ 454 h 521"/>
                  <a:gd name="T18" fmla="*/ 767 w 783"/>
                  <a:gd name="T19" fmla="*/ 428 h 521"/>
                  <a:gd name="T20" fmla="*/ 714 w 783"/>
                  <a:gd name="T21" fmla="*/ 133 h 521"/>
                  <a:gd name="T22" fmla="*/ 567 w 783"/>
                  <a:gd name="T23" fmla="*/ 4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521">
                    <a:moveTo>
                      <a:pt x="567" y="47"/>
                    </a:moveTo>
                    <a:cubicBezTo>
                      <a:pt x="500" y="24"/>
                      <a:pt x="500" y="0"/>
                      <a:pt x="500" y="0"/>
                    </a:cubicBezTo>
                    <a:cubicBezTo>
                      <a:pt x="367" y="260"/>
                      <a:pt x="267" y="1"/>
                      <a:pt x="267" y="1"/>
                    </a:cubicBezTo>
                    <a:cubicBezTo>
                      <a:pt x="258" y="36"/>
                      <a:pt x="122" y="77"/>
                      <a:pt x="122" y="77"/>
                    </a:cubicBezTo>
                    <a:cubicBezTo>
                      <a:pt x="82" y="92"/>
                      <a:pt x="65" y="115"/>
                      <a:pt x="65" y="115"/>
                    </a:cubicBezTo>
                    <a:cubicBezTo>
                      <a:pt x="7" y="202"/>
                      <a:pt x="0" y="396"/>
                      <a:pt x="0" y="396"/>
                    </a:cubicBezTo>
                    <a:cubicBezTo>
                      <a:pt x="1" y="441"/>
                      <a:pt x="20" y="445"/>
                      <a:pt x="20" y="445"/>
                    </a:cubicBezTo>
                    <a:cubicBezTo>
                      <a:pt x="155" y="505"/>
                      <a:pt x="367" y="516"/>
                      <a:pt x="367" y="516"/>
                    </a:cubicBezTo>
                    <a:cubicBezTo>
                      <a:pt x="585" y="521"/>
                      <a:pt x="743" y="454"/>
                      <a:pt x="743" y="454"/>
                    </a:cubicBezTo>
                    <a:cubicBezTo>
                      <a:pt x="766" y="440"/>
                      <a:pt x="767" y="428"/>
                      <a:pt x="767" y="428"/>
                    </a:cubicBezTo>
                    <a:cubicBezTo>
                      <a:pt x="783" y="289"/>
                      <a:pt x="714" y="133"/>
                      <a:pt x="714" y="133"/>
                    </a:cubicBezTo>
                    <a:cubicBezTo>
                      <a:pt x="693" y="87"/>
                      <a:pt x="567" y="47"/>
                      <a:pt x="56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sp>
            <p:nvSpPr>
              <p:cNvPr id="14" name="Freeform 6">
                <a:extLst>
                  <a:ext uri="{FF2B5EF4-FFF2-40B4-BE49-F238E27FC236}">
                    <a16:creationId xmlns:a16="http://schemas.microsoft.com/office/drawing/2014/main" id="{E918439E-BFAC-3B69-5626-2D7764D94DCA}"/>
                  </a:ext>
                </a:extLst>
              </p:cNvPr>
              <p:cNvSpPr>
                <a:spLocks noEditPoints="1"/>
              </p:cNvSpPr>
              <p:nvPr/>
            </p:nvSpPr>
            <p:spPr bwMode="auto">
              <a:xfrm>
                <a:off x="3967285" y="487928"/>
                <a:ext cx="1186408" cy="17977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grpSp>
        <p:grpSp>
          <p:nvGrpSpPr>
            <p:cNvPr id="15" name="Group 8">
              <a:extLst>
                <a:ext uri="{FF2B5EF4-FFF2-40B4-BE49-F238E27FC236}">
                  <a16:creationId xmlns:a16="http://schemas.microsoft.com/office/drawing/2014/main" id="{9E3A72CD-E513-218F-0E48-17F7903CD1C8}"/>
                </a:ext>
              </a:extLst>
            </p:cNvPr>
            <p:cNvGrpSpPr/>
            <p:nvPr/>
          </p:nvGrpSpPr>
          <p:grpSpPr>
            <a:xfrm>
              <a:off x="3092855" y="2224842"/>
              <a:ext cx="256146" cy="279292"/>
              <a:chOff x="3125788" y="487928"/>
              <a:chExt cx="2949575" cy="3550015"/>
            </a:xfrm>
            <a:solidFill>
              <a:schemeClr val="accent1"/>
            </a:solidFill>
          </p:grpSpPr>
          <p:sp>
            <p:nvSpPr>
              <p:cNvPr id="16" name="Freeform 5">
                <a:extLst>
                  <a:ext uri="{FF2B5EF4-FFF2-40B4-BE49-F238E27FC236}">
                    <a16:creationId xmlns:a16="http://schemas.microsoft.com/office/drawing/2014/main" id="{C311D76A-0AD6-B6B4-D38D-C697F409754E}"/>
                  </a:ext>
                </a:extLst>
              </p:cNvPr>
              <p:cNvSpPr>
                <a:spLocks/>
              </p:cNvSpPr>
              <p:nvPr/>
            </p:nvSpPr>
            <p:spPr bwMode="auto">
              <a:xfrm>
                <a:off x="3125788" y="2077381"/>
                <a:ext cx="2949575" cy="1960562"/>
              </a:xfrm>
              <a:custGeom>
                <a:avLst/>
                <a:gdLst>
                  <a:gd name="T0" fmla="*/ 567 w 783"/>
                  <a:gd name="T1" fmla="*/ 47 h 521"/>
                  <a:gd name="T2" fmla="*/ 500 w 783"/>
                  <a:gd name="T3" fmla="*/ 0 h 521"/>
                  <a:gd name="T4" fmla="*/ 267 w 783"/>
                  <a:gd name="T5" fmla="*/ 1 h 521"/>
                  <a:gd name="T6" fmla="*/ 122 w 783"/>
                  <a:gd name="T7" fmla="*/ 77 h 521"/>
                  <a:gd name="T8" fmla="*/ 65 w 783"/>
                  <a:gd name="T9" fmla="*/ 115 h 521"/>
                  <a:gd name="T10" fmla="*/ 0 w 783"/>
                  <a:gd name="T11" fmla="*/ 396 h 521"/>
                  <a:gd name="T12" fmla="*/ 20 w 783"/>
                  <a:gd name="T13" fmla="*/ 445 h 521"/>
                  <a:gd name="T14" fmla="*/ 367 w 783"/>
                  <a:gd name="T15" fmla="*/ 516 h 521"/>
                  <a:gd name="T16" fmla="*/ 743 w 783"/>
                  <a:gd name="T17" fmla="*/ 454 h 521"/>
                  <a:gd name="T18" fmla="*/ 767 w 783"/>
                  <a:gd name="T19" fmla="*/ 428 h 521"/>
                  <a:gd name="T20" fmla="*/ 714 w 783"/>
                  <a:gd name="T21" fmla="*/ 133 h 521"/>
                  <a:gd name="T22" fmla="*/ 567 w 783"/>
                  <a:gd name="T23" fmla="*/ 4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521">
                    <a:moveTo>
                      <a:pt x="567" y="47"/>
                    </a:moveTo>
                    <a:cubicBezTo>
                      <a:pt x="500" y="24"/>
                      <a:pt x="500" y="0"/>
                      <a:pt x="500" y="0"/>
                    </a:cubicBezTo>
                    <a:cubicBezTo>
                      <a:pt x="367" y="260"/>
                      <a:pt x="267" y="1"/>
                      <a:pt x="267" y="1"/>
                    </a:cubicBezTo>
                    <a:cubicBezTo>
                      <a:pt x="258" y="36"/>
                      <a:pt x="122" y="77"/>
                      <a:pt x="122" y="77"/>
                    </a:cubicBezTo>
                    <a:cubicBezTo>
                      <a:pt x="82" y="92"/>
                      <a:pt x="65" y="115"/>
                      <a:pt x="65" y="115"/>
                    </a:cubicBezTo>
                    <a:cubicBezTo>
                      <a:pt x="7" y="202"/>
                      <a:pt x="0" y="396"/>
                      <a:pt x="0" y="396"/>
                    </a:cubicBezTo>
                    <a:cubicBezTo>
                      <a:pt x="1" y="441"/>
                      <a:pt x="20" y="445"/>
                      <a:pt x="20" y="445"/>
                    </a:cubicBezTo>
                    <a:cubicBezTo>
                      <a:pt x="155" y="505"/>
                      <a:pt x="367" y="516"/>
                      <a:pt x="367" y="516"/>
                    </a:cubicBezTo>
                    <a:cubicBezTo>
                      <a:pt x="585" y="521"/>
                      <a:pt x="743" y="454"/>
                      <a:pt x="743" y="454"/>
                    </a:cubicBezTo>
                    <a:cubicBezTo>
                      <a:pt x="766" y="440"/>
                      <a:pt x="767" y="428"/>
                      <a:pt x="767" y="428"/>
                    </a:cubicBezTo>
                    <a:cubicBezTo>
                      <a:pt x="783" y="289"/>
                      <a:pt x="714" y="133"/>
                      <a:pt x="714" y="133"/>
                    </a:cubicBezTo>
                    <a:cubicBezTo>
                      <a:pt x="693" y="87"/>
                      <a:pt x="567" y="47"/>
                      <a:pt x="56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sp>
            <p:nvSpPr>
              <p:cNvPr id="17" name="Freeform 6">
                <a:extLst>
                  <a:ext uri="{FF2B5EF4-FFF2-40B4-BE49-F238E27FC236}">
                    <a16:creationId xmlns:a16="http://schemas.microsoft.com/office/drawing/2014/main" id="{4C8C0FB7-1F54-E5E2-B3BA-FFB1FEFD3A72}"/>
                  </a:ext>
                </a:extLst>
              </p:cNvPr>
              <p:cNvSpPr>
                <a:spLocks noEditPoints="1"/>
              </p:cNvSpPr>
              <p:nvPr/>
            </p:nvSpPr>
            <p:spPr bwMode="auto">
              <a:xfrm>
                <a:off x="3967285" y="487928"/>
                <a:ext cx="1186408" cy="17977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grpSp>
        <p:grpSp>
          <p:nvGrpSpPr>
            <p:cNvPr id="18" name="Group 8">
              <a:extLst>
                <a:ext uri="{FF2B5EF4-FFF2-40B4-BE49-F238E27FC236}">
                  <a16:creationId xmlns:a16="http://schemas.microsoft.com/office/drawing/2014/main" id="{FB9277CE-A23E-E0A7-2B4D-6BF14918B785}"/>
                </a:ext>
              </a:extLst>
            </p:cNvPr>
            <p:cNvGrpSpPr/>
            <p:nvPr/>
          </p:nvGrpSpPr>
          <p:grpSpPr>
            <a:xfrm>
              <a:off x="4225241" y="3391476"/>
              <a:ext cx="256146" cy="279292"/>
              <a:chOff x="3125788" y="487928"/>
              <a:chExt cx="2949575" cy="3550015"/>
            </a:xfrm>
            <a:solidFill>
              <a:schemeClr val="accent1"/>
            </a:solidFill>
          </p:grpSpPr>
          <p:sp>
            <p:nvSpPr>
              <p:cNvPr id="19" name="Freeform 5">
                <a:extLst>
                  <a:ext uri="{FF2B5EF4-FFF2-40B4-BE49-F238E27FC236}">
                    <a16:creationId xmlns:a16="http://schemas.microsoft.com/office/drawing/2014/main" id="{83B03F91-785A-03AD-A7D6-352FCAB5124A}"/>
                  </a:ext>
                </a:extLst>
              </p:cNvPr>
              <p:cNvSpPr>
                <a:spLocks/>
              </p:cNvSpPr>
              <p:nvPr/>
            </p:nvSpPr>
            <p:spPr bwMode="auto">
              <a:xfrm>
                <a:off x="3125788" y="2077381"/>
                <a:ext cx="2949575" cy="1960562"/>
              </a:xfrm>
              <a:custGeom>
                <a:avLst/>
                <a:gdLst>
                  <a:gd name="T0" fmla="*/ 567 w 783"/>
                  <a:gd name="T1" fmla="*/ 47 h 521"/>
                  <a:gd name="T2" fmla="*/ 500 w 783"/>
                  <a:gd name="T3" fmla="*/ 0 h 521"/>
                  <a:gd name="T4" fmla="*/ 267 w 783"/>
                  <a:gd name="T5" fmla="*/ 1 h 521"/>
                  <a:gd name="T6" fmla="*/ 122 w 783"/>
                  <a:gd name="T7" fmla="*/ 77 h 521"/>
                  <a:gd name="T8" fmla="*/ 65 w 783"/>
                  <a:gd name="T9" fmla="*/ 115 h 521"/>
                  <a:gd name="T10" fmla="*/ 0 w 783"/>
                  <a:gd name="T11" fmla="*/ 396 h 521"/>
                  <a:gd name="T12" fmla="*/ 20 w 783"/>
                  <a:gd name="T13" fmla="*/ 445 h 521"/>
                  <a:gd name="T14" fmla="*/ 367 w 783"/>
                  <a:gd name="T15" fmla="*/ 516 h 521"/>
                  <a:gd name="T16" fmla="*/ 743 w 783"/>
                  <a:gd name="T17" fmla="*/ 454 h 521"/>
                  <a:gd name="T18" fmla="*/ 767 w 783"/>
                  <a:gd name="T19" fmla="*/ 428 h 521"/>
                  <a:gd name="T20" fmla="*/ 714 w 783"/>
                  <a:gd name="T21" fmla="*/ 133 h 521"/>
                  <a:gd name="T22" fmla="*/ 567 w 783"/>
                  <a:gd name="T23" fmla="*/ 4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521">
                    <a:moveTo>
                      <a:pt x="567" y="47"/>
                    </a:moveTo>
                    <a:cubicBezTo>
                      <a:pt x="500" y="24"/>
                      <a:pt x="500" y="0"/>
                      <a:pt x="500" y="0"/>
                    </a:cubicBezTo>
                    <a:cubicBezTo>
                      <a:pt x="367" y="260"/>
                      <a:pt x="267" y="1"/>
                      <a:pt x="267" y="1"/>
                    </a:cubicBezTo>
                    <a:cubicBezTo>
                      <a:pt x="258" y="36"/>
                      <a:pt x="122" y="77"/>
                      <a:pt x="122" y="77"/>
                    </a:cubicBezTo>
                    <a:cubicBezTo>
                      <a:pt x="82" y="92"/>
                      <a:pt x="65" y="115"/>
                      <a:pt x="65" y="115"/>
                    </a:cubicBezTo>
                    <a:cubicBezTo>
                      <a:pt x="7" y="202"/>
                      <a:pt x="0" y="396"/>
                      <a:pt x="0" y="396"/>
                    </a:cubicBezTo>
                    <a:cubicBezTo>
                      <a:pt x="1" y="441"/>
                      <a:pt x="20" y="445"/>
                      <a:pt x="20" y="445"/>
                    </a:cubicBezTo>
                    <a:cubicBezTo>
                      <a:pt x="155" y="505"/>
                      <a:pt x="367" y="516"/>
                      <a:pt x="367" y="516"/>
                    </a:cubicBezTo>
                    <a:cubicBezTo>
                      <a:pt x="585" y="521"/>
                      <a:pt x="743" y="454"/>
                      <a:pt x="743" y="454"/>
                    </a:cubicBezTo>
                    <a:cubicBezTo>
                      <a:pt x="766" y="440"/>
                      <a:pt x="767" y="428"/>
                      <a:pt x="767" y="428"/>
                    </a:cubicBezTo>
                    <a:cubicBezTo>
                      <a:pt x="783" y="289"/>
                      <a:pt x="714" y="133"/>
                      <a:pt x="714" y="133"/>
                    </a:cubicBezTo>
                    <a:cubicBezTo>
                      <a:pt x="693" y="87"/>
                      <a:pt x="567" y="47"/>
                      <a:pt x="56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sp>
            <p:nvSpPr>
              <p:cNvPr id="20" name="Freeform 6">
                <a:extLst>
                  <a:ext uri="{FF2B5EF4-FFF2-40B4-BE49-F238E27FC236}">
                    <a16:creationId xmlns:a16="http://schemas.microsoft.com/office/drawing/2014/main" id="{5D23BE39-169A-CE9A-40DF-318C62DF4C21}"/>
                  </a:ext>
                </a:extLst>
              </p:cNvPr>
              <p:cNvSpPr>
                <a:spLocks noEditPoints="1"/>
              </p:cNvSpPr>
              <p:nvPr/>
            </p:nvSpPr>
            <p:spPr bwMode="auto">
              <a:xfrm>
                <a:off x="3967285" y="487928"/>
                <a:ext cx="1186408" cy="17977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grpSp>
        <p:grpSp>
          <p:nvGrpSpPr>
            <p:cNvPr id="21" name="Group 8">
              <a:extLst>
                <a:ext uri="{FF2B5EF4-FFF2-40B4-BE49-F238E27FC236}">
                  <a16:creationId xmlns:a16="http://schemas.microsoft.com/office/drawing/2014/main" id="{71B39545-B0A0-5DA8-B3FC-FBE7296537BC}"/>
                </a:ext>
              </a:extLst>
            </p:cNvPr>
            <p:cNvGrpSpPr/>
            <p:nvPr/>
          </p:nvGrpSpPr>
          <p:grpSpPr>
            <a:xfrm>
              <a:off x="4492372" y="3804719"/>
              <a:ext cx="256146" cy="279292"/>
              <a:chOff x="3125788" y="487928"/>
              <a:chExt cx="2949575" cy="3550015"/>
            </a:xfrm>
            <a:solidFill>
              <a:schemeClr val="accent1"/>
            </a:solidFill>
          </p:grpSpPr>
          <p:sp>
            <p:nvSpPr>
              <p:cNvPr id="22" name="Freeform 5">
                <a:extLst>
                  <a:ext uri="{FF2B5EF4-FFF2-40B4-BE49-F238E27FC236}">
                    <a16:creationId xmlns:a16="http://schemas.microsoft.com/office/drawing/2014/main" id="{F77514DC-57B2-9C00-B535-EB8C58136A86}"/>
                  </a:ext>
                </a:extLst>
              </p:cNvPr>
              <p:cNvSpPr>
                <a:spLocks/>
              </p:cNvSpPr>
              <p:nvPr/>
            </p:nvSpPr>
            <p:spPr bwMode="auto">
              <a:xfrm>
                <a:off x="3125788" y="2077381"/>
                <a:ext cx="2949575" cy="1960562"/>
              </a:xfrm>
              <a:custGeom>
                <a:avLst/>
                <a:gdLst>
                  <a:gd name="T0" fmla="*/ 567 w 783"/>
                  <a:gd name="T1" fmla="*/ 47 h 521"/>
                  <a:gd name="T2" fmla="*/ 500 w 783"/>
                  <a:gd name="T3" fmla="*/ 0 h 521"/>
                  <a:gd name="T4" fmla="*/ 267 w 783"/>
                  <a:gd name="T5" fmla="*/ 1 h 521"/>
                  <a:gd name="T6" fmla="*/ 122 w 783"/>
                  <a:gd name="T7" fmla="*/ 77 h 521"/>
                  <a:gd name="T8" fmla="*/ 65 w 783"/>
                  <a:gd name="T9" fmla="*/ 115 h 521"/>
                  <a:gd name="T10" fmla="*/ 0 w 783"/>
                  <a:gd name="T11" fmla="*/ 396 h 521"/>
                  <a:gd name="T12" fmla="*/ 20 w 783"/>
                  <a:gd name="T13" fmla="*/ 445 h 521"/>
                  <a:gd name="T14" fmla="*/ 367 w 783"/>
                  <a:gd name="T15" fmla="*/ 516 h 521"/>
                  <a:gd name="T16" fmla="*/ 743 w 783"/>
                  <a:gd name="T17" fmla="*/ 454 h 521"/>
                  <a:gd name="T18" fmla="*/ 767 w 783"/>
                  <a:gd name="T19" fmla="*/ 428 h 521"/>
                  <a:gd name="T20" fmla="*/ 714 w 783"/>
                  <a:gd name="T21" fmla="*/ 133 h 521"/>
                  <a:gd name="T22" fmla="*/ 567 w 783"/>
                  <a:gd name="T23" fmla="*/ 4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521">
                    <a:moveTo>
                      <a:pt x="567" y="47"/>
                    </a:moveTo>
                    <a:cubicBezTo>
                      <a:pt x="500" y="24"/>
                      <a:pt x="500" y="0"/>
                      <a:pt x="500" y="0"/>
                    </a:cubicBezTo>
                    <a:cubicBezTo>
                      <a:pt x="367" y="260"/>
                      <a:pt x="267" y="1"/>
                      <a:pt x="267" y="1"/>
                    </a:cubicBezTo>
                    <a:cubicBezTo>
                      <a:pt x="258" y="36"/>
                      <a:pt x="122" y="77"/>
                      <a:pt x="122" y="77"/>
                    </a:cubicBezTo>
                    <a:cubicBezTo>
                      <a:pt x="82" y="92"/>
                      <a:pt x="65" y="115"/>
                      <a:pt x="65" y="115"/>
                    </a:cubicBezTo>
                    <a:cubicBezTo>
                      <a:pt x="7" y="202"/>
                      <a:pt x="0" y="396"/>
                      <a:pt x="0" y="396"/>
                    </a:cubicBezTo>
                    <a:cubicBezTo>
                      <a:pt x="1" y="441"/>
                      <a:pt x="20" y="445"/>
                      <a:pt x="20" y="445"/>
                    </a:cubicBezTo>
                    <a:cubicBezTo>
                      <a:pt x="155" y="505"/>
                      <a:pt x="367" y="516"/>
                      <a:pt x="367" y="516"/>
                    </a:cubicBezTo>
                    <a:cubicBezTo>
                      <a:pt x="585" y="521"/>
                      <a:pt x="743" y="454"/>
                      <a:pt x="743" y="454"/>
                    </a:cubicBezTo>
                    <a:cubicBezTo>
                      <a:pt x="766" y="440"/>
                      <a:pt x="767" y="428"/>
                      <a:pt x="767" y="428"/>
                    </a:cubicBezTo>
                    <a:cubicBezTo>
                      <a:pt x="783" y="289"/>
                      <a:pt x="714" y="133"/>
                      <a:pt x="714" y="133"/>
                    </a:cubicBezTo>
                    <a:cubicBezTo>
                      <a:pt x="693" y="87"/>
                      <a:pt x="567" y="47"/>
                      <a:pt x="56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sp>
            <p:nvSpPr>
              <p:cNvPr id="23" name="Freeform 6">
                <a:extLst>
                  <a:ext uri="{FF2B5EF4-FFF2-40B4-BE49-F238E27FC236}">
                    <a16:creationId xmlns:a16="http://schemas.microsoft.com/office/drawing/2014/main" id="{80FF19F3-CDB9-E2AB-92EC-35B8C15F509E}"/>
                  </a:ext>
                </a:extLst>
              </p:cNvPr>
              <p:cNvSpPr>
                <a:spLocks noEditPoints="1"/>
              </p:cNvSpPr>
              <p:nvPr/>
            </p:nvSpPr>
            <p:spPr bwMode="auto">
              <a:xfrm>
                <a:off x="3967285" y="487928"/>
                <a:ext cx="1186408" cy="17977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grpSp>
        <p:grpSp>
          <p:nvGrpSpPr>
            <p:cNvPr id="24" name="Group 8">
              <a:extLst>
                <a:ext uri="{FF2B5EF4-FFF2-40B4-BE49-F238E27FC236}">
                  <a16:creationId xmlns:a16="http://schemas.microsoft.com/office/drawing/2014/main" id="{ECF515A1-94F5-13E4-BA44-3233CE67F1DB}"/>
                </a:ext>
              </a:extLst>
            </p:cNvPr>
            <p:cNvGrpSpPr/>
            <p:nvPr/>
          </p:nvGrpSpPr>
          <p:grpSpPr>
            <a:xfrm>
              <a:off x="3854486" y="3802934"/>
              <a:ext cx="256146" cy="279292"/>
              <a:chOff x="3125788" y="487928"/>
              <a:chExt cx="2949575" cy="3550015"/>
            </a:xfrm>
            <a:solidFill>
              <a:schemeClr val="accent1"/>
            </a:solidFill>
          </p:grpSpPr>
          <p:sp>
            <p:nvSpPr>
              <p:cNvPr id="25" name="Freeform 5">
                <a:extLst>
                  <a:ext uri="{FF2B5EF4-FFF2-40B4-BE49-F238E27FC236}">
                    <a16:creationId xmlns:a16="http://schemas.microsoft.com/office/drawing/2014/main" id="{B635D775-F9C9-A1A8-E975-FF10705690FB}"/>
                  </a:ext>
                </a:extLst>
              </p:cNvPr>
              <p:cNvSpPr>
                <a:spLocks/>
              </p:cNvSpPr>
              <p:nvPr/>
            </p:nvSpPr>
            <p:spPr bwMode="auto">
              <a:xfrm>
                <a:off x="3125788" y="2077381"/>
                <a:ext cx="2949575" cy="1960562"/>
              </a:xfrm>
              <a:custGeom>
                <a:avLst/>
                <a:gdLst>
                  <a:gd name="T0" fmla="*/ 567 w 783"/>
                  <a:gd name="T1" fmla="*/ 47 h 521"/>
                  <a:gd name="T2" fmla="*/ 500 w 783"/>
                  <a:gd name="T3" fmla="*/ 0 h 521"/>
                  <a:gd name="T4" fmla="*/ 267 w 783"/>
                  <a:gd name="T5" fmla="*/ 1 h 521"/>
                  <a:gd name="T6" fmla="*/ 122 w 783"/>
                  <a:gd name="T7" fmla="*/ 77 h 521"/>
                  <a:gd name="T8" fmla="*/ 65 w 783"/>
                  <a:gd name="T9" fmla="*/ 115 h 521"/>
                  <a:gd name="T10" fmla="*/ 0 w 783"/>
                  <a:gd name="T11" fmla="*/ 396 h 521"/>
                  <a:gd name="T12" fmla="*/ 20 w 783"/>
                  <a:gd name="T13" fmla="*/ 445 h 521"/>
                  <a:gd name="T14" fmla="*/ 367 w 783"/>
                  <a:gd name="T15" fmla="*/ 516 h 521"/>
                  <a:gd name="T16" fmla="*/ 743 w 783"/>
                  <a:gd name="T17" fmla="*/ 454 h 521"/>
                  <a:gd name="T18" fmla="*/ 767 w 783"/>
                  <a:gd name="T19" fmla="*/ 428 h 521"/>
                  <a:gd name="T20" fmla="*/ 714 w 783"/>
                  <a:gd name="T21" fmla="*/ 133 h 521"/>
                  <a:gd name="T22" fmla="*/ 567 w 783"/>
                  <a:gd name="T23" fmla="*/ 4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521">
                    <a:moveTo>
                      <a:pt x="567" y="47"/>
                    </a:moveTo>
                    <a:cubicBezTo>
                      <a:pt x="500" y="24"/>
                      <a:pt x="500" y="0"/>
                      <a:pt x="500" y="0"/>
                    </a:cubicBezTo>
                    <a:cubicBezTo>
                      <a:pt x="367" y="260"/>
                      <a:pt x="267" y="1"/>
                      <a:pt x="267" y="1"/>
                    </a:cubicBezTo>
                    <a:cubicBezTo>
                      <a:pt x="258" y="36"/>
                      <a:pt x="122" y="77"/>
                      <a:pt x="122" y="77"/>
                    </a:cubicBezTo>
                    <a:cubicBezTo>
                      <a:pt x="82" y="92"/>
                      <a:pt x="65" y="115"/>
                      <a:pt x="65" y="115"/>
                    </a:cubicBezTo>
                    <a:cubicBezTo>
                      <a:pt x="7" y="202"/>
                      <a:pt x="0" y="396"/>
                      <a:pt x="0" y="396"/>
                    </a:cubicBezTo>
                    <a:cubicBezTo>
                      <a:pt x="1" y="441"/>
                      <a:pt x="20" y="445"/>
                      <a:pt x="20" y="445"/>
                    </a:cubicBezTo>
                    <a:cubicBezTo>
                      <a:pt x="155" y="505"/>
                      <a:pt x="367" y="516"/>
                      <a:pt x="367" y="516"/>
                    </a:cubicBezTo>
                    <a:cubicBezTo>
                      <a:pt x="585" y="521"/>
                      <a:pt x="743" y="454"/>
                      <a:pt x="743" y="454"/>
                    </a:cubicBezTo>
                    <a:cubicBezTo>
                      <a:pt x="766" y="440"/>
                      <a:pt x="767" y="428"/>
                      <a:pt x="767" y="428"/>
                    </a:cubicBezTo>
                    <a:cubicBezTo>
                      <a:pt x="783" y="289"/>
                      <a:pt x="714" y="133"/>
                      <a:pt x="714" y="133"/>
                    </a:cubicBezTo>
                    <a:cubicBezTo>
                      <a:pt x="693" y="87"/>
                      <a:pt x="567" y="47"/>
                      <a:pt x="56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sp>
            <p:nvSpPr>
              <p:cNvPr id="26" name="Freeform 6">
                <a:extLst>
                  <a:ext uri="{FF2B5EF4-FFF2-40B4-BE49-F238E27FC236}">
                    <a16:creationId xmlns:a16="http://schemas.microsoft.com/office/drawing/2014/main" id="{A0625928-A62C-E457-BD10-51F48E0D47DC}"/>
                  </a:ext>
                </a:extLst>
              </p:cNvPr>
              <p:cNvSpPr>
                <a:spLocks noEditPoints="1"/>
              </p:cNvSpPr>
              <p:nvPr/>
            </p:nvSpPr>
            <p:spPr bwMode="auto">
              <a:xfrm>
                <a:off x="3967285" y="487928"/>
                <a:ext cx="1186408" cy="17977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217">
                  <a:defRPr/>
                </a:pPr>
                <a:endParaRPr lang="en-US" sz="2800" i="1">
                  <a:solidFill>
                    <a:srgbClr val="3C69FF"/>
                  </a:solidFill>
                  <a:latin typeface="Chronicle Display Black"/>
                </a:endParaRPr>
              </a:p>
            </p:txBody>
          </p:sp>
        </p:grpSp>
      </p:grpSp>
      <p:sp>
        <p:nvSpPr>
          <p:cNvPr id="27" name="object 13">
            <a:extLst>
              <a:ext uri="{FF2B5EF4-FFF2-40B4-BE49-F238E27FC236}">
                <a16:creationId xmlns:a16="http://schemas.microsoft.com/office/drawing/2014/main" id="{B77F82B8-0375-91E4-7A7C-A76D2FA2E3C0}"/>
              </a:ext>
            </a:extLst>
          </p:cNvPr>
          <p:cNvSpPr txBox="1"/>
          <p:nvPr/>
        </p:nvSpPr>
        <p:spPr>
          <a:xfrm>
            <a:off x="912576" y="5592628"/>
            <a:ext cx="5017894" cy="645690"/>
          </a:xfrm>
          <a:prstGeom prst="rect">
            <a:avLst/>
          </a:prstGeom>
          <a:noFill/>
          <a:ln w="12192">
            <a:noFill/>
          </a:ln>
        </p:spPr>
        <p:txBody>
          <a:bodyPr vert="horz" wrap="square" lIns="0" tIns="66040" rIns="0" bIns="0" rtlCol="0">
            <a:spAutoFit/>
          </a:bodyPr>
          <a:lstStyle/>
          <a:p>
            <a:pPr marL="104139" marR="98425" lvl="0" indent="1270" algn="ctr" defTabSz="914400" rtl="0" eaLnBrk="1" fontAlgn="auto" latinLnBrk="0" hangingPunct="1">
              <a:lnSpc>
                <a:spcPct val="106200"/>
              </a:lnSpc>
              <a:spcBef>
                <a:spcPts val="520"/>
              </a:spcBef>
              <a:spcAft>
                <a:spcPts val="0"/>
              </a:spcAft>
              <a:buClrTx/>
              <a:buSzTx/>
              <a:buFontTx/>
              <a:buNone/>
              <a:tabLst/>
              <a:defRPr/>
            </a:pPr>
            <a:r>
              <a:rPr kumimoji="0" lang="en-US" sz="1200" b="1" i="1" u="sng"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TODAY</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 Models </a:t>
            </a:r>
            <a:r>
              <a:rPr kumimoji="0" lang="en-US" sz="1200" b="0" i="1" u="none" strike="noStrike" kern="1200" cap="none" spc="0" normalizeH="0" baseline="0" noProof="0" err="1">
                <a:ln>
                  <a:noFill/>
                </a:ln>
                <a:effectLst/>
                <a:uLnTx/>
                <a:uFillTx/>
                <a:latin typeface="+mj-lt"/>
                <a:ea typeface="+mn-ea"/>
                <a:cs typeface="Calibri" panose="020F0502020204030204" pitchFamily="34" charset="0"/>
                <a:sym typeface="Calibri" panose="020F0502020204030204" pitchFamily="34" charset="0"/>
              </a:rPr>
              <a:t>centre</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 around providers. </a:t>
            </a:r>
            <a:r>
              <a:rPr lang="en-US" sz="1200" i="1">
                <a:latin typeface="+mj-lt"/>
                <a:cs typeface="Calibri" panose="020F0502020204030204" pitchFamily="34" charset="0"/>
                <a:sym typeface="Calibri" panose="020F0502020204030204" pitchFamily="34" charset="0"/>
              </a:rPr>
              <a:t>P</a:t>
            </a:r>
            <a:r>
              <a:rPr kumimoji="0" lang="en-US" sz="1200" b="0" i="1" u="none" strike="noStrike" kern="1200" cap="none" spc="0" normalizeH="0" baseline="0" noProof="0" err="1">
                <a:ln>
                  <a:noFill/>
                </a:ln>
                <a:effectLst/>
                <a:uLnTx/>
                <a:uFillTx/>
                <a:latin typeface="+mj-lt"/>
                <a:ea typeface="+mn-ea"/>
                <a:cs typeface="Calibri" panose="020F0502020204030204" pitchFamily="34" charset="0"/>
                <a:sym typeface="Calibri" panose="020F0502020204030204" pitchFamily="34" charset="0"/>
              </a:rPr>
              <a:t>rimary</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 focus is on </a:t>
            </a:r>
            <a:r>
              <a:rPr kumimoji="0" lang="en-US" sz="1200" b="1"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physical health. </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Experiences are </a:t>
            </a:r>
            <a:r>
              <a:rPr kumimoji="0" lang="en-US" sz="1200" b="1" i="1" u="none" strike="noStrike" kern="1200" cap="none" spc="-5" normalizeH="0" baseline="0" noProof="0">
                <a:ln>
                  <a:noFill/>
                </a:ln>
                <a:effectLst/>
                <a:uLnTx/>
                <a:uFillTx/>
                <a:latin typeface="+mj-lt"/>
                <a:ea typeface="+mn-ea"/>
                <a:cs typeface="Calibri" panose="020F0502020204030204" pitchFamily="34" charset="0"/>
                <a:sym typeface="Calibri" panose="020F0502020204030204" pitchFamily="34" charset="0"/>
              </a:rPr>
              <a:t>fragmented, </a:t>
            </a:r>
            <a:r>
              <a:rPr kumimoji="0" lang="en-US" sz="1200" b="1"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transactional, analog … </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with </a:t>
            </a:r>
            <a:r>
              <a:rPr kumimoji="0" lang="en-US" sz="1200" b="1" i="1" u="none" strike="noStrike" kern="1200" cap="none" spc="-5" normalizeH="0" baseline="0" noProof="0">
                <a:ln>
                  <a:noFill/>
                </a:ln>
                <a:effectLst/>
                <a:uLnTx/>
                <a:uFillTx/>
                <a:latin typeface="+mj-lt"/>
                <a:ea typeface="+mn-ea"/>
                <a:cs typeface="Calibri" panose="020F0502020204030204" pitchFamily="34" charset="0"/>
                <a:sym typeface="Calibri" panose="020F0502020204030204" pitchFamily="34" charset="0"/>
              </a:rPr>
              <a:t>redundancies,</a:t>
            </a:r>
            <a:r>
              <a:rPr kumimoji="0" lang="en-US" sz="1200" b="1" i="1" u="none" strike="noStrike" kern="1200" cap="none" spc="-95" normalizeH="0" baseline="0" noProof="0">
                <a:ln>
                  <a:noFill/>
                </a:ln>
                <a:effectLst/>
                <a:uLnTx/>
                <a:uFillTx/>
                <a:latin typeface="+mj-lt"/>
                <a:ea typeface="+mn-ea"/>
                <a:cs typeface="Calibri" panose="020F0502020204030204" pitchFamily="34" charset="0"/>
                <a:sym typeface="Calibri" panose="020F0502020204030204" pitchFamily="34" charset="0"/>
              </a:rPr>
              <a:t> </a:t>
            </a:r>
            <a:r>
              <a:rPr kumimoji="0" lang="en-US" sz="1200" b="1"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misalignment</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 </a:t>
            </a:r>
            <a:r>
              <a:rPr kumimoji="0" lang="en-US" sz="1200" b="1" i="1" u="none" strike="noStrike" kern="1200" cap="none" spc="-5" normalizeH="0" baseline="0" noProof="0">
                <a:ln>
                  <a:noFill/>
                </a:ln>
                <a:effectLst/>
                <a:uLnTx/>
                <a:uFillTx/>
                <a:latin typeface="+mj-lt"/>
                <a:ea typeface="+mn-ea"/>
                <a:cs typeface="Calibri" panose="020F0502020204030204" pitchFamily="34" charset="0"/>
                <a:sym typeface="Calibri" panose="020F0502020204030204" pitchFamily="34" charset="0"/>
              </a:rPr>
              <a:t>disconnected </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interactions between</a:t>
            </a:r>
            <a:r>
              <a:rPr kumimoji="0" lang="en-US" sz="1200" b="0" i="1" u="none" strike="noStrike" kern="1200" cap="none" spc="-70" normalizeH="0" baseline="0" noProof="0">
                <a:ln>
                  <a:noFill/>
                </a:ln>
                <a:effectLst/>
                <a:uLnTx/>
                <a:uFillTx/>
                <a:latin typeface="+mj-lt"/>
                <a:ea typeface="+mn-ea"/>
                <a:cs typeface="Calibri" panose="020F0502020204030204" pitchFamily="34" charset="0"/>
                <a:sym typeface="Calibri" panose="020F0502020204030204" pitchFamily="34" charset="0"/>
              </a:rPr>
              <a:t> </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settings.</a:t>
            </a:r>
          </a:p>
        </p:txBody>
      </p:sp>
      <p:sp>
        <p:nvSpPr>
          <p:cNvPr id="28" name="Arrow: Right 27">
            <a:extLst>
              <a:ext uri="{FF2B5EF4-FFF2-40B4-BE49-F238E27FC236}">
                <a16:creationId xmlns:a16="http://schemas.microsoft.com/office/drawing/2014/main" id="{0103804B-786B-EBA2-442B-4A002DEFA663}"/>
              </a:ext>
            </a:extLst>
          </p:cNvPr>
          <p:cNvSpPr/>
          <p:nvPr/>
        </p:nvSpPr>
        <p:spPr>
          <a:xfrm>
            <a:off x="6113153" y="2903885"/>
            <a:ext cx="953034" cy="865118"/>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69FF"/>
              </a:solidFill>
            </a:endParaRPr>
          </a:p>
        </p:txBody>
      </p:sp>
      <p:sp>
        <p:nvSpPr>
          <p:cNvPr id="29" name="object 6">
            <a:extLst>
              <a:ext uri="{FF2B5EF4-FFF2-40B4-BE49-F238E27FC236}">
                <a16:creationId xmlns:a16="http://schemas.microsoft.com/office/drawing/2014/main" id="{E7EF07E0-D1C9-EA60-7CA0-D9429D6CC5A2}"/>
              </a:ext>
            </a:extLst>
          </p:cNvPr>
          <p:cNvSpPr/>
          <p:nvPr/>
        </p:nvSpPr>
        <p:spPr>
          <a:xfrm>
            <a:off x="7066187" y="1304812"/>
            <a:ext cx="4549511" cy="432794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C69FF"/>
              </a:solidFill>
              <a:effectLst/>
              <a:uLnTx/>
              <a:uFillTx/>
              <a:latin typeface="+mj-lt"/>
              <a:ea typeface="+mn-ea"/>
              <a:cs typeface="Calibri" panose="020F0502020204030204" pitchFamily="34" charset="0"/>
              <a:sym typeface="Calibri" panose="020F0502020204030204" pitchFamily="34" charset="0"/>
            </a:endParaRPr>
          </a:p>
        </p:txBody>
      </p:sp>
      <p:sp>
        <p:nvSpPr>
          <p:cNvPr id="30" name="object 13">
            <a:extLst>
              <a:ext uri="{FF2B5EF4-FFF2-40B4-BE49-F238E27FC236}">
                <a16:creationId xmlns:a16="http://schemas.microsoft.com/office/drawing/2014/main" id="{67C072C8-D7C5-0FB8-BD3E-72EC6122377A}"/>
              </a:ext>
            </a:extLst>
          </p:cNvPr>
          <p:cNvSpPr txBox="1"/>
          <p:nvPr/>
        </p:nvSpPr>
        <p:spPr>
          <a:xfrm>
            <a:off x="6285247" y="5589986"/>
            <a:ext cx="5143317" cy="645690"/>
          </a:xfrm>
          <a:prstGeom prst="rect">
            <a:avLst/>
          </a:prstGeom>
          <a:noFill/>
          <a:ln w="12192">
            <a:noFill/>
          </a:ln>
        </p:spPr>
        <p:txBody>
          <a:bodyPr vert="horz" wrap="square" lIns="0" tIns="66040" rIns="0" bIns="0" rtlCol="0">
            <a:spAutoFit/>
          </a:bodyPr>
          <a:lstStyle/>
          <a:p>
            <a:pPr marL="207645" marR="201295" lvl="0" indent="-1270" algn="ctr" defTabSz="914400" rtl="0" eaLnBrk="1" fontAlgn="auto" latinLnBrk="0" hangingPunct="1">
              <a:lnSpc>
                <a:spcPct val="106200"/>
              </a:lnSpc>
              <a:spcBef>
                <a:spcPts val="505"/>
              </a:spcBef>
              <a:spcAft>
                <a:spcPts val="0"/>
              </a:spcAft>
              <a:buClrTx/>
              <a:buSzTx/>
              <a:buFontTx/>
              <a:buNone/>
              <a:tabLst/>
              <a:defRPr/>
            </a:pPr>
            <a:r>
              <a:rPr kumimoji="0" lang="en-US" sz="1200" b="1" i="1" u="sng"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FUTURE</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 models are oriented around meeting the</a:t>
            </a:r>
            <a:r>
              <a:rPr lang="en-US" sz="1200" i="1">
                <a:latin typeface="+mj-lt"/>
                <a:cs typeface="Calibri" panose="020F0502020204030204" pitchFamily="34" charset="0"/>
                <a:sym typeface="Calibri" panose="020F0502020204030204" pitchFamily="34" charset="0"/>
              </a:rPr>
              <a:t> individual’s </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holistic </a:t>
            </a:r>
            <a:r>
              <a:rPr kumimoji="0" lang="en-US" sz="1200" b="1" i="1" u="none" strike="noStrike" kern="1200" cap="none" spc="-5" normalizeH="0" baseline="0" noProof="0">
                <a:ln>
                  <a:noFill/>
                </a:ln>
                <a:effectLst/>
                <a:uLnTx/>
                <a:uFillTx/>
                <a:latin typeface="+mj-lt"/>
                <a:ea typeface="+mn-ea"/>
                <a:cs typeface="Calibri" panose="020F0502020204030204" pitchFamily="34" charset="0"/>
                <a:sym typeface="Calibri" panose="020F0502020204030204" pitchFamily="34" charset="0"/>
              </a:rPr>
              <a:t>needs, goals &amp; expectations</a:t>
            </a:r>
            <a:r>
              <a:rPr kumimoji="0" lang="en-US" sz="1200" b="0" i="1" u="none" strike="noStrike" kern="1200" cap="none" spc="-5" normalizeH="0" baseline="0" noProof="0">
                <a:ln>
                  <a:noFill/>
                </a:ln>
                <a:effectLst/>
                <a:uLnTx/>
                <a:uFillTx/>
                <a:latin typeface="+mj-lt"/>
                <a:ea typeface="+mn-ea"/>
                <a:cs typeface="Calibri" panose="020F0502020204030204" pitchFamily="34" charset="0"/>
                <a:sym typeface="Calibri" panose="020F0502020204030204" pitchFamily="34" charset="0"/>
              </a:rPr>
              <a:t>. </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Experiences and info are </a:t>
            </a:r>
            <a:r>
              <a:rPr kumimoji="0" lang="en-US" sz="1200" b="1" i="1" u="none" strike="noStrike" kern="1200" cap="none" spc="-5" normalizeH="0" baseline="0" noProof="0">
                <a:ln>
                  <a:noFill/>
                </a:ln>
                <a:effectLst/>
                <a:uLnTx/>
                <a:uFillTx/>
                <a:latin typeface="+mj-lt"/>
                <a:ea typeface="+mn-ea"/>
                <a:cs typeface="Calibri" panose="020F0502020204030204" pitchFamily="34" charset="0"/>
                <a:sym typeface="Calibri" panose="020F0502020204030204" pitchFamily="34" charset="0"/>
              </a:rPr>
              <a:t>seamlessly </a:t>
            </a:r>
            <a:r>
              <a:rPr kumimoji="0" lang="en-US" sz="1200" b="1"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integrated </a:t>
            </a:r>
            <a:r>
              <a:rPr kumimoji="0" lang="en-US" sz="1200" b="0" i="1" u="none" strike="noStrike" kern="1200" cap="none" spc="0" normalizeH="0" baseline="0" noProof="0">
                <a:ln>
                  <a:noFill/>
                </a:ln>
                <a:effectLst/>
                <a:uLnTx/>
                <a:uFillTx/>
                <a:latin typeface="+mj-lt"/>
                <a:ea typeface="+mn-ea"/>
                <a:cs typeface="Calibri" panose="020F0502020204030204" pitchFamily="34" charset="0"/>
                <a:sym typeface="Calibri" panose="020F0502020204030204" pitchFamily="34" charset="0"/>
              </a:rPr>
              <a:t>between</a:t>
            </a:r>
            <a:r>
              <a:rPr kumimoji="0" lang="en-US" sz="1200" b="0" i="1" u="none" strike="noStrike" kern="1200" cap="none" spc="-100" normalizeH="0" baseline="0" noProof="0">
                <a:ln>
                  <a:noFill/>
                </a:ln>
                <a:effectLst/>
                <a:uLnTx/>
                <a:uFillTx/>
                <a:latin typeface="+mj-lt"/>
                <a:ea typeface="+mn-ea"/>
                <a:cs typeface="Calibri" panose="020F0502020204030204" pitchFamily="34" charset="0"/>
                <a:sym typeface="Calibri" panose="020F0502020204030204" pitchFamily="34" charset="0"/>
              </a:rPr>
              <a:t> </a:t>
            </a:r>
            <a:r>
              <a:rPr lang="en-US" sz="1200" i="1">
                <a:latin typeface="+mj-lt"/>
                <a:cs typeface="Calibri" panose="020F0502020204030204" pitchFamily="34" charset="0"/>
                <a:sym typeface="Calibri" panose="020F0502020204030204" pitchFamily="34" charset="0"/>
              </a:rPr>
              <a:t>touch points.</a:t>
            </a:r>
            <a:endParaRPr kumimoji="0" lang="en-US" sz="1200" b="0" i="1" u="none" strike="noStrike" kern="1200" cap="none" spc="0" normalizeH="0" baseline="0" noProof="0">
              <a:ln>
                <a:noFill/>
              </a:ln>
              <a:effectLst/>
              <a:uLnTx/>
              <a:uFillTx/>
              <a:latin typeface="+mj-lt"/>
              <a:cs typeface="Calibri" panose="020F0502020204030204" pitchFamily="34" charset="0"/>
              <a:sym typeface="Calibri" panose="020F0502020204030204" pitchFamily="34" charset="0"/>
            </a:endParaRPr>
          </a:p>
        </p:txBody>
      </p:sp>
      <p:sp>
        <p:nvSpPr>
          <p:cNvPr id="32" name="Title 71">
            <a:extLst>
              <a:ext uri="{FF2B5EF4-FFF2-40B4-BE49-F238E27FC236}">
                <a16:creationId xmlns:a16="http://schemas.microsoft.com/office/drawing/2014/main" id="{AFF2499F-00DB-FBA7-4E2E-A5980ED86D03}"/>
              </a:ext>
            </a:extLst>
          </p:cNvPr>
          <p:cNvSpPr>
            <a:spLocks noGrp="1"/>
          </p:cNvSpPr>
          <p:nvPr>
            <p:ph type="title"/>
          </p:nvPr>
        </p:nvSpPr>
        <p:spPr>
          <a:xfrm>
            <a:off x="326848" y="288390"/>
            <a:ext cx="10816937" cy="1016070"/>
          </a:xfrm>
        </p:spPr>
        <p:txBody>
          <a:bodyPr/>
          <a:lstStyle/>
          <a:p>
            <a:r>
              <a:rPr lang="en-US" sz="2400"/>
              <a:t>New &amp; next care delivery models will adapt to be consumer-centric</a:t>
            </a:r>
            <a:br>
              <a:rPr lang="en-US" sz="2400"/>
            </a:br>
            <a:endParaRPr lang="en-US" sz="2400"/>
          </a:p>
        </p:txBody>
      </p:sp>
      <p:sp>
        <p:nvSpPr>
          <p:cNvPr id="50" name="TextBox 49">
            <a:extLst>
              <a:ext uri="{FF2B5EF4-FFF2-40B4-BE49-F238E27FC236}">
                <a16:creationId xmlns:a16="http://schemas.microsoft.com/office/drawing/2014/main" id="{6FFF6773-CB81-4561-AA8F-839C70B9613A}"/>
              </a:ext>
            </a:extLst>
          </p:cNvPr>
          <p:cNvSpPr txBox="1"/>
          <p:nvPr/>
        </p:nvSpPr>
        <p:spPr>
          <a:xfrm>
            <a:off x="256543" y="624016"/>
            <a:ext cx="11322524" cy="523220"/>
          </a:xfrm>
          <a:prstGeom prst="rect">
            <a:avLst/>
          </a:prstGeom>
          <a:noFill/>
        </p:spPr>
        <p:txBody>
          <a:bodyPr wrap="square">
            <a:spAutoFit/>
          </a:bodyPr>
          <a:lstStyle/>
          <a:p>
            <a:r>
              <a:rPr lang="en-US" sz="1400">
                <a:latin typeface="+mn-lt"/>
              </a:rPr>
              <a:t>To remain financially viable, our hospitals and health system must pivot towards integrated consumer-centric models that are designed to address consumers’ unique needs and preferences</a:t>
            </a:r>
            <a:endParaRPr lang="en-AU" sz="1400"/>
          </a:p>
        </p:txBody>
      </p:sp>
    </p:spTree>
    <p:extLst>
      <p:ext uri="{BB962C8B-B14F-4D97-AF65-F5344CB8AC3E}">
        <p14:creationId xmlns:p14="http://schemas.microsoft.com/office/powerpoint/2010/main" val="370766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5670FB3A-1615-306E-CC71-1D22F88BEE9D}"/>
              </a:ext>
            </a:extLst>
          </p:cNvPr>
          <p:cNvSpPr/>
          <p:nvPr/>
        </p:nvSpPr>
        <p:spPr bwMode="gray">
          <a:xfrm>
            <a:off x="640534" y="3088656"/>
            <a:ext cx="2520000" cy="2736000"/>
          </a:xfrm>
          <a:prstGeom prst="roundRect">
            <a:avLst>
              <a:gd name="adj" fmla="val 9367"/>
            </a:avLst>
          </a:prstGeom>
          <a:solidFill>
            <a:srgbClr val="4F2D7F">
              <a:alpha val="10000"/>
            </a:srgbClr>
          </a:solidFill>
          <a:ln w="19050" algn="ctr">
            <a:noFill/>
            <a:miter lim="800000"/>
            <a:headEnd/>
            <a:tailEnd/>
          </a:ln>
        </p:spPr>
        <p:txBody>
          <a:bodyPr wrap="square" lIns="88900" tIns="88900" rIns="88900" bIns="88900" rtlCol="0" anchor="t"/>
          <a:lstStyle/>
          <a:p>
            <a:pPr marL="285750" indent="-285750">
              <a:lnSpc>
                <a:spcPct val="106000"/>
              </a:lnSpc>
              <a:spcAft>
                <a:spcPts val="600"/>
              </a:spcAft>
              <a:buFont typeface="Wingdings" panose="05000000000000000000" pitchFamily="2" charset="2"/>
              <a:buChar char="q"/>
            </a:pPr>
            <a:endParaRPr lang="en-AU" sz="1000">
              <a:solidFill>
                <a:schemeClr val="tx1"/>
              </a:solidFill>
            </a:endParaRPr>
          </a:p>
        </p:txBody>
      </p:sp>
      <p:sp>
        <p:nvSpPr>
          <p:cNvPr id="65" name="Rectangle: Rounded Corners 64">
            <a:extLst>
              <a:ext uri="{FF2B5EF4-FFF2-40B4-BE49-F238E27FC236}">
                <a16:creationId xmlns:a16="http://schemas.microsoft.com/office/drawing/2014/main" id="{BD10D692-EDCA-9EC4-D140-61F432C05E1A}"/>
              </a:ext>
            </a:extLst>
          </p:cNvPr>
          <p:cNvSpPr/>
          <p:nvPr/>
        </p:nvSpPr>
        <p:spPr bwMode="gray">
          <a:xfrm>
            <a:off x="6111606" y="3088656"/>
            <a:ext cx="2520000" cy="2736000"/>
          </a:xfrm>
          <a:prstGeom prst="roundRect">
            <a:avLst>
              <a:gd name="adj" fmla="val 12632"/>
            </a:avLst>
          </a:prstGeom>
          <a:solidFill>
            <a:srgbClr val="4F2D7F">
              <a:alpha val="10000"/>
            </a:srgbClr>
          </a:solidFill>
          <a:ln w="19050" algn="ctr">
            <a:noFill/>
            <a:miter lim="800000"/>
            <a:headEnd/>
            <a:tailEnd/>
          </a:ln>
        </p:spPr>
        <p:txBody>
          <a:bodyPr wrap="square" lIns="88900" tIns="88900" rIns="88900" bIns="88900" rtlCol="0" anchor="t"/>
          <a:lstStyle/>
          <a:p>
            <a:pPr marL="285750" indent="-285750">
              <a:lnSpc>
                <a:spcPct val="106000"/>
              </a:lnSpc>
              <a:spcAft>
                <a:spcPts val="600"/>
              </a:spcAft>
              <a:buFont typeface="Wingdings" panose="05000000000000000000" pitchFamily="2" charset="2"/>
              <a:buChar char="q"/>
            </a:pPr>
            <a:endParaRPr lang="en-AU" sz="1000">
              <a:solidFill>
                <a:schemeClr val="tx1"/>
              </a:solidFill>
            </a:endParaRPr>
          </a:p>
        </p:txBody>
      </p:sp>
      <p:sp>
        <p:nvSpPr>
          <p:cNvPr id="71" name="Rectangle: Rounded Corners 70">
            <a:extLst>
              <a:ext uri="{FF2B5EF4-FFF2-40B4-BE49-F238E27FC236}">
                <a16:creationId xmlns:a16="http://schemas.microsoft.com/office/drawing/2014/main" id="{FC99B60F-72B3-C666-5722-63C5A3D3833C}"/>
              </a:ext>
            </a:extLst>
          </p:cNvPr>
          <p:cNvSpPr/>
          <p:nvPr/>
        </p:nvSpPr>
        <p:spPr bwMode="gray">
          <a:xfrm>
            <a:off x="8847141" y="3088656"/>
            <a:ext cx="2520000" cy="2736000"/>
          </a:xfrm>
          <a:prstGeom prst="roundRect">
            <a:avLst>
              <a:gd name="adj" fmla="val 11000"/>
            </a:avLst>
          </a:prstGeom>
          <a:solidFill>
            <a:srgbClr val="4F2D7F">
              <a:alpha val="10000"/>
            </a:srgbClr>
          </a:solidFill>
          <a:ln w="19050" algn="ctr">
            <a:noFill/>
            <a:miter lim="800000"/>
            <a:headEnd/>
            <a:tailEnd/>
          </a:ln>
        </p:spPr>
        <p:txBody>
          <a:bodyPr wrap="square" lIns="88900" tIns="88900" rIns="88900" bIns="88900" rtlCol="0" anchor="t"/>
          <a:lstStyle/>
          <a:p>
            <a:pPr marL="285750" indent="-285750">
              <a:lnSpc>
                <a:spcPct val="106000"/>
              </a:lnSpc>
              <a:spcAft>
                <a:spcPts val="600"/>
              </a:spcAft>
              <a:buFont typeface="Wingdings" panose="05000000000000000000" pitchFamily="2" charset="2"/>
              <a:buChar char="q"/>
            </a:pPr>
            <a:endParaRPr lang="en-AU" sz="1000">
              <a:solidFill>
                <a:schemeClr val="tx1"/>
              </a:solidFill>
            </a:endParaRPr>
          </a:p>
        </p:txBody>
      </p:sp>
      <p:sp>
        <p:nvSpPr>
          <p:cNvPr id="73" name="Rectangle: Rounded Corners 72">
            <a:extLst>
              <a:ext uri="{FF2B5EF4-FFF2-40B4-BE49-F238E27FC236}">
                <a16:creationId xmlns:a16="http://schemas.microsoft.com/office/drawing/2014/main" id="{2FDC1BF8-2A42-793C-429C-29245996406E}"/>
              </a:ext>
            </a:extLst>
          </p:cNvPr>
          <p:cNvSpPr/>
          <p:nvPr/>
        </p:nvSpPr>
        <p:spPr bwMode="gray">
          <a:xfrm>
            <a:off x="3376070" y="3088656"/>
            <a:ext cx="2520000" cy="2736000"/>
          </a:xfrm>
          <a:prstGeom prst="roundRect">
            <a:avLst>
              <a:gd name="adj" fmla="val 11000"/>
            </a:avLst>
          </a:prstGeom>
          <a:solidFill>
            <a:srgbClr val="4F2D7F">
              <a:alpha val="10000"/>
            </a:srgbClr>
          </a:solidFill>
          <a:ln w="19050" algn="ctr">
            <a:noFill/>
            <a:miter lim="800000"/>
            <a:headEnd/>
            <a:tailEnd/>
          </a:ln>
        </p:spPr>
        <p:txBody>
          <a:bodyPr wrap="square" lIns="88900" tIns="88900" rIns="88900" bIns="88900" rtlCol="0" anchor="t"/>
          <a:lstStyle/>
          <a:p>
            <a:pPr marL="285750" indent="-285750">
              <a:lnSpc>
                <a:spcPct val="106000"/>
              </a:lnSpc>
              <a:spcAft>
                <a:spcPts val="600"/>
              </a:spcAft>
              <a:buFont typeface="Wingdings" panose="05000000000000000000" pitchFamily="2" charset="2"/>
              <a:buChar char="q"/>
            </a:pPr>
            <a:endParaRPr lang="en-AU" sz="1000">
              <a:solidFill>
                <a:schemeClr val="tx1"/>
              </a:solidFill>
            </a:endParaRPr>
          </a:p>
        </p:txBody>
      </p:sp>
      <p:sp>
        <p:nvSpPr>
          <p:cNvPr id="72" name="Title 71">
            <a:extLst>
              <a:ext uri="{FF2B5EF4-FFF2-40B4-BE49-F238E27FC236}">
                <a16:creationId xmlns:a16="http://schemas.microsoft.com/office/drawing/2014/main" id="{80D52036-EA98-09EE-D627-5BD818A1DE17}"/>
              </a:ext>
            </a:extLst>
          </p:cNvPr>
          <p:cNvSpPr>
            <a:spLocks noGrp="1"/>
          </p:cNvSpPr>
          <p:nvPr>
            <p:ph type="title"/>
          </p:nvPr>
        </p:nvSpPr>
        <p:spPr/>
        <p:txBody>
          <a:bodyPr/>
          <a:lstStyle/>
          <a:p>
            <a:r>
              <a:rPr lang="en-AU" sz="2400">
                <a:latin typeface="+mn-lt"/>
              </a:rPr>
              <a:t>Insurers will need to consider key themes driving the future of health</a:t>
            </a:r>
          </a:p>
        </p:txBody>
      </p:sp>
      <p:sp>
        <p:nvSpPr>
          <p:cNvPr id="185" name="TextBox 184">
            <a:extLst>
              <a:ext uri="{FF2B5EF4-FFF2-40B4-BE49-F238E27FC236}">
                <a16:creationId xmlns:a16="http://schemas.microsoft.com/office/drawing/2014/main" id="{63AF7603-8191-2F3A-8DF3-BD779F42088A}"/>
              </a:ext>
            </a:extLst>
          </p:cNvPr>
          <p:cNvSpPr txBox="1"/>
          <p:nvPr/>
        </p:nvSpPr>
        <p:spPr>
          <a:xfrm>
            <a:off x="11417473" y="6121686"/>
            <a:ext cx="307975" cy="140363"/>
          </a:xfrm>
          <a:prstGeom prst="rect">
            <a:avLst/>
          </a:prstGeom>
          <a:noFill/>
        </p:spPr>
        <p:txBody>
          <a:bodyPr wrap="square" lIns="0" tIns="0" rIns="0" bIns="0" rtlCol="0">
            <a:noAutofit/>
          </a:bodyPr>
          <a:lstStyle/>
          <a:p>
            <a:pPr algn="r" defTabSz="673454">
              <a:spcBef>
                <a:spcPts val="556"/>
              </a:spcBef>
              <a:buSzPct val="100000"/>
              <a:buFont typeface="Arial"/>
              <a:buNone/>
            </a:pPr>
            <a:r>
              <a:rPr lang="en-US" sz="800">
                <a:solidFill>
                  <a:schemeClr val="bg1"/>
                </a:solidFill>
              </a:rPr>
              <a:t>13</a:t>
            </a:r>
          </a:p>
        </p:txBody>
      </p:sp>
      <p:sp>
        <p:nvSpPr>
          <p:cNvPr id="187" name="Content Placeholder 8">
            <a:extLst>
              <a:ext uri="{FF2B5EF4-FFF2-40B4-BE49-F238E27FC236}">
                <a16:creationId xmlns:a16="http://schemas.microsoft.com/office/drawing/2014/main" id="{A28BA63F-6EE6-27F7-D5F5-CA224DBB4976}"/>
              </a:ext>
            </a:extLst>
          </p:cNvPr>
          <p:cNvSpPr>
            <a:spLocks noGrp="1"/>
          </p:cNvSpPr>
          <p:nvPr>
            <p:ph idx="1"/>
          </p:nvPr>
        </p:nvSpPr>
        <p:spPr>
          <a:xfrm>
            <a:off x="347095" y="644978"/>
            <a:ext cx="11230898" cy="555355"/>
          </a:xfrm>
        </p:spPr>
        <p:txBody>
          <a:bodyPr/>
          <a:lstStyle/>
          <a:p>
            <a:r>
              <a:rPr lang="en-US" sz="1400"/>
              <a:t>With the future of health being focused on promoting long term wellbeing, insurers will need to consider key themes in strategic plans to navigate the future</a:t>
            </a:r>
          </a:p>
        </p:txBody>
      </p:sp>
      <p:sp>
        <p:nvSpPr>
          <p:cNvPr id="245" name="Footer Placeholder 4">
            <a:extLst>
              <a:ext uri="{FF2B5EF4-FFF2-40B4-BE49-F238E27FC236}">
                <a16:creationId xmlns:a16="http://schemas.microsoft.com/office/drawing/2014/main" id="{A741773C-2C99-748A-C4A7-7120DF550D2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latin typeface="+mn-lt"/>
              </a:rPr>
              <a:t>Presented at the 2025 All Actuaries Summit</a:t>
            </a:r>
          </a:p>
        </p:txBody>
      </p:sp>
      <p:sp>
        <p:nvSpPr>
          <p:cNvPr id="246" name="Slide Number Placeholder 3">
            <a:extLst>
              <a:ext uri="{FF2B5EF4-FFF2-40B4-BE49-F238E27FC236}">
                <a16:creationId xmlns:a16="http://schemas.microsoft.com/office/drawing/2014/main" id="{B6A8E7A5-53BC-6870-78FB-15CEE3E26646}"/>
              </a:ext>
            </a:extLst>
          </p:cNvPr>
          <p:cNvSpPr>
            <a:spLocks noGrp="1"/>
          </p:cNvSpPr>
          <p:nvPr>
            <p:ph type="sldNum" sz="quarter" idx="12"/>
          </p:nvPr>
        </p:nvSpPr>
        <p:spPr>
          <a:xfrm>
            <a:off x="11467577" y="6400800"/>
            <a:ext cx="416447" cy="186484"/>
          </a:xfrm>
        </p:spPr>
        <p:txBody>
          <a:bodyPr/>
          <a:lstStyle/>
          <a:p>
            <a:fld id="{741AFF56-1126-4107-9C02-BC0EFBF16431}" type="slidenum">
              <a:rPr lang="en-GB" smtClean="0">
                <a:latin typeface="+mn-lt"/>
              </a:rPr>
              <a:t>8</a:t>
            </a:fld>
            <a:endParaRPr lang="en-GB">
              <a:latin typeface="+mn-lt"/>
            </a:endParaRPr>
          </a:p>
        </p:txBody>
      </p:sp>
      <p:sp>
        <p:nvSpPr>
          <p:cNvPr id="161" name="Rectangle: Rounded Corners 160">
            <a:extLst>
              <a:ext uri="{FF2B5EF4-FFF2-40B4-BE49-F238E27FC236}">
                <a16:creationId xmlns:a16="http://schemas.microsoft.com/office/drawing/2014/main" id="{EC05EFD1-E4C8-AF17-F388-99419C53B853}"/>
              </a:ext>
            </a:extLst>
          </p:cNvPr>
          <p:cNvSpPr/>
          <p:nvPr/>
        </p:nvSpPr>
        <p:spPr>
          <a:xfrm>
            <a:off x="342900" y="3665893"/>
            <a:ext cx="11405544" cy="468000"/>
          </a:xfrm>
          <a:prstGeom prst="roundRect">
            <a:avLst>
              <a:gd name="adj" fmla="val 23541"/>
            </a:avLst>
          </a:prstGeom>
          <a:solidFill>
            <a:schemeClr val="accent1">
              <a:lumMod val="40000"/>
              <a:lumOff val="60000"/>
            </a:schemeClr>
          </a:solidFill>
          <a:ln w="12700" cap="flat">
            <a:noFill/>
            <a:prstDash val="lgDash"/>
            <a:miter lim="400000"/>
          </a:ln>
          <a:effectLst/>
          <a:sp3d/>
        </p:spPr>
        <p:txBody>
          <a:bodyPr rot="0" spcFirstLastPara="1" vertOverflow="overflow" horzOverflow="overflow" vert="horz" wrap="square" lIns="0" tIns="50800" rIns="182880" bIns="50800" numCol="1" spcCol="38100" rtlCol="0" anchor="ctr">
            <a:noAutofit/>
          </a:bodyPr>
          <a:lstStyle/>
          <a:p>
            <a:pPr marL="91440" algn="r" defTabSz="457200" hangingPunct="0"/>
            <a:endParaRPr lang="en-US" sz="1000" kern="0">
              <a:ea typeface="Open Sans" panose="020B0606030504020204" pitchFamily="34" charset="0"/>
              <a:cs typeface="Open Sans" panose="020B0606030504020204" pitchFamily="34" charset="0"/>
            </a:endParaRPr>
          </a:p>
        </p:txBody>
      </p:sp>
      <p:grpSp>
        <p:nvGrpSpPr>
          <p:cNvPr id="81" name="Graphic 4">
            <a:extLst>
              <a:ext uri="{FF2B5EF4-FFF2-40B4-BE49-F238E27FC236}">
                <a16:creationId xmlns:a16="http://schemas.microsoft.com/office/drawing/2014/main" id="{AC9CDCA4-75BB-9BAB-6DCB-6EC444D6E195}"/>
              </a:ext>
            </a:extLst>
          </p:cNvPr>
          <p:cNvGrpSpPr/>
          <p:nvPr/>
        </p:nvGrpSpPr>
        <p:grpSpPr>
          <a:xfrm>
            <a:off x="7195858" y="3245188"/>
            <a:ext cx="360000" cy="360000"/>
            <a:chOff x="905454" y="2855717"/>
            <a:chExt cx="361674" cy="361333"/>
          </a:xfrm>
          <a:solidFill>
            <a:schemeClr val="accent1"/>
          </a:solidFill>
        </p:grpSpPr>
        <p:sp>
          <p:nvSpPr>
            <p:cNvPr id="82" name="Graphic 4">
              <a:extLst>
                <a:ext uri="{FF2B5EF4-FFF2-40B4-BE49-F238E27FC236}">
                  <a16:creationId xmlns:a16="http://schemas.microsoft.com/office/drawing/2014/main" id="{DCB16E37-6F5D-8C4B-3B84-02A43797DDD6}"/>
                </a:ext>
              </a:extLst>
            </p:cNvPr>
            <p:cNvSpPr/>
            <p:nvPr/>
          </p:nvSpPr>
          <p:spPr>
            <a:xfrm>
              <a:off x="1149549" y="2979567"/>
              <a:ext cx="35783" cy="35750"/>
            </a:xfrm>
            <a:custGeom>
              <a:avLst/>
              <a:gdLst>
                <a:gd name="connsiteX0" fmla="*/ 35784 w 35783"/>
                <a:gd name="connsiteY0" fmla="*/ 17875 h 35750"/>
                <a:gd name="connsiteX1" fmla="*/ 17892 w 35783"/>
                <a:gd name="connsiteY1" fmla="*/ 35750 h 35750"/>
                <a:gd name="connsiteX2" fmla="*/ 0 w 35783"/>
                <a:gd name="connsiteY2" fmla="*/ 17875 h 35750"/>
                <a:gd name="connsiteX3" fmla="*/ 17892 w 35783"/>
                <a:gd name="connsiteY3" fmla="*/ 0 h 35750"/>
                <a:gd name="connsiteX4" fmla="*/ 35784 w 35783"/>
                <a:gd name="connsiteY4" fmla="*/ 17875 h 3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3" h="35750">
                  <a:moveTo>
                    <a:pt x="35784" y="17875"/>
                  </a:moveTo>
                  <a:cubicBezTo>
                    <a:pt x="35784" y="27747"/>
                    <a:pt x="27773" y="35750"/>
                    <a:pt x="17892" y="35750"/>
                  </a:cubicBezTo>
                  <a:cubicBezTo>
                    <a:pt x="8010" y="35750"/>
                    <a:pt x="0" y="27747"/>
                    <a:pt x="0" y="17875"/>
                  </a:cubicBezTo>
                  <a:cubicBezTo>
                    <a:pt x="0" y="8003"/>
                    <a:pt x="8010" y="0"/>
                    <a:pt x="17892" y="0"/>
                  </a:cubicBezTo>
                  <a:cubicBezTo>
                    <a:pt x="27773" y="0"/>
                    <a:pt x="35784" y="8003"/>
                    <a:pt x="35784" y="17875"/>
                  </a:cubicBezTo>
                  <a:close/>
                </a:path>
              </a:pathLst>
            </a:custGeom>
            <a:grpFill/>
            <a:ln w="6390"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2B3FFF16-CFBB-50D7-74D8-71782CC124C0}"/>
                </a:ext>
              </a:extLst>
            </p:cNvPr>
            <p:cNvSpPr/>
            <p:nvPr/>
          </p:nvSpPr>
          <p:spPr>
            <a:xfrm>
              <a:off x="991079" y="2979567"/>
              <a:ext cx="35783" cy="35750"/>
            </a:xfrm>
            <a:custGeom>
              <a:avLst/>
              <a:gdLst>
                <a:gd name="connsiteX0" fmla="*/ 35784 w 35783"/>
                <a:gd name="connsiteY0" fmla="*/ 17875 h 35750"/>
                <a:gd name="connsiteX1" fmla="*/ 17892 w 35783"/>
                <a:gd name="connsiteY1" fmla="*/ 35750 h 35750"/>
                <a:gd name="connsiteX2" fmla="*/ 0 w 35783"/>
                <a:gd name="connsiteY2" fmla="*/ 17875 h 35750"/>
                <a:gd name="connsiteX3" fmla="*/ 17892 w 35783"/>
                <a:gd name="connsiteY3" fmla="*/ 0 h 35750"/>
                <a:gd name="connsiteX4" fmla="*/ 35784 w 35783"/>
                <a:gd name="connsiteY4" fmla="*/ 17875 h 3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3" h="35750">
                  <a:moveTo>
                    <a:pt x="35784" y="17875"/>
                  </a:moveTo>
                  <a:cubicBezTo>
                    <a:pt x="35784" y="27747"/>
                    <a:pt x="27773" y="35750"/>
                    <a:pt x="17892" y="35750"/>
                  </a:cubicBezTo>
                  <a:cubicBezTo>
                    <a:pt x="8010" y="35750"/>
                    <a:pt x="0" y="27747"/>
                    <a:pt x="0" y="17875"/>
                  </a:cubicBezTo>
                  <a:cubicBezTo>
                    <a:pt x="0" y="8003"/>
                    <a:pt x="8010" y="0"/>
                    <a:pt x="17892" y="0"/>
                  </a:cubicBezTo>
                  <a:cubicBezTo>
                    <a:pt x="27773" y="0"/>
                    <a:pt x="35784" y="8003"/>
                    <a:pt x="35784" y="17875"/>
                  </a:cubicBezTo>
                  <a:close/>
                </a:path>
              </a:pathLst>
            </a:custGeom>
            <a:grpFill/>
            <a:ln w="6390"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852E9726-58EE-1D9E-A0C3-8DF65897B028}"/>
                </a:ext>
              </a:extLst>
            </p:cNvPr>
            <p:cNvSpPr/>
            <p:nvPr/>
          </p:nvSpPr>
          <p:spPr>
            <a:xfrm>
              <a:off x="905454" y="2855717"/>
              <a:ext cx="361674" cy="361333"/>
            </a:xfrm>
            <a:custGeom>
              <a:avLst/>
              <a:gdLst>
                <a:gd name="connsiteX0" fmla="*/ 180835 w 361674"/>
                <a:gd name="connsiteY0" fmla="*/ 0 h 361333"/>
                <a:gd name="connsiteX1" fmla="*/ 0 w 361674"/>
                <a:gd name="connsiteY1" fmla="*/ 180667 h 361333"/>
                <a:gd name="connsiteX2" fmla="*/ 180835 w 361674"/>
                <a:gd name="connsiteY2" fmla="*/ 361333 h 361333"/>
                <a:gd name="connsiteX3" fmla="*/ 361670 w 361674"/>
                <a:gd name="connsiteY3" fmla="*/ 180667 h 361333"/>
                <a:gd name="connsiteX4" fmla="*/ 180835 w 361674"/>
                <a:gd name="connsiteY4" fmla="*/ 0 h 361333"/>
                <a:gd name="connsiteX5" fmla="*/ 261987 w 361674"/>
                <a:gd name="connsiteY5" fmla="*/ 111081 h 361333"/>
                <a:gd name="connsiteX6" fmla="*/ 292659 w 361674"/>
                <a:gd name="connsiteY6" fmla="*/ 141724 h 361333"/>
                <a:gd name="connsiteX7" fmla="*/ 261987 w 361674"/>
                <a:gd name="connsiteY7" fmla="*/ 172368 h 361333"/>
                <a:gd name="connsiteX8" fmla="*/ 231316 w 361674"/>
                <a:gd name="connsiteY8" fmla="*/ 141724 h 361333"/>
                <a:gd name="connsiteX9" fmla="*/ 261987 w 361674"/>
                <a:gd name="connsiteY9" fmla="*/ 111081 h 361333"/>
                <a:gd name="connsiteX10" fmla="*/ 182752 w 361674"/>
                <a:gd name="connsiteY10" fmla="*/ 95760 h 361333"/>
                <a:gd name="connsiteX11" fmla="*/ 223648 w 361674"/>
                <a:gd name="connsiteY11" fmla="*/ 136617 h 361333"/>
                <a:gd name="connsiteX12" fmla="*/ 182752 w 361674"/>
                <a:gd name="connsiteY12" fmla="*/ 177475 h 361333"/>
                <a:gd name="connsiteX13" fmla="*/ 141857 w 361674"/>
                <a:gd name="connsiteY13" fmla="*/ 136617 h 361333"/>
                <a:gd name="connsiteX14" fmla="*/ 182752 w 361674"/>
                <a:gd name="connsiteY14" fmla="*/ 95760 h 361333"/>
                <a:gd name="connsiteX15" fmla="*/ 103517 w 361674"/>
                <a:gd name="connsiteY15" fmla="*/ 111081 h 361333"/>
                <a:gd name="connsiteX16" fmla="*/ 134189 w 361674"/>
                <a:gd name="connsiteY16" fmla="*/ 141724 h 361333"/>
                <a:gd name="connsiteX17" fmla="*/ 103517 w 361674"/>
                <a:gd name="connsiteY17" fmla="*/ 172368 h 361333"/>
                <a:gd name="connsiteX18" fmla="*/ 72845 w 361674"/>
                <a:gd name="connsiteY18" fmla="*/ 141724 h 361333"/>
                <a:gd name="connsiteX19" fmla="*/ 103517 w 361674"/>
                <a:gd name="connsiteY19" fmla="*/ 111081 h 361333"/>
                <a:gd name="connsiteX20" fmla="*/ 93293 w 361674"/>
                <a:gd name="connsiteY20" fmla="*/ 246422 h 361333"/>
                <a:gd name="connsiteX21" fmla="*/ 48564 w 361674"/>
                <a:gd name="connsiteY21" fmla="*/ 246422 h 361333"/>
                <a:gd name="connsiteX22" fmla="*/ 42174 w 361674"/>
                <a:gd name="connsiteY22" fmla="*/ 240038 h 361333"/>
                <a:gd name="connsiteX23" fmla="*/ 42174 w 361674"/>
                <a:gd name="connsiteY23" fmla="*/ 231100 h 361333"/>
                <a:gd name="connsiteX24" fmla="*/ 87542 w 361674"/>
                <a:gd name="connsiteY24" fmla="*/ 182582 h 361333"/>
                <a:gd name="connsiteX25" fmla="*/ 111824 w 361674"/>
                <a:gd name="connsiteY25" fmla="*/ 182582 h 361333"/>
                <a:gd name="connsiteX26" fmla="*/ 118214 w 361674"/>
                <a:gd name="connsiteY26" fmla="*/ 188966 h 361333"/>
                <a:gd name="connsiteX27" fmla="*/ 111824 w 361674"/>
                <a:gd name="connsiteY27" fmla="*/ 195350 h 361333"/>
                <a:gd name="connsiteX28" fmla="*/ 87542 w 361674"/>
                <a:gd name="connsiteY28" fmla="*/ 195350 h 361333"/>
                <a:gd name="connsiteX29" fmla="*/ 54954 w 361674"/>
                <a:gd name="connsiteY29" fmla="*/ 231100 h 361333"/>
                <a:gd name="connsiteX30" fmla="*/ 54954 w 361674"/>
                <a:gd name="connsiteY30" fmla="*/ 233654 h 361333"/>
                <a:gd name="connsiteX31" fmla="*/ 93293 w 361674"/>
                <a:gd name="connsiteY31" fmla="*/ 233654 h 361333"/>
                <a:gd name="connsiteX32" fmla="*/ 99683 w 361674"/>
                <a:gd name="connsiteY32" fmla="*/ 240038 h 361333"/>
                <a:gd name="connsiteX33" fmla="*/ 93293 w 361674"/>
                <a:gd name="connsiteY33" fmla="*/ 246422 h 361333"/>
                <a:gd name="connsiteX34" fmla="*/ 254320 w 361674"/>
                <a:gd name="connsiteY34" fmla="*/ 251529 h 361333"/>
                <a:gd name="connsiteX35" fmla="*/ 247930 w 361674"/>
                <a:gd name="connsiteY35" fmla="*/ 257913 h 361333"/>
                <a:gd name="connsiteX36" fmla="*/ 118214 w 361674"/>
                <a:gd name="connsiteY36" fmla="*/ 257913 h 361333"/>
                <a:gd name="connsiteX37" fmla="*/ 111824 w 361674"/>
                <a:gd name="connsiteY37" fmla="*/ 251529 h 361333"/>
                <a:gd name="connsiteX38" fmla="*/ 111824 w 361674"/>
                <a:gd name="connsiteY38" fmla="*/ 240676 h 361333"/>
                <a:gd name="connsiteX39" fmla="*/ 164860 w 361674"/>
                <a:gd name="connsiteY39" fmla="*/ 183859 h 361333"/>
                <a:gd name="connsiteX40" fmla="*/ 200644 w 361674"/>
                <a:gd name="connsiteY40" fmla="*/ 183859 h 361333"/>
                <a:gd name="connsiteX41" fmla="*/ 253680 w 361674"/>
                <a:gd name="connsiteY41" fmla="*/ 240676 h 361333"/>
                <a:gd name="connsiteX42" fmla="*/ 253680 w 361674"/>
                <a:gd name="connsiteY42" fmla="*/ 251529 h 361333"/>
                <a:gd name="connsiteX43" fmla="*/ 313746 w 361674"/>
                <a:gd name="connsiteY43" fmla="*/ 246422 h 361333"/>
                <a:gd name="connsiteX44" fmla="*/ 269016 w 361674"/>
                <a:gd name="connsiteY44" fmla="*/ 246422 h 361333"/>
                <a:gd name="connsiteX45" fmla="*/ 262626 w 361674"/>
                <a:gd name="connsiteY45" fmla="*/ 240038 h 361333"/>
                <a:gd name="connsiteX46" fmla="*/ 269016 w 361674"/>
                <a:gd name="connsiteY46" fmla="*/ 233654 h 361333"/>
                <a:gd name="connsiteX47" fmla="*/ 307356 w 361674"/>
                <a:gd name="connsiteY47" fmla="*/ 233654 h 361333"/>
                <a:gd name="connsiteX48" fmla="*/ 307356 w 361674"/>
                <a:gd name="connsiteY48" fmla="*/ 231100 h 361333"/>
                <a:gd name="connsiteX49" fmla="*/ 274767 w 361674"/>
                <a:gd name="connsiteY49" fmla="*/ 195350 h 361333"/>
                <a:gd name="connsiteX50" fmla="*/ 250486 w 361674"/>
                <a:gd name="connsiteY50" fmla="*/ 195350 h 361333"/>
                <a:gd name="connsiteX51" fmla="*/ 244096 w 361674"/>
                <a:gd name="connsiteY51" fmla="*/ 188966 h 361333"/>
                <a:gd name="connsiteX52" fmla="*/ 250486 w 361674"/>
                <a:gd name="connsiteY52" fmla="*/ 182582 h 361333"/>
                <a:gd name="connsiteX53" fmla="*/ 274767 w 361674"/>
                <a:gd name="connsiteY53" fmla="*/ 182582 h 361333"/>
                <a:gd name="connsiteX54" fmla="*/ 320136 w 361674"/>
                <a:gd name="connsiteY54" fmla="*/ 231100 h 361333"/>
                <a:gd name="connsiteX55" fmla="*/ 320136 w 361674"/>
                <a:gd name="connsiteY55" fmla="*/ 240038 h 361333"/>
                <a:gd name="connsiteX56" fmla="*/ 313746 w 361674"/>
                <a:gd name="connsiteY56" fmla="*/ 246422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1674" h="361333">
                  <a:moveTo>
                    <a:pt x="180835" y="0"/>
                  </a:moveTo>
                  <a:cubicBezTo>
                    <a:pt x="80513" y="0"/>
                    <a:pt x="0" y="81076"/>
                    <a:pt x="0" y="180667"/>
                  </a:cubicBezTo>
                  <a:cubicBezTo>
                    <a:pt x="0" y="280895"/>
                    <a:pt x="81152" y="361333"/>
                    <a:pt x="180835" y="361333"/>
                  </a:cubicBezTo>
                  <a:cubicBezTo>
                    <a:pt x="281157" y="361333"/>
                    <a:pt x="361670" y="280257"/>
                    <a:pt x="361670" y="180667"/>
                  </a:cubicBezTo>
                  <a:cubicBezTo>
                    <a:pt x="362309" y="80438"/>
                    <a:pt x="281157" y="0"/>
                    <a:pt x="180835" y="0"/>
                  </a:cubicBezTo>
                  <a:close/>
                  <a:moveTo>
                    <a:pt x="261987" y="111081"/>
                  </a:moveTo>
                  <a:cubicBezTo>
                    <a:pt x="279240" y="111081"/>
                    <a:pt x="292659" y="125126"/>
                    <a:pt x="292659" y="141724"/>
                  </a:cubicBezTo>
                  <a:cubicBezTo>
                    <a:pt x="292659" y="158323"/>
                    <a:pt x="278601" y="172368"/>
                    <a:pt x="261987" y="172368"/>
                  </a:cubicBezTo>
                  <a:cubicBezTo>
                    <a:pt x="245374" y="172368"/>
                    <a:pt x="231316" y="158323"/>
                    <a:pt x="231316" y="141724"/>
                  </a:cubicBezTo>
                  <a:cubicBezTo>
                    <a:pt x="231316" y="125126"/>
                    <a:pt x="244735" y="111081"/>
                    <a:pt x="261987" y="111081"/>
                  </a:cubicBezTo>
                  <a:close/>
                  <a:moveTo>
                    <a:pt x="182752" y="95760"/>
                  </a:moveTo>
                  <a:cubicBezTo>
                    <a:pt x="205117" y="95760"/>
                    <a:pt x="223648" y="114273"/>
                    <a:pt x="223648" y="136617"/>
                  </a:cubicBezTo>
                  <a:cubicBezTo>
                    <a:pt x="223648" y="158961"/>
                    <a:pt x="205117" y="177475"/>
                    <a:pt x="182752" y="177475"/>
                  </a:cubicBezTo>
                  <a:cubicBezTo>
                    <a:pt x="160387" y="177475"/>
                    <a:pt x="141857" y="158961"/>
                    <a:pt x="141857" y="136617"/>
                  </a:cubicBezTo>
                  <a:cubicBezTo>
                    <a:pt x="141857" y="114273"/>
                    <a:pt x="160387" y="95760"/>
                    <a:pt x="182752" y="95760"/>
                  </a:cubicBezTo>
                  <a:close/>
                  <a:moveTo>
                    <a:pt x="103517" y="111081"/>
                  </a:moveTo>
                  <a:cubicBezTo>
                    <a:pt x="120770" y="111081"/>
                    <a:pt x="134189" y="125126"/>
                    <a:pt x="134189" y="141724"/>
                  </a:cubicBezTo>
                  <a:cubicBezTo>
                    <a:pt x="134189" y="158323"/>
                    <a:pt x="120131" y="172368"/>
                    <a:pt x="103517" y="172368"/>
                  </a:cubicBezTo>
                  <a:cubicBezTo>
                    <a:pt x="86903" y="172368"/>
                    <a:pt x="72845" y="158323"/>
                    <a:pt x="72845" y="141724"/>
                  </a:cubicBezTo>
                  <a:cubicBezTo>
                    <a:pt x="72845" y="125126"/>
                    <a:pt x="86264" y="111081"/>
                    <a:pt x="103517" y="111081"/>
                  </a:cubicBezTo>
                  <a:close/>
                  <a:moveTo>
                    <a:pt x="93293" y="246422"/>
                  </a:moveTo>
                  <a:lnTo>
                    <a:pt x="48564" y="246422"/>
                  </a:lnTo>
                  <a:cubicBezTo>
                    <a:pt x="44730" y="246422"/>
                    <a:pt x="42174" y="243868"/>
                    <a:pt x="42174" y="240038"/>
                  </a:cubicBezTo>
                  <a:lnTo>
                    <a:pt x="42174" y="231100"/>
                  </a:lnTo>
                  <a:cubicBezTo>
                    <a:pt x="42174" y="204287"/>
                    <a:pt x="62621" y="182582"/>
                    <a:pt x="87542" y="182582"/>
                  </a:cubicBezTo>
                  <a:lnTo>
                    <a:pt x="111824" y="182582"/>
                  </a:lnTo>
                  <a:cubicBezTo>
                    <a:pt x="115658" y="182582"/>
                    <a:pt x="118214" y="185135"/>
                    <a:pt x="118214" y="188966"/>
                  </a:cubicBezTo>
                  <a:cubicBezTo>
                    <a:pt x="118214" y="192796"/>
                    <a:pt x="115658" y="195350"/>
                    <a:pt x="111824" y="195350"/>
                  </a:cubicBezTo>
                  <a:lnTo>
                    <a:pt x="87542" y="195350"/>
                  </a:lnTo>
                  <a:cubicBezTo>
                    <a:pt x="69650" y="195350"/>
                    <a:pt x="54954" y="211310"/>
                    <a:pt x="54954" y="231100"/>
                  </a:cubicBezTo>
                  <a:lnTo>
                    <a:pt x="54954" y="233654"/>
                  </a:lnTo>
                  <a:lnTo>
                    <a:pt x="93293" y="233654"/>
                  </a:lnTo>
                  <a:cubicBezTo>
                    <a:pt x="97127" y="233654"/>
                    <a:pt x="99683" y="236207"/>
                    <a:pt x="99683" y="240038"/>
                  </a:cubicBezTo>
                  <a:cubicBezTo>
                    <a:pt x="99683" y="243868"/>
                    <a:pt x="97127" y="246422"/>
                    <a:pt x="93293" y="246422"/>
                  </a:cubicBezTo>
                  <a:close/>
                  <a:moveTo>
                    <a:pt x="254320" y="251529"/>
                  </a:moveTo>
                  <a:cubicBezTo>
                    <a:pt x="254320" y="255359"/>
                    <a:pt x="251764" y="257913"/>
                    <a:pt x="247930" y="257913"/>
                  </a:cubicBezTo>
                  <a:lnTo>
                    <a:pt x="118214" y="257913"/>
                  </a:lnTo>
                  <a:cubicBezTo>
                    <a:pt x="114380" y="257913"/>
                    <a:pt x="111824" y="255359"/>
                    <a:pt x="111824" y="251529"/>
                  </a:cubicBezTo>
                  <a:lnTo>
                    <a:pt x="111824" y="240676"/>
                  </a:lnTo>
                  <a:cubicBezTo>
                    <a:pt x="111824" y="209395"/>
                    <a:pt x="135467" y="183859"/>
                    <a:pt x="164860" y="183859"/>
                  </a:cubicBezTo>
                  <a:lnTo>
                    <a:pt x="200644" y="183859"/>
                  </a:lnTo>
                  <a:cubicBezTo>
                    <a:pt x="230038" y="183859"/>
                    <a:pt x="253680" y="209395"/>
                    <a:pt x="253680" y="240676"/>
                  </a:cubicBezTo>
                  <a:lnTo>
                    <a:pt x="253680" y="251529"/>
                  </a:lnTo>
                  <a:close/>
                  <a:moveTo>
                    <a:pt x="313746" y="246422"/>
                  </a:moveTo>
                  <a:lnTo>
                    <a:pt x="269016" y="246422"/>
                  </a:lnTo>
                  <a:cubicBezTo>
                    <a:pt x="265182" y="246422"/>
                    <a:pt x="262626" y="243868"/>
                    <a:pt x="262626" y="240038"/>
                  </a:cubicBezTo>
                  <a:cubicBezTo>
                    <a:pt x="262626" y="236207"/>
                    <a:pt x="265182" y="233654"/>
                    <a:pt x="269016" y="233654"/>
                  </a:cubicBezTo>
                  <a:lnTo>
                    <a:pt x="307356" y="233654"/>
                  </a:lnTo>
                  <a:lnTo>
                    <a:pt x="307356" y="231100"/>
                  </a:lnTo>
                  <a:cubicBezTo>
                    <a:pt x="307356" y="211310"/>
                    <a:pt x="292659" y="195350"/>
                    <a:pt x="274767" y="195350"/>
                  </a:cubicBezTo>
                  <a:lnTo>
                    <a:pt x="250486" y="195350"/>
                  </a:lnTo>
                  <a:cubicBezTo>
                    <a:pt x="246652" y="195350"/>
                    <a:pt x="244096" y="192796"/>
                    <a:pt x="244096" y="188966"/>
                  </a:cubicBezTo>
                  <a:cubicBezTo>
                    <a:pt x="244096" y="185135"/>
                    <a:pt x="246652" y="182582"/>
                    <a:pt x="250486" y="182582"/>
                  </a:cubicBezTo>
                  <a:lnTo>
                    <a:pt x="274767" y="182582"/>
                  </a:lnTo>
                  <a:cubicBezTo>
                    <a:pt x="299688" y="182582"/>
                    <a:pt x="320136" y="204287"/>
                    <a:pt x="320136" y="231100"/>
                  </a:cubicBezTo>
                  <a:lnTo>
                    <a:pt x="320136" y="240038"/>
                  </a:lnTo>
                  <a:cubicBezTo>
                    <a:pt x="320136" y="243868"/>
                    <a:pt x="317580" y="246422"/>
                    <a:pt x="313746" y="246422"/>
                  </a:cubicBezTo>
                  <a:close/>
                </a:path>
              </a:pathLst>
            </a:custGeom>
            <a:grpFill/>
            <a:ln w="6390" cap="flat">
              <a:noFill/>
              <a:prstDash val="solid"/>
              <a:miter/>
            </a:ln>
          </p:spPr>
          <p:txBody>
            <a:bodyPr rtlCol="0" anchor="ctr"/>
            <a:lstStyle/>
            <a:p>
              <a:endParaRPr lang="en-US"/>
            </a:p>
          </p:txBody>
        </p:sp>
      </p:grpSp>
      <p:sp>
        <p:nvSpPr>
          <p:cNvPr id="14" name="TextBox 13">
            <a:extLst>
              <a:ext uri="{FF2B5EF4-FFF2-40B4-BE49-F238E27FC236}">
                <a16:creationId xmlns:a16="http://schemas.microsoft.com/office/drawing/2014/main" id="{296BD458-B7EE-4A08-C4B3-3E0FFE515B45}"/>
              </a:ext>
            </a:extLst>
          </p:cNvPr>
          <p:cNvSpPr txBox="1"/>
          <p:nvPr/>
        </p:nvSpPr>
        <p:spPr>
          <a:xfrm>
            <a:off x="3382537" y="4142092"/>
            <a:ext cx="2456288" cy="1650132"/>
          </a:xfrm>
          <a:prstGeom prst="rect">
            <a:avLst/>
          </a:prstGeom>
          <a:noFill/>
        </p:spPr>
        <p:txBody>
          <a:bodyPr wrap="square">
            <a:spAutoFit/>
          </a:bodyPr>
          <a:lstStyle/>
          <a:p>
            <a:pPr marL="105750">
              <a:lnSpc>
                <a:spcPct val="106000"/>
              </a:lnSpc>
            </a:pPr>
            <a:r>
              <a:rPr lang="en-AU" sz="1200"/>
              <a:t>Health insurers are presented with </a:t>
            </a:r>
            <a:r>
              <a:rPr lang="en-AU" sz="1200" b="1" i="1"/>
              <a:t>challenges </a:t>
            </a:r>
            <a:r>
              <a:rPr lang="en-AU" sz="1200" i="1"/>
              <a:t>of a</a:t>
            </a:r>
            <a:r>
              <a:rPr lang="en-AU" sz="1200"/>
              <a:t>dverse selection and erosion of risk pooling, but also </a:t>
            </a:r>
            <a:r>
              <a:rPr lang="en-AU" sz="1200" b="1" i="1"/>
              <a:t>opportunities</a:t>
            </a:r>
            <a:r>
              <a:rPr lang="en-AU" sz="1200"/>
              <a:t> in proactive health management and enhanced customer engagements for more accurate underwriting</a:t>
            </a:r>
          </a:p>
          <a:p>
            <a:pPr marL="285750" indent="-180000">
              <a:lnSpc>
                <a:spcPct val="106000"/>
              </a:lnSpc>
              <a:buFont typeface="Arial" panose="020B0604020202020204" pitchFamily="34" charset="0"/>
              <a:buChar char="•"/>
            </a:pPr>
            <a:endParaRPr lang="en-AU" sz="1200">
              <a:solidFill>
                <a:schemeClr val="tx1"/>
              </a:solidFill>
            </a:endParaRPr>
          </a:p>
        </p:txBody>
      </p:sp>
      <p:sp>
        <p:nvSpPr>
          <p:cNvPr id="19" name="TextBox 18">
            <a:extLst>
              <a:ext uri="{FF2B5EF4-FFF2-40B4-BE49-F238E27FC236}">
                <a16:creationId xmlns:a16="http://schemas.microsoft.com/office/drawing/2014/main" id="{1A617018-0721-1427-1D1C-D470DC935BC4}"/>
              </a:ext>
            </a:extLst>
          </p:cNvPr>
          <p:cNvSpPr txBox="1"/>
          <p:nvPr/>
        </p:nvSpPr>
        <p:spPr>
          <a:xfrm>
            <a:off x="3392061" y="3656133"/>
            <a:ext cx="2646789" cy="461665"/>
          </a:xfrm>
          <a:prstGeom prst="rect">
            <a:avLst/>
          </a:prstGeom>
          <a:noFill/>
        </p:spPr>
        <p:txBody>
          <a:bodyPr wrap="square">
            <a:spAutoFit/>
          </a:bodyPr>
          <a:lstStyle/>
          <a:p>
            <a:pPr marL="91440" algn="ctr" defTabSz="457200" hangingPunct="0"/>
            <a:r>
              <a:rPr lang="en-US" sz="1200" b="1" kern="0" err="1">
                <a:ea typeface="Open Sans" panose="020B0606030504020204" pitchFamily="34" charset="0"/>
                <a:cs typeface="Open Sans" panose="020B0606030504020204" pitchFamily="34" charset="0"/>
              </a:rPr>
              <a:t>Personalised</a:t>
            </a:r>
            <a:r>
              <a:rPr lang="en-US" sz="1200" b="1" kern="0">
                <a:ea typeface="Open Sans" panose="020B0606030504020204" pitchFamily="34" charset="0"/>
                <a:cs typeface="Open Sans" panose="020B0606030504020204" pitchFamily="34" charset="0"/>
              </a:rPr>
              <a:t> medicine and improved understanding of health risks</a:t>
            </a:r>
          </a:p>
        </p:txBody>
      </p:sp>
      <p:grpSp>
        <p:nvGrpSpPr>
          <p:cNvPr id="31" name="Graphic 4">
            <a:extLst>
              <a:ext uri="{FF2B5EF4-FFF2-40B4-BE49-F238E27FC236}">
                <a16:creationId xmlns:a16="http://schemas.microsoft.com/office/drawing/2014/main" id="{85FC60F6-3FE1-F537-2855-8F73DB775548}"/>
              </a:ext>
            </a:extLst>
          </p:cNvPr>
          <p:cNvGrpSpPr/>
          <p:nvPr/>
        </p:nvGrpSpPr>
        <p:grpSpPr>
          <a:xfrm>
            <a:off x="1698799" y="3245188"/>
            <a:ext cx="360000" cy="360000"/>
            <a:chOff x="4046108" y="2371173"/>
            <a:chExt cx="361670" cy="361333"/>
          </a:xfrm>
          <a:solidFill>
            <a:srgbClr val="6387FF"/>
          </a:solidFill>
        </p:grpSpPr>
        <p:sp>
          <p:nvSpPr>
            <p:cNvPr id="32" name="Graphic 4">
              <a:extLst>
                <a:ext uri="{FF2B5EF4-FFF2-40B4-BE49-F238E27FC236}">
                  <a16:creationId xmlns:a16="http://schemas.microsoft.com/office/drawing/2014/main" id="{7BDC719D-B9E7-D889-D691-EAE79043F8CA}"/>
                </a:ext>
              </a:extLst>
            </p:cNvPr>
            <p:cNvSpPr/>
            <p:nvPr/>
          </p:nvSpPr>
          <p:spPr>
            <a:xfrm>
              <a:off x="4235889" y="2484170"/>
              <a:ext cx="112823" cy="150023"/>
            </a:xfrm>
            <a:custGeom>
              <a:avLst/>
              <a:gdLst>
                <a:gd name="connsiteX0" fmla="*/ 101600 w 112823"/>
                <a:gd name="connsiteY0" fmla="*/ 15322 h 150023"/>
                <a:gd name="connsiteX1" fmla="*/ 70289 w 112823"/>
                <a:gd name="connsiteY1" fmla="*/ 0 h 150023"/>
                <a:gd name="connsiteX2" fmla="*/ 38978 w 112823"/>
                <a:gd name="connsiteY2" fmla="*/ 13406 h 150023"/>
                <a:gd name="connsiteX3" fmla="*/ 38340 w 112823"/>
                <a:gd name="connsiteY3" fmla="*/ 14683 h 150023"/>
                <a:gd name="connsiteX4" fmla="*/ 30032 w 112823"/>
                <a:gd name="connsiteY4" fmla="*/ 90653 h 150023"/>
                <a:gd name="connsiteX5" fmla="*/ 0 w 112823"/>
                <a:gd name="connsiteY5" fmla="*/ 120019 h 150023"/>
                <a:gd name="connsiteX6" fmla="*/ 30032 w 112823"/>
                <a:gd name="connsiteY6" fmla="*/ 150024 h 150023"/>
                <a:gd name="connsiteX7" fmla="*/ 99044 w 112823"/>
                <a:gd name="connsiteY7" fmla="*/ 81715 h 150023"/>
                <a:gd name="connsiteX8" fmla="*/ 101600 w 112823"/>
                <a:gd name="connsiteY8" fmla="*/ 15322 h 15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23" h="150023">
                  <a:moveTo>
                    <a:pt x="101600" y="15322"/>
                  </a:moveTo>
                  <a:cubicBezTo>
                    <a:pt x="93293" y="5746"/>
                    <a:pt x="82430" y="0"/>
                    <a:pt x="70289" y="0"/>
                  </a:cubicBezTo>
                  <a:cubicBezTo>
                    <a:pt x="58787" y="0"/>
                    <a:pt x="47285" y="4469"/>
                    <a:pt x="38978" y="13406"/>
                  </a:cubicBezTo>
                  <a:lnTo>
                    <a:pt x="38340" y="14683"/>
                  </a:lnTo>
                  <a:cubicBezTo>
                    <a:pt x="52397" y="38304"/>
                    <a:pt x="49841" y="69585"/>
                    <a:pt x="30032" y="90653"/>
                  </a:cubicBezTo>
                  <a:lnTo>
                    <a:pt x="0" y="120019"/>
                  </a:lnTo>
                  <a:lnTo>
                    <a:pt x="30032" y="150024"/>
                  </a:lnTo>
                  <a:lnTo>
                    <a:pt x="99044" y="81715"/>
                  </a:lnTo>
                  <a:cubicBezTo>
                    <a:pt x="116297" y="63840"/>
                    <a:pt x="117575" y="33835"/>
                    <a:pt x="101600" y="15322"/>
                  </a:cubicBezTo>
                  <a:close/>
                </a:path>
              </a:pathLst>
            </a:custGeom>
            <a:grpFill/>
            <a:ln w="6390"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1104F62C-573A-59DD-27EF-1914D5B09A0B}"/>
                </a:ext>
              </a:extLst>
            </p:cNvPr>
            <p:cNvSpPr/>
            <p:nvPr/>
          </p:nvSpPr>
          <p:spPr>
            <a:xfrm>
              <a:off x="4046108" y="237117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8410 w 361670"/>
                <a:gd name="connsiteY5" fmla="*/ 204287 h 361333"/>
                <a:gd name="connsiteX6" fmla="*/ 224926 w 361670"/>
                <a:gd name="connsiteY6" fmla="*/ 277065 h 361333"/>
                <a:gd name="connsiteX7" fmla="*/ 220453 w 361670"/>
                <a:gd name="connsiteY7" fmla="*/ 278980 h 361333"/>
                <a:gd name="connsiteX8" fmla="*/ 215980 w 361670"/>
                <a:gd name="connsiteY8" fmla="*/ 277065 h 361333"/>
                <a:gd name="connsiteX9" fmla="*/ 181474 w 361670"/>
                <a:gd name="connsiteY9" fmla="*/ 242591 h 361333"/>
                <a:gd name="connsiteX10" fmla="*/ 146969 w 361670"/>
                <a:gd name="connsiteY10" fmla="*/ 277065 h 361333"/>
                <a:gd name="connsiteX11" fmla="*/ 142496 w 361670"/>
                <a:gd name="connsiteY11" fmla="*/ 278980 h 361333"/>
                <a:gd name="connsiteX12" fmla="*/ 138022 w 361670"/>
                <a:gd name="connsiteY12" fmla="*/ 277065 h 361333"/>
                <a:gd name="connsiteX13" fmla="*/ 64538 w 361670"/>
                <a:gd name="connsiteY13" fmla="*/ 204287 h 361333"/>
                <a:gd name="connsiteX14" fmla="*/ 61343 w 361670"/>
                <a:gd name="connsiteY14" fmla="*/ 120657 h 361333"/>
                <a:gd name="connsiteX15" fmla="*/ 101600 w 361670"/>
                <a:gd name="connsiteY15" fmla="*/ 100867 h 361333"/>
                <a:gd name="connsiteX16" fmla="*/ 141857 w 361670"/>
                <a:gd name="connsiteY16" fmla="*/ 118104 h 361333"/>
                <a:gd name="connsiteX17" fmla="*/ 142496 w 361670"/>
                <a:gd name="connsiteY17" fmla="*/ 117465 h 361333"/>
                <a:gd name="connsiteX18" fmla="*/ 145690 w 361670"/>
                <a:gd name="connsiteY18" fmla="*/ 114912 h 361333"/>
                <a:gd name="connsiteX19" fmla="*/ 146969 w 361670"/>
                <a:gd name="connsiteY19" fmla="*/ 113635 h 361333"/>
                <a:gd name="connsiteX20" fmla="*/ 149524 w 361670"/>
                <a:gd name="connsiteY20" fmla="*/ 111720 h 361333"/>
                <a:gd name="connsiteX21" fmla="*/ 151442 w 361670"/>
                <a:gd name="connsiteY21" fmla="*/ 110443 h 361333"/>
                <a:gd name="connsiteX22" fmla="*/ 153997 w 361670"/>
                <a:gd name="connsiteY22" fmla="*/ 108528 h 361333"/>
                <a:gd name="connsiteX23" fmla="*/ 156553 w 361670"/>
                <a:gd name="connsiteY23" fmla="*/ 107251 h 361333"/>
                <a:gd name="connsiteX24" fmla="*/ 159109 w 361670"/>
                <a:gd name="connsiteY24" fmla="*/ 105974 h 361333"/>
                <a:gd name="connsiteX25" fmla="*/ 161665 w 361670"/>
                <a:gd name="connsiteY25" fmla="*/ 104697 h 361333"/>
                <a:gd name="connsiteX26" fmla="*/ 164221 w 361670"/>
                <a:gd name="connsiteY26" fmla="*/ 104059 h 361333"/>
                <a:gd name="connsiteX27" fmla="*/ 167416 w 361670"/>
                <a:gd name="connsiteY27" fmla="*/ 102782 h 361333"/>
                <a:gd name="connsiteX28" fmla="*/ 169333 w 361670"/>
                <a:gd name="connsiteY28" fmla="*/ 102144 h 361333"/>
                <a:gd name="connsiteX29" fmla="*/ 172528 w 361670"/>
                <a:gd name="connsiteY29" fmla="*/ 101505 h 361333"/>
                <a:gd name="connsiteX30" fmla="*/ 174445 w 361670"/>
                <a:gd name="connsiteY30" fmla="*/ 101505 h 361333"/>
                <a:gd name="connsiteX31" fmla="*/ 177640 w 361670"/>
                <a:gd name="connsiteY31" fmla="*/ 101505 h 361333"/>
                <a:gd name="connsiteX32" fmla="*/ 178918 w 361670"/>
                <a:gd name="connsiteY32" fmla="*/ 101505 h 361333"/>
                <a:gd name="connsiteX33" fmla="*/ 180196 w 361670"/>
                <a:gd name="connsiteY33" fmla="*/ 101505 h 361333"/>
                <a:gd name="connsiteX34" fmla="*/ 181474 w 361670"/>
                <a:gd name="connsiteY34" fmla="*/ 101505 h 361333"/>
                <a:gd name="connsiteX35" fmla="*/ 182752 w 361670"/>
                <a:gd name="connsiteY35" fmla="*/ 101505 h 361333"/>
                <a:gd name="connsiteX36" fmla="*/ 186586 w 361670"/>
                <a:gd name="connsiteY36" fmla="*/ 101505 h 361333"/>
                <a:gd name="connsiteX37" fmla="*/ 188503 w 361670"/>
                <a:gd name="connsiteY37" fmla="*/ 101505 h 361333"/>
                <a:gd name="connsiteX38" fmla="*/ 192337 w 361670"/>
                <a:gd name="connsiteY38" fmla="*/ 102144 h 361333"/>
                <a:gd name="connsiteX39" fmla="*/ 193615 w 361670"/>
                <a:gd name="connsiteY39" fmla="*/ 102782 h 361333"/>
                <a:gd name="connsiteX40" fmla="*/ 197449 w 361670"/>
                <a:gd name="connsiteY40" fmla="*/ 104059 h 361333"/>
                <a:gd name="connsiteX41" fmla="*/ 199366 w 361670"/>
                <a:gd name="connsiteY41" fmla="*/ 104697 h 361333"/>
                <a:gd name="connsiteX42" fmla="*/ 202561 w 361670"/>
                <a:gd name="connsiteY42" fmla="*/ 105974 h 361333"/>
                <a:gd name="connsiteX43" fmla="*/ 204478 w 361670"/>
                <a:gd name="connsiteY43" fmla="*/ 107251 h 361333"/>
                <a:gd name="connsiteX44" fmla="*/ 207034 w 361670"/>
                <a:gd name="connsiteY44" fmla="*/ 108528 h 361333"/>
                <a:gd name="connsiteX45" fmla="*/ 209590 w 361670"/>
                <a:gd name="connsiteY45" fmla="*/ 109805 h 361333"/>
                <a:gd name="connsiteX46" fmla="*/ 211507 w 361670"/>
                <a:gd name="connsiteY46" fmla="*/ 111081 h 361333"/>
                <a:gd name="connsiteX47" fmla="*/ 214702 w 361670"/>
                <a:gd name="connsiteY47" fmla="*/ 113635 h 361333"/>
                <a:gd name="connsiteX48" fmla="*/ 215980 w 361670"/>
                <a:gd name="connsiteY48" fmla="*/ 114912 h 361333"/>
                <a:gd name="connsiteX49" fmla="*/ 219175 w 361670"/>
                <a:gd name="connsiteY49" fmla="*/ 117465 h 361333"/>
                <a:gd name="connsiteX50" fmla="*/ 219814 w 361670"/>
                <a:gd name="connsiteY50" fmla="*/ 118104 h 361333"/>
                <a:gd name="connsiteX51" fmla="*/ 260071 w 361670"/>
                <a:gd name="connsiteY51" fmla="*/ 100867 h 361333"/>
                <a:gd name="connsiteX52" fmla="*/ 300327 w 361670"/>
                <a:gd name="connsiteY52" fmla="*/ 120657 h 361333"/>
                <a:gd name="connsiteX53" fmla="*/ 298410 w 361670"/>
                <a:gd name="connsiteY53" fmla="*/ 204287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1670" h="361333">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1670" y="81077"/>
                    <a:pt x="280518" y="0"/>
                    <a:pt x="180835" y="0"/>
                  </a:cubicBezTo>
                  <a:close/>
                  <a:moveTo>
                    <a:pt x="298410" y="204287"/>
                  </a:moveTo>
                  <a:lnTo>
                    <a:pt x="224926" y="277065"/>
                  </a:lnTo>
                  <a:cubicBezTo>
                    <a:pt x="223648" y="278342"/>
                    <a:pt x="222370" y="278980"/>
                    <a:pt x="220453" y="278980"/>
                  </a:cubicBezTo>
                  <a:cubicBezTo>
                    <a:pt x="218536" y="278980"/>
                    <a:pt x="217258" y="278342"/>
                    <a:pt x="215980" y="277065"/>
                  </a:cubicBezTo>
                  <a:lnTo>
                    <a:pt x="181474" y="242591"/>
                  </a:lnTo>
                  <a:lnTo>
                    <a:pt x="146969" y="277065"/>
                  </a:lnTo>
                  <a:cubicBezTo>
                    <a:pt x="145690" y="278342"/>
                    <a:pt x="144412" y="278980"/>
                    <a:pt x="142496" y="278980"/>
                  </a:cubicBezTo>
                  <a:cubicBezTo>
                    <a:pt x="140579" y="278980"/>
                    <a:pt x="139301" y="278342"/>
                    <a:pt x="138022" y="277065"/>
                  </a:cubicBezTo>
                  <a:lnTo>
                    <a:pt x="64538" y="204287"/>
                  </a:lnTo>
                  <a:cubicBezTo>
                    <a:pt x="42813" y="180667"/>
                    <a:pt x="41535" y="144278"/>
                    <a:pt x="61343" y="120657"/>
                  </a:cubicBezTo>
                  <a:cubicBezTo>
                    <a:pt x="71567" y="107889"/>
                    <a:pt x="86264" y="100867"/>
                    <a:pt x="101600" y="100867"/>
                  </a:cubicBezTo>
                  <a:cubicBezTo>
                    <a:pt x="116936" y="100229"/>
                    <a:pt x="130994" y="106613"/>
                    <a:pt x="141857" y="118104"/>
                  </a:cubicBezTo>
                  <a:cubicBezTo>
                    <a:pt x="141857" y="118104"/>
                    <a:pt x="141857" y="118104"/>
                    <a:pt x="142496" y="117465"/>
                  </a:cubicBezTo>
                  <a:cubicBezTo>
                    <a:pt x="143134" y="116189"/>
                    <a:pt x="144412" y="115550"/>
                    <a:pt x="145690" y="114912"/>
                  </a:cubicBezTo>
                  <a:cubicBezTo>
                    <a:pt x="146329" y="114273"/>
                    <a:pt x="146969" y="114273"/>
                    <a:pt x="146969" y="113635"/>
                  </a:cubicBezTo>
                  <a:cubicBezTo>
                    <a:pt x="147607" y="112997"/>
                    <a:pt x="148885" y="112358"/>
                    <a:pt x="149524" y="111720"/>
                  </a:cubicBezTo>
                  <a:cubicBezTo>
                    <a:pt x="150164" y="111081"/>
                    <a:pt x="150802" y="111081"/>
                    <a:pt x="151442" y="110443"/>
                  </a:cubicBezTo>
                  <a:cubicBezTo>
                    <a:pt x="152080" y="109805"/>
                    <a:pt x="153358" y="109166"/>
                    <a:pt x="153997" y="108528"/>
                  </a:cubicBezTo>
                  <a:cubicBezTo>
                    <a:pt x="154637" y="107889"/>
                    <a:pt x="155275" y="107889"/>
                    <a:pt x="156553" y="107251"/>
                  </a:cubicBezTo>
                  <a:cubicBezTo>
                    <a:pt x="157192" y="106613"/>
                    <a:pt x="158470" y="106613"/>
                    <a:pt x="159109" y="105974"/>
                  </a:cubicBezTo>
                  <a:cubicBezTo>
                    <a:pt x="159748" y="105336"/>
                    <a:pt x="161027" y="105336"/>
                    <a:pt x="161665" y="104697"/>
                  </a:cubicBezTo>
                  <a:cubicBezTo>
                    <a:pt x="162304" y="104697"/>
                    <a:pt x="162943" y="104059"/>
                    <a:pt x="164221" y="104059"/>
                  </a:cubicBezTo>
                  <a:cubicBezTo>
                    <a:pt x="165499" y="103421"/>
                    <a:pt x="166138" y="103421"/>
                    <a:pt x="167416" y="102782"/>
                  </a:cubicBezTo>
                  <a:cubicBezTo>
                    <a:pt x="168055" y="102782"/>
                    <a:pt x="168694" y="102144"/>
                    <a:pt x="169333" y="102144"/>
                  </a:cubicBezTo>
                  <a:cubicBezTo>
                    <a:pt x="170611" y="102144"/>
                    <a:pt x="171889" y="101505"/>
                    <a:pt x="172528" y="101505"/>
                  </a:cubicBezTo>
                  <a:cubicBezTo>
                    <a:pt x="173167" y="101505"/>
                    <a:pt x="173806" y="101505"/>
                    <a:pt x="174445" y="101505"/>
                  </a:cubicBezTo>
                  <a:cubicBezTo>
                    <a:pt x="175723" y="101505"/>
                    <a:pt x="177001" y="101505"/>
                    <a:pt x="177640" y="101505"/>
                  </a:cubicBezTo>
                  <a:cubicBezTo>
                    <a:pt x="178279" y="101505"/>
                    <a:pt x="178279" y="101505"/>
                    <a:pt x="178918" y="101505"/>
                  </a:cubicBezTo>
                  <a:cubicBezTo>
                    <a:pt x="179557" y="101505"/>
                    <a:pt x="179557" y="101505"/>
                    <a:pt x="180196" y="101505"/>
                  </a:cubicBezTo>
                  <a:cubicBezTo>
                    <a:pt x="180835" y="101505"/>
                    <a:pt x="180835" y="101505"/>
                    <a:pt x="181474" y="101505"/>
                  </a:cubicBezTo>
                  <a:cubicBezTo>
                    <a:pt x="182113" y="101505"/>
                    <a:pt x="182113" y="101505"/>
                    <a:pt x="182752" y="101505"/>
                  </a:cubicBezTo>
                  <a:cubicBezTo>
                    <a:pt x="184030" y="101505"/>
                    <a:pt x="185308" y="101505"/>
                    <a:pt x="186586" y="101505"/>
                  </a:cubicBezTo>
                  <a:cubicBezTo>
                    <a:pt x="187225" y="101505"/>
                    <a:pt x="187864" y="101505"/>
                    <a:pt x="188503" y="101505"/>
                  </a:cubicBezTo>
                  <a:cubicBezTo>
                    <a:pt x="189781" y="101505"/>
                    <a:pt x="191059" y="102144"/>
                    <a:pt x="192337" y="102144"/>
                  </a:cubicBezTo>
                  <a:cubicBezTo>
                    <a:pt x="192976" y="102144"/>
                    <a:pt x="193615" y="102144"/>
                    <a:pt x="193615" y="102782"/>
                  </a:cubicBezTo>
                  <a:cubicBezTo>
                    <a:pt x="194893" y="103421"/>
                    <a:pt x="196171" y="103421"/>
                    <a:pt x="197449" y="104059"/>
                  </a:cubicBezTo>
                  <a:cubicBezTo>
                    <a:pt x="198088" y="104059"/>
                    <a:pt x="198727" y="104697"/>
                    <a:pt x="199366" y="104697"/>
                  </a:cubicBezTo>
                  <a:cubicBezTo>
                    <a:pt x="200644" y="105336"/>
                    <a:pt x="201922" y="105336"/>
                    <a:pt x="202561" y="105974"/>
                  </a:cubicBezTo>
                  <a:cubicBezTo>
                    <a:pt x="203200" y="106613"/>
                    <a:pt x="203839" y="106613"/>
                    <a:pt x="204478" y="107251"/>
                  </a:cubicBezTo>
                  <a:cubicBezTo>
                    <a:pt x="205117" y="107889"/>
                    <a:pt x="206395" y="108528"/>
                    <a:pt x="207034" y="108528"/>
                  </a:cubicBezTo>
                  <a:cubicBezTo>
                    <a:pt x="207673" y="109166"/>
                    <a:pt x="208951" y="109805"/>
                    <a:pt x="209590" y="109805"/>
                  </a:cubicBezTo>
                  <a:cubicBezTo>
                    <a:pt x="210229" y="110443"/>
                    <a:pt x="210868" y="110443"/>
                    <a:pt x="211507" y="111081"/>
                  </a:cubicBezTo>
                  <a:cubicBezTo>
                    <a:pt x="212785" y="111720"/>
                    <a:pt x="213424" y="112358"/>
                    <a:pt x="214702" y="113635"/>
                  </a:cubicBezTo>
                  <a:cubicBezTo>
                    <a:pt x="215341" y="114273"/>
                    <a:pt x="215341" y="114273"/>
                    <a:pt x="215980" y="114912"/>
                  </a:cubicBezTo>
                  <a:cubicBezTo>
                    <a:pt x="217258" y="115550"/>
                    <a:pt x="217897" y="116827"/>
                    <a:pt x="219175" y="117465"/>
                  </a:cubicBezTo>
                  <a:cubicBezTo>
                    <a:pt x="219175" y="117465"/>
                    <a:pt x="219175" y="117465"/>
                    <a:pt x="219814" y="118104"/>
                  </a:cubicBezTo>
                  <a:cubicBezTo>
                    <a:pt x="230677" y="106613"/>
                    <a:pt x="245373" y="100867"/>
                    <a:pt x="260071" y="100867"/>
                  </a:cubicBezTo>
                  <a:cubicBezTo>
                    <a:pt x="275406" y="101505"/>
                    <a:pt x="290103" y="108528"/>
                    <a:pt x="300327" y="120657"/>
                  </a:cubicBezTo>
                  <a:cubicBezTo>
                    <a:pt x="321414" y="144278"/>
                    <a:pt x="320136" y="180667"/>
                    <a:pt x="298410" y="204287"/>
                  </a:cubicBezTo>
                  <a:close/>
                </a:path>
              </a:pathLst>
            </a:custGeom>
            <a:grpFill/>
            <a:ln w="6390" cap="flat">
              <a:noFill/>
              <a:prstDash val="solid"/>
              <a:miter/>
            </a:ln>
          </p:spPr>
          <p:txBody>
            <a:bodyPr rtlCol="0" anchor="ctr"/>
            <a:lstStyle/>
            <a:p>
              <a:endParaRPr lang="en-US"/>
            </a:p>
          </p:txBody>
        </p:sp>
      </p:grpSp>
      <p:sp>
        <p:nvSpPr>
          <p:cNvPr id="34" name="TextBox 33">
            <a:extLst>
              <a:ext uri="{FF2B5EF4-FFF2-40B4-BE49-F238E27FC236}">
                <a16:creationId xmlns:a16="http://schemas.microsoft.com/office/drawing/2014/main" id="{CB681A3B-E43D-10D6-9268-33FEB7BBC83A}"/>
              </a:ext>
            </a:extLst>
          </p:cNvPr>
          <p:cNvSpPr txBox="1"/>
          <p:nvPr/>
        </p:nvSpPr>
        <p:spPr>
          <a:xfrm>
            <a:off x="361951" y="3665658"/>
            <a:ext cx="2915152" cy="276999"/>
          </a:xfrm>
          <a:prstGeom prst="rect">
            <a:avLst/>
          </a:prstGeom>
          <a:noFill/>
        </p:spPr>
        <p:txBody>
          <a:bodyPr wrap="square">
            <a:spAutoFit/>
          </a:bodyPr>
          <a:lstStyle/>
          <a:p>
            <a:pPr marL="91440" algn="ctr" defTabSz="457200" hangingPunct="0"/>
            <a:r>
              <a:rPr lang="en-US" sz="1200" b="1" kern="0">
                <a:ea typeface="Open Sans" panose="020B0606030504020204" pitchFamily="34" charset="0"/>
                <a:cs typeface="Open Sans" panose="020B0606030504020204" pitchFamily="34" charset="0"/>
              </a:rPr>
              <a:t>Better community health outcomes</a:t>
            </a:r>
          </a:p>
        </p:txBody>
      </p:sp>
      <p:sp>
        <p:nvSpPr>
          <p:cNvPr id="38" name="TextBox 37">
            <a:extLst>
              <a:ext uri="{FF2B5EF4-FFF2-40B4-BE49-F238E27FC236}">
                <a16:creationId xmlns:a16="http://schemas.microsoft.com/office/drawing/2014/main" id="{1F9E9AC7-1958-ADB2-1330-72B7A66E8AFA}"/>
              </a:ext>
            </a:extLst>
          </p:cNvPr>
          <p:cNvSpPr txBox="1"/>
          <p:nvPr/>
        </p:nvSpPr>
        <p:spPr>
          <a:xfrm>
            <a:off x="600251" y="4142092"/>
            <a:ext cx="2562049" cy="1650132"/>
          </a:xfrm>
          <a:prstGeom prst="rect">
            <a:avLst/>
          </a:prstGeom>
          <a:noFill/>
        </p:spPr>
        <p:txBody>
          <a:bodyPr wrap="square">
            <a:spAutoFit/>
          </a:bodyPr>
          <a:lstStyle/>
          <a:p>
            <a:pPr marL="105750">
              <a:lnSpc>
                <a:spcPct val="106000"/>
              </a:lnSpc>
            </a:pPr>
            <a:r>
              <a:rPr lang="en-US" sz="1200"/>
              <a:t>With the </a:t>
            </a:r>
            <a:r>
              <a:rPr lang="en-US" sz="1200" b="1" i="1"/>
              <a:t>objective of creating better health outcomes</a:t>
            </a:r>
            <a:r>
              <a:rPr lang="en-US" sz="1200"/>
              <a:t>, insurers can play a role in:</a:t>
            </a:r>
          </a:p>
          <a:p>
            <a:pPr marL="277200" indent="-171450">
              <a:lnSpc>
                <a:spcPct val="106000"/>
              </a:lnSpc>
              <a:buFont typeface="Arial" panose="020B0604020202020204" pitchFamily="34" charset="0"/>
              <a:buChar char="•"/>
            </a:pPr>
            <a:r>
              <a:rPr lang="en-US" sz="1200"/>
              <a:t>Facilitating access to preventative care and acute treatment</a:t>
            </a:r>
          </a:p>
          <a:p>
            <a:pPr marL="277200" indent="-171450">
              <a:lnSpc>
                <a:spcPct val="106000"/>
              </a:lnSpc>
              <a:buFont typeface="Arial" panose="020B0604020202020204" pitchFamily="34" charset="0"/>
              <a:buChar char="•"/>
            </a:pPr>
            <a:r>
              <a:rPr lang="en-US" sz="1200"/>
              <a:t>Reducing financial barriers</a:t>
            </a:r>
          </a:p>
          <a:p>
            <a:pPr marL="277200" indent="-171450">
              <a:lnSpc>
                <a:spcPct val="106000"/>
              </a:lnSpc>
              <a:buFont typeface="Arial" panose="020B0604020202020204" pitchFamily="34" charset="0"/>
              <a:buChar char="•"/>
            </a:pPr>
            <a:r>
              <a:rPr lang="en-US" sz="1200"/>
              <a:t>Alleviating pressure from the public health system</a:t>
            </a:r>
            <a:endParaRPr lang="en-AU" sz="1200"/>
          </a:p>
        </p:txBody>
      </p:sp>
      <p:sp>
        <p:nvSpPr>
          <p:cNvPr id="69" name="TextBox 68">
            <a:extLst>
              <a:ext uri="{FF2B5EF4-FFF2-40B4-BE49-F238E27FC236}">
                <a16:creationId xmlns:a16="http://schemas.microsoft.com/office/drawing/2014/main" id="{36B6CFC2-3586-6455-CE38-9C5FB28FDCBD}"/>
              </a:ext>
            </a:extLst>
          </p:cNvPr>
          <p:cNvSpPr txBox="1"/>
          <p:nvPr/>
        </p:nvSpPr>
        <p:spPr>
          <a:xfrm>
            <a:off x="6224927" y="3684708"/>
            <a:ext cx="2404241" cy="461665"/>
          </a:xfrm>
          <a:prstGeom prst="rect">
            <a:avLst/>
          </a:prstGeom>
          <a:noFill/>
        </p:spPr>
        <p:txBody>
          <a:bodyPr wrap="square">
            <a:spAutoFit/>
          </a:bodyPr>
          <a:lstStyle/>
          <a:p>
            <a:pPr marL="91440" algn="ctr" defTabSz="457200" hangingPunct="0"/>
            <a:r>
              <a:rPr lang="en-US" sz="1200" b="1" kern="0">
                <a:ea typeface="Open Sans" panose="020B0606030504020204" pitchFamily="34" charset="0"/>
                <a:cs typeface="Open Sans" panose="020B0606030504020204" pitchFamily="34" charset="0"/>
              </a:rPr>
              <a:t>Availability of data on individual and community health</a:t>
            </a:r>
          </a:p>
        </p:txBody>
      </p:sp>
      <p:sp>
        <p:nvSpPr>
          <p:cNvPr id="70" name="TextBox 69">
            <a:extLst>
              <a:ext uri="{FF2B5EF4-FFF2-40B4-BE49-F238E27FC236}">
                <a16:creationId xmlns:a16="http://schemas.microsoft.com/office/drawing/2014/main" id="{61AE5004-8E58-4C2B-6354-543DE56A1D31}"/>
              </a:ext>
            </a:extLst>
          </p:cNvPr>
          <p:cNvSpPr txBox="1"/>
          <p:nvPr/>
        </p:nvSpPr>
        <p:spPr>
          <a:xfrm>
            <a:off x="6191251" y="4142092"/>
            <a:ext cx="2333624" cy="1650132"/>
          </a:xfrm>
          <a:prstGeom prst="rect">
            <a:avLst/>
          </a:prstGeom>
          <a:noFill/>
        </p:spPr>
        <p:txBody>
          <a:bodyPr wrap="square">
            <a:spAutoFit/>
          </a:bodyPr>
          <a:lstStyle/>
          <a:p>
            <a:pPr marL="105750">
              <a:lnSpc>
                <a:spcPct val="106000"/>
              </a:lnSpc>
            </a:pPr>
            <a:r>
              <a:rPr lang="en-US" sz="1200"/>
              <a:t>While the availability of data poses </a:t>
            </a:r>
            <a:r>
              <a:rPr lang="en-US" sz="1200" b="1" i="1"/>
              <a:t>challenges </a:t>
            </a:r>
            <a:r>
              <a:rPr lang="en-US" sz="1200"/>
              <a:t>to risk pooling, there are also </a:t>
            </a:r>
            <a:r>
              <a:rPr lang="en-US" sz="1200" b="1" i="1"/>
              <a:t>opportunities</a:t>
            </a:r>
            <a:r>
              <a:rPr lang="en-US" sz="1200"/>
              <a:t> for innovative use through </a:t>
            </a:r>
            <a:r>
              <a:rPr lang="en-US" sz="1200" err="1"/>
              <a:t>personalising</a:t>
            </a:r>
            <a:r>
              <a:rPr lang="en-US" sz="1200"/>
              <a:t> the customer experience and enabling a shift from risk prediction to risk management</a:t>
            </a:r>
            <a:endParaRPr lang="en-AU" sz="1200">
              <a:solidFill>
                <a:schemeClr val="tx1"/>
              </a:solidFill>
            </a:endParaRPr>
          </a:p>
        </p:txBody>
      </p:sp>
      <p:sp>
        <p:nvSpPr>
          <p:cNvPr id="74" name="TextBox 73">
            <a:extLst>
              <a:ext uri="{FF2B5EF4-FFF2-40B4-BE49-F238E27FC236}">
                <a16:creationId xmlns:a16="http://schemas.microsoft.com/office/drawing/2014/main" id="{299550F1-D291-A705-9DEF-A14283486C3C}"/>
              </a:ext>
            </a:extLst>
          </p:cNvPr>
          <p:cNvSpPr txBox="1"/>
          <p:nvPr/>
        </p:nvSpPr>
        <p:spPr>
          <a:xfrm>
            <a:off x="8859082" y="3665658"/>
            <a:ext cx="2404241" cy="461665"/>
          </a:xfrm>
          <a:prstGeom prst="rect">
            <a:avLst/>
          </a:prstGeom>
          <a:noFill/>
        </p:spPr>
        <p:txBody>
          <a:bodyPr wrap="square">
            <a:spAutoFit/>
          </a:bodyPr>
          <a:lstStyle/>
          <a:p>
            <a:pPr marL="91440" algn="ctr" defTabSz="457200" hangingPunct="0"/>
            <a:r>
              <a:rPr lang="en-US" sz="1200" b="1" kern="0">
                <a:ea typeface="Open Sans" panose="020B0606030504020204" pitchFamily="34" charset="0"/>
                <a:cs typeface="Open Sans" panose="020B0606030504020204" pitchFamily="34" charset="0"/>
              </a:rPr>
              <a:t>Funding for better health outcomes</a:t>
            </a:r>
          </a:p>
        </p:txBody>
      </p:sp>
      <p:sp>
        <p:nvSpPr>
          <p:cNvPr id="77" name="TextBox 76">
            <a:extLst>
              <a:ext uri="{FF2B5EF4-FFF2-40B4-BE49-F238E27FC236}">
                <a16:creationId xmlns:a16="http://schemas.microsoft.com/office/drawing/2014/main" id="{9B145368-8947-E3D8-45E3-2DACA22F1935}"/>
              </a:ext>
            </a:extLst>
          </p:cNvPr>
          <p:cNvSpPr txBox="1"/>
          <p:nvPr/>
        </p:nvSpPr>
        <p:spPr>
          <a:xfrm>
            <a:off x="8841611" y="4142092"/>
            <a:ext cx="2409824" cy="1258614"/>
          </a:xfrm>
          <a:prstGeom prst="rect">
            <a:avLst/>
          </a:prstGeom>
          <a:noFill/>
        </p:spPr>
        <p:txBody>
          <a:bodyPr wrap="square">
            <a:spAutoFit/>
          </a:bodyPr>
          <a:lstStyle/>
          <a:p>
            <a:pPr marL="105750">
              <a:lnSpc>
                <a:spcPct val="106000"/>
              </a:lnSpc>
            </a:pPr>
            <a:r>
              <a:rPr lang="en-US" sz="1200"/>
              <a:t>To support the creation of better community outcomes, health insurers should consider a </a:t>
            </a:r>
            <a:r>
              <a:rPr lang="en-US" sz="1200" b="1" i="1"/>
              <a:t>shift</a:t>
            </a:r>
            <a:r>
              <a:rPr lang="en-US" sz="1200"/>
              <a:t> from fee-for-service </a:t>
            </a:r>
            <a:r>
              <a:rPr lang="en-US" sz="1200" b="1" i="1"/>
              <a:t>to value-based care and outcomes-based funding</a:t>
            </a:r>
            <a:endParaRPr lang="en-AU" sz="1200" b="1" i="1">
              <a:solidFill>
                <a:schemeClr val="tx1"/>
              </a:solidFill>
            </a:endParaRPr>
          </a:p>
        </p:txBody>
      </p:sp>
      <p:grpSp>
        <p:nvGrpSpPr>
          <p:cNvPr id="79" name="Graphic 4">
            <a:extLst>
              <a:ext uri="{FF2B5EF4-FFF2-40B4-BE49-F238E27FC236}">
                <a16:creationId xmlns:a16="http://schemas.microsoft.com/office/drawing/2014/main" id="{9ADF21F2-3026-3551-E06E-CACE0B19F3CF}"/>
              </a:ext>
            </a:extLst>
          </p:cNvPr>
          <p:cNvGrpSpPr>
            <a:grpSpLocks noChangeAspect="1"/>
          </p:cNvGrpSpPr>
          <p:nvPr/>
        </p:nvGrpSpPr>
        <p:grpSpPr>
          <a:xfrm>
            <a:off x="9886654" y="3245188"/>
            <a:ext cx="360000" cy="359670"/>
            <a:chOff x="4045469" y="3824168"/>
            <a:chExt cx="362309" cy="361971"/>
          </a:xfrm>
          <a:solidFill>
            <a:schemeClr val="accent6">
              <a:lumMod val="25000"/>
            </a:schemeClr>
          </a:solidFill>
        </p:grpSpPr>
        <p:sp>
          <p:nvSpPr>
            <p:cNvPr id="86" name="Graphic 4">
              <a:extLst>
                <a:ext uri="{FF2B5EF4-FFF2-40B4-BE49-F238E27FC236}">
                  <a16:creationId xmlns:a16="http://schemas.microsoft.com/office/drawing/2014/main" id="{54C3AEA0-814D-5222-61AD-C0C4E9F8CEF0}"/>
                </a:ext>
              </a:extLst>
            </p:cNvPr>
            <p:cNvSpPr/>
            <p:nvPr/>
          </p:nvSpPr>
          <p:spPr>
            <a:xfrm>
              <a:off x="4045469" y="3824168"/>
              <a:ext cx="362309" cy="361971"/>
            </a:xfrm>
            <a:custGeom>
              <a:avLst/>
              <a:gdLst>
                <a:gd name="connsiteX0" fmla="*/ 181474 w 362309"/>
                <a:gd name="connsiteY0" fmla="*/ 0 h 361971"/>
                <a:gd name="connsiteX1" fmla="*/ 0 w 362309"/>
                <a:gd name="connsiteY1" fmla="*/ 180667 h 361971"/>
                <a:gd name="connsiteX2" fmla="*/ 180836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292659 w 362309"/>
                <a:gd name="connsiteY6" fmla="*/ 266850 h 361971"/>
                <a:gd name="connsiteX7" fmla="*/ 286270 w 362309"/>
                <a:gd name="connsiteY7" fmla="*/ 273234 h 361971"/>
                <a:gd name="connsiteX8" fmla="*/ 241540 w 362309"/>
                <a:gd name="connsiteY8" fmla="*/ 273234 h 361971"/>
                <a:gd name="connsiteX9" fmla="*/ 235150 w 362309"/>
                <a:gd name="connsiteY9" fmla="*/ 266850 h 361971"/>
                <a:gd name="connsiteX10" fmla="*/ 235150 w 362309"/>
                <a:gd name="connsiteY10" fmla="*/ 236846 h 361971"/>
                <a:gd name="connsiteX11" fmla="*/ 241540 w 362309"/>
                <a:gd name="connsiteY11" fmla="*/ 230462 h 361971"/>
                <a:gd name="connsiteX12" fmla="*/ 257515 w 362309"/>
                <a:gd name="connsiteY12" fmla="*/ 230462 h 361971"/>
                <a:gd name="connsiteX13" fmla="*/ 257515 w 362309"/>
                <a:gd name="connsiteY13" fmla="*/ 190881 h 361971"/>
                <a:gd name="connsiteX14" fmla="*/ 187864 w 362309"/>
                <a:gd name="connsiteY14" fmla="*/ 190881 h 361971"/>
                <a:gd name="connsiteX15" fmla="*/ 187864 w 362309"/>
                <a:gd name="connsiteY15" fmla="*/ 230462 h 361971"/>
                <a:gd name="connsiteX16" fmla="*/ 203839 w 362309"/>
                <a:gd name="connsiteY16" fmla="*/ 230462 h 361971"/>
                <a:gd name="connsiteX17" fmla="*/ 210229 w 362309"/>
                <a:gd name="connsiteY17" fmla="*/ 236846 h 361971"/>
                <a:gd name="connsiteX18" fmla="*/ 210229 w 362309"/>
                <a:gd name="connsiteY18" fmla="*/ 266850 h 361971"/>
                <a:gd name="connsiteX19" fmla="*/ 203839 w 362309"/>
                <a:gd name="connsiteY19" fmla="*/ 273234 h 361971"/>
                <a:gd name="connsiteX20" fmla="*/ 159110 w 362309"/>
                <a:gd name="connsiteY20" fmla="*/ 273234 h 361971"/>
                <a:gd name="connsiteX21" fmla="*/ 152720 w 362309"/>
                <a:gd name="connsiteY21" fmla="*/ 266850 h 361971"/>
                <a:gd name="connsiteX22" fmla="*/ 152720 w 362309"/>
                <a:gd name="connsiteY22" fmla="*/ 236846 h 361971"/>
                <a:gd name="connsiteX23" fmla="*/ 159110 w 362309"/>
                <a:gd name="connsiteY23" fmla="*/ 230462 h 361971"/>
                <a:gd name="connsiteX24" fmla="*/ 175084 w 362309"/>
                <a:gd name="connsiteY24" fmla="*/ 230462 h 361971"/>
                <a:gd name="connsiteX25" fmla="*/ 175084 w 362309"/>
                <a:gd name="connsiteY25" fmla="*/ 190881 h 361971"/>
                <a:gd name="connsiteX26" fmla="*/ 105434 w 362309"/>
                <a:gd name="connsiteY26" fmla="*/ 190881 h 361971"/>
                <a:gd name="connsiteX27" fmla="*/ 105434 w 362309"/>
                <a:gd name="connsiteY27" fmla="*/ 230462 h 361971"/>
                <a:gd name="connsiteX28" fmla="*/ 121409 w 362309"/>
                <a:gd name="connsiteY28" fmla="*/ 230462 h 361971"/>
                <a:gd name="connsiteX29" fmla="*/ 127799 w 362309"/>
                <a:gd name="connsiteY29" fmla="*/ 236846 h 361971"/>
                <a:gd name="connsiteX30" fmla="*/ 127799 w 362309"/>
                <a:gd name="connsiteY30" fmla="*/ 266850 h 361971"/>
                <a:gd name="connsiteX31" fmla="*/ 121409 w 362309"/>
                <a:gd name="connsiteY31" fmla="*/ 273234 h 361971"/>
                <a:gd name="connsiteX32" fmla="*/ 76679 w 362309"/>
                <a:gd name="connsiteY32" fmla="*/ 273234 h 361971"/>
                <a:gd name="connsiteX33" fmla="*/ 70289 w 362309"/>
                <a:gd name="connsiteY33" fmla="*/ 266850 h 361971"/>
                <a:gd name="connsiteX34" fmla="*/ 70289 w 362309"/>
                <a:gd name="connsiteY34" fmla="*/ 236846 h 361971"/>
                <a:gd name="connsiteX35" fmla="*/ 76679 w 362309"/>
                <a:gd name="connsiteY35" fmla="*/ 230462 h 361971"/>
                <a:gd name="connsiteX36" fmla="*/ 92654 w 362309"/>
                <a:gd name="connsiteY36" fmla="*/ 230462 h 361971"/>
                <a:gd name="connsiteX37" fmla="*/ 92654 w 362309"/>
                <a:gd name="connsiteY37" fmla="*/ 184497 h 361971"/>
                <a:gd name="connsiteX38" fmla="*/ 99044 w 362309"/>
                <a:gd name="connsiteY38" fmla="*/ 178113 h 361971"/>
                <a:gd name="connsiteX39" fmla="*/ 175084 w 362309"/>
                <a:gd name="connsiteY39" fmla="*/ 178113 h 361971"/>
                <a:gd name="connsiteX40" fmla="*/ 175084 w 362309"/>
                <a:gd name="connsiteY40" fmla="*/ 138532 h 361971"/>
                <a:gd name="connsiteX41" fmla="*/ 159110 w 362309"/>
                <a:gd name="connsiteY41" fmla="*/ 138532 h 361971"/>
                <a:gd name="connsiteX42" fmla="*/ 152720 w 362309"/>
                <a:gd name="connsiteY42" fmla="*/ 132148 h 361971"/>
                <a:gd name="connsiteX43" fmla="*/ 152720 w 362309"/>
                <a:gd name="connsiteY43" fmla="*/ 95121 h 361971"/>
                <a:gd name="connsiteX44" fmla="*/ 159110 w 362309"/>
                <a:gd name="connsiteY44" fmla="*/ 88737 h 361971"/>
                <a:gd name="connsiteX45" fmla="*/ 203839 w 362309"/>
                <a:gd name="connsiteY45" fmla="*/ 88737 h 361971"/>
                <a:gd name="connsiteX46" fmla="*/ 210229 w 362309"/>
                <a:gd name="connsiteY46" fmla="*/ 95121 h 361971"/>
                <a:gd name="connsiteX47" fmla="*/ 210229 w 362309"/>
                <a:gd name="connsiteY47" fmla="*/ 132148 h 361971"/>
                <a:gd name="connsiteX48" fmla="*/ 203839 w 362309"/>
                <a:gd name="connsiteY48" fmla="*/ 138532 h 361971"/>
                <a:gd name="connsiteX49" fmla="*/ 187864 w 362309"/>
                <a:gd name="connsiteY49" fmla="*/ 138532 h 361971"/>
                <a:gd name="connsiteX50" fmla="*/ 187864 w 362309"/>
                <a:gd name="connsiteY50" fmla="*/ 178113 h 361971"/>
                <a:gd name="connsiteX51" fmla="*/ 263905 w 362309"/>
                <a:gd name="connsiteY51" fmla="*/ 178113 h 361971"/>
                <a:gd name="connsiteX52" fmla="*/ 270295 w 362309"/>
                <a:gd name="connsiteY52" fmla="*/ 184497 h 361971"/>
                <a:gd name="connsiteX53" fmla="*/ 270295 w 362309"/>
                <a:gd name="connsiteY53" fmla="*/ 230462 h 361971"/>
                <a:gd name="connsiteX54" fmla="*/ 286270 w 362309"/>
                <a:gd name="connsiteY54" fmla="*/ 230462 h 361971"/>
                <a:gd name="connsiteX55" fmla="*/ 292659 w 362309"/>
                <a:gd name="connsiteY55" fmla="*/ 236846 h 361971"/>
                <a:gd name="connsiteX56" fmla="*/ 292659 w 362309"/>
                <a:gd name="connsiteY56" fmla="*/ 26685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2309" h="361971">
                  <a:moveTo>
                    <a:pt x="181474" y="0"/>
                  </a:moveTo>
                  <a:cubicBezTo>
                    <a:pt x="81152" y="0"/>
                    <a:pt x="0" y="81076"/>
                    <a:pt x="0" y="180667"/>
                  </a:cubicBezTo>
                  <a:cubicBezTo>
                    <a:pt x="0" y="280257"/>
                    <a:pt x="81152" y="361971"/>
                    <a:pt x="180836" y="361971"/>
                  </a:cubicBezTo>
                  <a:cubicBezTo>
                    <a:pt x="280518" y="361971"/>
                    <a:pt x="362310" y="280895"/>
                    <a:pt x="362310" y="181305"/>
                  </a:cubicBezTo>
                  <a:lnTo>
                    <a:pt x="362310" y="181305"/>
                  </a:lnTo>
                  <a:cubicBezTo>
                    <a:pt x="362310" y="81076"/>
                    <a:pt x="281796" y="0"/>
                    <a:pt x="181474" y="0"/>
                  </a:cubicBezTo>
                  <a:close/>
                  <a:moveTo>
                    <a:pt x="292659" y="266850"/>
                  </a:moveTo>
                  <a:cubicBezTo>
                    <a:pt x="292659" y="270681"/>
                    <a:pt x="290103" y="273234"/>
                    <a:pt x="286270" y="273234"/>
                  </a:cubicBezTo>
                  <a:lnTo>
                    <a:pt x="241540" y="273234"/>
                  </a:lnTo>
                  <a:cubicBezTo>
                    <a:pt x="237706" y="273234"/>
                    <a:pt x="235150" y="270681"/>
                    <a:pt x="235150" y="266850"/>
                  </a:cubicBezTo>
                  <a:lnTo>
                    <a:pt x="235150" y="236846"/>
                  </a:lnTo>
                  <a:cubicBezTo>
                    <a:pt x="235150" y="233015"/>
                    <a:pt x="237706" y="230462"/>
                    <a:pt x="241540" y="230462"/>
                  </a:cubicBezTo>
                  <a:lnTo>
                    <a:pt x="257515" y="230462"/>
                  </a:lnTo>
                  <a:lnTo>
                    <a:pt x="257515" y="190881"/>
                  </a:lnTo>
                  <a:lnTo>
                    <a:pt x="187864" y="190881"/>
                  </a:lnTo>
                  <a:lnTo>
                    <a:pt x="187864" y="230462"/>
                  </a:lnTo>
                  <a:lnTo>
                    <a:pt x="203839" y="230462"/>
                  </a:lnTo>
                  <a:cubicBezTo>
                    <a:pt x="207673" y="230462"/>
                    <a:pt x="210229" y="233015"/>
                    <a:pt x="210229" y="236846"/>
                  </a:cubicBezTo>
                  <a:lnTo>
                    <a:pt x="210229" y="266850"/>
                  </a:lnTo>
                  <a:cubicBezTo>
                    <a:pt x="210229" y="270681"/>
                    <a:pt x="207673" y="273234"/>
                    <a:pt x="203839" y="273234"/>
                  </a:cubicBezTo>
                  <a:lnTo>
                    <a:pt x="159110" y="273234"/>
                  </a:lnTo>
                  <a:cubicBezTo>
                    <a:pt x="155276" y="273234"/>
                    <a:pt x="152720" y="270681"/>
                    <a:pt x="152720" y="266850"/>
                  </a:cubicBezTo>
                  <a:lnTo>
                    <a:pt x="152720" y="236846"/>
                  </a:lnTo>
                  <a:cubicBezTo>
                    <a:pt x="152720" y="233015"/>
                    <a:pt x="155276" y="230462"/>
                    <a:pt x="159110" y="230462"/>
                  </a:cubicBezTo>
                  <a:lnTo>
                    <a:pt x="175084" y="230462"/>
                  </a:lnTo>
                  <a:lnTo>
                    <a:pt x="175084" y="190881"/>
                  </a:lnTo>
                  <a:lnTo>
                    <a:pt x="105434" y="190881"/>
                  </a:lnTo>
                  <a:lnTo>
                    <a:pt x="105434" y="230462"/>
                  </a:lnTo>
                  <a:lnTo>
                    <a:pt x="121409" y="230462"/>
                  </a:lnTo>
                  <a:cubicBezTo>
                    <a:pt x="125243" y="230462"/>
                    <a:pt x="127799" y="233015"/>
                    <a:pt x="127799" y="236846"/>
                  </a:cubicBezTo>
                  <a:lnTo>
                    <a:pt x="127799" y="266850"/>
                  </a:lnTo>
                  <a:cubicBezTo>
                    <a:pt x="127799" y="270681"/>
                    <a:pt x="125243" y="273234"/>
                    <a:pt x="121409" y="273234"/>
                  </a:cubicBezTo>
                  <a:lnTo>
                    <a:pt x="76679" y="273234"/>
                  </a:lnTo>
                  <a:cubicBezTo>
                    <a:pt x="72845" y="273234"/>
                    <a:pt x="70289" y="270681"/>
                    <a:pt x="70289" y="266850"/>
                  </a:cubicBezTo>
                  <a:lnTo>
                    <a:pt x="70289" y="236846"/>
                  </a:lnTo>
                  <a:cubicBezTo>
                    <a:pt x="70289" y="233015"/>
                    <a:pt x="72845" y="230462"/>
                    <a:pt x="76679" y="230462"/>
                  </a:cubicBezTo>
                  <a:lnTo>
                    <a:pt x="92654" y="230462"/>
                  </a:lnTo>
                  <a:lnTo>
                    <a:pt x="92654" y="184497"/>
                  </a:lnTo>
                  <a:cubicBezTo>
                    <a:pt x="92654" y="180667"/>
                    <a:pt x="95210" y="178113"/>
                    <a:pt x="99044" y="178113"/>
                  </a:cubicBezTo>
                  <a:lnTo>
                    <a:pt x="175084" y="178113"/>
                  </a:lnTo>
                  <a:lnTo>
                    <a:pt x="175084" y="138532"/>
                  </a:lnTo>
                  <a:lnTo>
                    <a:pt x="159110" y="138532"/>
                  </a:lnTo>
                  <a:cubicBezTo>
                    <a:pt x="155276" y="138532"/>
                    <a:pt x="152720" y="135979"/>
                    <a:pt x="152720" y="132148"/>
                  </a:cubicBezTo>
                  <a:lnTo>
                    <a:pt x="152720" y="95121"/>
                  </a:lnTo>
                  <a:cubicBezTo>
                    <a:pt x="152720" y="91291"/>
                    <a:pt x="155276" y="88737"/>
                    <a:pt x="159110" y="88737"/>
                  </a:cubicBezTo>
                  <a:lnTo>
                    <a:pt x="203839" y="88737"/>
                  </a:lnTo>
                  <a:cubicBezTo>
                    <a:pt x="207673" y="88737"/>
                    <a:pt x="210229" y="91291"/>
                    <a:pt x="210229" y="95121"/>
                  </a:cubicBezTo>
                  <a:lnTo>
                    <a:pt x="210229" y="132148"/>
                  </a:lnTo>
                  <a:cubicBezTo>
                    <a:pt x="210229" y="135979"/>
                    <a:pt x="207673" y="138532"/>
                    <a:pt x="203839" y="138532"/>
                  </a:cubicBezTo>
                  <a:lnTo>
                    <a:pt x="187864" y="138532"/>
                  </a:lnTo>
                  <a:lnTo>
                    <a:pt x="187864" y="178113"/>
                  </a:lnTo>
                  <a:lnTo>
                    <a:pt x="263905" y="178113"/>
                  </a:lnTo>
                  <a:cubicBezTo>
                    <a:pt x="267739" y="178113"/>
                    <a:pt x="270295" y="180667"/>
                    <a:pt x="270295" y="184497"/>
                  </a:cubicBezTo>
                  <a:lnTo>
                    <a:pt x="270295" y="230462"/>
                  </a:lnTo>
                  <a:lnTo>
                    <a:pt x="286270" y="230462"/>
                  </a:lnTo>
                  <a:cubicBezTo>
                    <a:pt x="290103" y="230462"/>
                    <a:pt x="292659" y="233015"/>
                    <a:pt x="292659" y="236846"/>
                  </a:cubicBezTo>
                  <a:lnTo>
                    <a:pt x="292659" y="266850"/>
                  </a:lnTo>
                  <a:close/>
                </a:path>
              </a:pathLst>
            </a:custGeom>
            <a:grpFill/>
            <a:ln w="6390"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3DBDEE80-AFF8-DEE6-1F71-51B3CF57DEDF}"/>
                </a:ext>
              </a:extLst>
            </p:cNvPr>
            <p:cNvSpPr/>
            <p:nvPr/>
          </p:nvSpPr>
          <p:spPr>
            <a:xfrm>
              <a:off x="4210968" y="4067397"/>
              <a:ext cx="31949" cy="17236"/>
            </a:xfrm>
            <a:custGeom>
              <a:avLst/>
              <a:gdLst>
                <a:gd name="connsiteX0" fmla="*/ 0 w 31949"/>
                <a:gd name="connsiteY0" fmla="*/ 0 h 17236"/>
                <a:gd name="connsiteX1" fmla="*/ 31950 w 31949"/>
                <a:gd name="connsiteY1" fmla="*/ 0 h 17236"/>
                <a:gd name="connsiteX2" fmla="*/ 31950 w 31949"/>
                <a:gd name="connsiteY2" fmla="*/ 17237 h 17236"/>
                <a:gd name="connsiteX3" fmla="*/ 0 w 31949"/>
                <a:gd name="connsiteY3" fmla="*/ 17237 h 17236"/>
              </a:gdLst>
              <a:ahLst/>
              <a:cxnLst>
                <a:cxn ang="0">
                  <a:pos x="connsiteX0" y="connsiteY0"/>
                </a:cxn>
                <a:cxn ang="0">
                  <a:pos x="connsiteX1" y="connsiteY1"/>
                </a:cxn>
                <a:cxn ang="0">
                  <a:pos x="connsiteX2" y="connsiteY2"/>
                </a:cxn>
                <a:cxn ang="0">
                  <a:pos x="connsiteX3" y="connsiteY3"/>
                </a:cxn>
              </a:cxnLst>
              <a:rect l="l" t="t" r="r" b="b"/>
              <a:pathLst>
                <a:path w="31949" h="17236">
                  <a:moveTo>
                    <a:pt x="0" y="0"/>
                  </a:moveTo>
                  <a:lnTo>
                    <a:pt x="31950" y="0"/>
                  </a:lnTo>
                  <a:lnTo>
                    <a:pt x="31950" y="17237"/>
                  </a:lnTo>
                  <a:lnTo>
                    <a:pt x="0" y="17237"/>
                  </a:lnTo>
                  <a:close/>
                </a:path>
              </a:pathLst>
            </a:custGeom>
            <a:grpFill/>
            <a:ln w="6390"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AB3295C7-6110-6867-F8CC-CFDD2A2E2AFA}"/>
                </a:ext>
              </a:extLst>
            </p:cNvPr>
            <p:cNvSpPr/>
            <p:nvPr/>
          </p:nvSpPr>
          <p:spPr>
            <a:xfrm>
              <a:off x="4210968" y="3925673"/>
              <a:ext cx="31949" cy="24897"/>
            </a:xfrm>
            <a:custGeom>
              <a:avLst/>
              <a:gdLst>
                <a:gd name="connsiteX0" fmla="*/ 0 w 31949"/>
                <a:gd name="connsiteY0" fmla="*/ 0 h 24897"/>
                <a:gd name="connsiteX1" fmla="*/ 31950 w 31949"/>
                <a:gd name="connsiteY1" fmla="*/ 0 h 24897"/>
                <a:gd name="connsiteX2" fmla="*/ 31950 w 31949"/>
                <a:gd name="connsiteY2" fmla="*/ 24898 h 24897"/>
                <a:gd name="connsiteX3" fmla="*/ 0 w 31949"/>
                <a:gd name="connsiteY3" fmla="*/ 24898 h 24897"/>
              </a:gdLst>
              <a:ahLst/>
              <a:cxnLst>
                <a:cxn ang="0">
                  <a:pos x="connsiteX0" y="connsiteY0"/>
                </a:cxn>
                <a:cxn ang="0">
                  <a:pos x="connsiteX1" y="connsiteY1"/>
                </a:cxn>
                <a:cxn ang="0">
                  <a:pos x="connsiteX2" y="connsiteY2"/>
                </a:cxn>
                <a:cxn ang="0">
                  <a:pos x="connsiteX3" y="connsiteY3"/>
                </a:cxn>
              </a:cxnLst>
              <a:rect l="l" t="t" r="r" b="b"/>
              <a:pathLst>
                <a:path w="31949" h="24897">
                  <a:moveTo>
                    <a:pt x="0" y="0"/>
                  </a:moveTo>
                  <a:lnTo>
                    <a:pt x="31950" y="0"/>
                  </a:lnTo>
                  <a:lnTo>
                    <a:pt x="31950" y="24898"/>
                  </a:lnTo>
                  <a:lnTo>
                    <a:pt x="0" y="24898"/>
                  </a:lnTo>
                  <a:close/>
                </a:path>
              </a:pathLst>
            </a:custGeom>
            <a:grpFill/>
            <a:ln w="6390"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6CCFF28A-FEA0-429A-9798-C3D285D2405B}"/>
                </a:ext>
              </a:extLst>
            </p:cNvPr>
            <p:cNvSpPr/>
            <p:nvPr/>
          </p:nvSpPr>
          <p:spPr>
            <a:xfrm>
              <a:off x="4128538" y="4067397"/>
              <a:ext cx="31949" cy="17236"/>
            </a:xfrm>
            <a:custGeom>
              <a:avLst/>
              <a:gdLst>
                <a:gd name="connsiteX0" fmla="*/ 0 w 31949"/>
                <a:gd name="connsiteY0" fmla="*/ 0 h 17236"/>
                <a:gd name="connsiteX1" fmla="*/ 31950 w 31949"/>
                <a:gd name="connsiteY1" fmla="*/ 0 h 17236"/>
                <a:gd name="connsiteX2" fmla="*/ 31950 w 31949"/>
                <a:gd name="connsiteY2" fmla="*/ 17237 h 17236"/>
                <a:gd name="connsiteX3" fmla="*/ 0 w 31949"/>
                <a:gd name="connsiteY3" fmla="*/ 17237 h 17236"/>
              </a:gdLst>
              <a:ahLst/>
              <a:cxnLst>
                <a:cxn ang="0">
                  <a:pos x="connsiteX0" y="connsiteY0"/>
                </a:cxn>
                <a:cxn ang="0">
                  <a:pos x="connsiteX1" y="connsiteY1"/>
                </a:cxn>
                <a:cxn ang="0">
                  <a:pos x="connsiteX2" y="connsiteY2"/>
                </a:cxn>
                <a:cxn ang="0">
                  <a:pos x="connsiteX3" y="connsiteY3"/>
                </a:cxn>
              </a:cxnLst>
              <a:rect l="l" t="t" r="r" b="b"/>
              <a:pathLst>
                <a:path w="31949" h="17236">
                  <a:moveTo>
                    <a:pt x="0" y="0"/>
                  </a:moveTo>
                  <a:lnTo>
                    <a:pt x="31950" y="0"/>
                  </a:lnTo>
                  <a:lnTo>
                    <a:pt x="31950" y="17237"/>
                  </a:lnTo>
                  <a:lnTo>
                    <a:pt x="0" y="17237"/>
                  </a:lnTo>
                  <a:close/>
                </a:path>
              </a:pathLst>
            </a:custGeom>
            <a:grpFill/>
            <a:ln w="6390"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72D80687-BB64-FBAA-6C66-6E33D0E8CDE3}"/>
                </a:ext>
              </a:extLst>
            </p:cNvPr>
            <p:cNvSpPr/>
            <p:nvPr/>
          </p:nvSpPr>
          <p:spPr>
            <a:xfrm>
              <a:off x="4293398" y="4067397"/>
              <a:ext cx="31949" cy="17236"/>
            </a:xfrm>
            <a:custGeom>
              <a:avLst/>
              <a:gdLst>
                <a:gd name="connsiteX0" fmla="*/ 0 w 31949"/>
                <a:gd name="connsiteY0" fmla="*/ 0 h 17236"/>
                <a:gd name="connsiteX1" fmla="*/ 31950 w 31949"/>
                <a:gd name="connsiteY1" fmla="*/ 0 h 17236"/>
                <a:gd name="connsiteX2" fmla="*/ 31950 w 31949"/>
                <a:gd name="connsiteY2" fmla="*/ 17237 h 17236"/>
                <a:gd name="connsiteX3" fmla="*/ 0 w 31949"/>
                <a:gd name="connsiteY3" fmla="*/ 17237 h 17236"/>
              </a:gdLst>
              <a:ahLst/>
              <a:cxnLst>
                <a:cxn ang="0">
                  <a:pos x="connsiteX0" y="connsiteY0"/>
                </a:cxn>
                <a:cxn ang="0">
                  <a:pos x="connsiteX1" y="connsiteY1"/>
                </a:cxn>
                <a:cxn ang="0">
                  <a:pos x="connsiteX2" y="connsiteY2"/>
                </a:cxn>
                <a:cxn ang="0">
                  <a:pos x="connsiteX3" y="connsiteY3"/>
                </a:cxn>
              </a:cxnLst>
              <a:rect l="l" t="t" r="r" b="b"/>
              <a:pathLst>
                <a:path w="31949" h="17236">
                  <a:moveTo>
                    <a:pt x="0" y="0"/>
                  </a:moveTo>
                  <a:lnTo>
                    <a:pt x="31950" y="0"/>
                  </a:lnTo>
                  <a:lnTo>
                    <a:pt x="31950" y="17237"/>
                  </a:lnTo>
                  <a:lnTo>
                    <a:pt x="0" y="17237"/>
                  </a:lnTo>
                  <a:close/>
                </a:path>
              </a:pathLst>
            </a:custGeom>
            <a:grpFill/>
            <a:ln w="6390" cap="flat">
              <a:noFill/>
              <a:prstDash val="solid"/>
              <a:miter/>
            </a:ln>
          </p:spPr>
          <p:txBody>
            <a:bodyPr rtlCol="0" anchor="ctr"/>
            <a:lstStyle/>
            <a:p>
              <a:endParaRPr lang="en-US"/>
            </a:p>
          </p:txBody>
        </p:sp>
      </p:grpSp>
      <p:grpSp>
        <p:nvGrpSpPr>
          <p:cNvPr id="91" name="Graphic 4">
            <a:extLst>
              <a:ext uri="{FF2B5EF4-FFF2-40B4-BE49-F238E27FC236}">
                <a16:creationId xmlns:a16="http://schemas.microsoft.com/office/drawing/2014/main" id="{69B6AC40-2BBF-3059-A3B4-1182F1253571}"/>
              </a:ext>
            </a:extLst>
          </p:cNvPr>
          <p:cNvGrpSpPr/>
          <p:nvPr/>
        </p:nvGrpSpPr>
        <p:grpSpPr>
          <a:xfrm>
            <a:off x="4410486" y="3245188"/>
            <a:ext cx="360000" cy="360000"/>
            <a:chOff x="4045469" y="2371173"/>
            <a:chExt cx="362309" cy="361971"/>
          </a:xfrm>
          <a:solidFill>
            <a:schemeClr val="accent1">
              <a:lumMod val="75000"/>
            </a:schemeClr>
          </a:solidFill>
        </p:grpSpPr>
        <p:sp>
          <p:nvSpPr>
            <p:cNvPr id="92" name="Graphic 4">
              <a:extLst>
                <a:ext uri="{FF2B5EF4-FFF2-40B4-BE49-F238E27FC236}">
                  <a16:creationId xmlns:a16="http://schemas.microsoft.com/office/drawing/2014/main" id="{A1E04C81-7900-4EA3-3ADF-5CA01FDFEC44}"/>
                </a:ext>
              </a:extLst>
            </p:cNvPr>
            <p:cNvSpPr/>
            <p:nvPr/>
          </p:nvSpPr>
          <p:spPr>
            <a:xfrm>
              <a:off x="4157932" y="2483531"/>
              <a:ext cx="137383" cy="137255"/>
            </a:xfrm>
            <a:custGeom>
              <a:avLst/>
              <a:gdLst>
                <a:gd name="connsiteX0" fmla="*/ 0 w 137383"/>
                <a:gd name="connsiteY0" fmla="*/ 137256 h 137255"/>
                <a:gd name="connsiteX1" fmla="*/ 137384 w 137383"/>
                <a:gd name="connsiteY1" fmla="*/ 137256 h 137255"/>
                <a:gd name="connsiteX2" fmla="*/ 137384 w 137383"/>
                <a:gd name="connsiteY2" fmla="*/ 0 h 137255"/>
                <a:gd name="connsiteX3" fmla="*/ 0 w 137383"/>
                <a:gd name="connsiteY3" fmla="*/ 0 h 137255"/>
                <a:gd name="connsiteX4" fmla="*/ 0 w 137383"/>
                <a:gd name="connsiteY4" fmla="*/ 137256 h 137255"/>
                <a:gd name="connsiteX5" fmla="*/ 9585 w 137383"/>
                <a:gd name="connsiteY5" fmla="*/ 17237 h 137255"/>
                <a:gd name="connsiteX6" fmla="*/ 15975 w 137383"/>
                <a:gd name="connsiteY6" fmla="*/ 10853 h 137255"/>
                <a:gd name="connsiteX7" fmla="*/ 119492 w 137383"/>
                <a:gd name="connsiteY7" fmla="*/ 10853 h 137255"/>
                <a:gd name="connsiteX8" fmla="*/ 125882 w 137383"/>
                <a:gd name="connsiteY8" fmla="*/ 17237 h 137255"/>
                <a:gd name="connsiteX9" fmla="*/ 125882 w 137383"/>
                <a:gd name="connsiteY9" fmla="*/ 120657 h 137255"/>
                <a:gd name="connsiteX10" fmla="*/ 119492 w 137383"/>
                <a:gd name="connsiteY10" fmla="*/ 127041 h 137255"/>
                <a:gd name="connsiteX11" fmla="*/ 15975 w 137383"/>
                <a:gd name="connsiteY11" fmla="*/ 127041 h 137255"/>
                <a:gd name="connsiteX12" fmla="*/ 9585 w 137383"/>
                <a:gd name="connsiteY12" fmla="*/ 120657 h 137255"/>
                <a:gd name="connsiteX13" fmla="*/ 9585 w 137383"/>
                <a:gd name="connsiteY13" fmla="*/ 17237 h 13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83" h="137255">
                  <a:moveTo>
                    <a:pt x="0" y="137256"/>
                  </a:moveTo>
                  <a:lnTo>
                    <a:pt x="137384" y="137256"/>
                  </a:lnTo>
                  <a:lnTo>
                    <a:pt x="137384" y="0"/>
                  </a:lnTo>
                  <a:lnTo>
                    <a:pt x="0" y="0"/>
                  </a:lnTo>
                  <a:lnTo>
                    <a:pt x="0" y="137256"/>
                  </a:lnTo>
                  <a:close/>
                  <a:moveTo>
                    <a:pt x="9585" y="17237"/>
                  </a:moveTo>
                  <a:cubicBezTo>
                    <a:pt x="9585" y="13406"/>
                    <a:pt x="12141" y="10853"/>
                    <a:pt x="15975" y="10853"/>
                  </a:cubicBezTo>
                  <a:lnTo>
                    <a:pt x="119492" y="10853"/>
                  </a:lnTo>
                  <a:cubicBezTo>
                    <a:pt x="123326" y="10853"/>
                    <a:pt x="125882" y="13406"/>
                    <a:pt x="125882" y="17237"/>
                  </a:cubicBezTo>
                  <a:lnTo>
                    <a:pt x="125882" y="120657"/>
                  </a:lnTo>
                  <a:cubicBezTo>
                    <a:pt x="125882" y="124488"/>
                    <a:pt x="123326" y="127041"/>
                    <a:pt x="119492" y="127041"/>
                  </a:cubicBezTo>
                  <a:lnTo>
                    <a:pt x="15975" y="127041"/>
                  </a:lnTo>
                  <a:cubicBezTo>
                    <a:pt x="12141" y="127041"/>
                    <a:pt x="9585" y="124488"/>
                    <a:pt x="9585" y="120657"/>
                  </a:cubicBezTo>
                  <a:lnTo>
                    <a:pt x="9585" y="17237"/>
                  </a:lnTo>
                  <a:close/>
                </a:path>
              </a:pathLst>
            </a:custGeom>
            <a:grpFill/>
            <a:ln w="6390"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6190C502-22CF-23B3-873F-EBA7A5758BFF}"/>
                </a:ext>
              </a:extLst>
            </p:cNvPr>
            <p:cNvSpPr/>
            <p:nvPr/>
          </p:nvSpPr>
          <p:spPr>
            <a:xfrm>
              <a:off x="4045469" y="2371173"/>
              <a:ext cx="362309" cy="361971"/>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63266 w 362309"/>
                <a:gd name="connsiteY6" fmla="*/ 174921 h 361971"/>
                <a:gd name="connsiteX7" fmla="*/ 286908 w 362309"/>
                <a:gd name="connsiteY7" fmla="*/ 174921 h 361971"/>
                <a:gd name="connsiteX8" fmla="*/ 293298 w 362309"/>
                <a:gd name="connsiteY8" fmla="*/ 181305 h 361971"/>
                <a:gd name="connsiteX9" fmla="*/ 286908 w 362309"/>
                <a:gd name="connsiteY9" fmla="*/ 187689 h 361971"/>
                <a:gd name="connsiteX10" fmla="*/ 262627 w 362309"/>
                <a:gd name="connsiteY10" fmla="*/ 187689 h 361971"/>
                <a:gd name="connsiteX11" fmla="*/ 262627 w 362309"/>
                <a:gd name="connsiteY11" fmla="*/ 204926 h 361971"/>
                <a:gd name="connsiteX12" fmla="*/ 286908 w 362309"/>
                <a:gd name="connsiteY12" fmla="*/ 204926 h 361971"/>
                <a:gd name="connsiteX13" fmla="*/ 293298 w 362309"/>
                <a:gd name="connsiteY13" fmla="*/ 211310 h 361971"/>
                <a:gd name="connsiteX14" fmla="*/ 286908 w 362309"/>
                <a:gd name="connsiteY14" fmla="*/ 217694 h 361971"/>
                <a:gd name="connsiteX15" fmla="*/ 262627 w 362309"/>
                <a:gd name="connsiteY15" fmla="*/ 217694 h 361971"/>
                <a:gd name="connsiteX16" fmla="*/ 262627 w 362309"/>
                <a:gd name="connsiteY16" fmla="*/ 256636 h 361971"/>
                <a:gd name="connsiteX17" fmla="*/ 256237 w 362309"/>
                <a:gd name="connsiteY17" fmla="*/ 263020 h 361971"/>
                <a:gd name="connsiteX18" fmla="*/ 217897 w 362309"/>
                <a:gd name="connsiteY18" fmla="*/ 263020 h 361971"/>
                <a:gd name="connsiteX19" fmla="*/ 217897 w 362309"/>
                <a:gd name="connsiteY19" fmla="*/ 286641 h 361971"/>
                <a:gd name="connsiteX20" fmla="*/ 211507 w 362309"/>
                <a:gd name="connsiteY20" fmla="*/ 293025 h 361971"/>
                <a:gd name="connsiteX21" fmla="*/ 205117 w 362309"/>
                <a:gd name="connsiteY21" fmla="*/ 286641 h 361971"/>
                <a:gd name="connsiteX22" fmla="*/ 205117 w 362309"/>
                <a:gd name="connsiteY22" fmla="*/ 263020 h 361971"/>
                <a:gd name="connsiteX23" fmla="*/ 187864 w 362309"/>
                <a:gd name="connsiteY23" fmla="*/ 263020 h 361971"/>
                <a:gd name="connsiteX24" fmla="*/ 187864 w 362309"/>
                <a:gd name="connsiteY24" fmla="*/ 286641 h 361971"/>
                <a:gd name="connsiteX25" fmla="*/ 181474 w 362309"/>
                <a:gd name="connsiteY25" fmla="*/ 293025 h 361971"/>
                <a:gd name="connsiteX26" fmla="*/ 175084 w 362309"/>
                <a:gd name="connsiteY26" fmla="*/ 286641 h 361971"/>
                <a:gd name="connsiteX27" fmla="*/ 175084 w 362309"/>
                <a:gd name="connsiteY27" fmla="*/ 263020 h 361971"/>
                <a:gd name="connsiteX28" fmla="*/ 157832 w 362309"/>
                <a:gd name="connsiteY28" fmla="*/ 263020 h 361971"/>
                <a:gd name="connsiteX29" fmla="*/ 157832 w 362309"/>
                <a:gd name="connsiteY29" fmla="*/ 286641 h 361971"/>
                <a:gd name="connsiteX30" fmla="*/ 151442 w 362309"/>
                <a:gd name="connsiteY30" fmla="*/ 293025 h 361971"/>
                <a:gd name="connsiteX31" fmla="*/ 145052 w 362309"/>
                <a:gd name="connsiteY31" fmla="*/ 286641 h 361971"/>
                <a:gd name="connsiteX32" fmla="*/ 145052 w 362309"/>
                <a:gd name="connsiteY32" fmla="*/ 263020 h 361971"/>
                <a:gd name="connsiteX33" fmla="*/ 106712 w 362309"/>
                <a:gd name="connsiteY33" fmla="*/ 263020 h 361971"/>
                <a:gd name="connsiteX34" fmla="*/ 100322 w 362309"/>
                <a:gd name="connsiteY34" fmla="*/ 256636 h 361971"/>
                <a:gd name="connsiteX35" fmla="*/ 100322 w 362309"/>
                <a:gd name="connsiteY35" fmla="*/ 217694 h 361971"/>
                <a:gd name="connsiteX36" fmla="*/ 76040 w 362309"/>
                <a:gd name="connsiteY36" fmla="*/ 217694 h 361971"/>
                <a:gd name="connsiteX37" fmla="*/ 69650 w 362309"/>
                <a:gd name="connsiteY37" fmla="*/ 211310 h 361971"/>
                <a:gd name="connsiteX38" fmla="*/ 76040 w 362309"/>
                <a:gd name="connsiteY38" fmla="*/ 204926 h 361971"/>
                <a:gd name="connsiteX39" fmla="*/ 99683 w 362309"/>
                <a:gd name="connsiteY39" fmla="*/ 204926 h 361971"/>
                <a:gd name="connsiteX40" fmla="*/ 99683 w 362309"/>
                <a:gd name="connsiteY40" fmla="*/ 187689 h 361971"/>
                <a:gd name="connsiteX41" fmla="*/ 76040 w 362309"/>
                <a:gd name="connsiteY41" fmla="*/ 187689 h 361971"/>
                <a:gd name="connsiteX42" fmla="*/ 69650 w 362309"/>
                <a:gd name="connsiteY42" fmla="*/ 181305 h 361971"/>
                <a:gd name="connsiteX43" fmla="*/ 76040 w 362309"/>
                <a:gd name="connsiteY43" fmla="*/ 174921 h 361971"/>
                <a:gd name="connsiteX44" fmla="*/ 99683 w 362309"/>
                <a:gd name="connsiteY44" fmla="*/ 174921 h 361971"/>
                <a:gd name="connsiteX45" fmla="*/ 99683 w 362309"/>
                <a:gd name="connsiteY45" fmla="*/ 157684 h 361971"/>
                <a:gd name="connsiteX46" fmla="*/ 76040 w 362309"/>
                <a:gd name="connsiteY46" fmla="*/ 157684 h 361971"/>
                <a:gd name="connsiteX47" fmla="*/ 69650 w 362309"/>
                <a:gd name="connsiteY47" fmla="*/ 151300 h 361971"/>
                <a:gd name="connsiteX48" fmla="*/ 76040 w 362309"/>
                <a:gd name="connsiteY48" fmla="*/ 144916 h 361971"/>
                <a:gd name="connsiteX49" fmla="*/ 99683 w 362309"/>
                <a:gd name="connsiteY49" fmla="*/ 144916 h 361971"/>
                <a:gd name="connsiteX50" fmla="*/ 99683 w 362309"/>
                <a:gd name="connsiteY50" fmla="*/ 105974 h 361971"/>
                <a:gd name="connsiteX51" fmla="*/ 106073 w 362309"/>
                <a:gd name="connsiteY51" fmla="*/ 99590 h 361971"/>
                <a:gd name="connsiteX52" fmla="*/ 144413 w 362309"/>
                <a:gd name="connsiteY52" fmla="*/ 99590 h 361971"/>
                <a:gd name="connsiteX53" fmla="*/ 144413 w 362309"/>
                <a:gd name="connsiteY53" fmla="*/ 75970 h 361971"/>
                <a:gd name="connsiteX54" fmla="*/ 150803 w 362309"/>
                <a:gd name="connsiteY54" fmla="*/ 69586 h 361971"/>
                <a:gd name="connsiteX55" fmla="*/ 157193 w 362309"/>
                <a:gd name="connsiteY55" fmla="*/ 75970 h 361971"/>
                <a:gd name="connsiteX56" fmla="*/ 157193 w 362309"/>
                <a:gd name="connsiteY56" fmla="*/ 99590 h 361971"/>
                <a:gd name="connsiteX57" fmla="*/ 174446 w 362309"/>
                <a:gd name="connsiteY57" fmla="*/ 99590 h 361971"/>
                <a:gd name="connsiteX58" fmla="*/ 174446 w 362309"/>
                <a:gd name="connsiteY58" fmla="*/ 75970 h 361971"/>
                <a:gd name="connsiteX59" fmla="*/ 180836 w 362309"/>
                <a:gd name="connsiteY59" fmla="*/ 69586 h 361971"/>
                <a:gd name="connsiteX60" fmla="*/ 187225 w 362309"/>
                <a:gd name="connsiteY60" fmla="*/ 75970 h 361971"/>
                <a:gd name="connsiteX61" fmla="*/ 187225 w 362309"/>
                <a:gd name="connsiteY61" fmla="*/ 99590 h 361971"/>
                <a:gd name="connsiteX62" fmla="*/ 204478 w 362309"/>
                <a:gd name="connsiteY62" fmla="*/ 99590 h 361971"/>
                <a:gd name="connsiteX63" fmla="*/ 204478 w 362309"/>
                <a:gd name="connsiteY63" fmla="*/ 75970 h 361971"/>
                <a:gd name="connsiteX64" fmla="*/ 210868 w 362309"/>
                <a:gd name="connsiteY64" fmla="*/ 69586 h 361971"/>
                <a:gd name="connsiteX65" fmla="*/ 217258 w 362309"/>
                <a:gd name="connsiteY65" fmla="*/ 75970 h 361971"/>
                <a:gd name="connsiteX66" fmla="*/ 217258 w 362309"/>
                <a:gd name="connsiteY66" fmla="*/ 99590 h 361971"/>
                <a:gd name="connsiteX67" fmla="*/ 255597 w 362309"/>
                <a:gd name="connsiteY67" fmla="*/ 99590 h 361971"/>
                <a:gd name="connsiteX68" fmla="*/ 261987 w 362309"/>
                <a:gd name="connsiteY68" fmla="*/ 105974 h 361971"/>
                <a:gd name="connsiteX69" fmla="*/ 261987 w 362309"/>
                <a:gd name="connsiteY69" fmla="*/ 144916 h 361971"/>
                <a:gd name="connsiteX70" fmla="*/ 286270 w 362309"/>
                <a:gd name="connsiteY70" fmla="*/ 144916 h 361971"/>
                <a:gd name="connsiteX71" fmla="*/ 292659 w 362309"/>
                <a:gd name="connsiteY71" fmla="*/ 151300 h 361971"/>
                <a:gd name="connsiteX72" fmla="*/ 286270 w 362309"/>
                <a:gd name="connsiteY72" fmla="*/ 157684 h 361971"/>
                <a:gd name="connsiteX73" fmla="*/ 261987 w 362309"/>
                <a:gd name="connsiteY73" fmla="*/ 157684 h 361971"/>
                <a:gd name="connsiteX74" fmla="*/ 263266 w 362309"/>
                <a:gd name="connsiteY74" fmla="*/ 174921 h 361971"/>
                <a:gd name="connsiteX75" fmla="*/ 263266 w 362309"/>
                <a:gd name="connsiteY75" fmla="*/ 17492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2309" h="361971">
                  <a:moveTo>
                    <a:pt x="181474" y="0"/>
                  </a:moveTo>
                  <a:cubicBezTo>
                    <a:pt x="81152" y="0"/>
                    <a:pt x="0" y="81077"/>
                    <a:pt x="0" y="180667"/>
                  </a:cubicBezTo>
                  <a:cubicBezTo>
                    <a:pt x="0" y="280257"/>
                    <a:pt x="81152" y="361972"/>
                    <a:pt x="180836" y="361972"/>
                  </a:cubicBezTo>
                  <a:cubicBezTo>
                    <a:pt x="281157" y="361972"/>
                    <a:pt x="362310" y="280895"/>
                    <a:pt x="362310" y="181305"/>
                  </a:cubicBezTo>
                  <a:cubicBezTo>
                    <a:pt x="362310" y="181305"/>
                    <a:pt x="362310" y="181305"/>
                    <a:pt x="362310" y="181305"/>
                  </a:cubicBezTo>
                  <a:cubicBezTo>
                    <a:pt x="362310" y="81077"/>
                    <a:pt x="281796" y="0"/>
                    <a:pt x="181474" y="0"/>
                  </a:cubicBezTo>
                  <a:close/>
                  <a:moveTo>
                    <a:pt x="263266" y="174921"/>
                  </a:moveTo>
                  <a:lnTo>
                    <a:pt x="286908" y="174921"/>
                  </a:lnTo>
                  <a:cubicBezTo>
                    <a:pt x="290742" y="174921"/>
                    <a:pt x="293298" y="177475"/>
                    <a:pt x="293298" y="181305"/>
                  </a:cubicBezTo>
                  <a:cubicBezTo>
                    <a:pt x="293298" y="185135"/>
                    <a:pt x="290742" y="187689"/>
                    <a:pt x="286908" y="187689"/>
                  </a:cubicBezTo>
                  <a:lnTo>
                    <a:pt x="262627" y="187689"/>
                  </a:lnTo>
                  <a:lnTo>
                    <a:pt x="262627" y="204926"/>
                  </a:lnTo>
                  <a:lnTo>
                    <a:pt x="286908" y="204926"/>
                  </a:lnTo>
                  <a:cubicBezTo>
                    <a:pt x="290742" y="204926"/>
                    <a:pt x="293298" y="207479"/>
                    <a:pt x="293298" y="211310"/>
                  </a:cubicBezTo>
                  <a:cubicBezTo>
                    <a:pt x="293298" y="215140"/>
                    <a:pt x="290742" y="217694"/>
                    <a:pt x="286908" y="217694"/>
                  </a:cubicBezTo>
                  <a:lnTo>
                    <a:pt x="262627" y="217694"/>
                  </a:lnTo>
                  <a:lnTo>
                    <a:pt x="262627" y="256636"/>
                  </a:lnTo>
                  <a:cubicBezTo>
                    <a:pt x="262627" y="260467"/>
                    <a:pt x="260071" y="263020"/>
                    <a:pt x="256237" y="263020"/>
                  </a:cubicBezTo>
                  <a:lnTo>
                    <a:pt x="217897" y="263020"/>
                  </a:lnTo>
                  <a:lnTo>
                    <a:pt x="217897" y="286641"/>
                  </a:lnTo>
                  <a:cubicBezTo>
                    <a:pt x="217897" y="290471"/>
                    <a:pt x="215341" y="293025"/>
                    <a:pt x="211507" y="293025"/>
                  </a:cubicBezTo>
                  <a:cubicBezTo>
                    <a:pt x="207673" y="293025"/>
                    <a:pt x="205117" y="290471"/>
                    <a:pt x="205117" y="286641"/>
                  </a:cubicBezTo>
                  <a:lnTo>
                    <a:pt x="205117" y="263020"/>
                  </a:lnTo>
                  <a:lnTo>
                    <a:pt x="187864" y="263020"/>
                  </a:lnTo>
                  <a:lnTo>
                    <a:pt x="187864" y="286641"/>
                  </a:lnTo>
                  <a:cubicBezTo>
                    <a:pt x="187864" y="290471"/>
                    <a:pt x="185308" y="293025"/>
                    <a:pt x="181474" y="293025"/>
                  </a:cubicBezTo>
                  <a:cubicBezTo>
                    <a:pt x="177641" y="293025"/>
                    <a:pt x="175084" y="290471"/>
                    <a:pt x="175084" y="286641"/>
                  </a:cubicBezTo>
                  <a:lnTo>
                    <a:pt x="175084" y="263020"/>
                  </a:lnTo>
                  <a:lnTo>
                    <a:pt x="157832" y="263020"/>
                  </a:lnTo>
                  <a:lnTo>
                    <a:pt x="157832" y="286641"/>
                  </a:lnTo>
                  <a:cubicBezTo>
                    <a:pt x="157832" y="290471"/>
                    <a:pt x="155276" y="293025"/>
                    <a:pt x="151442" y="293025"/>
                  </a:cubicBezTo>
                  <a:cubicBezTo>
                    <a:pt x="147608" y="293025"/>
                    <a:pt x="145052" y="290471"/>
                    <a:pt x="145052" y="286641"/>
                  </a:cubicBezTo>
                  <a:lnTo>
                    <a:pt x="145052" y="263020"/>
                  </a:lnTo>
                  <a:lnTo>
                    <a:pt x="106712" y="263020"/>
                  </a:lnTo>
                  <a:cubicBezTo>
                    <a:pt x="102878" y="263020"/>
                    <a:pt x="100322" y="260467"/>
                    <a:pt x="100322" y="256636"/>
                  </a:cubicBezTo>
                  <a:lnTo>
                    <a:pt x="100322" y="217694"/>
                  </a:lnTo>
                  <a:lnTo>
                    <a:pt x="76040" y="217694"/>
                  </a:lnTo>
                  <a:cubicBezTo>
                    <a:pt x="72207" y="217694"/>
                    <a:pt x="69650" y="215140"/>
                    <a:pt x="69650" y="211310"/>
                  </a:cubicBezTo>
                  <a:cubicBezTo>
                    <a:pt x="69650" y="207479"/>
                    <a:pt x="72207" y="204926"/>
                    <a:pt x="76040" y="204926"/>
                  </a:cubicBezTo>
                  <a:lnTo>
                    <a:pt x="99683" y="204926"/>
                  </a:lnTo>
                  <a:lnTo>
                    <a:pt x="99683" y="187689"/>
                  </a:lnTo>
                  <a:lnTo>
                    <a:pt x="76040" y="187689"/>
                  </a:lnTo>
                  <a:cubicBezTo>
                    <a:pt x="72207" y="187689"/>
                    <a:pt x="69650" y="185135"/>
                    <a:pt x="69650" y="181305"/>
                  </a:cubicBezTo>
                  <a:cubicBezTo>
                    <a:pt x="69650" y="177475"/>
                    <a:pt x="72207" y="174921"/>
                    <a:pt x="76040" y="174921"/>
                  </a:cubicBezTo>
                  <a:lnTo>
                    <a:pt x="99683" y="174921"/>
                  </a:lnTo>
                  <a:lnTo>
                    <a:pt x="99683" y="157684"/>
                  </a:lnTo>
                  <a:lnTo>
                    <a:pt x="76040" y="157684"/>
                  </a:lnTo>
                  <a:cubicBezTo>
                    <a:pt x="72207" y="157684"/>
                    <a:pt x="69650" y="155131"/>
                    <a:pt x="69650" y="151300"/>
                  </a:cubicBezTo>
                  <a:cubicBezTo>
                    <a:pt x="69650" y="147470"/>
                    <a:pt x="72207" y="144916"/>
                    <a:pt x="76040" y="144916"/>
                  </a:cubicBezTo>
                  <a:lnTo>
                    <a:pt x="99683" y="144916"/>
                  </a:lnTo>
                  <a:lnTo>
                    <a:pt x="99683" y="105974"/>
                  </a:lnTo>
                  <a:cubicBezTo>
                    <a:pt x="99683" y="102144"/>
                    <a:pt x="102239" y="99590"/>
                    <a:pt x="106073" y="99590"/>
                  </a:cubicBezTo>
                  <a:lnTo>
                    <a:pt x="144413" y="99590"/>
                  </a:lnTo>
                  <a:lnTo>
                    <a:pt x="144413" y="75970"/>
                  </a:lnTo>
                  <a:cubicBezTo>
                    <a:pt x="144413" y="72139"/>
                    <a:pt x="146969" y="69586"/>
                    <a:pt x="150803" y="69586"/>
                  </a:cubicBezTo>
                  <a:cubicBezTo>
                    <a:pt x="154637" y="69586"/>
                    <a:pt x="157193" y="72139"/>
                    <a:pt x="157193" y="75970"/>
                  </a:cubicBezTo>
                  <a:lnTo>
                    <a:pt x="157193" y="99590"/>
                  </a:lnTo>
                  <a:lnTo>
                    <a:pt x="174446" y="99590"/>
                  </a:lnTo>
                  <a:lnTo>
                    <a:pt x="174446" y="75970"/>
                  </a:lnTo>
                  <a:cubicBezTo>
                    <a:pt x="174446" y="72139"/>
                    <a:pt x="177001" y="69586"/>
                    <a:pt x="180836" y="69586"/>
                  </a:cubicBezTo>
                  <a:cubicBezTo>
                    <a:pt x="184669" y="69586"/>
                    <a:pt x="187225" y="72139"/>
                    <a:pt x="187225" y="75970"/>
                  </a:cubicBezTo>
                  <a:lnTo>
                    <a:pt x="187225" y="99590"/>
                  </a:lnTo>
                  <a:lnTo>
                    <a:pt x="204478" y="99590"/>
                  </a:lnTo>
                  <a:lnTo>
                    <a:pt x="204478" y="75970"/>
                  </a:lnTo>
                  <a:cubicBezTo>
                    <a:pt x="204478" y="72139"/>
                    <a:pt x="207034" y="69586"/>
                    <a:pt x="210868" y="69586"/>
                  </a:cubicBezTo>
                  <a:cubicBezTo>
                    <a:pt x="214702" y="69586"/>
                    <a:pt x="217258" y="72139"/>
                    <a:pt x="217258" y="75970"/>
                  </a:cubicBezTo>
                  <a:lnTo>
                    <a:pt x="217258" y="99590"/>
                  </a:lnTo>
                  <a:lnTo>
                    <a:pt x="255597" y="99590"/>
                  </a:lnTo>
                  <a:cubicBezTo>
                    <a:pt x="259432" y="99590"/>
                    <a:pt x="261987" y="102144"/>
                    <a:pt x="261987" y="105974"/>
                  </a:cubicBezTo>
                  <a:lnTo>
                    <a:pt x="261987" y="144916"/>
                  </a:lnTo>
                  <a:lnTo>
                    <a:pt x="286270" y="144916"/>
                  </a:lnTo>
                  <a:cubicBezTo>
                    <a:pt x="290103" y="144916"/>
                    <a:pt x="292659" y="147470"/>
                    <a:pt x="292659" y="151300"/>
                  </a:cubicBezTo>
                  <a:cubicBezTo>
                    <a:pt x="292659" y="155131"/>
                    <a:pt x="290103" y="157684"/>
                    <a:pt x="286270" y="157684"/>
                  </a:cubicBezTo>
                  <a:lnTo>
                    <a:pt x="261987" y="157684"/>
                  </a:lnTo>
                  <a:lnTo>
                    <a:pt x="263266" y="174921"/>
                  </a:lnTo>
                  <a:lnTo>
                    <a:pt x="263266" y="174921"/>
                  </a:lnTo>
                  <a:close/>
                </a:path>
              </a:pathLst>
            </a:custGeom>
            <a:grpFill/>
            <a:ln w="6390"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2BB2ABDD-A229-41CA-B0C8-199EC07B44E8}"/>
                </a:ext>
              </a:extLst>
            </p:cNvPr>
            <p:cNvSpPr/>
            <p:nvPr/>
          </p:nvSpPr>
          <p:spPr>
            <a:xfrm>
              <a:off x="4180296" y="2507152"/>
              <a:ext cx="90737" cy="90652"/>
            </a:xfrm>
            <a:custGeom>
              <a:avLst/>
              <a:gdLst>
                <a:gd name="connsiteX0" fmla="*/ 90737 w 90737"/>
                <a:gd name="connsiteY0" fmla="*/ 0 h 90652"/>
                <a:gd name="connsiteX1" fmla="*/ 0 w 90737"/>
                <a:gd name="connsiteY1" fmla="*/ 0 h 90652"/>
                <a:gd name="connsiteX2" fmla="*/ 0 w 90737"/>
                <a:gd name="connsiteY2" fmla="*/ 90652 h 90652"/>
                <a:gd name="connsiteX3" fmla="*/ 90737 w 90737"/>
                <a:gd name="connsiteY3" fmla="*/ 90652 h 90652"/>
                <a:gd name="connsiteX4" fmla="*/ 90737 w 90737"/>
                <a:gd name="connsiteY4" fmla="*/ 0 h 90652"/>
                <a:gd name="connsiteX5" fmla="*/ 60704 w 90737"/>
                <a:gd name="connsiteY5" fmla="*/ 79161 h 90652"/>
                <a:gd name="connsiteX6" fmla="*/ 26838 w 90737"/>
                <a:gd name="connsiteY6" fmla="*/ 79161 h 90652"/>
                <a:gd name="connsiteX7" fmla="*/ 21087 w 90737"/>
                <a:gd name="connsiteY7" fmla="*/ 75331 h 90652"/>
                <a:gd name="connsiteX8" fmla="*/ 21726 w 90737"/>
                <a:gd name="connsiteY8" fmla="*/ 68308 h 90652"/>
                <a:gd name="connsiteX9" fmla="*/ 30672 w 90737"/>
                <a:gd name="connsiteY9" fmla="*/ 50433 h 90652"/>
                <a:gd name="connsiteX10" fmla="*/ 24282 w 90737"/>
                <a:gd name="connsiteY10" fmla="*/ 50433 h 90652"/>
                <a:gd name="connsiteX11" fmla="*/ 17892 w 90737"/>
                <a:gd name="connsiteY11" fmla="*/ 44049 h 90652"/>
                <a:gd name="connsiteX12" fmla="*/ 23004 w 90737"/>
                <a:gd name="connsiteY12" fmla="*/ 37665 h 90652"/>
                <a:gd name="connsiteX13" fmla="*/ 23643 w 90737"/>
                <a:gd name="connsiteY13" fmla="*/ 22344 h 90652"/>
                <a:gd name="connsiteX14" fmla="*/ 44090 w 90737"/>
                <a:gd name="connsiteY14" fmla="*/ 9576 h 90652"/>
                <a:gd name="connsiteX15" fmla="*/ 66455 w 90737"/>
                <a:gd name="connsiteY15" fmla="*/ 31281 h 90652"/>
                <a:gd name="connsiteX16" fmla="*/ 66455 w 90737"/>
                <a:gd name="connsiteY16" fmla="*/ 31920 h 90652"/>
                <a:gd name="connsiteX17" fmla="*/ 60065 w 90737"/>
                <a:gd name="connsiteY17" fmla="*/ 38304 h 90652"/>
                <a:gd name="connsiteX18" fmla="*/ 53675 w 90737"/>
                <a:gd name="connsiteY18" fmla="*/ 31920 h 90652"/>
                <a:gd name="connsiteX19" fmla="*/ 45368 w 90737"/>
                <a:gd name="connsiteY19" fmla="*/ 22344 h 90652"/>
                <a:gd name="connsiteX20" fmla="*/ 44090 w 90737"/>
                <a:gd name="connsiteY20" fmla="*/ 22344 h 90652"/>
                <a:gd name="connsiteX21" fmla="*/ 35783 w 90737"/>
                <a:gd name="connsiteY21" fmla="*/ 27451 h 90652"/>
                <a:gd name="connsiteX22" fmla="*/ 36423 w 90737"/>
                <a:gd name="connsiteY22" fmla="*/ 35112 h 90652"/>
                <a:gd name="connsiteX23" fmla="*/ 38340 w 90737"/>
                <a:gd name="connsiteY23" fmla="*/ 37665 h 90652"/>
                <a:gd name="connsiteX24" fmla="*/ 48563 w 90737"/>
                <a:gd name="connsiteY24" fmla="*/ 37665 h 90652"/>
                <a:gd name="connsiteX25" fmla="*/ 54953 w 90737"/>
                <a:gd name="connsiteY25" fmla="*/ 44049 h 90652"/>
                <a:gd name="connsiteX26" fmla="*/ 48563 w 90737"/>
                <a:gd name="connsiteY26" fmla="*/ 50433 h 90652"/>
                <a:gd name="connsiteX27" fmla="*/ 43451 w 90737"/>
                <a:gd name="connsiteY27" fmla="*/ 50433 h 90652"/>
                <a:gd name="connsiteX28" fmla="*/ 38978 w 90737"/>
                <a:gd name="connsiteY28" fmla="*/ 65755 h 90652"/>
                <a:gd name="connsiteX29" fmla="*/ 60704 w 90737"/>
                <a:gd name="connsiteY29" fmla="*/ 65755 h 90652"/>
                <a:gd name="connsiteX30" fmla="*/ 67094 w 90737"/>
                <a:gd name="connsiteY30" fmla="*/ 72139 h 90652"/>
                <a:gd name="connsiteX31" fmla="*/ 60704 w 90737"/>
                <a:gd name="connsiteY31" fmla="*/ 79161 h 90652"/>
                <a:gd name="connsiteX32" fmla="*/ 60704 w 90737"/>
                <a:gd name="connsiteY32" fmla="*/ 79161 h 9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737" h="90652">
                  <a:moveTo>
                    <a:pt x="90737" y="0"/>
                  </a:moveTo>
                  <a:lnTo>
                    <a:pt x="0" y="0"/>
                  </a:lnTo>
                  <a:lnTo>
                    <a:pt x="0" y="90652"/>
                  </a:lnTo>
                  <a:lnTo>
                    <a:pt x="90737" y="90652"/>
                  </a:lnTo>
                  <a:lnTo>
                    <a:pt x="90737" y="0"/>
                  </a:lnTo>
                  <a:close/>
                  <a:moveTo>
                    <a:pt x="60704" y="79161"/>
                  </a:moveTo>
                  <a:lnTo>
                    <a:pt x="26838" y="79161"/>
                  </a:lnTo>
                  <a:cubicBezTo>
                    <a:pt x="24282" y="79161"/>
                    <a:pt x="22365" y="77884"/>
                    <a:pt x="21087" y="75331"/>
                  </a:cubicBezTo>
                  <a:cubicBezTo>
                    <a:pt x="19809" y="73416"/>
                    <a:pt x="20448" y="70224"/>
                    <a:pt x="21726" y="68308"/>
                  </a:cubicBezTo>
                  <a:cubicBezTo>
                    <a:pt x="28755" y="59371"/>
                    <a:pt x="30672" y="54264"/>
                    <a:pt x="30672" y="50433"/>
                  </a:cubicBezTo>
                  <a:lnTo>
                    <a:pt x="24282" y="50433"/>
                  </a:lnTo>
                  <a:cubicBezTo>
                    <a:pt x="20448" y="50433"/>
                    <a:pt x="17892" y="47880"/>
                    <a:pt x="17892" y="44049"/>
                  </a:cubicBezTo>
                  <a:cubicBezTo>
                    <a:pt x="17892" y="40857"/>
                    <a:pt x="20448" y="38304"/>
                    <a:pt x="23004" y="37665"/>
                  </a:cubicBezTo>
                  <a:cubicBezTo>
                    <a:pt x="21087" y="32558"/>
                    <a:pt x="21726" y="27451"/>
                    <a:pt x="23643" y="22344"/>
                  </a:cubicBezTo>
                  <a:cubicBezTo>
                    <a:pt x="26838" y="14045"/>
                    <a:pt x="35145" y="8938"/>
                    <a:pt x="44090" y="9576"/>
                  </a:cubicBezTo>
                  <a:cubicBezTo>
                    <a:pt x="56231" y="9576"/>
                    <a:pt x="66455" y="19152"/>
                    <a:pt x="66455" y="31281"/>
                  </a:cubicBezTo>
                  <a:cubicBezTo>
                    <a:pt x="66455" y="31281"/>
                    <a:pt x="66455" y="31920"/>
                    <a:pt x="66455" y="31920"/>
                  </a:cubicBezTo>
                  <a:cubicBezTo>
                    <a:pt x="66455" y="35750"/>
                    <a:pt x="63899" y="38304"/>
                    <a:pt x="60065" y="38304"/>
                  </a:cubicBezTo>
                  <a:cubicBezTo>
                    <a:pt x="56231" y="38304"/>
                    <a:pt x="53675" y="35750"/>
                    <a:pt x="53675" y="31920"/>
                  </a:cubicBezTo>
                  <a:cubicBezTo>
                    <a:pt x="53675" y="26813"/>
                    <a:pt x="50480" y="22982"/>
                    <a:pt x="45368" y="22344"/>
                  </a:cubicBezTo>
                  <a:cubicBezTo>
                    <a:pt x="44730" y="22344"/>
                    <a:pt x="44730" y="22344"/>
                    <a:pt x="44090" y="22344"/>
                  </a:cubicBezTo>
                  <a:cubicBezTo>
                    <a:pt x="40257" y="21706"/>
                    <a:pt x="37062" y="24259"/>
                    <a:pt x="35783" y="27451"/>
                  </a:cubicBezTo>
                  <a:cubicBezTo>
                    <a:pt x="34505" y="30005"/>
                    <a:pt x="35145" y="33197"/>
                    <a:pt x="36423" y="35112"/>
                  </a:cubicBezTo>
                  <a:cubicBezTo>
                    <a:pt x="37062" y="35750"/>
                    <a:pt x="37700" y="36389"/>
                    <a:pt x="38340" y="37665"/>
                  </a:cubicBezTo>
                  <a:lnTo>
                    <a:pt x="48563" y="37665"/>
                  </a:lnTo>
                  <a:cubicBezTo>
                    <a:pt x="52398" y="37665"/>
                    <a:pt x="54953" y="40219"/>
                    <a:pt x="54953" y="44049"/>
                  </a:cubicBezTo>
                  <a:cubicBezTo>
                    <a:pt x="54953" y="47880"/>
                    <a:pt x="52398" y="50433"/>
                    <a:pt x="48563" y="50433"/>
                  </a:cubicBezTo>
                  <a:lnTo>
                    <a:pt x="43451" y="50433"/>
                  </a:lnTo>
                  <a:cubicBezTo>
                    <a:pt x="43451" y="55541"/>
                    <a:pt x="41535" y="61286"/>
                    <a:pt x="38978" y="65755"/>
                  </a:cubicBezTo>
                  <a:lnTo>
                    <a:pt x="60704" y="65755"/>
                  </a:lnTo>
                  <a:cubicBezTo>
                    <a:pt x="64538" y="65755"/>
                    <a:pt x="67094" y="68308"/>
                    <a:pt x="67094" y="72139"/>
                  </a:cubicBezTo>
                  <a:cubicBezTo>
                    <a:pt x="67094" y="75969"/>
                    <a:pt x="64538" y="79161"/>
                    <a:pt x="60704" y="79161"/>
                  </a:cubicBezTo>
                  <a:lnTo>
                    <a:pt x="60704" y="79161"/>
                  </a:lnTo>
                  <a:close/>
                </a:path>
              </a:pathLst>
            </a:custGeom>
            <a:grpFill/>
            <a:ln w="6390" cap="flat">
              <a:no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5A9CC0A4-C333-D216-469C-A146CFD214B8}"/>
              </a:ext>
            </a:extLst>
          </p:cNvPr>
          <p:cNvSpPr/>
          <p:nvPr/>
        </p:nvSpPr>
        <p:spPr bwMode="gray">
          <a:xfrm>
            <a:off x="608187" y="1251135"/>
            <a:ext cx="2852343" cy="369188"/>
          </a:xfrm>
          <a:prstGeom prst="rect">
            <a:avLst/>
          </a:prstGeom>
        </p:spPr>
        <p:txBody>
          <a:bodyPr vert="horz" lIns="0" tIns="0" rIns="0" bIns="0" rtlCol="0" anchor="ctr" anchorCtr="0">
            <a:noAutofit/>
          </a:bodyPr>
          <a:lstStyle/>
          <a:p>
            <a:pPr algn="ctr" defTabSz="1219170">
              <a:spcBef>
                <a:spcPct val="0"/>
              </a:spcBef>
            </a:pPr>
            <a:r>
              <a:rPr lang="en-US" sz="1200" b="1">
                <a:solidFill>
                  <a:schemeClr val="accent1"/>
                </a:solidFill>
                <a:ea typeface="+mj-ea"/>
                <a:cs typeface="+mj-cs"/>
              </a:rPr>
              <a:t>Future focus is on promoting long term wellbeing</a:t>
            </a:r>
          </a:p>
        </p:txBody>
      </p:sp>
      <p:grpSp>
        <p:nvGrpSpPr>
          <p:cNvPr id="3" name="Group 2">
            <a:extLst>
              <a:ext uri="{FF2B5EF4-FFF2-40B4-BE49-F238E27FC236}">
                <a16:creationId xmlns:a16="http://schemas.microsoft.com/office/drawing/2014/main" id="{B28D2634-F86D-C9AB-8D00-C56F43091748}"/>
              </a:ext>
            </a:extLst>
          </p:cNvPr>
          <p:cNvGrpSpPr/>
          <p:nvPr/>
        </p:nvGrpSpPr>
        <p:grpSpPr>
          <a:xfrm>
            <a:off x="8870286" y="814526"/>
            <a:ext cx="2914921" cy="2141404"/>
            <a:chOff x="8428344" y="1086881"/>
            <a:chExt cx="3388833" cy="2489557"/>
          </a:xfrm>
        </p:grpSpPr>
        <p:grpSp>
          <p:nvGrpSpPr>
            <p:cNvPr id="13" name="Group 12">
              <a:extLst>
                <a:ext uri="{FF2B5EF4-FFF2-40B4-BE49-F238E27FC236}">
                  <a16:creationId xmlns:a16="http://schemas.microsoft.com/office/drawing/2014/main" id="{1E52357D-F911-B231-E361-40952C45B191}"/>
                </a:ext>
              </a:extLst>
            </p:cNvPr>
            <p:cNvGrpSpPr/>
            <p:nvPr/>
          </p:nvGrpSpPr>
          <p:grpSpPr>
            <a:xfrm>
              <a:off x="8428344" y="1086881"/>
              <a:ext cx="2580009" cy="2489557"/>
              <a:chOff x="8537789" y="3623648"/>
              <a:chExt cx="2580009" cy="2489557"/>
            </a:xfrm>
          </p:grpSpPr>
          <p:sp>
            <p:nvSpPr>
              <p:cNvPr id="23" name="TextBox 22">
                <a:extLst>
                  <a:ext uri="{FF2B5EF4-FFF2-40B4-BE49-F238E27FC236}">
                    <a16:creationId xmlns:a16="http://schemas.microsoft.com/office/drawing/2014/main" id="{8009F985-0678-CF25-823C-CCF43CECA10C}"/>
                  </a:ext>
                </a:extLst>
              </p:cNvPr>
              <p:cNvSpPr txBox="1"/>
              <p:nvPr/>
            </p:nvSpPr>
            <p:spPr>
              <a:xfrm rot="18061801" flipH="1">
                <a:off x="7708537" y="4690431"/>
                <a:ext cx="2455599" cy="3220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effectLst/>
                    <a:uLnTx/>
                    <a:uFillTx/>
                    <a:ea typeface="Open Sans" panose="020B0606030504020204" pitchFamily="34" charset="0"/>
                    <a:cs typeface="Open Sans" panose="020B0606030504020204" pitchFamily="34" charset="0"/>
                  </a:rPr>
                  <a:t>Digital/home first, facilities last</a:t>
                </a:r>
              </a:p>
            </p:txBody>
          </p:sp>
          <p:sp>
            <p:nvSpPr>
              <p:cNvPr id="29" name="Isosceles Triangle 28">
                <a:extLst>
                  <a:ext uri="{FF2B5EF4-FFF2-40B4-BE49-F238E27FC236}">
                    <a16:creationId xmlns:a16="http://schemas.microsoft.com/office/drawing/2014/main" id="{D64E026D-EEC8-CF2D-D558-03EB4BB87C48}"/>
                  </a:ext>
                </a:extLst>
              </p:cNvPr>
              <p:cNvSpPr/>
              <p:nvPr/>
            </p:nvSpPr>
            <p:spPr>
              <a:xfrm>
                <a:off x="8629032" y="3827985"/>
                <a:ext cx="2459737" cy="1965960"/>
              </a:xfrm>
              <a:prstGeom prst="triangle">
                <a:avLst/>
              </a:prstGeom>
              <a:solidFill>
                <a:srgbClr val="7F7F7F"/>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effectLst/>
                  <a:uLnTx/>
                  <a:uFillTx/>
                  <a:ea typeface="+mn-ea"/>
                  <a:cs typeface="+mn-cs"/>
                </a:endParaRPr>
              </a:p>
            </p:txBody>
          </p:sp>
          <p:sp>
            <p:nvSpPr>
              <p:cNvPr id="35" name="Trapezoid 34">
                <a:extLst>
                  <a:ext uri="{FF2B5EF4-FFF2-40B4-BE49-F238E27FC236}">
                    <a16:creationId xmlns:a16="http://schemas.microsoft.com/office/drawing/2014/main" id="{565ED5DE-DDEF-F106-DF22-393F67DFB157}"/>
                  </a:ext>
                </a:extLst>
              </p:cNvPr>
              <p:cNvSpPr/>
              <p:nvPr/>
            </p:nvSpPr>
            <p:spPr>
              <a:xfrm>
                <a:off x="8860119" y="4588116"/>
                <a:ext cx="1978265" cy="784261"/>
              </a:xfrm>
              <a:prstGeom prst="trapezoid">
                <a:avLst>
                  <a:gd name="adj" fmla="val 64792"/>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100" b="1" i="0" u="none" strike="noStrike" kern="0" cap="none" spc="0" normalizeH="0" baseline="0" noProof="0">
                    <a:ln>
                      <a:noFill/>
                    </a:ln>
                    <a:solidFill>
                      <a:schemeClr val="bg1"/>
                    </a:solidFill>
                    <a:effectLst/>
                    <a:uLnTx/>
                    <a:uFillTx/>
                    <a:ea typeface="+mn-ea"/>
                    <a:cs typeface="+mn-cs"/>
                  </a:rPr>
                </a:br>
                <a:r>
                  <a:rPr kumimoji="0" lang="en-US" sz="1100" b="1" i="0" u="none" strike="noStrike" kern="0" cap="none" spc="0" normalizeH="0" baseline="0" noProof="0">
                    <a:ln>
                      <a:noFill/>
                    </a:ln>
                    <a:solidFill>
                      <a:schemeClr val="bg1"/>
                    </a:solidFill>
                    <a:effectLst/>
                    <a:uLnTx/>
                    <a:uFillTx/>
                    <a:ea typeface="+mn-ea"/>
                    <a:cs typeface="+mn-cs"/>
                  </a:rPr>
                  <a:t>Home/ Community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chemeClr val="bg1"/>
                  </a:solidFill>
                  <a:effectLst/>
                  <a:uLnTx/>
                  <a:uFillTx/>
                  <a:ea typeface="+mn-ea"/>
                  <a:cs typeface="+mn-cs"/>
                </a:endParaRPr>
              </a:p>
            </p:txBody>
          </p:sp>
          <p:sp>
            <p:nvSpPr>
              <p:cNvPr id="36" name="Rectangle 35">
                <a:extLst>
                  <a:ext uri="{FF2B5EF4-FFF2-40B4-BE49-F238E27FC236}">
                    <a16:creationId xmlns:a16="http://schemas.microsoft.com/office/drawing/2014/main" id="{E157A34A-FD7A-FCBC-7B9B-246F6C2695D7}"/>
                  </a:ext>
                </a:extLst>
              </p:cNvPr>
              <p:cNvSpPr/>
              <p:nvPr/>
            </p:nvSpPr>
            <p:spPr>
              <a:xfrm>
                <a:off x="9412027" y="4276933"/>
                <a:ext cx="891769" cy="39292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chemeClr val="bg1"/>
                    </a:solidFill>
                    <a:effectLst/>
                    <a:uLnTx/>
                    <a:uFillTx/>
                    <a:ea typeface="+mn-ea"/>
                    <a:cs typeface="+mn-cs"/>
                  </a:rPr>
                  <a:t>Facility</a:t>
                </a:r>
              </a:p>
            </p:txBody>
          </p:sp>
          <p:cxnSp>
            <p:nvCxnSpPr>
              <p:cNvPr id="37" name="Straight Arrow Connector 36">
                <a:extLst>
                  <a:ext uri="{FF2B5EF4-FFF2-40B4-BE49-F238E27FC236}">
                    <a16:creationId xmlns:a16="http://schemas.microsoft.com/office/drawing/2014/main" id="{DC62DAFA-09CB-2A23-7F6C-C745B6542B53}"/>
                  </a:ext>
                </a:extLst>
              </p:cNvPr>
              <p:cNvCxnSpPr>
                <a:cxnSpLocks/>
              </p:cNvCxnSpPr>
              <p:nvPr/>
            </p:nvCxnSpPr>
            <p:spPr>
              <a:xfrm flipV="1">
                <a:off x="8537789" y="3850984"/>
                <a:ext cx="1216049" cy="1961472"/>
              </a:xfrm>
              <a:prstGeom prst="straightConnector1">
                <a:avLst/>
              </a:prstGeom>
              <a:noFill/>
              <a:ln w="12700" cap="flat" cmpd="sng" algn="ctr">
                <a:solidFill>
                  <a:schemeClr val="accent3"/>
                </a:solidFill>
                <a:prstDash val="dash"/>
                <a:miter lim="800000"/>
                <a:tailEnd type="triangle"/>
              </a:ln>
              <a:effectLst/>
            </p:spPr>
          </p:cxnSp>
          <p:sp>
            <p:nvSpPr>
              <p:cNvPr id="40" name="TextBox 39">
                <a:extLst>
                  <a:ext uri="{FF2B5EF4-FFF2-40B4-BE49-F238E27FC236}">
                    <a16:creationId xmlns:a16="http://schemas.microsoft.com/office/drawing/2014/main" id="{73DA3A65-B5C3-C400-5226-94DF3832E389}"/>
                  </a:ext>
                </a:extLst>
              </p:cNvPr>
              <p:cNvSpPr txBox="1"/>
              <p:nvPr/>
            </p:nvSpPr>
            <p:spPr bwMode="gray">
              <a:xfrm>
                <a:off x="8870393" y="5844717"/>
                <a:ext cx="1957665" cy="268488"/>
              </a:xfrm>
              <a:prstGeom prst="rect">
                <a:avLst/>
              </a:prstGeom>
            </p:spPr>
            <p:txBody>
              <a:bodyPr wrap="square" lIns="0" r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ea typeface="+mn-ea"/>
                    <a:cs typeface="+mn-cs"/>
                  </a:rPr>
                  <a:t>Care Channels of the Future</a:t>
                </a:r>
              </a:p>
            </p:txBody>
          </p:sp>
          <p:sp>
            <p:nvSpPr>
              <p:cNvPr id="41" name="Trapezoid 40">
                <a:extLst>
                  <a:ext uri="{FF2B5EF4-FFF2-40B4-BE49-F238E27FC236}">
                    <a16:creationId xmlns:a16="http://schemas.microsoft.com/office/drawing/2014/main" id="{4A7CDC22-E376-04A6-20CF-210FB71E8B85}"/>
                  </a:ext>
                </a:extLst>
              </p:cNvPr>
              <p:cNvSpPr/>
              <p:nvPr/>
            </p:nvSpPr>
            <p:spPr>
              <a:xfrm>
                <a:off x="8580654" y="5315255"/>
                <a:ext cx="2537144" cy="525488"/>
              </a:xfrm>
              <a:prstGeom prst="trapezoid">
                <a:avLst>
                  <a:gd name="adj" fmla="val 60615"/>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chemeClr val="bg1"/>
                    </a:solidFill>
                    <a:effectLst/>
                    <a:uLnTx/>
                    <a:uFillTx/>
                    <a:ea typeface="+mn-ea"/>
                    <a:cs typeface="+mn-cs"/>
                  </a:rPr>
                  <a:t>Digital</a:t>
                </a:r>
              </a:p>
            </p:txBody>
          </p:sp>
        </p:grpSp>
        <p:sp>
          <p:nvSpPr>
            <p:cNvPr id="17" name="TextBox 16">
              <a:extLst>
                <a:ext uri="{FF2B5EF4-FFF2-40B4-BE49-F238E27FC236}">
                  <a16:creationId xmlns:a16="http://schemas.microsoft.com/office/drawing/2014/main" id="{EC83E9CE-D3DA-A3C4-5FD2-AF7C98B9528A}"/>
                </a:ext>
              </a:extLst>
            </p:cNvPr>
            <p:cNvSpPr txBox="1"/>
            <p:nvPr/>
          </p:nvSpPr>
          <p:spPr>
            <a:xfrm rot="5400000">
              <a:off x="10537589" y="2055735"/>
              <a:ext cx="2022453" cy="5367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ea typeface="Open Sans" panose="020B0606030504020204" pitchFamily="34" charset="0"/>
                  <a:cs typeface="Open Sans" panose="020B0606030504020204" pitchFamily="34" charset="0"/>
                </a:rPr>
                <a:t>Increasing Care Complexity and Acuity</a:t>
              </a:r>
            </a:p>
          </p:txBody>
        </p:sp>
        <p:cxnSp>
          <p:nvCxnSpPr>
            <p:cNvPr id="21" name="Straight Arrow Connector 20">
              <a:extLst>
                <a:ext uri="{FF2B5EF4-FFF2-40B4-BE49-F238E27FC236}">
                  <a16:creationId xmlns:a16="http://schemas.microsoft.com/office/drawing/2014/main" id="{E7085E3D-5807-4166-FD97-1AC6113877BF}"/>
                </a:ext>
              </a:extLst>
            </p:cNvPr>
            <p:cNvCxnSpPr>
              <a:cxnSpLocks/>
            </p:cNvCxnSpPr>
            <p:nvPr/>
          </p:nvCxnSpPr>
          <p:spPr>
            <a:xfrm flipV="1">
              <a:off x="11192390" y="1312870"/>
              <a:ext cx="0" cy="2022453"/>
            </a:xfrm>
            <a:prstGeom prst="straightConnector1">
              <a:avLst/>
            </a:prstGeom>
            <a:noFill/>
            <a:ln w="38100" cap="flat" cmpd="sng" algn="ctr">
              <a:solidFill>
                <a:srgbClr val="FFFFFF">
                  <a:lumMod val="85000"/>
                </a:srgbClr>
              </a:solidFill>
              <a:prstDash val="sysDash"/>
              <a:miter lim="800000"/>
              <a:headEnd type="oval" w="med" len="med"/>
              <a:tailEnd type="triangle" w="med" len="med"/>
            </a:ln>
            <a:effectLst/>
          </p:spPr>
        </p:cxnSp>
      </p:grpSp>
      <p:sp>
        <p:nvSpPr>
          <p:cNvPr id="42" name="Arrow: Right 41">
            <a:extLst>
              <a:ext uri="{FF2B5EF4-FFF2-40B4-BE49-F238E27FC236}">
                <a16:creationId xmlns:a16="http://schemas.microsoft.com/office/drawing/2014/main" id="{26EB6116-A2B5-AD61-98AF-96C452425ACB}"/>
              </a:ext>
            </a:extLst>
          </p:cNvPr>
          <p:cNvSpPr/>
          <p:nvPr/>
        </p:nvSpPr>
        <p:spPr>
          <a:xfrm>
            <a:off x="611547" y="2259868"/>
            <a:ext cx="7750279" cy="570627"/>
          </a:xfrm>
          <a:prstGeom prst="rightArrow">
            <a:avLst>
              <a:gd name="adj1" fmla="val 50000"/>
              <a:gd name="adj2" fmla="val 47269"/>
            </a:avLst>
          </a:prstGeom>
          <a:solidFill>
            <a:srgbClr val="00B0F0"/>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1"/>
                </a:solidFill>
                <a:effectLst/>
                <a:uLnTx/>
                <a:uFillTx/>
                <a:ea typeface="Open Sans" panose="020B0606030504020204" pitchFamily="34" charset="0"/>
                <a:cs typeface="Open Sans" panose="020B0606030504020204" pitchFamily="34" charset="0"/>
                <a:sym typeface="Helvetica"/>
              </a:rPr>
              <a:t>Future focus: </a:t>
            </a:r>
            <a:r>
              <a:rPr kumimoji="0" lang="en-US" sz="1200" i="0" u="none" strike="noStrike" kern="0" cap="none" spc="0" normalizeH="0" baseline="0" noProof="0">
                <a:ln>
                  <a:noFill/>
                </a:ln>
                <a:solidFill>
                  <a:schemeClr val="bg1"/>
                </a:solidFill>
                <a:effectLst/>
                <a:uLnTx/>
                <a:uFillTx/>
                <a:ea typeface="Open Sans" panose="020B0606030504020204" pitchFamily="34" charset="0"/>
                <a:cs typeface="Open Sans" panose="020B0606030504020204" pitchFamily="34" charset="0"/>
                <a:sym typeface="Helvetica"/>
              </a:rPr>
              <a:t>Promoting Long-term Well-being </a:t>
            </a:r>
          </a:p>
        </p:txBody>
      </p:sp>
      <p:sp>
        <p:nvSpPr>
          <p:cNvPr id="43" name="Arrow: Right 42">
            <a:extLst>
              <a:ext uri="{FF2B5EF4-FFF2-40B4-BE49-F238E27FC236}">
                <a16:creationId xmlns:a16="http://schemas.microsoft.com/office/drawing/2014/main" id="{864F91FF-115E-6B59-23B9-08EFCB454872}"/>
              </a:ext>
            </a:extLst>
          </p:cNvPr>
          <p:cNvSpPr/>
          <p:nvPr/>
        </p:nvSpPr>
        <p:spPr>
          <a:xfrm>
            <a:off x="3699848" y="1179849"/>
            <a:ext cx="3106598" cy="570627"/>
          </a:xfrm>
          <a:prstGeom prst="rightArrow">
            <a:avLst/>
          </a:prstGeom>
          <a:solidFill>
            <a:schemeClr val="tx1">
              <a:lumMod val="50000"/>
              <a:lumOff val="50000"/>
            </a:scheme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ea typeface="Open Sans" panose="020B0606030504020204" pitchFamily="34" charset="0"/>
                <a:cs typeface="Open Sans" panose="020B0606030504020204" pitchFamily="34" charset="0"/>
                <a:sym typeface="Helvetica"/>
              </a:rPr>
              <a:t>Current focus: </a:t>
            </a:r>
            <a:r>
              <a:rPr kumimoji="0" lang="en-US" sz="1200" i="0" u="none" strike="noStrike" kern="0" cap="none" spc="0" normalizeH="0" baseline="0" noProof="0">
                <a:ln>
                  <a:noFill/>
                </a:ln>
                <a:solidFill>
                  <a:srgbClr val="FFFFFF"/>
                </a:solidFill>
                <a:effectLst/>
                <a:uLnTx/>
                <a:uFillTx/>
                <a:ea typeface="Open Sans" panose="020B0606030504020204" pitchFamily="34" charset="0"/>
                <a:cs typeface="Open Sans" panose="020B0606030504020204" pitchFamily="34" charset="0"/>
                <a:sym typeface="Helvetica"/>
              </a:rPr>
              <a:t>Insuring Treatment &amp; Care</a:t>
            </a:r>
          </a:p>
        </p:txBody>
      </p:sp>
      <p:sp>
        <p:nvSpPr>
          <p:cNvPr id="44" name="Rectangle 43">
            <a:extLst>
              <a:ext uri="{FF2B5EF4-FFF2-40B4-BE49-F238E27FC236}">
                <a16:creationId xmlns:a16="http://schemas.microsoft.com/office/drawing/2014/main" id="{B8D1FC90-049A-57F6-B419-253131D3617A}"/>
              </a:ext>
            </a:extLst>
          </p:cNvPr>
          <p:cNvSpPr/>
          <p:nvPr/>
        </p:nvSpPr>
        <p:spPr>
          <a:xfrm>
            <a:off x="613303" y="1778876"/>
            <a:ext cx="1260000" cy="540000"/>
          </a:xfrm>
          <a:prstGeom prst="rect">
            <a:avLst/>
          </a:prstGeom>
          <a:solidFill>
            <a:srgbClr val="00B0F0"/>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algn="ctr" defTabSz="457200" hangingPunct="0">
              <a:defRPr/>
            </a:pPr>
            <a:endParaRPr lang="en-US" sz="1200" b="1" kern="0">
              <a:solidFill>
                <a:schemeClr val="bg1"/>
              </a:solidFill>
              <a:ea typeface="Open Sans" panose="020B0606030504020204" pitchFamily="34" charset="0"/>
              <a:cs typeface="Open Sans" panose="020B0606030504020204" pitchFamily="34" charset="0"/>
              <a:sym typeface="Helvetica"/>
            </a:endParaRPr>
          </a:p>
          <a:p>
            <a:pPr algn="ctr" defTabSz="457200" hangingPunct="0">
              <a:defRPr/>
            </a:pPr>
            <a:r>
              <a:rPr lang="en-US" sz="1200" b="1" kern="0">
                <a:solidFill>
                  <a:schemeClr val="bg1"/>
                </a:solidFill>
                <a:ea typeface="Open Sans" panose="020B0606030504020204" pitchFamily="34" charset="0"/>
                <a:cs typeface="Open Sans" panose="020B0606030504020204" pitchFamily="34" charset="0"/>
                <a:sym typeface="Helvetica"/>
              </a:rPr>
              <a:t>Proactive management</a:t>
            </a:r>
            <a:endParaRPr kumimoji="0" lang="en-US" sz="1200" b="1" i="0" u="none" strike="noStrike" kern="0" cap="none" spc="0" normalizeH="0" baseline="0" noProof="0">
              <a:ln>
                <a:noFill/>
              </a:ln>
              <a:solidFill>
                <a:schemeClr val="bg1"/>
              </a:solidFill>
              <a:effectLst/>
              <a:uLnTx/>
              <a:uFillTx/>
              <a:ea typeface="Open Sans" panose="020B0606030504020204" pitchFamily="34" charset="0"/>
              <a:cs typeface="Open Sans" panose="020B0606030504020204" pitchFamily="34" charset="0"/>
              <a:sym typeface="Helvetica"/>
            </a:endParaRP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bg1"/>
              </a:solidFill>
              <a:effectLst/>
              <a:uLnTx/>
              <a:uFillTx/>
              <a:ea typeface="Open Sans" panose="020B0606030504020204" pitchFamily="34" charset="0"/>
              <a:cs typeface="Open Sans" panose="020B0606030504020204" pitchFamily="34" charset="0"/>
              <a:sym typeface="Helvetica"/>
            </a:endParaRPr>
          </a:p>
        </p:txBody>
      </p:sp>
      <p:sp>
        <p:nvSpPr>
          <p:cNvPr id="45" name="Rectangle 44">
            <a:extLst>
              <a:ext uri="{FF2B5EF4-FFF2-40B4-BE49-F238E27FC236}">
                <a16:creationId xmlns:a16="http://schemas.microsoft.com/office/drawing/2014/main" id="{2286AFB6-6337-6F0A-98CE-0AC5ADB2F876}"/>
              </a:ext>
            </a:extLst>
          </p:cNvPr>
          <p:cNvSpPr/>
          <p:nvPr/>
        </p:nvSpPr>
        <p:spPr>
          <a:xfrm>
            <a:off x="2163212" y="1778260"/>
            <a:ext cx="1260000" cy="540000"/>
          </a:xfrm>
          <a:prstGeom prst="rect">
            <a:avLst/>
          </a:prstGeom>
          <a:solidFill>
            <a:srgbClr val="00B0F0"/>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algn="ctr" defTabSz="457200" hangingPunct="0"/>
            <a:r>
              <a:rPr lang="en-US" sz="1200" b="1" kern="0">
                <a:solidFill>
                  <a:schemeClr val="bg1"/>
                </a:solidFill>
                <a:ea typeface="Open Sans" panose="020B0606030504020204" pitchFamily="34" charset="0"/>
                <a:cs typeface="Open Sans" panose="020B0606030504020204" pitchFamily="34" charset="0"/>
                <a:sym typeface="Helvetica"/>
              </a:rPr>
              <a:t>Seeking medical advice</a:t>
            </a:r>
          </a:p>
        </p:txBody>
      </p:sp>
      <p:sp>
        <p:nvSpPr>
          <p:cNvPr id="46" name="Rectangle 45">
            <a:extLst>
              <a:ext uri="{FF2B5EF4-FFF2-40B4-BE49-F238E27FC236}">
                <a16:creationId xmlns:a16="http://schemas.microsoft.com/office/drawing/2014/main" id="{7A3F4E37-FA34-A150-9221-222F1FB55DC7}"/>
              </a:ext>
            </a:extLst>
          </p:cNvPr>
          <p:cNvSpPr/>
          <p:nvPr/>
        </p:nvSpPr>
        <p:spPr>
          <a:xfrm>
            <a:off x="3713121" y="1777646"/>
            <a:ext cx="1260000" cy="540000"/>
          </a:xfrm>
          <a:prstGeom prst="rect">
            <a:avLst/>
          </a:prstGeom>
          <a:solidFill>
            <a:srgbClr val="7F7F7F"/>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algn="ctr" defTabSz="457200" hangingPunct="0"/>
            <a:r>
              <a:rPr lang="en-US" sz="1200" b="1" kern="0">
                <a:solidFill>
                  <a:schemeClr val="bg1"/>
                </a:solidFill>
                <a:ea typeface="Open Sans" panose="020B0606030504020204" pitchFamily="34" charset="0"/>
                <a:cs typeface="Open Sans" panose="020B0606030504020204" pitchFamily="34" charset="0"/>
                <a:sym typeface="Helvetica"/>
              </a:rPr>
              <a:t>Treatment &amp; care</a:t>
            </a:r>
          </a:p>
        </p:txBody>
      </p:sp>
      <p:sp>
        <p:nvSpPr>
          <p:cNvPr id="47" name="Rectangle 46">
            <a:extLst>
              <a:ext uri="{FF2B5EF4-FFF2-40B4-BE49-F238E27FC236}">
                <a16:creationId xmlns:a16="http://schemas.microsoft.com/office/drawing/2014/main" id="{11124FD1-2FAF-2CF0-8FD6-A09203FF8959}"/>
              </a:ext>
            </a:extLst>
          </p:cNvPr>
          <p:cNvSpPr/>
          <p:nvPr/>
        </p:nvSpPr>
        <p:spPr>
          <a:xfrm>
            <a:off x="5263030" y="1777032"/>
            <a:ext cx="1260000" cy="540000"/>
          </a:xfrm>
          <a:prstGeom prst="rect">
            <a:avLst/>
          </a:prstGeom>
          <a:solidFill>
            <a:srgbClr val="7F7F7F"/>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algn="ctr" defTabSz="457200" hangingPunct="0"/>
            <a:r>
              <a:rPr lang="en-US" sz="1200" b="1" kern="0">
                <a:solidFill>
                  <a:schemeClr val="bg1"/>
                </a:solidFill>
                <a:ea typeface="Open Sans" panose="020B0606030504020204" pitchFamily="34" charset="0"/>
                <a:cs typeface="Open Sans" panose="020B0606030504020204" pitchFamily="34" charset="0"/>
                <a:sym typeface="Helvetica"/>
              </a:rPr>
              <a:t>Recovery &amp; Rehabilitation</a:t>
            </a:r>
          </a:p>
        </p:txBody>
      </p:sp>
      <p:sp>
        <p:nvSpPr>
          <p:cNvPr id="48" name="Rectangle 47">
            <a:extLst>
              <a:ext uri="{FF2B5EF4-FFF2-40B4-BE49-F238E27FC236}">
                <a16:creationId xmlns:a16="http://schemas.microsoft.com/office/drawing/2014/main" id="{19D0E665-0994-71E6-332F-532F886D5BCE}"/>
              </a:ext>
            </a:extLst>
          </p:cNvPr>
          <p:cNvSpPr/>
          <p:nvPr/>
        </p:nvSpPr>
        <p:spPr>
          <a:xfrm>
            <a:off x="6812940" y="1776418"/>
            <a:ext cx="1260000" cy="540000"/>
          </a:xfrm>
          <a:prstGeom prst="rect">
            <a:avLst/>
          </a:prstGeom>
          <a:solidFill>
            <a:srgbClr val="00B0F0"/>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algn="ctr" defTabSz="457200" hangingPunct="0"/>
            <a:r>
              <a:rPr lang="en-US" sz="1200" b="1" kern="0">
                <a:solidFill>
                  <a:schemeClr val="bg1"/>
                </a:solidFill>
                <a:ea typeface="Open Sans" panose="020B0606030504020204" pitchFamily="34" charset="0"/>
                <a:cs typeface="Open Sans" panose="020B0606030504020204" pitchFamily="34" charset="0"/>
                <a:sym typeface="Helvetica"/>
              </a:rPr>
              <a:t>Long-Term Wellbeing</a:t>
            </a:r>
          </a:p>
        </p:txBody>
      </p:sp>
      <p:sp>
        <p:nvSpPr>
          <p:cNvPr id="75" name="TextBox 74">
            <a:extLst>
              <a:ext uri="{FF2B5EF4-FFF2-40B4-BE49-F238E27FC236}">
                <a16:creationId xmlns:a16="http://schemas.microsoft.com/office/drawing/2014/main" id="{37D8BBEA-0C7C-FBCE-D10A-D3737A3A1ABC}"/>
              </a:ext>
            </a:extLst>
          </p:cNvPr>
          <p:cNvSpPr txBox="1"/>
          <p:nvPr/>
        </p:nvSpPr>
        <p:spPr>
          <a:xfrm>
            <a:off x="673894" y="2787134"/>
            <a:ext cx="8460581" cy="276999"/>
          </a:xfrm>
          <a:prstGeom prst="rect">
            <a:avLst/>
          </a:prstGeom>
          <a:noFill/>
        </p:spPr>
        <p:txBody>
          <a:bodyPr wrap="square">
            <a:spAutoFit/>
          </a:bodyPr>
          <a:lstStyle/>
          <a:p>
            <a:pPr defTabSz="1219170">
              <a:spcBef>
                <a:spcPct val="0"/>
              </a:spcBef>
            </a:pPr>
            <a:r>
              <a:rPr lang="en-US" sz="1200" b="1">
                <a:solidFill>
                  <a:schemeClr val="accent1"/>
                </a:solidFill>
                <a:ea typeface="+mj-ea"/>
                <a:cs typeface="+mj-cs"/>
              </a:rPr>
              <a:t>Key </a:t>
            </a:r>
            <a:r>
              <a:rPr lang="en-US" sz="1200" b="1" err="1">
                <a:solidFill>
                  <a:schemeClr val="accent1"/>
                </a:solidFill>
                <a:ea typeface="+mj-ea"/>
                <a:cs typeface="+mj-cs"/>
              </a:rPr>
              <a:t>thematics</a:t>
            </a:r>
            <a:r>
              <a:rPr lang="en-US" sz="1200" b="1">
                <a:solidFill>
                  <a:schemeClr val="accent1"/>
                </a:solidFill>
                <a:ea typeface="+mj-ea"/>
                <a:cs typeface="+mj-cs"/>
              </a:rPr>
              <a:t> and changes allowing insurers to change the way they operate</a:t>
            </a:r>
          </a:p>
        </p:txBody>
      </p:sp>
    </p:spTree>
    <p:extLst>
      <p:ext uri="{BB962C8B-B14F-4D97-AF65-F5344CB8AC3E}">
        <p14:creationId xmlns:p14="http://schemas.microsoft.com/office/powerpoint/2010/main" val="40930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8AD5A2E-E9D6-A23F-CEDA-295BA11ED710}"/>
              </a:ext>
            </a:extLst>
          </p:cNvPr>
          <p:cNvSpPr/>
          <p:nvPr/>
        </p:nvSpPr>
        <p:spPr bwMode="gray">
          <a:xfrm>
            <a:off x="342900" y="1847850"/>
            <a:ext cx="5915025" cy="2228851"/>
          </a:xfrm>
          <a:prstGeom prst="roundRect">
            <a:avLst>
              <a:gd name="adj" fmla="val 11966"/>
            </a:avLst>
          </a:prstGeom>
          <a:solidFill>
            <a:schemeClr val="bg1">
              <a:lumMod val="95000"/>
            </a:schemeClr>
          </a:solidFill>
          <a:ln w="19050" algn="ctr">
            <a:noFill/>
            <a:miter lim="800000"/>
            <a:headEnd/>
            <a:tailEnd/>
          </a:ln>
        </p:spPr>
        <p:txBody>
          <a:bodyPr wrap="square" lIns="88900" tIns="88900" rIns="182880" bIns="88900" rtlCol="0" anchor="t"/>
          <a:lstStyle/>
          <a:p>
            <a:pPr>
              <a:lnSpc>
                <a:spcPct val="106000"/>
              </a:lnSpc>
              <a:spcAft>
                <a:spcPts val="600"/>
              </a:spcAft>
            </a:pPr>
            <a:endParaRPr kumimoji="0" lang="en-US" sz="1200" b="0" i="0" u="none" strike="noStrike" kern="1200" cap="none" spc="0" normalizeH="0" baseline="0" noProof="0">
              <a:ln>
                <a:noFill/>
              </a:ln>
              <a:solidFill>
                <a:prstClr val="black"/>
              </a:solidFill>
              <a:effectLst/>
              <a:uLnTx/>
              <a:uFillTx/>
              <a:ea typeface="+mn-ea"/>
              <a:cs typeface="Segoe UI"/>
            </a:endParaRPr>
          </a:p>
        </p:txBody>
      </p:sp>
      <p:sp>
        <p:nvSpPr>
          <p:cNvPr id="2" name="Title 1">
            <a:extLst>
              <a:ext uri="{FF2B5EF4-FFF2-40B4-BE49-F238E27FC236}">
                <a16:creationId xmlns:a16="http://schemas.microsoft.com/office/drawing/2014/main" id="{64A308BB-83A6-11D8-2D8B-C62DA9B82181}"/>
              </a:ext>
            </a:extLst>
          </p:cNvPr>
          <p:cNvSpPr>
            <a:spLocks noGrp="1"/>
          </p:cNvSpPr>
          <p:nvPr>
            <p:ph type="title"/>
          </p:nvPr>
        </p:nvSpPr>
        <p:spPr/>
        <p:txBody>
          <a:bodyPr/>
          <a:lstStyle/>
          <a:p>
            <a:r>
              <a:rPr lang="en-US" sz="2400">
                <a:latin typeface="+mn-lt"/>
              </a:rPr>
              <a:t>Healthcare in future requires changed roles for incumbents, adjacent and new players</a:t>
            </a:r>
            <a:endParaRPr lang="en-AU" sz="2400">
              <a:latin typeface="+mn-lt"/>
            </a:endParaRPr>
          </a:p>
        </p:txBody>
      </p:sp>
      <p:sp>
        <p:nvSpPr>
          <p:cNvPr id="4" name="Slide Number Placeholder 3">
            <a:extLst>
              <a:ext uri="{FF2B5EF4-FFF2-40B4-BE49-F238E27FC236}">
                <a16:creationId xmlns:a16="http://schemas.microsoft.com/office/drawing/2014/main" id="{CC918C65-9C0B-6BE9-20DC-2CD5B4163202}"/>
              </a:ext>
            </a:extLst>
          </p:cNvPr>
          <p:cNvSpPr>
            <a:spLocks noGrp="1"/>
          </p:cNvSpPr>
          <p:nvPr>
            <p:ph type="sldNum" sz="quarter" idx="12"/>
          </p:nvPr>
        </p:nvSpPr>
        <p:spPr/>
        <p:txBody>
          <a:bodyPr/>
          <a:lstStyle/>
          <a:p>
            <a:fld id="{741AFF56-1126-4107-9C02-BC0EFBF16431}" type="slidenum">
              <a:rPr lang="en-GB" smtClean="0">
                <a:latin typeface="+mn-lt"/>
              </a:rPr>
              <a:t>9</a:t>
            </a:fld>
            <a:endParaRPr lang="en-GB">
              <a:latin typeface="+mn-lt"/>
            </a:endParaRPr>
          </a:p>
        </p:txBody>
      </p:sp>
      <p:sp>
        <p:nvSpPr>
          <p:cNvPr id="5" name="Footer Placeholder 4">
            <a:extLst>
              <a:ext uri="{FF2B5EF4-FFF2-40B4-BE49-F238E27FC236}">
                <a16:creationId xmlns:a16="http://schemas.microsoft.com/office/drawing/2014/main" id="{5CD07B3F-0ED0-F953-02B9-4826B8BE3C3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latin typeface="+mn-lt"/>
              </a:rPr>
              <a:t>Presented at the 2025 All Actuaries Summit</a:t>
            </a:r>
          </a:p>
        </p:txBody>
      </p:sp>
      <p:sp>
        <p:nvSpPr>
          <p:cNvPr id="28" name="Rectangle 27">
            <a:extLst>
              <a:ext uri="{FF2B5EF4-FFF2-40B4-BE49-F238E27FC236}">
                <a16:creationId xmlns:a16="http://schemas.microsoft.com/office/drawing/2014/main" id="{C4851112-785F-195E-F03D-09D65E5E3716}"/>
              </a:ext>
            </a:extLst>
          </p:cNvPr>
          <p:cNvSpPr/>
          <p:nvPr/>
        </p:nvSpPr>
        <p:spPr bwMode="gray">
          <a:xfrm>
            <a:off x="5604508" y="1771556"/>
            <a:ext cx="4225292" cy="369188"/>
          </a:xfrm>
          <a:prstGeom prst="rect">
            <a:avLst/>
          </a:prstGeom>
        </p:spPr>
        <p:txBody>
          <a:bodyPr vert="horz" lIns="0" tIns="0" rIns="0" bIns="0" rtlCol="0" anchor="ctr" anchorCtr="0">
            <a:noAutofit/>
          </a:bodyPr>
          <a:lstStyle/>
          <a:p>
            <a:pPr marL="285750" indent="-285750" algn="l">
              <a:buFont typeface="Arial" panose="020B0604020202020204" pitchFamily="34" charset="0"/>
              <a:buChar char="•"/>
            </a:pPr>
            <a:endParaRPr lang="en-US" b="0" i="0">
              <a:solidFill>
                <a:srgbClr val="313131"/>
              </a:solidFill>
              <a:effectLst/>
            </a:endParaRPr>
          </a:p>
        </p:txBody>
      </p:sp>
      <p:sp>
        <p:nvSpPr>
          <p:cNvPr id="14" name="Rectangle 13">
            <a:extLst>
              <a:ext uri="{FF2B5EF4-FFF2-40B4-BE49-F238E27FC236}">
                <a16:creationId xmlns:a16="http://schemas.microsoft.com/office/drawing/2014/main" id="{99F227C3-1F65-034C-3723-28CF10547B02}"/>
              </a:ext>
            </a:extLst>
          </p:cNvPr>
          <p:cNvSpPr/>
          <p:nvPr/>
        </p:nvSpPr>
        <p:spPr bwMode="gray">
          <a:xfrm>
            <a:off x="1400175" y="1989630"/>
            <a:ext cx="2600325" cy="309363"/>
          </a:xfrm>
          <a:prstGeom prst="rect">
            <a:avLst/>
          </a:prstGeom>
        </p:spPr>
        <p:txBody>
          <a:bodyPr vert="horz" lIns="0" tIns="0" rIns="0" bIns="0" rtlCol="0" anchor="t" anchorCtr="0">
            <a:noAutofit/>
          </a:bodyPr>
          <a:lstStyle/>
          <a:p>
            <a:pPr algn="ctr"/>
            <a:r>
              <a:rPr lang="en-US" sz="1200" b="1">
                <a:solidFill>
                  <a:srgbClr val="313131"/>
                </a:solidFill>
                <a:ea typeface="Calibri" panose="020F0502020204030204" pitchFamily="34" charset="0"/>
                <a:cs typeface="Calibri" panose="020F0502020204030204" pitchFamily="34" charset="0"/>
              </a:rPr>
              <a:t>Federal, State &amp; Territory Government</a:t>
            </a:r>
          </a:p>
          <a:p>
            <a:pPr marL="171450" indent="-180000">
              <a:buFont typeface="Arial" panose="020B0604020202020204" pitchFamily="34" charset="0"/>
              <a:buChar char="•"/>
            </a:pPr>
            <a:endParaRPr lang="en-US" sz="1200" b="1">
              <a:solidFill>
                <a:srgbClr val="313131"/>
              </a:solidFill>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3CBC1343-ADC4-351A-FD93-D896FA0DE2D3}"/>
              </a:ext>
            </a:extLst>
          </p:cNvPr>
          <p:cNvSpPr/>
          <p:nvPr/>
        </p:nvSpPr>
        <p:spPr bwMode="gray">
          <a:xfrm>
            <a:off x="2028826" y="3571875"/>
            <a:ext cx="1836802" cy="430268"/>
          </a:xfrm>
          <a:prstGeom prst="rect">
            <a:avLst/>
          </a:prstGeom>
        </p:spPr>
        <p:txBody>
          <a:bodyPr vert="horz" lIns="0" tIns="0" rIns="0" bIns="0" rtlCol="0" anchor="t" anchorCtr="0">
            <a:noAutofit/>
          </a:bodyPr>
          <a:lstStyle/>
          <a:p>
            <a:pPr marL="171450" indent="-180000">
              <a:buFont typeface="Arial" panose="020B0604020202020204" pitchFamily="34" charset="0"/>
              <a:buChar char="•"/>
            </a:pPr>
            <a:r>
              <a:rPr lang="en-US" sz="1200">
                <a:solidFill>
                  <a:srgbClr val="313131"/>
                </a:solidFill>
                <a:ea typeface="Calibri" panose="020F0502020204030204" pitchFamily="34" charset="0"/>
                <a:cs typeface="Calibri" panose="020F0502020204030204" pitchFamily="34" charset="0"/>
              </a:rPr>
              <a:t>H</a:t>
            </a:r>
            <a:r>
              <a:rPr lang="en-US" sz="1200" b="0" i="0">
                <a:solidFill>
                  <a:srgbClr val="313131"/>
                </a:solidFill>
                <a:effectLst/>
                <a:ea typeface="Calibri" panose="020F0502020204030204" pitchFamily="34" charset="0"/>
                <a:cs typeface="Calibri" panose="020F0502020204030204" pitchFamily="34" charset="0"/>
              </a:rPr>
              <a:t>ospital cover</a:t>
            </a:r>
          </a:p>
          <a:p>
            <a:pPr marL="171450" indent="-180000">
              <a:buFont typeface="Arial" panose="020B0604020202020204" pitchFamily="34" charset="0"/>
              <a:buChar char="•"/>
            </a:pPr>
            <a:r>
              <a:rPr lang="en-US" sz="1200">
                <a:solidFill>
                  <a:srgbClr val="313131"/>
                </a:solidFill>
                <a:ea typeface="Calibri" panose="020F0502020204030204" pitchFamily="34" charset="0"/>
                <a:cs typeface="Calibri" panose="020F0502020204030204" pitchFamily="34" charset="0"/>
              </a:rPr>
              <a:t>G</a:t>
            </a:r>
            <a:r>
              <a:rPr lang="en-US" sz="1200" b="0" i="0">
                <a:solidFill>
                  <a:srgbClr val="313131"/>
                </a:solidFill>
                <a:effectLst/>
                <a:ea typeface="Calibri" panose="020F0502020204030204" pitchFamily="34" charset="0"/>
                <a:cs typeface="Calibri" panose="020F0502020204030204" pitchFamily="34" charset="0"/>
              </a:rPr>
              <a:t>eneral treatment cover</a:t>
            </a:r>
            <a:endParaRPr lang="en-US" sz="1200" b="0" i="0">
              <a:effectLst/>
            </a:endParaRPr>
          </a:p>
        </p:txBody>
      </p:sp>
      <p:sp>
        <p:nvSpPr>
          <p:cNvPr id="19" name="Rectangle 18">
            <a:extLst>
              <a:ext uri="{FF2B5EF4-FFF2-40B4-BE49-F238E27FC236}">
                <a16:creationId xmlns:a16="http://schemas.microsoft.com/office/drawing/2014/main" id="{EFB0299C-BF1F-B775-E5D8-BE742BACA776}"/>
              </a:ext>
            </a:extLst>
          </p:cNvPr>
          <p:cNvSpPr/>
          <p:nvPr/>
        </p:nvSpPr>
        <p:spPr bwMode="gray">
          <a:xfrm>
            <a:off x="503933" y="2901843"/>
            <a:ext cx="996551" cy="309363"/>
          </a:xfrm>
          <a:prstGeom prst="rect">
            <a:avLst/>
          </a:prstGeom>
        </p:spPr>
        <p:txBody>
          <a:bodyPr vert="horz" lIns="0" tIns="0" rIns="0" bIns="0" rtlCol="0" anchor="ctr" anchorCtr="0">
            <a:noAutofit/>
          </a:bodyPr>
          <a:lstStyle/>
          <a:p>
            <a:pPr rtl="0" fontAlgn="ctr">
              <a:spcBef>
                <a:spcPts val="0"/>
              </a:spcBef>
              <a:spcAft>
                <a:spcPts val="0"/>
              </a:spcAft>
            </a:pPr>
            <a:r>
              <a:rPr lang="en-US" sz="1200" b="1">
                <a:solidFill>
                  <a:srgbClr val="313131"/>
                </a:solidFill>
                <a:ea typeface="Calibri" panose="020F0502020204030204" pitchFamily="34" charset="0"/>
                <a:cs typeface="Calibri" panose="020F0502020204030204" pitchFamily="34" charset="0"/>
              </a:rPr>
              <a:t>Households</a:t>
            </a:r>
          </a:p>
        </p:txBody>
      </p:sp>
      <p:sp>
        <p:nvSpPr>
          <p:cNvPr id="20" name="Arrow: Right 19">
            <a:extLst>
              <a:ext uri="{FF2B5EF4-FFF2-40B4-BE49-F238E27FC236}">
                <a16:creationId xmlns:a16="http://schemas.microsoft.com/office/drawing/2014/main" id="{0530EDA4-AE56-C2C6-F497-58E2649AA04C}"/>
              </a:ext>
            </a:extLst>
          </p:cNvPr>
          <p:cNvSpPr/>
          <p:nvPr/>
        </p:nvSpPr>
        <p:spPr>
          <a:xfrm rot="2055732">
            <a:off x="3758498" y="2404756"/>
            <a:ext cx="801648" cy="391377"/>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Payments</a:t>
            </a:r>
            <a:endParaRPr lang="en-AU" sz="1000"/>
          </a:p>
        </p:txBody>
      </p:sp>
      <p:sp>
        <p:nvSpPr>
          <p:cNvPr id="22" name="Arrow: Right 21">
            <a:extLst>
              <a:ext uri="{FF2B5EF4-FFF2-40B4-BE49-F238E27FC236}">
                <a16:creationId xmlns:a16="http://schemas.microsoft.com/office/drawing/2014/main" id="{10DDB2A0-C644-BBCF-D102-019A600EF6E4}"/>
              </a:ext>
            </a:extLst>
          </p:cNvPr>
          <p:cNvSpPr/>
          <p:nvPr/>
        </p:nvSpPr>
        <p:spPr>
          <a:xfrm>
            <a:off x="1476376" y="2885599"/>
            <a:ext cx="2447924" cy="393329"/>
          </a:xfrm>
          <a:prstGeom prst="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Out of pocket</a:t>
            </a:r>
            <a:endParaRPr lang="en-AU" sz="1000"/>
          </a:p>
        </p:txBody>
      </p:sp>
      <p:sp>
        <p:nvSpPr>
          <p:cNvPr id="23" name="Arrow: Right 22">
            <a:extLst>
              <a:ext uri="{FF2B5EF4-FFF2-40B4-BE49-F238E27FC236}">
                <a16:creationId xmlns:a16="http://schemas.microsoft.com/office/drawing/2014/main" id="{A1DF6C6D-2A4D-AB7A-F9DE-2B8477BA5651}"/>
              </a:ext>
            </a:extLst>
          </p:cNvPr>
          <p:cNvSpPr/>
          <p:nvPr/>
        </p:nvSpPr>
        <p:spPr>
          <a:xfrm rot="19669802">
            <a:off x="840180" y="2382230"/>
            <a:ext cx="826862" cy="351070"/>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Taxes</a:t>
            </a:r>
            <a:endParaRPr lang="en-AU" sz="1000"/>
          </a:p>
        </p:txBody>
      </p:sp>
      <p:sp>
        <p:nvSpPr>
          <p:cNvPr id="25" name="Rectangle 24">
            <a:extLst>
              <a:ext uri="{FF2B5EF4-FFF2-40B4-BE49-F238E27FC236}">
                <a16:creationId xmlns:a16="http://schemas.microsoft.com/office/drawing/2014/main" id="{2BC46F57-50F0-D17A-E8F9-42DAE62C06FA}"/>
              </a:ext>
            </a:extLst>
          </p:cNvPr>
          <p:cNvSpPr/>
          <p:nvPr/>
        </p:nvSpPr>
        <p:spPr bwMode="gray">
          <a:xfrm>
            <a:off x="4626919" y="2755396"/>
            <a:ext cx="1669106" cy="731397"/>
          </a:xfrm>
          <a:prstGeom prst="rect">
            <a:avLst/>
          </a:prstGeom>
        </p:spPr>
        <p:txBody>
          <a:bodyPr vert="horz" lIns="0" tIns="0" rIns="0" bIns="0" rtlCol="0" anchor="t" anchorCtr="0">
            <a:noAutofit/>
          </a:bodyPr>
          <a:lstStyle/>
          <a:p>
            <a:pPr indent="-180000" algn="l">
              <a:buFont typeface="Arial" panose="020B0604020202020204" pitchFamily="34" charset="0"/>
              <a:buChar char="•"/>
            </a:pPr>
            <a:r>
              <a:rPr lang="en-US" sz="1200">
                <a:solidFill>
                  <a:srgbClr val="313131"/>
                </a:solidFill>
                <a:ea typeface="Calibri" panose="020F0502020204030204" pitchFamily="34" charset="0"/>
                <a:cs typeface="Calibri" panose="020F0502020204030204" pitchFamily="34" charset="0"/>
              </a:rPr>
              <a:t>G</a:t>
            </a:r>
            <a:r>
              <a:rPr lang="en-US" sz="1200" b="0" i="0">
                <a:solidFill>
                  <a:srgbClr val="313131"/>
                </a:solidFill>
                <a:effectLst/>
                <a:ea typeface="Calibri" panose="020F0502020204030204" pitchFamily="34" charset="0"/>
                <a:cs typeface="Calibri" panose="020F0502020204030204" pitchFamily="34" charset="0"/>
              </a:rPr>
              <a:t>eneral practitioners (GPs)</a:t>
            </a:r>
          </a:p>
          <a:p>
            <a:pPr indent="-180000" algn="l">
              <a:buFont typeface="Arial" panose="020B0604020202020204" pitchFamily="34" charset="0"/>
              <a:buChar char="•"/>
            </a:pPr>
            <a:r>
              <a:rPr lang="en-US" sz="1200">
                <a:solidFill>
                  <a:srgbClr val="313131"/>
                </a:solidFill>
                <a:ea typeface="Calibri" panose="020F0502020204030204" pitchFamily="34" charset="0"/>
                <a:cs typeface="Calibri" panose="020F0502020204030204" pitchFamily="34" charset="0"/>
              </a:rPr>
              <a:t>M</a:t>
            </a:r>
            <a:r>
              <a:rPr lang="en-US" sz="1200" b="0" i="0">
                <a:solidFill>
                  <a:srgbClr val="313131"/>
                </a:solidFill>
                <a:effectLst/>
                <a:ea typeface="Calibri" panose="020F0502020204030204" pitchFamily="34" charset="0"/>
                <a:cs typeface="Calibri" panose="020F0502020204030204" pitchFamily="34" charset="0"/>
              </a:rPr>
              <a:t>edical specialists</a:t>
            </a:r>
          </a:p>
          <a:p>
            <a:pPr indent="-180000" algn="l">
              <a:buFont typeface="Arial" panose="020B0604020202020204" pitchFamily="34" charset="0"/>
              <a:buChar char="•"/>
            </a:pPr>
            <a:r>
              <a:rPr lang="en-US" sz="1200">
                <a:solidFill>
                  <a:srgbClr val="313131"/>
                </a:solidFill>
                <a:ea typeface="Calibri" panose="020F0502020204030204" pitchFamily="34" charset="0"/>
                <a:cs typeface="Calibri" panose="020F0502020204030204" pitchFamily="34" charset="0"/>
              </a:rPr>
              <a:t>A</a:t>
            </a:r>
            <a:r>
              <a:rPr lang="en-US" sz="1200" b="0" i="0">
                <a:solidFill>
                  <a:srgbClr val="313131"/>
                </a:solidFill>
                <a:effectLst/>
                <a:ea typeface="Calibri" panose="020F0502020204030204" pitchFamily="34" charset="0"/>
                <a:cs typeface="Calibri" panose="020F0502020204030204" pitchFamily="34" charset="0"/>
              </a:rPr>
              <a:t>llied health workers</a:t>
            </a:r>
          </a:p>
          <a:p>
            <a:pPr indent="-180000" algn="l">
              <a:buFont typeface="Arial" panose="020B0604020202020204" pitchFamily="34" charset="0"/>
              <a:buChar char="•"/>
            </a:pPr>
            <a:r>
              <a:rPr lang="en-US" sz="1200">
                <a:solidFill>
                  <a:srgbClr val="313131"/>
                </a:solidFill>
                <a:ea typeface="Calibri" panose="020F0502020204030204" pitchFamily="34" charset="0"/>
                <a:cs typeface="Calibri" panose="020F0502020204030204" pitchFamily="34" charset="0"/>
              </a:rPr>
              <a:t>N</a:t>
            </a:r>
            <a:r>
              <a:rPr lang="en-US" sz="1200" b="0" i="0">
                <a:solidFill>
                  <a:srgbClr val="313131"/>
                </a:solidFill>
                <a:effectLst/>
                <a:ea typeface="Calibri" panose="020F0502020204030204" pitchFamily="34" charset="0"/>
                <a:cs typeface="Calibri" panose="020F0502020204030204" pitchFamily="34" charset="0"/>
              </a:rPr>
              <a:t>urses</a:t>
            </a:r>
          </a:p>
          <a:p>
            <a:pPr rtl="0" fontAlgn="ctr">
              <a:spcBef>
                <a:spcPts val="0"/>
              </a:spcBef>
              <a:spcAft>
                <a:spcPts val="0"/>
              </a:spcAft>
            </a:pPr>
            <a:endParaRPr lang="en-US" sz="1200" b="0" i="0">
              <a:effectLst/>
              <a:ea typeface="Calibri" panose="020F0502020204030204" pitchFamily="34" charset="0"/>
              <a:cs typeface="Calibri" panose="020F0502020204030204" pitchFamily="34" charset="0"/>
            </a:endParaRPr>
          </a:p>
        </p:txBody>
      </p:sp>
      <p:sp>
        <p:nvSpPr>
          <p:cNvPr id="26" name="Arrow: Right 25">
            <a:extLst>
              <a:ext uri="{FF2B5EF4-FFF2-40B4-BE49-F238E27FC236}">
                <a16:creationId xmlns:a16="http://schemas.microsoft.com/office/drawing/2014/main" id="{059AC468-C90B-D22A-B13E-F89C46CB370A}"/>
              </a:ext>
            </a:extLst>
          </p:cNvPr>
          <p:cNvSpPr/>
          <p:nvPr/>
        </p:nvSpPr>
        <p:spPr>
          <a:xfrm rot="1197732">
            <a:off x="905674" y="3296277"/>
            <a:ext cx="880395" cy="391377"/>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Premiums</a:t>
            </a:r>
            <a:endParaRPr lang="en-AU" sz="1000"/>
          </a:p>
        </p:txBody>
      </p:sp>
      <p:sp>
        <p:nvSpPr>
          <p:cNvPr id="27" name="Arrow: Right 26">
            <a:extLst>
              <a:ext uri="{FF2B5EF4-FFF2-40B4-BE49-F238E27FC236}">
                <a16:creationId xmlns:a16="http://schemas.microsoft.com/office/drawing/2014/main" id="{C2D706E6-BEC2-C6CB-384F-33C9F806CBB6}"/>
              </a:ext>
            </a:extLst>
          </p:cNvPr>
          <p:cNvSpPr/>
          <p:nvPr/>
        </p:nvSpPr>
        <p:spPr>
          <a:xfrm rot="19553655">
            <a:off x="3766085" y="3260622"/>
            <a:ext cx="811493" cy="392644"/>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Payments</a:t>
            </a:r>
            <a:endParaRPr lang="en-AU" sz="1000"/>
          </a:p>
        </p:txBody>
      </p:sp>
      <p:sp>
        <p:nvSpPr>
          <p:cNvPr id="51" name="TextBox 50">
            <a:extLst>
              <a:ext uri="{FF2B5EF4-FFF2-40B4-BE49-F238E27FC236}">
                <a16:creationId xmlns:a16="http://schemas.microsoft.com/office/drawing/2014/main" id="{43739044-A620-7DA7-98D1-C7655B678451}"/>
              </a:ext>
            </a:extLst>
          </p:cNvPr>
          <p:cNvSpPr txBox="1"/>
          <p:nvPr/>
        </p:nvSpPr>
        <p:spPr>
          <a:xfrm>
            <a:off x="308259" y="4236634"/>
            <a:ext cx="5225766" cy="276999"/>
          </a:xfrm>
          <a:prstGeom prst="rect">
            <a:avLst/>
          </a:prstGeom>
          <a:noFill/>
        </p:spPr>
        <p:txBody>
          <a:bodyPr wrap="square">
            <a:spAutoFit/>
          </a:bodyPr>
          <a:lstStyle/>
          <a:p>
            <a:pPr algn="l"/>
            <a:r>
              <a:rPr lang="en-US" sz="1200" b="1">
                <a:solidFill>
                  <a:schemeClr val="accent1">
                    <a:lumMod val="75000"/>
                  </a:schemeClr>
                </a:solidFill>
                <a:effectLst/>
              </a:rPr>
              <a:t>Proportion of total health spending by source of funds, 2022–23</a:t>
            </a:r>
          </a:p>
        </p:txBody>
      </p:sp>
      <p:graphicFrame>
        <p:nvGraphicFramePr>
          <p:cNvPr id="53" name="Chart 52">
            <a:extLst>
              <a:ext uri="{FF2B5EF4-FFF2-40B4-BE49-F238E27FC236}">
                <a16:creationId xmlns:a16="http://schemas.microsoft.com/office/drawing/2014/main" id="{7CD12C7E-A3B1-D59C-F54C-05B635D47F80}"/>
              </a:ext>
            </a:extLst>
          </p:cNvPr>
          <p:cNvGraphicFramePr/>
          <p:nvPr>
            <p:custDataLst>
              <p:tags r:id="rId1"/>
            </p:custDataLst>
            <p:extLst>
              <p:ext uri="{D42A27DB-BD31-4B8C-83A1-F6EECF244321}">
                <p14:modId xmlns:p14="http://schemas.microsoft.com/office/powerpoint/2010/main" val="4065041906"/>
              </p:ext>
            </p:extLst>
          </p:nvPr>
        </p:nvGraphicFramePr>
        <p:xfrm>
          <a:off x="1207436" y="4619625"/>
          <a:ext cx="1497664" cy="1435816"/>
        </p:xfrm>
        <a:graphic>
          <a:graphicData uri="http://schemas.openxmlformats.org/drawingml/2006/chart">
            <c:chart xmlns:c="http://schemas.openxmlformats.org/drawingml/2006/chart" xmlns:r="http://schemas.openxmlformats.org/officeDocument/2006/relationships" r:id="rId16"/>
          </a:graphicData>
        </a:graphic>
      </p:graphicFrame>
      <p:sp>
        <p:nvSpPr>
          <p:cNvPr id="54" name="Rectangle 53">
            <a:extLst>
              <a:ext uri="{FF2B5EF4-FFF2-40B4-BE49-F238E27FC236}">
                <a16:creationId xmlns:a16="http://schemas.microsoft.com/office/drawing/2014/main" id="{B06D73AC-BE16-4DFD-7525-3485D4669952}"/>
              </a:ext>
            </a:extLst>
          </p:cNvPr>
          <p:cNvSpPr/>
          <p:nvPr>
            <p:custDataLst>
              <p:tags r:id="rId2"/>
            </p:custDataLst>
          </p:nvPr>
        </p:nvSpPr>
        <p:spPr bwMode="auto">
          <a:xfrm>
            <a:off x="3097761" y="4926840"/>
            <a:ext cx="179388" cy="133350"/>
          </a:xfrm>
          <a:prstGeom prst="rect">
            <a:avLst/>
          </a:prstGeom>
          <a:solidFill>
            <a:schemeClr val="accent1"/>
          </a:solidFill>
          <a:ln w="19050" algn="ctr">
            <a:no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55" name="Rectangle 54">
            <a:extLst>
              <a:ext uri="{FF2B5EF4-FFF2-40B4-BE49-F238E27FC236}">
                <a16:creationId xmlns:a16="http://schemas.microsoft.com/office/drawing/2014/main" id="{2FE22FC4-AEB8-CB6D-5FD8-B2A4988BE5BD}"/>
              </a:ext>
            </a:extLst>
          </p:cNvPr>
          <p:cNvSpPr/>
          <p:nvPr>
            <p:custDataLst>
              <p:tags r:id="rId3"/>
            </p:custDataLst>
          </p:nvPr>
        </p:nvSpPr>
        <p:spPr bwMode="auto">
          <a:xfrm>
            <a:off x="3097761" y="5130040"/>
            <a:ext cx="179388" cy="133350"/>
          </a:xfrm>
          <a:prstGeom prst="rect">
            <a:avLst/>
          </a:prstGeom>
          <a:solidFill>
            <a:srgbClr val="313131"/>
          </a:solidFill>
          <a:ln w="19050" algn="ctr">
            <a:no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56" name="Rectangle 55">
            <a:extLst>
              <a:ext uri="{FF2B5EF4-FFF2-40B4-BE49-F238E27FC236}">
                <a16:creationId xmlns:a16="http://schemas.microsoft.com/office/drawing/2014/main" id="{FB664236-ADDE-D38F-F8F9-5F25FAF9D4C1}"/>
              </a:ext>
            </a:extLst>
          </p:cNvPr>
          <p:cNvSpPr/>
          <p:nvPr>
            <p:custDataLst>
              <p:tags r:id="rId4"/>
            </p:custDataLst>
          </p:nvPr>
        </p:nvSpPr>
        <p:spPr bwMode="auto">
          <a:xfrm>
            <a:off x="3097761" y="5333240"/>
            <a:ext cx="179388" cy="133350"/>
          </a:xfrm>
          <a:prstGeom prst="rect">
            <a:avLst/>
          </a:prstGeom>
          <a:solidFill>
            <a:srgbClr val="838484"/>
          </a:solidFill>
          <a:ln w="19050" algn="ctr">
            <a:no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57" name="Rectangle 56">
            <a:extLst>
              <a:ext uri="{FF2B5EF4-FFF2-40B4-BE49-F238E27FC236}">
                <a16:creationId xmlns:a16="http://schemas.microsoft.com/office/drawing/2014/main" id="{5457E348-5527-677A-DB26-2187FBA73692}"/>
              </a:ext>
            </a:extLst>
          </p:cNvPr>
          <p:cNvSpPr/>
          <p:nvPr>
            <p:custDataLst>
              <p:tags r:id="rId5"/>
            </p:custDataLst>
          </p:nvPr>
        </p:nvSpPr>
        <p:spPr bwMode="auto">
          <a:xfrm>
            <a:off x="3097761" y="5536440"/>
            <a:ext cx="179388" cy="133350"/>
          </a:xfrm>
          <a:prstGeom prst="rect">
            <a:avLst/>
          </a:prstGeom>
          <a:solidFill>
            <a:srgbClr val="012169"/>
          </a:solidFill>
          <a:ln w="19050" algn="ctr">
            <a:no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en-US" sz="900" b="1">
              <a:solidFill>
                <a:schemeClr val="bg1"/>
              </a:solidFill>
            </a:endParaRPr>
          </a:p>
        </p:txBody>
      </p:sp>
      <p:sp>
        <p:nvSpPr>
          <p:cNvPr id="58" name="Text Placeholder 18">
            <a:extLst>
              <a:ext uri="{FF2B5EF4-FFF2-40B4-BE49-F238E27FC236}">
                <a16:creationId xmlns:a16="http://schemas.microsoft.com/office/drawing/2014/main" id="{8F1AE829-A76F-444A-5EF2-8AFEFD8372F8}"/>
              </a:ext>
            </a:extLst>
          </p:cNvPr>
          <p:cNvSpPr>
            <a:spLocks noGrp="1"/>
          </p:cNvSpPr>
          <p:nvPr>
            <p:custDataLst>
              <p:tags r:id="rId6"/>
            </p:custDataLst>
          </p:nvPr>
        </p:nvSpPr>
        <p:spPr bwMode="auto">
          <a:xfrm>
            <a:off x="3327949" y="4922077"/>
            <a:ext cx="8429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Segoe UI" panose="020B0502040204020203" pitchFamily="34" charset="0"/>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Segoe UI" panose="020B0502040204020203" pitchFamily="34" charset="0"/>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Segoe UI" panose="020B0502040204020203" pitchFamily="34" charset="0"/>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Segoe UI" panose="020B0502040204020203" pitchFamily="34" charset="0"/>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Segoe UI" panose="020B0502040204020203" pitchFamily="34" charset="0"/>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spcBef>
                <a:spcPct val="0"/>
              </a:spcBef>
              <a:spcAft>
                <a:spcPct val="0"/>
              </a:spcAft>
            </a:pPr>
            <a:r>
              <a:rPr lang="en-US" altLang="en-US" sz="1100">
                <a:latin typeface="+mn-lt"/>
              </a:rPr>
              <a:t>Government (Federal, State &amp; Territory)</a:t>
            </a:r>
            <a:endParaRPr lang="en-US" sz="1100" noProof="0">
              <a:latin typeface="+mn-lt"/>
            </a:endParaRPr>
          </a:p>
        </p:txBody>
      </p:sp>
      <p:sp>
        <p:nvSpPr>
          <p:cNvPr id="59" name="Text Placeholder 18">
            <a:extLst>
              <a:ext uri="{FF2B5EF4-FFF2-40B4-BE49-F238E27FC236}">
                <a16:creationId xmlns:a16="http://schemas.microsoft.com/office/drawing/2014/main" id="{F1A082A2-09B6-33CE-0DBB-2A09BEED8CD1}"/>
              </a:ext>
            </a:extLst>
          </p:cNvPr>
          <p:cNvSpPr>
            <a:spLocks noGrp="1"/>
          </p:cNvSpPr>
          <p:nvPr>
            <p:custDataLst>
              <p:tags r:id="rId7"/>
            </p:custDataLst>
          </p:nvPr>
        </p:nvSpPr>
        <p:spPr bwMode="auto">
          <a:xfrm>
            <a:off x="3327949" y="5125277"/>
            <a:ext cx="1181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Segoe UI" panose="020B0502040204020203" pitchFamily="34" charset="0"/>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Segoe UI" panose="020B0502040204020203" pitchFamily="34" charset="0"/>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Segoe UI" panose="020B0502040204020203" pitchFamily="34" charset="0"/>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Segoe UI" panose="020B0502040204020203" pitchFamily="34" charset="0"/>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Segoe UI" panose="020B0502040204020203" pitchFamily="34" charset="0"/>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spcBef>
                <a:spcPct val="0"/>
              </a:spcBef>
              <a:spcAft>
                <a:spcPct val="0"/>
              </a:spcAft>
            </a:pPr>
            <a:r>
              <a:rPr lang="en-US" altLang="en-US" sz="1100">
                <a:latin typeface="+mn-lt"/>
              </a:rPr>
              <a:t>Households</a:t>
            </a:r>
            <a:endParaRPr lang="en-US" sz="1100" noProof="0">
              <a:latin typeface="+mn-lt"/>
            </a:endParaRPr>
          </a:p>
        </p:txBody>
      </p:sp>
      <p:sp>
        <p:nvSpPr>
          <p:cNvPr id="60" name="Text Placeholder 18">
            <a:extLst>
              <a:ext uri="{FF2B5EF4-FFF2-40B4-BE49-F238E27FC236}">
                <a16:creationId xmlns:a16="http://schemas.microsoft.com/office/drawing/2014/main" id="{CA8327CD-2F6D-FE9E-7F22-C127236E1D7F}"/>
              </a:ext>
            </a:extLst>
          </p:cNvPr>
          <p:cNvSpPr>
            <a:spLocks noGrp="1"/>
          </p:cNvSpPr>
          <p:nvPr>
            <p:custDataLst>
              <p:tags r:id="rId8"/>
            </p:custDataLst>
          </p:nvPr>
        </p:nvSpPr>
        <p:spPr bwMode="auto">
          <a:xfrm>
            <a:off x="3327949" y="5328477"/>
            <a:ext cx="14049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Segoe UI" panose="020B0502040204020203" pitchFamily="34" charset="0"/>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Segoe UI" panose="020B0502040204020203" pitchFamily="34" charset="0"/>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Segoe UI" panose="020B0502040204020203" pitchFamily="34" charset="0"/>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Segoe UI" panose="020B0502040204020203" pitchFamily="34" charset="0"/>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Segoe UI" panose="020B0502040204020203" pitchFamily="34" charset="0"/>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spcBef>
                <a:spcPct val="0"/>
              </a:spcBef>
              <a:spcAft>
                <a:spcPct val="0"/>
              </a:spcAft>
            </a:pPr>
            <a:r>
              <a:rPr lang="en-US" altLang="en-US" sz="1100">
                <a:latin typeface="+mn-lt"/>
              </a:rPr>
              <a:t>Health Insurers</a:t>
            </a:r>
            <a:endParaRPr lang="en-US" sz="1100" noProof="0">
              <a:latin typeface="+mn-lt"/>
            </a:endParaRPr>
          </a:p>
        </p:txBody>
      </p:sp>
      <p:sp>
        <p:nvSpPr>
          <p:cNvPr id="61" name="Text Placeholder 18">
            <a:extLst>
              <a:ext uri="{FF2B5EF4-FFF2-40B4-BE49-F238E27FC236}">
                <a16:creationId xmlns:a16="http://schemas.microsoft.com/office/drawing/2014/main" id="{52BF11EB-3804-09CB-EAFE-F864A9E78493}"/>
              </a:ext>
            </a:extLst>
          </p:cNvPr>
          <p:cNvSpPr>
            <a:spLocks noGrp="1"/>
          </p:cNvSpPr>
          <p:nvPr>
            <p:custDataLst>
              <p:tags r:id="rId9"/>
            </p:custDataLst>
          </p:nvPr>
        </p:nvSpPr>
        <p:spPr bwMode="auto">
          <a:xfrm>
            <a:off x="3327949" y="5531677"/>
            <a:ext cx="8032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Segoe UI" panose="020B0502040204020203" pitchFamily="34" charset="0"/>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Segoe UI" panose="020B0502040204020203" pitchFamily="34" charset="0"/>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Segoe UI" panose="020B0502040204020203" pitchFamily="34" charset="0"/>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Segoe UI" panose="020B0502040204020203" pitchFamily="34" charset="0"/>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Segoe UI" panose="020B0502040204020203" pitchFamily="34" charset="0"/>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spcBef>
                <a:spcPct val="0"/>
              </a:spcBef>
              <a:spcAft>
                <a:spcPct val="0"/>
              </a:spcAft>
            </a:pPr>
            <a:r>
              <a:rPr lang="en-US" altLang="en-US" sz="1100">
                <a:latin typeface="+mn-lt"/>
              </a:rPr>
              <a:t>Other Non-Government</a:t>
            </a:r>
            <a:endParaRPr lang="en-US" sz="1100" noProof="0">
              <a:latin typeface="+mn-lt"/>
            </a:endParaRPr>
          </a:p>
        </p:txBody>
      </p:sp>
      <p:sp>
        <p:nvSpPr>
          <p:cNvPr id="62" name="Text Placeholder 18">
            <a:extLst>
              <a:ext uri="{FF2B5EF4-FFF2-40B4-BE49-F238E27FC236}">
                <a16:creationId xmlns:a16="http://schemas.microsoft.com/office/drawing/2014/main" id="{4BC2EBB7-878A-167A-B7F2-C74FC7A0FE3E}"/>
              </a:ext>
            </a:extLst>
          </p:cNvPr>
          <p:cNvSpPr>
            <a:spLocks noGrp="1"/>
          </p:cNvSpPr>
          <p:nvPr>
            <p:custDataLst>
              <p:tags r:id="rId10"/>
            </p:custDataLst>
          </p:nvPr>
        </p:nvSpPr>
        <p:spPr bwMode="gray">
          <a:xfrm>
            <a:off x="2059468" y="5558981"/>
            <a:ext cx="467841" cy="223631"/>
          </a:xfrm>
          <a:prstGeom prst="rect">
            <a:avLst/>
          </a:prstGeom>
          <a:solidFill>
            <a:schemeClr val="accent1"/>
          </a:solidFill>
          <a:ln>
            <a:noFill/>
          </a:ln>
          <a:effectLst/>
        </p:spPr>
        <p:txBody>
          <a:bodyPr vert="horz" wrap="none" lIns="25400" tIns="0" rIns="25400" bIns="0" rtlCol="0" anchor="ctr">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Segoe UI" panose="020B0502040204020203" pitchFamily="34" charset="0"/>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Segoe UI" panose="020B0502040204020203" pitchFamily="34" charset="0"/>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Segoe UI" panose="020B0502040204020203" pitchFamily="34" charset="0"/>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Segoe UI" panose="020B0502040204020203" pitchFamily="34" charset="0"/>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Segoe UI" panose="020B0502040204020203" pitchFamily="34" charset="0"/>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gn="ctr">
              <a:spcBef>
                <a:spcPct val="0"/>
              </a:spcBef>
              <a:spcAft>
                <a:spcPct val="0"/>
              </a:spcAft>
            </a:pPr>
            <a:r>
              <a:rPr lang="en-US" altLang="en-US" sz="1100">
                <a:solidFill>
                  <a:schemeClr val="bg1"/>
                </a:solidFill>
                <a:effectLst/>
                <a:latin typeface="+mn-lt"/>
              </a:rPr>
              <a:t>70.8%</a:t>
            </a:r>
            <a:endParaRPr lang="en-US" sz="1100" noProof="0">
              <a:solidFill>
                <a:schemeClr val="bg1"/>
              </a:solidFill>
              <a:latin typeface="+mn-lt"/>
            </a:endParaRPr>
          </a:p>
        </p:txBody>
      </p:sp>
      <p:sp>
        <p:nvSpPr>
          <p:cNvPr id="496" name="Text Placeholder 18">
            <a:extLst>
              <a:ext uri="{FF2B5EF4-FFF2-40B4-BE49-F238E27FC236}">
                <a16:creationId xmlns:a16="http://schemas.microsoft.com/office/drawing/2014/main" id="{9128EFCA-1CE2-A8F8-80CF-145B5F064473}"/>
              </a:ext>
            </a:extLst>
          </p:cNvPr>
          <p:cNvSpPr>
            <a:spLocks noGrp="1"/>
          </p:cNvSpPr>
          <p:nvPr>
            <p:custDataLst>
              <p:tags r:id="rId11"/>
            </p:custDataLst>
          </p:nvPr>
        </p:nvSpPr>
        <p:spPr bwMode="gray">
          <a:xfrm>
            <a:off x="1516168" y="4622018"/>
            <a:ext cx="373711" cy="205443"/>
          </a:xfrm>
          <a:prstGeom prst="rect">
            <a:avLst/>
          </a:prstGeom>
          <a:solidFill>
            <a:srgbClr val="012169"/>
          </a:solidFill>
          <a:ln>
            <a:noFill/>
          </a:ln>
          <a:effectLst/>
        </p:spPr>
        <p:txBody>
          <a:bodyPr vert="horz" wrap="none" lIns="25400" tIns="0" rIns="25400" bIns="0" rtlCol="0" anchor="ctr">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Segoe UI" panose="020B0502040204020203" pitchFamily="34" charset="0"/>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Segoe UI" panose="020B0502040204020203" pitchFamily="34" charset="0"/>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Segoe UI" panose="020B0502040204020203" pitchFamily="34" charset="0"/>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Segoe UI" panose="020B0502040204020203" pitchFamily="34" charset="0"/>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Segoe UI" panose="020B0502040204020203" pitchFamily="34" charset="0"/>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gn="ctr">
              <a:spcBef>
                <a:spcPct val="0"/>
              </a:spcBef>
              <a:spcAft>
                <a:spcPct val="0"/>
              </a:spcAft>
            </a:pPr>
            <a:r>
              <a:rPr lang="en-US" altLang="en-US" sz="1100">
                <a:solidFill>
                  <a:schemeClr val="bg1"/>
                </a:solidFill>
                <a:effectLst/>
                <a:latin typeface="+mn-lt"/>
              </a:rPr>
              <a:t>6.2%</a:t>
            </a:r>
            <a:endParaRPr lang="en-US" sz="1100" noProof="0">
              <a:solidFill>
                <a:schemeClr val="bg1"/>
              </a:solidFill>
              <a:latin typeface="+mn-lt"/>
            </a:endParaRPr>
          </a:p>
        </p:txBody>
      </p:sp>
      <p:sp>
        <p:nvSpPr>
          <p:cNvPr id="497" name="Text Placeholder 18">
            <a:extLst>
              <a:ext uri="{FF2B5EF4-FFF2-40B4-BE49-F238E27FC236}">
                <a16:creationId xmlns:a16="http://schemas.microsoft.com/office/drawing/2014/main" id="{3460D6D7-AC6F-FE54-66CB-8EF9D5FCBF34}"/>
              </a:ext>
            </a:extLst>
          </p:cNvPr>
          <p:cNvSpPr>
            <a:spLocks noGrp="1"/>
          </p:cNvSpPr>
          <p:nvPr>
            <p:custDataLst>
              <p:tags r:id="rId12"/>
            </p:custDataLst>
          </p:nvPr>
        </p:nvSpPr>
        <p:spPr bwMode="gray">
          <a:xfrm>
            <a:off x="1117653" y="5132674"/>
            <a:ext cx="467841" cy="223631"/>
          </a:xfrm>
          <a:prstGeom prst="rect">
            <a:avLst/>
          </a:prstGeom>
          <a:solidFill>
            <a:srgbClr val="313131"/>
          </a:solidFill>
          <a:ln>
            <a:noFill/>
          </a:ln>
          <a:effectLst/>
        </p:spPr>
        <p:txBody>
          <a:bodyPr vert="horz" wrap="none" lIns="25400" tIns="0" rIns="25400" bIns="0" rtlCol="0" anchor="ctr">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Segoe UI" panose="020B0502040204020203" pitchFamily="34" charset="0"/>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Segoe UI" panose="020B0502040204020203" pitchFamily="34" charset="0"/>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Segoe UI" panose="020B0502040204020203" pitchFamily="34" charset="0"/>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Segoe UI" panose="020B0502040204020203" pitchFamily="34" charset="0"/>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Segoe UI" panose="020B0502040204020203" pitchFamily="34" charset="0"/>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gn="ctr">
              <a:spcBef>
                <a:spcPct val="0"/>
              </a:spcBef>
              <a:spcAft>
                <a:spcPct val="0"/>
              </a:spcAft>
            </a:pPr>
            <a:r>
              <a:rPr lang="en-US" altLang="en-US" sz="1100">
                <a:solidFill>
                  <a:schemeClr val="bg1"/>
                </a:solidFill>
                <a:latin typeface="+mn-lt"/>
              </a:rPr>
              <a:t>15.4</a:t>
            </a:r>
            <a:r>
              <a:rPr lang="en-US" altLang="en-US" sz="1100">
                <a:solidFill>
                  <a:schemeClr val="bg1"/>
                </a:solidFill>
                <a:effectLst/>
                <a:latin typeface="+mn-lt"/>
              </a:rPr>
              <a:t>%</a:t>
            </a:r>
            <a:endParaRPr lang="en-US" sz="1100" noProof="0">
              <a:solidFill>
                <a:schemeClr val="bg1"/>
              </a:solidFill>
              <a:latin typeface="+mn-lt"/>
            </a:endParaRPr>
          </a:p>
        </p:txBody>
      </p:sp>
      <p:sp>
        <p:nvSpPr>
          <p:cNvPr id="498" name="Text Placeholder 18">
            <a:extLst>
              <a:ext uri="{FF2B5EF4-FFF2-40B4-BE49-F238E27FC236}">
                <a16:creationId xmlns:a16="http://schemas.microsoft.com/office/drawing/2014/main" id="{D6DF50F8-3874-86FF-8253-5BC6F069E6C5}"/>
              </a:ext>
            </a:extLst>
          </p:cNvPr>
          <p:cNvSpPr>
            <a:spLocks noGrp="1"/>
          </p:cNvSpPr>
          <p:nvPr>
            <p:custDataLst>
              <p:tags r:id="rId13"/>
            </p:custDataLst>
          </p:nvPr>
        </p:nvSpPr>
        <p:spPr bwMode="gray">
          <a:xfrm>
            <a:off x="1294238" y="4820753"/>
            <a:ext cx="409532" cy="223631"/>
          </a:xfrm>
          <a:prstGeom prst="rect">
            <a:avLst/>
          </a:prstGeom>
          <a:solidFill>
            <a:srgbClr val="838484"/>
          </a:solidFill>
          <a:ln>
            <a:noFill/>
          </a:ln>
          <a:effectLst/>
        </p:spPr>
        <p:txBody>
          <a:bodyPr vert="horz" wrap="none" lIns="25400" tIns="0" rIns="25400" bIns="0" rtlCol="0" anchor="ctr">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Segoe UI" panose="020B0502040204020203" pitchFamily="34" charset="0"/>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Segoe UI" panose="020B0502040204020203" pitchFamily="34" charset="0"/>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Segoe UI" panose="020B0502040204020203" pitchFamily="34" charset="0"/>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Segoe UI" panose="020B0502040204020203" pitchFamily="34" charset="0"/>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Segoe UI" panose="020B0502040204020203" pitchFamily="34" charset="0"/>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lgn="ctr">
              <a:spcBef>
                <a:spcPct val="0"/>
              </a:spcBef>
              <a:spcAft>
                <a:spcPct val="0"/>
              </a:spcAft>
            </a:pPr>
            <a:r>
              <a:rPr lang="en-US" altLang="en-US" sz="1100">
                <a:solidFill>
                  <a:schemeClr val="bg1"/>
                </a:solidFill>
                <a:effectLst/>
                <a:latin typeface="+mn-lt"/>
              </a:rPr>
              <a:t>7.7%</a:t>
            </a:r>
            <a:endParaRPr lang="en-US" sz="1100" noProof="0">
              <a:solidFill>
                <a:schemeClr val="bg1"/>
              </a:solidFill>
              <a:latin typeface="+mn-lt"/>
            </a:endParaRPr>
          </a:p>
        </p:txBody>
      </p:sp>
      <p:sp>
        <p:nvSpPr>
          <p:cNvPr id="508" name="TextBox 507">
            <a:extLst>
              <a:ext uri="{FF2B5EF4-FFF2-40B4-BE49-F238E27FC236}">
                <a16:creationId xmlns:a16="http://schemas.microsoft.com/office/drawing/2014/main" id="{3798DC06-6D88-2524-8F72-B0FF3D9C263C}"/>
              </a:ext>
            </a:extLst>
          </p:cNvPr>
          <p:cNvSpPr txBox="1"/>
          <p:nvPr/>
        </p:nvSpPr>
        <p:spPr>
          <a:xfrm>
            <a:off x="2013606" y="3325352"/>
            <a:ext cx="1663043" cy="246221"/>
          </a:xfrm>
          <a:prstGeom prst="rect">
            <a:avLst/>
          </a:prstGeom>
        </p:spPr>
        <p:txBody>
          <a:bodyPr vert="horz" lIns="0" tIns="0" rIns="0" bIns="0" rtlCol="0" anchor="t" anchorCtr="0">
            <a:noAutofit/>
          </a:bodyPr>
          <a:lstStyle>
            <a:defPPr>
              <a:defRPr lang="en-US"/>
            </a:defPPr>
            <a:lvl1pPr marL="171450" indent="-180000">
              <a:buFont typeface="Arial" panose="020B0604020202020204" pitchFamily="34" charset="0"/>
              <a:buChar char="•"/>
              <a:defRPr sz="1000" b="0" i="0">
                <a:solidFill>
                  <a:srgbClr val="313131"/>
                </a:solidFill>
                <a:effectLst/>
                <a:ea typeface="Calibri" panose="020F0502020204030204" pitchFamily="34" charset="0"/>
                <a:cs typeface="Calibri" panose="020F0502020204030204" pitchFamily="34" charset="0"/>
              </a:defRPr>
            </a:lvl1pPr>
          </a:lstStyle>
          <a:p>
            <a:pPr marL="0" indent="0">
              <a:buNone/>
            </a:pPr>
            <a:r>
              <a:rPr lang="en-US" sz="1200" b="1"/>
              <a:t>Private health insurers</a:t>
            </a:r>
          </a:p>
        </p:txBody>
      </p:sp>
      <p:sp>
        <p:nvSpPr>
          <p:cNvPr id="510" name="TextBox 509">
            <a:extLst>
              <a:ext uri="{FF2B5EF4-FFF2-40B4-BE49-F238E27FC236}">
                <a16:creationId xmlns:a16="http://schemas.microsoft.com/office/drawing/2014/main" id="{8ED3FA89-6E4C-1647-B1B3-179CBACD7441}"/>
              </a:ext>
            </a:extLst>
          </p:cNvPr>
          <p:cNvSpPr txBox="1"/>
          <p:nvPr/>
        </p:nvSpPr>
        <p:spPr>
          <a:xfrm>
            <a:off x="2035832" y="2257778"/>
            <a:ext cx="1421744" cy="646331"/>
          </a:xfrm>
          <a:prstGeom prst="rect">
            <a:avLst/>
          </a:prstGeom>
          <a:noFill/>
        </p:spPr>
        <p:txBody>
          <a:bodyPr wrap="square">
            <a:spAutoFit/>
          </a:bodyPr>
          <a:lstStyle/>
          <a:p>
            <a:pPr marL="171450" indent="-180000">
              <a:buFont typeface="Arial" panose="020B0604020202020204" pitchFamily="34" charset="0"/>
              <a:buChar char="•"/>
            </a:pPr>
            <a:r>
              <a:rPr lang="en-US" sz="1200">
                <a:solidFill>
                  <a:srgbClr val="313131"/>
                </a:solidFill>
                <a:ea typeface="Calibri" panose="020F0502020204030204" pitchFamily="34" charset="0"/>
                <a:cs typeface="Calibri" panose="020F0502020204030204" pitchFamily="34" charset="0"/>
              </a:rPr>
              <a:t>Medical services</a:t>
            </a:r>
          </a:p>
          <a:p>
            <a:pPr marL="171450" indent="-180000">
              <a:buFont typeface="Arial" panose="020B0604020202020204" pitchFamily="34" charset="0"/>
              <a:buChar char="•"/>
            </a:pPr>
            <a:r>
              <a:rPr lang="en-US" sz="1200">
                <a:solidFill>
                  <a:srgbClr val="313131"/>
                </a:solidFill>
                <a:ea typeface="Calibri" panose="020F0502020204030204" pitchFamily="34" charset="0"/>
                <a:cs typeface="Calibri" panose="020F0502020204030204" pitchFamily="34" charset="0"/>
              </a:rPr>
              <a:t>Public hospitals</a:t>
            </a:r>
          </a:p>
          <a:p>
            <a:pPr marL="171450" indent="-180000">
              <a:buFont typeface="Arial" panose="020B0604020202020204" pitchFamily="34" charset="0"/>
              <a:buChar char="•"/>
            </a:pPr>
            <a:r>
              <a:rPr lang="en-US" sz="1200">
                <a:solidFill>
                  <a:srgbClr val="313131"/>
                </a:solidFill>
                <a:ea typeface="Calibri" panose="020F0502020204030204" pitchFamily="34" charset="0"/>
                <a:cs typeface="Calibri" panose="020F0502020204030204" pitchFamily="34" charset="0"/>
              </a:rPr>
              <a:t>Medicines</a:t>
            </a:r>
          </a:p>
        </p:txBody>
      </p:sp>
      <p:sp>
        <p:nvSpPr>
          <p:cNvPr id="385" name="TextBox 384">
            <a:extLst>
              <a:ext uri="{FF2B5EF4-FFF2-40B4-BE49-F238E27FC236}">
                <a16:creationId xmlns:a16="http://schemas.microsoft.com/office/drawing/2014/main" id="{C101A82B-7558-155E-6FBD-E993450E3C95}"/>
              </a:ext>
            </a:extLst>
          </p:cNvPr>
          <p:cNvSpPr txBox="1"/>
          <p:nvPr/>
        </p:nvSpPr>
        <p:spPr>
          <a:xfrm>
            <a:off x="4544082" y="2410952"/>
            <a:ext cx="1546588" cy="276999"/>
          </a:xfrm>
          <a:prstGeom prst="rect">
            <a:avLst/>
          </a:prstGeom>
          <a:noFill/>
        </p:spPr>
        <p:txBody>
          <a:bodyPr wrap="square">
            <a:spAutoFit/>
          </a:bodyPr>
          <a:lstStyle/>
          <a:p>
            <a:pPr algn="ctr" rtl="0" fontAlgn="ctr">
              <a:spcBef>
                <a:spcPts val="0"/>
              </a:spcBef>
              <a:spcAft>
                <a:spcPts val="0"/>
              </a:spcAft>
            </a:pPr>
            <a:r>
              <a:rPr lang="en-US" sz="1200" b="1">
                <a:solidFill>
                  <a:srgbClr val="313131"/>
                </a:solidFill>
                <a:ea typeface="Calibri" panose="020F0502020204030204" pitchFamily="34" charset="0"/>
                <a:cs typeface="Calibri" panose="020F0502020204030204" pitchFamily="34" charset="0"/>
              </a:rPr>
              <a:t>Healthcare</a:t>
            </a:r>
            <a:r>
              <a:rPr lang="en-US" sz="1200" b="1" i="0">
                <a:effectLst/>
                <a:ea typeface="Calibri" panose="020F0502020204030204" pitchFamily="34" charset="0"/>
                <a:cs typeface="Calibri" panose="020F0502020204030204" pitchFamily="34" charset="0"/>
              </a:rPr>
              <a:t> providers</a:t>
            </a:r>
          </a:p>
        </p:txBody>
      </p:sp>
      <p:graphicFrame>
        <p:nvGraphicFramePr>
          <p:cNvPr id="505" name="Diagram 504">
            <a:extLst>
              <a:ext uri="{FF2B5EF4-FFF2-40B4-BE49-F238E27FC236}">
                <a16:creationId xmlns:a16="http://schemas.microsoft.com/office/drawing/2014/main" id="{10336A2A-AD4B-DECF-3221-BAFEF3A88C5E}"/>
              </a:ext>
            </a:extLst>
          </p:cNvPr>
          <p:cNvGraphicFramePr/>
          <p:nvPr>
            <p:extLst>
              <p:ext uri="{D42A27DB-BD31-4B8C-83A1-F6EECF244321}">
                <p14:modId xmlns:p14="http://schemas.microsoft.com/office/powerpoint/2010/main" val="691541194"/>
              </p:ext>
            </p:extLst>
          </p:nvPr>
        </p:nvGraphicFramePr>
        <p:xfrm>
          <a:off x="6413109" y="1514475"/>
          <a:ext cx="5508000" cy="44646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TextBox 6">
            <a:extLst>
              <a:ext uri="{FF2B5EF4-FFF2-40B4-BE49-F238E27FC236}">
                <a16:creationId xmlns:a16="http://schemas.microsoft.com/office/drawing/2014/main" id="{2838AC13-3D85-1D71-7129-77308A67D1E5}"/>
              </a:ext>
            </a:extLst>
          </p:cNvPr>
          <p:cNvSpPr txBox="1"/>
          <p:nvPr/>
        </p:nvSpPr>
        <p:spPr>
          <a:xfrm>
            <a:off x="256543" y="689029"/>
            <a:ext cx="11322524" cy="523220"/>
          </a:xfrm>
          <a:prstGeom prst="rect">
            <a:avLst/>
          </a:prstGeom>
          <a:noFill/>
        </p:spPr>
        <p:txBody>
          <a:bodyPr wrap="square">
            <a:spAutoFit/>
          </a:bodyPr>
          <a:lstStyle/>
          <a:p>
            <a:r>
              <a:rPr lang="en-US" sz="1400"/>
              <a:t>Currently insurers play a smaller role than the Australian government and Households in funding health care - there are clear opportunities for insurers across different sectors to help create an integrated health ecosystem </a:t>
            </a:r>
            <a:endParaRPr lang="en-AU" sz="1400"/>
          </a:p>
        </p:txBody>
      </p:sp>
      <p:sp>
        <p:nvSpPr>
          <p:cNvPr id="9" name="TextBox 8">
            <a:extLst>
              <a:ext uri="{FF2B5EF4-FFF2-40B4-BE49-F238E27FC236}">
                <a16:creationId xmlns:a16="http://schemas.microsoft.com/office/drawing/2014/main" id="{8E58EBDC-FFF4-B770-D7BE-D9067E6B1BDE}"/>
              </a:ext>
            </a:extLst>
          </p:cNvPr>
          <p:cNvSpPr txBox="1"/>
          <p:nvPr/>
        </p:nvSpPr>
        <p:spPr>
          <a:xfrm>
            <a:off x="279684" y="1455334"/>
            <a:ext cx="5225766" cy="276999"/>
          </a:xfrm>
          <a:prstGeom prst="rect">
            <a:avLst/>
          </a:prstGeom>
          <a:noFill/>
        </p:spPr>
        <p:txBody>
          <a:bodyPr wrap="square">
            <a:spAutoFit/>
          </a:bodyPr>
          <a:lstStyle/>
          <a:p>
            <a:pPr algn="l"/>
            <a:r>
              <a:rPr lang="en-US" sz="1200" b="1">
                <a:solidFill>
                  <a:schemeClr val="accent1">
                    <a:lumMod val="75000"/>
                  </a:schemeClr>
                </a:solidFill>
                <a:effectLst/>
              </a:rPr>
              <a:t>Flow of funds in the Australian health system</a:t>
            </a:r>
          </a:p>
        </p:txBody>
      </p:sp>
      <p:grpSp>
        <p:nvGrpSpPr>
          <p:cNvPr id="12" name="Graphic 4">
            <a:extLst>
              <a:ext uri="{FF2B5EF4-FFF2-40B4-BE49-F238E27FC236}">
                <a16:creationId xmlns:a16="http://schemas.microsoft.com/office/drawing/2014/main" id="{45A4CBDD-8761-DA05-0F14-0906C94D0C62}"/>
              </a:ext>
            </a:extLst>
          </p:cNvPr>
          <p:cNvGrpSpPr>
            <a:grpSpLocks noChangeAspect="1"/>
          </p:cNvGrpSpPr>
          <p:nvPr/>
        </p:nvGrpSpPr>
        <p:grpSpPr>
          <a:xfrm>
            <a:off x="6534728" y="4936131"/>
            <a:ext cx="720000" cy="719329"/>
            <a:chOff x="905454" y="4793256"/>
            <a:chExt cx="362309" cy="361971"/>
          </a:xfrm>
          <a:solidFill>
            <a:schemeClr val="accent1"/>
          </a:solidFill>
        </p:grpSpPr>
        <p:sp>
          <p:nvSpPr>
            <p:cNvPr id="13" name="Graphic 4">
              <a:extLst>
                <a:ext uri="{FF2B5EF4-FFF2-40B4-BE49-F238E27FC236}">
                  <a16:creationId xmlns:a16="http://schemas.microsoft.com/office/drawing/2014/main" id="{D66A4136-7008-AA37-E2AC-ADD0D2962E18}"/>
                </a:ext>
              </a:extLst>
            </p:cNvPr>
            <p:cNvSpPr/>
            <p:nvPr/>
          </p:nvSpPr>
          <p:spPr>
            <a:xfrm>
              <a:off x="1146993" y="5007758"/>
              <a:ext cx="28115" cy="28089"/>
            </a:xfrm>
            <a:custGeom>
              <a:avLst/>
              <a:gdLst>
                <a:gd name="connsiteX0" fmla="*/ 0 w 28115"/>
                <a:gd name="connsiteY0" fmla="*/ 14045 h 28089"/>
                <a:gd name="connsiteX1" fmla="*/ 14058 w 28115"/>
                <a:gd name="connsiteY1" fmla="*/ 28090 h 28089"/>
                <a:gd name="connsiteX2" fmla="*/ 28116 w 28115"/>
                <a:gd name="connsiteY2" fmla="*/ 14045 h 28089"/>
                <a:gd name="connsiteX3" fmla="*/ 14058 w 28115"/>
                <a:gd name="connsiteY3" fmla="*/ 0 h 28089"/>
                <a:gd name="connsiteX4" fmla="*/ 0 w 28115"/>
                <a:gd name="connsiteY4" fmla="*/ 14045 h 2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5" h="28089">
                  <a:moveTo>
                    <a:pt x="0" y="14045"/>
                  </a:moveTo>
                  <a:cubicBezTo>
                    <a:pt x="0" y="21706"/>
                    <a:pt x="6390" y="28090"/>
                    <a:pt x="14058" y="28090"/>
                  </a:cubicBezTo>
                  <a:cubicBezTo>
                    <a:pt x="21726" y="28090"/>
                    <a:pt x="28116" y="21706"/>
                    <a:pt x="28116" y="14045"/>
                  </a:cubicBezTo>
                  <a:cubicBezTo>
                    <a:pt x="28116" y="6384"/>
                    <a:pt x="21726" y="0"/>
                    <a:pt x="14058" y="0"/>
                  </a:cubicBezTo>
                  <a:cubicBezTo>
                    <a:pt x="6390" y="0"/>
                    <a:pt x="0" y="6384"/>
                    <a:pt x="0" y="14045"/>
                  </a:cubicBezTo>
                  <a:close/>
                </a:path>
              </a:pathLst>
            </a:custGeom>
            <a:grpFill/>
            <a:ln w="6390"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5BA0B77B-4E72-2626-181C-72826A4593EB}"/>
                </a:ext>
              </a:extLst>
            </p:cNvPr>
            <p:cNvSpPr/>
            <p:nvPr/>
          </p:nvSpPr>
          <p:spPr>
            <a:xfrm>
              <a:off x="1053700" y="5042231"/>
              <a:ext cx="28115" cy="28089"/>
            </a:xfrm>
            <a:custGeom>
              <a:avLst/>
              <a:gdLst>
                <a:gd name="connsiteX0" fmla="*/ 14058 w 28115"/>
                <a:gd name="connsiteY0" fmla="*/ 0 h 28089"/>
                <a:gd name="connsiteX1" fmla="*/ 0 w 28115"/>
                <a:gd name="connsiteY1" fmla="*/ 14045 h 28089"/>
                <a:gd name="connsiteX2" fmla="*/ 14058 w 28115"/>
                <a:gd name="connsiteY2" fmla="*/ 28089 h 28089"/>
                <a:gd name="connsiteX3" fmla="*/ 28116 w 28115"/>
                <a:gd name="connsiteY3" fmla="*/ 14045 h 28089"/>
                <a:gd name="connsiteX4" fmla="*/ 14058 w 28115"/>
                <a:gd name="connsiteY4" fmla="*/ 0 h 28089"/>
                <a:gd name="connsiteX5" fmla="*/ 14058 w 28115"/>
                <a:gd name="connsiteY5" fmla="*/ 0 h 2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15" h="28089">
                  <a:moveTo>
                    <a:pt x="14058" y="0"/>
                  </a:moveTo>
                  <a:cubicBezTo>
                    <a:pt x="6390" y="0"/>
                    <a:pt x="0" y="6384"/>
                    <a:pt x="0" y="14045"/>
                  </a:cubicBezTo>
                  <a:cubicBezTo>
                    <a:pt x="0" y="21705"/>
                    <a:pt x="6390" y="28089"/>
                    <a:pt x="14058" y="28089"/>
                  </a:cubicBezTo>
                  <a:cubicBezTo>
                    <a:pt x="21726" y="28089"/>
                    <a:pt x="28116" y="21705"/>
                    <a:pt x="28116" y="14045"/>
                  </a:cubicBezTo>
                  <a:cubicBezTo>
                    <a:pt x="28116" y="5745"/>
                    <a:pt x="21726" y="0"/>
                    <a:pt x="14058" y="0"/>
                  </a:cubicBezTo>
                  <a:cubicBezTo>
                    <a:pt x="14058" y="0"/>
                    <a:pt x="14058" y="0"/>
                    <a:pt x="14058" y="0"/>
                  </a:cubicBezTo>
                  <a:close/>
                </a:path>
              </a:pathLst>
            </a:custGeom>
            <a:grpFill/>
            <a:ln w="6390"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9DE00080-2C6B-20CE-1FBB-6C109CFE2F78}"/>
                </a:ext>
              </a:extLst>
            </p:cNvPr>
            <p:cNvSpPr/>
            <p:nvPr/>
          </p:nvSpPr>
          <p:spPr>
            <a:xfrm>
              <a:off x="1018555" y="4877525"/>
              <a:ext cx="28115" cy="28089"/>
            </a:xfrm>
            <a:custGeom>
              <a:avLst/>
              <a:gdLst>
                <a:gd name="connsiteX0" fmla="*/ 28116 w 28115"/>
                <a:gd name="connsiteY0" fmla="*/ 14044 h 28089"/>
                <a:gd name="connsiteX1" fmla="*/ 14058 w 28115"/>
                <a:gd name="connsiteY1" fmla="*/ 0 h 28089"/>
                <a:gd name="connsiteX2" fmla="*/ 0 w 28115"/>
                <a:gd name="connsiteY2" fmla="*/ 14044 h 28089"/>
                <a:gd name="connsiteX3" fmla="*/ 14058 w 28115"/>
                <a:gd name="connsiteY3" fmla="*/ 28089 h 28089"/>
                <a:gd name="connsiteX4" fmla="*/ 28116 w 28115"/>
                <a:gd name="connsiteY4" fmla="*/ 14044 h 2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5" h="28089">
                  <a:moveTo>
                    <a:pt x="28116" y="14044"/>
                  </a:moveTo>
                  <a:cubicBezTo>
                    <a:pt x="28116" y="6384"/>
                    <a:pt x="21726" y="0"/>
                    <a:pt x="14058" y="0"/>
                  </a:cubicBezTo>
                  <a:cubicBezTo>
                    <a:pt x="6390" y="0"/>
                    <a:pt x="0" y="6384"/>
                    <a:pt x="0" y="14044"/>
                  </a:cubicBezTo>
                  <a:cubicBezTo>
                    <a:pt x="0" y="21705"/>
                    <a:pt x="6390" y="28089"/>
                    <a:pt x="14058" y="28089"/>
                  </a:cubicBezTo>
                  <a:cubicBezTo>
                    <a:pt x="21726" y="28089"/>
                    <a:pt x="28116" y="22344"/>
                    <a:pt x="28116" y="14044"/>
                  </a:cubicBezTo>
                  <a:close/>
                </a:path>
              </a:pathLst>
            </a:custGeom>
            <a:grpFill/>
            <a:ln w="6390"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46857D3F-2FCE-192C-8872-22071DD93BA9}"/>
                </a:ext>
              </a:extLst>
            </p:cNvPr>
            <p:cNvSpPr/>
            <p:nvPr/>
          </p:nvSpPr>
          <p:spPr>
            <a:xfrm>
              <a:off x="1146993" y="4887739"/>
              <a:ext cx="28115" cy="28089"/>
            </a:xfrm>
            <a:custGeom>
              <a:avLst/>
              <a:gdLst>
                <a:gd name="connsiteX0" fmla="*/ 14058 w 28115"/>
                <a:gd name="connsiteY0" fmla="*/ 28090 h 28089"/>
                <a:gd name="connsiteX1" fmla="*/ 28116 w 28115"/>
                <a:gd name="connsiteY1" fmla="*/ 14045 h 28089"/>
                <a:gd name="connsiteX2" fmla="*/ 14058 w 28115"/>
                <a:gd name="connsiteY2" fmla="*/ 0 h 28089"/>
                <a:gd name="connsiteX3" fmla="*/ 0 w 28115"/>
                <a:gd name="connsiteY3" fmla="*/ 14045 h 28089"/>
                <a:gd name="connsiteX4" fmla="*/ 14058 w 28115"/>
                <a:gd name="connsiteY4" fmla="*/ 28090 h 2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5" h="28089">
                  <a:moveTo>
                    <a:pt x="14058" y="28090"/>
                  </a:moveTo>
                  <a:cubicBezTo>
                    <a:pt x="21726" y="28090"/>
                    <a:pt x="28116" y="21706"/>
                    <a:pt x="28116" y="14045"/>
                  </a:cubicBezTo>
                  <a:cubicBezTo>
                    <a:pt x="28116" y="6384"/>
                    <a:pt x="21726" y="0"/>
                    <a:pt x="14058" y="0"/>
                  </a:cubicBezTo>
                  <a:cubicBezTo>
                    <a:pt x="6390" y="0"/>
                    <a:pt x="0" y="6384"/>
                    <a:pt x="0" y="14045"/>
                  </a:cubicBezTo>
                  <a:cubicBezTo>
                    <a:pt x="0" y="21706"/>
                    <a:pt x="6390" y="28090"/>
                    <a:pt x="14058" y="28090"/>
                  </a:cubicBezTo>
                  <a:close/>
                </a:path>
              </a:pathLst>
            </a:custGeom>
            <a:grpFill/>
            <a:ln w="6390"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9E3E79C5-EE7C-6EF0-DEB2-2BD8F0D676E4}"/>
                </a:ext>
              </a:extLst>
            </p:cNvPr>
            <p:cNvSpPr/>
            <p:nvPr/>
          </p:nvSpPr>
          <p:spPr>
            <a:xfrm>
              <a:off x="905454" y="4793256"/>
              <a:ext cx="362309" cy="361971"/>
            </a:xfrm>
            <a:custGeom>
              <a:avLst/>
              <a:gdLst>
                <a:gd name="connsiteX0" fmla="*/ 180835 w 362309"/>
                <a:gd name="connsiteY0" fmla="*/ 0 h 361971"/>
                <a:gd name="connsiteX1" fmla="*/ 0 w 362309"/>
                <a:gd name="connsiteY1" fmla="*/ 180667 h 361971"/>
                <a:gd name="connsiteX2" fmla="*/ 180835 w 362309"/>
                <a:gd name="connsiteY2" fmla="*/ 361972 h 361971"/>
                <a:gd name="connsiteX3" fmla="*/ 362309 w 362309"/>
                <a:gd name="connsiteY3" fmla="*/ 180667 h 361971"/>
                <a:gd name="connsiteX4" fmla="*/ 362309 w 362309"/>
                <a:gd name="connsiteY4" fmla="*/ 180667 h 361971"/>
                <a:gd name="connsiteX5" fmla="*/ 180835 w 362309"/>
                <a:gd name="connsiteY5" fmla="*/ 0 h 361971"/>
                <a:gd name="connsiteX6" fmla="*/ 220453 w 362309"/>
                <a:gd name="connsiteY6" fmla="*/ 185774 h 361971"/>
                <a:gd name="connsiteX7" fmla="*/ 219814 w 362309"/>
                <a:gd name="connsiteY7" fmla="*/ 194073 h 361971"/>
                <a:gd name="connsiteX8" fmla="*/ 240262 w 362309"/>
                <a:gd name="connsiteY8" fmla="*/ 206841 h 361971"/>
                <a:gd name="connsiteX9" fmla="*/ 277962 w 362309"/>
                <a:gd name="connsiteY9" fmla="*/ 212587 h 361971"/>
                <a:gd name="connsiteX10" fmla="*/ 272211 w 362309"/>
                <a:gd name="connsiteY10" fmla="*/ 250252 h 361971"/>
                <a:gd name="connsiteX11" fmla="*/ 234511 w 362309"/>
                <a:gd name="connsiteY11" fmla="*/ 244506 h 361971"/>
                <a:gd name="connsiteX12" fmla="*/ 229399 w 362309"/>
                <a:gd name="connsiteY12" fmla="*/ 228546 h 361971"/>
                <a:gd name="connsiteX13" fmla="*/ 231955 w 362309"/>
                <a:gd name="connsiteY13" fmla="*/ 217055 h 361971"/>
                <a:gd name="connsiteX14" fmla="*/ 214702 w 362309"/>
                <a:gd name="connsiteY14" fmla="*/ 206203 h 361971"/>
                <a:gd name="connsiteX15" fmla="*/ 184669 w 362309"/>
                <a:gd name="connsiteY15" fmla="*/ 222801 h 361971"/>
                <a:gd name="connsiteX16" fmla="*/ 182113 w 362309"/>
                <a:gd name="connsiteY16" fmla="*/ 222801 h 361971"/>
                <a:gd name="connsiteX17" fmla="*/ 176362 w 362309"/>
                <a:gd name="connsiteY17" fmla="*/ 240676 h 361971"/>
                <a:gd name="connsiteX18" fmla="*/ 185308 w 362309"/>
                <a:gd name="connsiteY18" fmla="*/ 277703 h 361971"/>
                <a:gd name="connsiteX19" fmla="*/ 148247 w 362309"/>
                <a:gd name="connsiteY19" fmla="*/ 286641 h 361971"/>
                <a:gd name="connsiteX20" fmla="*/ 139301 w 362309"/>
                <a:gd name="connsiteY20" fmla="*/ 249614 h 361971"/>
                <a:gd name="connsiteX21" fmla="*/ 162304 w 362309"/>
                <a:gd name="connsiteY21" fmla="*/ 236846 h 361971"/>
                <a:gd name="connsiteX22" fmla="*/ 164221 w 362309"/>
                <a:gd name="connsiteY22" fmla="*/ 236846 h 361971"/>
                <a:gd name="connsiteX23" fmla="*/ 169333 w 362309"/>
                <a:gd name="connsiteY23" fmla="*/ 220247 h 361971"/>
                <a:gd name="connsiteX24" fmla="*/ 148247 w 362309"/>
                <a:gd name="connsiteY24" fmla="*/ 195350 h 361971"/>
                <a:gd name="connsiteX25" fmla="*/ 132911 w 362309"/>
                <a:gd name="connsiteY25" fmla="*/ 196627 h 361971"/>
                <a:gd name="connsiteX26" fmla="*/ 103517 w 362309"/>
                <a:gd name="connsiteY26" fmla="*/ 220247 h 361971"/>
                <a:gd name="connsiteX27" fmla="*/ 79874 w 362309"/>
                <a:gd name="connsiteY27" fmla="*/ 190881 h 361971"/>
                <a:gd name="connsiteX28" fmla="*/ 109268 w 362309"/>
                <a:gd name="connsiteY28" fmla="*/ 167260 h 361971"/>
                <a:gd name="connsiteX29" fmla="*/ 130994 w 362309"/>
                <a:gd name="connsiteY29" fmla="*/ 183859 h 361971"/>
                <a:gd name="connsiteX30" fmla="*/ 146969 w 362309"/>
                <a:gd name="connsiteY30" fmla="*/ 182582 h 361971"/>
                <a:gd name="connsiteX31" fmla="*/ 157831 w 362309"/>
                <a:gd name="connsiteY31" fmla="*/ 160238 h 361971"/>
                <a:gd name="connsiteX32" fmla="*/ 135467 w 362309"/>
                <a:gd name="connsiteY32" fmla="*/ 124488 h 361971"/>
                <a:gd name="connsiteX33" fmla="*/ 126521 w 362309"/>
                <a:gd name="connsiteY33" fmla="*/ 126403 h 361971"/>
                <a:gd name="connsiteX34" fmla="*/ 99044 w 362309"/>
                <a:gd name="connsiteY34" fmla="*/ 99590 h 361971"/>
                <a:gd name="connsiteX35" fmla="*/ 125882 w 362309"/>
                <a:gd name="connsiteY35" fmla="*/ 72139 h 361971"/>
                <a:gd name="connsiteX36" fmla="*/ 153358 w 362309"/>
                <a:gd name="connsiteY36" fmla="*/ 98952 h 361971"/>
                <a:gd name="connsiteX37" fmla="*/ 146330 w 362309"/>
                <a:gd name="connsiteY37" fmla="*/ 117465 h 361971"/>
                <a:gd name="connsiteX38" fmla="*/ 168694 w 362309"/>
                <a:gd name="connsiteY38" fmla="*/ 153216 h 361971"/>
                <a:gd name="connsiteX39" fmla="*/ 201922 w 362309"/>
                <a:gd name="connsiteY39" fmla="*/ 155131 h 361971"/>
                <a:gd name="connsiteX40" fmla="*/ 233233 w 362309"/>
                <a:gd name="connsiteY40" fmla="*/ 125126 h 361971"/>
                <a:gd name="connsiteX41" fmla="*/ 239623 w 362309"/>
                <a:gd name="connsiteY41" fmla="*/ 88099 h 361971"/>
                <a:gd name="connsiteX42" fmla="*/ 276684 w 362309"/>
                <a:gd name="connsiteY42" fmla="*/ 94483 h 361971"/>
                <a:gd name="connsiteX43" fmla="*/ 281796 w 362309"/>
                <a:gd name="connsiteY43" fmla="*/ 109805 h 361971"/>
                <a:gd name="connsiteX44" fmla="*/ 254959 w 362309"/>
                <a:gd name="connsiteY44" fmla="*/ 136617 h 361971"/>
                <a:gd name="connsiteX45" fmla="*/ 242818 w 362309"/>
                <a:gd name="connsiteY45" fmla="*/ 133425 h 361971"/>
                <a:gd name="connsiteX46" fmla="*/ 211507 w 362309"/>
                <a:gd name="connsiteY46" fmla="*/ 164068 h 361971"/>
                <a:gd name="connsiteX47" fmla="*/ 220453 w 362309"/>
                <a:gd name="connsiteY47" fmla="*/ 185774 h 361971"/>
                <a:gd name="connsiteX48" fmla="*/ 220453 w 362309"/>
                <a:gd name="connsiteY48" fmla="*/ 18577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62309" h="361971">
                  <a:moveTo>
                    <a:pt x="180835" y="0"/>
                  </a:moveTo>
                  <a:cubicBezTo>
                    <a:pt x="80513" y="0"/>
                    <a:pt x="0" y="81077"/>
                    <a:pt x="0" y="180667"/>
                  </a:cubicBezTo>
                  <a:cubicBezTo>
                    <a:pt x="0" y="280895"/>
                    <a:pt x="81152" y="361972"/>
                    <a:pt x="180835" y="361972"/>
                  </a:cubicBezTo>
                  <a:cubicBezTo>
                    <a:pt x="280518" y="361972"/>
                    <a:pt x="362309" y="280895"/>
                    <a:pt x="362309" y="180667"/>
                  </a:cubicBezTo>
                  <a:cubicBezTo>
                    <a:pt x="362309" y="180667"/>
                    <a:pt x="362309" y="180667"/>
                    <a:pt x="362309" y="180667"/>
                  </a:cubicBezTo>
                  <a:cubicBezTo>
                    <a:pt x="361670" y="80438"/>
                    <a:pt x="281157" y="0"/>
                    <a:pt x="180835" y="0"/>
                  </a:cubicBezTo>
                  <a:close/>
                  <a:moveTo>
                    <a:pt x="220453" y="185774"/>
                  </a:moveTo>
                  <a:cubicBezTo>
                    <a:pt x="220453" y="188327"/>
                    <a:pt x="220453" y="191519"/>
                    <a:pt x="219814" y="194073"/>
                  </a:cubicBezTo>
                  <a:lnTo>
                    <a:pt x="240262" y="206841"/>
                  </a:lnTo>
                  <a:cubicBezTo>
                    <a:pt x="252403" y="197903"/>
                    <a:pt x="269016" y="201095"/>
                    <a:pt x="277962" y="212587"/>
                  </a:cubicBezTo>
                  <a:cubicBezTo>
                    <a:pt x="286908" y="224716"/>
                    <a:pt x="283713" y="241314"/>
                    <a:pt x="272211" y="250252"/>
                  </a:cubicBezTo>
                  <a:cubicBezTo>
                    <a:pt x="260070" y="259190"/>
                    <a:pt x="243457" y="255998"/>
                    <a:pt x="234511" y="244506"/>
                  </a:cubicBezTo>
                  <a:cubicBezTo>
                    <a:pt x="231316" y="240038"/>
                    <a:pt x="229399" y="234292"/>
                    <a:pt x="229399" y="228546"/>
                  </a:cubicBezTo>
                  <a:cubicBezTo>
                    <a:pt x="229399" y="224716"/>
                    <a:pt x="230677" y="220247"/>
                    <a:pt x="231955" y="217055"/>
                  </a:cubicBezTo>
                  <a:lnTo>
                    <a:pt x="214702" y="206203"/>
                  </a:lnTo>
                  <a:cubicBezTo>
                    <a:pt x="208312" y="216417"/>
                    <a:pt x="196810" y="222801"/>
                    <a:pt x="184669" y="222801"/>
                  </a:cubicBezTo>
                  <a:lnTo>
                    <a:pt x="182113" y="222801"/>
                  </a:lnTo>
                  <a:lnTo>
                    <a:pt x="176362" y="240676"/>
                  </a:lnTo>
                  <a:cubicBezTo>
                    <a:pt x="189142" y="248337"/>
                    <a:pt x="192976" y="264935"/>
                    <a:pt x="185308" y="277703"/>
                  </a:cubicBezTo>
                  <a:cubicBezTo>
                    <a:pt x="177640" y="290471"/>
                    <a:pt x="161026" y="294301"/>
                    <a:pt x="148247" y="286641"/>
                  </a:cubicBezTo>
                  <a:cubicBezTo>
                    <a:pt x="135467" y="278980"/>
                    <a:pt x="131633" y="262382"/>
                    <a:pt x="139301" y="249614"/>
                  </a:cubicBezTo>
                  <a:cubicBezTo>
                    <a:pt x="144413" y="241953"/>
                    <a:pt x="152720" y="236846"/>
                    <a:pt x="162304" y="236846"/>
                  </a:cubicBezTo>
                  <a:lnTo>
                    <a:pt x="164221" y="236846"/>
                  </a:lnTo>
                  <a:lnTo>
                    <a:pt x="169333" y="220247"/>
                  </a:lnTo>
                  <a:cubicBezTo>
                    <a:pt x="159110" y="215779"/>
                    <a:pt x="151441" y="206203"/>
                    <a:pt x="148247" y="195350"/>
                  </a:cubicBezTo>
                  <a:lnTo>
                    <a:pt x="132911" y="196627"/>
                  </a:lnTo>
                  <a:cubicBezTo>
                    <a:pt x="130994" y="211310"/>
                    <a:pt x="118214" y="221524"/>
                    <a:pt x="103517" y="220247"/>
                  </a:cubicBezTo>
                  <a:cubicBezTo>
                    <a:pt x="88820" y="218332"/>
                    <a:pt x="78596" y="205564"/>
                    <a:pt x="79874" y="190881"/>
                  </a:cubicBezTo>
                  <a:cubicBezTo>
                    <a:pt x="81152" y="176198"/>
                    <a:pt x="94571" y="165984"/>
                    <a:pt x="109268" y="167260"/>
                  </a:cubicBezTo>
                  <a:cubicBezTo>
                    <a:pt x="118853" y="168537"/>
                    <a:pt x="127799" y="174921"/>
                    <a:pt x="130994" y="183859"/>
                  </a:cubicBezTo>
                  <a:lnTo>
                    <a:pt x="146969" y="182582"/>
                  </a:lnTo>
                  <a:cubicBezTo>
                    <a:pt x="147608" y="174283"/>
                    <a:pt x="152081" y="165984"/>
                    <a:pt x="157831" y="160238"/>
                  </a:cubicBezTo>
                  <a:lnTo>
                    <a:pt x="135467" y="124488"/>
                  </a:lnTo>
                  <a:cubicBezTo>
                    <a:pt x="132272" y="125765"/>
                    <a:pt x="129716" y="126403"/>
                    <a:pt x="126521" y="126403"/>
                  </a:cubicBezTo>
                  <a:cubicBezTo>
                    <a:pt x="111824" y="126403"/>
                    <a:pt x="99683" y="114273"/>
                    <a:pt x="99044" y="99590"/>
                  </a:cubicBezTo>
                  <a:cubicBezTo>
                    <a:pt x="99044" y="84907"/>
                    <a:pt x="111185" y="72777"/>
                    <a:pt x="125882" y="72139"/>
                  </a:cubicBezTo>
                  <a:cubicBezTo>
                    <a:pt x="140579" y="72139"/>
                    <a:pt x="152720" y="84269"/>
                    <a:pt x="153358" y="98952"/>
                  </a:cubicBezTo>
                  <a:cubicBezTo>
                    <a:pt x="153358" y="105974"/>
                    <a:pt x="150803" y="112358"/>
                    <a:pt x="146330" y="117465"/>
                  </a:cubicBezTo>
                  <a:lnTo>
                    <a:pt x="168694" y="153216"/>
                  </a:lnTo>
                  <a:cubicBezTo>
                    <a:pt x="179557" y="148108"/>
                    <a:pt x="192337" y="149385"/>
                    <a:pt x="201922" y="155131"/>
                  </a:cubicBezTo>
                  <a:lnTo>
                    <a:pt x="233233" y="125126"/>
                  </a:lnTo>
                  <a:cubicBezTo>
                    <a:pt x="224287" y="112997"/>
                    <a:pt x="227482" y="96398"/>
                    <a:pt x="239623" y="88099"/>
                  </a:cubicBezTo>
                  <a:cubicBezTo>
                    <a:pt x="251764" y="79161"/>
                    <a:pt x="268377" y="82353"/>
                    <a:pt x="276684" y="94483"/>
                  </a:cubicBezTo>
                  <a:cubicBezTo>
                    <a:pt x="279879" y="98952"/>
                    <a:pt x="281796" y="104697"/>
                    <a:pt x="281796" y="109805"/>
                  </a:cubicBezTo>
                  <a:cubicBezTo>
                    <a:pt x="281796" y="124488"/>
                    <a:pt x="269655" y="136617"/>
                    <a:pt x="254959" y="136617"/>
                  </a:cubicBezTo>
                  <a:cubicBezTo>
                    <a:pt x="251125" y="136617"/>
                    <a:pt x="246652" y="135341"/>
                    <a:pt x="242818" y="133425"/>
                  </a:cubicBezTo>
                  <a:lnTo>
                    <a:pt x="211507" y="164068"/>
                  </a:lnTo>
                  <a:cubicBezTo>
                    <a:pt x="217897" y="169176"/>
                    <a:pt x="220453" y="177475"/>
                    <a:pt x="220453" y="185774"/>
                  </a:cubicBezTo>
                  <a:lnTo>
                    <a:pt x="220453" y="185774"/>
                  </a:lnTo>
                  <a:close/>
                </a:path>
              </a:pathLst>
            </a:custGeom>
            <a:grpFill/>
            <a:ln w="6390"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8A367A64-0EB2-B2CB-464B-1136D7863045}"/>
                </a:ext>
              </a:extLst>
            </p:cNvPr>
            <p:cNvSpPr/>
            <p:nvPr/>
          </p:nvSpPr>
          <p:spPr>
            <a:xfrm>
              <a:off x="998108" y="4972008"/>
              <a:ext cx="28115" cy="28089"/>
            </a:xfrm>
            <a:custGeom>
              <a:avLst/>
              <a:gdLst>
                <a:gd name="connsiteX0" fmla="*/ 28116 w 28115"/>
                <a:gd name="connsiteY0" fmla="*/ 14045 h 28089"/>
                <a:gd name="connsiteX1" fmla="*/ 14058 w 28115"/>
                <a:gd name="connsiteY1" fmla="*/ 28090 h 28089"/>
                <a:gd name="connsiteX2" fmla="*/ 0 w 28115"/>
                <a:gd name="connsiteY2" fmla="*/ 14045 h 28089"/>
                <a:gd name="connsiteX3" fmla="*/ 14058 w 28115"/>
                <a:gd name="connsiteY3" fmla="*/ 0 h 28089"/>
                <a:gd name="connsiteX4" fmla="*/ 28116 w 28115"/>
                <a:gd name="connsiteY4" fmla="*/ 14045 h 28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5" h="28089">
                  <a:moveTo>
                    <a:pt x="28116" y="14045"/>
                  </a:moveTo>
                  <a:cubicBezTo>
                    <a:pt x="28116" y="21802"/>
                    <a:pt x="21822" y="28090"/>
                    <a:pt x="14058" y="28090"/>
                  </a:cubicBezTo>
                  <a:cubicBezTo>
                    <a:pt x="6294" y="28090"/>
                    <a:pt x="0" y="21802"/>
                    <a:pt x="0" y="14045"/>
                  </a:cubicBezTo>
                  <a:cubicBezTo>
                    <a:pt x="0" y="6288"/>
                    <a:pt x="6294" y="0"/>
                    <a:pt x="14058" y="0"/>
                  </a:cubicBezTo>
                  <a:cubicBezTo>
                    <a:pt x="21822" y="0"/>
                    <a:pt x="28116" y="6288"/>
                    <a:pt x="28116" y="14045"/>
                  </a:cubicBezTo>
                  <a:close/>
                </a:path>
              </a:pathLst>
            </a:custGeom>
            <a:grpFill/>
            <a:ln w="6390"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82579973-CB8F-A880-238E-52A0CE90D34A}"/>
                </a:ext>
              </a:extLst>
            </p:cNvPr>
            <p:cNvSpPr/>
            <p:nvPr/>
          </p:nvSpPr>
          <p:spPr>
            <a:xfrm>
              <a:off x="1065841" y="4954771"/>
              <a:ext cx="47285" cy="47879"/>
            </a:xfrm>
            <a:custGeom>
              <a:avLst/>
              <a:gdLst>
                <a:gd name="connsiteX0" fmla="*/ 23643 w 47285"/>
                <a:gd name="connsiteY0" fmla="*/ 0 h 47879"/>
                <a:gd name="connsiteX1" fmla="*/ 0 w 47285"/>
                <a:gd name="connsiteY1" fmla="*/ 23621 h 47879"/>
                <a:gd name="connsiteX2" fmla="*/ 23643 w 47285"/>
                <a:gd name="connsiteY2" fmla="*/ 47880 h 47879"/>
                <a:gd name="connsiteX3" fmla="*/ 47285 w 47285"/>
                <a:gd name="connsiteY3" fmla="*/ 24259 h 47879"/>
                <a:gd name="connsiteX4" fmla="*/ 47285 w 47285"/>
                <a:gd name="connsiteY4" fmla="*/ 24259 h 47879"/>
                <a:gd name="connsiteX5" fmla="*/ 23643 w 47285"/>
                <a:gd name="connsiteY5" fmla="*/ 0 h 4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85" h="47879">
                  <a:moveTo>
                    <a:pt x="23643" y="0"/>
                  </a:moveTo>
                  <a:cubicBezTo>
                    <a:pt x="10224" y="0"/>
                    <a:pt x="0" y="10853"/>
                    <a:pt x="0" y="23621"/>
                  </a:cubicBezTo>
                  <a:cubicBezTo>
                    <a:pt x="0" y="37027"/>
                    <a:pt x="10863" y="47242"/>
                    <a:pt x="23643" y="47880"/>
                  </a:cubicBezTo>
                  <a:cubicBezTo>
                    <a:pt x="37062" y="47880"/>
                    <a:pt x="47285" y="37027"/>
                    <a:pt x="47285" y="24259"/>
                  </a:cubicBezTo>
                  <a:cubicBezTo>
                    <a:pt x="47285" y="24259"/>
                    <a:pt x="47285" y="24259"/>
                    <a:pt x="47285" y="24259"/>
                  </a:cubicBezTo>
                  <a:cubicBezTo>
                    <a:pt x="47285" y="10853"/>
                    <a:pt x="37062" y="638"/>
                    <a:pt x="23643" y="0"/>
                  </a:cubicBezTo>
                  <a:close/>
                </a:path>
              </a:pathLst>
            </a:custGeom>
            <a:grpFill/>
            <a:ln w="6390" cap="flat">
              <a:noFill/>
              <a:prstDash val="solid"/>
              <a:miter/>
            </a:ln>
          </p:spPr>
          <p:txBody>
            <a:bodyPr rtlCol="0" anchor="ctr"/>
            <a:lstStyle/>
            <a:p>
              <a:endParaRPr lang="en-US"/>
            </a:p>
          </p:txBody>
        </p:sp>
      </p:grpSp>
      <p:grpSp>
        <p:nvGrpSpPr>
          <p:cNvPr id="31" name="Graphic 4">
            <a:extLst>
              <a:ext uri="{FF2B5EF4-FFF2-40B4-BE49-F238E27FC236}">
                <a16:creationId xmlns:a16="http://schemas.microsoft.com/office/drawing/2014/main" id="{CB150C4A-C40E-12EE-D93C-F2E15ABAE9B1}"/>
              </a:ext>
            </a:extLst>
          </p:cNvPr>
          <p:cNvGrpSpPr/>
          <p:nvPr/>
        </p:nvGrpSpPr>
        <p:grpSpPr>
          <a:xfrm>
            <a:off x="6534729" y="1806097"/>
            <a:ext cx="720000" cy="720000"/>
            <a:chOff x="905454" y="3339623"/>
            <a:chExt cx="361670" cy="361333"/>
          </a:xfrm>
          <a:solidFill>
            <a:srgbClr val="012169"/>
          </a:solidFill>
        </p:grpSpPr>
        <p:sp>
          <p:nvSpPr>
            <p:cNvPr id="32" name="Graphic 4">
              <a:extLst>
                <a:ext uri="{FF2B5EF4-FFF2-40B4-BE49-F238E27FC236}">
                  <a16:creationId xmlns:a16="http://schemas.microsoft.com/office/drawing/2014/main" id="{F39F1397-C6AD-FFD0-87B3-5F79B64347C2}"/>
                </a:ext>
              </a:extLst>
            </p:cNvPr>
            <p:cNvSpPr/>
            <p:nvPr/>
          </p:nvSpPr>
          <p:spPr>
            <a:xfrm>
              <a:off x="1093318" y="3519652"/>
              <a:ext cx="3194" cy="2553"/>
            </a:xfrm>
            <a:custGeom>
              <a:avLst/>
              <a:gdLst>
                <a:gd name="connsiteX0" fmla="*/ 0 w 3194"/>
                <a:gd name="connsiteY0" fmla="*/ 0 h 2553"/>
                <a:gd name="connsiteX1" fmla="*/ 3195 w 3194"/>
                <a:gd name="connsiteY1" fmla="*/ 0 h 2553"/>
                <a:gd name="connsiteX2" fmla="*/ 3195 w 3194"/>
                <a:gd name="connsiteY2" fmla="*/ 2554 h 2553"/>
                <a:gd name="connsiteX3" fmla="*/ 0 w 3194"/>
                <a:gd name="connsiteY3" fmla="*/ 2554 h 2553"/>
              </a:gdLst>
              <a:ahLst/>
              <a:cxnLst>
                <a:cxn ang="0">
                  <a:pos x="connsiteX0" y="connsiteY0"/>
                </a:cxn>
                <a:cxn ang="0">
                  <a:pos x="connsiteX1" y="connsiteY1"/>
                </a:cxn>
                <a:cxn ang="0">
                  <a:pos x="connsiteX2" y="connsiteY2"/>
                </a:cxn>
                <a:cxn ang="0">
                  <a:pos x="connsiteX3" y="connsiteY3"/>
                </a:cxn>
              </a:cxnLst>
              <a:rect l="l" t="t" r="r" b="b"/>
              <a:pathLst>
                <a:path w="3194" h="2553">
                  <a:moveTo>
                    <a:pt x="0" y="0"/>
                  </a:moveTo>
                  <a:lnTo>
                    <a:pt x="3195" y="0"/>
                  </a:lnTo>
                  <a:lnTo>
                    <a:pt x="3195" y="2554"/>
                  </a:lnTo>
                  <a:lnTo>
                    <a:pt x="0" y="2554"/>
                  </a:lnTo>
                  <a:close/>
                </a:path>
              </a:pathLst>
            </a:custGeom>
            <a:solidFill>
              <a:srgbClr val="012169"/>
            </a:solidFill>
            <a:ln w="6390"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31056594-4E70-4158-98DF-32C92EFA8FAC}"/>
                </a:ext>
              </a:extLst>
            </p:cNvPr>
            <p:cNvSpPr/>
            <p:nvPr/>
          </p:nvSpPr>
          <p:spPr>
            <a:xfrm>
              <a:off x="1074148" y="3494754"/>
              <a:ext cx="23003" cy="15959"/>
            </a:xfrm>
            <a:custGeom>
              <a:avLst/>
              <a:gdLst>
                <a:gd name="connsiteX0" fmla="*/ 11502 w 23003"/>
                <a:gd name="connsiteY0" fmla="*/ 0 h 15959"/>
                <a:gd name="connsiteX1" fmla="*/ 0 w 23003"/>
                <a:gd name="connsiteY1" fmla="*/ 11491 h 15959"/>
                <a:gd name="connsiteX2" fmla="*/ 0 w 23003"/>
                <a:gd name="connsiteY2" fmla="*/ 15960 h 15959"/>
                <a:gd name="connsiteX3" fmla="*/ 23004 w 23003"/>
                <a:gd name="connsiteY3" fmla="*/ 15960 h 15959"/>
                <a:gd name="connsiteX4" fmla="*/ 23004 w 23003"/>
                <a:gd name="connsiteY4" fmla="*/ 11491 h 15959"/>
                <a:gd name="connsiteX5" fmla="*/ 11502 w 23003"/>
                <a:gd name="connsiteY5" fmla="*/ 0 h 1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3" h="15959">
                  <a:moveTo>
                    <a:pt x="11502" y="0"/>
                  </a:moveTo>
                  <a:cubicBezTo>
                    <a:pt x="5112" y="0"/>
                    <a:pt x="0" y="5107"/>
                    <a:pt x="0" y="11491"/>
                  </a:cubicBezTo>
                  <a:lnTo>
                    <a:pt x="0" y="15960"/>
                  </a:lnTo>
                  <a:lnTo>
                    <a:pt x="23004" y="15960"/>
                  </a:lnTo>
                  <a:lnTo>
                    <a:pt x="23004" y="11491"/>
                  </a:lnTo>
                  <a:cubicBezTo>
                    <a:pt x="22365" y="5107"/>
                    <a:pt x="17253" y="0"/>
                    <a:pt x="11502" y="0"/>
                  </a:cubicBezTo>
                  <a:close/>
                </a:path>
              </a:pathLst>
            </a:custGeom>
            <a:solidFill>
              <a:srgbClr val="012169"/>
            </a:solidFill>
            <a:ln w="6390"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88EE0F13-9458-E716-1231-9A6C1432406F}"/>
                </a:ext>
              </a:extLst>
            </p:cNvPr>
            <p:cNvSpPr/>
            <p:nvPr/>
          </p:nvSpPr>
          <p:spPr>
            <a:xfrm>
              <a:off x="1074148" y="3519652"/>
              <a:ext cx="3194" cy="2553"/>
            </a:xfrm>
            <a:custGeom>
              <a:avLst/>
              <a:gdLst>
                <a:gd name="connsiteX0" fmla="*/ 0 w 3194"/>
                <a:gd name="connsiteY0" fmla="*/ 0 h 2553"/>
                <a:gd name="connsiteX1" fmla="*/ 3195 w 3194"/>
                <a:gd name="connsiteY1" fmla="*/ 0 h 2553"/>
                <a:gd name="connsiteX2" fmla="*/ 3195 w 3194"/>
                <a:gd name="connsiteY2" fmla="*/ 2554 h 2553"/>
                <a:gd name="connsiteX3" fmla="*/ 0 w 3194"/>
                <a:gd name="connsiteY3" fmla="*/ 2554 h 2553"/>
              </a:gdLst>
              <a:ahLst/>
              <a:cxnLst>
                <a:cxn ang="0">
                  <a:pos x="connsiteX0" y="connsiteY0"/>
                </a:cxn>
                <a:cxn ang="0">
                  <a:pos x="connsiteX1" y="connsiteY1"/>
                </a:cxn>
                <a:cxn ang="0">
                  <a:pos x="connsiteX2" y="connsiteY2"/>
                </a:cxn>
                <a:cxn ang="0">
                  <a:pos x="connsiteX3" y="connsiteY3"/>
                </a:cxn>
              </a:cxnLst>
              <a:rect l="l" t="t" r="r" b="b"/>
              <a:pathLst>
                <a:path w="3194" h="2553">
                  <a:moveTo>
                    <a:pt x="0" y="0"/>
                  </a:moveTo>
                  <a:lnTo>
                    <a:pt x="3195" y="0"/>
                  </a:lnTo>
                  <a:lnTo>
                    <a:pt x="3195" y="2554"/>
                  </a:lnTo>
                  <a:lnTo>
                    <a:pt x="0" y="2554"/>
                  </a:lnTo>
                  <a:close/>
                </a:path>
              </a:pathLst>
            </a:custGeom>
            <a:solidFill>
              <a:srgbClr val="012169"/>
            </a:solidFill>
            <a:ln w="6390"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92BC3E43-E5D3-5A32-1155-301C8ACA189B}"/>
                </a:ext>
              </a:extLst>
            </p:cNvPr>
            <p:cNvSpPr/>
            <p:nvPr/>
          </p:nvSpPr>
          <p:spPr>
            <a:xfrm>
              <a:off x="1074787" y="3549018"/>
              <a:ext cx="20447" cy="2553"/>
            </a:xfrm>
            <a:custGeom>
              <a:avLst/>
              <a:gdLst>
                <a:gd name="connsiteX0" fmla="*/ 5112 w 20447"/>
                <a:gd name="connsiteY0" fmla="*/ 0 h 2553"/>
                <a:gd name="connsiteX1" fmla="*/ 0 w 20447"/>
                <a:gd name="connsiteY1" fmla="*/ 2554 h 2553"/>
                <a:gd name="connsiteX2" fmla="*/ 20448 w 20447"/>
                <a:gd name="connsiteY2" fmla="*/ 2554 h 2553"/>
                <a:gd name="connsiteX3" fmla="*/ 15336 w 20447"/>
                <a:gd name="connsiteY3" fmla="*/ 0 h 2553"/>
                <a:gd name="connsiteX4" fmla="*/ 5112 w 20447"/>
                <a:gd name="connsiteY4" fmla="*/ 0 h 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 h="2553">
                  <a:moveTo>
                    <a:pt x="5112" y="0"/>
                  </a:moveTo>
                  <a:cubicBezTo>
                    <a:pt x="3195" y="0"/>
                    <a:pt x="1278" y="639"/>
                    <a:pt x="0" y="2554"/>
                  </a:cubicBezTo>
                  <a:lnTo>
                    <a:pt x="20448" y="2554"/>
                  </a:lnTo>
                  <a:cubicBezTo>
                    <a:pt x="19170" y="1277"/>
                    <a:pt x="17253" y="0"/>
                    <a:pt x="15336" y="0"/>
                  </a:cubicBezTo>
                  <a:lnTo>
                    <a:pt x="5112" y="0"/>
                  </a:lnTo>
                  <a:close/>
                </a:path>
              </a:pathLst>
            </a:custGeom>
            <a:solidFill>
              <a:srgbClr val="012169"/>
            </a:solidFill>
            <a:ln w="6390"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B7DED0B4-EFBB-A94C-0BC9-D143D5F64D67}"/>
                </a:ext>
              </a:extLst>
            </p:cNvPr>
            <p:cNvSpPr/>
            <p:nvPr/>
          </p:nvSpPr>
          <p:spPr>
            <a:xfrm>
              <a:off x="905454" y="333962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304161 w 361670"/>
                <a:gd name="connsiteY5" fmla="*/ 150024 h 361333"/>
                <a:gd name="connsiteX6" fmla="*/ 295854 w 361670"/>
                <a:gd name="connsiteY6" fmla="*/ 158323 h 361333"/>
                <a:gd name="connsiteX7" fmla="*/ 280518 w 361670"/>
                <a:gd name="connsiteY7" fmla="*/ 161515 h 361333"/>
                <a:gd name="connsiteX8" fmla="*/ 280518 w 361670"/>
                <a:gd name="connsiteY8" fmla="*/ 281533 h 361333"/>
                <a:gd name="connsiteX9" fmla="*/ 274128 w 361670"/>
                <a:gd name="connsiteY9" fmla="*/ 287917 h 361333"/>
                <a:gd name="connsiteX10" fmla="*/ 88181 w 361670"/>
                <a:gd name="connsiteY10" fmla="*/ 287917 h 361333"/>
                <a:gd name="connsiteX11" fmla="*/ 81791 w 361670"/>
                <a:gd name="connsiteY11" fmla="*/ 281533 h 361333"/>
                <a:gd name="connsiteX12" fmla="*/ 81791 w 361670"/>
                <a:gd name="connsiteY12" fmla="*/ 161515 h 361333"/>
                <a:gd name="connsiteX13" fmla="*/ 66455 w 361670"/>
                <a:gd name="connsiteY13" fmla="*/ 158323 h 361333"/>
                <a:gd name="connsiteX14" fmla="*/ 58148 w 361670"/>
                <a:gd name="connsiteY14" fmla="*/ 150024 h 361333"/>
                <a:gd name="connsiteX15" fmla="*/ 63260 w 361670"/>
                <a:gd name="connsiteY15" fmla="*/ 139171 h 361333"/>
                <a:gd name="connsiteX16" fmla="*/ 174445 w 361670"/>
                <a:gd name="connsiteY16" fmla="*/ 75970 h 361333"/>
                <a:gd name="connsiteX17" fmla="*/ 188503 w 361670"/>
                <a:gd name="connsiteY17" fmla="*/ 75970 h 361333"/>
                <a:gd name="connsiteX18" fmla="*/ 299688 w 361670"/>
                <a:gd name="connsiteY18" fmla="*/ 139171 h 361333"/>
                <a:gd name="connsiteX19" fmla="*/ 299688 w 361670"/>
                <a:gd name="connsiteY19" fmla="*/ 139171 h 361333"/>
                <a:gd name="connsiteX20" fmla="*/ 304161 w 361670"/>
                <a:gd name="connsiteY20" fmla="*/ 15002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304161" y="150024"/>
                  </a:moveTo>
                  <a:cubicBezTo>
                    <a:pt x="303522" y="154492"/>
                    <a:pt x="300327" y="157684"/>
                    <a:pt x="295854" y="158323"/>
                  </a:cubicBezTo>
                  <a:lnTo>
                    <a:pt x="280518" y="161515"/>
                  </a:lnTo>
                  <a:lnTo>
                    <a:pt x="280518" y="281533"/>
                  </a:lnTo>
                  <a:cubicBezTo>
                    <a:pt x="280518" y="285364"/>
                    <a:pt x="277962" y="287917"/>
                    <a:pt x="274128" y="287917"/>
                  </a:cubicBezTo>
                  <a:lnTo>
                    <a:pt x="88181" y="287917"/>
                  </a:lnTo>
                  <a:cubicBezTo>
                    <a:pt x="84347" y="287917"/>
                    <a:pt x="81791" y="285364"/>
                    <a:pt x="81791" y="281533"/>
                  </a:cubicBezTo>
                  <a:lnTo>
                    <a:pt x="81791" y="161515"/>
                  </a:lnTo>
                  <a:lnTo>
                    <a:pt x="66455" y="158323"/>
                  </a:lnTo>
                  <a:cubicBezTo>
                    <a:pt x="61982" y="157684"/>
                    <a:pt x="58787" y="154492"/>
                    <a:pt x="58148" y="150024"/>
                  </a:cubicBezTo>
                  <a:cubicBezTo>
                    <a:pt x="57509" y="145555"/>
                    <a:pt x="59426" y="141086"/>
                    <a:pt x="63260" y="139171"/>
                  </a:cubicBezTo>
                  <a:lnTo>
                    <a:pt x="174445" y="75970"/>
                  </a:lnTo>
                  <a:cubicBezTo>
                    <a:pt x="178918" y="73416"/>
                    <a:pt x="184030" y="73416"/>
                    <a:pt x="188503" y="75970"/>
                  </a:cubicBezTo>
                  <a:lnTo>
                    <a:pt x="299688" y="139171"/>
                  </a:lnTo>
                  <a:lnTo>
                    <a:pt x="299688" y="139171"/>
                  </a:lnTo>
                  <a:cubicBezTo>
                    <a:pt x="302883" y="141724"/>
                    <a:pt x="304800" y="145555"/>
                    <a:pt x="304161" y="150024"/>
                  </a:cubicBezTo>
                  <a:close/>
                </a:path>
              </a:pathLst>
            </a:custGeom>
            <a:solidFill>
              <a:srgbClr val="012169"/>
            </a:solidFill>
            <a:ln w="6390"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E04E7C49-9077-D637-E709-6EF13FD9B75B}"/>
                </a:ext>
              </a:extLst>
            </p:cNvPr>
            <p:cNvSpPr/>
            <p:nvPr/>
          </p:nvSpPr>
          <p:spPr>
            <a:xfrm>
              <a:off x="980216" y="3426445"/>
              <a:ext cx="212784" cy="188966"/>
            </a:xfrm>
            <a:custGeom>
              <a:avLst/>
              <a:gdLst>
                <a:gd name="connsiteX0" fmla="*/ 105434 w 212784"/>
                <a:gd name="connsiteY0" fmla="*/ 639 h 188966"/>
                <a:gd name="connsiteX1" fmla="*/ 0 w 212784"/>
                <a:gd name="connsiteY1" fmla="*/ 60648 h 188966"/>
                <a:gd name="connsiteX2" fmla="*/ 14697 w 212784"/>
                <a:gd name="connsiteY2" fmla="*/ 63840 h 188966"/>
                <a:gd name="connsiteX3" fmla="*/ 19809 w 212784"/>
                <a:gd name="connsiteY3" fmla="*/ 70224 h 188966"/>
                <a:gd name="connsiteX4" fmla="*/ 19809 w 212784"/>
                <a:gd name="connsiteY4" fmla="*/ 188966 h 188966"/>
                <a:gd name="connsiteX5" fmla="*/ 192976 w 212784"/>
                <a:gd name="connsiteY5" fmla="*/ 188966 h 188966"/>
                <a:gd name="connsiteX6" fmla="*/ 192976 w 212784"/>
                <a:gd name="connsiteY6" fmla="*/ 69586 h 188966"/>
                <a:gd name="connsiteX7" fmla="*/ 198088 w 212784"/>
                <a:gd name="connsiteY7" fmla="*/ 63202 h 188966"/>
                <a:gd name="connsiteX8" fmla="*/ 212785 w 212784"/>
                <a:gd name="connsiteY8" fmla="*/ 60010 h 188966"/>
                <a:gd name="connsiteX9" fmla="*/ 107351 w 212784"/>
                <a:gd name="connsiteY9" fmla="*/ 0 h 188966"/>
                <a:gd name="connsiteX10" fmla="*/ 105434 w 212784"/>
                <a:gd name="connsiteY10" fmla="*/ 639 h 188966"/>
                <a:gd name="connsiteX11" fmla="*/ 139301 w 212784"/>
                <a:gd name="connsiteY11" fmla="*/ 46603 h 188966"/>
                <a:gd name="connsiteX12" fmla="*/ 139301 w 212784"/>
                <a:gd name="connsiteY12" fmla="*/ 88099 h 188966"/>
                <a:gd name="connsiteX13" fmla="*/ 134189 w 212784"/>
                <a:gd name="connsiteY13" fmla="*/ 93206 h 188966"/>
                <a:gd name="connsiteX14" fmla="*/ 125882 w 212784"/>
                <a:gd name="connsiteY14" fmla="*/ 93206 h 188966"/>
                <a:gd name="connsiteX15" fmla="*/ 125882 w 212784"/>
                <a:gd name="connsiteY15" fmla="*/ 95760 h 188966"/>
                <a:gd name="connsiteX16" fmla="*/ 171889 w 212784"/>
                <a:gd name="connsiteY16" fmla="*/ 95760 h 188966"/>
                <a:gd name="connsiteX17" fmla="*/ 177001 w 212784"/>
                <a:gd name="connsiteY17" fmla="*/ 100867 h 188966"/>
                <a:gd name="connsiteX18" fmla="*/ 171889 w 212784"/>
                <a:gd name="connsiteY18" fmla="*/ 105974 h 188966"/>
                <a:gd name="connsiteX19" fmla="*/ 162304 w 212784"/>
                <a:gd name="connsiteY19" fmla="*/ 105974 h 188966"/>
                <a:gd name="connsiteX20" fmla="*/ 162304 w 212784"/>
                <a:gd name="connsiteY20" fmla="*/ 165345 h 188966"/>
                <a:gd name="connsiteX21" fmla="*/ 157192 w 212784"/>
                <a:gd name="connsiteY21" fmla="*/ 170452 h 188966"/>
                <a:gd name="connsiteX22" fmla="*/ 152081 w 212784"/>
                <a:gd name="connsiteY22" fmla="*/ 165345 h 188966"/>
                <a:gd name="connsiteX23" fmla="*/ 152081 w 212784"/>
                <a:gd name="connsiteY23" fmla="*/ 105974 h 188966"/>
                <a:gd name="connsiteX24" fmla="*/ 125243 w 212784"/>
                <a:gd name="connsiteY24" fmla="*/ 105974 h 188966"/>
                <a:gd name="connsiteX25" fmla="*/ 115019 w 212784"/>
                <a:gd name="connsiteY25" fmla="*/ 112997 h 188966"/>
                <a:gd name="connsiteX26" fmla="*/ 113102 w 212784"/>
                <a:gd name="connsiteY26" fmla="*/ 112997 h 188966"/>
                <a:gd name="connsiteX27" fmla="*/ 113102 w 212784"/>
                <a:gd name="connsiteY27" fmla="*/ 114273 h 188966"/>
                <a:gd name="connsiteX28" fmla="*/ 125882 w 212784"/>
                <a:gd name="connsiteY28" fmla="*/ 130233 h 188966"/>
                <a:gd name="connsiteX29" fmla="*/ 125882 w 212784"/>
                <a:gd name="connsiteY29" fmla="*/ 130872 h 188966"/>
                <a:gd name="connsiteX30" fmla="*/ 120770 w 212784"/>
                <a:gd name="connsiteY30" fmla="*/ 135979 h 188966"/>
                <a:gd name="connsiteX31" fmla="*/ 109268 w 212784"/>
                <a:gd name="connsiteY31" fmla="*/ 135979 h 188966"/>
                <a:gd name="connsiteX32" fmla="*/ 109268 w 212784"/>
                <a:gd name="connsiteY32" fmla="*/ 152577 h 188966"/>
                <a:gd name="connsiteX33" fmla="*/ 122687 w 212784"/>
                <a:gd name="connsiteY33" fmla="*/ 158961 h 188966"/>
                <a:gd name="connsiteX34" fmla="*/ 125243 w 212784"/>
                <a:gd name="connsiteY34" fmla="*/ 163430 h 188966"/>
                <a:gd name="connsiteX35" fmla="*/ 125243 w 212784"/>
                <a:gd name="connsiteY35" fmla="*/ 167260 h 188966"/>
                <a:gd name="connsiteX36" fmla="*/ 120770 w 212784"/>
                <a:gd name="connsiteY36" fmla="*/ 172368 h 188966"/>
                <a:gd name="connsiteX37" fmla="*/ 120770 w 212784"/>
                <a:gd name="connsiteY37" fmla="*/ 172368 h 188966"/>
                <a:gd name="connsiteX38" fmla="*/ 115658 w 212784"/>
                <a:gd name="connsiteY38" fmla="*/ 167899 h 188966"/>
                <a:gd name="connsiteX39" fmla="*/ 115658 w 212784"/>
                <a:gd name="connsiteY39" fmla="*/ 167260 h 188966"/>
                <a:gd name="connsiteX40" fmla="*/ 108629 w 212784"/>
                <a:gd name="connsiteY40" fmla="*/ 164068 h 188966"/>
                <a:gd name="connsiteX41" fmla="*/ 108629 w 212784"/>
                <a:gd name="connsiteY41" fmla="*/ 166622 h 188966"/>
                <a:gd name="connsiteX42" fmla="*/ 103517 w 212784"/>
                <a:gd name="connsiteY42" fmla="*/ 171729 h 188966"/>
                <a:gd name="connsiteX43" fmla="*/ 98405 w 212784"/>
                <a:gd name="connsiteY43" fmla="*/ 166622 h 188966"/>
                <a:gd name="connsiteX44" fmla="*/ 98405 w 212784"/>
                <a:gd name="connsiteY44" fmla="*/ 163430 h 188966"/>
                <a:gd name="connsiteX45" fmla="*/ 90737 w 212784"/>
                <a:gd name="connsiteY45" fmla="*/ 167260 h 188966"/>
                <a:gd name="connsiteX46" fmla="*/ 90737 w 212784"/>
                <a:gd name="connsiteY46" fmla="*/ 167899 h 188966"/>
                <a:gd name="connsiteX47" fmla="*/ 85625 w 212784"/>
                <a:gd name="connsiteY47" fmla="*/ 172368 h 188966"/>
                <a:gd name="connsiteX48" fmla="*/ 85625 w 212784"/>
                <a:gd name="connsiteY48" fmla="*/ 172368 h 188966"/>
                <a:gd name="connsiteX49" fmla="*/ 81152 w 212784"/>
                <a:gd name="connsiteY49" fmla="*/ 167260 h 188966"/>
                <a:gd name="connsiteX50" fmla="*/ 81152 w 212784"/>
                <a:gd name="connsiteY50" fmla="*/ 163430 h 188966"/>
                <a:gd name="connsiteX51" fmla="*/ 83708 w 212784"/>
                <a:gd name="connsiteY51" fmla="*/ 158961 h 188966"/>
                <a:gd name="connsiteX52" fmla="*/ 98405 w 212784"/>
                <a:gd name="connsiteY52" fmla="*/ 152577 h 188966"/>
                <a:gd name="connsiteX53" fmla="*/ 98405 w 212784"/>
                <a:gd name="connsiteY53" fmla="*/ 135979 h 188966"/>
                <a:gd name="connsiteX54" fmla="*/ 86264 w 212784"/>
                <a:gd name="connsiteY54" fmla="*/ 135979 h 188966"/>
                <a:gd name="connsiteX55" fmla="*/ 81152 w 212784"/>
                <a:gd name="connsiteY55" fmla="*/ 130872 h 188966"/>
                <a:gd name="connsiteX56" fmla="*/ 81152 w 212784"/>
                <a:gd name="connsiteY56" fmla="*/ 130233 h 188966"/>
                <a:gd name="connsiteX57" fmla="*/ 94571 w 212784"/>
                <a:gd name="connsiteY57" fmla="*/ 114273 h 188966"/>
                <a:gd name="connsiteX58" fmla="*/ 94571 w 212784"/>
                <a:gd name="connsiteY58" fmla="*/ 112997 h 188966"/>
                <a:gd name="connsiteX59" fmla="*/ 92654 w 212784"/>
                <a:gd name="connsiteY59" fmla="*/ 112997 h 188966"/>
                <a:gd name="connsiteX60" fmla="*/ 82430 w 212784"/>
                <a:gd name="connsiteY60" fmla="*/ 105974 h 188966"/>
                <a:gd name="connsiteX61" fmla="*/ 54954 w 212784"/>
                <a:gd name="connsiteY61" fmla="*/ 105974 h 188966"/>
                <a:gd name="connsiteX62" fmla="*/ 54954 w 212784"/>
                <a:gd name="connsiteY62" fmla="*/ 165345 h 188966"/>
                <a:gd name="connsiteX63" fmla="*/ 49842 w 212784"/>
                <a:gd name="connsiteY63" fmla="*/ 170452 h 188966"/>
                <a:gd name="connsiteX64" fmla="*/ 44730 w 212784"/>
                <a:gd name="connsiteY64" fmla="*/ 165345 h 188966"/>
                <a:gd name="connsiteX65" fmla="*/ 44730 w 212784"/>
                <a:gd name="connsiteY65" fmla="*/ 105974 h 188966"/>
                <a:gd name="connsiteX66" fmla="*/ 37701 w 212784"/>
                <a:gd name="connsiteY66" fmla="*/ 105974 h 188966"/>
                <a:gd name="connsiteX67" fmla="*/ 32589 w 212784"/>
                <a:gd name="connsiteY67" fmla="*/ 100867 h 188966"/>
                <a:gd name="connsiteX68" fmla="*/ 37701 w 212784"/>
                <a:gd name="connsiteY68" fmla="*/ 95760 h 188966"/>
                <a:gd name="connsiteX69" fmla="*/ 81152 w 212784"/>
                <a:gd name="connsiteY69" fmla="*/ 95760 h 188966"/>
                <a:gd name="connsiteX70" fmla="*/ 81152 w 212784"/>
                <a:gd name="connsiteY70" fmla="*/ 93206 h 188966"/>
                <a:gd name="connsiteX71" fmla="*/ 70289 w 212784"/>
                <a:gd name="connsiteY71" fmla="*/ 93206 h 188966"/>
                <a:gd name="connsiteX72" fmla="*/ 65177 w 212784"/>
                <a:gd name="connsiteY72" fmla="*/ 88099 h 188966"/>
                <a:gd name="connsiteX73" fmla="*/ 65177 w 212784"/>
                <a:gd name="connsiteY73" fmla="*/ 46603 h 188966"/>
                <a:gd name="connsiteX74" fmla="*/ 70289 w 212784"/>
                <a:gd name="connsiteY74" fmla="*/ 41496 h 188966"/>
                <a:gd name="connsiteX75" fmla="*/ 132272 w 212784"/>
                <a:gd name="connsiteY75" fmla="*/ 41496 h 188966"/>
                <a:gd name="connsiteX76" fmla="*/ 139301 w 212784"/>
                <a:gd name="connsiteY76" fmla="*/ 46603 h 1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12784" h="188966">
                  <a:moveTo>
                    <a:pt x="105434" y="639"/>
                  </a:moveTo>
                  <a:lnTo>
                    <a:pt x="0" y="60648"/>
                  </a:lnTo>
                  <a:lnTo>
                    <a:pt x="14697" y="63840"/>
                  </a:lnTo>
                  <a:cubicBezTo>
                    <a:pt x="17892" y="64478"/>
                    <a:pt x="19809" y="67032"/>
                    <a:pt x="19809" y="70224"/>
                  </a:cubicBezTo>
                  <a:lnTo>
                    <a:pt x="19809" y="188966"/>
                  </a:lnTo>
                  <a:lnTo>
                    <a:pt x="192976" y="188966"/>
                  </a:lnTo>
                  <a:lnTo>
                    <a:pt x="192976" y="69586"/>
                  </a:lnTo>
                  <a:cubicBezTo>
                    <a:pt x="192976" y="66394"/>
                    <a:pt x="194893" y="63840"/>
                    <a:pt x="198088" y="63202"/>
                  </a:cubicBezTo>
                  <a:lnTo>
                    <a:pt x="212785" y="60010"/>
                  </a:lnTo>
                  <a:lnTo>
                    <a:pt x="107351" y="0"/>
                  </a:lnTo>
                  <a:cubicBezTo>
                    <a:pt x="106712" y="0"/>
                    <a:pt x="106073" y="0"/>
                    <a:pt x="105434" y="639"/>
                  </a:cubicBezTo>
                  <a:close/>
                  <a:moveTo>
                    <a:pt x="139301" y="46603"/>
                  </a:moveTo>
                  <a:lnTo>
                    <a:pt x="139301" y="88099"/>
                  </a:lnTo>
                  <a:cubicBezTo>
                    <a:pt x="139301" y="90653"/>
                    <a:pt x="137384" y="93206"/>
                    <a:pt x="134189" y="93206"/>
                  </a:cubicBezTo>
                  <a:lnTo>
                    <a:pt x="125882" y="93206"/>
                  </a:lnTo>
                  <a:lnTo>
                    <a:pt x="125882" y="95760"/>
                  </a:lnTo>
                  <a:lnTo>
                    <a:pt x="171889" y="95760"/>
                  </a:lnTo>
                  <a:cubicBezTo>
                    <a:pt x="174445" y="95760"/>
                    <a:pt x="177001" y="97675"/>
                    <a:pt x="177001" y="100867"/>
                  </a:cubicBezTo>
                  <a:cubicBezTo>
                    <a:pt x="177001" y="104059"/>
                    <a:pt x="175084" y="105974"/>
                    <a:pt x="171889" y="105974"/>
                  </a:cubicBezTo>
                  <a:lnTo>
                    <a:pt x="162304" y="105974"/>
                  </a:lnTo>
                  <a:lnTo>
                    <a:pt x="162304" y="165345"/>
                  </a:lnTo>
                  <a:cubicBezTo>
                    <a:pt x="162304" y="167899"/>
                    <a:pt x="160387" y="170452"/>
                    <a:pt x="157192" y="170452"/>
                  </a:cubicBezTo>
                  <a:cubicBezTo>
                    <a:pt x="153998" y="170452"/>
                    <a:pt x="152081" y="168537"/>
                    <a:pt x="152081" y="165345"/>
                  </a:cubicBezTo>
                  <a:lnTo>
                    <a:pt x="152081" y="105974"/>
                  </a:lnTo>
                  <a:lnTo>
                    <a:pt x="125243" y="105974"/>
                  </a:lnTo>
                  <a:cubicBezTo>
                    <a:pt x="123965" y="110443"/>
                    <a:pt x="120131" y="112997"/>
                    <a:pt x="115019" y="112997"/>
                  </a:cubicBezTo>
                  <a:lnTo>
                    <a:pt x="113102" y="112997"/>
                  </a:lnTo>
                  <a:lnTo>
                    <a:pt x="113102" y="114273"/>
                  </a:lnTo>
                  <a:cubicBezTo>
                    <a:pt x="120131" y="115550"/>
                    <a:pt x="125882" y="121934"/>
                    <a:pt x="125882" y="130233"/>
                  </a:cubicBezTo>
                  <a:lnTo>
                    <a:pt x="125882" y="130872"/>
                  </a:lnTo>
                  <a:cubicBezTo>
                    <a:pt x="125882" y="133425"/>
                    <a:pt x="123965" y="135979"/>
                    <a:pt x="120770" y="135979"/>
                  </a:cubicBezTo>
                  <a:lnTo>
                    <a:pt x="109268" y="135979"/>
                  </a:lnTo>
                  <a:lnTo>
                    <a:pt x="109268" y="152577"/>
                  </a:lnTo>
                  <a:lnTo>
                    <a:pt x="122687" y="158961"/>
                  </a:lnTo>
                  <a:cubicBezTo>
                    <a:pt x="124604" y="159600"/>
                    <a:pt x="125243" y="161515"/>
                    <a:pt x="125243" y="163430"/>
                  </a:cubicBezTo>
                  <a:lnTo>
                    <a:pt x="125243" y="167260"/>
                  </a:lnTo>
                  <a:cubicBezTo>
                    <a:pt x="125243" y="169814"/>
                    <a:pt x="123326" y="172368"/>
                    <a:pt x="120770" y="172368"/>
                  </a:cubicBezTo>
                  <a:cubicBezTo>
                    <a:pt x="120770" y="172368"/>
                    <a:pt x="120770" y="172368"/>
                    <a:pt x="120770" y="172368"/>
                  </a:cubicBezTo>
                  <a:cubicBezTo>
                    <a:pt x="118214" y="172368"/>
                    <a:pt x="116297" y="170452"/>
                    <a:pt x="115658" y="167899"/>
                  </a:cubicBezTo>
                  <a:lnTo>
                    <a:pt x="115658" y="167260"/>
                  </a:lnTo>
                  <a:lnTo>
                    <a:pt x="108629" y="164068"/>
                  </a:lnTo>
                  <a:lnTo>
                    <a:pt x="108629" y="166622"/>
                  </a:lnTo>
                  <a:cubicBezTo>
                    <a:pt x="108629" y="169176"/>
                    <a:pt x="106712" y="171729"/>
                    <a:pt x="103517" y="171729"/>
                  </a:cubicBezTo>
                  <a:cubicBezTo>
                    <a:pt x="100322" y="171729"/>
                    <a:pt x="98405" y="169814"/>
                    <a:pt x="98405" y="166622"/>
                  </a:cubicBezTo>
                  <a:lnTo>
                    <a:pt x="98405" y="163430"/>
                  </a:lnTo>
                  <a:lnTo>
                    <a:pt x="90737" y="167260"/>
                  </a:lnTo>
                  <a:lnTo>
                    <a:pt x="90737" y="167899"/>
                  </a:lnTo>
                  <a:cubicBezTo>
                    <a:pt x="90737" y="170452"/>
                    <a:pt x="88820" y="172368"/>
                    <a:pt x="85625" y="172368"/>
                  </a:cubicBezTo>
                  <a:cubicBezTo>
                    <a:pt x="85625" y="172368"/>
                    <a:pt x="85625" y="172368"/>
                    <a:pt x="85625" y="172368"/>
                  </a:cubicBezTo>
                  <a:cubicBezTo>
                    <a:pt x="83069" y="172368"/>
                    <a:pt x="81152" y="170452"/>
                    <a:pt x="81152" y="167260"/>
                  </a:cubicBezTo>
                  <a:lnTo>
                    <a:pt x="81152" y="163430"/>
                  </a:lnTo>
                  <a:cubicBezTo>
                    <a:pt x="81152" y="161515"/>
                    <a:pt x="82430" y="159600"/>
                    <a:pt x="83708" y="158961"/>
                  </a:cubicBezTo>
                  <a:lnTo>
                    <a:pt x="98405" y="152577"/>
                  </a:lnTo>
                  <a:lnTo>
                    <a:pt x="98405" y="135979"/>
                  </a:lnTo>
                  <a:lnTo>
                    <a:pt x="86264" y="135979"/>
                  </a:lnTo>
                  <a:cubicBezTo>
                    <a:pt x="83708" y="135979"/>
                    <a:pt x="81152" y="134064"/>
                    <a:pt x="81152" y="130872"/>
                  </a:cubicBezTo>
                  <a:lnTo>
                    <a:pt x="81152" y="130233"/>
                  </a:lnTo>
                  <a:cubicBezTo>
                    <a:pt x="81152" y="121934"/>
                    <a:pt x="86903" y="115550"/>
                    <a:pt x="94571" y="114273"/>
                  </a:cubicBezTo>
                  <a:lnTo>
                    <a:pt x="94571" y="112997"/>
                  </a:lnTo>
                  <a:lnTo>
                    <a:pt x="92654" y="112997"/>
                  </a:lnTo>
                  <a:cubicBezTo>
                    <a:pt x="88181" y="112997"/>
                    <a:pt x="83708" y="109805"/>
                    <a:pt x="82430" y="105974"/>
                  </a:cubicBezTo>
                  <a:lnTo>
                    <a:pt x="54954" y="105974"/>
                  </a:lnTo>
                  <a:lnTo>
                    <a:pt x="54954" y="165345"/>
                  </a:lnTo>
                  <a:cubicBezTo>
                    <a:pt x="54954" y="167899"/>
                    <a:pt x="53036" y="170452"/>
                    <a:pt x="49842" y="170452"/>
                  </a:cubicBezTo>
                  <a:cubicBezTo>
                    <a:pt x="46647" y="170452"/>
                    <a:pt x="44730" y="168537"/>
                    <a:pt x="44730" y="165345"/>
                  </a:cubicBezTo>
                  <a:lnTo>
                    <a:pt x="44730" y="105974"/>
                  </a:lnTo>
                  <a:lnTo>
                    <a:pt x="37701" y="105974"/>
                  </a:lnTo>
                  <a:cubicBezTo>
                    <a:pt x="35145" y="105974"/>
                    <a:pt x="32589" y="104059"/>
                    <a:pt x="32589" y="100867"/>
                  </a:cubicBezTo>
                  <a:cubicBezTo>
                    <a:pt x="32589" y="97675"/>
                    <a:pt x="34506" y="95760"/>
                    <a:pt x="37701" y="95760"/>
                  </a:cubicBezTo>
                  <a:lnTo>
                    <a:pt x="81152" y="95760"/>
                  </a:lnTo>
                  <a:lnTo>
                    <a:pt x="81152" y="93206"/>
                  </a:lnTo>
                  <a:lnTo>
                    <a:pt x="70289" y="93206"/>
                  </a:lnTo>
                  <a:cubicBezTo>
                    <a:pt x="67733" y="93206"/>
                    <a:pt x="65177" y="91291"/>
                    <a:pt x="65177" y="88099"/>
                  </a:cubicBezTo>
                  <a:lnTo>
                    <a:pt x="65177" y="46603"/>
                  </a:lnTo>
                  <a:cubicBezTo>
                    <a:pt x="65177" y="44050"/>
                    <a:pt x="67094" y="41496"/>
                    <a:pt x="70289" y="41496"/>
                  </a:cubicBezTo>
                  <a:lnTo>
                    <a:pt x="132272" y="41496"/>
                  </a:lnTo>
                  <a:cubicBezTo>
                    <a:pt x="137384" y="42135"/>
                    <a:pt x="139301" y="44050"/>
                    <a:pt x="139301" y="46603"/>
                  </a:cubicBezTo>
                  <a:close/>
                </a:path>
              </a:pathLst>
            </a:custGeom>
            <a:solidFill>
              <a:srgbClr val="012169"/>
            </a:solidFill>
            <a:ln w="6390"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81739A07-FD8A-C090-A445-B6F225E11C66}"/>
                </a:ext>
              </a:extLst>
            </p:cNvPr>
            <p:cNvSpPr/>
            <p:nvPr/>
          </p:nvSpPr>
          <p:spPr>
            <a:xfrm>
              <a:off x="1058173" y="3478156"/>
              <a:ext cx="52397" cy="31919"/>
            </a:xfrm>
            <a:custGeom>
              <a:avLst/>
              <a:gdLst>
                <a:gd name="connsiteX0" fmla="*/ 6390 w 52397"/>
                <a:gd name="connsiteY0" fmla="*/ 27451 h 31919"/>
                <a:gd name="connsiteX1" fmla="*/ 27477 w 52397"/>
                <a:gd name="connsiteY1" fmla="*/ 6384 h 31919"/>
                <a:gd name="connsiteX2" fmla="*/ 48563 w 52397"/>
                <a:gd name="connsiteY2" fmla="*/ 27451 h 31919"/>
                <a:gd name="connsiteX3" fmla="*/ 48563 w 52397"/>
                <a:gd name="connsiteY3" fmla="*/ 31920 h 31919"/>
                <a:gd name="connsiteX4" fmla="*/ 52397 w 52397"/>
                <a:gd name="connsiteY4" fmla="*/ 31920 h 31919"/>
                <a:gd name="connsiteX5" fmla="*/ 52397 w 52397"/>
                <a:gd name="connsiteY5" fmla="*/ 0 h 31919"/>
                <a:gd name="connsiteX6" fmla="*/ 0 w 52397"/>
                <a:gd name="connsiteY6" fmla="*/ 0 h 31919"/>
                <a:gd name="connsiteX7" fmla="*/ 0 w 52397"/>
                <a:gd name="connsiteY7" fmla="*/ 31920 h 31919"/>
                <a:gd name="connsiteX8" fmla="*/ 6390 w 52397"/>
                <a:gd name="connsiteY8" fmla="*/ 31920 h 31919"/>
                <a:gd name="connsiteX9" fmla="*/ 6390 w 52397"/>
                <a:gd name="connsiteY9" fmla="*/ 27451 h 3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97" h="31919">
                  <a:moveTo>
                    <a:pt x="6390" y="27451"/>
                  </a:moveTo>
                  <a:cubicBezTo>
                    <a:pt x="6390" y="15960"/>
                    <a:pt x="15975" y="6384"/>
                    <a:pt x="27477" y="6384"/>
                  </a:cubicBezTo>
                  <a:cubicBezTo>
                    <a:pt x="38979" y="6384"/>
                    <a:pt x="48563" y="15960"/>
                    <a:pt x="48563" y="27451"/>
                  </a:cubicBezTo>
                  <a:lnTo>
                    <a:pt x="48563" y="31920"/>
                  </a:lnTo>
                  <a:lnTo>
                    <a:pt x="52397" y="31920"/>
                  </a:lnTo>
                  <a:lnTo>
                    <a:pt x="52397" y="0"/>
                  </a:lnTo>
                  <a:lnTo>
                    <a:pt x="0" y="0"/>
                  </a:lnTo>
                  <a:lnTo>
                    <a:pt x="0" y="31920"/>
                  </a:lnTo>
                  <a:lnTo>
                    <a:pt x="6390" y="31920"/>
                  </a:lnTo>
                  <a:lnTo>
                    <a:pt x="6390" y="27451"/>
                  </a:lnTo>
                  <a:close/>
                </a:path>
              </a:pathLst>
            </a:custGeom>
            <a:solidFill>
              <a:srgbClr val="012169"/>
            </a:solidFill>
            <a:ln w="6390" cap="flat">
              <a:noFill/>
              <a:prstDash val="solid"/>
              <a:miter/>
            </a:ln>
          </p:spPr>
          <p:txBody>
            <a:bodyPr rtlCol="0" anchor="ctr"/>
            <a:lstStyle/>
            <a:p>
              <a:endParaRPr lang="en-US"/>
            </a:p>
          </p:txBody>
        </p:sp>
      </p:grpSp>
      <p:grpSp>
        <p:nvGrpSpPr>
          <p:cNvPr id="39" name="Graphic 4">
            <a:extLst>
              <a:ext uri="{FF2B5EF4-FFF2-40B4-BE49-F238E27FC236}">
                <a16:creationId xmlns:a16="http://schemas.microsoft.com/office/drawing/2014/main" id="{3A9B3FAB-EA5D-9AE3-C4BF-4F8A21000126}"/>
              </a:ext>
            </a:extLst>
          </p:cNvPr>
          <p:cNvGrpSpPr/>
          <p:nvPr/>
        </p:nvGrpSpPr>
        <p:grpSpPr>
          <a:xfrm>
            <a:off x="6934779" y="2870803"/>
            <a:ext cx="720000" cy="720000"/>
            <a:chOff x="905454" y="918179"/>
            <a:chExt cx="361670" cy="361333"/>
          </a:xfrm>
          <a:solidFill>
            <a:schemeClr val="accent2"/>
          </a:solidFill>
        </p:grpSpPr>
        <p:sp>
          <p:nvSpPr>
            <p:cNvPr id="40" name="Graphic 4">
              <a:extLst>
                <a:ext uri="{FF2B5EF4-FFF2-40B4-BE49-F238E27FC236}">
                  <a16:creationId xmlns:a16="http://schemas.microsoft.com/office/drawing/2014/main" id="{15005E4D-6797-DC05-5951-E55FB577FB79}"/>
                </a:ext>
              </a:extLst>
            </p:cNvPr>
            <p:cNvSpPr/>
            <p:nvPr/>
          </p:nvSpPr>
          <p:spPr>
            <a:xfrm>
              <a:off x="905454" y="918179"/>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41540 w 361670"/>
                <a:gd name="connsiteY5" fmla="*/ 78523 h 361333"/>
                <a:gd name="connsiteX6" fmla="*/ 265821 w 361670"/>
                <a:gd name="connsiteY6" fmla="*/ 102782 h 361333"/>
                <a:gd name="connsiteX7" fmla="*/ 241540 w 361670"/>
                <a:gd name="connsiteY7" fmla="*/ 127041 h 361333"/>
                <a:gd name="connsiteX8" fmla="*/ 217258 w 361670"/>
                <a:gd name="connsiteY8" fmla="*/ 102782 h 361333"/>
                <a:gd name="connsiteX9" fmla="*/ 241540 w 361670"/>
                <a:gd name="connsiteY9" fmla="*/ 78523 h 361333"/>
                <a:gd name="connsiteX10" fmla="*/ 178279 w 361670"/>
                <a:gd name="connsiteY10" fmla="*/ 79161 h 361333"/>
                <a:gd name="connsiteX11" fmla="*/ 207673 w 361670"/>
                <a:gd name="connsiteY11" fmla="*/ 108528 h 361333"/>
                <a:gd name="connsiteX12" fmla="*/ 178279 w 361670"/>
                <a:gd name="connsiteY12" fmla="*/ 137894 h 361333"/>
                <a:gd name="connsiteX13" fmla="*/ 148886 w 361670"/>
                <a:gd name="connsiteY13" fmla="*/ 108528 h 361333"/>
                <a:gd name="connsiteX14" fmla="*/ 178279 w 361670"/>
                <a:gd name="connsiteY14" fmla="*/ 79161 h 361333"/>
                <a:gd name="connsiteX15" fmla="*/ 113741 w 361670"/>
                <a:gd name="connsiteY15" fmla="*/ 78523 h 361333"/>
                <a:gd name="connsiteX16" fmla="*/ 138023 w 361670"/>
                <a:gd name="connsiteY16" fmla="*/ 102782 h 361333"/>
                <a:gd name="connsiteX17" fmla="*/ 113741 w 361670"/>
                <a:gd name="connsiteY17" fmla="*/ 127041 h 361333"/>
                <a:gd name="connsiteX18" fmla="*/ 89459 w 361670"/>
                <a:gd name="connsiteY18" fmla="*/ 102782 h 361333"/>
                <a:gd name="connsiteX19" fmla="*/ 113741 w 361670"/>
                <a:gd name="connsiteY19" fmla="*/ 78523 h 361333"/>
                <a:gd name="connsiteX20" fmla="*/ 238984 w 361670"/>
                <a:gd name="connsiteY20" fmla="*/ 283449 h 361333"/>
                <a:gd name="connsiteX21" fmla="*/ 189142 w 361670"/>
                <a:gd name="connsiteY21" fmla="*/ 233654 h 361333"/>
                <a:gd name="connsiteX22" fmla="*/ 217258 w 361670"/>
                <a:gd name="connsiteY22" fmla="*/ 188966 h 361333"/>
                <a:gd name="connsiteX23" fmla="*/ 217258 w 361670"/>
                <a:gd name="connsiteY23" fmla="*/ 171091 h 361333"/>
                <a:gd name="connsiteX24" fmla="*/ 138023 w 361670"/>
                <a:gd name="connsiteY24" fmla="*/ 171091 h 361333"/>
                <a:gd name="connsiteX25" fmla="*/ 138023 w 361670"/>
                <a:gd name="connsiteY25" fmla="*/ 246422 h 361333"/>
                <a:gd name="connsiteX26" fmla="*/ 131633 w 361670"/>
                <a:gd name="connsiteY26" fmla="*/ 252806 h 361333"/>
                <a:gd name="connsiteX27" fmla="*/ 125243 w 361670"/>
                <a:gd name="connsiteY27" fmla="*/ 246422 h 361333"/>
                <a:gd name="connsiteX28" fmla="*/ 125243 w 361670"/>
                <a:gd name="connsiteY28" fmla="*/ 164707 h 361333"/>
                <a:gd name="connsiteX29" fmla="*/ 131633 w 361670"/>
                <a:gd name="connsiteY29" fmla="*/ 158323 h 361333"/>
                <a:gd name="connsiteX30" fmla="*/ 141218 w 361670"/>
                <a:gd name="connsiteY30" fmla="*/ 158323 h 361333"/>
                <a:gd name="connsiteX31" fmla="*/ 141218 w 361670"/>
                <a:gd name="connsiteY31" fmla="*/ 151939 h 361333"/>
                <a:gd name="connsiteX32" fmla="*/ 85625 w 361670"/>
                <a:gd name="connsiteY32" fmla="*/ 151939 h 361333"/>
                <a:gd name="connsiteX33" fmla="*/ 85625 w 361670"/>
                <a:gd name="connsiteY33" fmla="*/ 230462 h 361333"/>
                <a:gd name="connsiteX34" fmla="*/ 79235 w 361670"/>
                <a:gd name="connsiteY34" fmla="*/ 236846 h 361333"/>
                <a:gd name="connsiteX35" fmla="*/ 72845 w 361670"/>
                <a:gd name="connsiteY35" fmla="*/ 230462 h 361333"/>
                <a:gd name="connsiteX36" fmla="*/ 72845 w 361670"/>
                <a:gd name="connsiteY36" fmla="*/ 145555 h 361333"/>
                <a:gd name="connsiteX37" fmla="*/ 79235 w 361670"/>
                <a:gd name="connsiteY37" fmla="*/ 139171 h 361333"/>
                <a:gd name="connsiteX38" fmla="*/ 147608 w 361670"/>
                <a:gd name="connsiteY38" fmla="*/ 139171 h 361333"/>
                <a:gd name="connsiteX39" fmla="*/ 153998 w 361670"/>
                <a:gd name="connsiteY39" fmla="*/ 145555 h 361333"/>
                <a:gd name="connsiteX40" fmla="*/ 153998 w 361670"/>
                <a:gd name="connsiteY40" fmla="*/ 158323 h 361333"/>
                <a:gd name="connsiteX41" fmla="*/ 200644 w 361670"/>
                <a:gd name="connsiteY41" fmla="*/ 158323 h 361333"/>
                <a:gd name="connsiteX42" fmla="*/ 200644 w 361670"/>
                <a:gd name="connsiteY42" fmla="*/ 145555 h 361333"/>
                <a:gd name="connsiteX43" fmla="*/ 207034 w 361670"/>
                <a:gd name="connsiteY43" fmla="*/ 139171 h 361333"/>
                <a:gd name="connsiteX44" fmla="*/ 275406 w 361670"/>
                <a:gd name="connsiteY44" fmla="*/ 139171 h 361333"/>
                <a:gd name="connsiteX45" fmla="*/ 281796 w 361670"/>
                <a:gd name="connsiteY45" fmla="*/ 145555 h 361333"/>
                <a:gd name="connsiteX46" fmla="*/ 281796 w 361670"/>
                <a:gd name="connsiteY46" fmla="*/ 206841 h 361333"/>
                <a:gd name="connsiteX47" fmla="*/ 281796 w 361670"/>
                <a:gd name="connsiteY47" fmla="*/ 207479 h 361333"/>
                <a:gd name="connsiteX48" fmla="*/ 289464 w 361670"/>
                <a:gd name="connsiteY48" fmla="*/ 233654 h 361333"/>
                <a:gd name="connsiteX49" fmla="*/ 238984 w 361670"/>
                <a:gd name="connsiteY49" fmla="*/ 28344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241540" y="78523"/>
                  </a:moveTo>
                  <a:cubicBezTo>
                    <a:pt x="254959" y="78523"/>
                    <a:pt x="265821" y="89376"/>
                    <a:pt x="265821" y="102782"/>
                  </a:cubicBezTo>
                  <a:cubicBezTo>
                    <a:pt x="265821" y="116188"/>
                    <a:pt x="254959" y="127041"/>
                    <a:pt x="241540" y="127041"/>
                  </a:cubicBezTo>
                  <a:cubicBezTo>
                    <a:pt x="228121" y="127041"/>
                    <a:pt x="217258" y="116188"/>
                    <a:pt x="217258" y="102782"/>
                  </a:cubicBezTo>
                  <a:cubicBezTo>
                    <a:pt x="217258" y="89376"/>
                    <a:pt x="228121" y="78523"/>
                    <a:pt x="241540" y="78523"/>
                  </a:cubicBezTo>
                  <a:close/>
                  <a:moveTo>
                    <a:pt x="178279" y="79161"/>
                  </a:moveTo>
                  <a:cubicBezTo>
                    <a:pt x="194254" y="79161"/>
                    <a:pt x="207673" y="92568"/>
                    <a:pt x="207673" y="108528"/>
                  </a:cubicBezTo>
                  <a:cubicBezTo>
                    <a:pt x="207673" y="124488"/>
                    <a:pt x="194254" y="137894"/>
                    <a:pt x="178279" y="137894"/>
                  </a:cubicBezTo>
                  <a:cubicBezTo>
                    <a:pt x="162304" y="137894"/>
                    <a:pt x="148886" y="124488"/>
                    <a:pt x="148886" y="108528"/>
                  </a:cubicBezTo>
                  <a:cubicBezTo>
                    <a:pt x="148886" y="92568"/>
                    <a:pt x="161665" y="79161"/>
                    <a:pt x="178279" y="79161"/>
                  </a:cubicBezTo>
                  <a:close/>
                  <a:moveTo>
                    <a:pt x="113741" y="78523"/>
                  </a:moveTo>
                  <a:cubicBezTo>
                    <a:pt x="127160" y="78523"/>
                    <a:pt x="138023" y="89376"/>
                    <a:pt x="138023" y="102782"/>
                  </a:cubicBezTo>
                  <a:cubicBezTo>
                    <a:pt x="138023" y="116188"/>
                    <a:pt x="127160" y="127041"/>
                    <a:pt x="113741" y="127041"/>
                  </a:cubicBezTo>
                  <a:cubicBezTo>
                    <a:pt x="100322" y="127041"/>
                    <a:pt x="89459" y="116188"/>
                    <a:pt x="89459" y="102782"/>
                  </a:cubicBezTo>
                  <a:cubicBezTo>
                    <a:pt x="89459" y="89376"/>
                    <a:pt x="100322" y="78523"/>
                    <a:pt x="113741" y="78523"/>
                  </a:cubicBezTo>
                  <a:close/>
                  <a:moveTo>
                    <a:pt x="238984" y="283449"/>
                  </a:moveTo>
                  <a:cubicBezTo>
                    <a:pt x="211507" y="283449"/>
                    <a:pt x="189142" y="261105"/>
                    <a:pt x="189142" y="233654"/>
                  </a:cubicBezTo>
                  <a:cubicBezTo>
                    <a:pt x="189142" y="213863"/>
                    <a:pt x="200644" y="197265"/>
                    <a:pt x="217258" y="188966"/>
                  </a:cubicBezTo>
                  <a:lnTo>
                    <a:pt x="217258" y="171091"/>
                  </a:lnTo>
                  <a:lnTo>
                    <a:pt x="138023" y="171091"/>
                  </a:lnTo>
                  <a:lnTo>
                    <a:pt x="138023" y="246422"/>
                  </a:lnTo>
                  <a:cubicBezTo>
                    <a:pt x="138023" y="250252"/>
                    <a:pt x="135467" y="252806"/>
                    <a:pt x="131633" y="252806"/>
                  </a:cubicBezTo>
                  <a:cubicBezTo>
                    <a:pt x="127799" y="252806"/>
                    <a:pt x="125243" y="250252"/>
                    <a:pt x="125243" y="246422"/>
                  </a:cubicBezTo>
                  <a:lnTo>
                    <a:pt x="125243" y="164707"/>
                  </a:lnTo>
                  <a:cubicBezTo>
                    <a:pt x="125243" y="160876"/>
                    <a:pt x="127799" y="158323"/>
                    <a:pt x="131633" y="158323"/>
                  </a:cubicBezTo>
                  <a:lnTo>
                    <a:pt x="141218" y="158323"/>
                  </a:lnTo>
                  <a:lnTo>
                    <a:pt x="141218" y="151939"/>
                  </a:lnTo>
                  <a:lnTo>
                    <a:pt x="85625" y="151939"/>
                  </a:lnTo>
                  <a:lnTo>
                    <a:pt x="85625" y="230462"/>
                  </a:lnTo>
                  <a:cubicBezTo>
                    <a:pt x="85625" y="234292"/>
                    <a:pt x="83069" y="236846"/>
                    <a:pt x="79235" y="236846"/>
                  </a:cubicBezTo>
                  <a:cubicBezTo>
                    <a:pt x="75401" y="236846"/>
                    <a:pt x="72845" y="234292"/>
                    <a:pt x="72845" y="230462"/>
                  </a:cubicBezTo>
                  <a:lnTo>
                    <a:pt x="72845" y="145555"/>
                  </a:lnTo>
                  <a:cubicBezTo>
                    <a:pt x="72845" y="141724"/>
                    <a:pt x="75401" y="139171"/>
                    <a:pt x="79235" y="139171"/>
                  </a:cubicBezTo>
                  <a:lnTo>
                    <a:pt x="147608" y="139171"/>
                  </a:lnTo>
                  <a:cubicBezTo>
                    <a:pt x="151441" y="139171"/>
                    <a:pt x="153998" y="141724"/>
                    <a:pt x="153998" y="145555"/>
                  </a:cubicBezTo>
                  <a:lnTo>
                    <a:pt x="153998" y="158323"/>
                  </a:lnTo>
                  <a:lnTo>
                    <a:pt x="200644" y="158323"/>
                  </a:lnTo>
                  <a:lnTo>
                    <a:pt x="200644" y="145555"/>
                  </a:lnTo>
                  <a:cubicBezTo>
                    <a:pt x="200644" y="141724"/>
                    <a:pt x="203200" y="139171"/>
                    <a:pt x="207034" y="139171"/>
                  </a:cubicBezTo>
                  <a:lnTo>
                    <a:pt x="275406" y="139171"/>
                  </a:lnTo>
                  <a:cubicBezTo>
                    <a:pt x="279240" y="139171"/>
                    <a:pt x="281796" y="141724"/>
                    <a:pt x="281796" y="145555"/>
                  </a:cubicBezTo>
                  <a:lnTo>
                    <a:pt x="281796" y="206841"/>
                  </a:lnTo>
                  <a:cubicBezTo>
                    <a:pt x="281796" y="206841"/>
                    <a:pt x="281796" y="207479"/>
                    <a:pt x="281796" y="207479"/>
                  </a:cubicBezTo>
                  <a:cubicBezTo>
                    <a:pt x="286269" y="215140"/>
                    <a:pt x="289464" y="224078"/>
                    <a:pt x="289464" y="233654"/>
                  </a:cubicBezTo>
                  <a:cubicBezTo>
                    <a:pt x="289464" y="261105"/>
                    <a:pt x="266460" y="283449"/>
                    <a:pt x="238984" y="283449"/>
                  </a:cubicBezTo>
                  <a:close/>
                </a:path>
              </a:pathLst>
            </a:custGeom>
            <a:grpFill/>
            <a:ln w="6390" cap="flat">
              <a:noFill/>
              <a:prstDash val="solid"/>
              <a:miter/>
            </a:ln>
          </p:spPr>
          <p:txBody>
            <a:bodyPr rtlCol="0" anchor="ctr"/>
            <a:lstStyle/>
            <a:p>
              <a:endParaRPr lang="en-US"/>
            </a:p>
          </p:txBody>
        </p:sp>
        <p:sp>
          <p:nvSpPr>
            <p:cNvPr id="41" name="Graphic 4">
              <a:extLst>
                <a:ext uri="{FF2B5EF4-FFF2-40B4-BE49-F238E27FC236}">
                  <a16:creationId xmlns:a16="http://schemas.microsoft.com/office/drawing/2014/main" id="{2015CD47-596D-8DC8-B076-7C9F791BF350}"/>
                </a:ext>
              </a:extLst>
            </p:cNvPr>
            <p:cNvSpPr/>
            <p:nvPr/>
          </p:nvSpPr>
          <p:spPr>
            <a:xfrm>
              <a:off x="1118878" y="1069479"/>
              <a:ext cx="55592" cy="42134"/>
            </a:xfrm>
            <a:custGeom>
              <a:avLst/>
              <a:gdLst>
                <a:gd name="connsiteX0" fmla="*/ 25560 w 55592"/>
                <a:gd name="connsiteY0" fmla="*/ 31920 h 42134"/>
                <a:gd name="connsiteX1" fmla="*/ 55592 w 55592"/>
                <a:gd name="connsiteY1" fmla="*/ 42134 h 42134"/>
                <a:gd name="connsiteX2" fmla="*/ 55592 w 55592"/>
                <a:gd name="connsiteY2" fmla="*/ 0 h 42134"/>
                <a:gd name="connsiteX3" fmla="*/ 0 w 55592"/>
                <a:gd name="connsiteY3" fmla="*/ 0 h 42134"/>
                <a:gd name="connsiteX4" fmla="*/ 0 w 55592"/>
                <a:gd name="connsiteY4" fmla="*/ 6384 h 42134"/>
                <a:gd name="connsiteX5" fmla="*/ 9585 w 55592"/>
                <a:gd name="connsiteY5" fmla="*/ 6384 h 42134"/>
                <a:gd name="connsiteX6" fmla="*/ 15975 w 55592"/>
                <a:gd name="connsiteY6" fmla="*/ 12768 h 42134"/>
                <a:gd name="connsiteX7" fmla="*/ 15975 w 55592"/>
                <a:gd name="connsiteY7" fmla="*/ 32558 h 42134"/>
                <a:gd name="connsiteX8" fmla="*/ 25560 w 55592"/>
                <a:gd name="connsiteY8" fmla="*/ 31920 h 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92" h="42134">
                  <a:moveTo>
                    <a:pt x="25560" y="31920"/>
                  </a:moveTo>
                  <a:cubicBezTo>
                    <a:pt x="37062" y="31920"/>
                    <a:pt x="47285" y="35750"/>
                    <a:pt x="55592" y="42134"/>
                  </a:cubicBezTo>
                  <a:lnTo>
                    <a:pt x="55592" y="0"/>
                  </a:lnTo>
                  <a:lnTo>
                    <a:pt x="0" y="0"/>
                  </a:lnTo>
                  <a:lnTo>
                    <a:pt x="0" y="6384"/>
                  </a:lnTo>
                  <a:lnTo>
                    <a:pt x="9585" y="6384"/>
                  </a:lnTo>
                  <a:cubicBezTo>
                    <a:pt x="13419" y="6384"/>
                    <a:pt x="15975" y="8938"/>
                    <a:pt x="15975" y="12768"/>
                  </a:cubicBezTo>
                  <a:lnTo>
                    <a:pt x="15975" y="32558"/>
                  </a:lnTo>
                  <a:cubicBezTo>
                    <a:pt x="19170" y="31920"/>
                    <a:pt x="22365" y="31920"/>
                    <a:pt x="25560" y="31920"/>
                  </a:cubicBezTo>
                  <a:close/>
                </a:path>
              </a:pathLst>
            </a:custGeom>
            <a:grpFill/>
            <a:ln w="6390"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2CF3C595-3428-E7FE-9264-2C6DE641D079}"/>
                </a:ext>
              </a:extLst>
            </p:cNvPr>
            <p:cNvSpPr/>
            <p:nvPr/>
          </p:nvSpPr>
          <p:spPr>
            <a:xfrm>
              <a:off x="1007693" y="1009470"/>
              <a:ext cx="23003" cy="22982"/>
            </a:xfrm>
            <a:custGeom>
              <a:avLst/>
              <a:gdLst>
                <a:gd name="connsiteX0" fmla="*/ 11502 w 23003"/>
                <a:gd name="connsiteY0" fmla="*/ 22982 h 22982"/>
                <a:gd name="connsiteX1" fmla="*/ 23004 w 23003"/>
                <a:gd name="connsiteY1" fmla="*/ 11491 h 22982"/>
                <a:gd name="connsiteX2" fmla="*/ 11502 w 23003"/>
                <a:gd name="connsiteY2" fmla="*/ 0 h 22982"/>
                <a:gd name="connsiteX3" fmla="*/ 0 w 23003"/>
                <a:gd name="connsiteY3" fmla="*/ 11491 h 22982"/>
                <a:gd name="connsiteX4" fmla="*/ 11502 w 23003"/>
                <a:gd name="connsiteY4" fmla="*/ 22982 h 22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3" h="22982">
                  <a:moveTo>
                    <a:pt x="11502" y="22982"/>
                  </a:moveTo>
                  <a:cubicBezTo>
                    <a:pt x="17892" y="22982"/>
                    <a:pt x="23004" y="17875"/>
                    <a:pt x="23004" y="11491"/>
                  </a:cubicBezTo>
                  <a:cubicBezTo>
                    <a:pt x="23004" y="5107"/>
                    <a:pt x="17892" y="0"/>
                    <a:pt x="11502" y="0"/>
                  </a:cubicBezTo>
                  <a:cubicBezTo>
                    <a:pt x="5112" y="0"/>
                    <a:pt x="0" y="5107"/>
                    <a:pt x="0" y="11491"/>
                  </a:cubicBezTo>
                  <a:cubicBezTo>
                    <a:pt x="0" y="17875"/>
                    <a:pt x="5112" y="22982"/>
                    <a:pt x="11502" y="22982"/>
                  </a:cubicBezTo>
                  <a:close/>
                </a:path>
              </a:pathLst>
            </a:custGeom>
            <a:grpFill/>
            <a:ln w="6390"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CBA6D86E-BFAF-CAA5-8E47-A689167EB23C}"/>
                </a:ext>
              </a:extLst>
            </p:cNvPr>
            <p:cNvSpPr/>
            <p:nvPr/>
          </p:nvSpPr>
          <p:spPr>
            <a:xfrm>
              <a:off x="1135491" y="1009470"/>
              <a:ext cx="23003" cy="22982"/>
            </a:xfrm>
            <a:custGeom>
              <a:avLst/>
              <a:gdLst>
                <a:gd name="connsiteX0" fmla="*/ 11502 w 23003"/>
                <a:gd name="connsiteY0" fmla="*/ 22982 h 22982"/>
                <a:gd name="connsiteX1" fmla="*/ 23004 w 23003"/>
                <a:gd name="connsiteY1" fmla="*/ 11491 h 22982"/>
                <a:gd name="connsiteX2" fmla="*/ 11502 w 23003"/>
                <a:gd name="connsiteY2" fmla="*/ 0 h 22982"/>
                <a:gd name="connsiteX3" fmla="*/ 0 w 23003"/>
                <a:gd name="connsiteY3" fmla="*/ 11491 h 22982"/>
                <a:gd name="connsiteX4" fmla="*/ 11502 w 23003"/>
                <a:gd name="connsiteY4" fmla="*/ 22982 h 22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3" h="22982">
                  <a:moveTo>
                    <a:pt x="11502" y="22982"/>
                  </a:moveTo>
                  <a:cubicBezTo>
                    <a:pt x="17892" y="22982"/>
                    <a:pt x="23004" y="17875"/>
                    <a:pt x="23004" y="11491"/>
                  </a:cubicBezTo>
                  <a:cubicBezTo>
                    <a:pt x="23004" y="5107"/>
                    <a:pt x="17892" y="0"/>
                    <a:pt x="11502" y="0"/>
                  </a:cubicBezTo>
                  <a:cubicBezTo>
                    <a:pt x="5112" y="0"/>
                    <a:pt x="0" y="5107"/>
                    <a:pt x="0" y="11491"/>
                  </a:cubicBezTo>
                  <a:cubicBezTo>
                    <a:pt x="0" y="17875"/>
                    <a:pt x="5112" y="22982"/>
                    <a:pt x="11502" y="22982"/>
                  </a:cubicBezTo>
                  <a:close/>
                </a:path>
              </a:pathLst>
            </a:custGeom>
            <a:grpFill/>
            <a:ln w="6390"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DD8B7DBE-7D42-A1E3-9AB9-BC10B338F0A3}"/>
                </a:ext>
              </a:extLst>
            </p:cNvPr>
            <p:cNvSpPr/>
            <p:nvPr/>
          </p:nvSpPr>
          <p:spPr>
            <a:xfrm>
              <a:off x="1067119" y="1010108"/>
              <a:ext cx="33227" cy="33196"/>
            </a:xfrm>
            <a:custGeom>
              <a:avLst/>
              <a:gdLst>
                <a:gd name="connsiteX0" fmla="*/ 33228 w 33227"/>
                <a:gd name="connsiteY0" fmla="*/ 16598 h 33196"/>
                <a:gd name="connsiteX1" fmla="*/ 16614 w 33227"/>
                <a:gd name="connsiteY1" fmla="*/ 33197 h 33196"/>
                <a:gd name="connsiteX2" fmla="*/ 0 w 33227"/>
                <a:gd name="connsiteY2" fmla="*/ 16598 h 33196"/>
                <a:gd name="connsiteX3" fmla="*/ 16614 w 33227"/>
                <a:gd name="connsiteY3" fmla="*/ 0 h 33196"/>
                <a:gd name="connsiteX4" fmla="*/ 33228 w 33227"/>
                <a:gd name="connsiteY4" fmla="*/ 16598 h 3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 h="33196">
                  <a:moveTo>
                    <a:pt x="33228" y="16598"/>
                  </a:moveTo>
                  <a:cubicBezTo>
                    <a:pt x="33228" y="25765"/>
                    <a:pt x="25789" y="33197"/>
                    <a:pt x="16614" y="33197"/>
                  </a:cubicBezTo>
                  <a:cubicBezTo>
                    <a:pt x="7438" y="33197"/>
                    <a:pt x="0" y="25765"/>
                    <a:pt x="0" y="16598"/>
                  </a:cubicBezTo>
                  <a:cubicBezTo>
                    <a:pt x="0" y="7431"/>
                    <a:pt x="7438" y="0"/>
                    <a:pt x="16614" y="0"/>
                  </a:cubicBezTo>
                  <a:cubicBezTo>
                    <a:pt x="25789" y="0"/>
                    <a:pt x="33228" y="7431"/>
                    <a:pt x="33228" y="16598"/>
                  </a:cubicBezTo>
                  <a:close/>
                </a:path>
              </a:pathLst>
            </a:custGeom>
            <a:grpFill/>
            <a:ln w="6390" cap="flat">
              <a:noFill/>
              <a:prstDash val="solid"/>
              <a:miter/>
            </a:ln>
          </p:spPr>
          <p:txBody>
            <a:bodyPr rtlCol="0" anchor="ctr"/>
            <a:lstStyle/>
            <a:p>
              <a:endParaRPr lang="en-US"/>
            </a:p>
          </p:txBody>
        </p:sp>
        <p:sp>
          <p:nvSpPr>
            <p:cNvPr id="47" name="Graphic 4">
              <a:extLst>
                <a:ext uri="{FF2B5EF4-FFF2-40B4-BE49-F238E27FC236}">
                  <a16:creationId xmlns:a16="http://schemas.microsoft.com/office/drawing/2014/main" id="{DF9A43CB-7B83-F0AB-A957-68EB04489893}"/>
                </a:ext>
              </a:extLst>
            </p:cNvPr>
            <p:cNvSpPr/>
            <p:nvPr/>
          </p:nvSpPr>
          <p:spPr>
            <a:xfrm>
              <a:off x="1107376" y="1114167"/>
              <a:ext cx="74123" cy="74054"/>
            </a:xfrm>
            <a:custGeom>
              <a:avLst/>
              <a:gdLst>
                <a:gd name="connsiteX0" fmla="*/ 37062 w 74123"/>
                <a:gd name="connsiteY0" fmla="*/ 0 h 74054"/>
                <a:gd name="connsiteX1" fmla="*/ 0 w 74123"/>
                <a:gd name="connsiteY1" fmla="*/ 37027 h 74054"/>
                <a:gd name="connsiteX2" fmla="*/ 37062 w 74123"/>
                <a:gd name="connsiteY2" fmla="*/ 74054 h 74054"/>
                <a:gd name="connsiteX3" fmla="*/ 74123 w 74123"/>
                <a:gd name="connsiteY3" fmla="*/ 37027 h 74054"/>
                <a:gd name="connsiteX4" fmla="*/ 37062 w 74123"/>
                <a:gd name="connsiteY4" fmla="*/ 0 h 74054"/>
                <a:gd name="connsiteX5" fmla="*/ 57509 w 74123"/>
                <a:gd name="connsiteY5" fmla="*/ 56818 h 74054"/>
                <a:gd name="connsiteX6" fmla="*/ 53036 w 74123"/>
                <a:gd name="connsiteY6" fmla="*/ 58733 h 74054"/>
                <a:gd name="connsiteX7" fmla="*/ 48563 w 74123"/>
                <a:gd name="connsiteY7" fmla="*/ 56818 h 74054"/>
                <a:gd name="connsiteX8" fmla="*/ 37062 w 74123"/>
                <a:gd name="connsiteY8" fmla="*/ 45965 h 74054"/>
                <a:gd name="connsiteX9" fmla="*/ 26199 w 74123"/>
                <a:gd name="connsiteY9" fmla="*/ 56818 h 74054"/>
                <a:gd name="connsiteX10" fmla="*/ 21726 w 74123"/>
                <a:gd name="connsiteY10" fmla="*/ 58733 h 74054"/>
                <a:gd name="connsiteX11" fmla="*/ 17253 w 74123"/>
                <a:gd name="connsiteY11" fmla="*/ 56818 h 74054"/>
                <a:gd name="connsiteX12" fmla="*/ 17253 w 74123"/>
                <a:gd name="connsiteY12" fmla="*/ 47880 h 74054"/>
                <a:gd name="connsiteX13" fmla="*/ 28116 w 74123"/>
                <a:gd name="connsiteY13" fmla="*/ 37027 h 74054"/>
                <a:gd name="connsiteX14" fmla="*/ 17253 w 74123"/>
                <a:gd name="connsiteY14" fmla="*/ 26174 h 74054"/>
                <a:gd name="connsiteX15" fmla="*/ 17253 w 74123"/>
                <a:gd name="connsiteY15" fmla="*/ 17237 h 74054"/>
                <a:gd name="connsiteX16" fmla="*/ 26199 w 74123"/>
                <a:gd name="connsiteY16" fmla="*/ 17237 h 74054"/>
                <a:gd name="connsiteX17" fmla="*/ 37062 w 74123"/>
                <a:gd name="connsiteY17" fmla="*/ 28090 h 74054"/>
                <a:gd name="connsiteX18" fmla="*/ 47925 w 74123"/>
                <a:gd name="connsiteY18" fmla="*/ 17237 h 74054"/>
                <a:gd name="connsiteX19" fmla="*/ 56870 w 74123"/>
                <a:gd name="connsiteY19" fmla="*/ 17237 h 74054"/>
                <a:gd name="connsiteX20" fmla="*/ 56870 w 74123"/>
                <a:gd name="connsiteY20" fmla="*/ 26174 h 74054"/>
                <a:gd name="connsiteX21" fmla="*/ 46008 w 74123"/>
                <a:gd name="connsiteY21" fmla="*/ 37027 h 74054"/>
                <a:gd name="connsiteX22" fmla="*/ 57509 w 74123"/>
                <a:gd name="connsiteY22" fmla="*/ 47880 h 74054"/>
                <a:gd name="connsiteX23" fmla="*/ 57509 w 74123"/>
                <a:gd name="connsiteY23" fmla="*/ 56818 h 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123" h="74054">
                  <a:moveTo>
                    <a:pt x="37062" y="0"/>
                  </a:moveTo>
                  <a:cubicBezTo>
                    <a:pt x="16614" y="0"/>
                    <a:pt x="0" y="16598"/>
                    <a:pt x="0" y="37027"/>
                  </a:cubicBezTo>
                  <a:cubicBezTo>
                    <a:pt x="0" y="57456"/>
                    <a:pt x="16614" y="74054"/>
                    <a:pt x="37062" y="74054"/>
                  </a:cubicBezTo>
                  <a:cubicBezTo>
                    <a:pt x="57509" y="74054"/>
                    <a:pt x="74123" y="57456"/>
                    <a:pt x="74123" y="37027"/>
                  </a:cubicBezTo>
                  <a:cubicBezTo>
                    <a:pt x="74123" y="16598"/>
                    <a:pt x="57509" y="0"/>
                    <a:pt x="37062" y="0"/>
                  </a:cubicBezTo>
                  <a:close/>
                  <a:moveTo>
                    <a:pt x="57509" y="56818"/>
                  </a:moveTo>
                  <a:cubicBezTo>
                    <a:pt x="56231" y="58094"/>
                    <a:pt x="54314" y="58733"/>
                    <a:pt x="53036" y="58733"/>
                  </a:cubicBezTo>
                  <a:cubicBezTo>
                    <a:pt x="51119" y="58733"/>
                    <a:pt x="49842" y="58094"/>
                    <a:pt x="48563" y="56818"/>
                  </a:cubicBezTo>
                  <a:lnTo>
                    <a:pt x="37062" y="45965"/>
                  </a:lnTo>
                  <a:lnTo>
                    <a:pt x="26199" y="56818"/>
                  </a:lnTo>
                  <a:cubicBezTo>
                    <a:pt x="24921" y="58094"/>
                    <a:pt x="23004" y="58733"/>
                    <a:pt x="21726" y="58733"/>
                  </a:cubicBezTo>
                  <a:cubicBezTo>
                    <a:pt x="19809" y="58733"/>
                    <a:pt x="18531" y="58094"/>
                    <a:pt x="17253" y="56818"/>
                  </a:cubicBezTo>
                  <a:cubicBezTo>
                    <a:pt x="14697" y="54264"/>
                    <a:pt x="14697" y="50434"/>
                    <a:pt x="17253" y="47880"/>
                  </a:cubicBezTo>
                  <a:lnTo>
                    <a:pt x="28116" y="37027"/>
                  </a:lnTo>
                  <a:lnTo>
                    <a:pt x="17253" y="26174"/>
                  </a:lnTo>
                  <a:cubicBezTo>
                    <a:pt x="14697" y="23621"/>
                    <a:pt x="14697" y="19790"/>
                    <a:pt x="17253" y="17237"/>
                  </a:cubicBezTo>
                  <a:cubicBezTo>
                    <a:pt x="19809" y="14683"/>
                    <a:pt x="23643" y="14683"/>
                    <a:pt x="26199" y="17237"/>
                  </a:cubicBezTo>
                  <a:lnTo>
                    <a:pt x="37062" y="28090"/>
                  </a:lnTo>
                  <a:lnTo>
                    <a:pt x="47925" y="17237"/>
                  </a:lnTo>
                  <a:cubicBezTo>
                    <a:pt x="50480" y="14683"/>
                    <a:pt x="54314" y="14683"/>
                    <a:pt x="56870" y="17237"/>
                  </a:cubicBezTo>
                  <a:cubicBezTo>
                    <a:pt x="59426" y="19790"/>
                    <a:pt x="59426" y="23621"/>
                    <a:pt x="56870" y="26174"/>
                  </a:cubicBezTo>
                  <a:lnTo>
                    <a:pt x="46008" y="37027"/>
                  </a:lnTo>
                  <a:lnTo>
                    <a:pt x="57509" y="47880"/>
                  </a:lnTo>
                  <a:cubicBezTo>
                    <a:pt x="60065" y="50434"/>
                    <a:pt x="60065" y="54264"/>
                    <a:pt x="57509" y="56818"/>
                  </a:cubicBezTo>
                  <a:close/>
                </a:path>
              </a:pathLst>
            </a:custGeom>
            <a:grpFill/>
            <a:ln w="6390" cap="flat">
              <a:noFill/>
              <a:prstDash val="solid"/>
              <a:miter/>
            </a:ln>
          </p:spPr>
          <p:txBody>
            <a:bodyPr rtlCol="0" anchor="ctr"/>
            <a:lstStyle/>
            <a:p>
              <a:endParaRPr lang="en-US"/>
            </a:p>
          </p:txBody>
        </p:sp>
      </p:grpSp>
      <p:grpSp>
        <p:nvGrpSpPr>
          <p:cNvPr id="48" name="Graphic 4">
            <a:extLst>
              <a:ext uri="{FF2B5EF4-FFF2-40B4-BE49-F238E27FC236}">
                <a16:creationId xmlns:a16="http://schemas.microsoft.com/office/drawing/2014/main" id="{E9630122-1EBA-16AF-032A-FBE0393B81E6}"/>
              </a:ext>
            </a:extLst>
          </p:cNvPr>
          <p:cNvGrpSpPr>
            <a:grpSpLocks noChangeAspect="1"/>
          </p:cNvGrpSpPr>
          <p:nvPr/>
        </p:nvGrpSpPr>
        <p:grpSpPr>
          <a:xfrm>
            <a:off x="6937493" y="3899137"/>
            <a:ext cx="720000" cy="719329"/>
            <a:chOff x="5099169" y="4308712"/>
            <a:chExt cx="362309" cy="361971"/>
          </a:xfrm>
          <a:solidFill>
            <a:srgbClr val="838484"/>
          </a:solidFill>
        </p:grpSpPr>
        <p:sp>
          <p:nvSpPr>
            <p:cNvPr id="49" name="Graphic 4">
              <a:extLst>
                <a:ext uri="{FF2B5EF4-FFF2-40B4-BE49-F238E27FC236}">
                  <a16:creationId xmlns:a16="http://schemas.microsoft.com/office/drawing/2014/main" id="{26AA26C1-0564-B597-98B0-E398D771FCF6}"/>
                </a:ext>
              </a:extLst>
            </p:cNvPr>
            <p:cNvSpPr/>
            <p:nvPr/>
          </p:nvSpPr>
          <p:spPr>
            <a:xfrm>
              <a:off x="5099169" y="4308712"/>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0 h 361971"/>
                <a:gd name="connsiteX7" fmla="*/ 294576 w 362309"/>
                <a:gd name="connsiteY7" fmla="*/ 238122 h 361971"/>
                <a:gd name="connsiteX8" fmla="*/ 279879 w 362309"/>
                <a:gd name="connsiteY8" fmla="*/ 268766 h 361971"/>
                <a:gd name="connsiteX9" fmla="*/ 279240 w 362309"/>
                <a:gd name="connsiteY9" fmla="*/ 270042 h 361971"/>
                <a:gd name="connsiteX10" fmla="*/ 182113 w 362309"/>
                <a:gd name="connsiteY10" fmla="*/ 279618 h 361971"/>
                <a:gd name="connsiteX11" fmla="*/ 181474 w 362309"/>
                <a:gd name="connsiteY11" fmla="*/ 279618 h 361971"/>
                <a:gd name="connsiteX12" fmla="*/ 84347 w 362309"/>
                <a:gd name="connsiteY12" fmla="*/ 270042 h 361971"/>
                <a:gd name="connsiteX13" fmla="*/ 83708 w 362309"/>
                <a:gd name="connsiteY13" fmla="*/ 268766 h 361971"/>
                <a:gd name="connsiteX14" fmla="*/ 69011 w 362309"/>
                <a:gd name="connsiteY14" fmla="*/ 238122 h 361971"/>
                <a:gd name="connsiteX15" fmla="*/ 69011 w 362309"/>
                <a:gd name="connsiteY15" fmla="*/ 213225 h 361971"/>
                <a:gd name="connsiteX16" fmla="*/ 73484 w 362309"/>
                <a:gd name="connsiteY16" fmla="*/ 208756 h 361971"/>
                <a:gd name="connsiteX17" fmla="*/ 90737 w 362309"/>
                <a:gd name="connsiteY17" fmla="*/ 203649 h 361971"/>
                <a:gd name="connsiteX18" fmla="*/ 90737 w 362309"/>
                <a:gd name="connsiteY18" fmla="*/ 192796 h 361971"/>
                <a:gd name="connsiteX19" fmla="*/ 121409 w 362309"/>
                <a:gd name="connsiteY19" fmla="*/ 118104 h 361971"/>
                <a:gd name="connsiteX20" fmla="*/ 121409 w 362309"/>
                <a:gd name="connsiteY20" fmla="*/ 112997 h 361971"/>
                <a:gd name="connsiteX21" fmla="*/ 124604 w 362309"/>
                <a:gd name="connsiteY21" fmla="*/ 107251 h 361971"/>
                <a:gd name="connsiteX22" fmla="*/ 132272 w 362309"/>
                <a:gd name="connsiteY22" fmla="*/ 102782 h 361971"/>
                <a:gd name="connsiteX23" fmla="*/ 159110 w 362309"/>
                <a:gd name="connsiteY23" fmla="*/ 91930 h 361971"/>
                <a:gd name="connsiteX24" fmla="*/ 159110 w 362309"/>
                <a:gd name="connsiteY24" fmla="*/ 88738 h 361971"/>
                <a:gd name="connsiteX25" fmla="*/ 165500 w 362309"/>
                <a:gd name="connsiteY25" fmla="*/ 82354 h 361971"/>
                <a:gd name="connsiteX26" fmla="*/ 196171 w 362309"/>
                <a:gd name="connsiteY26" fmla="*/ 82354 h 361971"/>
                <a:gd name="connsiteX27" fmla="*/ 202561 w 362309"/>
                <a:gd name="connsiteY27" fmla="*/ 88738 h 361971"/>
                <a:gd name="connsiteX28" fmla="*/ 202561 w 362309"/>
                <a:gd name="connsiteY28" fmla="*/ 91930 h 361971"/>
                <a:gd name="connsiteX29" fmla="*/ 229399 w 362309"/>
                <a:gd name="connsiteY29" fmla="*/ 102782 h 361971"/>
                <a:gd name="connsiteX30" fmla="*/ 237706 w 362309"/>
                <a:gd name="connsiteY30" fmla="*/ 107251 h 361971"/>
                <a:gd name="connsiteX31" fmla="*/ 240901 w 362309"/>
                <a:gd name="connsiteY31" fmla="*/ 112997 h 361971"/>
                <a:gd name="connsiteX32" fmla="*/ 240901 w 362309"/>
                <a:gd name="connsiteY32" fmla="*/ 118104 h 361971"/>
                <a:gd name="connsiteX33" fmla="*/ 271572 w 362309"/>
                <a:gd name="connsiteY33" fmla="*/ 192796 h 361971"/>
                <a:gd name="connsiteX34" fmla="*/ 271572 w 362309"/>
                <a:gd name="connsiteY34" fmla="*/ 203649 h 361971"/>
                <a:gd name="connsiteX35" fmla="*/ 289464 w 362309"/>
                <a:gd name="connsiteY35" fmla="*/ 208756 h 361971"/>
                <a:gd name="connsiteX36" fmla="*/ 293937 w 362309"/>
                <a:gd name="connsiteY36" fmla="*/ 213863 h 361971"/>
                <a:gd name="connsiteX37" fmla="*/ 294576 w 362309"/>
                <a:gd name="connsiteY37" fmla="*/ 238122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157" y="0"/>
                    <a:pt x="181474" y="0"/>
                  </a:cubicBezTo>
                  <a:cubicBezTo>
                    <a:pt x="181474" y="0"/>
                    <a:pt x="181474" y="0"/>
                    <a:pt x="181474" y="0"/>
                  </a:cubicBezTo>
                  <a:close/>
                  <a:moveTo>
                    <a:pt x="294576" y="238122"/>
                  </a:moveTo>
                  <a:cubicBezTo>
                    <a:pt x="290742" y="248975"/>
                    <a:pt x="285630" y="259190"/>
                    <a:pt x="279879" y="268766"/>
                  </a:cubicBezTo>
                  <a:cubicBezTo>
                    <a:pt x="279879" y="269404"/>
                    <a:pt x="279240" y="269404"/>
                    <a:pt x="279240" y="270042"/>
                  </a:cubicBezTo>
                  <a:cubicBezTo>
                    <a:pt x="272211" y="277703"/>
                    <a:pt x="222370" y="279618"/>
                    <a:pt x="182113" y="279618"/>
                  </a:cubicBezTo>
                  <a:lnTo>
                    <a:pt x="181474" y="279618"/>
                  </a:lnTo>
                  <a:cubicBezTo>
                    <a:pt x="141217" y="279618"/>
                    <a:pt x="91376" y="278342"/>
                    <a:pt x="84347" y="270042"/>
                  </a:cubicBezTo>
                  <a:cubicBezTo>
                    <a:pt x="83708" y="269404"/>
                    <a:pt x="83708" y="269404"/>
                    <a:pt x="83708" y="268766"/>
                  </a:cubicBezTo>
                  <a:cubicBezTo>
                    <a:pt x="77957" y="259190"/>
                    <a:pt x="72845" y="248337"/>
                    <a:pt x="69011" y="238122"/>
                  </a:cubicBezTo>
                  <a:cubicBezTo>
                    <a:pt x="67094" y="229823"/>
                    <a:pt x="67094" y="221524"/>
                    <a:pt x="69011" y="213225"/>
                  </a:cubicBezTo>
                  <a:cubicBezTo>
                    <a:pt x="69650" y="210671"/>
                    <a:pt x="70928" y="209395"/>
                    <a:pt x="73484" y="208756"/>
                  </a:cubicBezTo>
                  <a:lnTo>
                    <a:pt x="90737" y="203649"/>
                  </a:lnTo>
                  <a:lnTo>
                    <a:pt x="90737" y="192796"/>
                  </a:lnTo>
                  <a:cubicBezTo>
                    <a:pt x="91376" y="165345"/>
                    <a:pt x="102239" y="138533"/>
                    <a:pt x="121409" y="118104"/>
                  </a:cubicBezTo>
                  <a:lnTo>
                    <a:pt x="121409" y="112997"/>
                  </a:lnTo>
                  <a:cubicBezTo>
                    <a:pt x="121409" y="110443"/>
                    <a:pt x="122687" y="108528"/>
                    <a:pt x="124604" y="107251"/>
                  </a:cubicBezTo>
                  <a:lnTo>
                    <a:pt x="132272" y="102782"/>
                  </a:lnTo>
                  <a:cubicBezTo>
                    <a:pt x="140579" y="97675"/>
                    <a:pt x="149525" y="94483"/>
                    <a:pt x="159110" y="91930"/>
                  </a:cubicBezTo>
                  <a:lnTo>
                    <a:pt x="159110" y="88738"/>
                  </a:lnTo>
                  <a:cubicBezTo>
                    <a:pt x="159110" y="84907"/>
                    <a:pt x="161665" y="82354"/>
                    <a:pt x="165500" y="82354"/>
                  </a:cubicBezTo>
                  <a:lnTo>
                    <a:pt x="196171" y="82354"/>
                  </a:lnTo>
                  <a:cubicBezTo>
                    <a:pt x="200005" y="82354"/>
                    <a:pt x="202561" y="84907"/>
                    <a:pt x="202561" y="88738"/>
                  </a:cubicBezTo>
                  <a:lnTo>
                    <a:pt x="202561" y="91930"/>
                  </a:lnTo>
                  <a:cubicBezTo>
                    <a:pt x="212146" y="94483"/>
                    <a:pt x="221092" y="97675"/>
                    <a:pt x="229399" y="102782"/>
                  </a:cubicBezTo>
                  <a:lnTo>
                    <a:pt x="237706" y="107251"/>
                  </a:lnTo>
                  <a:cubicBezTo>
                    <a:pt x="239623" y="108528"/>
                    <a:pt x="240901" y="110443"/>
                    <a:pt x="240901" y="112997"/>
                  </a:cubicBezTo>
                  <a:lnTo>
                    <a:pt x="240901" y="118104"/>
                  </a:lnTo>
                  <a:cubicBezTo>
                    <a:pt x="260071" y="138533"/>
                    <a:pt x="270934" y="164707"/>
                    <a:pt x="271572" y="192796"/>
                  </a:cubicBezTo>
                  <a:lnTo>
                    <a:pt x="271572" y="203649"/>
                  </a:lnTo>
                  <a:lnTo>
                    <a:pt x="289464" y="208756"/>
                  </a:lnTo>
                  <a:cubicBezTo>
                    <a:pt x="292020" y="209395"/>
                    <a:pt x="293298" y="211310"/>
                    <a:pt x="293937" y="213863"/>
                  </a:cubicBezTo>
                  <a:cubicBezTo>
                    <a:pt x="295854" y="221524"/>
                    <a:pt x="295854" y="229823"/>
                    <a:pt x="294576" y="238122"/>
                  </a:cubicBezTo>
                  <a:close/>
                </a:path>
              </a:pathLst>
            </a:custGeom>
            <a:grpFill/>
            <a:ln w="6390"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08E3F6BD-3888-7B33-F9D3-A16FD4BB0728}"/>
                </a:ext>
              </a:extLst>
            </p:cNvPr>
            <p:cNvSpPr/>
            <p:nvPr/>
          </p:nvSpPr>
          <p:spPr>
            <a:xfrm>
              <a:off x="5178564" y="4524490"/>
              <a:ext cx="203519" cy="50433"/>
            </a:xfrm>
            <a:custGeom>
              <a:avLst/>
              <a:gdLst>
                <a:gd name="connsiteX0" fmla="*/ 192816 w 203519"/>
                <a:gd name="connsiteY0" fmla="*/ 639 h 50433"/>
                <a:gd name="connsiteX1" fmla="*/ 192816 w 203519"/>
                <a:gd name="connsiteY1" fmla="*/ 3831 h 50433"/>
                <a:gd name="connsiteX2" fmla="*/ 189621 w 203519"/>
                <a:gd name="connsiteY2" fmla="*/ 8938 h 50433"/>
                <a:gd name="connsiteX3" fmla="*/ 101440 w 203519"/>
                <a:gd name="connsiteY3" fmla="*/ 26813 h 50433"/>
                <a:gd name="connsiteX4" fmla="*/ 11342 w 203519"/>
                <a:gd name="connsiteY4" fmla="*/ 7023 h 50433"/>
                <a:gd name="connsiteX5" fmla="*/ 10064 w 203519"/>
                <a:gd name="connsiteY5" fmla="*/ 3192 h 50433"/>
                <a:gd name="connsiteX6" fmla="*/ 10064 w 203519"/>
                <a:gd name="connsiteY6" fmla="*/ 0 h 50433"/>
                <a:gd name="connsiteX7" fmla="*/ 479 w 203519"/>
                <a:gd name="connsiteY7" fmla="*/ 3192 h 50433"/>
                <a:gd name="connsiteX8" fmla="*/ 479 w 203519"/>
                <a:gd name="connsiteY8" fmla="*/ 18514 h 50433"/>
                <a:gd name="connsiteX9" fmla="*/ 13259 w 203519"/>
                <a:gd name="connsiteY9" fmla="*/ 44688 h 50433"/>
                <a:gd name="connsiteX10" fmla="*/ 101440 w 203519"/>
                <a:gd name="connsiteY10" fmla="*/ 50434 h 50433"/>
                <a:gd name="connsiteX11" fmla="*/ 102079 w 203519"/>
                <a:gd name="connsiteY11" fmla="*/ 50434 h 50433"/>
                <a:gd name="connsiteX12" fmla="*/ 190260 w 203519"/>
                <a:gd name="connsiteY12" fmla="*/ 44688 h 50433"/>
                <a:gd name="connsiteX13" fmla="*/ 203040 w 203519"/>
                <a:gd name="connsiteY13" fmla="*/ 18514 h 50433"/>
                <a:gd name="connsiteX14" fmla="*/ 203040 w 203519"/>
                <a:gd name="connsiteY14" fmla="*/ 3192 h 50433"/>
                <a:gd name="connsiteX15" fmla="*/ 192816 w 203519"/>
                <a:gd name="connsiteY15" fmla="*/ 639 h 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519" h="50433">
                  <a:moveTo>
                    <a:pt x="192816" y="639"/>
                  </a:moveTo>
                  <a:lnTo>
                    <a:pt x="192816" y="3831"/>
                  </a:lnTo>
                  <a:cubicBezTo>
                    <a:pt x="192816" y="5746"/>
                    <a:pt x="191538" y="8299"/>
                    <a:pt x="189621" y="8938"/>
                  </a:cubicBezTo>
                  <a:cubicBezTo>
                    <a:pt x="184509" y="13407"/>
                    <a:pt x="164701" y="26813"/>
                    <a:pt x="101440" y="26813"/>
                  </a:cubicBezTo>
                  <a:cubicBezTo>
                    <a:pt x="29234" y="26813"/>
                    <a:pt x="13898" y="10853"/>
                    <a:pt x="11342" y="7023"/>
                  </a:cubicBezTo>
                  <a:cubicBezTo>
                    <a:pt x="10703" y="5746"/>
                    <a:pt x="10064" y="4469"/>
                    <a:pt x="10064" y="3192"/>
                  </a:cubicBezTo>
                  <a:lnTo>
                    <a:pt x="10064" y="0"/>
                  </a:lnTo>
                  <a:lnTo>
                    <a:pt x="479" y="3192"/>
                  </a:lnTo>
                  <a:cubicBezTo>
                    <a:pt x="-160" y="8299"/>
                    <a:pt x="-160" y="13407"/>
                    <a:pt x="479" y="18514"/>
                  </a:cubicBezTo>
                  <a:cubicBezTo>
                    <a:pt x="3674" y="27451"/>
                    <a:pt x="8147" y="36389"/>
                    <a:pt x="13259" y="44688"/>
                  </a:cubicBezTo>
                  <a:cubicBezTo>
                    <a:pt x="17093" y="45965"/>
                    <a:pt x="35624" y="50434"/>
                    <a:pt x="101440" y="50434"/>
                  </a:cubicBezTo>
                  <a:lnTo>
                    <a:pt x="102079" y="50434"/>
                  </a:lnTo>
                  <a:cubicBezTo>
                    <a:pt x="167896" y="50434"/>
                    <a:pt x="186426" y="45965"/>
                    <a:pt x="190260" y="44688"/>
                  </a:cubicBezTo>
                  <a:cubicBezTo>
                    <a:pt x="195372" y="36389"/>
                    <a:pt x="199206" y="27451"/>
                    <a:pt x="203040" y="18514"/>
                  </a:cubicBezTo>
                  <a:cubicBezTo>
                    <a:pt x="203679" y="13407"/>
                    <a:pt x="203679" y="8299"/>
                    <a:pt x="203040" y="3192"/>
                  </a:cubicBezTo>
                  <a:lnTo>
                    <a:pt x="192816" y="639"/>
                  </a:lnTo>
                  <a:close/>
                </a:path>
              </a:pathLst>
            </a:custGeom>
            <a:grpFill/>
            <a:ln w="6390"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155ADD37-5655-1D11-A6D6-1372E0BF9A78}"/>
                </a:ext>
              </a:extLst>
            </p:cNvPr>
            <p:cNvSpPr/>
            <p:nvPr/>
          </p:nvSpPr>
          <p:spPr>
            <a:xfrm>
              <a:off x="5202047" y="4405110"/>
              <a:ext cx="156553" cy="133424"/>
            </a:xfrm>
            <a:custGeom>
              <a:avLst/>
              <a:gdLst>
                <a:gd name="connsiteX0" fmla="*/ 156553 w 156553"/>
                <a:gd name="connsiteY0" fmla="*/ 120019 h 133424"/>
                <a:gd name="connsiteX1" fmla="*/ 156553 w 156553"/>
                <a:gd name="connsiteY1" fmla="*/ 95760 h 133424"/>
                <a:gd name="connsiteX2" fmla="*/ 138662 w 156553"/>
                <a:gd name="connsiteY2" fmla="*/ 42134 h 133424"/>
                <a:gd name="connsiteX3" fmla="*/ 138662 w 156553"/>
                <a:gd name="connsiteY3" fmla="*/ 88737 h 133424"/>
                <a:gd name="connsiteX4" fmla="*/ 132272 w 156553"/>
                <a:gd name="connsiteY4" fmla="*/ 95121 h 133424"/>
                <a:gd name="connsiteX5" fmla="*/ 125882 w 156553"/>
                <a:gd name="connsiteY5" fmla="*/ 88737 h 133424"/>
                <a:gd name="connsiteX6" fmla="*/ 125882 w 156553"/>
                <a:gd name="connsiteY6" fmla="*/ 20428 h 133424"/>
                <a:gd name="connsiteX7" fmla="*/ 121409 w 156553"/>
                <a:gd name="connsiteY7" fmla="*/ 17875 h 133424"/>
                <a:gd name="connsiteX8" fmla="*/ 100322 w 156553"/>
                <a:gd name="connsiteY8" fmla="*/ 8937 h 133424"/>
                <a:gd name="connsiteX9" fmla="*/ 100322 w 156553"/>
                <a:gd name="connsiteY9" fmla="*/ 42772 h 133424"/>
                <a:gd name="connsiteX10" fmla="*/ 105434 w 156553"/>
                <a:gd name="connsiteY10" fmla="*/ 51072 h 133424"/>
                <a:gd name="connsiteX11" fmla="*/ 102878 w 156553"/>
                <a:gd name="connsiteY11" fmla="*/ 60009 h 133424"/>
                <a:gd name="connsiteX12" fmla="*/ 100961 w 156553"/>
                <a:gd name="connsiteY12" fmla="*/ 60648 h 133424"/>
                <a:gd name="connsiteX13" fmla="*/ 99683 w 156553"/>
                <a:gd name="connsiteY13" fmla="*/ 60648 h 133424"/>
                <a:gd name="connsiteX14" fmla="*/ 98405 w 156553"/>
                <a:gd name="connsiteY14" fmla="*/ 60648 h 133424"/>
                <a:gd name="connsiteX15" fmla="*/ 98405 w 156553"/>
                <a:gd name="connsiteY15" fmla="*/ 60648 h 133424"/>
                <a:gd name="connsiteX16" fmla="*/ 96488 w 156553"/>
                <a:gd name="connsiteY16" fmla="*/ 60009 h 133424"/>
                <a:gd name="connsiteX17" fmla="*/ 95210 w 156553"/>
                <a:gd name="connsiteY17" fmla="*/ 60009 h 133424"/>
                <a:gd name="connsiteX18" fmla="*/ 93932 w 156553"/>
                <a:gd name="connsiteY18" fmla="*/ 58094 h 133424"/>
                <a:gd name="connsiteX19" fmla="*/ 93932 w 156553"/>
                <a:gd name="connsiteY19" fmla="*/ 58094 h 133424"/>
                <a:gd name="connsiteX20" fmla="*/ 88181 w 156553"/>
                <a:gd name="connsiteY20" fmla="*/ 48518 h 133424"/>
                <a:gd name="connsiteX21" fmla="*/ 87542 w 156553"/>
                <a:gd name="connsiteY21" fmla="*/ 45326 h 133424"/>
                <a:gd name="connsiteX22" fmla="*/ 87542 w 156553"/>
                <a:gd name="connsiteY22" fmla="*/ 0 h 133424"/>
                <a:gd name="connsiteX23" fmla="*/ 69650 w 156553"/>
                <a:gd name="connsiteY23" fmla="*/ 0 h 133424"/>
                <a:gd name="connsiteX24" fmla="*/ 69650 w 156553"/>
                <a:gd name="connsiteY24" fmla="*/ 45326 h 133424"/>
                <a:gd name="connsiteX25" fmla="*/ 68372 w 156553"/>
                <a:gd name="connsiteY25" fmla="*/ 48518 h 133424"/>
                <a:gd name="connsiteX26" fmla="*/ 61982 w 156553"/>
                <a:gd name="connsiteY26" fmla="*/ 58094 h 133424"/>
                <a:gd name="connsiteX27" fmla="*/ 53037 w 156553"/>
                <a:gd name="connsiteY27" fmla="*/ 60648 h 133424"/>
                <a:gd name="connsiteX28" fmla="*/ 50481 w 156553"/>
                <a:gd name="connsiteY28" fmla="*/ 51710 h 133424"/>
                <a:gd name="connsiteX29" fmla="*/ 51119 w 156553"/>
                <a:gd name="connsiteY29" fmla="*/ 51072 h 133424"/>
                <a:gd name="connsiteX30" fmla="*/ 56232 w 156553"/>
                <a:gd name="connsiteY30" fmla="*/ 42772 h 133424"/>
                <a:gd name="connsiteX31" fmla="*/ 56232 w 156553"/>
                <a:gd name="connsiteY31" fmla="*/ 9576 h 133424"/>
                <a:gd name="connsiteX32" fmla="*/ 35145 w 156553"/>
                <a:gd name="connsiteY32" fmla="*/ 18513 h 133424"/>
                <a:gd name="connsiteX33" fmla="*/ 30672 w 156553"/>
                <a:gd name="connsiteY33" fmla="*/ 21067 h 133424"/>
                <a:gd name="connsiteX34" fmla="*/ 30672 w 156553"/>
                <a:gd name="connsiteY34" fmla="*/ 88737 h 133424"/>
                <a:gd name="connsiteX35" fmla="*/ 24282 w 156553"/>
                <a:gd name="connsiteY35" fmla="*/ 95121 h 133424"/>
                <a:gd name="connsiteX36" fmla="*/ 17892 w 156553"/>
                <a:gd name="connsiteY36" fmla="*/ 88737 h 133424"/>
                <a:gd name="connsiteX37" fmla="*/ 17892 w 156553"/>
                <a:gd name="connsiteY37" fmla="*/ 42134 h 133424"/>
                <a:gd name="connsiteX38" fmla="*/ 0 w 156553"/>
                <a:gd name="connsiteY38" fmla="*/ 95760 h 133424"/>
                <a:gd name="connsiteX39" fmla="*/ 0 w 156553"/>
                <a:gd name="connsiteY39" fmla="*/ 120019 h 133424"/>
                <a:gd name="connsiteX40" fmla="*/ 77957 w 156553"/>
                <a:gd name="connsiteY40" fmla="*/ 133425 h 133424"/>
                <a:gd name="connsiteX41" fmla="*/ 156553 w 156553"/>
                <a:gd name="connsiteY41" fmla="*/ 120019 h 13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6553" h="133424">
                  <a:moveTo>
                    <a:pt x="156553" y="120019"/>
                  </a:moveTo>
                  <a:lnTo>
                    <a:pt x="156553" y="95760"/>
                  </a:lnTo>
                  <a:cubicBezTo>
                    <a:pt x="155915" y="76608"/>
                    <a:pt x="149525" y="57456"/>
                    <a:pt x="138662" y="42134"/>
                  </a:cubicBezTo>
                  <a:lnTo>
                    <a:pt x="138662" y="88737"/>
                  </a:lnTo>
                  <a:cubicBezTo>
                    <a:pt x="138662" y="92568"/>
                    <a:pt x="136106" y="95121"/>
                    <a:pt x="132272" y="95121"/>
                  </a:cubicBezTo>
                  <a:cubicBezTo>
                    <a:pt x="128438" y="95121"/>
                    <a:pt x="125882" y="92568"/>
                    <a:pt x="125882" y="88737"/>
                  </a:cubicBezTo>
                  <a:lnTo>
                    <a:pt x="125882" y="20428"/>
                  </a:lnTo>
                  <a:lnTo>
                    <a:pt x="121409" y="17875"/>
                  </a:lnTo>
                  <a:cubicBezTo>
                    <a:pt x="115019" y="14044"/>
                    <a:pt x="107990" y="10852"/>
                    <a:pt x="100322" y="8937"/>
                  </a:cubicBezTo>
                  <a:lnTo>
                    <a:pt x="100322" y="42772"/>
                  </a:lnTo>
                  <a:lnTo>
                    <a:pt x="105434" y="51072"/>
                  </a:lnTo>
                  <a:cubicBezTo>
                    <a:pt x="107351" y="54264"/>
                    <a:pt x="106073" y="58094"/>
                    <a:pt x="102878" y="60009"/>
                  </a:cubicBezTo>
                  <a:cubicBezTo>
                    <a:pt x="102239" y="60648"/>
                    <a:pt x="101600" y="60648"/>
                    <a:pt x="100961" y="60648"/>
                  </a:cubicBezTo>
                  <a:lnTo>
                    <a:pt x="99683" y="60648"/>
                  </a:lnTo>
                  <a:lnTo>
                    <a:pt x="98405" y="60648"/>
                  </a:lnTo>
                  <a:lnTo>
                    <a:pt x="98405" y="60648"/>
                  </a:lnTo>
                  <a:cubicBezTo>
                    <a:pt x="97766" y="60648"/>
                    <a:pt x="97127" y="60009"/>
                    <a:pt x="96488" y="60009"/>
                  </a:cubicBezTo>
                  <a:lnTo>
                    <a:pt x="95210" y="60009"/>
                  </a:lnTo>
                  <a:cubicBezTo>
                    <a:pt x="94571" y="59371"/>
                    <a:pt x="93932" y="58732"/>
                    <a:pt x="93932" y="58094"/>
                  </a:cubicBezTo>
                  <a:lnTo>
                    <a:pt x="93932" y="58094"/>
                  </a:lnTo>
                  <a:lnTo>
                    <a:pt x="88181" y="48518"/>
                  </a:lnTo>
                  <a:cubicBezTo>
                    <a:pt x="87542" y="47241"/>
                    <a:pt x="87542" y="46603"/>
                    <a:pt x="87542" y="45326"/>
                  </a:cubicBezTo>
                  <a:lnTo>
                    <a:pt x="87542" y="0"/>
                  </a:lnTo>
                  <a:lnTo>
                    <a:pt x="69650" y="0"/>
                  </a:lnTo>
                  <a:lnTo>
                    <a:pt x="69650" y="45326"/>
                  </a:lnTo>
                  <a:cubicBezTo>
                    <a:pt x="69650" y="46603"/>
                    <a:pt x="69012" y="47880"/>
                    <a:pt x="68372" y="48518"/>
                  </a:cubicBezTo>
                  <a:lnTo>
                    <a:pt x="61982" y="58094"/>
                  </a:lnTo>
                  <a:cubicBezTo>
                    <a:pt x="60066" y="61286"/>
                    <a:pt x="56232" y="62563"/>
                    <a:pt x="53037" y="60648"/>
                  </a:cubicBezTo>
                  <a:cubicBezTo>
                    <a:pt x="49842" y="58732"/>
                    <a:pt x="48564" y="54902"/>
                    <a:pt x="50481" y="51710"/>
                  </a:cubicBezTo>
                  <a:cubicBezTo>
                    <a:pt x="50481" y="51710"/>
                    <a:pt x="50481" y="51072"/>
                    <a:pt x="51119" y="51072"/>
                  </a:cubicBezTo>
                  <a:lnTo>
                    <a:pt x="56232" y="42772"/>
                  </a:lnTo>
                  <a:lnTo>
                    <a:pt x="56232" y="9576"/>
                  </a:lnTo>
                  <a:cubicBezTo>
                    <a:pt x="49203" y="11491"/>
                    <a:pt x="41535" y="14683"/>
                    <a:pt x="35145" y="18513"/>
                  </a:cubicBezTo>
                  <a:lnTo>
                    <a:pt x="30672" y="21067"/>
                  </a:lnTo>
                  <a:lnTo>
                    <a:pt x="30672" y="88737"/>
                  </a:lnTo>
                  <a:cubicBezTo>
                    <a:pt x="30672" y="92568"/>
                    <a:pt x="28116" y="95121"/>
                    <a:pt x="24282" y="95121"/>
                  </a:cubicBezTo>
                  <a:cubicBezTo>
                    <a:pt x="20448" y="95121"/>
                    <a:pt x="17892" y="92568"/>
                    <a:pt x="17892" y="88737"/>
                  </a:cubicBezTo>
                  <a:lnTo>
                    <a:pt x="17892" y="42134"/>
                  </a:lnTo>
                  <a:cubicBezTo>
                    <a:pt x="6390" y="58094"/>
                    <a:pt x="639" y="76608"/>
                    <a:pt x="0" y="95760"/>
                  </a:cubicBezTo>
                  <a:lnTo>
                    <a:pt x="0" y="120019"/>
                  </a:lnTo>
                  <a:cubicBezTo>
                    <a:pt x="4473" y="123211"/>
                    <a:pt x="23004" y="133425"/>
                    <a:pt x="77957" y="133425"/>
                  </a:cubicBezTo>
                  <a:cubicBezTo>
                    <a:pt x="132911" y="133425"/>
                    <a:pt x="151442" y="123211"/>
                    <a:pt x="156553" y="120019"/>
                  </a:cubicBezTo>
                  <a:close/>
                </a:path>
              </a:pathLst>
            </a:custGeom>
            <a:grp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413489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HliYTR1wSKr65sXl7CeZ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kMzlLGFV.Hoju5H5rea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G1p4dzMItltjvJW6dth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kMzlLGFV.Hoju5H5rea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kMzlLGFV.Hoju5H5rea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Rl.QZRmSM5gSEyxWwTF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wGoKGpoYM9uDbACUQPk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GM5lUH49Hlv2oaKdgA8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2C2LEQoc2rHsgRL4CIXi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PLrTGizbOyYq4Wr3V9P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ySAqUPe87Qf.aGa.Db2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k_YWOJWdEVl5U7ZgdMZQ0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NI7GtTYCH_K.Cjl9jEBuw"/>
</p:tagLst>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29</Value>
      <Value>27</Value>
      <Value>24</Value>
      <Value>23</Value>
      <Value>21</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In an era shaped by rapid technological advancement, the actuarial profession must innovate to meet the evolving needs of society. The 2025 All Actuaries Summit, themed "New Age, New Actuary," provides an opportunity to explore how actuaries can rema in trusted advisors in an increasingly digital world. As health care providers change and evolve in a digital world, insurance needs and therefore products need to evolve in response. This session will focus on how actuaries can influence for insurance (a cross all sectors) to take an enhanced role in securing the health of the community in the face of advances in the p rovision of health care . A view on the future of health care Rapidly increasing costs of health care and workforce dynamics are driving pr essure on providers of care and payers for care (governments and insurers). At the same time, r apid advances in t echnology and changing consumer behaviour enable alternative modes of delivery . As a result, across the globe, prov ision of health care is evolving rapidly. Australia has been slower to progress but change is desperately needed. If current models of care delivery are unchanged, a full 45% of the entire Australian workforce would need to be dedicated to healthcare to meet the predicted levels of demand by 2050. Strengthening the Insurance Value Proposition Insurance plays an important role in the funding of health care and the consequences of health issues of the Australian communi ty, not just through Private Health Insurance but also through life insurance, workers compensation, compulsory third party , the NDIS , travel insurance and savings vehicles including superannuation. As provision of care evolves, so should insurance servic es to help improve the well being of the community from financial, physical and mental health point perspectives. The speakers will provide a view of the where health care is going internationally and in Australia, and the potential impacts and opportunities in insurance for actuaries to take a lead in the evolution of services to the community.</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Health</TermName>
          <TermId xmlns="http://schemas.microsoft.com/office/infopath/2007/PartnerControls">86c6c317-aa04-4573-bfd3-11091ca80761</TermId>
        </TermInfo>
        <TermInfo xmlns="http://schemas.microsoft.com/office/infopath/2007/PartnerControls">
          <TermName xmlns="http://schemas.microsoft.com/office/infopath/2007/PartnerControls">General Insurance</TermName>
          <TermId xmlns="http://schemas.microsoft.com/office/infopath/2007/PartnerControls">95343fdf-1a65-4d44-be03-5f5c25e610eb</TermId>
        </TermInfo>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2025-06-11T14:00:00+00:00</Created-Date>
    <wic_System_Copyright xmlns="http://schemas.microsoft.com/sharepoint/v3/fields" xsi:nil="true"/>
    <new-release-expiry xmlns="b9043e53-a078-4fe1-9a97-1dc890974721" xsi:nil="true"/>
    <_dlc_DocId xmlns="7c09f450-3099-4ab0-9797-308ed8a26daf">CE6YYQN64SX3-786882053-16254</_dlc_DocId>
    <_dlc_DocIdUrl xmlns="7c09f450-3099-4ab0-9797-308ed8a26daf">
      <Url>https://actuaries.sharepoint.com/sites/DMS/_layouts/15/DocIdRedir.aspx?ID=CE6YYQN64SX3-786882053-16254</Url>
      <Description>CE6YYQN64SX3-786882053-16254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A7F36D-13F6-4DF0-A1FA-99BF5BE8352E}">
  <ds:schemaRefs>
    <ds:schemaRef ds:uri="89526d79-3fa4-44f0-bf94-4990bf2b0503"/>
    <ds:schemaRef ds:uri="http://www.w3.org/XML/1998/namespace"/>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6AD494CD-A54E-4FEA-A5BC-8C3BA6159889}"/>
</file>

<file path=customXml/itemProps4.xml><?xml version="1.0" encoding="utf-8"?>
<ds:datastoreItem xmlns:ds="http://schemas.openxmlformats.org/officeDocument/2006/customXml" ds:itemID="{7C5B5755-7909-4BAE-BA0C-33354CBA81C4}"/>
</file>

<file path=customXml/itemProps5.xml><?xml version="1.0" encoding="utf-8"?>
<ds:datastoreItem xmlns:ds="http://schemas.openxmlformats.org/officeDocument/2006/customXml" ds:itemID="{8182FE3D-E420-44D4-A172-AC0922239A51}"/>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0</TotalTime>
  <Words>4359</Words>
  <Application>Microsoft Office PowerPoint</Application>
  <PresentationFormat>Widescreen</PresentationFormat>
  <Paragraphs>450</Paragraphs>
  <Slides>16</Slides>
  <Notes>12</Notes>
  <HiddenSlides>0</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40" baseType="lpstr">
      <vt:lpstr>ABC Oracle</vt:lpstr>
      <vt:lpstr>ABC Oracle Medium</vt:lpstr>
      <vt:lpstr>Arial</vt:lpstr>
      <vt:lpstr>Calibri</vt:lpstr>
      <vt:lpstr>Calibri Light</vt:lpstr>
      <vt:lpstr>Chronicle Display Black</vt:lpstr>
      <vt:lpstr>Google Sans</vt:lpstr>
      <vt:lpstr>GothamRounded</vt:lpstr>
      <vt:lpstr>Marlett</vt:lpstr>
      <vt:lpstr>Montserrat</vt:lpstr>
      <vt:lpstr>Mulish</vt:lpstr>
      <vt:lpstr>Open Sans</vt:lpstr>
      <vt:lpstr>Open Sans Light</vt:lpstr>
      <vt:lpstr>Open Sans SemiBold</vt:lpstr>
      <vt:lpstr>Public Sans</vt:lpstr>
      <vt:lpstr>Segoe UI</vt:lpstr>
      <vt:lpstr>Segoe UI Light</vt:lpstr>
      <vt:lpstr>Urbanist</vt:lpstr>
      <vt:lpstr>Whitney SSm A</vt:lpstr>
      <vt:lpstr>Wingdings</vt:lpstr>
      <vt:lpstr>Wingdings 2</vt:lpstr>
      <vt:lpstr>ZurichSans-Light</vt:lpstr>
      <vt:lpstr>Office Theme</vt:lpstr>
      <vt:lpstr>think-cell Slide</vt:lpstr>
      <vt:lpstr>The Future of Health Care and the Impact on Insurance</vt:lpstr>
      <vt:lpstr>The Actuaries Institute acknowledges the traditional custodians of the lands and waters where we live and work, travel, and trade.  We pay our respect to the members of those communities, Elders past and present, and recognise and celebrate their continuing custodianship and culture.</vt:lpstr>
      <vt:lpstr>Speakers</vt:lpstr>
      <vt:lpstr>PowerPoint Presentation</vt:lpstr>
      <vt:lpstr>Future of health – what does it look like?</vt:lpstr>
      <vt:lpstr>Outdated models of care not fit for today let alone the future</vt:lpstr>
      <vt:lpstr>New &amp; next care delivery models will adapt to be consumer-centric </vt:lpstr>
      <vt:lpstr>Insurers will need to consider key themes driving the future of health</vt:lpstr>
      <vt:lpstr>Healthcare in future requires changed roles for incumbents, adjacent and new players</vt:lpstr>
      <vt:lpstr>PowerPoint Presentation</vt:lpstr>
      <vt:lpstr>PowerPoint Presentation</vt:lpstr>
      <vt:lpstr>Product development: from product to “proposition” and pooling more personalised</vt:lpstr>
      <vt:lpstr>Claims management: alignment across providers and funders for better consumer outcomes Disconnected claims processes in injury recovery can lead to inconsistent care outcomes (health, financial and lived experience), which can be significantly improved by streamlining processes and creating stronger links between insurers in different sectors, healthcare providers and recovery partners</vt:lpstr>
      <vt:lpstr>PowerPoint Presentation</vt:lpstr>
      <vt:lpstr>Closing Remarks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The Future of Health Care and the Impact on Insurance</dc:title>
  <dc:creator>Alan Merten and Dr Sean Chung</dc:creator>
  <cp:lastModifiedBy>Merten, Alan</cp:lastModifiedBy>
  <cp:revision>1</cp:revision>
  <dcterms:created xsi:type="dcterms:W3CDTF">2023-05-24T00:01:03Z</dcterms:created>
  <dcterms:modified xsi:type="dcterms:W3CDTF">2025-06-06T06:47:01Z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2afe573f-0518-45f5-b100-3fb37f17f0a6</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Event_Types">
    <vt:lpwstr>38;#Major Events|741f9fd0-c1f0-4e98-ad79-70afc16eedf5</vt:lpwstr>
  </property>
  <property fmtid="{D5CDD505-2E9C-101B-9397-08002B2CF9AE}" pid="8" name="Prototype_Practice_Area">
    <vt:lpwstr>27;#Health|86c6c317-aa04-4573-bfd3-11091ca80761;#23;#General Insurance|95343fdf-1a65-4d44-be03-5f5c25e610eb;#24;#Life Insurance|2f4b7b7b-e853-4c23-b89a-c367646d2d02;#21;#Superannuation and Investments|c4023ceb-8694-42da-8304-ff16c412bbef</vt:lpwstr>
  </property>
  <property fmtid="{D5CDD505-2E9C-101B-9397-08002B2CF9AE}" pid="9" name="Prototype_Content_Types">
    <vt:lpwstr>29;#Presentation slides|82514a72-d478-4557-818e-561b0f30fbaf</vt:lpwstr>
  </property>
  <property fmtid="{D5CDD505-2E9C-101B-9397-08002B2CF9AE}" pid="10" name="Prototype_Tags">
    <vt:lpwstr>40;#Past Event|81820cd3-45f0-44e5-97c3-ef5505ffe26e;#97;#All Actuaries Summit|57ed7ee8-003a-406d-a47c-605a474390f3</vt:lpwstr>
  </property>
  <property fmtid="{D5CDD505-2E9C-101B-9397-08002B2CF9AE}" pid="11" name="lcf76f155ced4ddcb4097134ff3c332f">
    <vt:lpwstr/>
  </property>
</Properties>
</file>