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diagrams/data6.xml" ContentType="application/vnd.openxmlformats-officedocument.drawingml.diagramData+xml"/>
  <Override PartName="/ppt/diagrams/data1.xml" ContentType="application/vnd.openxmlformats-officedocument.drawingml.diagramData+xml"/>
  <Override PartName="/ppt/diagrams/data8.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7.xml" ContentType="application/vnd.openxmlformats-officedocument.drawingml.diagramData+xml"/>
  <Override PartName="/ppt/slideLayouts/slideLayout14.xml" ContentType="application/vnd.openxmlformats-officedocument.presentationml.slideLayout+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25.xml" ContentType="application/vnd.openxmlformats-officedocument.presentationml.notesSlide+xml"/>
  <Override PartName="/ppt/notesSlides/notesSlide10.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authors.xml" ContentType="application/vnd.ms-powerpoint.authors+xml"/>
  <Override PartName="/ppt/theme/theme2.xml" ContentType="application/vnd.openxmlformats-officedocument.theme+xml"/>
  <Override PartName="/ppt/diagrams/quickStyle7.xml" ContentType="application/vnd.openxmlformats-officedocument.drawingml.diagramStyle+xml"/>
  <Override PartName="/ppt/diagrams/layout1.xml" ContentType="application/vnd.openxmlformats-officedocument.drawingml.diagramLayout+xml"/>
  <Override PartName="/ppt/diagrams/colors7.xml" ContentType="application/vnd.openxmlformats-officedocument.drawingml.diagramColors+xml"/>
  <Override PartName="/ppt/diagrams/drawing7.xml" ContentType="application/vnd.ms-office.drawingml.diagramDrawing+xml"/>
  <Override PartName="/ppt/diagrams/quickStyle1.xml" ContentType="application/vnd.openxmlformats-officedocument.drawingml.diagramStyle+xml"/>
  <Override PartName="/ppt/diagrams/layout7.xml" ContentType="application/vnd.openxmlformats-officedocument.drawingml.diagramLayout+xml"/>
  <Override PartName="/ppt/diagrams/layout8.xml" ContentType="application/vnd.openxmlformats-officedocument.drawingml.diagramLayout+xml"/>
  <Override PartName="/ppt/diagrams/quickStyle8.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8.xml" ContentType="application/vnd.openxmlformats-officedocument.drawingml.diagramColors+xml"/>
  <Override PartName="/ppt/diagrams/drawing8.xml" ContentType="application/vnd.ms-office.drawingml.diagramDrawing+xml"/>
  <Override PartName="/ppt/diagrams/layout4.xml" ContentType="application/vnd.openxmlformats-officedocument.drawingml.diagramLayout+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2.xml" ContentType="application/vnd.openxmlformats-officedocument.customXml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sldIdLst>
    <p:sldId id="275" r:id="rId5"/>
    <p:sldId id="278" r:id="rId6"/>
    <p:sldId id="280" r:id="rId7"/>
    <p:sldId id="258" r:id="rId8"/>
    <p:sldId id="281" r:id="rId9"/>
    <p:sldId id="289" r:id="rId10"/>
    <p:sldId id="291" r:id="rId11"/>
    <p:sldId id="292" r:id="rId12"/>
    <p:sldId id="294" r:id="rId13"/>
    <p:sldId id="295" r:id="rId14"/>
    <p:sldId id="288" r:id="rId15"/>
    <p:sldId id="297" r:id="rId16"/>
    <p:sldId id="343" r:id="rId17"/>
    <p:sldId id="298" r:id="rId18"/>
    <p:sldId id="305" r:id="rId19"/>
    <p:sldId id="300" r:id="rId20"/>
    <p:sldId id="301" r:id="rId21"/>
    <p:sldId id="302" r:id="rId22"/>
    <p:sldId id="304" r:id="rId23"/>
    <p:sldId id="303" r:id="rId24"/>
    <p:sldId id="345" r:id="rId25"/>
    <p:sldId id="296" r:id="rId26"/>
    <p:sldId id="307" r:id="rId27"/>
    <p:sldId id="308" r:id="rId28"/>
    <p:sldId id="309" r:id="rId29"/>
    <p:sldId id="310" r:id="rId30"/>
    <p:sldId id="311" r:id="rId31"/>
    <p:sldId id="312" r:id="rId32"/>
    <p:sldId id="306" r:id="rId33"/>
    <p:sldId id="299" r:id="rId34"/>
    <p:sldId id="319" r:id="rId35"/>
    <p:sldId id="322" r:id="rId36"/>
    <p:sldId id="314" r:id="rId37"/>
    <p:sldId id="320" r:id="rId38"/>
    <p:sldId id="321" r:id="rId39"/>
    <p:sldId id="344" r:id="rId40"/>
    <p:sldId id="315" r:id="rId41"/>
    <p:sldId id="334" r:id="rId42"/>
    <p:sldId id="324" r:id="rId43"/>
    <p:sldId id="335" r:id="rId44"/>
    <p:sldId id="316" r:id="rId45"/>
    <p:sldId id="328" r:id="rId46"/>
    <p:sldId id="329" r:id="rId47"/>
    <p:sldId id="333" r:id="rId48"/>
    <p:sldId id="341" r:id="rId49"/>
    <p:sldId id="336" r:id="rId50"/>
    <p:sldId id="338" r:id="rId51"/>
    <p:sldId id="337" r:id="rId52"/>
    <p:sldId id="342" r:id="rId53"/>
    <p:sldId id="332" r:id="rId54"/>
    <p:sldId id="326" r:id="rId55"/>
    <p:sldId id="325" r:id="rId56"/>
    <p:sldId id="330" r:id="rId57"/>
    <p:sldId id="317" r:id="rId58"/>
    <p:sldId id="346" r:id="rId59"/>
    <p:sldId id="263" r:id="rId60"/>
    <p:sldId id="27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C02E3E-E881-4B59-813A-BAB2E380733C}" name="Colin Priest" initials="CP" userId="3a7f9e3367da27b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D6B6F6-9490-4F32-9DE1-368EA3EE7A11}" v="7" dt="2024-12-17T00:52:53.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1" autoAdjust="0"/>
    <p:restoredTop sz="94694"/>
  </p:normalViewPr>
  <p:slideViewPr>
    <p:cSldViewPr snapToGrid="0">
      <p:cViewPr varScale="1">
        <p:scale>
          <a:sx n="173" d="100"/>
          <a:sy n="173" d="100"/>
        </p:scale>
        <p:origin x="101" y="4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customXml" Target="../customXml/item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a Edwards" userId="cca7384f-2eea-4ee2-95f6-8bc717bb3520" providerId="ADAL" clId="{38D6B6F6-9490-4F32-9DE1-368EA3EE7A11}"/>
    <pc:docChg chg="undo custSel addSld delSld modSld addMainMaster delMainMaster modMainMaster">
      <pc:chgData name="Bryana Edwards" userId="cca7384f-2eea-4ee2-95f6-8bc717bb3520" providerId="ADAL" clId="{38D6B6F6-9490-4F32-9DE1-368EA3EE7A11}" dt="2024-12-17T00:54:02.460" v="110" actId="2696"/>
      <pc:docMkLst>
        <pc:docMk/>
      </pc:docMkLst>
      <pc:sldChg chg="modSp mod">
        <pc:chgData name="Bryana Edwards" userId="cca7384f-2eea-4ee2-95f6-8bc717bb3520" providerId="ADAL" clId="{38D6B6F6-9490-4F32-9DE1-368EA3EE7A11}" dt="2024-12-16T22:56:46.268" v="20" actId="20577"/>
        <pc:sldMkLst>
          <pc:docMk/>
          <pc:sldMk cId="3632900465" sldId="258"/>
        </pc:sldMkLst>
        <pc:spChg chg="mod">
          <ac:chgData name="Bryana Edwards" userId="cca7384f-2eea-4ee2-95f6-8bc717bb3520" providerId="ADAL" clId="{38D6B6F6-9490-4F32-9DE1-368EA3EE7A11}" dt="2024-12-16T22:56:46.268" v="20" actId="20577"/>
          <ac:spMkLst>
            <pc:docMk/>
            <pc:sldMk cId="3632900465" sldId="258"/>
            <ac:spMk id="5" creationId="{F3933ED7-840D-6087-4FE1-1B72F84A90DE}"/>
          </ac:spMkLst>
        </pc:spChg>
      </pc:sldChg>
      <pc:sldChg chg="modSp mod">
        <pc:chgData name="Bryana Edwards" userId="cca7384f-2eea-4ee2-95f6-8bc717bb3520" providerId="ADAL" clId="{38D6B6F6-9490-4F32-9DE1-368EA3EE7A11}" dt="2024-12-16T22:56:51.484" v="22" actId="20577"/>
        <pc:sldMkLst>
          <pc:docMk/>
          <pc:sldMk cId="3816633887" sldId="259"/>
        </pc:sldMkLst>
        <pc:spChg chg="mod">
          <ac:chgData name="Bryana Edwards" userId="cca7384f-2eea-4ee2-95f6-8bc717bb3520" providerId="ADAL" clId="{38D6B6F6-9490-4F32-9DE1-368EA3EE7A11}" dt="2024-12-16T22:56:51.484" v="22" actId="20577"/>
          <ac:spMkLst>
            <pc:docMk/>
            <pc:sldMk cId="3816633887" sldId="259"/>
            <ac:spMk id="4" creationId="{42848E2F-5C91-E92A-3C86-6EF63890E0A9}"/>
          </ac:spMkLst>
        </pc:spChg>
      </pc:sldChg>
      <pc:sldChg chg="modSp mod">
        <pc:chgData name="Bryana Edwards" userId="cca7384f-2eea-4ee2-95f6-8bc717bb3520" providerId="ADAL" clId="{38D6B6F6-9490-4F32-9DE1-368EA3EE7A11}" dt="2024-12-16T22:56:57.256" v="24" actId="20577"/>
        <pc:sldMkLst>
          <pc:docMk/>
          <pc:sldMk cId="3741999750" sldId="262"/>
        </pc:sldMkLst>
        <pc:spChg chg="mod">
          <ac:chgData name="Bryana Edwards" userId="cca7384f-2eea-4ee2-95f6-8bc717bb3520" providerId="ADAL" clId="{38D6B6F6-9490-4F32-9DE1-368EA3EE7A11}" dt="2024-12-16T22:56:57.256" v="24" actId="20577"/>
          <ac:spMkLst>
            <pc:docMk/>
            <pc:sldMk cId="3741999750" sldId="262"/>
            <ac:spMk id="2" creationId="{37CE5CA2-F18E-5F30-BE5E-28AAC6CB15B3}"/>
          </ac:spMkLst>
        </pc:spChg>
      </pc:sldChg>
      <pc:sldChg chg="modSp mod">
        <pc:chgData name="Bryana Edwards" userId="cca7384f-2eea-4ee2-95f6-8bc717bb3520" providerId="ADAL" clId="{38D6B6F6-9490-4F32-9DE1-368EA3EE7A11}" dt="2024-12-16T22:58:05.591" v="46" actId="20577"/>
        <pc:sldMkLst>
          <pc:docMk/>
          <pc:sldMk cId="219869242" sldId="263"/>
        </pc:sldMkLst>
        <pc:spChg chg="mod">
          <ac:chgData name="Bryana Edwards" userId="cca7384f-2eea-4ee2-95f6-8bc717bb3520" providerId="ADAL" clId="{38D6B6F6-9490-4F32-9DE1-368EA3EE7A11}" dt="2024-12-16T22:58:05.591" v="46" actId="20577"/>
          <ac:spMkLst>
            <pc:docMk/>
            <pc:sldMk cId="219869242" sldId="263"/>
            <ac:spMk id="5" creationId="{05AB6274-C598-F262-EFE2-7AD2B90048CD}"/>
          </ac:spMkLst>
        </pc:spChg>
      </pc:sldChg>
      <pc:sldChg chg="modSp mod">
        <pc:chgData name="Bryana Edwards" userId="cca7384f-2eea-4ee2-95f6-8bc717bb3520" providerId="ADAL" clId="{38D6B6F6-9490-4F32-9DE1-368EA3EE7A11}" dt="2024-12-16T22:57:05.324" v="26" actId="20577"/>
        <pc:sldMkLst>
          <pc:docMk/>
          <pc:sldMk cId="3819905855" sldId="264"/>
        </pc:sldMkLst>
        <pc:spChg chg="mod">
          <ac:chgData name="Bryana Edwards" userId="cca7384f-2eea-4ee2-95f6-8bc717bb3520" providerId="ADAL" clId="{38D6B6F6-9490-4F32-9DE1-368EA3EE7A11}" dt="2024-12-16T22:57:05.324" v="26" actId="20577"/>
          <ac:spMkLst>
            <pc:docMk/>
            <pc:sldMk cId="3819905855" sldId="264"/>
            <ac:spMk id="2" creationId="{20A7416F-C66E-6D6F-FBC4-2A2666EECE2D}"/>
          </ac:spMkLst>
        </pc:spChg>
      </pc:sldChg>
      <pc:sldChg chg="modSp mod">
        <pc:chgData name="Bryana Edwards" userId="cca7384f-2eea-4ee2-95f6-8bc717bb3520" providerId="ADAL" clId="{38D6B6F6-9490-4F32-9DE1-368EA3EE7A11}" dt="2024-12-16T22:57:16.376" v="30" actId="20577"/>
        <pc:sldMkLst>
          <pc:docMk/>
          <pc:sldMk cId="756841916" sldId="265"/>
        </pc:sldMkLst>
        <pc:spChg chg="mod">
          <ac:chgData name="Bryana Edwards" userId="cca7384f-2eea-4ee2-95f6-8bc717bb3520" providerId="ADAL" clId="{38D6B6F6-9490-4F32-9DE1-368EA3EE7A11}" dt="2024-12-16T22:57:16.376" v="30" actId="20577"/>
          <ac:spMkLst>
            <pc:docMk/>
            <pc:sldMk cId="756841916" sldId="265"/>
            <ac:spMk id="5" creationId="{D6F64DF7-165A-C931-7668-9B98B9F1AB9D}"/>
          </ac:spMkLst>
        </pc:spChg>
      </pc:sldChg>
      <pc:sldChg chg="modSp mod">
        <pc:chgData name="Bryana Edwards" userId="cca7384f-2eea-4ee2-95f6-8bc717bb3520" providerId="ADAL" clId="{38D6B6F6-9490-4F32-9DE1-368EA3EE7A11}" dt="2024-12-16T22:57:23.307" v="32" actId="20577"/>
        <pc:sldMkLst>
          <pc:docMk/>
          <pc:sldMk cId="855650988" sldId="266"/>
        </pc:sldMkLst>
        <pc:spChg chg="mod">
          <ac:chgData name="Bryana Edwards" userId="cca7384f-2eea-4ee2-95f6-8bc717bb3520" providerId="ADAL" clId="{38D6B6F6-9490-4F32-9DE1-368EA3EE7A11}" dt="2024-12-16T22:57:23.307" v="32" actId="20577"/>
          <ac:spMkLst>
            <pc:docMk/>
            <pc:sldMk cId="855650988" sldId="266"/>
            <ac:spMk id="5" creationId="{A5FEF87E-65DA-E186-0EB6-72E5CF42A910}"/>
          </ac:spMkLst>
        </pc:spChg>
      </pc:sldChg>
      <pc:sldChg chg="modSp mod">
        <pc:chgData name="Bryana Edwards" userId="cca7384f-2eea-4ee2-95f6-8bc717bb3520" providerId="ADAL" clId="{38D6B6F6-9490-4F32-9DE1-368EA3EE7A11}" dt="2024-12-16T22:57:26.759" v="34" actId="20577"/>
        <pc:sldMkLst>
          <pc:docMk/>
          <pc:sldMk cId="3497619502" sldId="267"/>
        </pc:sldMkLst>
        <pc:spChg chg="mod">
          <ac:chgData name="Bryana Edwards" userId="cca7384f-2eea-4ee2-95f6-8bc717bb3520" providerId="ADAL" clId="{38D6B6F6-9490-4F32-9DE1-368EA3EE7A11}" dt="2024-12-16T22:57:26.759" v="34" actId="20577"/>
          <ac:spMkLst>
            <pc:docMk/>
            <pc:sldMk cId="3497619502" sldId="267"/>
            <ac:spMk id="3" creationId="{152463D8-316F-9668-3626-CA3C5A69D9F8}"/>
          </ac:spMkLst>
        </pc:spChg>
      </pc:sldChg>
      <pc:sldChg chg="modSp mod">
        <pc:chgData name="Bryana Edwards" userId="cca7384f-2eea-4ee2-95f6-8bc717bb3520" providerId="ADAL" clId="{38D6B6F6-9490-4F32-9DE1-368EA3EE7A11}" dt="2024-12-16T22:57:30.587" v="36" actId="20577"/>
        <pc:sldMkLst>
          <pc:docMk/>
          <pc:sldMk cId="1111342547" sldId="268"/>
        </pc:sldMkLst>
        <pc:spChg chg="mod">
          <ac:chgData name="Bryana Edwards" userId="cca7384f-2eea-4ee2-95f6-8bc717bb3520" providerId="ADAL" clId="{38D6B6F6-9490-4F32-9DE1-368EA3EE7A11}" dt="2024-12-16T22:57:30.587" v="36" actId="20577"/>
          <ac:spMkLst>
            <pc:docMk/>
            <pc:sldMk cId="1111342547" sldId="268"/>
            <ac:spMk id="5" creationId="{518485B8-3F82-B798-C05C-E6437F638BE0}"/>
          </ac:spMkLst>
        </pc:spChg>
      </pc:sldChg>
      <pc:sldChg chg="modSp mod">
        <pc:chgData name="Bryana Edwards" userId="cca7384f-2eea-4ee2-95f6-8bc717bb3520" providerId="ADAL" clId="{38D6B6F6-9490-4F32-9DE1-368EA3EE7A11}" dt="2024-12-16T22:57:37.591" v="38" actId="20577"/>
        <pc:sldMkLst>
          <pc:docMk/>
          <pc:sldMk cId="1886865076" sldId="269"/>
        </pc:sldMkLst>
        <pc:spChg chg="mod">
          <ac:chgData name="Bryana Edwards" userId="cca7384f-2eea-4ee2-95f6-8bc717bb3520" providerId="ADAL" clId="{38D6B6F6-9490-4F32-9DE1-368EA3EE7A11}" dt="2024-12-16T22:57:37.591" v="38" actId="20577"/>
          <ac:spMkLst>
            <pc:docMk/>
            <pc:sldMk cId="1886865076" sldId="269"/>
            <ac:spMk id="5" creationId="{103ABD7B-40B8-14F6-4C47-C7D7F9141D04}"/>
          </ac:spMkLst>
        </pc:spChg>
      </pc:sldChg>
      <pc:sldChg chg="modSp mod">
        <pc:chgData name="Bryana Edwards" userId="cca7384f-2eea-4ee2-95f6-8bc717bb3520" providerId="ADAL" clId="{38D6B6F6-9490-4F32-9DE1-368EA3EE7A11}" dt="2024-12-16T22:57:42.375" v="40" actId="20577"/>
        <pc:sldMkLst>
          <pc:docMk/>
          <pc:sldMk cId="2519254022" sldId="270"/>
        </pc:sldMkLst>
        <pc:spChg chg="mod">
          <ac:chgData name="Bryana Edwards" userId="cca7384f-2eea-4ee2-95f6-8bc717bb3520" providerId="ADAL" clId="{38D6B6F6-9490-4F32-9DE1-368EA3EE7A11}" dt="2024-12-16T22:57:42.375" v="40" actId="20577"/>
          <ac:spMkLst>
            <pc:docMk/>
            <pc:sldMk cId="2519254022" sldId="270"/>
            <ac:spMk id="5" creationId="{77E339D2-399E-DFC9-35A4-5E445C6A6DFE}"/>
          </ac:spMkLst>
        </pc:spChg>
      </pc:sldChg>
      <pc:sldChg chg="modSp mod">
        <pc:chgData name="Bryana Edwards" userId="cca7384f-2eea-4ee2-95f6-8bc717bb3520" providerId="ADAL" clId="{38D6B6F6-9490-4F32-9DE1-368EA3EE7A11}" dt="2024-12-16T22:57:52.712" v="42" actId="20577"/>
        <pc:sldMkLst>
          <pc:docMk/>
          <pc:sldMk cId="2776892849" sldId="271"/>
        </pc:sldMkLst>
        <pc:spChg chg="mod">
          <ac:chgData name="Bryana Edwards" userId="cca7384f-2eea-4ee2-95f6-8bc717bb3520" providerId="ADAL" clId="{38D6B6F6-9490-4F32-9DE1-368EA3EE7A11}" dt="2024-12-16T22:57:52.712" v="42" actId="20577"/>
          <ac:spMkLst>
            <pc:docMk/>
            <pc:sldMk cId="2776892849" sldId="271"/>
            <ac:spMk id="5" creationId="{2AF914D5-E0A9-250D-CDAA-6F59E894C3F8}"/>
          </ac:spMkLst>
        </pc:spChg>
      </pc:sldChg>
      <pc:sldChg chg="modSp mod">
        <pc:chgData name="Bryana Edwards" userId="cca7384f-2eea-4ee2-95f6-8bc717bb3520" providerId="ADAL" clId="{38D6B6F6-9490-4F32-9DE1-368EA3EE7A11}" dt="2024-12-16T22:57:58.026" v="44" actId="20577"/>
        <pc:sldMkLst>
          <pc:docMk/>
          <pc:sldMk cId="1102825540" sldId="272"/>
        </pc:sldMkLst>
        <pc:spChg chg="mod">
          <ac:chgData name="Bryana Edwards" userId="cca7384f-2eea-4ee2-95f6-8bc717bb3520" providerId="ADAL" clId="{38D6B6F6-9490-4F32-9DE1-368EA3EE7A11}" dt="2024-12-16T22:57:58.026" v="44" actId="20577"/>
          <ac:spMkLst>
            <pc:docMk/>
            <pc:sldMk cId="1102825540" sldId="272"/>
            <ac:spMk id="6" creationId="{1DDD1CE4-FD11-E593-A5B1-641D6A53A503}"/>
          </ac:spMkLst>
        </pc:spChg>
      </pc:sldChg>
      <pc:sldChg chg="modSp mod">
        <pc:chgData name="Bryana Edwards" userId="cca7384f-2eea-4ee2-95f6-8bc717bb3520" providerId="ADAL" clId="{38D6B6F6-9490-4F32-9DE1-368EA3EE7A11}" dt="2024-12-16T22:58:11.273" v="48" actId="20577"/>
        <pc:sldMkLst>
          <pc:docMk/>
          <pc:sldMk cId="2451909520" sldId="273"/>
        </pc:sldMkLst>
        <pc:spChg chg="mod">
          <ac:chgData name="Bryana Edwards" userId="cca7384f-2eea-4ee2-95f6-8bc717bb3520" providerId="ADAL" clId="{38D6B6F6-9490-4F32-9DE1-368EA3EE7A11}" dt="2024-12-16T22:58:11.273" v="48" actId="20577"/>
          <ac:spMkLst>
            <pc:docMk/>
            <pc:sldMk cId="2451909520" sldId="273"/>
            <ac:spMk id="4" creationId="{18378F98-3ADB-4368-F405-BE3EFC9CF42A}"/>
          </ac:spMkLst>
        </pc:spChg>
      </pc:sldChg>
      <pc:sldChg chg="modSp mod">
        <pc:chgData name="Bryana Edwards" userId="cca7384f-2eea-4ee2-95f6-8bc717bb3520" providerId="ADAL" clId="{38D6B6F6-9490-4F32-9DE1-368EA3EE7A11}" dt="2024-12-16T22:56:19.371" v="10" actId="20577"/>
        <pc:sldMkLst>
          <pc:docMk/>
          <pc:sldMk cId="1012527225" sldId="275"/>
        </pc:sldMkLst>
        <pc:spChg chg="mod">
          <ac:chgData name="Bryana Edwards" userId="cca7384f-2eea-4ee2-95f6-8bc717bb3520" providerId="ADAL" clId="{38D6B6F6-9490-4F32-9DE1-368EA3EE7A11}" dt="2024-12-16T22:56:16.665" v="8" actId="20577"/>
          <ac:spMkLst>
            <pc:docMk/>
            <pc:sldMk cId="1012527225" sldId="275"/>
            <ac:spMk id="3" creationId="{26C366F4-7949-6A5E-2C2B-244724097677}"/>
          </ac:spMkLst>
        </pc:spChg>
        <pc:spChg chg="mod">
          <ac:chgData name="Bryana Edwards" userId="cca7384f-2eea-4ee2-95f6-8bc717bb3520" providerId="ADAL" clId="{38D6B6F6-9490-4F32-9DE1-368EA3EE7A11}" dt="2024-12-16T22:56:19.371" v="10" actId="20577"/>
          <ac:spMkLst>
            <pc:docMk/>
            <pc:sldMk cId="1012527225" sldId="275"/>
            <ac:spMk id="4" creationId="{287D73BF-4D38-017E-B51B-023917F25E83}"/>
          </ac:spMkLst>
        </pc:spChg>
      </pc:sldChg>
      <pc:sldChg chg="modSp mod">
        <pc:chgData name="Bryana Edwards" userId="cca7384f-2eea-4ee2-95f6-8bc717bb3520" providerId="ADAL" clId="{38D6B6F6-9490-4F32-9DE1-368EA3EE7A11}" dt="2024-12-16T22:57:11.417" v="28" actId="20577"/>
        <pc:sldMkLst>
          <pc:docMk/>
          <pc:sldMk cId="796535555" sldId="276"/>
        </pc:sldMkLst>
        <pc:spChg chg="mod">
          <ac:chgData name="Bryana Edwards" userId="cca7384f-2eea-4ee2-95f6-8bc717bb3520" providerId="ADAL" clId="{38D6B6F6-9490-4F32-9DE1-368EA3EE7A11}" dt="2024-12-16T22:57:11.417" v="28" actId="20577"/>
          <ac:spMkLst>
            <pc:docMk/>
            <pc:sldMk cId="796535555" sldId="276"/>
            <ac:spMk id="4" creationId="{0A824449-EC7E-6616-E362-A6C7C664F8BF}"/>
          </ac:spMkLst>
        </pc:spChg>
      </pc:sldChg>
      <pc:sldChg chg="modSp mod">
        <pc:chgData name="Bryana Edwards" userId="cca7384f-2eea-4ee2-95f6-8bc717bb3520" providerId="ADAL" clId="{38D6B6F6-9490-4F32-9DE1-368EA3EE7A11}" dt="2024-12-16T22:56:30.411" v="14" actId="20577"/>
        <pc:sldMkLst>
          <pc:docMk/>
          <pc:sldMk cId="3000071267" sldId="278"/>
        </pc:sldMkLst>
        <pc:spChg chg="mod">
          <ac:chgData name="Bryana Edwards" userId="cca7384f-2eea-4ee2-95f6-8bc717bb3520" providerId="ADAL" clId="{38D6B6F6-9490-4F32-9DE1-368EA3EE7A11}" dt="2024-12-16T22:56:26.633" v="12" actId="20577"/>
          <ac:spMkLst>
            <pc:docMk/>
            <pc:sldMk cId="3000071267" sldId="278"/>
            <ac:spMk id="3" creationId="{14AFE29D-F857-9024-F6B8-3E7D13634BFC}"/>
          </ac:spMkLst>
        </pc:spChg>
        <pc:spChg chg="mod">
          <ac:chgData name="Bryana Edwards" userId="cca7384f-2eea-4ee2-95f6-8bc717bb3520" providerId="ADAL" clId="{38D6B6F6-9490-4F32-9DE1-368EA3EE7A11}" dt="2024-12-16T22:56:30.411" v="14" actId="20577"/>
          <ac:spMkLst>
            <pc:docMk/>
            <pc:sldMk cId="3000071267" sldId="278"/>
            <ac:spMk id="4" creationId="{8C1EBEFE-9A88-76BF-173B-95AAD11F584E}"/>
          </ac:spMkLst>
        </pc:spChg>
      </pc:sldChg>
      <pc:sldChg chg="modSp mod">
        <pc:chgData name="Bryana Edwards" userId="cca7384f-2eea-4ee2-95f6-8bc717bb3520" providerId="ADAL" clId="{38D6B6F6-9490-4F32-9DE1-368EA3EE7A11}" dt="2024-12-16T22:56:39.385" v="18" actId="20577"/>
        <pc:sldMkLst>
          <pc:docMk/>
          <pc:sldMk cId="1025641553" sldId="280"/>
        </pc:sldMkLst>
        <pc:spChg chg="mod">
          <ac:chgData name="Bryana Edwards" userId="cca7384f-2eea-4ee2-95f6-8bc717bb3520" providerId="ADAL" clId="{38D6B6F6-9490-4F32-9DE1-368EA3EE7A11}" dt="2024-12-16T22:56:35.151" v="16" actId="20577"/>
          <ac:spMkLst>
            <pc:docMk/>
            <pc:sldMk cId="1025641553" sldId="280"/>
            <ac:spMk id="3" creationId="{AF3193C2-F8F3-1189-B1F4-3B1D13EA3C7F}"/>
          </ac:spMkLst>
        </pc:spChg>
        <pc:spChg chg="mod">
          <ac:chgData name="Bryana Edwards" userId="cca7384f-2eea-4ee2-95f6-8bc717bb3520" providerId="ADAL" clId="{38D6B6F6-9490-4F32-9DE1-368EA3EE7A11}" dt="2024-12-16T22:56:39.385" v="18" actId="20577"/>
          <ac:spMkLst>
            <pc:docMk/>
            <pc:sldMk cId="1025641553" sldId="280"/>
            <ac:spMk id="4" creationId="{85F806FA-5237-2A06-33AC-08E634B7AC33}"/>
          </ac:spMkLst>
        </pc:spChg>
      </pc:sldChg>
      <pc:sldChg chg="new del">
        <pc:chgData name="Bryana Edwards" userId="cca7384f-2eea-4ee2-95f6-8bc717bb3520" providerId="ADAL" clId="{38D6B6F6-9490-4F32-9DE1-368EA3EE7A11}" dt="2024-12-17T00:46:19.820" v="98" actId="2696"/>
        <pc:sldMkLst>
          <pc:docMk/>
          <pc:sldMk cId="99785845" sldId="281"/>
        </pc:sldMkLst>
      </pc:sldChg>
      <pc:sldChg chg="new del">
        <pc:chgData name="Bryana Edwards" userId="cca7384f-2eea-4ee2-95f6-8bc717bb3520" providerId="ADAL" clId="{38D6B6F6-9490-4F32-9DE1-368EA3EE7A11}" dt="2024-12-17T00:44:03.689" v="92" actId="2696"/>
        <pc:sldMkLst>
          <pc:docMk/>
          <pc:sldMk cId="672104230" sldId="281"/>
        </pc:sldMkLst>
      </pc:sldChg>
      <pc:sldChg chg="new del">
        <pc:chgData name="Bryana Edwards" userId="cca7384f-2eea-4ee2-95f6-8bc717bb3520" providerId="ADAL" clId="{38D6B6F6-9490-4F32-9DE1-368EA3EE7A11}" dt="2024-12-17T00:53:47.085" v="109" actId="2696"/>
        <pc:sldMkLst>
          <pc:docMk/>
          <pc:sldMk cId="2508304327" sldId="281"/>
        </pc:sldMkLst>
      </pc:sldChg>
      <pc:sldChg chg="new del">
        <pc:chgData name="Bryana Edwards" userId="cca7384f-2eea-4ee2-95f6-8bc717bb3520" providerId="ADAL" clId="{38D6B6F6-9490-4F32-9DE1-368EA3EE7A11}" dt="2024-12-17T00:48:11.728" v="100" actId="2696"/>
        <pc:sldMkLst>
          <pc:docMk/>
          <pc:sldMk cId="3276890709" sldId="281"/>
        </pc:sldMkLst>
      </pc:sldChg>
      <pc:sldChg chg="new del">
        <pc:chgData name="Bryana Edwards" userId="cca7384f-2eea-4ee2-95f6-8bc717bb3520" providerId="ADAL" clId="{38D6B6F6-9490-4F32-9DE1-368EA3EE7A11}" dt="2024-12-17T00:51:44.454" v="103" actId="2696"/>
        <pc:sldMkLst>
          <pc:docMk/>
          <pc:sldMk cId="3464386795" sldId="281"/>
        </pc:sldMkLst>
      </pc:sldChg>
      <pc:sldMasterChg chg="modSp mod modSldLayout">
        <pc:chgData name="Bryana Edwards" userId="cca7384f-2eea-4ee2-95f6-8bc717bb3520" providerId="ADAL" clId="{38D6B6F6-9490-4F32-9DE1-368EA3EE7A11}" dt="2024-12-17T00:51:28.913" v="101" actId="6013"/>
        <pc:sldMasterMkLst>
          <pc:docMk/>
          <pc:sldMasterMk cId="2528825846" sldId="2147483648"/>
        </pc:sldMasterMkLst>
        <pc:spChg chg="mod">
          <ac:chgData name="Bryana Edwards" userId="cca7384f-2eea-4ee2-95f6-8bc717bb3520" providerId="ADAL" clId="{38D6B6F6-9490-4F32-9DE1-368EA3EE7A11}" dt="2024-12-17T00:35:18.934" v="82" actId="20577"/>
          <ac:spMkLst>
            <pc:docMk/>
            <pc:sldMasterMk cId="2528825846" sldId="2147483648"/>
            <ac:spMk id="5" creationId="{B0D5ED46-91E3-B100-7875-C1E1825CAF89}"/>
          </ac:spMkLst>
        </pc:spChg>
        <pc:spChg chg="mod">
          <ac:chgData name="Bryana Edwards" userId="cca7384f-2eea-4ee2-95f6-8bc717bb3520" providerId="ADAL" clId="{38D6B6F6-9490-4F32-9DE1-368EA3EE7A11}" dt="2024-12-17T00:45:40.016" v="96" actId="20577"/>
          <ac:spMkLst>
            <pc:docMk/>
            <pc:sldMasterMk cId="2528825846" sldId="2147483648"/>
            <ac:spMk id="7" creationId="{B027F68E-C428-A4D9-BBBD-028E82BC8E45}"/>
          </ac:spMkLst>
        </pc:spChg>
        <pc:sldLayoutChg chg="modSp mod">
          <pc:chgData name="Bryana Edwards" userId="cca7384f-2eea-4ee2-95f6-8bc717bb3520" providerId="ADAL" clId="{38D6B6F6-9490-4F32-9DE1-368EA3EE7A11}" dt="2024-12-17T00:45:29.208" v="94" actId="21"/>
          <pc:sldLayoutMkLst>
            <pc:docMk/>
            <pc:sldMasterMk cId="2528825846" sldId="2147483648"/>
            <pc:sldLayoutMk cId="280687114" sldId="2147483649"/>
          </pc:sldLayoutMkLst>
          <pc:spChg chg="mod">
            <ac:chgData name="Bryana Edwards" userId="cca7384f-2eea-4ee2-95f6-8bc717bb3520" providerId="ADAL" clId="{38D6B6F6-9490-4F32-9DE1-368EA3EE7A11}" dt="2024-12-17T00:45:29.208" v="94" actId="21"/>
            <ac:spMkLst>
              <pc:docMk/>
              <pc:sldMasterMk cId="2528825846" sldId="2147483648"/>
              <pc:sldLayoutMk cId="280687114" sldId="2147483649"/>
              <ac:spMk id="5" creationId="{6E921332-E814-972E-C4E3-95339D3485E1}"/>
            </ac:spMkLst>
          </pc:spChg>
        </pc:sldLayoutChg>
        <pc:sldLayoutChg chg="modSp mod">
          <pc:chgData name="Bryana Edwards" userId="cca7384f-2eea-4ee2-95f6-8bc717bb3520" providerId="ADAL" clId="{38D6B6F6-9490-4F32-9DE1-368EA3EE7A11}" dt="2024-12-17T00:29:51.561" v="52" actId="20577"/>
          <pc:sldLayoutMkLst>
            <pc:docMk/>
            <pc:sldMasterMk cId="2528825846" sldId="2147483648"/>
            <pc:sldLayoutMk cId="3858356905" sldId="2147483650"/>
          </pc:sldLayoutMkLst>
          <pc:spChg chg="mod">
            <ac:chgData name="Bryana Edwards" userId="cca7384f-2eea-4ee2-95f6-8bc717bb3520" providerId="ADAL" clId="{38D6B6F6-9490-4F32-9DE1-368EA3EE7A11}" dt="2024-12-17T00:29:51.561" v="52" actId="20577"/>
            <ac:spMkLst>
              <pc:docMk/>
              <pc:sldMasterMk cId="2528825846" sldId="2147483648"/>
              <pc:sldLayoutMk cId="3858356905" sldId="2147483650"/>
              <ac:spMk id="4" creationId="{5620758D-F7DA-9AC4-5413-311A1B9B4919}"/>
            </ac:spMkLst>
          </pc:spChg>
        </pc:sldLayoutChg>
        <pc:sldLayoutChg chg="modSp mod">
          <pc:chgData name="Bryana Edwards" userId="cca7384f-2eea-4ee2-95f6-8bc717bb3520" providerId="ADAL" clId="{38D6B6F6-9490-4F32-9DE1-368EA3EE7A11}" dt="2024-12-17T00:35:57.170" v="86" actId="20577"/>
          <pc:sldLayoutMkLst>
            <pc:docMk/>
            <pc:sldMasterMk cId="2528825846" sldId="2147483648"/>
            <pc:sldLayoutMk cId="2710050014" sldId="2147483651"/>
          </pc:sldLayoutMkLst>
          <pc:spChg chg="mod">
            <ac:chgData name="Bryana Edwards" userId="cca7384f-2eea-4ee2-95f6-8bc717bb3520" providerId="ADAL" clId="{38D6B6F6-9490-4F32-9DE1-368EA3EE7A11}" dt="2024-12-17T00:35:57.170" v="86" actId="20577"/>
            <ac:spMkLst>
              <pc:docMk/>
              <pc:sldMasterMk cId="2528825846" sldId="2147483648"/>
              <pc:sldLayoutMk cId="2710050014" sldId="2147483651"/>
              <ac:spMk id="4" creationId="{E2B1A454-EE21-4091-6B8A-932B60F37893}"/>
            </ac:spMkLst>
          </pc:spChg>
        </pc:sldLayoutChg>
        <pc:sldLayoutChg chg="modSp mod">
          <pc:chgData name="Bryana Edwards" userId="cca7384f-2eea-4ee2-95f6-8bc717bb3520" providerId="ADAL" clId="{38D6B6F6-9490-4F32-9DE1-368EA3EE7A11}" dt="2024-12-17T00:30:17.977" v="62" actId="20577"/>
          <pc:sldLayoutMkLst>
            <pc:docMk/>
            <pc:sldMasterMk cId="2528825846" sldId="2147483648"/>
            <pc:sldLayoutMk cId="1260304040" sldId="2147483652"/>
          </pc:sldLayoutMkLst>
          <pc:spChg chg="mod">
            <ac:chgData name="Bryana Edwards" userId="cca7384f-2eea-4ee2-95f6-8bc717bb3520" providerId="ADAL" clId="{38D6B6F6-9490-4F32-9DE1-368EA3EE7A11}" dt="2024-12-17T00:30:17.977" v="62" actId="20577"/>
            <ac:spMkLst>
              <pc:docMk/>
              <pc:sldMasterMk cId="2528825846" sldId="2147483648"/>
              <pc:sldLayoutMk cId="1260304040" sldId="2147483652"/>
              <ac:spMk id="4" creationId="{189C72DD-B617-4FC7-362F-A99AF8E75082}"/>
            </ac:spMkLst>
          </pc:spChg>
        </pc:sldLayoutChg>
        <pc:sldLayoutChg chg="modSp mod">
          <pc:chgData name="Bryana Edwards" userId="cca7384f-2eea-4ee2-95f6-8bc717bb3520" providerId="ADAL" clId="{38D6B6F6-9490-4F32-9DE1-368EA3EE7A11}" dt="2024-12-17T00:30:07.405" v="58" actId="20577"/>
          <pc:sldLayoutMkLst>
            <pc:docMk/>
            <pc:sldMasterMk cId="2528825846" sldId="2147483648"/>
            <pc:sldLayoutMk cId="39119549" sldId="2147483653"/>
          </pc:sldLayoutMkLst>
          <pc:spChg chg="mod">
            <ac:chgData name="Bryana Edwards" userId="cca7384f-2eea-4ee2-95f6-8bc717bb3520" providerId="ADAL" clId="{38D6B6F6-9490-4F32-9DE1-368EA3EE7A11}" dt="2024-12-17T00:30:07.405" v="58" actId="20577"/>
            <ac:spMkLst>
              <pc:docMk/>
              <pc:sldMasterMk cId="2528825846" sldId="2147483648"/>
              <pc:sldLayoutMk cId="39119549" sldId="2147483653"/>
              <ac:spMk id="3" creationId="{F4C3B3E4-F5E6-D500-4ECE-A675832895B9}"/>
            </ac:spMkLst>
          </pc:spChg>
        </pc:sldLayoutChg>
        <pc:sldLayoutChg chg="modSp mod">
          <pc:chgData name="Bryana Edwards" userId="cca7384f-2eea-4ee2-95f6-8bc717bb3520" providerId="ADAL" clId="{38D6B6F6-9490-4F32-9DE1-368EA3EE7A11}" dt="2024-12-17T00:29:56.268" v="54" actId="20577"/>
          <pc:sldLayoutMkLst>
            <pc:docMk/>
            <pc:sldMasterMk cId="2528825846" sldId="2147483648"/>
            <pc:sldLayoutMk cId="640948037" sldId="2147483654"/>
          </pc:sldLayoutMkLst>
          <pc:spChg chg="mod">
            <ac:chgData name="Bryana Edwards" userId="cca7384f-2eea-4ee2-95f6-8bc717bb3520" providerId="ADAL" clId="{38D6B6F6-9490-4F32-9DE1-368EA3EE7A11}" dt="2024-12-17T00:29:56.268" v="54" actId="20577"/>
            <ac:spMkLst>
              <pc:docMk/>
              <pc:sldMasterMk cId="2528825846" sldId="2147483648"/>
              <pc:sldLayoutMk cId="640948037" sldId="2147483654"/>
              <ac:spMk id="3" creationId="{1B43FFE6-B47D-7A61-376C-A8D0D0E06BF7}"/>
            </ac:spMkLst>
          </pc:spChg>
        </pc:sldLayoutChg>
        <pc:sldLayoutChg chg="modSp mod">
          <pc:chgData name="Bryana Edwards" userId="cca7384f-2eea-4ee2-95f6-8bc717bb3520" providerId="ADAL" clId="{38D6B6F6-9490-4F32-9DE1-368EA3EE7A11}" dt="2024-12-17T00:30:11.566" v="60" actId="20577"/>
          <pc:sldLayoutMkLst>
            <pc:docMk/>
            <pc:sldMasterMk cId="2528825846" sldId="2147483648"/>
            <pc:sldLayoutMk cId="3052419243" sldId="2147483655"/>
          </pc:sldLayoutMkLst>
          <pc:spChg chg="mod">
            <ac:chgData name="Bryana Edwards" userId="cca7384f-2eea-4ee2-95f6-8bc717bb3520" providerId="ADAL" clId="{38D6B6F6-9490-4F32-9DE1-368EA3EE7A11}" dt="2024-12-17T00:30:11.566" v="60" actId="20577"/>
            <ac:spMkLst>
              <pc:docMk/>
              <pc:sldMasterMk cId="2528825846" sldId="2147483648"/>
              <pc:sldLayoutMk cId="3052419243" sldId="2147483655"/>
              <ac:spMk id="4" creationId="{B43BF3A9-891A-B059-29FB-D64323A90CFE}"/>
            </ac:spMkLst>
          </pc:spChg>
        </pc:sldLayoutChg>
        <pc:sldLayoutChg chg="modSp mod">
          <pc:chgData name="Bryana Edwards" userId="cca7384f-2eea-4ee2-95f6-8bc717bb3520" providerId="ADAL" clId="{38D6B6F6-9490-4F32-9DE1-368EA3EE7A11}" dt="2024-12-17T00:30:23.967" v="64" actId="20577"/>
          <pc:sldLayoutMkLst>
            <pc:docMk/>
            <pc:sldMasterMk cId="2528825846" sldId="2147483648"/>
            <pc:sldLayoutMk cId="3802847312" sldId="2147483656"/>
          </pc:sldLayoutMkLst>
          <pc:spChg chg="mod">
            <ac:chgData name="Bryana Edwards" userId="cca7384f-2eea-4ee2-95f6-8bc717bb3520" providerId="ADAL" clId="{38D6B6F6-9490-4F32-9DE1-368EA3EE7A11}" dt="2024-12-17T00:30:23.967" v="64" actId="20577"/>
            <ac:spMkLst>
              <pc:docMk/>
              <pc:sldMasterMk cId="2528825846" sldId="2147483648"/>
              <pc:sldLayoutMk cId="3802847312" sldId="2147483656"/>
              <ac:spMk id="4" creationId="{A7E709DD-B4DF-F760-665E-1764DED439B5}"/>
            </ac:spMkLst>
          </pc:spChg>
        </pc:sldLayoutChg>
        <pc:sldLayoutChg chg="modSp mod">
          <pc:chgData name="Bryana Edwards" userId="cca7384f-2eea-4ee2-95f6-8bc717bb3520" providerId="ADAL" clId="{38D6B6F6-9490-4F32-9DE1-368EA3EE7A11}" dt="2024-12-17T00:30:33.326" v="66" actId="20577"/>
          <pc:sldLayoutMkLst>
            <pc:docMk/>
            <pc:sldMasterMk cId="2528825846" sldId="2147483648"/>
            <pc:sldLayoutMk cId="1247394899" sldId="2147483657"/>
          </pc:sldLayoutMkLst>
          <pc:spChg chg="mod">
            <ac:chgData name="Bryana Edwards" userId="cca7384f-2eea-4ee2-95f6-8bc717bb3520" providerId="ADAL" clId="{38D6B6F6-9490-4F32-9DE1-368EA3EE7A11}" dt="2024-12-17T00:30:33.326" v="66" actId="20577"/>
            <ac:spMkLst>
              <pc:docMk/>
              <pc:sldMasterMk cId="2528825846" sldId="2147483648"/>
              <pc:sldLayoutMk cId="1247394899" sldId="2147483657"/>
              <ac:spMk id="4" creationId="{90E1AFF1-83F6-B417-3FB2-F082A2B78ABC}"/>
            </ac:spMkLst>
          </pc:spChg>
        </pc:sldLayoutChg>
        <pc:sldLayoutChg chg="modSp mod">
          <pc:chgData name="Bryana Edwards" userId="cca7384f-2eea-4ee2-95f6-8bc717bb3520" providerId="ADAL" clId="{38D6B6F6-9490-4F32-9DE1-368EA3EE7A11}" dt="2024-12-17T00:30:36.939" v="68" actId="20577"/>
          <pc:sldLayoutMkLst>
            <pc:docMk/>
            <pc:sldMasterMk cId="2528825846" sldId="2147483648"/>
            <pc:sldLayoutMk cId="3488098933" sldId="2147483658"/>
          </pc:sldLayoutMkLst>
          <pc:spChg chg="mod">
            <ac:chgData name="Bryana Edwards" userId="cca7384f-2eea-4ee2-95f6-8bc717bb3520" providerId="ADAL" clId="{38D6B6F6-9490-4F32-9DE1-368EA3EE7A11}" dt="2024-12-17T00:30:36.939" v="68" actId="20577"/>
            <ac:spMkLst>
              <pc:docMk/>
              <pc:sldMasterMk cId="2528825846" sldId="2147483648"/>
              <pc:sldLayoutMk cId="3488098933" sldId="2147483658"/>
              <ac:spMk id="4" creationId="{884FAA58-F1B4-531A-061A-6D4457DF3FC8}"/>
            </ac:spMkLst>
          </pc:spChg>
        </pc:sldLayoutChg>
        <pc:sldLayoutChg chg="modSp mod">
          <pc:chgData name="Bryana Edwards" userId="cca7384f-2eea-4ee2-95f6-8bc717bb3520" providerId="ADAL" clId="{38D6B6F6-9490-4F32-9DE1-368EA3EE7A11}" dt="2024-12-17T00:30:41.129" v="70" actId="20577"/>
          <pc:sldLayoutMkLst>
            <pc:docMk/>
            <pc:sldMasterMk cId="2528825846" sldId="2147483648"/>
            <pc:sldLayoutMk cId="713542768" sldId="2147483659"/>
          </pc:sldLayoutMkLst>
          <pc:spChg chg="mod">
            <ac:chgData name="Bryana Edwards" userId="cca7384f-2eea-4ee2-95f6-8bc717bb3520" providerId="ADAL" clId="{38D6B6F6-9490-4F32-9DE1-368EA3EE7A11}" dt="2024-12-17T00:30:41.129" v="70" actId="20577"/>
            <ac:spMkLst>
              <pc:docMk/>
              <pc:sldMasterMk cId="2528825846" sldId="2147483648"/>
              <pc:sldLayoutMk cId="713542768" sldId="2147483659"/>
              <ac:spMk id="4" creationId="{EBE8D23D-CB16-3CD8-EC66-E391FD4D4BA5}"/>
            </ac:spMkLst>
          </pc:spChg>
        </pc:sldLayoutChg>
        <pc:sldLayoutChg chg="modSp mod">
          <pc:chgData name="Bryana Edwards" userId="cca7384f-2eea-4ee2-95f6-8bc717bb3520" providerId="ADAL" clId="{38D6B6F6-9490-4F32-9DE1-368EA3EE7A11}" dt="2024-12-17T00:30:47.992" v="72" actId="20577"/>
          <pc:sldLayoutMkLst>
            <pc:docMk/>
            <pc:sldMasterMk cId="2528825846" sldId="2147483648"/>
            <pc:sldLayoutMk cId="268639636" sldId="2147483660"/>
          </pc:sldLayoutMkLst>
          <pc:spChg chg="mod">
            <ac:chgData name="Bryana Edwards" userId="cca7384f-2eea-4ee2-95f6-8bc717bb3520" providerId="ADAL" clId="{38D6B6F6-9490-4F32-9DE1-368EA3EE7A11}" dt="2024-12-17T00:30:47.992" v="72" actId="20577"/>
            <ac:spMkLst>
              <pc:docMk/>
              <pc:sldMasterMk cId="2528825846" sldId="2147483648"/>
              <pc:sldLayoutMk cId="268639636" sldId="2147483660"/>
              <ac:spMk id="4" creationId="{49B5B446-BF61-9273-73C2-7E54AB446BBC}"/>
            </ac:spMkLst>
          </pc:spChg>
        </pc:sldLayoutChg>
        <pc:sldLayoutChg chg="modSp mod">
          <pc:chgData name="Bryana Edwards" userId="cca7384f-2eea-4ee2-95f6-8bc717bb3520" providerId="ADAL" clId="{38D6B6F6-9490-4F32-9DE1-368EA3EE7A11}" dt="2024-12-17T00:30:51.885" v="74" actId="20577"/>
          <pc:sldLayoutMkLst>
            <pc:docMk/>
            <pc:sldMasterMk cId="2528825846" sldId="2147483648"/>
            <pc:sldLayoutMk cId="3915598426" sldId="2147483661"/>
          </pc:sldLayoutMkLst>
          <pc:spChg chg="mod">
            <ac:chgData name="Bryana Edwards" userId="cca7384f-2eea-4ee2-95f6-8bc717bb3520" providerId="ADAL" clId="{38D6B6F6-9490-4F32-9DE1-368EA3EE7A11}" dt="2024-12-17T00:30:51.885" v="74" actId="20577"/>
            <ac:spMkLst>
              <pc:docMk/>
              <pc:sldMasterMk cId="2528825846" sldId="2147483648"/>
              <pc:sldLayoutMk cId="3915598426" sldId="2147483661"/>
              <ac:spMk id="4" creationId="{4660D2EA-6D20-7E9D-AE74-606945F6FE28}"/>
            </ac:spMkLst>
          </pc:spChg>
        </pc:sldLayoutChg>
        <pc:sldLayoutChg chg="modSp mod">
          <pc:chgData name="Bryana Edwards" userId="cca7384f-2eea-4ee2-95f6-8bc717bb3520" providerId="ADAL" clId="{38D6B6F6-9490-4F32-9DE1-368EA3EE7A11}" dt="2024-12-17T00:30:56.105" v="76" actId="20577"/>
          <pc:sldLayoutMkLst>
            <pc:docMk/>
            <pc:sldMasterMk cId="2528825846" sldId="2147483648"/>
            <pc:sldLayoutMk cId="1793876190" sldId="2147483662"/>
          </pc:sldLayoutMkLst>
          <pc:spChg chg="mod">
            <ac:chgData name="Bryana Edwards" userId="cca7384f-2eea-4ee2-95f6-8bc717bb3520" providerId="ADAL" clId="{38D6B6F6-9490-4F32-9DE1-368EA3EE7A11}" dt="2024-12-17T00:30:56.105" v="76" actId="20577"/>
            <ac:spMkLst>
              <pc:docMk/>
              <pc:sldMasterMk cId="2528825846" sldId="2147483648"/>
              <pc:sldLayoutMk cId="1793876190" sldId="2147483662"/>
              <ac:spMk id="4" creationId="{FCAC37BC-346D-51DA-B8FC-D5C95892C05D}"/>
            </ac:spMkLst>
          </pc:spChg>
        </pc:sldLayoutChg>
        <pc:sldLayoutChg chg="modSp mod">
          <pc:chgData name="Bryana Edwards" userId="cca7384f-2eea-4ee2-95f6-8bc717bb3520" providerId="ADAL" clId="{38D6B6F6-9490-4F32-9DE1-368EA3EE7A11}" dt="2024-12-17T00:31:06.314" v="80" actId="20577"/>
          <pc:sldLayoutMkLst>
            <pc:docMk/>
            <pc:sldMasterMk cId="2528825846" sldId="2147483648"/>
            <pc:sldLayoutMk cId="215291577" sldId="2147483663"/>
          </pc:sldLayoutMkLst>
          <pc:spChg chg="mod">
            <ac:chgData name="Bryana Edwards" userId="cca7384f-2eea-4ee2-95f6-8bc717bb3520" providerId="ADAL" clId="{38D6B6F6-9490-4F32-9DE1-368EA3EE7A11}" dt="2024-12-17T00:31:06.314" v="80" actId="20577"/>
            <ac:spMkLst>
              <pc:docMk/>
              <pc:sldMasterMk cId="2528825846" sldId="2147483648"/>
              <pc:sldLayoutMk cId="215291577" sldId="2147483663"/>
              <ac:spMk id="4" creationId="{0C6C589F-6B53-EA41-A888-1CADBA5F4255}"/>
            </ac:spMkLst>
          </pc:spChg>
        </pc:sldLayoutChg>
        <pc:sldLayoutChg chg="modSp mod">
          <pc:chgData name="Bryana Edwards" userId="cca7384f-2eea-4ee2-95f6-8bc717bb3520" providerId="ADAL" clId="{38D6B6F6-9490-4F32-9DE1-368EA3EE7A11}" dt="2024-12-17T00:37:00.561" v="90" actId="20577"/>
          <pc:sldLayoutMkLst>
            <pc:docMk/>
            <pc:sldMasterMk cId="2528825846" sldId="2147483648"/>
            <pc:sldLayoutMk cId="3624912917" sldId="2147483664"/>
          </pc:sldLayoutMkLst>
          <pc:spChg chg="mod">
            <ac:chgData name="Bryana Edwards" userId="cca7384f-2eea-4ee2-95f6-8bc717bb3520" providerId="ADAL" clId="{38D6B6F6-9490-4F32-9DE1-368EA3EE7A11}" dt="2024-12-17T00:37:00.561" v="90" actId="20577"/>
            <ac:spMkLst>
              <pc:docMk/>
              <pc:sldMasterMk cId="2528825846" sldId="2147483648"/>
              <pc:sldLayoutMk cId="3624912917" sldId="2147483664"/>
              <ac:spMk id="3" creationId="{B9690DE6-400F-C9FE-AC94-D5789487857A}"/>
            </ac:spMkLst>
          </pc:spChg>
        </pc:sldLayoutChg>
        <pc:sldLayoutChg chg="modSp mod">
          <pc:chgData name="Bryana Edwards" userId="cca7384f-2eea-4ee2-95f6-8bc717bb3520" providerId="ADAL" clId="{38D6B6F6-9490-4F32-9DE1-368EA3EE7A11}" dt="2024-12-17T00:29:45.052" v="50" actId="20577"/>
          <pc:sldLayoutMkLst>
            <pc:docMk/>
            <pc:sldMasterMk cId="2528825846" sldId="2147483648"/>
            <pc:sldLayoutMk cId="1212921727" sldId="2147483665"/>
          </pc:sldLayoutMkLst>
          <pc:spChg chg="mod">
            <ac:chgData name="Bryana Edwards" userId="cca7384f-2eea-4ee2-95f6-8bc717bb3520" providerId="ADAL" clId="{38D6B6F6-9490-4F32-9DE1-368EA3EE7A11}" dt="2024-12-17T00:29:45.052" v="50" actId="20577"/>
            <ac:spMkLst>
              <pc:docMk/>
              <pc:sldMasterMk cId="2528825846" sldId="2147483648"/>
              <pc:sldLayoutMk cId="1212921727" sldId="2147483665"/>
              <ac:spMk id="3" creationId="{6DECE934-2A88-71C2-DF08-0CBBE37E633D}"/>
            </ac:spMkLst>
          </pc:spChg>
        </pc:sldLayoutChg>
        <pc:sldLayoutChg chg="modSp mod">
          <pc:chgData name="Bryana Edwards" userId="cca7384f-2eea-4ee2-95f6-8bc717bb3520" providerId="ADAL" clId="{38D6B6F6-9490-4F32-9DE1-368EA3EE7A11}" dt="2024-12-17T00:30:02.010" v="56" actId="20577"/>
          <pc:sldLayoutMkLst>
            <pc:docMk/>
            <pc:sldMasterMk cId="2528825846" sldId="2147483648"/>
            <pc:sldLayoutMk cId="2416771255" sldId="2147483666"/>
          </pc:sldLayoutMkLst>
          <pc:spChg chg="mod">
            <ac:chgData name="Bryana Edwards" userId="cca7384f-2eea-4ee2-95f6-8bc717bb3520" providerId="ADAL" clId="{38D6B6F6-9490-4F32-9DE1-368EA3EE7A11}" dt="2024-12-17T00:30:02.010" v="56" actId="20577"/>
            <ac:spMkLst>
              <pc:docMk/>
              <pc:sldMasterMk cId="2528825846" sldId="2147483648"/>
              <pc:sldLayoutMk cId="2416771255" sldId="2147483666"/>
              <ac:spMk id="4" creationId="{1B4E5E3E-E595-2D73-908E-8B9477FF7518}"/>
            </ac:spMkLst>
          </pc:spChg>
        </pc:sldLayoutChg>
        <pc:sldLayoutChg chg="modSp mod">
          <pc:chgData name="Bryana Edwards" userId="cca7384f-2eea-4ee2-95f6-8bc717bb3520" providerId="ADAL" clId="{38D6B6F6-9490-4F32-9DE1-368EA3EE7A11}" dt="2024-12-17T00:31:01.057" v="78" actId="20577"/>
          <pc:sldLayoutMkLst>
            <pc:docMk/>
            <pc:sldMasterMk cId="2528825846" sldId="2147483648"/>
            <pc:sldLayoutMk cId="3080733183" sldId="2147483667"/>
          </pc:sldLayoutMkLst>
          <pc:spChg chg="mod">
            <ac:chgData name="Bryana Edwards" userId="cca7384f-2eea-4ee2-95f6-8bc717bb3520" providerId="ADAL" clId="{38D6B6F6-9490-4F32-9DE1-368EA3EE7A11}" dt="2024-12-17T00:31:01.057" v="78" actId="20577"/>
            <ac:spMkLst>
              <pc:docMk/>
              <pc:sldMasterMk cId="2528825846" sldId="2147483648"/>
              <pc:sldLayoutMk cId="3080733183" sldId="2147483667"/>
              <ac:spMk id="4" creationId="{D604D2A8-340C-6811-0193-59710C1F0322}"/>
            </ac:spMkLst>
          </pc:spChg>
        </pc:sldLayoutChg>
        <pc:sldLayoutChg chg="modSp mod">
          <pc:chgData name="Bryana Edwards" userId="cca7384f-2eea-4ee2-95f6-8bc717bb3520" providerId="ADAL" clId="{38D6B6F6-9490-4F32-9DE1-368EA3EE7A11}" dt="2024-12-17T00:36:56.258" v="88" actId="20577"/>
          <pc:sldLayoutMkLst>
            <pc:docMk/>
            <pc:sldMasterMk cId="2528825846" sldId="2147483648"/>
            <pc:sldLayoutMk cId="133451330" sldId="2147483668"/>
          </pc:sldLayoutMkLst>
          <pc:spChg chg="mod">
            <ac:chgData name="Bryana Edwards" userId="cca7384f-2eea-4ee2-95f6-8bc717bb3520" providerId="ADAL" clId="{38D6B6F6-9490-4F32-9DE1-368EA3EE7A11}" dt="2024-12-17T00:36:56.258" v="88" actId="20577"/>
            <ac:spMkLst>
              <pc:docMk/>
              <pc:sldMasterMk cId="2528825846" sldId="2147483648"/>
              <pc:sldLayoutMk cId="133451330" sldId="2147483668"/>
              <ac:spMk id="3" creationId="{DCF7CA04-A556-4280-7BED-717528D657DE}"/>
            </ac:spMkLst>
          </pc:spChg>
        </pc:sldLayoutChg>
      </pc:sldMasterChg>
      <pc:sldMasterChg chg="delSp modSp new del mod addSldLayout">
        <pc:chgData name="Bryana Edwards" userId="cca7384f-2eea-4ee2-95f6-8bc717bb3520" providerId="ADAL" clId="{38D6B6F6-9490-4F32-9DE1-368EA3EE7A11}" dt="2024-12-17T00:54:02.460" v="110" actId="2696"/>
        <pc:sldMasterMkLst>
          <pc:docMk/>
          <pc:sldMasterMk cId="60045493" sldId="2147483669"/>
        </pc:sldMasterMkLst>
        <pc:spChg chg="del">
          <ac:chgData name="Bryana Edwards" userId="cca7384f-2eea-4ee2-95f6-8bc717bb3520" providerId="ADAL" clId="{38D6B6F6-9490-4F32-9DE1-368EA3EE7A11}" dt="2024-12-17T00:53:32.054" v="107" actId="21"/>
          <ac:spMkLst>
            <pc:docMk/>
            <pc:sldMasterMk cId="60045493" sldId="2147483669"/>
            <ac:spMk id="4" creationId="{1E511D6B-1EA7-832A-5186-9352DCE6A4A0}"/>
          </ac:spMkLst>
        </pc:spChg>
        <pc:spChg chg="mod">
          <ac:chgData name="Bryana Edwards" userId="cca7384f-2eea-4ee2-95f6-8bc717bb3520" providerId="ADAL" clId="{38D6B6F6-9490-4F32-9DE1-368EA3EE7A11}" dt="2024-12-17T00:53:12.227" v="106" actId="20577"/>
          <ac:spMkLst>
            <pc:docMk/>
            <pc:sldMasterMk cId="60045493" sldId="2147483669"/>
            <ac:spMk id="5" creationId="{A9717F5D-5E66-F5FF-36FE-CB2A1340FAF5}"/>
          </ac:spMkLst>
        </pc:spChg>
        <pc:sldLayoutChg chg="new replId">
          <pc:chgData name="Bryana Edwards" userId="cca7384f-2eea-4ee2-95f6-8bc717bb3520" providerId="ADAL" clId="{38D6B6F6-9490-4F32-9DE1-368EA3EE7A11}" dt="2024-12-17T00:52:05.365" v="104" actId="6938"/>
          <pc:sldLayoutMkLst>
            <pc:docMk/>
            <pc:sldMasterMk cId="60045493" sldId="2147483669"/>
            <pc:sldLayoutMk cId="3808549" sldId="2147483670"/>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2865747894" sldId="2147483671"/>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27996905" sldId="2147483672"/>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265324058" sldId="2147483673"/>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2226793977" sldId="2147483674"/>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2575858152" sldId="2147483675"/>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160342637" sldId="2147483676"/>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1091848357" sldId="2147483677"/>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884319433" sldId="2147483678"/>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3764383390" sldId="2147483679"/>
          </pc:sldLayoutMkLst>
        </pc:sldLayoutChg>
        <pc:sldLayoutChg chg="new replId">
          <pc:chgData name="Bryana Edwards" userId="cca7384f-2eea-4ee2-95f6-8bc717bb3520" providerId="ADAL" clId="{38D6B6F6-9490-4F32-9DE1-368EA3EE7A11}" dt="2024-12-17T00:52:05.365" v="104" actId="6938"/>
          <pc:sldLayoutMkLst>
            <pc:docMk/>
            <pc:sldMasterMk cId="60045493" sldId="2147483669"/>
            <pc:sldLayoutMk cId="693417328" sldId="214748368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9B4AA-5125-4153-A1D0-1402B9CDB3F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C251138D-E579-46C3-A13C-0A1D0E2F54E9}">
      <dgm:prSet phldrT="[Text]"/>
      <dgm:spPr/>
      <dgm:t>
        <a:bodyPr/>
        <a:lstStyle/>
        <a:p>
          <a:r>
            <a:rPr lang="en-GB" dirty="0"/>
            <a:t>Remembering</a:t>
          </a:r>
        </a:p>
      </dgm:t>
    </dgm:pt>
    <dgm:pt modelId="{52CE529A-644A-4C3D-B11C-47AF046BF21C}" type="parTrans" cxnId="{C671AED2-4FC5-4627-A2A1-F854884E5FD5}">
      <dgm:prSet/>
      <dgm:spPr/>
      <dgm:t>
        <a:bodyPr/>
        <a:lstStyle/>
        <a:p>
          <a:endParaRPr lang="en-GB"/>
        </a:p>
      </dgm:t>
    </dgm:pt>
    <dgm:pt modelId="{0B3D7937-926C-41FA-9591-D1A1A2BA0054}" type="sibTrans" cxnId="{C671AED2-4FC5-4627-A2A1-F854884E5FD5}">
      <dgm:prSet/>
      <dgm:spPr/>
      <dgm:t>
        <a:bodyPr/>
        <a:lstStyle/>
        <a:p>
          <a:endParaRPr lang="en-GB"/>
        </a:p>
      </dgm:t>
    </dgm:pt>
    <dgm:pt modelId="{6C205BF5-871D-4F3E-B6A0-9F560DD4E275}">
      <dgm:prSet phldrT="[Text]"/>
      <dgm:spPr/>
      <dgm:t>
        <a:bodyPr/>
        <a:lstStyle/>
        <a:p>
          <a:r>
            <a:rPr lang="en-GB" dirty="0"/>
            <a:t>Understanding</a:t>
          </a:r>
        </a:p>
      </dgm:t>
    </dgm:pt>
    <dgm:pt modelId="{2D05F512-099D-4213-A815-ACFF38BA4688}" type="parTrans" cxnId="{92239A92-A227-4AF8-AE05-F887A8DB1EE0}">
      <dgm:prSet/>
      <dgm:spPr/>
      <dgm:t>
        <a:bodyPr/>
        <a:lstStyle/>
        <a:p>
          <a:endParaRPr lang="en-GB"/>
        </a:p>
      </dgm:t>
    </dgm:pt>
    <dgm:pt modelId="{6D69C53B-2022-414E-A8F7-DA48162180E9}" type="sibTrans" cxnId="{92239A92-A227-4AF8-AE05-F887A8DB1EE0}">
      <dgm:prSet/>
      <dgm:spPr/>
      <dgm:t>
        <a:bodyPr/>
        <a:lstStyle/>
        <a:p>
          <a:endParaRPr lang="en-GB"/>
        </a:p>
      </dgm:t>
    </dgm:pt>
    <dgm:pt modelId="{7AEEBDE1-0A47-47A8-B361-BC6ED136C8FA}">
      <dgm:prSet phldrT="[Text]"/>
      <dgm:spPr/>
      <dgm:t>
        <a:bodyPr/>
        <a:lstStyle/>
        <a:p>
          <a:r>
            <a:rPr lang="en-GB" dirty="0"/>
            <a:t>Applying</a:t>
          </a:r>
        </a:p>
      </dgm:t>
    </dgm:pt>
    <dgm:pt modelId="{F8A9C6FF-03F2-43E3-B7B8-DFAE4D8EEC64}" type="parTrans" cxnId="{BEBAF742-858D-4CE2-9E02-AADCD6220C71}">
      <dgm:prSet/>
      <dgm:spPr/>
      <dgm:t>
        <a:bodyPr/>
        <a:lstStyle/>
        <a:p>
          <a:endParaRPr lang="en-GB"/>
        </a:p>
      </dgm:t>
    </dgm:pt>
    <dgm:pt modelId="{D10FB93A-0D60-41C8-BF9F-B889FA861FF8}" type="sibTrans" cxnId="{BEBAF742-858D-4CE2-9E02-AADCD6220C71}">
      <dgm:prSet/>
      <dgm:spPr/>
      <dgm:t>
        <a:bodyPr/>
        <a:lstStyle/>
        <a:p>
          <a:endParaRPr lang="en-GB"/>
        </a:p>
      </dgm:t>
    </dgm:pt>
    <dgm:pt modelId="{C4BC092A-AD4B-46B3-B666-B0F3215961A0}">
      <dgm:prSet phldrT="[Text]"/>
      <dgm:spPr/>
      <dgm:t>
        <a:bodyPr/>
        <a:lstStyle/>
        <a:p>
          <a:r>
            <a:rPr lang="en-GB" dirty="0"/>
            <a:t>Analysing</a:t>
          </a:r>
        </a:p>
      </dgm:t>
    </dgm:pt>
    <dgm:pt modelId="{A89436BE-4AB0-43FE-82D7-CBB5986906D3}" type="parTrans" cxnId="{4F993FA6-3D3B-4C2D-A0B2-F28442CF315B}">
      <dgm:prSet/>
      <dgm:spPr/>
      <dgm:t>
        <a:bodyPr/>
        <a:lstStyle/>
        <a:p>
          <a:endParaRPr lang="en-GB"/>
        </a:p>
      </dgm:t>
    </dgm:pt>
    <dgm:pt modelId="{D79F9B7F-B308-4538-8F08-907DDF33AD2C}" type="sibTrans" cxnId="{4F993FA6-3D3B-4C2D-A0B2-F28442CF315B}">
      <dgm:prSet/>
      <dgm:spPr/>
      <dgm:t>
        <a:bodyPr/>
        <a:lstStyle/>
        <a:p>
          <a:endParaRPr lang="en-GB"/>
        </a:p>
      </dgm:t>
    </dgm:pt>
    <dgm:pt modelId="{B925BD7F-44AF-42B5-AC5F-0AF485B60A8B}">
      <dgm:prSet phldrT="[Text]"/>
      <dgm:spPr/>
      <dgm:t>
        <a:bodyPr/>
        <a:lstStyle/>
        <a:p>
          <a:r>
            <a:rPr lang="en-GB" dirty="0"/>
            <a:t>Evaluating</a:t>
          </a:r>
        </a:p>
      </dgm:t>
    </dgm:pt>
    <dgm:pt modelId="{456219DC-23D4-4A6E-AC7D-B02D7D881B51}" type="parTrans" cxnId="{B814D365-302E-4CB0-BF47-688DAA4ADAE4}">
      <dgm:prSet/>
      <dgm:spPr/>
      <dgm:t>
        <a:bodyPr/>
        <a:lstStyle/>
        <a:p>
          <a:endParaRPr lang="en-GB"/>
        </a:p>
      </dgm:t>
    </dgm:pt>
    <dgm:pt modelId="{2F059273-7785-4EE8-9785-C44BB8200020}" type="sibTrans" cxnId="{B814D365-302E-4CB0-BF47-688DAA4ADAE4}">
      <dgm:prSet/>
      <dgm:spPr/>
      <dgm:t>
        <a:bodyPr/>
        <a:lstStyle/>
        <a:p>
          <a:endParaRPr lang="en-GB"/>
        </a:p>
      </dgm:t>
    </dgm:pt>
    <dgm:pt modelId="{79F26D42-4533-41A4-8387-20643F9EA47F}">
      <dgm:prSet phldrT="[Text]"/>
      <dgm:spPr/>
      <dgm:t>
        <a:bodyPr/>
        <a:lstStyle/>
        <a:p>
          <a:r>
            <a:rPr lang="en-GB" dirty="0"/>
            <a:t>Creating</a:t>
          </a:r>
        </a:p>
      </dgm:t>
    </dgm:pt>
    <dgm:pt modelId="{19ECCE84-D235-4995-B786-0D0F03412245}" type="parTrans" cxnId="{CAD48374-70F2-467F-9598-40950393875F}">
      <dgm:prSet/>
      <dgm:spPr/>
      <dgm:t>
        <a:bodyPr/>
        <a:lstStyle/>
        <a:p>
          <a:endParaRPr lang="en-GB"/>
        </a:p>
      </dgm:t>
    </dgm:pt>
    <dgm:pt modelId="{35B75CB3-1C31-4B62-97AD-0906EB6A25B5}" type="sibTrans" cxnId="{CAD48374-70F2-467F-9598-40950393875F}">
      <dgm:prSet/>
      <dgm:spPr/>
      <dgm:t>
        <a:bodyPr/>
        <a:lstStyle/>
        <a:p>
          <a:endParaRPr lang="en-GB"/>
        </a:p>
      </dgm:t>
    </dgm:pt>
    <dgm:pt modelId="{487179EC-3C44-446D-AE55-0FA66CDF259E}" type="pres">
      <dgm:prSet presAssocID="{32E9B4AA-5125-4153-A1D0-1402B9CDB3F1}" presName="rootnode" presStyleCnt="0">
        <dgm:presLayoutVars>
          <dgm:chMax/>
          <dgm:chPref/>
          <dgm:dir/>
          <dgm:animLvl val="lvl"/>
        </dgm:presLayoutVars>
      </dgm:prSet>
      <dgm:spPr/>
    </dgm:pt>
    <dgm:pt modelId="{5CD31E1A-1BF2-425E-956B-D743E6B21C5C}" type="pres">
      <dgm:prSet presAssocID="{C251138D-E579-46C3-A13C-0A1D0E2F54E9}" presName="composite" presStyleCnt="0"/>
      <dgm:spPr/>
    </dgm:pt>
    <dgm:pt modelId="{75D55A35-4F18-43D6-88F6-7EA5FE0AE55B}" type="pres">
      <dgm:prSet presAssocID="{C251138D-E579-46C3-A13C-0A1D0E2F54E9}" presName="LShape" presStyleLbl="alignNode1" presStyleIdx="0" presStyleCnt="11"/>
      <dgm:spPr/>
    </dgm:pt>
    <dgm:pt modelId="{6D2FC06C-1617-4221-8E65-29CB1F3DF905}" type="pres">
      <dgm:prSet presAssocID="{C251138D-E579-46C3-A13C-0A1D0E2F54E9}" presName="ParentText" presStyleLbl="revTx" presStyleIdx="0" presStyleCnt="6">
        <dgm:presLayoutVars>
          <dgm:chMax val="0"/>
          <dgm:chPref val="0"/>
          <dgm:bulletEnabled val="1"/>
        </dgm:presLayoutVars>
      </dgm:prSet>
      <dgm:spPr/>
    </dgm:pt>
    <dgm:pt modelId="{B45F5943-CF09-4889-9185-D3A46A95D0C0}" type="pres">
      <dgm:prSet presAssocID="{C251138D-E579-46C3-A13C-0A1D0E2F54E9}" presName="Triangle" presStyleLbl="alignNode1" presStyleIdx="1" presStyleCnt="11"/>
      <dgm:spPr/>
    </dgm:pt>
    <dgm:pt modelId="{36688DA6-AB90-4A56-BED8-CF88A9790842}" type="pres">
      <dgm:prSet presAssocID="{0B3D7937-926C-41FA-9591-D1A1A2BA0054}" presName="sibTrans" presStyleCnt="0"/>
      <dgm:spPr/>
    </dgm:pt>
    <dgm:pt modelId="{A39CB02A-C425-4133-9663-DEA4D5DC1A07}" type="pres">
      <dgm:prSet presAssocID="{0B3D7937-926C-41FA-9591-D1A1A2BA0054}" presName="space" presStyleCnt="0"/>
      <dgm:spPr/>
    </dgm:pt>
    <dgm:pt modelId="{B0819CB4-FC2D-43F0-83FE-2F992A8CCE1C}" type="pres">
      <dgm:prSet presAssocID="{6C205BF5-871D-4F3E-B6A0-9F560DD4E275}" presName="composite" presStyleCnt="0"/>
      <dgm:spPr/>
    </dgm:pt>
    <dgm:pt modelId="{94C929B6-70F3-4D55-8302-F70D0CB14CDD}" type="pres">
      <dgm:prSet presAssocID="{6C205BF5-871D-4F3E-B6A0-9F560DD4E275}" presName="LShape" presStyleLbl="alignNode1" presStyleIdx="2" presStyleCnt="11"/>
      <dgm:spPr/>
    </dgm:pt>
    <dgm:pt modelId="{04AE156F-7E07-470C-A24C-DE7F80C52B70}" type="pres">
      <dgm:prSet presAssocID="{6C205BF5-871D-4F3E-B6A0-9F560DD4E275}" presName="ParentText" presStyleLbl="revTx" presStyleIdx="1" presStyleCnt="6">
        <dgm:presLayoutVars>
          <dgm:chMax val="0"/>
          <dgm:chPref val="0"/>
          <dgm:bulletEnabled val="1"/>
        </dgm:presLayoutVars>
      </dgm:prSet>
      <dgm:spPr/>
    </dgm:pt>
    <dgm:pt modelId="{9ACDFCC7-F9ED-414F-B304-8FD7EAE9A982}" type="pres">
      <dgm:prSet presAssocID="{6C205BF5-871D-4F3E-B6A0-9F560DD4E275}" presName="Triangle" presStyleLbl="alignNode1" presStyleIdx="3" presStyleCnt="11"/>
      <dgm:spPr/>
    </dgm:pt>
    <dgm:pt modelId="{CB4746C8-CACF-46C6-A93C-2944108C7132}" type="pres">
      <dgm:prSet presAssocID="{6D69C53B-2022-414E-A8F7-DA48162180E9}" presName="sibTrans" presStyleCnt="0"/>
      <dgm:spPr/>
    </dgm:pt>
    <dgm:pt modelId="{5279F628-B586-4FAA-B8CC-6B9725A11B70}" type="pres">
      <dgm:prSet presAssocID="{6D69C53B-2022-414E-A8F7-DA48162180E9}" presName="space" presStyleCnt="0"/>
      <dgm:spPr/>
    </dgm:pt>
    <dgm:pt modelId="{C3E0F59B-EB16-4D35-8768-242649C825EA}" type="pres">
      <dgm:prSet presAssocID="{7AEEBDE1-0A47-47A8-B361-BC6ED136C8FA}" presName="composite" presStyleCnt="0"/>
      <dgm:spPr/>
    </dgm:pt>
    <dgm:pt modelId="{36AB78D2-8806-45AF-B058-E9D49BD87D44}" type="pres">
      <dgm:prSet presAssocID="{7AEEBDE1-0A47-47A8-B361-BC6ED136C8FA}" presName="LShape" presStyleLbl="alignNode1" presStyleIdx="4" presStyleCnt="11"/>
      <dgm:spPr/>
    </dgm:pt>
    <dgm:pt modelId="{4E1BACF9-300A-4A96-A131-504DB8B05891}" type="pres">
      <dgm:prSet presAssocID="{7AEEBDE1-0A47-47A8-B361-BC6ED136C8FA}" presName="ParentText" presStyleLbl="revTx" presStyleIdx="2" presStyleCnt="6">
        <dgm:presLayoutVars>
          <dgm:chMax val="0"/>
          <dgm:chPref val="0"/>
          <dgm:bulletEnabled val="1"/>
        </dgm:presLayoutVars>
      </dgm:prSet>
      <dgm:spPr/>
    </dgm:pt>
    <dgm:pt modelId="{69F5EEFA-890A-4C0C-BD19-40355773A3FC}" type="pres">
      <dgm:prSet presAssocID="{7AEEBDE1-0A47-47A8-B361-BC6ED136C8FA}" presName="Triangle" presStyleLbl="alignNode1" presStyleIdx="5" presStyleCnt="11"/>
      <dgm:spPr/>
    </dgm:pt>
    <dgm:pt modelId="{8ED86784-2A3A-4EAD-B642-AE0E123071D5}" type="pres">
      <dgm:prSet presAssocID="{D10FB93A-0D60-41C8-BF9F-B889FA861FF8}" presName="sibTrans" presStyleCnt="0"/>
      <dgm:spPr/>
    </dgm:pt>
    <dgm:pt modelId="{C97E5AAA-4162-4E55-A365-CB855A1A1256}" type="pres">
      <dgm:prSet presAssocID="{D10FB93A-0D60-41C8-BF9F-B889FA861FF8}" presName="space" presStyleCnt="0"/>
      <dgm:spPr/>
    </dgm:pt>
    <dgm:pt modelId="{44F4131E-0C8F-4814-BE5B-DFA9C852BA7F}" type="pres">
      <dgm:prSet presAssocID="{C4BC092A-AD4B-46B3-B666-B0F3215961A0}" presName="composite" presStyleCnt="0"/>
      <dgm:spPr/>
    </dgm:pt>
    <dgm:pt modelId="{97DC1504-A7FD-4FB6-9B45-33443F2D56A7}" type="pres">
      <dgm:prSet presAssocID="{C4BC092A-AD4B-46B3-B666-B0F3215961A0}" presName="LShape" presStyleLbl="alignNode1" presStyleIdx="6" presStyleCnt="11"/>
      <dgm:spPr/>
    </dgm:pt>
    <dgm:pt modelId="{DE9295B4-099A-4DBD-8EFD-AAECA26C0D15}" type="pres">
      <dgm:prSet presAssocID="{C4BC092A-AD4B-46B3-B666-B0F3215961A0}" presName="ParentText" presStyleLbl="revTx" presStyleIdx="3" presStyleCnt="6">
        <dgm:presLayoutVars>
          <dgm:chMax val="0"/>
          <dgm:chPref val="0"/>
          <dgm:bulletEnabled val="1"/>
        </dgm:presLayoutVars>
      </dgm:prSet>
      <dgm:spPr/>
    </dgm:pt>
    <dgm:pt modelId="{B0C8CEA1-3D63-496E-9E75-C249C06D4B1C}" type="pres">
      <dgm:prSet presAssocID="{C4BC092A-AD4B-46B3-B666-B0F3215961A0}" presName="Triangle" presStyleLbl="alignNode1" presStyleIdx="7" presStyleCnt="11"/>
      <dgm:spPr/>
    </dgm:pt>
    <dgm:pt modelId="{19EF6C60-540C-4CF9-9162-CDFC94EFF43B}" type="pres">
      <dgm:prSet presAssocID="{D79F9B7F-B308-4538-8F08-907DDF33AD2C}" presName="sibTrans" presStyleCnt="0"/>
      <dgm:spPr/>
    </dgm:pt>
    <dgm:pt modelId="{2D2646DE-550C-4265-859C-7459E3F5E8A8}" type="pres">
      <dgm:prSet presAssocID="{D79F9B7F-B308-4538-8F08-907DDF33AD2C}" presName="space" presStyleCnt="0"/>
      <dgm:spPr/>
    </dgm:pt>
    <dgm:pt modelId="{B3C1338A-6DDB-482B-AF1E-1AFA117FAE46}" type="pres">
      <dgm:prSet presAssocID="{B925BD7F-44AF-42B5-AC5F-0AF485B60A8B}" presName="composite" presStyleCnt="0"/>
      <dgm:spPr/>
    </dgm:pt>
    <dgm:pt modelId="{B92C650C-79AE-41E1-BB44-BDEFA43A9086}" type="pres">
      <dgm:prSet presAssocID="{B925BD7F-44AF-42B5-AC5F-0AF485B60A8B}" presName="LShape" presStyleLbl="alignNode1" presStyleIdx="8" presStyleCnt="11"/>
      <dgm:spPr/>
    </dgm:pt>
    <dgm:pt modelId="{AA506569-0277-4005-9ECE-1DA1AF86970B}" type="pres">
      <dgm:prSet presAssocID="{B925BD7F-44AF-42B5-AC5F-0AF485B60A8B}" presName="ParentText" presStyleLbl="revTx" presStyleIdx="4" presStyleCnt="6">
        <dgm:presLayoutVars>
          <dgm:chMax val="0"/>
          <dgm:chPref val="0"/>
          <dgm:bulletEnabled val="1"/>
        </dgm:presLayoutVars>
      </dgm:prSet>
      <dgm:spPr/>
    </dgm:pt>
    <dgm:pt modelId="{FD4FD920-A4AB-4BA3-834F-6C87641D107B}" type="pres">
      <dgm:prSet presAssocID="{B925BD7F-44AF-42B5-AC5F-0AF485B60A8B}" presName="Triangle" presStyleLbl="alignNode1" presStyleIdx="9" presStyleCnt="11"/>
      <dgm:spPr/>
    </dgm:pt>
    <dgm:pt modelId="{9366D7A7-0498-4858-BF4D-4142B8EF0A68}" type="pres">
      <dgm:prSet presAssocID="{2F059273-7785-4EE8-9785-C44BB8200020}" presName="sibTrans" presStyleCnt="0"/>
      <dgm:spPr/>
    </dgm:pt>
    <dgm:pt modelId="{EFF57F60-91CB-4D86-8622-B0846D770744}" type="pres">
      <dgm:prSet presAssocID="{2F059273-7785-4EE8-9785-C44BB8200020}" presName="space" presStyleCnt="0"/>
      <dgm:spPr/>
    </dgm:pt>
    <dgm:pt modelId="{B377FF76-B239-4DE0-9B1A-E123FCEAFCD4}" type="pres">
      <dgm:prSet presAssocID="{79F26D42-4533-41A4-8387-20643F9EA47F}" presName="composite" presStyleCnt="0"/>
      <dgm:spPr/>
    </dgm:pt>
    <dgm:pt modelId="{D37986AA-376A-4D03-B86C-2F82A459C212}" type="pres">
      <dgm:prSet presAssocID="{79F26D42-4533-41A4-8387-20643F9EA47F}" presName="LShape" presStyleLbl="alignNode1" presStyleIdx="10" presStyleCnt="11"/>
      <dgm:spPr/>
    </dgm:pt>
    <dgm:pt modelId="{DF9B45BC-8A26-4F1E-AB27-5820B9512716}" type="pres">
      <dgm:prSet presAssocID="{79F26D42-4533-41A4-8387-20643F9EA47F}" presName="ParentText" presStyleLbl="revTx" presStyleIdx="5" presStyleCnt="6">
        <dgm:presLayoutVars>
          <dgm:chMax val="0"/>
          <dgm:chPref val="0"/>
          <dgm:bulletEnabled val="1"/>
        </dgm:presLayoutVars>
      </dgm:prSet>
      <dgm:spPr/>
    </dgm:pt>
  </dgm:ptLst>
  <dgm:cxnLst>
    <dgm:cxn modelId="{6AA65C1A-E679-460D-9F22-3ACFF1D3D37B}" type="presOf" srcId="{B925BD7F-44AF-42B5-AC5F-0AF485B60A8B}" destId="{AA506569-0277-4005-9ECE-1DA1AF86970B}" srcOrd="0" destOrd="0" presId="urn:microsoft.com/office/officeart/2009/3/layout/StepUpProcess"/>
    <dgm:cxn modelId="{583D372D-EC5E-48C4-A27F-F76C5E75D991}" type="presOf" srcId="{79F26D42-4533-41A4-8387-20643F9EA47F}" destId="{DF9B45BC-8A26-4F1E-AB27-5820B9512716}" srcOrd="0" destOrd="0" presId="urn:microsoft.com/office/officeart/2009/3/layout/StepUpProcess"/>
    <dgm:cxn modelId="{BEBAF742-858D-4CE2-9E02-AADCD6220C71}" srcId="{32E9B4AA-5125-4153-A1D0-1402B9CDB3F1}" destId="{7AEEBDE1-0A47-47A8-B361-BC6ED136C8FA}" srcOrd="2" destOrd="0" parTransId="{F8A9C6FF-03F2-43E3-B7B8-DFAE4D8EEC64}" sibTransId="{D10FB93A-0D60-41C8-BF9F-B889FA861FF8}"/>
    <dgm:cxn modelId="{B814D365-302E-4CB0-BF47-688DAA4ADAE4}" srcId="{32E9B4AA-5125-4153-A1D0-1402B9CDB3F1}" destId="{B925BD7F-44AF-42B5-AC5F-0AF485B60A8B}" srcOrd="4" destOrd="0" parTransId="{456219DC-23D4-4A6E-AC7D-B02D7D881B51}" sibTransId="{2F059273-7785-4EE8-9785-C44BB8200020}"/>
    <dgm:cxn modelId="{602C1F73-03BA-4173-B088-A08A8E7BF4BE}" type="presOf" srcId="{32E9B4AA-5125-4153-A1D0-1402B9CDB3F1}" destId="{487179EC-3C44-446D-AE55-0FA66CDF259E}" srcOrd="0" destOrd="0" presId="urn:microsoft.com/office/officeart/2009/3/layout/StepUpProcess"/>
    <dgm:cxn modelId="{CAD48374-70F2-467F-9598-40950393875F}" srcId="{32E9B4AA-5125-4153-A1D0-1402B9CDB3F1}" destId="{79F26D42-4533-41A4-8387-20643F9EA47F}" srcOrd="5" destOrd="0" parTransId="{19ECCE84-D235-4995-B786-0D0F03412245}" sibTransId="{35B75CB3-1C31-4B62-97AD-0906EB6A25B5}"/>
    <dgm:cxn modelId="{92239A92-A227-4AF8-AE05-F887A8DB1EE0}" srcId="{32E9B4AA-5125-4153-A1D0-1402B9CDB3F1}" destId="{6C205BF5-871D-4F3E-B6A0-9F560DD4E275}" srcOrd="1" destOrd="0" parTransId="{2D05F512-099D-4213-A815-ACFF38BA4688}" sibTransId="{6D69C53B-2022-414E-A8F7-DA48162180E9}"/>
    <dgm:cxn modelId="{4F993FA6-3D3B-4C2D-A0B2-F28442CF315B}" srcId="{32E9B4AA-5125-4153-A1D0-1402B9CDB3F1}" destId="{C4BC092A-AD4B-46B3-B666-B0F3215961A0}" srcOrd="3" destOrd="0" parTransId="{A89436BE-4AB0-43FE-82D7-CBB5986906D3}" sibTransId="{D79F9B7F-B308-4538-8F08-907DDF33AD2C}"/>
    <dgm:cxn modelId="{47D56AB7-5D72-403C-807B-B45AC436D285}" type="presOf" srcId="{C4BC092A-AD4B-46B3-B666-B0F3215961A0}" destId="{DE9295B4-099A-4DBD-8EFD-AAECA26C0D15}" srcOrd="0" destOrd="0" presId="urn:microsoft.com/office/officeart/2009/3/layout/StepUpProcess"/>
    <dgm:cxn modelId="{C671AED2-4FC5-4627-A2A1-F854884E5FD5}" srcId="{32E9B4AA-5125-4153-A1D0-1402B9CDB3F1}" destId="{C251138D-E579-46C3-A13C-0A1D0E2F54E9}" srcOrd="0" destOrd="0" parTransId="{52CE529A-644A-4C3D-B11C-47AF046BF21C}" sibTransId="{0B3D7937-926C-41FA-9591-D1A1A2BA0054}"/>
    <dgm:cxn modelId="{6CA3F2E0-D5CB-4D66-9194-A458E90CD304}" type="presOf" srcId="{7AEEBDE1-0A47-47A8-B361-BC6ED136C8FA}" destId="{4E1BACF9-300A-4A96-A131-504DB8B05891}" srcOrd="0" destOrd="0" presId="urn:microsoft.com/office/officeart/2009/3/layout/StepUpProcess"/>
    <dgm:cxn modelId="{869910E8-F150-4A94-8A9D-8331692BD720}" type="presOf" srcId="{6C205BF5-871D-4F3E-B6A0-9F560DD4E275}" destId="{04AE156F-7E07-470C-A24C-DE7F80C52B70}" srcOrd="0" destOrd="0" presId="urn:microsoft.com/office/officeart/2009/3/layout/StepUpProcess"/>
    <dgm:cxn modelId="{2C55D6F8-228A-443D-BC64-AAF1CF5DCD6D}" type="presOf" srcId="{C251138D-E579-46C3-A13C-0A1D0E2F54E9}" destId="{6D2FC06C-1617-4221-8E65-29CB1F3DF905}" srcOrd="0" destOrd="0" presId="urn:microsoft.com/office/officeart/2009/3/layout/StepUpProcess"/>
    <dgm:cxn modelId="{7DE0DB46-924E-404F-AE6F-B2B861BF2107}" type="presParOf" srcId="{487179EC-3C44-446D-AE55-0FA66CDF259E}" destId="{5CD31E1A-1BF2-425E-956B-D743E6B21C5C}" srcOrd="0" destOrd="0" presId="urn:microsoft.com/office/officeart/2009/3/layout/StepUpProcess"/>
    <dgm:cxn modelId="{23CA291C-A3EE-422D-BE3C-2CD3BC4EA667}" type="presParOf" srcId="{5CD31E1A-1BF2-425E-956B-D743E6B21C5C}" destId="{75D55A35-4F18-43D6-88F6-7EA5FE0AE55B}" srcOrd="0" destOrd="0" presId="urn:microsoft.com/office/officeart/2009/3/layout/StepUpProcess"/>
    <dgm:cxn modelId="{E1184890-221C-49BF-A403-3659AB4D3197}" type="presParOf" srcId="{5CD31E1A-1BF2-425E-956B-D743E6B21C5C}" destId="{6D2FC06C-1617-4221-8E65-29CB1F3DF905}" srcOrd="1" destOrd="0" presId="urn:microsoft.com/office/officeart/2009/3/layout/StepUpProcess"/>
    <dgm:cxn modelId="{5D919FC2-8C55-4489-BED1-9030FC8EC0A2}" type="presParOf" srcId="{5CD31E1A-1BF2-425E-956B-D743E6B21C5C}" destId="{B45F5943-CF09-4889-9185-D3A46A95D0C0}" srcOrd="2" destOrd="0" presId="urn:microsoft.com/office/officeart/2009/3/layout/StepUpProcess"/>
    <dgm:cxn modelId="{5419401C-22A5-4A09-870E-D31583D90B65}" type="presParOf" srcId="{487179EC-3C44-446D-AE55-0FA66CDF259E}" destId="{36688DA6-AB90-4A56-BED8-CF88A9790842}" srcOrd="1" destOrd="0" presId="urn:microsoft.com/office/officeart/2009/3/layout/StepUpProcess"/>
    <dgm:cxn modelId="{14BEB80E-662F-4EA7-AC11-A8F3070235E2}" type="presParOf" srcId="{36688DA6-AB90-4A56-BED8-CF88A9790842}" destId="{A39CB02A-C425-4133-9663-DEA4D5DC1A07}" srcOrd="0" destOrd="0" presId="urn:microsoft.com/office/officeart/2009/3/layout/StepUpProcess"/>
    <dgm:cxn modelId="{B506CDB5-1FFA-4252-992C-A32C9E0B8856}" type="presParOf" srcId="{487179EC-3C44-446D-AE55-0FA66CDF259E}" destId="{B0819CB4-FC2D-43F0-83FE-2F992A8CCE1C}" srcOrd="2" destOrd="0" presId="urn:microsoft.com/office/officeart/2009/3/layout/StepUpProcess"/>
    <dgm:cxn modelId="{C3B63E80-9DB4-4FA6-A917-E9D078182F0B}" type="presParOf" srcId="{B0819CB4-FC2D-43F0-83FE-2F992A8CCE1C}" destId="{94C929B6-70F3-4D55-8302-F70D0CB14CDD}" srcOrd="0" destOrd="0" presId="urn:microsoft.com/office/officeart/2009/3/layout/StepUpProcess"/>
    <dgm:cxn modelId="{F19176D1-2CCC-4ABC-AE39-CCF5203FE4B5}" type="presParOf" srcId="{B0819CB4-FC2D-43F0-83FE-2F992A8CCE1C}" destId="{04AE156F-7E07-470C-A24C-DE7F80C52B70}" srcOrd="1" destOrd="0" presId="urn:microsoft.com/office/officeart/2009/3/layout/StepUpProcess"/>
    <dgm:cxn modelId="{22ACA6BE-D6BD-4D2C-ACCA-71414933D623}" type="presParOf" srcId="{B0819CB4-FC2D-43F0-83FE-2F992A8CCE1C}" destId="{9ACDFCC7-F9ED-414F-B304-8FD7EAE9A982}" srcOrd="2" destOrd="0" presId="urn:microsoft.com/office/officeart/2009/3/layout/StepUpProcess"/>
    <dgm:cxn modelId="{906FFB9F-63AC-4E66-A8AA-BDD820747D01}" type="presParOf" srcId="{487179EC-3C44-446D-AE55-0FA66CDF259E}" destId="{CB4746C8-CACF-46C6-A93C-2944108C7132}" srcOrd="3" destOrd="0" presId="urn:microsoft.com/office/officeart/2009/3/layout/StepUpProcess"/>
    <dgm:cxn modelId="{92740101-A065-4068-8487-C0EBB37D3D77}" type="presParOf" srcId="{CB4746C8-CACF-46C6-A93C-2944108C7132}" destId="{5279F628-B586-4FAA-B8CC-6B9725A11B70}" srcOrd="0" destOrd="0" presId="urn:microsoft.com/office/officeart/2009/3/layout/StepUpProcess"/>
    <dgm:cxn modelId="{41CE4693-0B50-4BE4-9FDD-07C9C77BE79D}" type="presParOf" srcId="{487179EC-3C44-446D-AE55-0FA66CDF259E}" destId="{C3E0F59B-EB16-4D35-8768-242649C825EA}" srcOrd="4" destOrd="0" presId="urn:microsoft.com/office/officeart/2009/3/layout/StepUpProcess"/>
    <dgm:cxn modelId="{1DE2AE6F-4E29-4222-A687-5393087D2A0F}" type="presParOf" srcId="{C3E0F59B-EB16-4D35-8768-242649C825EA}" destId="{36AB78D2-8806-45AF-B058-E9D49BD87D44}" srcOrd="0" destOrd="0" presId="urn:microsoft.com/office/officeart/2009/3/layout/StepUpProcess"/>
    <dgm:cxn modelId="{3863E104-7DA6-41D4-A185-9AB29E07958E}" type="presParOf" srcId="{C3E0F59B-EB16-4D35-8768-242649C825EA}" destId="{4E1BACF9-300A-4A96-A131-504DB8B05891}" srcOrd="1" destOrd="0" presId="urn:microsoft.com/office/officeart/2009/3/layout/StepUpProcess"/>
    <dgm:cxn modelId="{1481A85A-CF08-44FC-BEB6-26D44BF2F2BA}" type="presParOf" srcId="{C3E0F59B-EB16-4D35-8768-242649C825EA}" destId="{69F5EEFA-890A-4C0C-BD19-40355773A3FC}" srcOrd="2" destOrd="0" presId="urn:microsoft.com/office/officeart/2009/3/layout/StepUpProcess"/>
    <dgm:cxn modelId="{ACCE49D6-0A36-44DD-A857-7CD77FA6972C}" type="presParOf" srcId="{487179EC-3C44-446D-AE55-0FA66CDF259E}" destId="{8ED86784-2A3A-4EAD-B642-AE0E123071D5}" srcOrd="5" destOrd="0" presId="urn:microsoft.com/office/officeart/2009/3/layout/StepUpProcess"/>
    <dgm:cxn modelId="{0F9B0A74-5783-4358-8269-4A02198FF032}" type="presParOf" srcId="{8ED86784-2A3A-4EAD-B642-AE0E123071D5}" destId="{C97E5AAA-4162-4E55-A365-CB855A1A1256}" srcOrd="0" destOrd="0" presId="urn:microsoft.com/office/officeart/2009/3/layout/StepUpProcess"/>
    <dgm:cxn modelId="{B1ADB4DF-0A2F-47B4-93EB-9E06A142E710}" type="presParOf" srcId="{487179EC-3C44-446D-AE55-0FA66CDF259E}" destId="{44F4131E-0C8F-4814-BE5B-DFA9C852BA7F}" srcOrd="6" destOrd="0" presId="urn:microsoft.com/office/officeart/2009/3/layout/StepUpProcess"/>
    <dgm:cxn modelId="{1F216B35-7918-4382-A556-AD24832A6E1E}" type="presParOf" srcId="{44F4131E-0C8F-4814-BE5B-DFA9C852BA7F}" destId="{97DC1504-A7FD-4FB6-9B45-33443F2D56A7}" srcOrd="0" destOrd="0" presId="urn:microsoft.com/office/officeart/2009/3/layout/StepUpProcess"/>
    <dgm:cxn modelId="{E84D48DC-A88F-44CC-9685-B8399E97F173}" type="presParOf" srcId="{44F4131E-0C8F-4814-BE5B-DFA9C852BA7F}" destId="{DE9295B4-099A-4DBD-8EFD-AAECA26C0D15}" srcOrd="1" destOrd="0" presId="urn:microsoft.com/office/officeart/2009/3/layout/StepUpProcess"/>
    <dgm:cxn modelId="{F71E5659-E285-47DB-B240-9F7B45CC83FE}" type="presParOf" srcId="{44F4131E-0C8F-4814-BE5B-DFA9C852BA7F}" destId="{B0C8CEA1-3D63-496E-9E75-C249C06D4B1C}" srcOrd="2" destOrd="0" presId="urn:microsoft.com/office/officeart/2009/3/layout/StepUpProcess"/>
    <dgm:cxn modelId="{E4202D22-3555-4FE3-9036-ED722E6E5052}" type="presParOf" srcId="{487179EC-3C44-446D-AE55-0FA66CDF259E}" destId="{19EF6C60-540C-4CF9-9162-CDFC94EFF43B}" srcOrd="7" destOrd="0" presId="urn:microsoft.com/office/officeart/2009/3/layout/StepUpProcess"/>
    <dgm:cxn modelId="{EC69DC59-F165-4235-A0AC-324F00ACDAE7}" type="presParOf" srcId="{19EF6C60-540C-4CF9-9162-CDFC94EFF43B}" destId="{2D2646DE-550C-4265-859C-7459E3F5E8A8}" srcOrd="0" destOrd="0" presId="urn:microsoft.com/office/officeart/2009/3/layout/StepUpProcess"/>
    <dgm:cxn modelId="{5806900E-5733-4755-BC64-AD4EB529D9CE}" type="presParOf" srcId="{487179EC-3C44-446D-AE55-0FA66CDF259E}" destId="{B3C1338A-6DDB-482B-AF1E-1AFA117FAE46}" srcOrd="8" destOrd="0" presId="urn:microsoft.com/office/officeart/2009/3/layout/StepUpProcess"/>
    <dgm:cxn modelId="{1BF18136-FB69-4593-B621-B4AD431EA7FA}" type="presParOf" srcId="{B3C1338A-6DDB-482B-AF1E-1AFA117FAE46}" destId="{B92C650C-79AE-41E1-BB44-BDEFA43A9086}" srcOrd="0" destOrd="0" presId="urn:microsoft.com/office/officeart/2009/3/layout/StepUpProcess"/>
    <dgm:cxn modelId="{8001F84D-B596-4190-B7CB-3D4C084B6251}" type="presParOf" srcId="{B3C1338A-6DDB-482B-AF1E-1AFA117FAE46}" destId="{AA506569-0277-4005-9ECE-1DA1AF86970B}" srcOrd="1" destOrd="0" presId="urn:microsoft.com/office/officeart/2009/3/layout/StepUpProcess"/>
    <dgm:cxn modelId="{A17CC9D8-227E-4D44-942D-1CDFF43A7C77}" type="presParOf" srcId="{B3C1338A-6DDB-482B-AF1E-1AFA117FAE46}" destId="{FD4FD920-A4AB-4BA3-834F-6C87641D107B}" srcOrd="2" destOrd="0" presId="urn:microsoft.com/office/officeart/2009/3/layout/StepUpProcess"/>
    <dgm:cxn modelId="{22F1F87E-2733-4767-8D0E-0EA075A2D864}" type="presParOf" srcId="{487179EC-3C44-446D-AE55-0FA66CDF259E}" destId="{9366D7A7-0498-4858-BF4D-4142B8EF0A68}" srcOrd="9" destOrd="0" presId="urn:microsoft.com/office/officeart/2009/3/layout/StepUpProcess"/>
    <dgm:cxn modelId="{4DE8BAC5-37D5-4339-97B5-D0CBFC1C040F}" type="presParOf" srcId="{9366D7A7-0498-4858-BF4D-4142B8EF0A68}" destId="{EFF57F60-91CB-4D86-8622-B0846D770744}" srcOrd="0" destOrd="0" presId="urn:microsoft.com/office/officeart/2009/3/layout/StepUpProcess"/>
    <dgm:cxn modelId="{3A8F6068-9C91-4C3F-B5D2-51A588214073}" type="presParOf" srcId="{487179EC-3C44-446D-AE55-0FA66CDF259E}" destId="{B377FF76-B239-4DE0-9B1A-E123FCEAFCD4}" srcOrd="10" destOrd="0" presId="urn:microsoft.com/office/officeart/2009/3/layout/StepUpProcess"/>
    <dgm:cxn modelId="{89E24032-FE39-481A-851C-400AD20BEED8}" type="presParOf" srcId="{B377FF76-B239-4DE0-9B1A-E123FCEAFCD4}" destId="{D37986AA-376A-4D03-B86C-2F82A459C212}" srcOrd="0" destOrd="0" presId="urn:microsoft.com/office/officeart/2009/3/layout/StepUpProcess"/>
    <dgm:cxn modelId="{2A6A1403-F4AC-4650-AAA0-E4D1CE78EA90}" type="presParOf" srcId="{B377FF76-B239-4DE0-9B1A-E123FCEAFCD4}" destId="{DF9B45BC-8A26-4F1E-AB27-5820B951271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E9B4AA-5125-4153-A1D0-1402B9CDB3F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C251138D-E579-46C3-A13C-0A1D0E2F54E9}">
      <dgm:prSet phldrT="[Text]"/>
      <dgm:spPr/>
      <dgm:t>
        <a:bodyPr/>
        <a:lstStyle/>
        <a:p>
          <a:r>
            <a:rPr lang="en-GB" dirty="0"/>
            <a:t>Knowledge</a:t>
          </a:r>
        </a:p>
      </dgm:t>
    </dgm:pt>
    <dgm:pt modelId="{52CE529A-644A-4C3D-B11C-47AF046BF21C}" type="parTrans" cxnId="{C671AED2-4FC5-4627-A2A1-F854884E5FD5}">
      <dgm:prSet/>
      <dgm:spPr/>
      <dgm:t>
        <a:bodyPr/>
        <a:lstStyle/>
        <a:p>
          <a:endParaRPr lang="en-GB"/>
        </a:p>
      </dgm:t>
    </dgm:pt>
    <dgm:pt modelId="{0B3D7937-926C-41FA-9591-D1A1A2BA0054}" type="sibTrans" cxnId="{C671AED2-4FC5-4627-A2A1-F854884E5FD5}">
      <dgm:prSet/>
      <dgm:spPr/>
      <dgm:t>
        <a:bodyPr/>
        <a:lstStyle/>
        <a:p>
          <a:endParaRPr lang="en-GB"/>
        </a:p>
      </dgm:t>
    </dgm:pt>
    <dgm:pt modelId="{7AEEBDE1-0A47-47A8-B361-BC6ED136C8FA}">
      <dgm:prSet phldrT="[Text]"/>
      <dgm:spPr/>
      <dgm:t>
        <a:bodyPr/>
        <a:lstStyle/>
        <a:p>
          <a:r>
            <a:rPr lang="en-GB" dirty="0"/>
            <a:t>Comprehension</a:t>
          </a:r>
        </a:p>
      </dgm:t>
    </dgm:pt>
    <dgm:pt modelId="{F8A9C6FF-03F2-43E3-B7B8-DFAE4D8EEC64}" type="parTrans" cxnId="{BEBAF742-858D-4CE2-9E02-AADCD6220C71}">
      <dgm:prSet/>
      <dgm:spPr/>
      <dgm:t>
        <a:bodyPr/>
        <a:lstStyle/>
        <a:p>
          <a:endParaRPr lang="en-GB"/>
        </a:p>
      </dgm:t>
    </dgm:pt>
    <dgm:pt modelId="{D10FB93A-0D60-41C8-BF9F-B889FA861FF8}" type="sibTrans" cxnId="{BEBAF742-858D-4CE2-9E02-AADCD6220C71}">
      <dgm:prSet/>
      <dgm:spPr/>
      <dgm:t>
        <a:bodyPr/>
        <a:lstStyle/>
        <a:p>
          <a:endParaRPr lang="en-GB"/>
        </a:p>
      </dgm:t>
    </dgm:pt>
    <dgm:pt modelId="{B925BD7F-44AF-42B5-AC5F-0AF485B60A8B}">
      <dgm:prSet phldrT="[Text]"/>
      <dgm:spPr/>
      <dgm:t>
        <a:bodyPr/>
        <a:lstStyle/>
        <a:p>
          <a:r>
            <a:rPr lang="en-GB" dirty="0"/>
            <a:t>Application</a:t>
          </a:r>
        </a:p>
      </dgm:t>
    </dgm:pt>
    <dgm:pt modelId="{456219DC-23D4-4A6E-AC7D-B02D7D881B51}" type="parTrans" cxnId="{B814D365-302E-4CB0-BF47-688DAA4ADAE4}">
      <dgm:prSet/>
      <dgm:spPr/>
      <dgm:t>
        <a:bodyPr/>
        <a:lstStyle/>
        <a:p>
          <a:endParaRPr lang="en-GB"/>
        </a:p>
      </dgm:t>
    </dgm:pt>
    <dgm:pt modelId="{2F059273-7785-4EE8-9785-C44BB8200020}" type="sibTrans" cxnId="{B814D365-302E-4CB0-BF47-688DAA4ADAE4}">
      <dgm:prSet/>
      <dgm:spPr/>
      <dgm:t>
        <a:bodyPr/>
        <a:lstStyle/>
        <a:p>
          <a:endParaRPr lang="en-GB"/>
        </a:p>
      </dgm:t>
    </dgm:pt>
    <dgm:pt modelId="{487179EC-3C44-446D-AE55-0FA66CDF259E}" type="pres">
      <dgm:prSet presAssocID="{32E9B4AA-5125-4153-A1D0-1402B9CDB3F1}" presName="rootnode" presStyleCnt="0">
        <dgm:presLayoutVars>
          <dgm:chMax/>
          <dgm:chPref/>
          <dgm:dir/>
          <dgm:animLvl val="lvl"/>
        </dgm:presLayoutVars>
      </dgm:prSet>
      <dgm:spPr/>
    </dgm:pt>
    <dgm:pt modelId="{5CD31E1A-1BF2-425E-956B-D743E6B21C5C}" type="pres">
      <dgm:prSet presAssocID="{C251138D-E579-46C3-A13C-0A1D0E2F54E9}" presName="composite" presStyleCnt="0"/>
      <dgm:spPr/>
    </dgm:pt>
    <dgm:pt modelId="{75D55A35-4F18-43D6-88F6-7EA5FE0AE55B}" type="pres">
      <dgm:prSet presAssocID="{C251138D-E579-46C3-A13C-0A1D0E2F54E9}" presName="LShape" presStyleLbl="alignNode1" presStyleIdx="0" presStyleCnt="5"/>
      <dgm:spPr/>
    </dgm:pt>
    <dgm:pt modelId="{6D2FC06C-1617-4221-8E65-29CB1F3DF905}" type="pres">
      <dgm:prSet presAssocID="{C251138D-E579-46C3-A13C-0A1D0E2F54E9}" presName="ParentText" presStyleLbl="revTx" presStyleIdx="0" presStyleCnt="3">
        <dgm:presLayoutVars>
          <dgm:chMax val="0"/>
          <dgm:chPref val="0"/>
          <dgm:bulletEnabled val="1"/>
        </dgm:presLayoutVars>
      </dgm:prSet>
      <dgm:spPr/>
    </dgm:pt>
    <dgm:pt modelId="{B45F5943-CF09-4889-9185-D3A46A95D0C0}" type="pres">
      <dgm:prSet presAssocID="{C251138D-E579-46C3-A13C-0A1D0E2F54E9}" presName="Triangle" presStyleLbl="alignNode1" presStyleIdx="1" presStyleCnt="5"/>
      <dgm:spPr/>
    </dgm:pt>
    <dgm:pt modelId="{36688DA6-AB90-4A56-BED8-CF88A9790842}" type="pres">
      <dgm:prSet presAssocID="{0B3D7937-926C-41FA-9591-D1A1A2BA0054}" presName="sibTrans" presStyleCnt="0"/>
      <dgm:spPr/>
    </dgm:pt>
    <dgm:pt modelId="{A39CB02A-C425-4133-9663-DEA4D5DC1A07}" type="pres">
      <dgm:prSet presAssocID="{0B3D7937-926C-41FA-9591-D1A1A2BA0054}" presName="space" presStyleCnt="0"/>
      <dgm:spPr/>
    </dgm:pt>
    <dgm:pt modelId="{C3E0F59B-EB16-4D35-8768-242649C825EA}" type="pres">
      <dgm:prSet presAssocID="{7AEEBDE1-0A47-47A8-B361-BC6ED136C8FA}" presName="composite" presStyleCnt="0"/>
      <dgm:spPr/>
    </dgm:pt>
    <dgm:pt modelId="{36AB78D2-8806-45AF-B058-E9D49BD87D44}" type="pres">
      <dgm:prSet presAssocID="{7AEEBDE1-0A47-47A8-B361-BC6ED136C8FA}" presName="LShape" presStyleLbl="alignNode1" presStyleIdx="2" presStyleCnt="5"/>
      <dgm:spPr/>
    </dgm:pt>
    <dgm:pt modelId="{4E1BACF9-300A-4A96-A131-504DB8B05891}" type="pres">
      <dgm:prSet presAssocID="{7AEEBDE1-0A47-47A8-B361-BC6ED136C8FA}" presName="ParentText" presStyleLbl="revTx" presStyleIdx="1" presStyleCnt="3">
        <dgm:presLayoutVars>
          <dgm:chMax val="0"/>
          <dgm:chPref val="0"/>
          <dgm:bulletEnabled val="1"/>
        </dgm:presLayoutVars>
      </dgm:prSet>
      <dgm:spPr/>
    </dgm:pt>
    <dgm:pt modelId="{69F5EEFA-890A-4C0C-BD19-40355773A3FC}" type="pres">
      <dgm:prSet presAssocID="{7AEEBDE1-0A47-47A8-B361-BC6ED136C8FA}" presName="Triangle" presStyleLbl="alignNode1" presStyleIdx="3" presStyleCnt="5"/>
      <dgm:spPr/>
    </dgm:pt>
    <dgm:pt modelId="{8ED86784-2A3A-4EAD-B642-AE0E123071D5}" type="pres">
      <dgm:prSet presAssocID="{D10FB93A-0D60-41C8-BF9F-B889FA861FF8}" presName="sibTrans" presStyleCnt="0"/>
      <dgm:spPr/>
    </dgm:pt>
    <dgm:pt modelId="{C97E5AAA-4162-4E55-A365-CB855A1A1256}" type="pres">
      <dgm:prSet presAssocID="{D10FB93A-0D60-41C8-BF9F-B889FA861FF8}" presName="space" presStyleCnt="0"/>
      <dgm:spPr/>
    </dgm:pt>
    <dgm:pt modelId="{B3C1338A-6DDB-482B-AF1E-1AFA117FAE46}" type="pres">
      <dgm:prSet presAssocID="{B925BD7F-44AF-42B5-AC5F-0AF485B60A8B}" presName="composite" presStyleCnt="0"/>
      <dgm:spPr/>
    </dgm:pt>
    <dgm:pt modelId="{B92C650C-79AE-41E1-BB44-BDEFA43A9086}" type="pres">
      <dgm:prSet presAssocID="{B925BD7F-44AF-42B5-AC5F-0AF485B60A8B}" presName="LShape" presStyleLbl="alignNode1" presStyleIdx="4" presStyleCnt="5"/>
      <dgm:spPr/>
    </dgm:pt>
    <dgm:pt modelId="{AA506569-0277-4005-9ECE-1DA1AF86970B}" type="pres">
      <dgm:prSet presAssocID="{B925BD7F-44AF-42B5-AC5F-0AF485B60A8B}" presName="ParentText" presStyleLbl="revTx" presStyleIdx="2" presStyleCnt="3">
        <dgm:presLayoutVars>
          <dgm:chMax val="0"/>
          <dgm:chPref val="0"/>
          <dgm:bulletEnabled val="1"/>
        </dgm:presLayoutVars>
      </dgm:prSet>
      <dgm:spPr/>
    </dgm:pt>
  </dgm:ptLst>
  <dgm:cxnLst>
    <dgm:cxn modelId="{6AA65C1A-E679-460D-9F22-3ACFF1D3D37B}" type="presOf" srcId="{B925BD7F-44AF-42B5-AC5F-0AF485B60A8B}" destId="{AA506569-0277-4005-9ECE-1DA1AF86970B}" srcOrd="0" destOrd="0" presId="urn:microsoft.com/office/officeart/2009/3/layout/StepUpProcess"/>
    <dgm:cxn modelId="{BEBAF742-858D-4CE2-9E02-AADCD6220C71}" srcId="{32E9B4AA-5125-4153-A1D0-1402B9CDB3F1}" destId="{7AEEBDE1-0A47-47A8-B361-BC6ED136C8FA}" srcOrd="1" destOrd="0" parTransId="{F8A9C6FF-03F2-43E3-B7B8-DFAE4D8EEC64}" sibTransId="{D10FB93A-0D60-41C8-BF9F-B889FA861FF8}"/>
    <dgm:cxn modelId="{B814D365-302E-4CB0-BF47-688DAA4ADAE4}" srcId="{32E9B4AA-5125-4153-A1D0-1402B9CDB3F1}" destId="{B925BD7F-44AF-42B5-AC5F-0AF485B60A8B}" srcOrd="2" destOrd="0" parTransId="{456219DC-23D4-4A6E-AC7D-B02D7D881B51}" sibTransId="{2F059273-7785-4EE8-9785-C44BB8200020}"/>
    <dgm:cxn modelId="{602C1F73-03BA-4173-B088-A08A8E7BF4BE}" type="presOf" srcId="{32E9B4AA-5125-4153-A1D0-1402B9CDB3F1}" destId="{487179EC-3C44-446D-AE55-0FA66CDF259E}" srcOrd="0" destOrd="0" presId="urn:microsoft.com/office/officeart/2009/3/layout/StepUpProcess"/>
    <dgm:cxn modelId="{C671AED2-4FC5-4627-A2A1-F854884E5FD5}" srcId="{32E9B4AA-5125-4153-A1D0-1402B9CDB3F1}" destId="{C251138D-E579-46C3-A13C-0A1D0E2F54E9}" srcOrd="0" destOrd="0" parTransId="{52CE529A-644A-4C3D-B11C-47AF046BF21C}" sibTransId="{0B3D7937-926C-41FA-9591-D1A1A2BA0054}"/>
    <dgm:cxn modelId="{6CA3F2E0-D5CB-4D66-9194-A458E90CD304}" type="presOf" srcId="{7AEEBDE1-0A47-47A8-B361-BC6ED136C8FA}" destId="{4E1BACF9-300A-4A96-A131-504DB8B05891}" srcOrd="0" destOrd="0" presId="urn:microsoft.com/office/officeart/2009/3/layout/StepUpProcess"/>
    <dgm:cxn modelId="{2C55D6F8-228A-443D-BC64-AAF1CF5DCD6D}" type="presOf" srcId="{C251138D-E579-46C3-A13C-0A1D0E2F54E9}" destId="{6D2FC06C-1617-4221-8E65-29CB1F3DF905}" srcOrd="0" destOrd="0" presId="urn:microsoft.com/office/officeart/2009/3/layout/StepUpProcess"/>
    <dgm:cxn modelId="{7DE0DB46-924E-404F-AE6F-B2B861BF2107}" type="presParOf" srcId="{487179EC-3C44-446D-AE55-0FA66CDF259E}" destId="{5CD31E1A-1BF2-425E-956B-D743E6B21C5C}" srcOrd="0" destOrd="0" presId="urn:microsoft.com/office/officeart/2009/3/layout/StepUpProcess"/>
    <dgm:cxn modelId="{23CA291C-A3EE-422D-BE3C-2CD3BC4EA667}" type="presParOf" srcId="{5CD31E1A-1BF2-425E-956B-D743E6B21C5C}" destId="{75D55A35-4F18-43D6-88F6-7EA5FE0AE55B}" srcOrd="0" destOrd="0" presId="urn:microsoft.com/office/officeart/2009/3/layout/StepUpProcess"/>
    <dgm:cxn modelId="{E1184890-221C-49BF-A403-3659AB4D3197}" type="presParOf" srcId="{5CD31E1A-1BF2-425E-956B-D743E6B21C5C}" destId="{6D2FC06C-1617-4221-8E65-29CB1F3DF905}" srcOrd="1" destOrd="0" presId="urn:microsoft.com/office/officeart/2009/3/layout/StepUpProcess"/>
    <dgm:cxn modelId="{5D919FC2-8C55-4489-BED1-9030FC8EC0A2}" type="presParOf" srcId="{5CD31E1A-1BF2-425E-956B-D743E6B21C5C}" destId="{B45F5943-CF09-4889-9185-D3A46A95D0C0}" srcOrd="2" destOrd="0" presId="urn:microsoft.com/office/officeart/2009/3/layout/StepUpProcess"/>
    <dgm:cxn modelId="{5419401C-22A5-4A09-870E-D31583D90B65}" type="presParOf" srcId="{487179EC-3C44-446D-AE55-0FA66CDF259E}" destId="{36688DA6-AB90-4A56-BED8-CF88A9790842}" srcOrd="1" destOrd="0" presId="urn:microsoft.com/office/officeart/2009/3/layout/StepUpProcess"/>
    <dgm:cxn modelId="{14BEB80E-662F-4EA7-AC11-A8F3070235E2}" type="presParOf" srcId="{36688DA6-AB90-4A56-BED8-CF88A9790842}" destId="{A39CB02A-C425-4133-9663-DEA4D5DC1A07}" srcOrd="0" destOrd="0" presId="urn:microsoft.com/office/officeart/2009/3/layout/StepUpProcess"/>
    <dgm:cxn modelId="{41CE4693-0B50-4BE4-9FDD-07C9C77BE79D}" type="presParOf" srcId="{487179EC-3C44-446D-AE55-0FA66CDF259E}" destId="{C3E0F59B-EB16-4D35-8768-242649C825EA}" srcOrd="2" destOrd="0" presId="urn:microsoft.com/office/officeart/2009/3/layout/StepUpProcess"/>
    <dgm:cxn modelId="{1DE2AE6F-4E29-4222-A687-5393087D2A0F}" type="presParOf" srcId="{C3E0F59B-EB16-4D35-8768-242649C825EA}" destId="{36AB78D2-8806-45AF-B058-E9D49BD87D44}" srcOrd="0" destOrd="0" presId="urn:microsoft.com/office/officeart/2009/3/layout/StepUpProcess"/>
    <dgm:cxn modelId="{3863E104-7DA6-41D4-A185-9AB29E07958E}" type="presParOf" srcId="{C3E0F59B-EB16-4D35-8768-242649C825EA}" destId="{4E1BACF9-300A-4A96-A131-504DB8B05891}" srcOrd="1" destOrd="0" presId="urn:microsoft.com/office/officeart/2009/3/layout/StepUpProcess"/>
    <dgm:cxn modelId="{1481A85A-CF08-44FC-BEB6-26D44BF2F2BA}" type="presParOf" srcId="{C3E0F59B-EB16-4D35-8768-242649C825EA}" destId="{69F5EEFA-890A-4C0C-BD19-40355773A3FC}" srcOrd="2" destOrd="0" presId="urn:microsoft.com/office/officeart/2009/3/layout/StepUpProcess"/>
    <dgm:cxn modelId="{ACCE49D6-0A36-44DD-A857-7CD77FA6972C}" type="presParOf" srcId="{487179EC-3C44-446D-AE55-0FA66CDF259E}" destId="{8ED86784-2A3A-4EAD-B642-AE0E123071D5}" srcOrd="3" destOrd="0" presId="urn:microsoft.com/office/officeart/2009/3/layout/StepUpProcess"/>
    <dgm:cxn modelId="{0F9B0A74-5783-4358-8269-4A02198FF032}" type="presParOf" srcId="{8ED86784-2A3A-4EAD-B642-AE0E123071D5}" destId="{C97E5AAA-4162-4E55-A365-CB855A1A1256}" srcOrd="0" destOrd="0" presId="urn:microsoft.com/office/officeart/2009/3/layout/StepUpProcess"/>
    <dgm:cxn modelId="{5806900E-5733-4755-BC64-AD4EB529D9CE}" type="presParOf" srcId="{487179EC-3C44-446D-AE55-0FA66CDF259E}" destId="{B3C1338A-6DDB-482B-AF1E-1AFA117FAE46}" srcOrd="4" destOrd="0" presId="urn:microsoft.com/office/officeart/2009/3/layout/StepUpProcess"/>
    <dgm:cxn modelId="{1BF18136-FB69-4593-B621-B4AD431EA7FA}" type="presParOf" srcId="{B3C1338A-6DDB-482B-AF1E-1AFA117FAE46}" destId="{B92C650C-79AE-41E1-BB44-BDEFA43A9086}" srcOrd="0" destOrd="0" presId="urn:microsoft.com/office/officeart/2009/3/layout/StepUpProcess"/>
    <dgm:cxn modelId="{8001F84D-B596-4190-B7CB-3D4C084B6251}" type="presParOf" srcId="{B3C1338A-6DDB-482B-AF1E-1AFA117FAE46}" destId="{AA506569-0277-4005-9ECE-1DA1AF86970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E9B4AA-5125-4153-A1D0-1402B9CDB3F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C251138D-E579-46C3-A13C-0A1D0E2F54E9}">
      <dgm:prSet phldrT="[Text]"/>
      <dgm:spPr/>
      <dgm:t>
        <a:bodyPr/>
        <a:lstStyle/>
        <a:p>
          <a:r>
            <a:rPr lang="en-GB" dirty="0"/>
            <a:t>Knowledge</a:t>
          </a:r>
        </a:p>
      </dgm:t>
    </dgm:pt>
    <dgm:pt modelId="{52CE529A-644A-4C3D-B11C-47AF046BF21C}" type="parTrans" cxnId="{C671AED2-4FC5-4627-A2A1-F854884E5FD5}">
      <dgm:prSet/>
      <dgm:spPr/>
      <dgm:t>
        <a:bodyPr/>
        <a:lstStyle/>
        <a:p>
          <a:endParaRPr lang="en-GB"/>
        </a:p>
      </dgm:t>
    </dgm:pt>
    <dgm:pt modelId="{0B3D7937-926C-41FA-9591-D1A1A2BA0054}" type="sibTrans" cxnId="{C671AED2-4FC5-4627-A2A1-F854884E5FD5}">
      <dgm:prSet/>
      <dgm:spPr/>
      <dgm:t>
        <a:bodyPr/>
        <a:lstStyle/>
        <a:p>
          <a:endParaRPr lang="en-GB"/>
        </a:p>
      </dgm:t>
    </dgm:pt>
    <dgm:pt modelId="{7AEEBDE1-0A47-47A8-B361-BC6ED136C8FA}">
      <dgm:prSet phldrT="[Text]"/>
      <dgm:spPr/>
      <dgm:t>
        <a:bodyPr/>
        <a:lstStyle/>
        <a:p>
          <a:r>
            <a:rPr lang="en-GB" dirty="0"/>
            <a:t>Comprehension</a:t>
          </a:r>
        </a:p>
      </dgm:t>
    </dgm:pt>
    <dgm:pt modelId="{F8A9C6FF-03F2-43E3-B7B8-DFAE4D8EEC64}" type="parTrans" cxnId="{BEBAF742-858D-4CE2-9E02-AADCD6220C71}">
      <dgm:prSet/>
      <dgm:spPr/>
      <dgm:t>
        <a:bodyPr/>
        <a:lstStyle/>
        <a:p>
          <a:endParaRPr lang="en-GB"/>
        </a:p>
      </dgm:t>
    </dgm:pt>
    <dgm:pt modelId="{D10FB93A-0D60-41C8-BF9F-B889FA861FF8}" type="sibTrans" cxnId="{BEBAF742-858D-4CE2-9E02-AADCD6220C71}">
      <dgm:prSet/>
      <dgm:spPr/>
      <dgm:t>
        <a:bodyPr/>
        <a:lstStyle/>
        <a:p>
          <a:endParaRPr lang="en-GB"/>
        </a:p>
      </dgm:t>
    </dgm:pt>
    <dgm:pt modelId="{B925BD7F-44AF-42B5-AC5F-0AF485B60A8B}">
      <dgm:prSet phldrT="[Text]"/>
      <dgm:spPr/>
      <dgm:t>
        <a:bodyPr/>
        <a:lstStyle/>
        <a:p>
          <a:r>
            <a:rPr lang="en-GB" dirty="0"/>
            <a:t>Application</a:t>
          </a:r>
        </a:p>
      </dgm:t>
    </dgm:pt>
    <dgm:pt modelId="{456219DC-23D4-4A6E-AC7D-B02D7D881B51}" type="parTrans" cxnId="{B814D365-302E-4CB0-BF47-688DAA4ADAE4}">
      <dgm:prSet/>
      <dgm:spPr/>
      <dgm:t>
        <a:bodyPr/>
        <a:lstStyle/>
        <a:p>
          <a:endParaRPr lang="en-GB"/>
        </a:p>
      </dgm:t>
    </dgm:pt>
    <dgm:pt modelId="{2F059273-7785-4EE8-9785-C44BB8200020}" type="sibTrans" cxnId="{B814D365-302E-4CB0-BF47-688DAA4ADAE4}">
      <dgm:prSet/>
      <dgm:spPr/>
      <dgm:t>
        <a:bodyPr/>
        <a:lstStyle/>
        <a:p>
          <a:endParaRPr lang="en-GB"/>
        </a:p>
      </dgm:t>
    </dgm:pt>
    <dgm:pt modelId="{487179EC-3C44-446D-AE55-0FA66CDF259E}" type="pres">
      <dgm:prSet presAssocID="{32E9B4AA-5125-4153-A1D0-1402B9CDB3F1}" presName="rootnode" presStyleCnt="0">
        <dgm:presLayoutVars>
          <dgm:chMax/>
          <dgm:chPref/>
          <dgm:dir/>
          <dgm:animLvl val="lvl"/>
        </dgm:presLayoutVars>
      </dgm:prSet>
      <dgm:spPr/>
    </dgm:pt>
    <dgm:pt modelId="{5CD31E1A-1BF2-425E-956B-D743E6B21C5C}" type="pres">
      <dgm:prSet presAssocID="{C251138D-E579-46C3-A13C-0A1D0E2F54E9}" presName="composite" presStyleCnt="0"/>
      <dgm:spPr/>
    </dgm:pt>
    <dgm:pt modelId="{75D55A35-4F18-43D6-88F6-7EA5FE0AE55B}" type="pres">
      <dgm:prSet presAssocID="{C251138D-E579-46C3-A13C-0A1D0E2F54E9}" presName="LShape" presStyleLbl="alignNode1" presStyleIdx="0" presStyleCnt="5"/>
      <dgm:spPr/>
    </dgm:pt>
    <dgm:pt modelId="{6D2FC06C-1617-4221-8E65-29CB1F3DF905}" type="pres">
      <dgm:prSet presAssocID="{C251138D-E579-46C3-A13C-0A1D0E2F54E9}" presName="ParentText" presStyleLbl="revTx" presStyleIdx="0" presStyleCnt="3">
        <dgm:presLayoutVars>
          <dgm:chMax val="0"/>
          <dgm:chPref val="0"/>
          <dgm:bulletEnabled val="1"/>
        </dgm:presLayoutVars>
      </dgm:prSet>
      <dgm:spPr/>
    </dgm:pt>
    <dgm:pt modelId="{B45F5943-CF09-4889-9185-D3A46A95D0C0}" type="pres">
      <dgm:prSet presAssocID="{C251138D-E579-46C3-A13C-0A1D0E2F54E9}" presName="Triangle" presStyleLbl="alignNode1" presStyleIdx="1" presStyleCnt="5"/>
      <dgm:spPr/>
    </dgm:pt>
    <dgm:pt modelId="{36688DA6-AB90-4A56-BED8-CF88A9790842}" type="pres">
      <dgm:prSet presAssocID="{0B3D7937-926C-41FA-9591-D1A1A2BA0054}" presName="sibTrans" presStyleCnt="0"/>
      <dgm:spPr/>
    </dgm:pt>
    <dgm:pt modelId="{A39CB02A-C425-4133-9663-DEA4D5DC1A07}" type="pres">
      <dgm:prSet presAssocID="{0B3D7937-926C-41FA-9591-D1A1A2BA0054}" presName="space" presStyleCnt="0"/>
      <dgm:spPr/>
    </dgm:pt>
    <dgm:pt modelId="{C3E0F59B-EB16-4D35-8768-242649C825EA}" type="pres">
      <dgm:prSet presAssocID="{7AEEBDE1-0A47-47A8-B361-BC6ED136C8FA}" presName="composite" presStyleCnt="0"/>
      <dgm:spPr/>
    </dgm:pt>
    <dgm:pt modelId="{36AB78D2-8806-45AF-B058-E9D49BD87D44}" type="pres">
      <dgm:prSet presAssocID="{7AEEBDE1-0A47-47A8-B361-BC6ED136C8FA}" presName="LShape" presStyleLbl="alignNode1" presStyleIdx="2" presStyleCnt="5"/>
      <dgm:spPr/>
    </dgm:pt>
    <dgm:pt modelId="{4E1BACF9-300A-4A96-A131-504DB8B05891}" type="pres">
      <dgm:prSet presAssocID="{7AEEBDE1-0A47-47A8-B361-BC6ED136C8FA}" presName="ParentText" presStyleLbl="revTx" presStyleIdx="1" presStyleCnt="3">
        <dgm:presLayoutVars>
          <dgm:chMax val="0"/>
          <dgm:chPref val="0"/>
          <dgm:bulletEnabled val="1"/>
        </dgm:presLayoutVars>
      </dgm:prSet>
      <dgm:spPr/>
    </dgm:pt>
    <dgm:pt modelId="{69F5EEFA-890A-4C0C-BD19-40355773A3FC}" type="pres">
      <dgm:prSet presAssocID="{7AEEBDE1-0A47-47A8-B361-BC6ED136C8FA}" presName="Triangle" presStyleLbl="alignNode1" presStyleIdx="3" presStyleCnt="5"/>
      <dgm:spPr/>
    </dgm:pt>
    <dgm:pt modelId="{8ED86784-2A3A-4EAD-B642-AE0E123071D5}" type="pres">
      <dgm:prSet presAssocID="{D10FB93A-0D60-41C8-BF9F-B889FA861FF8}" presName="sibTrans" presStyleCnt="0"/>
      <dgm:spPr/>
    </dgm:pt>
    <dgm:pt modelId="{C97E5AAA-4162-4E55-A365-CB855A1A1256}" type="pres">
      <dgm:prSet presAssocID="{D10FB93A-0D60-41C8-BF9F-B889FA861FF8}" presName="space" presStyleCnt="0"/>
      <dgm:spPr/>
    </dgm:pt>
    <dgm:pt modelId="{B3C1338A-6DDB-482B-AF1E-1AFA117FAE46}" type="pres">
      <dgm:prSet presAssocID="{B925BD7F-44AF-42B5-AC5F-0AF485B60A8B}" presName="composite" presStyleCnt="0"/>
      <dgm:spPr/>
    </dgm:pt>
    <dgm:pt modelId="{B92C650C-79AE-41E1-BB44-BDEFA43A9086}" type="pres">
      <dgm:prSet presAssocID="{B925BD7F-44AF-42B5-AC5F-0AF485B60A8B}" presName="LShape" presStyleLbl="alignNode1" presStyleIdx="4" presStyleCnt="5"/>
      <dgm:spPr/>
    </dgm:pt>
    <dgm:pt modelId="{AA506569-0277-4005-9ECE-1DA1AF86970B}" type="pres">
      <dgm:prSet presAssocID="{B925BD7F-44AF-42B5-AC5F-0AF485B60A8B}" presName="ParentText" presStyleLbl="revTx" presStyleIdx="2" presStyleCnt="3">
        <dgm:presLayoutVars>
          <dgm:chMax val="0"/>
          <dgm:chPref val="0"/>
          <dgm:bulletEnabled val="1"/>
        </dgm:presLayoutVars>
      </dgm:prSet>
      <dgm:spPr/>
    </dgm:pt>
  </dgm:ptLst>
  <dgm:cxnLst>
    <dgm:cxn modelId="{6AA65C1A-E679-460D-9F22-3ACFF1D3D37B}" type="presOf" srcId="{B925BD7F-44AF-42B5-AC5F-0AF485B60A8B}" destId="{AA506569-0277-4005-9ECE-1DA1AF86970B}" srcOrd="0" destOrd="0" presId="urn:microsoft.com/office/officeart/2009/3/layout/StepUpProcess"/>
    <dgm:cxn modelId="{BEBAF742-858D-4CE2-9E02-AADCD6220C71}" srcId="{32E9B4AA-5125-4153-A1D0-1402B9CDB3F1}" destId="{7AEEBDE1-0A47-47A8-B361-BC6ED136C8FA}" srcOrd="1" destOrd="0" parTransId="{F8A9C6FF-03F2-43E3-B7B8-DFAE4D8EEC64}" sibTransId="{D10FB93A-0D60-41C8-BF9F-B889FA861FF8}"/>
    <dgm:cxn modelId="{B814D365-302E-4CB0-BF47-688DAA4ADAE4}" srcId="{32E9B4AA-5125-4153-A1D0-1402B9CDB3F1}" destId="{B925BD7F-44AF-42B5-AC5F-0AF485B60A8B}" srcOrd="2" destOrd="0" parTransId="{456219DC-23D4-4A6E-AC7D-B02D7D881B51}" sibTransId="{2F059273-7785-4EE8-9785-C44BB8200020}"/>
    <dgm:cxn modelId="{602C1F73-03BA-4173-B088-A08A8E7BF4BE}" type="presOf" srcId="{32E9B4AA-5125-4153-A1D0-1402B9CDB3F1}" destId="{487179EC-3C44-446D-AE55-0FA66CDF259E}" srcOrd="0" destOrd="0" presId="urn:microsoft.com/office/officeart/2009/3/layout/StepUpProcess"/>
    <dgm:cxn modelId="{C671AED2-4FC5-4627-A2A1-F854884E5FD5}" srcId="{32E9B4AA-5125-4153-A1D0-1402B9CDB3F1}" destId="{C251138D-E579-46C3-A13C-0A1D0E2F54E9}" srcOrd="0" destOrd="0" parTransId="{52CE529A-644A-4C3D-B11C-47AF046BF21C}" sibTransId="{0B3D7937-926C-41FA-9591-D1A1A2BA0054}"/>
    <dgm:cxn modelId="{6CA3F2E0-D5CB-4D66-9194-A458E90CD304}" type="presOf" srcId="{7AEEBDE1-0A47-47A8-B361-BC6ED136C8FA}" destId="{4E1BACF9-300A-4A96-A131-504DB8B05891}" srcOrd="0" destOrd="0" presId="urn:microsoft.com/office/officeart/2009/3/layout/StepUpProcess"/>
    <dgm:cxn modelId="{2C55D6F8-228A-443D-BC64-AAF1CF5DCD6D}" type="presOf" srcId="{C251138D-E579-46C3-A13C-0A1D0E2F54E9}" destId="{6D2FC06C-1617-4221-8E65-29CB1F3DF905}" srcOrd="0" destOrd="0" presId="urn:microsoft.com/office/officeart/2009/3/layout/StepUpProcess"/>
    <dgm:cxn modelId="{7DE0DB46-924E-404F-AE6F-B2B861BF2107}" type="presParOf" srcId="{487179EC-3C44-446D-AE55-0FA66CDF259E}" destId="{5CD31E1A-1BF2-425E-956B-D743E6B21C5C}" srcOrd="0" destOrd="0" presId="urn:microsoft.com/office/officeart/2009/3/layout/StepUpProcess"/>
    <dgm:cxn modelId="{23CA291C-A3EE-422D-BE3C-2CD3BC4EA667}" type="presParOf" srcId="{5CD31E1A-1BF2-425E-956B-D743E6B21C5C}" destId="{75D55A35-4F18-43D6-88F6-7EA5FE0AE55B}" srcOrd="0" destOrd="0" presId="urn:microsoft.com/office/officeart/2009/3/layout/StepUpProcess"/>
    <dgm:cxn modelId="{E1184890-221C-49BF-A403-3659AB4D3197}" type="presParOf" srcId="{5CD31E1A-1BF2-425E-956B-D743E6B21C5C}" destId="{6D2FC06C-1617-4221-8E65-29CB1F3DF905}" srcOrd="1" destOrd="0" presId="urn:microsoft.com/office/officeart/2009/3/layout/StepUpProcess"/>
    <dgm:cxn modelId="{5D919FC2-8C55-4489-BED1-9030FC8EC0A2}" type="presParOf" srcId="{5CD31E1A-1BF2-425E-956B-D743E6B21C5C}" destId="{B45F5943-CF09-4889-9185-D3A46A95D0C0}" srcOrd="2" destOrd="0" presId="urn:microsoft.com/office/officeart/2009/3/layout/StepUpProcess"/>
    <dgm:cxn modelId="{5419401C-22A5-4A09-870E-D31583D90B65}" type="presParOf" srcId="{487179EC-3C44-446D-AE55-0FA66CDF259E}" destId="{36688DA6-AB90-4A56-BED8-CF88A9790842}" srcOrd="1" destOrd="0" presId="urn:microsoft.com/office/officeart/2009/3/layout/StepUpProcess"/>
    <dgm:cxn modelId="{14BEB80E-662F-4EA7-AC11-A8F3070235E2}" type="presParOf" srcId="{36688DA6-AB90-4A56-BED8-CF88A9790842}" destId="{A39CB02A-C425-4133-9663-DEA4D5DC1A07}" srcOrd="0" destOrd="0" presId="urn:microsoft.com/office/officeart/2009/3/layout/StepUpProcess"/>
    <dgm:cxn modelId="{41CE4693-0B50-4BE4-9FDD-07C9C77BE79D}" type="presParOf" srcId="{487179EC-3C44-446D-AE55-0FA66CDF259E}" destId="{C3E0F59B-EB16-4D35-8768-242649C825EA}" srcOrd="2" destOrd="0" presId="urn:microsoft.com/office/officeart/2009/3/layout/StepUpProcess"/>
    <dgm:cxn modelId="{1DE2AE6F-4E29-4222-A687-5393087D2A0F}" type="presParOf" srcId="{C3E0F59B-EB16-4D35-8768-242649C825EA}" destId="{36AB78D2-8806-45AF-B058-E9D49BD87D44}" srcOrd="0" destOrd="0" presId="urn:microsoft.com/office/officeart/2009/3/layout/StepUpProcess"/>
    <dgm:cxn modelId="{3863E104-7DA6-41D4-A185-9AB29E07958E}" type="presParOf" srcId="{C3E0F59B-EB16-4D35-8768-242649C825EA}" destId="{4E1BACF9-300A-4A96-A131-504DB8B05891}" srcOrd="1" destOrd="0" presId="urn:microsoft.com/office/officeart/2009/3/layout/StepUpProcess"/>
    <dgm:cxn modelId="{1481A85A-CF08-44FC-BEB6-26D44BF2F2BA}" type="presParOf" srcId="{C3E0F59B-EB16-4D35-8768-242649C825EA}" destId="{69F5EEFA-890A-4C0C-BD19-40355773A3FC}" srcOrd="2" destOrd="0" presId="urn:microsoft.com/office/officeart/2009/3/layout/StepUpProcess"/>
    <dgm:cxn modelId="{ACCE49D6-0A36-44DD-A857-7CD77FA6972C}" type="presParOf" srcId="{487179EC-3C44-446D-AE55-0FA66CDF259E}" destId="{8ED86784-2A3A-4EAD-B642-AE0E123071D5}" srcOrd="3" destOrd="0" presId="urn:microsoft.com/office/officeart/2009/3/layout/StepUpProcess"/>
    <dgm:cxn modelId="{0F9B0A74-5783-4358-8269-4A02198FF032}" type="presParOf" srcId="{8ED86784-2A3A-4EAD-B642-AE0E123071D5}" destId="{C97E5AAA-4162-4E55-A365-CB855A1A1256}" srcOrd="0" destOrd="0" presId="urn:microsoft.com/office/officeart/2009/3/layout/StepUpProcess"/>
    <dgm:cxn modelId="{5806900E-5733-4755-BC64-AD4EB529D9CE}" type="presParOf" srcId="{487179EC-3C44-446D-AE55-0FA66CDF259E}" destId="{B3C1338A-6DDB-482B-AF1E-1AFA117FAE46}" srcOrd="4" destOrd="0" presId="urn:microsoft.com/office/officeart/2009/3/layout/StepUpProcess"/>
    <dgm:cxn modelId="{1BF18136-FB69-4593-B621-B4AD431EA7FA}" type="presParOf" srcId="{B3C1338A-6DDB-482B-AF1E-1AFA117FAE46}" destId="{B92C650C-79AE-41E1-BB44-BDEFA43A9086}" srcOrd="0" destOrd="0" presId="urn:microsoft.com/office/officeart/2009/3/layout/StepUpProcess"/>
    <dgm:cxn modelId="{8001F84D-B596-4190-B7CB-3D4C084B6251}" type="presParOf" srcId="{B3C1338A-6DDB-482B-AF1E-1AFA117FAE46}" destId="{AA506569-0277-4005-9ECE-1DA1AF86970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E9B4AA-5125-4153-A1D0-1402B9CDB3F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C251138D-E579-46C3-A13C-0A1D0E2F54E9}">
      <dgm:prSet phldrT="[Text]"/>
      <dgm:spPr/>
      <dgm:t>
        <a:bodyPr/>
        <a:lstStyle/>
        <a:p>
          <a:r>
            <a:rPr lang="en-GB" dirty="0"/>
            <a:t>Knowledge</a:t>
          </a:r>
        </a:p>
      </dgm:t>
    </dgm:pt>
    <dgm:pt modelId="{52CE529A-644A-4C3D-B11C-47AF046BF21C}" type="parTrans" cxnId="{C671AED2-4FC5-4627-A2A1-F854884E5FD5}">
      <dgm:prSet/>
      <dgm:spPr/>
      <dgm:t>
        <a:bodyPr/>
        <a:lstStyle/>
        <a:p>
          <a:endParaRPr lang="en-GB"/>
        </a:p>
      </dgm:t>
    </dgm:pt>
    <dgm:pt modelId="{0B3D7937-926C-41FA-9591-D1A1A2BA0054}" type="sibTrans" cxnId="{C671AED2-4FC5-4627-A2A1-F854884E5FD5}">
      <dgm:prSet/>
      <dgm:spPr/>
      <dgm:t>
        <a:bodyPr/>
        <a:lstStyle/>
        <a:p>
          <a:endParaRPr lang="en-GB"/>
        </a:p>
      </dgm:t>
    </dgm:pt>
    <dgm:pt modelId="{7AEEBDE1-0A47-47A8-B361-BC6ED136C8FA}">
      <dgm:prSet phldrT="[Text]"/>
      <dgm:spPr/>
      <dgm:t>
        <a:bodyPr/>
        <a:lstStyle/>
        <a:p>
          <a:r>
            <a:rPr lang="en-GB" dirty="0"/>
            <a:t>Comprehension</a:t>
          </a:r>
        </a:p>
      </dgm:t>
    </dgm:pt>
    <dgm:pt modelId="{F8A9C6FF-03F2-43E3-B7B8-DFAE4D8EEC64}" type="parTrans" cxnId="{BEBAF742-858D-4CE2-9E02-AADCD6220C71}">
      <dgm:prSet/>
      <dgm:spPr/>
      <dgm:t>
        <a:bodyPr/>
        <a:lstStyle/>
        <a:p>
          <a:endParaRPr lang="en-GB"/>
        </a:p>
      </dgm:t>
    </dgm:pt>
    <dgm:pt modelId="{D10FB93A-0D60-41C8-BF9F-B889FA861FF8}" type="sibTrans" cxnId="{BEBAF742-858D-4CE2-9E02-AADCD6220C71}">
      <dgm:prSet/>
      <dgm:spPr/>
      <dgm:t>
        <a:bodyPr/>
        <a:lstStyle/>
        <a:p>
          <a:endParaRPr lang="en-GB"/>
        </a:p>
      </dgm:t>
    </dgm:pt>
    <dgm:pt modelId="{B925BD7F-44AF-42B5-AC5F-0AF485B60A8B}">
      <dgm:prSet phldrT="[Text]"/>
      <dgm:spPr/>
      <dgm:t>
        <a:bodyPr/>
        <a:lstStyle/>
        <a:p>
          <a:r>
            <a:rPr lang="en-GB" dirty="0"/>
            <a:t>Application</a:t>
          </a:r>
        </a:p>
      </dgm:t>
    </dgm:pt>
    <dgm:pt modelId="{456219DC-23D4-4A6E-AC7D-B02D7D881B51}" type="parTrans" cxnId="{B814D365-302E-4CB0-BF47-688DAA4ADAE4}">
      <dgm:prSet/>
      <dgm:spPr/>
      <dgm:t>
        <a:bodyPr/>
        <a:lstStyle/>
        <a:p>
          <a:endParaRPr lang="en-GB"/>
        </a:p>
      </dgm:t>
    </dgm:pt>
    <dgm:pt modelId="{2F059273-7785-4EE8-9785-C44BB8200020}" type="sibTrans" cxnId="{B814D365-302E-4CB0-BF47-688DAA4ADAE4}">
      <dgm:prSet/>
      <dgm:spPr/>
      <dgm:t>
        <a:bodyPr/>
        <a:lstStyle/>
        <a:p>
          <a:endParaRPr lang="en-GB"/>
        </a:p>
      </dgm:t>
    </dgm:pt>
    <dgm:pt modelId="{487179EC-3C44-446D-AE55-0FA66CDF259E}" type="pres">
      <dgm:prSet presAssocID="{32E9B4AA-5125-4153-A1D0-1402B9CDB3F1}" presName="rootnode" presStyleCnt="0">
        <dgm:presLayoutVars>
          <dgm:chMax/>
          <dgm:chPref/>
          <dgm:dir/>
          <dgm:animLvl val="lvl"/>
        </dgm:presLayoutVars>
      </dgm:prSet>
      <dgm:spPr/>
    </dgm:pt>
    <dgm:pt modelId="{5CD31E1A-1BF2-425E-956B-D743E6B21C5C}" type="pres">
      <dgm:prSet presAssocID="{C251138D-E579-46C3-A13C-0A1D0E2F54E9}" presName="composite" presStyleCnt="0"/>
      <dgm:spPr/>
    </dgm:pt>
    <dgm:pt modelId="{75D55A35-4F18-43D6-88F6-7EA5FE0AE55B}" type="pres">
      <dgm:prSet presAssocID="{C251138D-E579-46C3-A13C-0A1D0E2F54E9}" presName="LShape" presStyleLbl="alignNode1" presStyleIdx="0" presStyleCnt="5"/>
      <dgm:spPr/>
    </dgm:pt>
    <dgm:pt modelId="{6D2FC06C-1617-4221-8E65-29CB1F3DF905}" type="pres">
      <dgm:prSet presAssocID="{C251138D-E579-46C3-A13C-0A1D0E2F54E9}" presName="ParentText" presStyleLbl="revTx" presStyleIdx="0" presStyleCnt="3">
        <dgm:presLayoutVars>
          <dgm:chMax val="0"/>
          <dgm:chPref val="0"/>
          <dgm:bulletEnabled val="1"/>
        </dgm:presLayoutVars>
      </dgm:prSet>
      <dgm:spPr/>
    </dgm:pt>
    <dgm:pt modelId="{B45F5943-CF09-4889-9185-D3A46A95D0C0}" type="pres">
      <dgm:prSet presAssocID="{C251138D-E579-46C3-A13C-0A1D0E2F54E9}" presName="Triangle" presStyleLbl="alignNode1" presStyleIdx="1" presStyleCnt="5"/>
      <dgm:spPr/>
    </dgm:pt>
    <dgm:pt modelId="{36688DA6-AB90-4A56-BED8-CF88A9790842}" type="pres">
      <dgm:prSet presAssocID="{0B3D7937-926C-41FA-9591-D1A1A2BA0054}" presName="sibTrans" presStyleCnt="0"/>
      <dgm:spPr/>
    </dgm:pt>
    <dgm:pt modelId="{A39CB02A-C425-4133-9663-DEA4D5DC1A07}" type="pres">
      <dgm:prSet presAssocID="{0B3D7937-926C-41FA-9591-D1A1A2BA0054}" presName="space" presStyleCnt="0"/>
      <dgm:spPr/>
    </dgm:pt>
    <dgm:pt modelId="{C3E0F59B-EB16-4D35-8768-242649C825EA}" type="pres">
      <dgm:prSet presAssocID="{7AEEBDE1-0A47-47A8-B361-BC6ED136C8FA}" presName="composite" presStyleCnt="0"/>
      <dgm:spPr/>
    </dgm:pt>
    <dgm:pt modelId="{36AB78D2-8806-45AF-B058-E9D49BD87D44}" type="pres">
      <dgm:prSet presAssocID="{7AEEBDE1-0A47-47A8-B361-BC6ED136C8FA}" presName="LShape" presStyleLbl="alignNode1" presStyleIdx="2" presStyleCnt="5"/>
      <dgm:spPr/>
    </dgm:pt>
    <dgm:pt modelId="{4E1BACF9-300A-4A96-A131-504DB8B05891}" type="pres">
      <dgm:prSet presAssocID="{7AEEBDE1-0A47-47A8-B361-BC6ED136C8FA}" presName="ParentText" presStyleLbl="revTx" presStyleIdx="1" presStyleCnt="3">
        <dgm:presLayoutVars>
          <dgm:chMax val="0"/>
          <dgm:chPref val="0"/>
          <dgm:bulletEnabled val="1"/>
        </dgm:presLayoutVars>
      </dgm:prSet>
      <dgm:spPr/>
    </dgm:pt>
    <dgm:pt modelId="{69F5EEFA-890A-4C0C-BD19-40355773A3FC}" type="pres">
      <dgm:prSet presAssocID="{7AEEBDE1-0A47-47A8-B361-BC6ED136C8FA}" presName="Triangle" presStyleLbl="alignNode1" presStyleIdx="3" presStyleCnt="5"/>
      <dgm:spPr/>
    </dgm:pt>
    <dgm:pt modelId="{8ED86784-2A3A-4EAD-B642-AE0E123071D5}" type="pres">
      <dgm:prSet presAssocID="{D10FB93A-0D60-41C8-BF9F-B889FA861FF8}" presName="sibTrans" presStyleCnt="0"/>
      <dgm:spPr/>
    </dgm:pt>
    <dgm:pt modelId="{C97E5AAA-4162-4E55-A365-CB855A1A1256}" type="pres">
      <dgm:prSet presAssocID="{D10FB93A-0D60-41C8-BF9F-B889FA861FF8}" presName="space" presStyleCnt="0"/>
      <dgm:spPr/>
    </dgm:pt>
    <dgm:pt modelId="{B3C1338A-6DDB-482B-AF1E-1AFA117FAE46}" type="pres">
      <dgm:prSet presAssocID="{B925BD7F-44AF-42B5-AC5F-0AF485B60A8B}" presName="composite" presStyleCnt="0"/>
      <dgm:spPr/>
    </dgm:pt>
    <dgm:pt modelId="{B92C650C-79AE-41E1-BB44-BDEFA43A9086}" type="pres">
      <dgm:prSet presAssocID="{B925BD7F-44AF-42B5-AC5F-0AF485B60A8B}" presName="LShape" presStyleLbl="alignNode1" presStyleIdx="4" presStyleCnt="5"/>
      <dgm:spPr/>
    </dgm:pt>
    <dgm:pt modelId="{AA506569-0277-4005-9ECE-1DA1AF86970B}" type="pres">
      <dgm:prSet presAssocID="{B925BD7F-44AF-42B5-AC5F-0AF485B60A8B}" presName="ParentText" presStyleLbl="revTx" presStyleIdx="2" presStyleCnt="3">
        <dgm:presLayoutVars>
          <dgm:chMax val="0"/>
          <dgm:chPref val="0"/>
          <dgm:bulletEnabled val="1"/>
        </dgm:presLayoutVars>
      </dgm:prSet>
      <dgm:spPr/>
    </dgm:pt>
  </dgm:ptLst>
  <dgm:cxnLst>
    <dgm:cxn modelId="{6AA65C1A-E679-460D-9F22-3ACFF1D3D37B}" type="presOf" srcId="{B925BD7F-44AF-42B5-AC5F-0AF485B60A8B}" destId="{AA506569-0277-4005-9ECE-1DA1AF86970B}" srcOrd="0" destOrd="0" presId="urn:microsoft.com/office/officeart/2009/3/layout/StepUpProcess"/>
    <dgm:cxn modelId="{BEBAF742-858D-4CE2-9E02-AADCD6220C71}" srcId="{32E9B4AA-5125-4153-A1D0-1402B9CDB3F1}" destId="{7AEEBDE1-0A47-47A8-B361-BC6ED136C8FA}" srcOrd="1" destOrd="0" parTransId="{F8A9C6FF-03F2-43E3-B7B8-DFAE4D8EEC64}" sibTransId="{D10FB93A-0D60-41C8-BF9F-B889FA861FF8}"/>
    <dgm:cxn modelId="{B814D365-302E-4CB0-BF47-688DAA4ADAE4}" srcId="{32E9B4AA-5125-4153-A1D0-1402B9CDB3F1}" destId="{B925BD7F-44AF-42B5-AC5F-0AF485B60A8B}" srcOrd="2" destOrd="0" parTransId="{456219DC-23D4-4A6E-AC7D-B02D7D881B51}" sibTransId="{2F059273-7785-4EE8-9785-C44BB8200020}"/>
    <dgm:cxn modelId="{602C1F73-03BA-4173-B088-A08A8E7BF4BE}" type="presOf" srcId="{32E9B4AA-5125-4153-A1D0-1402B9CDB3F1}" destId="{487179EC-3C44-446D-AE55-0FA66CDF259E}" srcOrd="0" destOrd="0" presId="urn:microsoft.com/office/officeart/2009/3/layout/StepUpProcess"/>
    <dgm:cxn modelId="{C671AED2-4FC5-4627-A2A1-F854884E5FD5}" srcId="{32E9B4AA-5125-4153-A1D0-1402B9CDB3F1}" destId="{C251138D-E579-46C3-A13C-0A1D0E2F54E9}" srcOrd="0" destOrd="0" parTransId="{52CE529A-644A-4C3D-B11C-47AF046BF21C}" sibTransId="{0B3D7937-926C-41FA-9591-D1A1A2BA0054}"/>
    <dgm:cxn modelId="{6CA3F2E0-D5CB-4D66-9194-A458E90CD304}" type="presOf" srcId="{7AEEBDE1-0A47-47A8-B361-BC6ED136C8FA}" destId="{4E1BACF9-300A-4A96-A131-504DB8B05891}" srcOrd="0" destOrd="0" presId="urn:microsoft.com/office/officeart/2009/3/layout/StepUpProcess"/>
    <dgm:cxn modelId="{2C55D6F8-228A-443D-BC64-AAF1CF5DCD6D}" type="presOf" srcId="{C251138D-E579-46C3-A13C-0A1D0E2F54E9}" destId="{6D2FC06C-1617-4221-8E65-29CB1F3DF905}" srcOrd="0" destOrd="0" presId="urn:microsoft.com/office/officeart/2009/3/layout/StepUpProcess"/>
    <dgm:cxn modelId="{7DE0DB46-924E-404F-AE6F-B2B861BF2107}" type="presParOf" srcId="{487179EC-3C44-446D-AE55-0FA66CDF259E}" destId="{5CD31E1A-1BF2-425E-956B-D743E6B21C5C}" srcOrd="0" destOrd="0" presId="urn:microsoft.com/office/officeart/2009/3/layout/StepUpProcess"/>
    <dgm:cxn modelId="{23CA291C-A3EE-422D-BE3C-2CD3BC4EA667}" type="presParOf" srcId="{5CD31E1A-1BF2-425E-956B-D743E6B21C5C}" destId="{75D55A35-4F18-43D6-88F6-7EA5FE0AE55B}" srcOrd="0" destOrd="0" presId="urn:microsoft.com/office/officeart/2009/3/layout/StepUpProcess"/>
    <dgm:cxn modelId="{E1184890-221C-49BF-A403-3659AB4D3197}" type="presParOf" srcId="{5CD31E1A-1BF2-425E-956B-D743E6B21C5C}" destId="{6D2FC06C-1617-4221-8E65-29CB1F3DF905}" srcOrd="1" destOrd="0" presId="urn:microsoft.com/office/officeart/2009/3/layout/StepUpProcess"/>
    <dgm:cxn modelId="{5D919FC2-8C55-4489-BED1-9030FC8EC0A2}" type="presParOf" srcId="{5CD31E1A-1BF2-425E-956B-D743E6B21C5C}" destId="{B45F5943-CF09-4889-9185-D3A46A95D0C0}" srcOrd="2" destOrd="0" presId="urn:microsoft.com/office/officeart/2009/3/layout/StepUpProcess"/>
    <dgm:cxn modelId="{5419401C-22A5-4A09-870E-D31583D90B65}" type="presParOf" srcId="{487179EC-3C44-446D-AE55-0FA66CDF259E}" destId="{36688DA6-AB90-4A56-BED8-CF88A9790842}" srcOrd="1" destOrd="0" presId="urn:microsoft.com/office/officeart/2009/3/layout/StepUpProcess"/>
    <dgm:cxn modelId="{14BEB80E-662F-4EA7-AC11-A8F3070235E2}" type="presParOf" srcId="{36688DA6-AB90-4A56-BED8-CF88A9790842}" destId="{A39CB02A-C425-4133-9663-DEA4D5DC1A07}" srcOrd="0" destOrd="0" presId="urn:microsoft.com/office/officeart/2009/3/layout/StepUpProcess"/>
    <dgm:cxn modelId="{41CE4693-0B50-4BE4-9FDD-07C9C77BE79D}" type="presParOf" srcId="{487179EC-3C44-446D-AE55-0FA66CDF259E}" destId="{C3E0F59B-EB16-4D35-8768-242649C825EA}" srcOrd="2" destOrd="0" presId="urn:microsoft.com/office/officeart/2009/3/layout/StepUpProcess"/>
    <dgm:cxn modelId="{1DE2AE6F-4E29-4222-A687-5393087D2A0F}" type="presParOf" srcId="{C3E0F59B-EB16-4D35-8768-242649C825EA}" destId="{36AB78D2-8806-45AF-B058-E9D49BD87D44}" srcOrd="0" destOrd="0" presId="urn:microsoft.com/office/officeart/2009/3/layout/StepUpProcess"/>
    <dgm:cxn modelId="{3863E104-7DA6-41D4-A185-9AB29E07958E}" type="presParOf" srcId="{C3E0F59B-EB16-4D35-8768-242649C825EA}" destId="{4E1BACF9-300A-4A96-A131-504DB8B05891}" srcOrd="1" destOrd="0" presId="urn:microsoft.com/office/officeart/2009/3/layout/StepUpProcess"/>
    <dgm:cxn modelId="{1481A85A-CF08-44FC-BEB6-26D44BF2F2BA}" type="presParOf" srcId="{C3E0F59B-EB16-4D35-8768-242649C825EA}" destId="{69F5EEFA-890A-4C0C-BD19-40355773A3FC}" srcOrd="2" destOrd="0" presId="urn:microsoft.com/office/officeart/2009/3/layout/StepUpProcess"/>
    <dgm:cxn modelId="{ACCE49D6-0A36-44DD-A857-7CD77FA6972C}" type="presParOf" srcId="{487179EC-3C44-446D-AE55-0FA66CDF259E}" destId="{8ED86784-2A3A-4EAD-B642-AE0E123071D5}" srcOrd="3" destOrd="0" presId="urn:microsoft.com/office/officeart/2009/3/layout/StepUpProcess"/>
    <dgm:cxn modelId="{0F9B0A74-5783-4358-8269-4A02198FF032}" type="presParOf" srcId="{8ED86784-2A3A-4EAD-B642-AE0E123071D5}" destId="{C97E5AAA-4162-4E55-A365-CB855A1A1256}" srcOrd="0" destOrd="0" presId="urn:microsoft.com/office/officeart/2009/3/layout/StepUpProcess"/>
    <dgm:cxn modelId="{5806900E-5733-4755-BC64-AD4EB529D9CE}" type="presParOf" srcId="{487179EC-3C44-446D-AE55-0FA66CDF259E}" destId="{B3C1338A-6DDB-482B-AF1E-1AFA117FAE46}" srcOrd="4" destOrd="0" presId="urn:microsoft.com/office/officeart/2009/3/layout/StepUpProcess"/>
    <dgm:cxn modelId="{1BF18136-FB69-4593-B621-B4AD431EA7FA}" type="presParOf" srcId="{B3C1338A-6DDB-482B-AF1E-1AFA117FAE46}" destId="{B92C650C-79AE-41E1-BB44-BDEFA43A9086}" srcOrd="0" destOrd="0" presId="urn:microsoft.com/office/officeart/2009/3/layout/StepUpProcess"/>
    <dgm:cxn modelId="{8001F84D-B596-4190-B7CB-3D4C084B6251}" type="presParOf" srcId="{B3C1338A-6DDB-482B-AF1E-1AFA117FAE46}" destId="{AA506569-0277-4005-9ECE-1DA1AF86970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E9B4AA-5125-4153-A1D0-1402B9CDB3F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C251138D-E579-46C3-A13C-0A1D0E2F54E9}">
      <dgm:prSet phldrT="[Text]"/>
      <dgm:spPr/>
      <dgm:t>
        <a:bodyPr/>
        <a:lstStyle/>
        <a:p>
          <a:r>
            <a:rPr lang="en-GB" dirty="0"/>
            <a:t>Knowledge</a:t>
          </a:r>
        </a:p>
      </dgm:t>
    </dgm:pt>
    <dgm:pt modelId="{52CE529A-644A-4C3D-B11C-47AF046BF21C}" type="parTrans" cxnId="{C671AED2-4FC5-4627-A2A1-F854884E5FD5}">
      <dgm:prSet/>
      <dgm:spPr/>
      <dgm:t>
        <a:bodyPr/>
        <a:lstStyle/>
        <a:p>
          <a:endParaRPr lang="en-GB"/>
        </a:p>
      </dgm:t>
    </dgm:pt>
    <dgm:pt modelId="{0B3D7937-926C-41FA-9591-D1A1A2BA0054}" type="sibTrans" cxnId="{C671AED2-4FC5-4627-A2A1-F854884E5FD5}">
      <dgm:prSet/>
      <dgm:spPr/>
      <dgm:t>
        <a:bodyPr/>
        <a:lstStyle/>
        <a:p>
          <a:endParaRPr lang="en-GB"/>
        </a:p>
      </dgm:t>
    </dgm:pt>
    <dgm:pt modelId="{7AEEBDE1-0A47-47A8-B361-BC6ED136C8FA}">
      <dgm:prSet phldrT="[Text]"/>
      <dgm:spPr/>
      <dgm:t>
        <a:bodyPr/>
        <a:lstStyle/>
        <a:p>
          <a:r>
            <a:rPr lang="en-GB" dirty="0"/>
            <a:t>Comprehension</a:t>
          </a:r>
        </a:p>
      </dgm:t>
    </dgm:pt>
    <dgm:pt modelId="{F8A9C6FF-03F2-43E3-B7B8-DFAE4D8EEC64}" type="parTrans" cxnId="{BEBAF742-858D-4CE2-9E02-AADCD6220C71}">
      <dgm:prSet/>
      <dgm:spPr/>
      <dgm:t>
        <a:bodyPr/>
        <a:lstStyle/>
        <a:p>
          <a:endParaRPr lang="en-GB"/>
        </a:p>
      </dgm:t>
    </dgm:pt>
    <dgm:pt modelId="{D10FB93A-0D60-41C8-BF9F-B889FA861FF8}" type="sibTrans" cxnId="{BEBAF742-858D-4CE2-9E02-AADCD6220C71}">
      <dgm:prSet/>
      <dgm:spPr/>
      <dgm:t>
        <a:bodyPr/>
        <a:lstStyle/>
        <a:p>
          <a:endParaRPr lang="en-GB"/>
        </a:p>
      </dgm:t>
    </dgm:pt>
    <dgm:pt modelId="{B925BD7F-44AF-42B5-AC5F-0AF485B60A8B}">
      <dgm:prSet phldrT="[Text]"/>
      <dgm:spPr/>
      <dgm:t>
        <a:bodyPr/>
        <a:lstStyle/>
        <a:p>
          <a:r>
            <a:rPr lang="en-GB" dirty="0"/>
            <a:t>Application</a:t>
          </a:r>
        </a:p>
      </dgm:t>
    </dgm:pt>
    <dgm:pt modelId="{456219DC-23D4-4A6E-AC7D-B02D7D881B51}" type="parTrans" cxnId="{B814D365-302E-4CB0-BF47-688DAA4ADAE4}">
      <dgm:prSet/>
      <dgm:spPr/>
      <dgm:t>
        <a:bodyPr/>
        <a:lstStyle/>
        <a:p>
          <a:endParaRPr lang="en-GB"/>
        </a:p>
      </dgm:t>
    </dgm:pt>
    <dgm:pt modelId="{2F059273-7785-4EE8-9785-C44BB8200020}" type="sibTrans" cxnId="{B814D365-302E-4CB0-BF47-688DAA4ADAE4}">
      <dgm:prSet/>
      <dgm:spPr/>
      <dgm:t>
        <a:bodyPr/>
        <a:lstStyle/>
        <a:p>
          <a:endParaRPr lang="en-GB"/>
        </a:p>
      </dgm:t>
    </dgm:pt>
    <dgm:pt modelId="{487179EC-3C44-446D-AE55-0FA66CDF259E}" type="pres">
      <dgm:prSet presAssocID="{32E9B4AA-5125-4153-A1D0-1402B9CDB3F1}" presName="rootnode" presStyleCnt="0">
        <dgm:presLayoutVars>
          <dgm:chMax/>
          <dgm:chPref/>
          <dgm:dir/>
          <dgm:animLvl val="lvl"/>
        </dgm:presLayoutVars>
      </dgm:prSet>
      <dgm:spPr/>
    </dgm:pt>
    <dgm:pt modelId="{5CD31E1A-1BF2-425E-956B-D743E6B21C5C}" type="pres">
      <dgm:prSet presAssocID="{C251138D-E579-46C3-A13C-0A1D0E2F54E9}" presName="composite" presStyleCnt="0"/>
      <dgm:spPr/>
    </dgm:pt>
    <dgm:pt modelId="{75D55A35-4F18-43D6-88F6-7EA5FE0AE55B}" type="pres">
      <dgm:prSet presAssocID="{C251138D-E579-46C3-A13C-0A1D0E2F54E9}" presName="LShape" presStyleLbl="alignNode1" presStyleIdx="0" presStyleCnt="5"/>
      <dgm:spPr/>
    </dgm:pt>
    <dgm:pt modelId="{6D2FC06C-1617-4221-8E65-29CB1F3DF905}" type="pres">
      <dgm:prSet presAssocID="{C251138D-E579-46C3-A13C-0A1D0E2F54E9}" presName="ParentText" presStyleLbl="revTx" presStyleIdx="0" presStyleCnt="3">
        <dgm:presLayoutVars>
          <dgm:chMax val="0"/>
          <dgm:chPref val="0"/>
          <dgm:bulletEnabled val="1"/>
        </dgm:presLayoutVars>
      </dgm:prSet>
      <dgm:spPr/>
    </dgm:pt>
    <dgm:pt modelId="{B45F5943-CF09-4889-9185-D3A46A95D0C0}" type="pres">
      <dgm:prSet presAssocID="{C251138D-E579-46C3-A13C-0A1D0E2F54E9}" presName="Triangle" presStyleLbl="alignNode1" presStyleIdx="1" presStyleCnt="5"/>
      <dgm:spPr/>
    </dgm:pt>
    <dgm:pt modelId="{36688DA6-AB90-4A56-BED8-CF88A9790842}" type="pres">
      <dgm:prSet presAssocID="{0B3D7937-926C-41FA-9591-D1A1A2BA0054}" presName="sibTrans" presStyleCnt="0"/>
      <dgm:spPr/>
    </dgm:pt>
    <dgm:pt modelId="{A39CB02A-C425-4133-9663-DEA4D5DC1A07}" type="pres">
      <dgm:prSet presAssocID="{0B3D7937-926C-41FA-9591-D1A1A2BA0054}" presName="space" presStyleCnt="0"/>
      <dgm:spPr/>
    </dgm:pt>
    <dgm:pt modelId="{C3E0F59B-EB16-4D35-8768-242649C825EA}" type="pres">
      <dgm:prSet presAssocID="{7AEEBDE1-0A47-47A8-B361-BC6ED136C8FA}" presName="composite" presStyleCnt="0"/>
      <dgm:spPr/>
    </dgm:pt>
    <dgm:pt modelId="{36AB78D2-8806-45AF-B058-E9D49BD87D44}" type="pres">
      <dgm:prSet presAssocID="{7AEEBDE1-0A47-47A8-B361-BC6ED136C8FA}" presName="LShape" presStyleLbl="alignNode1" presStyleIdx="2" presStyleCnt="5"/>
      <dgm:spPr/>
    </dgm:pt>
    <dgm:pt modelId="{4E1BACF9-300A-4A96-A131-504DB8B05891}" type="pres">
      <dgm:prSet presAssocID="{7AEEBDE1-0A47-47A8-B361-BC6ED136C8FA}" presName="ParentText" presStyleLbl="revTx" presStyleIdx="1" presStyleCnt="3">
        <dgm:presLayoutVars>
          <dgm:chMax val="0"/>
          <dgm:chPref val="0"/>
          <dgm:bulletEnabled val="1"/>
        </dgm:presLayoutVars>
      </dgm:prSet>
      <dgm:spPr/>
    </dgm:pt>
    <dgm:pt modelId="{69F5EEFA-890A-4C0C-BD19-40355773A3FC}" type="pres">
      <dgm:prSet presAssocID="{7AEEBDE1-0A47-47A8-B361-BC6ED136C8FA}" presName="Triangle" presStyleLbl="alignNode1" presStyleIdx="3" presStyleCnt="5"/>
      <dgm:spPr/>
    </dgm:pt>
    <dgm:pt modelId="{8ED86784-2A3A-4EAD-B642-AE0E123071D5}" type="pres">
      <dgm:prSet presAssocID="{D10FB93A-0D60-41C8-BF9F-B889FA861FF8}" presName="sibTrans" presStyleCnt="0"/>
      <dgm:spPr/>
    </dgm:pt>
    <dgm:pt modelId="{C97E5AAA-4162-4E55-A365-CB855A1A1256}" type="pres">
      <dgm:prSet presAssocID="{D10FB93A-0D60-41C8-BF9F-B889FA861FF8}" presName="space" presStyleCnt="0"/>
      <dgm:spPr/>
    </dgm:pt>
    <dgm:pt modelId="{B3C1338A-6DDB-482B-AF1E-1AFA117FAE46}" type="pres">
      <dgm:prSet presAssocID="{B925BD7F-44AF-42B5-AC5F-0AF485B60A8B}" presName="composite" presStyleCnt="0"/>
      <dgm:spPr/>
    </dgm:pt>
    <dgm:pt modelId="{B92C650C-79AE-41E1-BB44-BDEFA43A9086}" type="pres">
      <dgm:prSet presAssocID="{B925BD7F-44AF-42B5-AC5F-0AF485B60A8B}" presName="LShape" presStyleLbl="alignNode1" presStyleIdx="4" presStyleCnt="5"/>
      <dgm:spPr/>
    </dgm:pt>
    <dgm:pt modelId="{AA506569-0277-4005-9ECE-1DA1AF86970B}" type="pres">
      <dgm:prSet presAssocID="{B925BD7F-44AF-42B5-AC5F-0AF485B60A8B}" presName="ParentText" presStyleLbl="revTx" presStyleIdx="2" presStyleCnt="3">
        <dgm:presLayoutVars>
          <dgm:chMax val="0"/>
          <dgm:chPref val="0"/>
          <dgm:bulletEnabled val="1"/>
        </dgm:presLayoutVars>
      </dgm:prSet>
      <dgm:spPr/>
    </dgm:pt>
  </dgm:ptLst>
  <dgm:cxnLst>
    <dgm:cxn modelId="{6AA65C1A-E679-460D-9F22-3ACFF1D3D37B}" type="presOf" srcId="{B925BD7F-44AF-42B5-AC5F-0AF485B60A8B}" destId="{AA506569-0277-4005-9ECE-1DA1AF86970B}" srcOrd="0" destOrd="0" presId="urn:microsoft.com/office/officeart/2009/3/layout/StepUpProcess"/>
    <dgm:cxn modelId="{BEBAF742-858D-4CE2-9E02-AADCD6220C71}" srcId="{32E9B4AA-5125-4153-A1D0-1402B9CDB3F1}" destId="{7AEEBDE1-0A47-47A8-B361-BC6ED136C8FA}" srcOrd="1" destOrd="0" parTransId="{F8A9C6FF-03F2-43E3-B7B8-DFAE4D8EEC64}" sibTransId="{D10FB93A-0D60-41C8-BF9F-B889FA861FF8}"/>
    <dgm:cxn modelId="{B814D365-302E-4CB0-BF47-688DAA4ADAE4}" srcId="{32E9B4AA-5125-4153-A1D0-1402B9CDB3F1}" destId="{B925BD7F-44AF-42B5-AC5F-0AF485B60A8B}" srcOrd="2" destOrd="0" parTransId="{456219DC-23D4-4A6E-AC7D-B02D7D881B51}" sibTransId="{2F059273-7785-4EE8-9785-C44BB8200020}"/>
    <dgm:cxn modelId="{602C1F73-03BA-4173-B088-A08A8E7BF4BE}" type="presOf" srcId="{32E9B4AA-5125-4153-A1D0-1402B9CDB3F1}" destId="{487179EC-3C44-446D-AE55-0FA66CDF259E}" srcOrd="0" destOrd="0" presId="urn:microsoft.com/office/officeart/2009/3/layout/StepUpProcess"/>
    <dgm:cxn modelId="{C671AED2-4FC5-4627-A2A1-F854884E5FD5}" srcId="{32E9B4AA-5125-4153-A1D0-1402B9CDB3F1}" destId="{C251138D-E579-46C3-A13C-0A1D0E2F54E9}" srcOrd="0" destOrd="0" parTransId="{52CE529A-644A-4C3D-B11C-47AF046BF21C}" sibTransId="{0B3D7937-926C-41FA-9591-D1A1A2BA0054}"/>
    <dgm:cxn modelId="{6CA3F2E0-D5CB-4D66-9194-A458E90CD304}" type="presOf" srcId="{7AEEBDE1-0A47-47A8-B361-BC6ED136C8FA}" destId="{4E1BACF9-300A-4A96-A131-504DB8B05891}" srcOrd="0" destOrd="0" presId="urn:microsoft.com/office/officeart/2009/3/layout/StepUpProcess"/>
    <dgm:cxn modelId="{2C55D6F8-228A-443D-BC64-AAF1CF5DCD6D}" type="presOf" srcId="{C251138D-E579-46C3-A13C-0A1D0E2F54E9}" destId="{6D2FC06C-1617-4221-8E65-29CB1F3DF905}" srcOrd="0" destOrd="0" presId="urn:microsoft.com/office/officeart/2009/3/layout/StepUpProcess"/>
    <dgm:cxn modelId="{7DE0DB46-924E-404F-AE6F-B2B861BF2107}" type="presParOf" srcId="{487179EC-3C44-446D-AE55-0FA66CDF259E}" destId="{5CD31E1A-1BF2-425E-956B-D743E6B21C5C}" srcOrd="0" destOrd="0" presId="urn:microsoft.com/office/officeart/2009/3/layout/StepUpProcess"/>
    <dgm:cxn modelId="{23CA291C-A3EE-422D-BE3C-2CD3BC4EA667}" type="presParOf" srcId="{5CD31E1A-1BF2-425E-956B-D743E6B21C5C}" destId="{75D55A35-4F18-43D6-88F6-7EA5FE0AE55B}" srcOrd="0" destOrd="0" presId="urn:microsoft.com/office/officeart/2009/3/layout/StepUpProcess"/>
    <dgm:cxn modelId="{E1184890-221C-49BF-A403-3659AB4D3197}" type="presParOf" srcId="{5CD31E1A-1BF2-425E-956B-D743E6B21C5C}" destId="{6D2FC06C-1617-4221-8E65-29CB1F3DF905}" srcOrd="1" destOrd="0" presId="urn:microsoft.com/office/officeart/2009/3/layout/StepUpProcess"/>
    <dgm:cxn modelId="{5D919FC2-8C55-4489-BED1-9030FC8EC0A2}" type="presParOf" srcId="{5CD31E1A-1BF2-425E-956B-D743E6B21C5C}" destId="{B45F5943-CF09-4889-9185-D3A46A95D0C0}" srcOrd="2" destOrd="0" presId="urn:microsoft.com/office/officeart/2009/3/layout/StepUpProcess"/>
    <dgm:cxn modelId="{5419401C-22A5-4A09-870E-D31583D90B65}" type="presParOf" srcId="{487179EC-3C44-446D-AE55-0FA66CDF259E}" destId="{36688DA6-AB90-4A56-BED8-CF88A9790842}" srcOrd="1" destOrd="0" presId="urn:microsoft.com/office/officeart/2009/3/layout/StepUpProcess"/>
    <dgm:cxn modelId="{14BEB80E-662F-4EA7-AC11-A8F3070235E2}" type="presParOf" srcId="{36688DA6-AB90-4A56-BED8-CF88A9790842}" destId="{A39CB02A-C425-4133-9663-DEA4D5DC1A07}" srcOrd="0" destOrd="0" presId="urn:microsoft.com/office/officeart/2009/3/layout/StepUpProcess"/>
    <dgm:cxn modelId="{41CE4693-0B50-4BE4-9FDD-07C9C77BE79D}" type="presParOf" srcId="{487179EC-3C44-446D-AE55-0FA66CDF259E}" destId="{C3E0F59B-EB16-4D35-8768-242649C825EA}" srcOrd="2" destOrd="0" presId="urn:microsoft.com/office/officeart/2009/3/layout/StepUpProcess"/>
    <dgm:cxn modelId="{1DE2AE6F-4E29-4222-A687-5393087D2A0F}" type="presParOf" srcId="{C3E0F59B-EB16-4D35-8768-242649C825EA}" destId="{36AB78D2-8806-45AF-B058-E9D49BD87D44}" srcOrd="0" destOrd="0" presId="urn:microsoft.com/office/officeart/2009/3/layout/StepUpProcess"/>
    <dgm:cxn modelId="{3863E104-7DA6-41D4-A185-9AB29E07958E}" type="presParOf" srcId="{C3E0F59B-EB16-4D35-8768-242649C825EA}" destId="{4E1BACF9-300A-4A96-A131-504DB8B05891}" srcOrd="1" destOrd="0" presId="urn:microsoft.com/office/officeart/2009/3/layout/StepUpProcess"/>
    <dgm:cxn modelId="{1481A85A-CF08-44FC-BEB6-26D44BF2F2BA}" type="presParOf" srcId="{C3E0F59B-EB16-4D35-8768-242649C825EA}" destId="{69F5EEFA-890A-4C0C-BD19-40355773A3FC}" srcOrd="2" destOrd="0" presId="urn:microsoft.com/office/officeart/2009/3/layout/StepUpProcess"/>
    <dgm:cxn modelId="{ACCE49D6-0A36-44DD-A857-7CD77FA6972C}" type="presParOf" srcId="{487179EC-3C44-446D-AE55-0FA66CDF259E}" destId="{8ED86784-2A3A-4EAD-B642-AE0E123071D5}" srcOrd="3" destOrd="0" presId="urn:microsoft.com/office/officeart/2009/3/layout/StepUpProcess"/>
    <dgm:cxn modelId="{0F9B0A74-5783-4358-8269-4A02198FF032}" type="presParOf" srcId="{8ED86784-2A3A-4EAD-B642-AE0E123071D5}" destId="{C97E5AAA-4162-4E55-A365-CB855A1A1256}" srcOrd="0" destOrd="0" presId="urn:microsoft.com/office/officeart/2009/3/layout/StepUpProcess"/>
    <dgm:cxn modelId="{5806900E-5733-4755-BC64-AD4EB529D9CE}" type="presParOf" srcId="{487179EC-3C44-446D-AE55-0FA66CDF259E}" destId="{B3C1338A-6DDB-482B-AF1E-1AFA117FAE46}" srcOrd="4" destOrd="0" presId="urn:microsoft.com/office/officeart/2009/3/layout/StepUpProcess"/>
    <dgm:cxn modelId="{1BF18136-FB69-4593-B621-B4AD431EA7FA}" type="presParOf" srcId="{B3C1338A-6DDB-482B-AF1E-1AFA117FAE46}" destId="{B92C650C-79AE-41E1-BB44-BDEFA43A9086}" srcOrd="0" destOrd="0" presId="urn:microsoft.com/office/officeart/2009/3/layout/StepUpProcess"/>
    <dgm:cxn modelId="{8001F84D-B596-4190-B7CB-3D4C084B6251}" type="presParOf" srcId="{B3C1338A-6DDB-482B-AF1E-1AFA117FAE46}" destId="{AA506569-0277-4005-9ECE-1DA1AF86970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E9B4AA-5125-4153-A1D0-1402B9CDB3F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C251138D-E579-46C3-A13C-0A1D0E2F54E9}">
      <dgm:prSet phldrT="[Text]"/>
      <dgm:spPr/>
      <dgm:t>
        <a:bodyPr/>
        <a:lstStyle/>
        <a:p>
          <a:r>
            <a:rPr lang="en-GB" dirty="0"/>
            <a:t>Knowledge</a:t>
          </a:r>
        </a:p>
      </dgm:t>
    </dgm:pt>
    <dgm:pt modelId="{52CE529A-644A-4C3D-B11C-47AF046BF21C}" type="parTrans" cxnId="{C671AED2-4FC5-4627-A2A1-F854884E5FD5}">
      <dgm:prSet/>
      <dgm:spPr/>
      <dgm:t>
        <a:bodyPr/>
        <a:lstStyle/>
        <a:p>
          <a:endParaRPr lang="en-GB"/>
        </a:p>
      </dgm:t>
    </dgm:pt>
    <dgm:pt modelId="{0B3D7937-926C-41FA-9591-D1A1A2BA0054}" type="sibTrans" cxnId="{C671AED2-4FC5-4627-A2A1-F854884E5FD5}">
      <dgm:prSet/>
      <dgm:spPr/>
      <dgm:t>
        <a:bodyPr/>
        <a:lstStyle/>
        <a:p>
          <a:endParaRPr lang="en-GB"/>
        </a:p>
      </dgm:t>
    </dgm:pt>
    <dgm:pt modelId="{7AEEBDE1-0A47-47A8-B361-BC6ED136C8FA}">
      <dgm:prSet phldrT="[Text]"/>
      <dgm:spPr/>
      <dgm:t>
        <a:bodyPr/>
        <a:lstStyle/>
        <a:p>
          <a:r>
            <a:rPr lang="en-GB" dirty="0"/>
            <a:t>Comprehension</a:t>
          </a:r>
        </a:p>
      </dgm:t>
    </dgm:pt>
    <dgm:pt modelId="{F8A9C6FF-03F2-43E3-B7B8-DFAE4D8EEC64}" type="parTrans" cxnId="{BEBAF742-858D-4CE2-9E02-AADCD6220C71}">
      <dgm:prSet/>
      <dgm:spPr/>
      <dgm:t>
        <a:bodyPr/>
        <a:lstStyle/>
        <a:p>
          <a:endParaRPr lang="en-GB"/>
        </a:p>
      </dgm:t>
    </dgm:pt>
    <dgm:pt modelId="{D10FB93A-0D60-41C8-BF9F-B889FA861FF8}" type="sibTrans" cxnId="{BEBAF742-858D-4CE2-9E02-AADCD6220C71}">
      <dgm:prSet/>
      <dgm:spPr/>
      <dgm:t>
        <a:bodyPr/>
        <a:lstStyle/>
        <a:p>
          <a:endParaRPr lang="en-GB"/>
        </a:p>
      </dgm:t>
    </dgm:pt>
    <dgm:pt modelId="{B925BD7F-44AF-42B5-AC5F-0AF485B60A8B}">
      <dgm:prSet phldrT="[Text]"/>
      <dgm:spPr/>
      <dgm:t>
        <a:bodyPr/>
        <a:lstStyle/>
        <a:p>
          <a:r>
            <a:rPr lang="en-GB" dirty="0"/>
            <a:t>Application</a:t>
          </a:r>
        </a:p>
      </dgm:t>
    </dgm:pt>
    <dgm:pt modelId="{456219DC-23D4-4A6E-AC7D-B02D7D881B51}" type="parTrans" cxnId="{B814D365-302E-4CB0-BF47-688DAA4ADAE4}">
      <dgm:prSet/>
      <dgm:spPr/>
      <dgm:t>
        <a:bodyPr/>
        <a:lstStyle/>
        <a:p>
          <a:endParaRPr lang="en-GB"/>
        </a:p>
      </dgm:t>
    </dgm:pt>
    <dgm:pt modelId="{2F059273-7785-4EE8-9785-C44BB8200020}" type="sibTrans" cxnId="{B814D365-302E-4CB0-BF47-688DAA4ADAE4}">
      <dgm:prSet/>
      <dgm:spPr/>
      <dgm:t>
        <a:bodyPr/>
        <a:lstStyle/>
        <a:p>
          <a:endParaRPr lang="en-GB"/>
        </a:p>
      </dgm:t>
    </dgm:pt>
    <dgm:pt modelId="{487179EC-3C44-446D-AE55-0FA66CDF259E}" type="pres">
      <dgm:prSet presAssocID="{32E9B4AA-5125-4153-A1D0-1402B9CDB3F1}" presName="rootnode" presStyleCnt="0">
        <dgm:presLayoutVars>
          <dgm:chMax/>
          <dgm:chPref/>
          <dgm:dir/>
          <dgm:animLvl val="lvl"/>
        </dgm:presLayoutVars>
      </dgm:prSet>
      <dgm:spPr/>
    </dgm:pt>
    <dgm:pt modelId="{5CD31E1A-1BF2-425E-956B-D743E6B21C5C}" type="pres">
      <dgm:prSet presAssocID="{C251138D-E579-46C3-A13C-0A1D0E2F54E9}" presName="composite" presStyleCnt="0"/>
      <dgm:spPr/>
    </dgm:pt>
    <dgm:pt modelId="{75D55A35-4F18-43D6-88F6-7EA5FE0AE55B}" type="pres">
      <dgm:prSet presAssocID="{C251138D-E579-46C3-A13C-0A1D0E2F54E9}" presName="LShape" presStyleLbl="alignNode1" presStyleIdx="0" presStyleCnt="5"/>
      <dgm:spPr/>
    </dgm:pt>
    <dgm:pt modelId="{6D2FC06C-1617-4221-8E65-29CB1F3DF905}" type="pres">
      <dgm:prSet presAssocID="{C251138D-E579-46C3-A13C-0A1D0E2F54E9}" presName="ParentText" presStyleLbl="revTx" presStyleIdx="0" presStyleCnt="3">
        <dgm:presLayoutVars>
          <dgm:chMax val="0"/>
          <dgm:chPref val="0"/>
          <dgm:bulletEnabled val="1"/>
        </dgm:presLayoutVars>
      </dgm:prSet>
      <dgm:spPr/>
    </dgm:pt>
    <dgm:pt modelId="{B45F5943-CF09-4889-9185-D3A46A95D0C0}" type="pres">
      <dgm:prSet presAssocID="{C251138D-E579-46C3-A13C-0A1D0E2F54E9}" presName="Triangle" presStyleLbl="alignNode1" presStyleIdx="1" presStyleCnt="5"/>
      <dgm:spPr/>
    </dgm:pt>
    <dgm:pt modelId="{36688DA6-AB90-4A56-BED8-CF88A9790842}" type="pres">
      <dgm:prSet presAssocID="{0B3D7937-926C-41FA-9591-D1A1A2BA0054}" presName="sibTrans" presStyleCnt="0"/>
      <dgm:spPr/>
    </dgm:pt>
    <dgm:pt modelId="{A39CB02A-C425-4133-9663-DEA4D5DC1A07}" type="pres">
      <dgm:prSet presAssocID="{0B3D7937-926C-41FA-9591-D1A1A2BA0054}" presName="space" presStyleCnt="0"/>
      <dgm:spPr/>
    </dgm:pt>
    <dgm:pt modelId="{C3E0F59B-EB16-4D35-8768-242649C825EA}" type="pres">
      <dgm:prSet presAssocID="{7AEEBDE1-0A47-47A8-B361-BC6ED136C8FA}" presName="composite" presStyleCnt="0"/>
      <dgm:spPr/>
    </dgm:pt>
    <dgm:pt modelId="{36AB78D2-8806-45AF-B058-E9D49BD87D44}" type="pres">
      <dgm:prSet presAssocID="{7AEEBDE1-0A47-47A8-B361-BC6ED136C8FA}" presName="LShape" presStyleLbl="alignNode1" presStyleIdx="2" presStyleCnt="5"/>
      <dgm:spPr/>
    </dgm:pt>
    <dgm:pt modelId="{4E1BACF9-300A-4A96-A131-504DB8B05891}" type="pres">
      <dgm:prSet presAssocID="{7AEEBDE1-0A47-47A8-B361-BC6ED136C8FA}" presName="ParentText" presStyleLbl="revTx" presStyleIdx="1" presStyleCnt="3">
        <dgm:presLayoutVars>
          <dgm:chMax val="0"/>
          <dgm:chPref val="0"/>
          <dgm:bulletEnabled val="1"/>
        </dgm:presLayoutVars>
      </dgm:prSet>
      <dgm:spPr/>
    </dgm:pt>
    <dgm:pt modelId="{69F5EEFA-890A-4C0C-BD19-40355773A3FC}" type="pres">
      <dgm:prSet presAssocID="{7AEEBDE1-0A47-47A8-B361-BC6ED136C8FA}" presName="Triangle" presStyleLbl="alignNode1" presStyleIdx="3" presStyleCnt="5"/>
      <dgm:spPr/>
    </dgm:pt>
    <dgm:pt modelId="{8ED86784-2A3A-4EAD-B642-AE0E123071D5}" type="pres">
      <dgm:prSet presAssocID="{D10FB93A-0D60-41C8-BF9F-B889FA861FF8}" presName="sibTrans" presStyleCnt="0"/>
      <dgm:spPr/>
    </dgm:pt>
    <dgm:pt modelId="{C97E5AAA-4162-4E55-A365-CB855A1A1256}" type="pres">
      <dgm:prSet presAssocID="{D10FB93A-0D60-41C8-BF9F-B889FA861FF8}" presName="space" presStyleCnt="0"/>
      <dgm:spPr/>
    </dgm:pt>
    <dgm:pt modelId="{B3C1338A-6DDB-482B-AF1E-1AFA117FAE46}" type="pres">
      <dgm:prSet presAssocID="{B925BD7F-44AF-42B5-AC5F-0AF485B60A8B}" presName="composite" presStyleCnt="0"/>
      <dgm:spPr/>
    </dgm:pt>
    <dgm:pt modelId="{B92C650C-79AE-41E1-BB44-BDEFA43A9086}" type="pres">
      <dgm:prSet presAssocID="{B925BD7F-44AF-42B5-AC5F-0AF485B60A8B}" presName="LShape" presStyleLbl="alignNode1" presStyleIdx="4" presStyleCnt="5"/>
      <dgm:spPr/>
    </dgm:pt>
    <dgm:pt modelId="{AA506569-0277-4005-9ECE-1DA1AF86970B}" type="pres">
      <dgm:prSet presAssocID="{B925BD7F-44AF-42B5-AC5F-0AF485B60A8B}" presName="ParentText" presStyleLbl="revTx" presStyleIdx="2" presStyleCnt="3">
        <dgm:presLayoutVars>
          <dgm:chMax val="0"/>
          <dgm:chPref val="0"/>
          <dgm:bulletEnabled val="1"/>
        </dgm:presLayoutVars>
      </dgm:prSet>
      <dgm:spPr/>
    </dgm:pt>
  </dgm:ptLst>
  <dgm:cxnLst>
    <dgm:cxn modelId="{6AA65C1A-E679-460D-9F22-3ACFF1D3D37B}" type="presOf" srcId="{B925BD7F-44AF-42B5-AC5F-0AF485B60A8B}" destId="{AA506569-0277-4005-9ECE-1DA1AF86970B}" srcOrd="0" destOrd="0" presId="urn:microsoft.com/office/officeart/2009/3/layout/StepUpProcess"/>
    <dgm:cxn modelId="{BEBAF742-858D-4CE2-9E02-AADCD6220C71}" srcId="{32E9B4AA-5125-4153-A1D0-1402B9CDB3F1}" destId="{7AEEBDE1-0A47-47A8-B361-BC6ED136C8FA}" srcOrd="1" destOrd="0" parTransId="{F8A9C6FF-03F2-43E3-B7B8-DFAE4D8EEC64}" sibTransId="{D10FB93A-0D60-41C8-BF9F-B889FA861FF8}"/>
    <dgm:cxn modelId="{B814D365-302E-4CB0-BF47-688DAA4ADAE4}" srcId="{32E9B4AA-5125-4153-A1D0-1402B9CDB3F1}" destId="{B925BD7F-44AF-42B5-AC5F-0AF485B60A8B}" srcOrd="2" destOrd="0" parTransId="{456219DC-23D4-4A6E-AC7D-B02D7D881B51}" sibTransId="{2F059273-7785-4EE8-9785-C44BB8200020}"/>
    <dgm:cxn modelId="{602C1F73-03BA-4173-B088-A08A8E7BF4BE}" type="presOf" srcId="{32E9B4AA-5125-4153-A1D0-1402B9CDB3F1}" destId="{487179EC-3C44-446D-AE55-0FA66CDF259E}" srcOrd="0" destOrd="0" presId="urn:microsoft.com/office/officeart/2009/3/layout/StepUpProcess"/>
    <dgm:cxn modelId="{C671AED2-4FC5-4627-A2A1-F854884E5FD5}" srcId="{32E9B4AA-5125-4153-A1D0-1402B9CDB3F1}" destId="{C251138D-E579-46C3-A13C-0A1D0E2F54E9}" srcOrd="0" destOrd="0" parTransId="{52CE529A-644A-4C3D-B11C-47AF046BF21C}" sibTransId="{0B3D7937-926C-41FA-9591-D1A1A2BA0054}"/>
    <dgm:cxn modelId="{6CA3F2E0-D5CB-4D66-9194-A458E90CD304}" type="presOf" srcId="{7AEEBDE1-0A47-47A8-B361-BC6ED136C8FA}" destId="{4E1BACF9-300A-4A96-A131-504DB8B05891}" srcOrd="0" destOrd="0" presId="urn:microsoft.com/office/officeart/2009/3/layout/StepUpProcess"/>
    <dgm:cxn modelId="{2C55D6F8-228A-443D-BC64-AAF1CF5DCD6D}" type="presOf" srcId="{C251138D-E579-46C3-A13C-0A1D0E2F54E9}" destId="{6D2FC06C-1617-4221-8E65-29CB1F3DF905}" srcOrd="0" destOrd="0" presId="urn:microsoft.com/office/officeart/2009/3/layout/StepUpProcess"/>
    <dgm:cxn modelId="{7DE0DB46-924E-404F-AE6F-B2B861BF2107}" type="presParOf" srcId="{487179EC-3C44-446D-AE55-0FA66CDF259E}" destId="{5CD31E1A-1BF2-425E-956B-D743E6B21C5C}" srcOrd="0" destOrd="0" presId="urn:microsoft.com/office/officeart/2009/3/layout/StepUpProcess"/>
    <dgm:cxn modelId="{23CA291C-A3EE-422D-BE3C-2CD3BC4EA667}" type="presParOf" srcId="{5CD31E1A-1BF2-425E-956B-D743E6B21C5C}" destId="{75D55A35-4F18-43D6-88F6-7EA5FE0AE55B}" srcOrd="0" destOrd="0" presId="urn:microsoft.com/office/officeart/2009/3/layout/StepUpProcess"/>
    <dgm:cxn modelId="{E1184890-221C-49BF-A403-3659AB4D3197}" type="presParOf" srcId="{5CD31E1A-1BF2-425E-956B-D743E6B21C5C}" destId="{6D2FC06C-1617-4221-8E65-29CB1F3DF905}" srcOrd="1" destOrd="0" presId="urn:microsoft.com/office/officeart/2009/3/layout/StepUpProcess"/>
    <dgm:cxn modelId="{5D919FC2-8C55-4489-BED1-9030FC8EC0A2}" type="presParOf" srcId="{5CD31E1A-1BF2-425E-956B-D743E6B21C5C}" destId="{B45F5943-CF09-4889-9185-D3A46A95D0C0}" srcOrd="2" destOrd="0" presId="urn:microsoft.com/office/officeart/2009/3/layout/StepUpProcess"/>
    <dgm:cxn modelId="{5419401C-22A5-4A09-870E-D31583D90B65}" type="presParOf" srcId="{487179EC-3C44-446D-AE55-0FA66CDF259E}" destId="{36688DA6-AB90-4A56-BED8-CF88A9790842}" srcOrd="1" destOrd="0" presId="urn:microsoft.com/office/officeart/2009/3/layout/StepUpProcess"/>
    <dgm:cxn modelId="{14BEB80E-662F-4EA7-AC11-A8F3070235E2}" type="presParOf" srcId="{36688DA6-AB90-4A56-BED8-CF88A9790842}" destId="{A39CB02A-C425-4133-9663-DEA4D5DC1A07}" srcOrd="0" destOrd="0" presId="urn:microsoft.com/office/officeart/2009/3/layout/StepUpProcess"/>
    <dgm:cxn modelId="{41CE4693-0B50-4BE4-9FDD-07C9C77BE79D}" type="presParOf" srcId="{487179EC-3C44-446D-AE55-0FA66CDF259E}" destId="{C3E0F59B-EB16-4D35-8768-242649C825EA}" srcOrd="2" destOrd="0" presId="urn:microsoft.com/office/officeart/2009/3/layout/StepUpProcess"/>
    <dgm:cxn modelId="{1DE2AE6F-4E29-4222-A687-5393087D2A0F}" type="presParOf" srcId="{C3E0F59B-EB16-4D35-8768-242649C825EA}" destId="{36AB78D2-8806-45AF-B058-E9D49BD87D44}" srcOrd="0" destOrd="0" presId="urn:microsoft.com/office/officeart/2009/3/layout/StepUpProcess"/>
    <dgm:cxn modelId="{3863E104-7DA6-41D4-A185-9AB29E07958E}" type="presParOf" srcId="{C3E0F59B-EB16-4D35-8768-242649C825EA}" destId="{4E1BACF9-300A-4A96-A131-504DB8B05891}" srcOrd="1" destOrd="0" presId="urn:microsoft.com/office/officeart/2009/3/layout/StepUpProcess"/>
    <dgm:cxn modelId="{1481A85A-CF08-44FC-BEB6-26D44BF2F2BA}" type="presParOf" srcId="{C3E0F59B-EB16-4D35-8768-242649C825EA}" destId="{69F5EEFA-890A-4C0C-BD19-40355773A3FC}" srcOrd="2" destOrd="0" presId="urn:microsoft.com/office/officeart/2009/3/layout/StepUpProcess"/>
    <dgm:cxn modelId="{ACCE49D6-0A36-44DD-A857-7CD77FA6972C}" type="presParOf" srcId="{487179EC-3C44-446D-AE55-0FA66CDF259E}" destId="{8ED86784-2A3A-4EAD-B642-AE0E123071D5}" srcOrd="3" destOrd="0" presId="urn:microsoft.com/office/officeart/2009/3/layout/StepUpProcess"/>
    <dgm:cxn modelId="{0F9B0A74-5783-4358-8269-4A02198FF032}" type="presParOf" srcId="{8ED86784-2A3A-4EAD-B642-AE0E123071D5}" destId="{C97E5AAA-4162-4E55-A365-CB855A1A1256}" srcOrd="0" destOrd="0" presId="urn:microsoft.com/office/officeart/2009/3/layout/StepUpProcess"/>
    <dgm:cxn modelId="{5806900E-5733-4755-BC64-AD4EB529D9CE}" type="presParOf" srcId="{487179EC-3C44-446D-AE55-0FA66CDF259E}" destId="{B3C1338A-6DDB-482B-AF1E-1AFA117FAE46}" srcOrd="4" destOrd="0" presId="urn:microsoft.com/office/officeart/2009/3/layout/StepUpProcess"/>
    <dgm:cxn modelId="{1BF18136-FB69-4593-B621-B4AD431EA7FA}" type="presParOf" srcId="{B3C1338A-6DDB-482B-AF1E-1AFA117FAE46}" destId="{B92C650C-79AE-41E1-BB44-BDEFA43A9086}" srcOrd="0" destOrd="0" presId="urn:microsoft.com/office/officeart/2009/3/layout/StepUpProcess"/>
    <dgm:cxn modelId="{8001F84D-B596-4190-B7CB-3D4C084B6251}" type="presParOf" srcId="{B3C1338A-6DDB-482B-AF1E-1AFA117FAE46}" destId="{AA506569-0277-4005-9ECE-1DA1AF86970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E9B4AA-5125-4153-A1D0-1402B9CDB3F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C251138D-E579-46C3-A13C-0A1D0E2F54E9}">
      <dgm:prSet phldrT="[Text]"/>
      <dgm:spPr/>
      <dgm:t>
        <a:bodyPr/>
        <a:lstStyle/>
        <a:p>
          <a:r>
            <a:rPr lang="en-GB" dirty="0"/>
            <a:t>Knowledge</a:t>
          </a:r>
        </a:p>
      </dgm:t>
    </dgm:pt>
    <dgm:pt modelId="{52CE529A-644A-4C3D-B11C-47AF046BF21C}" type="parTrans" cxnId="{C671AED2-4FC5-4627-A2A1-F854884E5FD5}">
      <dgm:prSet/>
      <dgm:spPr/>
      <dgm:t>
        <a:bodyPr/>
        <a:lstStyle/>
        <a:p>
          <a:endParaRPr lang="en-GB"/>
        </a:p>
      </dgm:t>
    </dgm:pt>
    <dgm:pt modelId="{0B3D7937-926C-41FA-9591-D1A1A2BA0054}" type="sibTrans" cxnId="{C671AED2-4FC5-4627-A2A1-F854884E5FD5}">
      <dgm:prSet/>
      <dgm:spPr/>
      <dgm:t>
        <a:bodyPr/>
        <a:lstStyle/>
        <a:p>
          <a:endParaRPr lang="en-GB"/>
        </a:p>
      </dgm:t>
    </dgm:pt>
    <dgm:pt modelId="{7AEEBDE1-0A47-47A8-B361-BC6ED136C8FA}">
      <dgm:prSet phldrT="[Text]"/>
      <dgm:spPr/>
      <dgm:t>
        <a:bodyPr/>
        <a:lstStyle/>
        <a:p>
          <a:r>
            <a:rPr lang="en-GB" dirty="0"/>
            <a:t>Comprehension</a:t>
          </a:r>
        </a:p>
      </dgm:t>
    </dgm:pt>
    <dgm:pt modelId="{F8A9C6FF-03F2-43E3-B7B8-DFAE4D8EEC64}" type="parTrans" cxnId="{BEBAF742-858D-4CE2-9E02-AADCD6220C71}">
      <dgm:prSet/>
      <dgm:spPr/>
      <dgm:t>
        <a:bodyPr/>
        <a:lstStyle/>
        <a:p>
          <a:endParaRPr lang="en-GB"/>
        </a:p>
      </dgm:t>
    </dgm:pt>
    <dgm:pt modelId="{D10FB93A-0D60-41C8-BF9F-B889FA861FF8}" type="sibTrans" cxnId="{BEBAF742-858D-4CE2-9E02-AADCD6220C71}">
      <dgm:prSet/>
      <dgm:spPr/>
      <dgm:t>
        <a:bodyPr/>
        <a:lstStyle/>
        <a:p>
          <a:endParaRPr lang="en-GB"/>
        </a:p>
      </dgm:t>
    </dgm:pt>
    <dgm:pt modelId="{B925BD7F-44AF-42B5-AC5F-0AF485B60A8B}">
      <dgm:prSet phldrT="[Text]"/>
      <dgm:spPr/>
      <dgm:t>
        <a:bodyPr/>
        <a:lstStyle/>
        <a:p>
          <a:r>
            <a:rPr lang="en-GB" dirty="0"/>
            <a:t>Application</a:t>
          </a:r>
        </a:p>
      </dgm:t>
    </dgm:pt>
    <dgm:pt modelId="{456219DC-23D4-4A6E-AC7D-B02D7D881B51}" type="parTrans" cxnId="{B814D365-302E-4CB0-BF47-688DAA4ADAE4}">
      <dgm:prSet/>
      <dgm:spPr/>
      <dgm:t>
        <a:bodyPr/>
        <a:lstStyle/>
        <a:p>
          <a:endParaRPr lang="en-GB"/>
        </a:p>
      </dgm:t>
    </dgm:pt>
    <dgm:pt modelId="{2F059273-7785-4EE8-9785-C44BB8200020}" type="sibTrans" cxnId="{B814D365-302E-4CB0-BF47-688DAA4ADAE4}">
      <dgm:prSet/>
      <dgm:spPr/>
      <dgm:t>
        <a:bodyPr/>
        <a:lstStyle/>
        <a:p>
          <a:endParaRPr lang="en-GB"/>
        </a:p>
      </dgm:t>
    </dgm:pt>
    <dgm:pt modelId="{487179EC-3C44-446D-AE55-0FA66CDF259E}" type="pres">
      <dgm:prSet presAssocID="{32E9B4AA-5125-4153-A1D0-1402B9CDB3F1}" presName="rootnode" presStyleCnt="0">
        <dgm:presLayoutVars>
          <dgm:chMax/>
          <dgm:chPref/>
          <dgm:dir/>
          <dgm:animLvl val="lvl"/>
        </dgm:presLayoutVars>
      </dgm:prSet>
      <dgm:spPr/>
    </dgm:pt>
    <dgm:pt modelId="{5CD31E1A-1BF2-425E-956B-D743E6B21C5C}" type="pres">
      <dgm:prSet presAssocID="{C251138D-E579-46C3-A13C-0A1D0E2F54E9}" presName="composite" presStyleCnt="0"/>
      <dgm:spPr/>
    </dgm:pt>
    <dgm:pt modelId="{75D55A35-4F18-43D6-88F6-7EA5FE0AE55B}" type="pres">
      <dgm:prSet presAssocID="{C251138D-E579-46C3-A13C-0A1D0E2F54E9}" presName="LShape" presStyleLbl="alignNode1" presStyleIdx="0" presStyleCnt="5"/>
      <dgm:spPr/>
    </dgm:pt>
    <dgm:pt modelId="{6D2FC06C-1617-4221-8E65-29CB1F3DF905}" type="pres">
      <dgm:prSet presAssocID="{C251138D-E579-46C3-A13C-0A1D0E2F54E9}" presName="ParentText" presStyleLbl="revTx" presStyleIdx="0" presStyleCnt="3">
        <dgm:presLayoutVars>
          <dgm:chMax val="0"/>
          <dgm:chPref val="0"/>
          <dgm:bulletEnabled val="1"/>
        </dgm:presLayoutVars>
      </dgm:prSet>
      <dgm:spPr/>
    </dgm:pt>
    <dgm:pt modelId="{B45F5943-CF09-4889-9185-D3A46A95D0C0}" type="pres">
      <dgm:prSet presAssocID="{C251138D-E579-46C3-A13C-0A1D0E2F54E9}" presName="Triangle" presStyleLbl="alignNode1" presStyleIdx="1" presStyleCnt="5"/>
      <dgm:spPr/>
    </dgm:pt>
    <dgm:pt modelId="{36688DA6-AB90-4A56-BED8-CF88A9790842}" type="pres">
      <dgm:prSet presAssocID="{0B3D7937-926C-41FA-9591-D1A1A2BA0054}" presName="sibTrans" presStyleCnt="0"/>
      <dgm:spPr/>
    </dgm:pt>
    <dgm:pt modelId="{A39CB02A-C425-4133-9663-DEA4D5DC1A07}" type="pres">
      <dgm:prSet presAssocID="{0B3D7937-926C-41FA-9591-D1A1A2BA0054}" presName="space" presStyleCnt="0"/>
      <dgm:spPr/>
    </dgm:pt>
    <dgm:pt modelId="{C3E0F59B-EB16-4D35-8768-242649C825EA}" type="pres">
      <dgm:prSet presAssocID="{7AEEBDE1-0A47-47A8-B361-BC6ED136C8FA}" presName="composite" presStyleCnt="0"/>
      <dgm:spPr/>
    </dgm:pt>
    <dgm:pt modelId="{36AB78D2-8806-45AF-B058-E9D49BD87D44}" type="pres">
      <dgm:prSet presAssocID="{7AEEBDE1-0A47-47A8-B361-BC6ED136C8FA}" presName="LShape" presStyleLbl="alignNode1" presStyleIdx="2" presStyleCnt="5"/>
      <dgm:spPr/>
    </dgm:pt>
    <dgm:pt modelId="{4E1BACF9-300A-4A96-A131-504DB8B05891}" type="pres">
      <dgm:prSet presAssocID="{7AEEBDE1-0A47-47A8-B361-BC6ED136C8FA}" presName="ParentText" presStyleLbl="revTx" presStyleIdx="1" presStyleCnt="3">
        <dgm:presLayoutVars>
          <dgm:chMax val="0"/>
          <dgm:chPref val="0"/>
          <dgm:bulletEnabled val="1"/>
        </dgm:presLayoutVars>
      </dgm:prSet>
      <dgm:spPr/>
    </dgm:pt>
    <dgm:pt modelId="{69F5EEFA-890A-4C0C-BD19-40355773A3FC}" type="pres">
      <dgm:prSet presAssocID="{7AEEBDE1-0A47-47A8-B361-BC6ED136C8FA}" presName="Triangle" presStyleLbl="alignNode1" presStyleIdx="3" presStyleCnt="5"/>
      <dgm:spPr/>
    </dgm:pt>
    <dgm:pt modelId="{8ED86784-2A3A-4EAD-B642-AE0E123071D5}" type="pres">
      <dgm:prSet presAssocID="{D10FB93A-0D60-41C8-BF9F-B889FA861FF8}" presName="sibTrans" presStyleCnt="0"/>
      <dgm:spPr/>
    </dgm:pt>
    <dgm:pt modelId="{C97E5AAA-4162-4E55-A365-CB855A1A1256}" type="pres">
      <dgm:prSet presAssocID="{D10FB93A-0D60-41C8-BF9F-B889FA861FF8}" presName="space" presStyleCnt="0"/>
      <dgm:spPr/>
    </dgm:pt>
    <dgm:pt modelId="{B3C1338A-6DDB-482B-AF1E-1AFA117FAE46}" type="pres">
      <dgm:prSet presAssocID="{B925BD7F-44AF-42B5-AC5F-0AF485B60A8B}" presName="composite" presStyleCnt="0"/>
      <dgm:spPr/>
    </dgm:pt>
    <dgm:pt modelId="{B92C650C-79AE-41E1-BB44-BDEFA43A9086}" type="pres">
      <dgm:prSet presAssocID="{B925BD7F-44AF-42B5-AC5F-0AF485B60A8B}" presName="LShape" presStyleLbl="alignNode1" presStyleIdx="4" presStyleCnt="5"/>
      <dgm:spPr/>
    </dgm:pt>
    <dgm:pt modelId="{AA506569-0277-4005-9ECE-1DA1AF86970B}" type="pres">
      <dgm:prSet presAssocID="{B925BD7F-44AF-42B5-AC5F-0AF485B60A8B}" presName="ParentText" presStyleLbl="revTx" presStyleIdx="2" presStyleCnt="3">
        <dgm:presLayoutVars>
          <dgm:chMax val="0"/>
          <dgm:chPref val="0"/>
          <dgm:bulletEnabled val="1"/>
        </dgm:presLayoutVars>
      </dgm:prSet>
      <dgm:spPr/>
    </dgm:pt>
  </dgm:ptLst>
  <dgm:cxnLst>
    <dgm:cxn modelId="{6AA65C1A-E679-460D-9F22-3ACFF1D3D37B}" type="presOf" srcId="{B925BD7F-44AF-42B5-AC5F-0AF485B60A8B}" destId="{AA506569-0277-4005-9ECE-1DA1AF86970B}" srcOrd="0" destOrd="0" presId="urn:microsoft.com/office/officeart/2009/3/layout/StepUpProcess"/>
    <dgm:cxn modelId="{BEBAF742-858D-4CE2-9E02-AADCD6220C71}" srcId="{32E9B4AA-5125-4153-A1D0-1402B9CDB3F1}" destId="{7AEEBDE1-0A47-47A8-B361-BC6ED136C8FA}" srcOrd="1" destOrd="0" parTransId="{F8A9C6FF-03F2-43E3-B7B8-DFAE4D8EEC64}" sibTransId="{D10FB93A-0D60-41C8-BF9F-B889FA861FF8}"/>
    <dgm:cxn modelId="{B814D365-302E-4CB0-BF47-688DAA4ADAE4}" srcId="{32E9B4AA-5125-4153-A1D0-1402B9CDB3F1}" destId="{B925BD7F-44AF-42B5-AC5F-0AF485B60A8B}" srcOrd="2" destOrd="0" parTransId="{456219DC-23D4-4A6E-AC7D-B02D7D881B51}" sibTransId="{2F059273-7785-4EE8-9785-C44BB8200020}"/>
    <dgm:cxn modelId="{602C1F73-03BA-4173-B088-A08A8E7BF4BE}" type="presOf" srcId="{32E9B4AA-5125-4153-A1D0-1402B9CDB3F1}" destId="{487179EC-3C44-446D-AE55-0FA66CDF259E}" srcOrd="0" destOrd="0" presId="urn:microsoft.com/office/officeart/2009/3/layout/StepUpProcess"/>
    <dgm:cxn modelId="{C671AED2-4FC5-4627-A2A1-F854884E5FD5}" srcId="{32E9B4AA-5125-4153-A1D0-1402B9CDB3F1}" destId="{C251138D-E579-46C3-A13C-0A1D0E2F54E9}" srcOrd="0" destOrd="0" parTransId="{52CE529A-644A-4C3D-B11C-47AF046BF21C}" sibTransId="{0B3D7937-926C-41FA-9591-D1A1A2BA0054}"/>
    <dgm:cxn modelId="{6CA3F2E0-D5CB-4D66-9194-A458E90CD304}" type="presOf" srcId="{7AEEBDE1-0A47-47A8-B361-BC6ED136C8FA}" destId="{4E1BACF9-300A-4A96-A131-504DB8B05891}" srcOrd="0" destOrd="0" presId="urn:microsoft.com/office/officeart/2009/3/layout/StepUpProcess"/>
    <dgm:cxn modelId="{2C55D6F8-228A-443D-BC64-AAF1CF5DCD6D}" type="presOf" srcId="{C251138D-E579-46C3-A13C-0A1D0E2F54E9}" destId="{6D2FC06C-1617-4221-8E65-29CB1F3DF905}" srcOrd="0" destOrd="0" presId="urn:microsoft.com/office/officeart/2009/3/layout/StepUpProcess"/>
    <dgm:cxn modelId="{7DE0DB46-924E-404F-AE6F-B2B861BF2107}" type="presParOf" srcId="{487179EC-3C44-446D-AE55-0FA66CDF259E}" destId="{5CD31E1A-1BF2-425E-956B-D743E6B21C5C}" srcOrd="0" destOrd="0" presId="urn:microsoft.com/office/officeart/2009/3/layout/StepUpProcess"/>
    <dgm:cxn modelId="{23CA291C-A3EE-422D-BE3C-2CD3BC4EA667}" type="presParOf" srcId="{5CD31E1A-1BF2-425E-956B-D743E6B21C5C}" destId="{75D55A35-4F18-43D6-88F6-7EA5FE0AE55B}" srcOrd="0" destOrd="0" presId="urn:microsoft.com/office/officeart/2009/3/layout/StepUpProcess"/>
    <dgm:cxn modelId="{E1184890-221C-49BF-A403-3659AB4D3197}" type="presParOf" srcId="{5CD31E1A-1BF2-425E-956B-D743E6B21C5C}" destId="{6D2FC06C-1617-4221-8E65-29CB1F3DF905}" srcOrd="1" destOrd="0" presId="urn:microsoft.com/office/officeart/2009/3/layout/StepUpProcess"/>
    <dgm:cxn modelId="{5D919FC2-8C55-4489-BED1-9030FC8EC0A2}" type="presParOf" srcId="{5CD31E1A-1BF2-425E-956B-D743E6B21C5C}" destId="{B45F5943-CF09-4889-9185-D3A46A95D0C0}" srcOrd="2" destOrd="0" presId="urn:microsoft.com/office/officeart/2009/3/layout/StepUpProcess"/>
    <dgm:cxn modelId="{5419401C-22A5-4A09-870E-D31583D90B65}" type="presParOf" srcId="{487179EC-3C44-446D-AE55-0FA66CDF259E}" destId="{36688DA6-AB90-4A56-BED8-CF88A9790842}" srcOrd="1" destOrd="0" presId="urn:microsoft.com/office/officeart/2009/3/layout/StepUpProcess"/>
    <dgm:cxn modelId="{14BEB80E-662F-4EA7-AC11-A8F3070235E2}" type="presParOf" srcId="{36688DA6-AB90-4A56-BED8-CF88A9790842}" destId="{A39CB02A-C425-4133-9663-DEA4D5DC1A07}" srcOrd="0" destOrd="0" presId="urn:microsoft.com/office/officeart/2009/3/layout/StepUpProcess"/>
    <dgm:cxn modelId="{41CE4693-0B50-4BE4-9FDD-07C9C77BE79D}" type="presParOf" srcId="{487179EC-3C44-446D-AE55-0FA66CDF259E}" destId="{C3E0F59B-EB16-4D35-8768-242649C825EA}" srcOrd="2" destOrd="0" presId="urn:microsoft.com/office/officeart/2009/3/layout/StepUpProcess"/>
    <dgm:cxn modelId="{1DE2AE6F-4E29-4222-A687-5393087D2A0F}" type="presParOf" srcId="{C3E0F59B-EB16-4D35-8768-242649C825EA}" destId="{36AB78D2-8806-45AF-B058-E9D49BD87D44}" srcOrd="0" destOrd="0" presId="urn:microsoft.com/office/officeart/2009/3/layout/StepUpProcess"/>
    <dgm:cxn modelId="{3863E104-7DA6-41D4-A185-9AB29E07958E}" type="presParOf" srcId="{C3E0F59B-EB16-4D35-8768-242649C825EA}" destId="{4E1BACF9-300A-4A96-A131-504DB8B05891}" srcOrd="1" destOrd="0" presId="urn:microsoft.com/office/officeart/2009/3/layout/StepUpProcess"/>
    <dgm:cxn modelId="{1481A85A-CF08-44FC-BEB6-26D44BF2F2BA}" type="presParOf" srcId="{C3E0F59B-EB16-4D35-8768-242649C825EA}" destId="{69F5EEFA-890A-4C0C-BD19-40355773A3FC}" srcOrd="2" destOrd="0" presId="urn:microsoft.com/office/officeart/2009/3/layout/StepUpProcess"/>
    <dgm:cxn modelId="{ACCE49D6-0A36-44DD-A857-7CD77FA6972C}" type="presParOf" srcId="{487179EC-3C44-446D-AE55-0FA66CDF259E}" destId="{8ED86784-2A3A-4EAD-B642-AE0E123071D5}" srcOrd="3" destOrd="0" presId="urn:microsoft.com/office/officeart/2009/3/layout/StepUpProcess"/>
    <dgm:cxn modelId="{0F9B0A74-5783-4358-8269-4A02198FF032}" type="presParOf" srcId="{8ED86784-2A3A-4EAD-B642-AE0E123071D5}" destId="{C97E5AAA-4162-4E55-A365-CB855A1A1256}" srcOrd="0" destOrd="0" presId="urn:microsoft.com/office/officeart/2009/3/layout/StepUpProcess"/>
    <dgm:cxn modelId="{5806900E-5733-4755-BC64-AD4EB529D9CE}" type="presParOf" srcId="{487179EC-3C44-446D-AE55-0FA66CDF259E}" destId="{B3C1338A-6DDB-482B-AF1E-1AFA117FAE46}" srcOrd="4" destOrd="0" presId="urn:microsoft.com/office/officeart/2009/3/layout/StepUpProcess"/>
    <dgm:cxn modelId="{1BF18136-FB69-4593-B621-B4AD431EA7FA}" type="presParOf" srcId="{B3C1338A-6DDB-482B-AF1E-1AFA117FAE46}" destId="{B92C650C-79AE-41E1-BB44-BDEFA43A9086}" srcOrd="0" destOrd="0" presId="urn:microsoft.com/office/officeart/2009/3/layout/StepUpProcess"/>
    <dgm:cxn modelId="{8001F84D-B596-4190-B7CB-3D4C084B6251}" type="presParOf" srcId="{B3C1338A-6DDB-482B-AF1E-1AFA117FAE46}" destId="{AA506569-0277-4005-9ECE-1DA1AF86970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E9B4AA-5125-4153-A1D0-1402B9CDB3F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C251138D-E579-46C3-A13C-0A1D0E2F54E9}">
      <dgm:prSet phldrT="[Text]"/>
      <dgm:spPr/>
      <dgm:t>
        <a:bodyPr/>
        <a:lstStyle/>
        <a:p>
          <a:r>
            <a:rPr lang="en-GB" dirty="0"/>
            <a:t>Knowledge</a:t>
          </a:r>
        </a:p>
      </dgm:t>
    </dgm:pt>
    <dgm:pt modelId="{52CE529A-644A-4C3D-B11C-47AF046BF21C}" type="parTrans" cxnId="{C671AED2-4FC5-4627-A2A1-F854884E5FD5}">
      <dgm:prSet/>
      <dgm:spPr/>
      <dgm:t>
        <a:bodyPr/>
        <a:lstStyle/>
        <a:p>
          <a:endParaRPr lang="en-GB"/>
        </a:p>
      </dgm:t>
    </dgm:pt>
    <dgm:pt modelId="{0B3D7937-926C-41FA-9591-D1A1A2BA0054}" type="sibTrans" cxnId="{C671AED2-4FC5-4627-A2A1-F854884E5FD5}">
      <dgm:prSet/>
      <dgm:spPr/>
      <dgm:t>
        <a:bodyPr/>
        <a:lstStyle/>
        <a:p>
          <a:endParaRPr lang="en-GB"/>
        </a:p>
      </dgm:t>
    </dgm:pt>
    <dgm:pt modelId="{7AEEBDE1-0A47-47A8-B361-BC6ED136C8FA}">
      <dgm:prSet phldrT="[Text]"/>
      <dgm:spPr/>
      <dgm:t>
        <a:bodyPr/>
        <a:lstStyle/>
        <a:p>
          <a:r>
            <a:rPr lang="en-GB" dirty="0"/>
            <a:t>Comprehension</a:t>
          </a:r>
        </a:p>
      </dgm:t>
    </dgm:pt>
    <dgm:pt modelId="{F8A9C6FF-03F2-43E3-B7B8-DFAE4D8EEC64}" type="parTrans" cxnId="{BEBAF742-858D-4CE2-9E02-AADCD6220C71}">
      <dgm:prSet/>
      <dgm:spPr/>
      <dgm:t>
        <a:bodyPr/>
        <a:lstStyle/>
        <a:p>
          <a:endParaRPr lang="en-GB"/>
        </a:p>
      </dgm:t>
    </dgm:pt>
    <dgm:pt modelId="{D10FB93A-0D60-41C8-BF9F-B889FA861FF8}" type="sibTrans" cxnId="{BEBAF742-858D-4CE2-9E02-AADCD6220C71}">
      <dgm:prSet/>
      <dgm:spPr/>
      <dgm:t>
        <a:bodyPr/>
        <a:lstStyle/>
        <a:p>
          <a:endParaRPr lang="en-GB"/>
        </a:p>
      </dgm:t>
    </dgm:pt>
    <dgm:pt modelId="{B925BD7F-44AF-42B5-AC5F-0AF485B60A8B}">
      <dgm:prSet phldrT="[Text]"/>
      <dgm:spPr/>
      <dgm:t>
        <a:bodyPr/>
        <a:lstStyle/>
        <a:p>
          <a:r>
            <a:rPr lang="en-GB" dirty="0"/>
            <a:t>Application</a:t>
          </a:r>
        </a:p>
      </dgm:t>
    </dgm:pt>
    <dgm:pt modelId="{456219DC-23D4-4A6E-AC7D-B02D7D881B51}" type="parTrans" cxnId="{B814D365-302E-4CB0-BF47-688DAA4ADAE4}">
      <dgm:prSet/>
      <dgm:spPr/>
      <dgm:t>
        <a:bodyPr/>
        <a:lstStyle/>
        <a:p>
          <a:endParaRPr lang="en-GB"/>
        </a:p>
      </dgm:t>
    </dgm:pt>
    <dgm:pt modelId="{2F059273-7785-4EE8-9785-C44BB8200020}" type="sibTrans" cxnId="{B814D365-302E-4CB0-BF47-688DAA4ADAE4}">
      <dgm:prSet/>
      <dgm:spPr/>
      <dgm:t>
        <a:bodyPr/>
        <a:lstStyle/>
        <a:p>
          <a:endParaRPr lang="en-GB"/>
        </a:p>
      </dgm:t>
    </dgm:pt>
    <dgm:pt modelId="{487179EC-3C44-446D-AE55-0FA66CDF259E}" type="pres">
      <dgm:prSet presAssocID="{32E9B4AA-5125-4153-A1D0-1402B9CDB3F1}" presName="rootnode" presStyleCnt="0">
        <dgm:presLayoutVars>
          <dgm:chMax/>
          <dgm:chPref/>
          <dgm:dir/>
          <dgm:animLvl val="lvl"/>
        </dgm:presLayoutVars>
      </dgm:prSet>
      <dgm:spPr/>
    </dgm:pt>
    <dgm:pt modelId="{5CD31E1A-1BF2-425E-956B-D743E6B21C5C}" type="pres">
      <dgm:prSet presAssocID="{C251138D-E579-46C3-A13C-0A1D0E2F54E9}" presName="composite" presStyleCnt="0"/>
      <dgm:spPr/>
    </dgm:pt>
    <dgm:pt modelId="{75D55A35-4F18-43D6-88F6-7EA5FE0AE55B}" type="pres">
      <dgm:prSet presAssocID="{C251138D-E579-46C3-A13C-0A1D0E2F54E9}" presName="LShape" presStyleLbl="alignNode1" presStyleIdx="0" presStyleCnt="5"/>
      <dgm:spPr/>
    </dgm:pt>
    <dgm:pt modelId="{6D2FC06C-1617-4221-8E65-29CB1F3DF905}" type="pres">
      <dgm:prSet presAssocID="{C251138D-E579-46C3-A13C-0A1D0E2F54E9}" presName="ParentText" presStyleLbl="revTx" presStyleIdx="0" presStyleCnt="3">
        <dgm:presLayoutVars>
          <dgm:chMax val="0"/>
          <dgm:chPref val="0"/>
          <dgm:bulletEnabled val="1"/>
        </dgm:presLayoutVars>
      </dgm:prSet>
      <dgm:spPr/>
    </dgm:pt>
    <dgm:pt modelId="{B45F5943-CF09-4889-9185-D3A46A95D0C0}" type="pres">
      <dgm:prSet presAssocID="{C251138D-E579-46C3-A13C-0A1D0E2F54E9}" presName="Triangle" presStyleLbl="alignNode1" presStyleIdx="1" presStyleCnt="5"/>
      <dgm:spPr/>
    </dgm:pt>
    <dgm:pt modelId="{36688DA6-AB90-4A56-BED8-CF88A9790842}" type="pres">
      <dgm:prSet presAssocID="{0B3D7937-926C-41FA-9591-D1A1A2BA0054}" presName="sibTrans" presStyleCnt="0"/>
      <dgm:spPr/>
    </dgm:pt>
    <dgm:pt modelId="{A39CB02A-C425-4133-9663-DEA4D5DC1A07}" type="pres">
      <dgm:prSet presAssocID="{0B3D7937-926C-41FA-9591-D1A1A2BA0054}" presName="space" presStyleCnt="0"/>
      <dgm:spPr/>
    </dgm:pt>
    <dgm:pt modelId="{C3E0F59B-EB16-4D35-8768-242649C825EA}" type="pres">
      <dgm:prSet presAssocID="{7AEEBDE1-0A47-47A8-B361-BC6ED136C8FA}" presName="composite" presStyleCnt="0"/>
      <dgm:spPr/>
    </dgm:pt>
    <dgm:pt modelId="{36AB78D2-8806-45AF-B058-E9D49BD87D44}" type="pres">
      <dgm:prSet presAssocID="{7AEEBDE1-0A47-47A8-B361-BC6ED136C8FA}" presName="LShape" presStyleLbl="alignNode1" presStyleIdx="2" presStyleCnt="5"/>
      <dgm:spPr/>
    </dgm:pt>
    <dgm:pt modelId="{4E1BACF9-300A-4A96-A131-504DB8B05891}" type="pres">
      <dgm:prSet presAssocID="{7AEEBDE1-0A47-47A8-B361-BC6ED136C8FA}" presName="ParentText" presStyleLbl="revTx" presStyleIdx="1" presStyleCnt="3">
        <dgm:presLayoutVars>
          <dgm:chMax val="0"/>
          <dgm:chPref val="0"/>
          <dgm:bulletEnabled val="1"/>
        </dgm:presLayoutVars>
      </dgm:prSet>
      <dgm:spPr/>
    </dgm:pt>
    <dgm:pt modelId="{69F5EEFA-890A-4C0C-BD19-40355773A3FC}" type="pres">
      <dgm:prSet presAssocID="{7AEEBDE1-0A47-47A8-B361-BC6ED136C8FA}" presName="Triangle" presStyleLbl="alignNode1" presStyleIdx="3" presStyleCnt="5"/>
      <dgm:spPr/>
    </dgm:pt>
    <dgm:pt modelId="{8ED86784-2A3A-4EAD-B642-AE0E123071D5}" type="pres">
      <dgm:prSet presAssocID="{D10FB93A-0D60-41C8-BF9F-B889FA861FF8}" presName="sibTrans" presStyleCnt="0"/>
      <dgm:spPr/>
    </dgm:pt>
    <dgm:pt modelId="{C97E5AAA-4162-4E55-A365-CB855A1A1256}" type="pres">
      <dgm:prSet presAssocID="{D10FB93A-0D60-41C8-BF9F-B889FA861FF8}" presName="space" presStyleCnt="0"/>
      <dgm:spPr/>
    </dgm:pt>
    <dgm:pt modelId="{B3C1338A-6DDB-482B-AF1E-1AFA117FAE46}" type="pres">
      <dgm:prSet presAssocID="{B925BD7F-44AF-42B5-AC5F-0AF485B60A8B}" presName="composite" presStyleCnt="0"/>
      <dgm:spPr/>
    </dgm:pt>
    <dgm:pt modelId="{B92C650C-79AE-41E1-BB44-BDEFA43A9086}" type="pres">
      <dgm:prSet presAssocID="{B925BD7F-44AF-42B5-AC5F-0AF485B60A8B}" presName="LShape" presStyleLbl="alignNode1" presStyleIdx="4" presStyleCnt="5"/>
      <dgm:spPr/>
    </dgm:pt>
    <dgm:pt modelId="{AA506569-0277-4005-9ECE-1DA1AF86970B}" type="pres">
      <dgm:prSet presAssocID="{B925BD7F-44AF-42B5-AC5F-0AF485B60A8B}" presName="ParentText" presStyleLbl="revTx" presStyleIdx="2" presStyleCnt="3">
        <dgm:presLayoutVars>
          <dgm:chMax val="0"/>
          <dgm:chPref val="0"/>
          <dgm:bulletEnabled val="1"/>
        </dgm:presLayoutVars>
      </dgm:prSet>
      <dgm:spPr/>
    </dgm:pt>
  </dgm:ptLst>
  <dgm:cxnLst>
    <dgm:cxn modelId="{6AA65C1A-E679-460D-9F22-3ACFF1D3D37B}" type="presOf" srcId="{B925BD7F-44AF-42B5-AC5F-0AF485B60A8B}" destId="{AA506569-0277-4005-9ECE-1DA1AF86970B}" srcOrd="0" destOrd="0" presId="urn:microsoft.com/office/officeart/2009/3/layout/StepUpProcess"/>
    <dgm:cxn modelId="{BEBAF742-858D-4CE2-9E02-AADCD6220C71}" srcId="{32E9B4AA-5125-4153-A1D0-1402B9CDB3F1}" destId="{7AEEBDE1-0A47-47A8-B361-BC6ED136C8FA}" srcOrd="1" destOrd="0" parTransId="{F8A9C6FF-03F2-43E3-B7B8-DFAE4D8EEC64}" sibTransId="{D10FB93A-0D60-41C8-BF9F-B889FA861FF8}"/>
    <dgm:cxn modelId="{B814D365-302E-4CB0-BF47-688DAA4ADAE4}" srcId="{32E9B4AA-5125-4153-A1D0-1402B9CDB3F1}" destId="{B925BD7F-44AF-42B5-AC5F-0AF485B60A8B}" srcOrd="2" destOrd="0" parTransId="{456219DC-23D4-4A6E-AC7D-B02D7D881B51}" sibTransId="{2F059273-7785-4EE8-9785-C44BB8200020}"/>
    <dgm:cxn modelId="{602C1F73-03BA-4173-B088-A08A8E7BF4BE}" type="presOf" srcId="{32E9B4AA-5125-4153-A1D0-1402B9CDB3F1}" destId="{487179EC-3C44-446D-AE55-0FA66CDF259E}" srcOrd="0" destOrd="0" presId="urn:microsoft.com/office/officeart/2009/3/layout/StepUpProcess"/>
    <dgm:cxn modelId="{C671AED2-4FC5-4627-A2A1-F854884E5FD5}" srcId="{32E9B4AA-5125-4153-A1D0-1402B9CDB3F1}" destId="{C251138D-E579-46C3-A13C-0A1D0E2F54E9}" srcOrd="0" destOrd="0" parTransId="{52CE529A-644A-4C3D-B11C-47AF046BF21C}" sibTransId="{0B3D7937-926C-41FA-9591-D1A1A2BA0054}"/>
    <dgm:cxn modelId="{6CA3F2E0-D5CB-4D66-9194-A458E90CD304}" type="presOf" srcId="{7AEEBDE1-0A47-47A8-B361-BC6ED136C8FA}" destId="{4E1BACF9-300A-4A96-A131-504DB8B05891}" srcOrd="0" destOrd="0" presId="urn:microsoft.com/office/officeart/2009/3/layout/StepUpProcess"/>
    <dgm:cxn modelId="{2C55D6F8-228A-443D-BC64-AAF1CF5DCD6D}" type="presOf" srcId="{C251138D-E579-46C3-A13C-0A1D0E2F54E9}" destId="{6D2FC06C-1617-4221-8E65-29CB1F3DF905}" srcOrd="0" destOrd="0" presId="urn:microsoft.com/office/officeart/2009/3/layout/StepUpProcess"/>
    <dgm:cxn modelId="{7DE0DB46-924E-404F-AE6F-B2B861BF2107}" type="presParOf" srcId="{487179EC-3C44-446D-AE55-0FA66CDF259E}" destId="{5CD31E1A-1BF2-425E-956B-D743E6B21C5C}" srcOrd="0" destOrd="0" presId="urn:microsoft.com/office/officeart/2009/3/layout/StepUpProcess"/>
    <dgm:cxn modelId="{23CA291C-A3EE-422D-BE3C-2CD3BC4EA667}" type="presParOf" srcId="{5CD31E1A-1BF2-425E-956B-D743E6B21C5C}" destId="{75D55A35-4F18-43D6-88F6-7EA5FE0AE55B}" srcOrd="0" destOrd="0" presId="urn:microsoft.com/office/officeart/2009/3/layout/StepUpProcess"/>
    <dgm:cxn modelId="{E1184890-221C-49BF-A403-3659AB4D3197}" type="presParOf" srcId="{5CD31E1A-1BF2-425E-956B-D743E6B21C5C}" destId="{6D2FC06C-1617-4221-8E65-29CB1F3DF905}" srcOrd="1" destOrd="0" presId="urn:microsoft.com/office/officeart/2009/3/layout/StepUpProcess"/>
    <dgm:cxn modelId="{5D919FC2-8C55-4489-BED1-9030FC8EC0A2}" type="presParOf" srcId="{5CD31E1A-1BF2-425E-956B-D743E6B21C5C}" destId="{B45F5943-CF09-4889-9185-D3A46A95D0C0}" srcOrd="2" destOrd="0" presId="urn:microsoft.com/office/officeart/2009/3/layout/StepUpProcess"/>
    <dgm:cxn modelId="{5419401C-22A5-4A09-870E-D31583D90B65}" type="presParOf" srcId="{487179EC-3C44-446D-AE55-0FA66CDF259E}" destId="{36688DA6-AB90-4A56-BED8-CF88A9790842}" srcOrd="1" destOrd="0" presId="urn:microsoft.com/office/officeart/2009/3/layout/StepUpProcess"/>
    <dgm:cxn modelId="{14BEB80E-662F-4EA7-AC11-A8F3070235E2}" type="presParOf" srcId="{36688DA6-AB90-4A56-BED8-CF88A9790842}" destId="{A39CB02A-C425-4133-9663-DEA4D5DC1A07}" srcOrd="0" destOrd="0" presId="urn:microsoft.com/office/officeart/2009/3/layout/StepUpProcess"/>
    <dgm:cxn modelId="{41CE4693-0B50-4BE4-9FDD-07C9C77BE79D}" type="presParOf" srcId="{487179EC-3C44-446D-AE55-0FA66CDF259E}" destId="{C3E0F59B-EB16-4D35-8768-242649C825EA}" srcOrd="2" destOrd="0" presId="urn:microsoft.com/office/officeart/2009/3/layout/StepUpProcess"/>
    <dgm:cxn modelId="{1DE2AE6F-4E29-4222-A687-5393087D2A0F}" type="presParOf" srcId="{C3E0F59B-EB16-4D35-8768-242649C825EA}" destId="{36AB78D2-8806-45AF-B058-E9D49BD87D44}" srcOrd="0" destOrd="0" presId="urn:microsoft.com/office/officeart/2009/3/layout/StepUpProcess"/>
    <dgm:cxn modelId="{3863E104-7DA6-41D4-A185-9AB29E07958E}" type="presParOf" srcId="{C3E0F59B-EB16-4D35-8768-242649C825EA}" destId="{4E1BACF9-300A-4A96-A131-504DB8B05891}" srcOrd="1" destOrd="0" presId="urn:microsoft.com/office/officeart/2009/3/layout/StepUpProcess"/>
    <dgm:cxn modelId="{1481A85A-CF08-44FC-BEB6-26D44BF2F2BA}" type="presParOf" srcId="{C3E0F59B-EB16-4D35-8768-242649C825EA}" destId="{69F5EEFA-890A-4C0C-BD19-40355773A3FC}" srcOrd="2" destOrd="0" presId="urn:microsoft.com/office/officeart/2009/3/layout/StepUpProcess"/>
    <dgm:cxn modelId="{ACCE49D6-0A36-44DD-A857-7CD77FA6972C}" type="presParOf" srcId="{487179EC-3C44-446D-AE55-0FA66CDF259E}" destId="{8ED86784-2A3A-4EAD-B642-AE0E123071D5}" srcOrd="3" destOrd="0" presId="urn:microsoft.com/office/officeart/2009/3/layout/StepUpProcess"/>
    <dgm:cxn modelId="{0F9B0A74-5783-4358-8269-4A02198FF032}" type="presParOf" srcId="{8ED86784-2A3A-4EAD-B642-AE0E123071D5}" destId="{C97E5AAA-4162-4E55-A365-CB855A1A1256}" srcOrd="0" destOrd="0" presId="urn:microsoft.com/office/officeart/2009/3/layout/StepUpProcess"/>
    <dgm:cxn modelId="{5806900E-5733-4755-BC64-AD4EB529D9CE}" type="presParOf" srcId="{487179EC-3C44-446D-AE55-0FA66CDF259E}" destId="{B3C1338A-6DDB-482B-AF1E-1AFA117FAE46}" srcOrd="4" destOrd="0" presId="urn:microsoft.com/office/officeart/2009/3/layout/StepUpProcess"/>
    <dgm:cxn modelId="{1BF18136-FB69-4593-B621-B4AD431EA7FA}" type="presParOf" srcId="{B3C1338A-6DDB-482B-AF1E-1AFA117FAE46}" destId="{B92C650C-79AE-41E1-BB44-BDEFA43A9086}" srcOrd="0" destOrd="0" presId="urn:microsoft.com/office/officeart/2009/3/layout/StepUpProcess"/>
    <dgm:cxn modelId="{8001F84D-B596-4190-B7CB-3D4C084B6251}" type="presParOf" srcId="{B3C1338A-6DDB-482B-AF1E-1AFA117FAE46}" destId="{AA506569-0277-4005-9ECE-1DA1AF86970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55A35-4F18-43D6-88F6-7EA5FE0AE55B}">
      <dsp:nvSpPr>
        <dsp:cNvPr id="0" name=""/>
        <dsp:cNvSpPr/>
      </dsp:nvSpPr>
      <dsp:spPr>
        <a:xfrm rot="5400000">
          <a:off x="335913" y="3419602"/>
          <a:ext cx="1006533" cy="167484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2FC06C-1617-4221-8E65-29CB1F3DF905}">
      <dsp:nvSpPr>
        <dsp:cNvPr id="0" name=""/>
        <dsp:cNvSpPr/>
      </dsp:nvSpPr>
      <dsp:spPr>
        <a:xfrm>
          <a:off x="167897" y="3920021"/>
          <a:ext cx="1512063" cy="132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Remembering</a:t>
          </a:r>
        </a:p>
      </dsp:txBody>
      <dsp:txXfrm>
        <a:off x="167897" y="3920021"/>
        <a:ext cx="1512063" cy="1325412"/>
      </dsp:txXfrm>
    </dsp:sp>
    <dsp:sp modelId="{B45F5943-CF09-4889-9185-D3A46A95D0C0}">
      <dsp:nvSpPr>
        <dsp:cNvPr id="0" name=""/>
        <dsp:cNvSpPr/>
      </dsp:nvSpPr>
      <dsp:spPr>
        <a:xfrm>
          <a:off x="1394666" y="3296298"/>
          <a:ext cx="285295" cy="28529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C929B6-70F3-4D55-8302-F70D0CB14CDD}">
      <dsp:nvSpPr>
        <dsp:cNvPr id="0" name=""/>
        <dsp:cNvSpPr/>
      </dsp:nvSpPr>
      <dsp:spPr>
        <a:xfrm rot="5400000">
          <a:off x="2186974" y="2961555"/>
          <a:ext cx="1006533" cy="167484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AE156F-7E07-470C-A24C-DE7F80C52B70}">
      <dsp:nvSpPr>
        <dsp:cNvPr id="0" name=""/>
        <dsp:cNvSpPr/>
      </dsp:nvSpPr>
      <dsp:spPr>
        <a:xfrm>
          <a:off x="2018959" y="3461974"/>
          <a:ext cx="1512063" cy="132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Understanding</a:t>
          </a:r>
        </a:p>
      </dsp:txBody>
      <dsp:txXfrm>
        <a:off x="2018959" y="3461974"/>
        <a:ext cx="1512063" cy="1325412"/>
      </dsp:txXfrm>
    </dsp:sp>
    <dsp:sp modelId="{9ACDFCC7-F9ED-414F-B304-8FD7EAE9A982}">
      <dsp:nvSpPr>
        <dsp:cNvPr id="0" name=""/>
        <dsp:cNvSpPr/>
      </dsp:nvSpPr>
      <dsp:spPr>
        <a:xfrm>
          <a:off x="3245728" y="2838251"/>
          <a:ext cx="285295" cy="28529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B78D2-8806-45AF-B058-E9D49BD87D44}">
      <dsp:nvSpPr>
        <dsp:cNvPr id="0" name=""/>
        <dsp:cNvSpPr/>
      </dsp:nvSpPr>
      <dsp:spPr>
        <a:xfrm rot="5400000">
          <a:off x="4038036" y="2503508"/>
          <a:ext cx="1006533" cy="167484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1BACF9-300A-4A96-A131-504DB8B05891}">
      <dsp:nvSpPr>
        <dsp:cNvPr id="0" name=""/>
        <dsp:cNvSpPr/>
      </dsp:nvSpPr>
      <dsp:spPr>
        <a:xfrm>
          <a:off x="3870020" y="3003927"/>
          <a:ext cx="1512063" cy="132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Applying</a:t>
          </a:r>
        </a:p>
      </dsp:txBody>
      <dsp:txXfrm>
        <a:off x="3870020" y="3003927"/>
        <a:ext cx="1512063" cy="1325412"/>
      </dsp:txXfrm>
    </dsp:sp>
    <dsp:sp modelId="{69F5EEFA-890A-4C0C-BD19-40355773A3FC}">
      <dsp:nvSpPr>
        <dsp:cNvPr id="0" name=""/>
        <dsp:cNvSpPr/>
      </dsp:nvSpPr>
      <dsp:spPr>
        <a:xfrm>
          <a:off x="5096789" y="2380204"/>
          <a:ext cx="285295" cy="28529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C1504-A7FD-4FB6-9B45-33443F2D56A7}">
      <dsp:nvSpPr>
        <dsp:cNvPr id="0" name=""/>
        <dsp:cNvSpPr/>
      </dsp:nvSpPr>
      <dsp:spPr>
        <a:xfrm rot="5400000">
          <a:off x="5889098" y="2045461"/>
          <a:ext cx="1006533" cy="167484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9295B4-099A-4DBD-8EFD-AAECA26C0D15}">
      <dsp:nvSpPr>
        <dsp:cNvPr id="0" name=""/>
        <dsp:cNvSpPr/>
      </dsp:nvSpPr>
      <dsp:spPr>
        <a:xfrm>
          <a:off x="5721082" y="2545880"/>
          <a:ext cx="1512063" cy="132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Analysing</a:t>
          </a:r>
        </a:p>
      </dsp:txBody>
      <dsp:txXfrm>
        <a:off x="5721082" y="2545880"/>
        <a:ext cx="1512063" cy="1325412"/>
      </dsp:txXfrm>
    </dsp:sp>
    <dsp:sp modelId="{B0C8CEA1-3D63-496E-9E75-C249C06D4B1C}">
      <dsp:nvSpPr>
        <dsp:cNvPr id="0" name=""/>
        <dsp:cNvSpPr/>
      </dsp:nvSpPr>
      <dsp:spPr>
        <a:xfrm>
          <a:off x="6947851" y="1922157"/>
          <a:ext cx="285295" cy="28529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C650C-79AE-41E1-BB44-BDEFA43A9086}">
      <dsp:nvSpPr>
        <dsp:cNvPr id="0" name=""/>
        <dsp:cNvSpPr/>
      </dsp:nvSpPr>
      <dsp:spPr>
        <a:xfrm rot="5400000">
          <a:off x="7740159" y="1587414"/>
          <a:ext cx="1006533" cy="167484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06569-0277-4005-9ECE-1DA1AF86970B}">
      <dsp:nvSpPr>
        <dsp:cNvPr id="0" name=""/>
        <dsp:cNvSpPr/>
      </dsp:nvSpPr>
      <dsp:spPr>
        <a:xfrm>
          <a:off x="7572144" y="2087833"/>
          <a:ext cx="1512063" cy="132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Evaluating</a:t>
          </a:r>
        </a:p>
      </dsp:txBody>
      <dsp:txXfrm>
        <a:off x="7572144" y="2087833"/>
        <a:ext cx="1512063" cy="1325412"/>
      </dsp:txXfrm>
    </dsp:sp>
    <dsp:sp modelId="{FD4FD920-A4AB-4BA3-834F-6C87641D107B}">
      <dsp:nvSpPr>
        <dsp:cNvPr id="0" name=""/>
        <dsp:cNvSpPr/>
      </dsp:nvSpPr>
      <dsp:spPr>
        <a:xfrm>
          <a:off x="8798913" y="1464110"/>
          <a:ext cx="285295" cy="28529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986AA-376A-4D03-B86C-2F82A459C212}">
      <dsp:nvSpPr>
        <dsp:cNvPr id="0" name=""/>
        <dsp:cNvSpPr/>
      </dsp:nvSpPr>
      <dsp:spPr>
        <a:xfrm rot="5400000">
          <a:off x="9591221" y="1129367"/>
          <a:ext cx="1006533" cy="167484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B45BC-8A26-4F1E-AB27-5820B9512716}">
      <dsp:nvSpPr>
        <dsp:cNvPr id="0" name=""/>
        <dsp:cNvSpPr/>
      </dsp:nvSpPr>
      <dsp:spPr>
        <a:xfrm>
          <a:off x="9423205" y="1629786"/>
          <a:ext cx="1512063" cy="132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Creating</a:t>
          </a:r>
        </a:p>
      </dsp:txBody>
      <dsp:txXfrm>
        <a:off x="9423205" y="1629786"/>
        <a:ext cx="1512063" cy="1325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55A35-4F18-43D6-88F6-7EA5FE0AE55B}">
      <dsp:nvSpPr>
        <dsp:cNvPr id="0" name=""/>
        <dsp:cNvSpPr/>
      </dsp:nvSpPr>
      <dsp:spPr>
        <a:xfrm rot="5400000">
          <a:off x="685767" y="1765647"/>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2FC06C-1617-4221-8E65-29CB1F3DF905}">
      <dsp:nvSpPr>
        <dsp:cNvPr id="0" name=""/>
        <dsp:cNvSpPr/>
      </dsp:nvSpPr>
      <dsp:spPr>
        <a:xfrm>
          <a:off x="344691" y="2781509"/>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Knowledge</a:t>
          </a:r>
        </a:p>
      </dsp:txBody>
      <dsp:txXfrm>
        <a:off x="344691" y="2781509"/>
        <a:ext cx="3069522" cy="2690616"/>
      </dsp:txXfrm>
    </dsp:sp>
    <dsp:sp modelId="{B45F5943-CF09-4889-9185-D3A46A95D0C0}">
      <dsp:nvSpPr>
        <dsp:cNvPr id="0" name=""/>
        <dsp:cNvSpPr/>
      </dsp:nvSpPr>
      <dsp:spPr>
        <a:xfrm>
          <a:off x="2835059" y="1515337"/>
          <a:ext cx="579155" cy="57915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B78D2-8806-45AF-B058-E9D49BD87D44}">
      <dsp:nvSpPr>
        <dsp:cNvPr id="0" name=""/>
        <dsp:cNvSpPr/>
      </dsp:nvSpPr>
      <dsp:spPr>
        <a:xfrm rot="5400000">
          <a:off x="4443462" y="835802"/>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1BACF9-300A-4A96-A131-504DB8B05891}">
      <dsp:nvSpPr>
        <dsp:cNvPr id="0" name=""/>
        <dsp:cNvSpPr/>
      </dsp:nvSpPr>
      <dsp:spPr>
        <a:xfrm>
          <a:off x="4102387" y="1851664"/>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Comprehension</a:t>
          </a:r>
        </a:p>
      </dsp:txBody>
      <dsp:txXfrm>
        <a:off x="4102387" y="1851664"/>
        <a:ext cx="3069522" cy="2690616"/>
      </dsp:txXfrm>
    </dsp:sp>
    <dsp:sp modelId="{69F5EEFA-890A-4C0C-BD19-40355773A3FC}">
      <dsp:nvSpPr>
        <dsp:cNvPr id="0" name=""/>
        <dsp:cNvSpPr/>
      </dsp:nvSpPr>
      <dsp:spPr>
        <a:xfrm>
          <a:off x="6592755" y="585491"/>
          <a:ext cx="579155" cy="57915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C650C-79AE-41E1-BB44-BDEFA43A9086}">
      <dsp:nvSpPr>
        <dsp:cNvPr id="0" name=""/>
        <dsp:cNvSpPr/>
      </dsp:nvSpPr>
      <dsp:spPr>
        <a:xfrm rot="5400000">
          <a:off x="8201158" y="-94043"/>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06569-0277-4005-9ECE-1DA1AF86970B}">
      <dsp:nvSpPr>
        <dsp:cNvPr id="0" name=""/>
        <dsp:cNvSpPr/>
      </dsp:nvSpPr>
      <dsp:spPr>
        <a:xfrm>
          <a:off x="7860083" y="921818"/>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Application</a:t>
          </a:r>
        </a:p>
      </dsp:txBody>
      <dsp:txXfrm>
        <a:off x="7860083" y="921818"/>
        <a:ext cx="3069522" cy="2690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55A35-4F18-43D6-88F6-7EA5FE0AE55B}">
      <dsp:nvSpPr>
        <dsp:cNvPr id="0" name=""/>
        <dsp:cNvSpPr/>
      </dsp:nvSpPr>
      <dsp:spPr>
        <a:xfrm rot="5400000">
          <a:off x="685767" y="1765647"/>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2FC06C-1617-4221-8E65-29CB1F3DF905}">
      <dsp:nvSpPr>
        <dsp:cNvPr id="0" name=""/>
        <dsp:cNvSpPr/>
      </dsp:nvSpPr>
      <dsp:spPr>
        <a:xfrm>
          <a:off x="344691" y="2781509"/>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Knowledge</a:t>
          </a:r>
        </a:p>
      </dsp:txBody>
      <dsp:txXfrm>
        <a:off x="344691" y="2781509"/>
        <a:ext cx="3069522" cy="2690616"/>
      </dsp:txXfrm>
    </dsp:sp>
    <dsp:sp modelId="{B45F5943-CF09-4889-9185-D3A46A95D0C0}">
      <dsp:nvSpPr>
        <dsp:cNvPr id="0" name=""/>
        <dsp:cNvSpPr/>
      </dsp:nvSpPr>
      <dsp:spPr>
        <a:xfrm>
          <a:off x="2835059" y="1515337"/>
          <a:ext cx="579155" cy="57915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B78D2-8806-45AF-B058-E9D49BD87D44}">
      <dsp:nvSpPr>
        <dsp:cNvPr id="0" name=""/>
        <dsp:cNvSpPr/>
      </dsp:nvSpPr>
      <dsp:spPr>
        <a:xfrm rot="5400000">
          <a:off x="4443462" y="835802"/>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1BACF9-300A-4A96-A131-504DB8B05891}">
      <dsp:nvSpPr>
        <dsp:cNvPr id="0" name=""/>
        <dsp:cNvSpPr/>
      </dsp:nvSpPr>
      <dsp:spPr>
        <a:xfrm>
          <a:off x="4102387" y="1851664"/>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Comprehension</a:t>
          </a:r>
        </a:p>
      </dsp:txBody>
      <dsp:txXfrm>
        <a:off x="4102387" y="1851664"/>
        <a:ext cx="3069522" cy="2690616"/>
      </dsp:txXfrm>
    </dsp:sp>
    <dsp:sp modelId="{69F5EEFA-890A-4C0C-BD19-40355773A3FC}">
      <dsp:nvSpPr>
        <dsp:cNvPr id="0" name=""/>
        <dsp:cNvSpPr/>
      </dsp:nvSpPr>
      <dsp:spPr>
        <a:xfrm>
          <a:off x="6592755" y="585491"/>
          <a:ext cx="579155" cy="57915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C650C-79AE-41E1-BB44-BDEFA43A9086}">
      <dsp:nvSpPr>
        <dsp:cNvPr id="0" name=""/>
        <dsp:cNvSpPr/>
      </dsp:nvSpPr>
      <dsp:spPr>
        <a:xfrm rot="5400000">
          <a:off x="8201158" y="-94043"/>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06569-0277-4005-9ECE-1DA1AF86970B}">
      <dsp:nvSpPr>
        <dsp:cNvPr id="0" name=""/>
        <dsp:cNvSpPr/>
      </dsp:nvSpPr>
      <dsp:spPr>
        <a:xfrm>
          <a:off x="7860083" y="921818"/>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Application</a:t>
          </a:r>
        </a:p>
      </dsp:txBody>
      <dsp:txXfrm>
        <a:off x="7860083" y="921818"/>
        <a:ext cx="3069522" cy="2690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55A35-4F18-43D6-88F6-7EA5FE0AE55B}">
      <dsp:nvSpPr>
        <dsp:cNvPr id="0" name=""/>
        <dsp:cNvSpPr/>
      </dsp:nvSpPr>
      <dsp:spPr>
        <a:xfrm rot="5400000">
          <a:off x="685767" y="1765647"/>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2FC06C-1617-4221-8E65-29CB1F3DF905}">
      <dsp:nvSpPr>
        <dsp:cNvPr id="0" name=""/>
        <dsp:cNvSpPr/>
      </dsp:nvSpPr>
      <dsp:spPr>
        <a:xfrm>
          <a:off x="344691" y="2781509"/>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Knowledge</a:t>
          </a:r>
        </a:p>
      </dsp:txBody>
      <dsp:txXfrm>
        <a:off x="344691" y="2781509"/>
        <a:ext cx="3069522" cy="2690616"/>
      </dsp:txXfrm>
    </dsp:sp>
    <dsp:sp modelId="{B45F5943-CF09-4889-9185-D3A46A95D0C0}">
      <dsp:nvSpPr>
        <dsp:cNvPr id="0" name=""/>
        <dsp:cNvSpPr/>
      </dsp:nvSpPr>
      <dsp:spPr>
        <a:xfrm>
          <a:off x="2835059" y="1515337"/>
          <a:ext cx="579155" cy="57915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B78D2-8806-45AF-B058-E9D49BD87D44}">
      <dsp:nvSpPr>
        <dsp:cNvPr id="0" name=""/>
        <dsp:cNvSpPr/>
      </dsp:nvSpPr>
      <dsp:spPr>
        <a:xfrm rot="5400000">
          <a:off x="4443462" y="835802"/>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1BACF9-300A-4A96-A131-504DB8B05891}">
      <dsp:nvSpPr>
        <dsp:cNvPr id="0" name=""/>
        <dsp:cNvSpPr/>
      </dsp:nvSpPr>
      <dsp:spPr>
        <a:xfrm>
          <a:off x="4102387" y="1851664"/>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Comprehension</a:t>
          </a:r>
        </a:p>
      </dsp:txBody>
      <dsp:txXfrm>
        <a:off x="4102387" y="1851664"/>
        <a:ext cx="3069522" cy="2690616"/>
      </dsp:txXfrm>
    </dsp:sp>
    <dsp:sp modelId="{69F5EEFA-890A-4C0C-BD19-40355773A3FC}">
      <dsp:nvSpPr>
        <dsp:cNvPr id="0" name=""/>
        <dsp:cNvSpPr/>
      </dsp:nvSpPr>
      <dsp:spPr>
        <a:xfrm>
          <a:off x="6592755" y="585491"/>
          <a:ext cx="579155" cy="57915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C650C-79AE-41E1-BB44-BDEFA43A9086}">
      <dsp:nvSpPr>
        <dsp:cNvPr id="0" name=""/>
        <dsp:cNvSpPr/>
      </dsp:nvSpPr>
      <dsp:spPr>
        <a:xfrm rot="5400000">
          <a:off x="8201158" y="-94043"/>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06569-0277-4005-9ECE-1DA1AF86970B}">
      <dsp:nvSpPr>
        <dsp:cNvPr id="0" name=""/>
        <dsp:cNvSpPr/>
      </dsp:nvSpPr>
      <dsp:spPr>
        <a:xfrm>
          <a:off x="7860083" y="921818"/>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Application</a:t>
          </a:r>
        </a:p>
      </dsp:txBody>
      <dsp:txXfrm>
        <a:off x="7860083" y="921818"/>
        <a:ext cx="3069522" cy="26906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55A35-4F18-43D6-88F6-7EA5FE0AE55B}">
      <dsp:nvSpPr>
        <dsp:cNvPr id="0" name=""/>
        <dsp:cNvSpPr/>
      </dsp:nvSpPr>
      <dsp:spPr>
        <a:xfrm rot="5400000">
          <a:off x="685767" y="1765647"/>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2FC06C-1617-4221-8E65-29CB1F3DF905}">
      <dsp:nvSpPr>
        <dsp:cNvPr id="0" name=""/>
        <dsp:cNvSpPr/>
      </dsp:nvSpPr>
      <dsp:spPr>
        <a:xfrm>
          <a:off x="344691" y="2781509"/>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Knowledge</a:t>
          </a:r>
        </a:p>
      </dsp:txBody>
      <dsp:txXfrm>
        <a:off x="344691" y="2781509"/>
        <a:ext cx="3069522" cy="2690616"/>
      </dsp:txXfrm>
    </dsp:sp>
    <dsp:sp modelId="{B45F5943-CF09-4889-9185-D3A46A95D0C0}">
      <dsp:nvSpPr>
        <dsp:cNvPr id="0" name=""/>
        <dsp:cNvSpPr/>
      </dsp:nvSpPr>
      <dsp:spPr>
        <a:xfrm>
          <a:off x="2835059" y="1515337"/>
          <a:ext cx="579155" cy="57915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B78D2-8806-45AF-B058-E9D49BD87D44}">
      <dsp:nvSpPr>
        <dsp:cNvPr id="0" name=""/>
        <dsp:cNvSpPr/>
      </dsp:nvSpPr>
      <dsp:spPr>
        <a:xfrm rot="5400000">
          <a:off x="4443462" y="835802"/>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1BACF9-300A-4A96-A131-504DB8B05891}">
      <dsp:nvSpPr>
        <dsp:cNvPr id="0" name=""/>
        <dsp:cNvSpPr/>
      </dsp:nvSpPr>
      <dsp:spPr>
        <a:xfrm>
          <a:off x="4102387" y="1851664"/>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Comprehension</a:t>
          </a:r>
        </a:p>
      </dsp:txBody>
      <dsp:txXfrm>
        <a:off x="4102387" y="1851664"/>
        <a:ext cx="3069522" cy="2690616"/>
      </dsp:txXfrm>
    </dsp:sp>
    <dsp:sp modelId="{69F5EEFA-890A-4C0C-BD19-40355773A3FC}">
      <dsp:nvSpPr>
        <dsp:cNvPr id="0" name=""/>
        <dsp:cNvSpPr/>
      </dsp:nvSpPr>
      <dsp:spPr>
        <a:xfrm>
          <a:off x="6592755" y="585491"/>
          <a:ext cx="579155" cy="57915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C650C-79AE-41E1-BB44-BDEFA43A9086}">
      <dsp:nvSpPr>
        <dsp:cNvPr id="0" name=""/>
        <dsp:cNvSpPr/>
      </dsp:nvSpPr>
      <dsp:spPr>
        <a:xfrm rot="5400000">
          <a:off x="8201158" y="-94043"/>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06569-0277-4005-9ECE-1DA1AF86970B}">
      <dsp:nvSpPr>
        <dsp:cNvPr id="0" name=""/>
        <dsp:cNvSpPr/>
      </dsp:nvSpPr>
      <dsp:spPr>
        <a:xfrm>
          <a:off x="7860083" y="921818"/>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Application</a:t>
          </a:r>
        </a:p>
      </dsp:txBody>
      <dsp:txXfrm>
        <a:off x="7860083" y="921818"/>
        <a:ext cx="3069522" cy="26906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55A35-4F18-43D6-88F6-7EA5FE0AE55B}">
      <dsp:nvSpPr>
        <dsp:cNvPr id="0" name=""/>
        <dsp:cNvSpPr/>
      </dsp:nvSpPr>
      <dsp:spPr>
        <a:xfrm rot="5400000">
          <a:off x="685767" y="1765647"/>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2FC06C-1617-4221-8E65-29CB1F3DF905}">
      <dsp:nvSpPr>
        <dsp:cNvPr id="0" name=""/>
        <dsp:cNvSpPr/>
      </dsp:nvSpPr>
      <dsp:spPr>
        <a:xfrm>
          <a:off x="344691" y="2781509"/>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Knowledge</a:t>
          </a:r>
        </a:p>
      </dsp:txBody>
      <dsp:txXfrm>
        <a:off x="344691" y="2781509"/>
        <a:ext cx="3069522" cy="2690616"/>
      </dsp:txXfrm>
    </dsp:sp>
    <dsp:sp modelId="{B45F5943-CF09-4889-9185-D3A46A95D0C0}">
      <dsp:nvSpPr>
        <dsp:cNvPr id="0" name=""/>
        <dsp:cNvSpPr/>
      </dsp:nvSpPr>
      <dsp:spPr>
        <a:xfrm>
          <a:off x="2835059" y="1515337"/>
          <a:ext cx="579155" cy="57915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B78D2-8806-45AF-B058-E9D49BD87D44}">
      <dsp:nvSpPr>
        <dsp:cNvPr id="0" name=""/>
        <dsp:cNvSpPr/>
      </dsp:nvSpPr>
      <dsp:spPr>
        <a:xfrm rot="5400000">
          <a:off x="4443462" y="835802"/>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1BACF9-300A-4A96-A131-504DB8B05891}">
      <dsp:nvSpPr>
        <dsp:cNvPr id="0" name=""/>
        <dsp:cNvSpPr/>
      </dsp:nvSpPr>
      <dsp:spPr>
        <a:xfrm>
          <a:off x="4102387" y="1851664"/>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Comprehension</a:t>
          </a:r>
        </a:p>
      </dsp:txBody>
      <dsp:txXfrm>
        <a:off x="4102387" y="1851664"/>
        <a:ext cx="3069522" cy="2690616"/>
      </dsp:txXfrm>
    </dsp:sp>
    <dsp:sp modelId="{69F5EEFA-890A-4C0C-BD19-40355773A3FC}">
      <dsp:nvSpPr>
        <dsp:cNvPr id="0" name=""/>
        <dsp:cNvSpPr/>
      </dsp:nvSpPr>
      <dsp:spPr>
        <a:xfrm>
          <a:off x="6592755" y="585491"/>
          <a:ext cx="579155" cy="57915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C650C-79AE-41E1-BB44-BDEFA43A9086}">
      <dsp:nvSpPr>
        <dsp:cNvPr id="0" name=""/>
        <dsp:cNvSpPr/>
      </dsp:nvSpPr>
      <dsp:spPr>
        <a:xfrm rot="5400000">
          <a:off x="8201158" y="-94043"/>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06569-0277-4005-9ECE-1DA1AF86970B}">
      <dsp:nvSpPr>
        <dsp:cNvPr id="0" name=""/>
        <dsp:cNvSpPr/>
      </dsp:nvSpPr>
      <dsp:spPr>
        <a:xfrm>
          <a:off x="7860083" y="921818"/>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Application</a:t>
          </a:r>
        </a:p>
      </dsp:txBody>
      <dsp:txXfrm>
        <a:off x="7860083" y="921818"/>
        <a:ext cx="3069522" cy="26906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55A35-4F18-43D6-88F6-7EA5FE0AE55B}">
      <dsp:nvSpPr>
        <dsp:cNvPr id="0" name=""/>
        <dsp:cNvSpPr/>
      </dsp:nvSpPr>
      <dsp:spPr>
        <a:xfrm rot="5400000">
          <a:off x="685767" y="1765647"/>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2FC06C-1617-4221-8E65-29CB1F3DF905}">
      <dsp:nvSpPr>
        <dsp:cNvPr id="0" name=""/>
        <dsp:cNvSpPr/>
      </dsp:nvSpPr>
      <dsp:spPr>
        <a:xfrm>
          <a:off x="344691" y="2781509"/>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Knowledge</a:t>
          </a:r>
        </a:p>
      </dsp:txBody>
      <dsp:txXfrm>
        <a:off x="344691" y="2781509"/>
        <a:ext cx="3069522" cy="2690616"/>
      </dsp:txXfrm>
    </dsp:sp>
    <dsp:sp modelId="{B45F5943-CF09-4889-9185-D3A46A95D0C0}">
      <dsp:nvSpPr>
        <dsp:cNvPr id="0" name=""/>
        <dsp:cNvSpPr/>
      </dsp:nvSpPr>
      <dsp:spPr>
        <a:xfrm>
          <a:off x="2835059" y="1515337"/>
          <a:ext cx="579155" cy="57915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B78D2-8806-45AF-B058-E9D49BD87D44}">
      <dsp:nvSpPr>
        <dsp:cNvPr id="0" name=""/>
        <dsp:cNvSpPr/>
      </dsp:nvSpPr>
      <dsp:spPr>
        <a:xfrm rot="5400000">
          <a:off x="4443462" y="835802"/>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1BACF9-300A-4A96-A131-504DB8B05891}">
      <dsp:nvSpPr>
        <dsp:cNvPr id="0" name=""/>
        <dsp:cNvSpPr/>
      </dsp:nvSpPr>
      <dsp:spPr>
        <a:xfrm>
          <a:off x="4102387" y="1851664"/>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Comprehension</a:t>
          </a:r>
        </a:p>
      </dsp:txBody>
      <dsp:txXfrm>
        <a:off x="4102387" y="1851664"/>
        <a:ext cx="3069522" cy="2690616"/>
      </dsp:txXfrm>
    </dsp:sp>
    <dsp:sp modelId="{69F5EEFA-890A-4C0C-BD19-40355773A3FC}">
      <dsp:nvSpPr>
        <dsp:cNvPr id="0" name=""/>
        <dsp:cNvSpPr/>
      </dsp:nvSpPr>
      <dsp:spPr>
        <a:xfrm>
          <a:off x="6592755" y="585491"/>
          <a:ext cx="579155" cy="57915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C650C-79AE-41E1-BB44-BDEFA43A9086}">
      <dsp:nvSpPr>
        <dsp:cNvPr id="0" name=""/>
        <dsp:cNvSpPr/>
      </dsp:nvSpPr>
      <dsp:spPr>
        <a:xfrm rot="5400000">
          <a:off x="8201158" y="-94043"/>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06569-0277-4005-9ECE-1DA1AF86970B}">
      <dsp:nvSpPr>
        <dsp:cNvPr id="0" name=""/>
        <dsp:cNvSpPr/>
      </dsp:nvSpPr>
      <dsp:spPr>
        <a:xfrm>
          <a:off x="7860083" y="921818"/>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Application</a:t>
          </a:r>
        </a:p>
      </dsp:txBody>
      <dsp:txXfrm>
        <a:off x="7860083" y="921818"/>
        <a:ext cx="3069522" cy="26906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55A35-4F18-43D6-88F6-7EA5FE0AE55B}">
      <dsp:nvSpPr>
        <dsp:cNvPr id="0" name=""/>
        <dsp:cNvSpPr/>
      </dsp:nvSpPr>
      <dsp:spPr>
        <a:xfrm rot="5400000">
          <a:off x="685767" y="1765647"/>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2FC06C-1617-4221-8E65-29CB1F3DF905}">
      <dsp:nvSpPr>
        <dsp:cNvPr id="0" name=""/>
        <dsp:cNvSpPr/>
      </dsp:nvSpPr>
      <dsp:spPr>
        <a:xfrm>
          <a:off x="344691" y="2781509"/>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Knowledge</a:t>
          </a:r>
        </a:p>
      </dsp:txBody>
      <dsp:txXfrm>
        <a:off x="344691" y="2781509"/>
        <a:ext cx="3069522" cy="2690616"/>
      </dsp:txXfrm>
    </dsp:sp>
    <dsp:sp modelId="{B45F5943-CF09-4889-9185-D3A46A95D0C0}">
      <dsp:nvSpPr>
        <dsp:cNvPr id="0" name=""/>
        <dsp:cNvSpPr/>
      </dsp:nvSpPr>
      <dsp:spPr>
        <a:xfrm>
          <a:off x="2835059" y="1515337"/>
          <a:ext cx="579155" cy="57915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B78D2-8806-45AF-B058-E9D49BD87D44}">
      <dsp:nvSpPr>
        <dsp:cNvPr id="0" name=""/>
        <dsp:cNvSpPr/>
      </dsp:nvSpPr>
      <dsp:spPr>
        <a:xfrm rot="5400000">
          <a:off x="4443462" y="835802"/>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1BACF9-300A-4A96-A131-504DB8B05891}">
      <dsp:nvSpPr>
        <dsp:cNvPr id="0" name=""/>
        <dsp:cNvSpPr/>
      </dsp:nvSpPr>
      <dsp:spPr>
        <a:xfrm>
          <a:off x="4102387" y="1851664"/>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Comprehension</a:t>
          </a:r>
        </a:p>
      </dsp:txBody>
      <dsp:txXfrm>
        <a:off x="4102387" y="1851664"/>
        <a:ext cx="3069522" cy="2690616"/>
      </dsp:txXfrm>
    </dsp:sp>
    <dsp:sp modelId="{69F5EEFA-890A-4C0C-BD19-40355773A3FC}">
      <dsp:nvSpPr>
        <dsp:cNvPr id="0" name=""/>
        <dsp:cNvSpPr/>
      </dsp:nvSpPr>
      <dsp:spPr>
        <a:xfrm>
          <a:off x="6592755" y="585491"/>
          <a:ext cx="579155" cy="57915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C650C-79AE-41E1-BB44-BDEFA43A9086}">
      <dsp:nvSpPr>
        <dsp:cNvPr id="0" name=""/>
        <dsp:cNvSpPr/>
      </dsp:nvSpPr>
      <dsp:spPr>
        <a:xfrm rot="5400000">
          <a:off x="8201158" y="-94043"/>
          <a:ext cx="2043286" cy="33999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06569-0277-4005-9ECE-1DA1AF86970B}">
      <dsp:nvSpPr>
        <dsp:cNvPr id="0" name=""/>
        <dsp:cNvSpPr/>
      </dsp:nvSpPr>
      <dsp:spPr>
        <a:xfrm>
          <a:off x="7860083" y="921818"/>
          <a:ext cx="3069522" cy="26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Application</a:t>
          </a:r>
        </a:p>
      </dsp:txBody>
      <dsp:txXfrm>
        <a:off x="7860083" y="921818"/>
        <a:ext cx="3069522" cy="269061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424CF-CC83-7E26-59FD-C9F80ABED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908788-45DE-CA53-0F2B-373879816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74C5D-A692-1E2F-7096-B314FE4629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22ACEA-57EE-3073-B16E-24E5F24B7AEB}"/>
              </a:ext>
            </a:extLst>
          </p:cNvPr>
          <p:cNvSpPr>
            <a:spLocks noGrp="1"/>
          </p:cNvSpPr>
          <p:nvPr>
            <p:ph type="sldNum" sz="quarter" idx="5"/>
          </p:nvPr>
        </p:nvSpPr>
        <p:spPr/>
        <p:txBody>
          <a:bodyPr/>
          <a:lstStyle/>
          <a:p>
            <a:fld id="{1BEA80CD-AE39-0C4B-A880-515F813E088A}" type="slidenum">
              <a:rPr lang="en-US" smtClean="0"/>
              <a:t>6</a:t>
            </a:fld>
            <a:endParaRPr lang="en-US"/>
          </a:p>
        </p:txBody>
      </p:sp>
    </p:spTree>
    <p:extLst>
      <p:ext uri="{BB962C8B-B14F-4D97-AF65-F5344CB8AC3E}">
        <p14:creationId xmlns:p14="http://schemas.microsoft.com/office/powerpoint/2010/main" val="2267927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2BCFA-E9B5-4499-B160-9408EE0D8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43050-E3B0-A67A-AA97-4840119BED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77AC0B-B559-32AD-AEAE-FEDDA524B4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3BD97E-8B35-5445-690D-F929BD18A1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A80CD-AE39-0C4B-A880-515F813E08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97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77229-6333-0357-7D01-2AC83B437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85CDFC-709D-5396-D6AA-79B61CF369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20079-C4D0-4024-E4B3-48A506D29F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582A0F-D70D-8BE9-49B7-40995F5022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A80CD-AE39-0C4B-A880-515F813E08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544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6BC61-1E2B-433B-7A6C-FEB248979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1A8681-8321-1BB1-7468-DB1666068A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BF238-D615-1648-13AD-A00C11545E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856AAD-DB29-B04C-C413-D60454CD6F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A80CD-AE39-0C4B-A880-515F813E08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089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A30AE-DF38-9472-6069-06A49FA75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2D1BF-7DCE-4967-5A0F-1E90D32896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FCEF0-1A17-9A72-7A2A-23FF5844C2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355105-FA03-0EFF-7D80-08FFEBF211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A80CD-AE39-0C4B-A880-515F813E08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218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73D0C-CDF2-680D-781E-BFBB54210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EB959-0162-C3E2-9BF6-6C35B217F8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9B4B9C-F029-95BA-5323-8C8D4342AC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D238EC-7B99-8CC5-EC14-F7E78DA378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A80CD-AE39-0C4B-A880-515F813E08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81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Risk Assessment and Underwriting</a:t>
            </a:r>
          </a:p>
          <a:p>
            <a:pPr>
              <a:buFont typeface="Arial" panose="020B0604020202020204" pitchFamily="34" charset="0"/>
              <a:buChar char="•"/>
            </a:pPr>
            <a:r>
              <a:rPr lang="en-US" b="1" dirty="0"/>
              <a:t>Automated Policy Underwriting</a:t>
            </a:r>
            <a:r>
              <a:rPr lang="en-US" dirty="0"/>
              <a:t>: LLMs can analyze structured and unstructured data, such as medical reports, social media posts (where permitted), and past claims, to enhance underwriting decisions.</a:t>
            </a:r>
          </a:p>
          <a:p>
            <a:pPr>
              <a:buFont typeface="Arial" panose="020B0604020202020204" pitchFamily="34" charset="0"/>
              <a:buChar char="•"/>
            </a:pPr>
            <a:r>
              <a:rPr lang="en-US" b="1" dirty="0"/>
              <a:t>Natural Language Risk Profiling</a:t>
            </a:r>
            <a:r>
              <a:rPr lang="en-US" dirty="0"/>
              <a:t>: Extract insights from customer-provided descriptions of their property, health, or lifestyle to refine risk categorization.</a:t>
            </a:r>
          </a:p>
          <a:p>
            <a:r>
              <a:rPr lang="en-US" b="1" dirty="0"/>
              <a:t>2. Claims Management</a:t>
            </a:r>
          </a:p>
          <a:p>
            <a:pPr>
              <a:buFont typeface="Arial" panose="020B0604020202020204" pitchFamily="34" charset="0"/>
              <a:buChar char="•"/>
            </a:pPr>
            <a:r>
              <a:rPr lang="en-US" b="1" dirty="0"/>
              <a:t>Claims Triage and Processing</a:t>
            </a:r>
            <a:r>
              <a:rPr lang="en-US" dirty="0"/>
              <a:t>: Automate the categorization and prioritization of claims by analyzing claim descriptions and attached documents.</a:t>
            </a:r>
          </a:p>
          <a:p>
            <a:pPr>
              <a:buFont typeface="Arial" panose="020B0604020202020204" pitchFamily="34" charset="0"/>
              <a:buChar char="•"/>
            </a:pPr>
            <a:r>
              <a:rPr lang="en-US" b="1" dirty="0"/>
              <a:t>Fraud Detection</a:t>
            </a:r>
            <a:r>
              <a:rPr lang="en-US" dirty="0"/>
              <a:t>: Identify patterns in claim narratives that are indicative of fraudulent behavior.</a:t>
            </a:r>
          </a:p>
          <a:p>
            <a:pPr>
              <a:buFont typeface="Arial" panose="020B0604020202020204" pitchFamily="34" charset="0"/>
              <a:buChar char="•"/>
            </a:pPr>
            <a:r>
              <a:rPr lang="en-US" b="1" dirty="0"/>
              <a:t>Customer Communication</a:t>
            </a:r>
            <a:r>
              <a:rPr lang="en-US" dirty="0"/>
              <a:t>: Generate personalized responses for claim status inquiries or assistance requests.</a:t>
            </a:r>
          </a:p>
          <a:p>
            <a:r>
              <a:rPr lang="en-US" b="1" dirty="0"/>
              <a:t>3. Customer Engagement</a:t>
            </a:r>
          </a:p>
          <a:p>
            <a:pPr>
              <a:buFont typeface="Arial" panose="020B0604020202020204" pitchFamily="34" charset="0"/>
              <a:buChar char="•"/>
            </a:pPr>
            <a:r>
              <a:rPr lang="en-US" b="1" dirty="0"/>
              <a:t>Personalized Policy Recommendations</a:t>
            </a:r>
            <a:r>
              <a:rPr lang="en-US" dirty="0"/>
              <a:t>: Analyze customer queries and suggest appropriate coverage options tailored to their needs.</a:t>
            </a:r>
          </a:p>
          <a:p>
            <a:pPr>
              <a:buFont typeface="Arial" panose="020B0604020202020204" pitchFamily="34" charset="0"/>
              <a:buChar char="•"/>
            </a:pPr>
            <a:r>
              <a:rPr lang="en-US" b="1" dirty="0"/>
              <a:t>Chatbots and Virtual Assistants</a:t>
            </a:r>
            <a:r>
              <a:rPr lang="en-US" dirty="0"/>
              <a:t>: Provide 24/7 support for policyholders, answering questions about coverage, premium payments, or claims.</a:t>
            </a:r>
          </a:p>
          <a:p>
            <a:pPr>
              <a:buFont typeface="Arial" panose="020B0604020202020204" pitchFamily="34" charset="0"/>
              <a:buChar char="•"/>
            </a:pPr>
            <a:r>
              <a:rPr lang="en-US" b="1" dirty="0"/>
              <a:t>Customer Sentiment Analysis</a:t>
            </a:r>
            <a:r>
              <a:rPr lang="en-US" dirty="0"/>
              <a:t>: Analyze customer emails or chats to assess satisfaction and identify areas for improvement.</a:t>
            </a:r>
          </a:p>
          <a:p>
            <a:r>
              <a:rPr lang="en-US" b="1" dirty="0"/>
              <a:t>4. Regulatory Compliance</a:t>
            </a:r>
          </a:p>
          <a:p>
            <a:pPr>
              <a:buFont typeface="Arial" panose="020B0604020202020204" pitchFamily="34" charset="0"/>
              <a:buChar char="•"/>
            </a:pPr>
            <a:r>
              <a:rPr lang="en-US" b="1" dirty="0"/>
              <a:t>Policy Document Review</a:t>
            </a:r>
            <a:r>
              <a:rPr lang="en-US" dirty="0"/>
              <a:t>: Summarize and highlight non-compliance risks in policy wordings or marketing materials.</a:t>
            </a:r>
          </a:p>
          <a:p>
            <a:pPr>
              <a:buFont typeface="Arial" panose="020B0604020202020204" pitchFamily="34" charset="0"/>
              <a:buChar char="•"/>
            </a:pPr>
            <a:r>
              <a:rPr lang="en-US" b="1" dirty="0"/>
              <a:t>Regulatory Reporting</a:t>
            </a:r>
            <a:r>
              <a:rPr lang="en-US" dirty="0"/>
              <a:t>: Automate the preparation of reports for regulatory filings by extracting required data from company records.</a:t>
            </a:r>
          </a:p>
          <a:p>
            <a:r>
              <a:rPr lang="en-US" b="1" dirty="0"/>
              <a:t>5. Product Development</a:t>
            </a:r>
          </a:p>
          <a:p>
            <a:pPr>
              <a:buFont typeface="Arial" panose="020B0604020202020204" pitchFamily="34" charset="0"/>
              <a:buChar char="•"/>
            </a:pPr>
            <a:r>
              <a:rPr lang="en-US" b="1" dirty="0"/>
              <a:t>Market Sentiment Analysis</a:t>
            </a:r>
            <a:r>
              <a:rPr lang="en-US" dirty="0"/>
              <a:t>: Extract trends from social media or customer feedback to design new insurance products.</a:t>
            </a:r>
          </a:p>
          <a:p>
            <a:pPr>
              <a:buFont typeface="Arial" panose="020B0604020202020204" pitchFamily="34" charset="0"/>
              <a:buChar char="•"/>
            </a:pPr>
            <a:r>
              <a:rPr lang="en-US" b="1" dirty="0"/>
              <a:t>Competitor Analysis</a:t>
            </a:r>
            <a:r>
              <a:rPr lang="en-US" dirty="0"/>
              <a:t>: Summarize competitor offerings by analyzing public data like websites, brochures, or news articles.</a:t>
            </a:r>
          </a:p>
          <a:p>
            <a:r>
              <a:rPr lang="en-US" b="1" dirty="0"/>
              <a:t>6. Actuarial Modelling</a:t>
            </a:r>
          </a:p>
          <a:p>
            <a:pPr>
              <a:buFont typeface="Arial" panose="020B0604020202020204" pitchFamily="34" charset="0"/>
              <a:buChar char="•"/>
            </a:pPr>
            <a:r>
              <a:rPr lang="en-US" b="1" dirty="0"/>
              <a:t>Data Enrichment</a:t>
            </a:r>
            <a:r>
              <a:rPr lang="en-US" dirty="0"/>
              <a:t>: Incorporate unstructured data, such as customer reviews or external reports, to supplement traditional actuarial models.</a:t>
            </a:r>
          </a:p>
          <a:p>
            <a:pPr>
              <a:buFont typeface="Arial" panose="020B0604020202020204" pitchFamily="34" charset="0"/>
              <a:buChar char="•"/>
            </a:pPr>
            <a:r>
              <a:rPr lang="en-US" b="1" dirty="0"/>
              <a:t>Trend Identification</a:t>
            </a:r>
            <a:r>
              <a:rPr lang="en-US" dirty="0"/>
              <a:t>: Analyze text-heavy data sources to identify emerging risks or changes in customer behavior (e.g., climate change impacts).</a:t>
            </a:r>
          </a:p>
          <a:p>
            <a:pPr>
              <a:buFont typeface="Arial" panose="020B0604020202020204" pitchFamily="34" charset="0"/>
              <a:buChar char="•"/>
            </a:pPr>
            <a:r>
              <a:rPr lang="en-US" b="1" dirty="0"/>
              <a:t>Model Documentation</a:t>
            </a:r>
            <a:r>
              <a:rPr lang="en-US" dirty="0"/>
              <a:t>: Generate clear and comprehensive documentation for actuarial models and assumptions.</a:t>
            </a:r>
          </a:p>
          <a:p>
            <a:r>
              <a:rPr lang="en-US" b="1" dirty="0"/>
              <a:t>7. Training and Development</a:t>
            </a:r>
          </a:p>
          <a:p>
            <a:pPr>
              <a:buFont typeface="Arial" panose="020B0604020202020204" pitchFamily="34" charset="0"/>
              <a:buChar char="•"/>
            </a:pPr>
            <a:r>
              <a:rPr lang="en-US" b="1" dirty="0"/>
              <a:t>Explaining Complex Topics</a:t>
            </a:r>
            <a:r>
              <a:rPr lang="en-US" dirty="0"/>
              <a:t>: Use LLMs to explain actuarial concepts to non-technical stakeholders.</a:t>
            </a:r>
          </a:p>
          <a:p>
            <a:pPr>
              <a:buFont typeface="Arial" panose="020B0604020202020204" pitchFamily="34" charset="0"/>
              <a:buChar char="•"/>
            </a:pPr>
            <a:r>
              <a:rPr lang="en-US" b="1" dirty="0"/>
              <a:t>Interactive Learning Tools</a:t>
            </a:r>
            <a:r>
              <a:rPr lang="en-US" dirty="0"/>
              <a:t>: Build chatbot-based training modules for new hires or ongoing professional education.</a:t>
            </a:r>
          </a:p>
          <a:p>
            <a:r>
              <a:rPr lang="en-US" b="1" dirty="0"/>
              <a:t>8. Portfolio Management</a:t>
            </a:r>
          </a:p>
          <a:p>
            <a:pPr>
              <a:buFont typeface="Arial" panose="020B0604020202020204" pitchFamily="34" charset="0"/>
              <a:buChar char="•"/>
            </a:pPr>
            <a:r>
              <a:rPr lang="en-US" b="1" dirty="0"/>
              <a:t>Reinsurance Insights</a:t>
            </a:r>
            <a:r>
              <a:rPr lang="en-US" dirty="0"/>
              <a:t>: Analyze reinsurance contracts and treaties to identify opportunities for optimization.</a:t>
            </a:r>
          </a:p>
          <a:p>
            <a:pPr>
              <a:buFont typeface="Arial" panose="020B0604020202020204" pitchFamily="34" charset="0"/>
              <a:buChar char="•"/>
            </a:pPr>
            <a:r>
              <a:rPr lang="en-US" b="1" dirty="0"/>
              <a:t>Loss Forecasting</a:t>
            </a:r>
            <a:r>
              <a:rPr lang="en-US" dirty="0"/>
              <a:t>: Extract insights from historical claim reports and qualitative data to refine loss forecasts.</a:t>
            </a:r>
          </a:p>
          <a:p>
            <a:r>
              <a:rPr lang="en-US" b="1" dirty="0"/>
              <a:t>9. Scenario Analysis</a:t>
            </a:r>
          </a:p>
          <a:p>
            <a:pPr>
              <a:buFont typeface="Arial" panose="020B0604020202020204" pitchFamily="34" charset="0"/>
              <a:buChar char="•"/>
            </a:pPr>
            <a:r>
              <a:rPr lang="en-US" b="1" dirty="0"/>
              <a:t>Risk Scenario Generation</a:t>
            </a:r>
            <a:r>
              <a:rPr lang="en-US" dirty="0"/>
              <a:t>: Generate plausible risk scenarios for stress testing or capital modeling, based on market or environmental changes.</a:t>
            </a:r>
          </a:p>
          <a:p>
            <a:pPr>
              <a:buFont typeface="Arial" panose="020B0604020202020204" pitchFamily="34" charset="0"/>
              <a:buChar char="•"/>
            </a:pPr>
            <a:r>
              <a:rPr lang="en-US" b="1" dirty="0"/>
              <a:t>Qualitative Insights for ERM</a:t>
            </a:r>
            <a:r>
              <a:rPr lang="en-US" dirty="0"/>
              <a:t>: Support Enterprise Risk Management by identifying emerging risks from unstructured data sources like news articles or research papers.</a:t>
            </a:r>
          </a:p>
          <a:p>
            <a:r>
              <a:rPr lang="en-US" b="1" dirty="0"/>
              <a:t>10. Operational Efficiency</a:t>
            </a:r>
          </a:p>
          <a:p>
            <a:pPr>
              <a:buFont typeface="Arial" panose="020B0604020202020204" pitchFamily="34" charset="0"/>
              <a:buChar char="•"/>
            </a:pPr>
            <a:r>
              <a:rPr lang="en-US" b="1" dirty="0"/>
              <a:t>Process Optimization</a:t>
            </a:r>
            <a:r>
              <a:rPr lang="en-US" dirty="0"/>
              <a:t>: Analyze operational data to identify inefficiencies in workflows or customer interactions.</a:t>
            </a:r>
          </a:p>
          <a:p>
            <a:pPr>
              <a:buFont typeface="Arial" panose="020B0604020202020204" pitchFamily="34" charset="0"/>
              <a:buChar char="•"/>
            </a:pPr>
            <a:r>
              <a:rPr lang="en-US" b="1" dirty="0"/>
              <a:t>Knowledge Management</a:t>
            </a:r>
            <a:r>
              <a:rPr lang="en-US" dirty="0"/>
              <a:t>: Create and maintain FAQs or knowledge bases by summarizing internal documents and historical queries.</a:t>
            </a:r>
          </a:p>
          <a:p>
            <a:endParaRPr lang="en-GB" dirty="0"/>
          </a:p>
        </p:txBody>
      </p:sp>
      <p:sp>
        <p:nvSpPr>
          <p:cNvPr id="4" name="Slide Number Placeholder 3"/>
          <p:cNvSpPr>
            <a:spLocks noGrp="1"/>
          </p:cNvSpPr>
          <p:nvPr>
            <p:ph type="sldNum" sz="quarter" idx="5"/>
          </p:nvPr>
        </p:nvSpPr>
        <p:spPr/>
        <p:txBody>
          <a:bodyPr/>
          <a:lstStyle/>
          <a:p>
            <a:fld id="{1BEA80CD-AE39-0C4B-A880-515F813E088A}" type="slidenum">
              <a:rPr lang="en-US" smtClean="0"/>
              <a:t>23</a:t>
            </a:fld>
            <a:endParaRPr lang="en-US"/>
          </a:p>
        </p:txBody>
      </p:sp>
    </p:spTree>
    <p:extLst>
      <p:ext uri="{BB962C8B-B14F-4D97-AF65-F5344CB8AC3E}">
        <p14:creationId xmlns:p14="http://schemas.microsoft.com/office/powerpoint/2010/main" val="286316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Risk Management</a:t>
            </a:r>
          </a:p>
          <a:p>
            <a:pPr>
              <a:buFont typeface="Arial" panose="020B0604020202020204" pitchFamily="34" charset="0"/>
              <a:buChar char="•"/>
            </a:pPr>
            <a:r>
              <a:rPr lang="en-US" b="1" dirty="0"/>
              <a:t>Credit Risk Assessment</a:t>
            </a:r>
            <a:r>
              <a:rPr lang="en-US" dirty="0"/>
              <a:t>: Analyze customer financial histories, transaction data, and external credit data to improve credit risk modeling.</a:t>
            </a:r>
          </a:p>
          <a:p>
            <a:pPr>
              <a:buFont typeface="Arial" panose="020B0604020202020204" pitchFamily="34" charset="0"/>
              <a:buChar char="•"/>
            </a:pPr>
            <a:r>
              <a:rPr lang="en-US" b="1" dirty="0"/>
              <a:t>Fraud Detection</a:t>
            </a:r>
            <a:r>
              <a:rPr lang="en-US" dirty="0"/>
              <a:t>: Identify anomalous patterns in transaction narratives or customer communications indicative of fraudulent activity.</a:t>
            </a:r>
          </a:p>
          <a:p>
            <a:pPr>
              <a:buFont typeface="Arial" panose="020B0604020202020204" pitchFamily="34" charset="0"/>
              <a:buChar char="•"/>
            </a:pPr>
            <a:r>
              <a:rPr lang="en-US" b="1" dirty="0"/>
              <a:t>Operational Risk Insights</a:t>
            </a:r>
            <a:r>
              <a:rPr lang="en-US" dirty="0"/>
              <a:t>: Extract trends from incident reports and internal documents to mitigate operational risks.</a:t>
            </a:r>
          </a:p>
          <a:p>
            <a:pPr>
              <a:buFont typeface="Arial" panose="020B0604020202020204" pitchFamily="34" charset="0"/>
              <a:buChar char="•"/>
            </a:pPr>
            <a:r>
              <a:rPr lang="en-US" b="1" dirty="0"/>
              <a:t>Regulatory Stress Testing</a:t>
            </a:r>
            <a:r>
              <a:rPr lang="en-US" dirty="0"/>
              <a:t>: Generate stress test scenarios and analyze the potential impacts on loan portfolios or capital reserves.</a:t>
            </a:r>
          </a:p>
          <a:p>
            <a:r>
              <a:rPr lang="en-US" b="1" dirty="0"/>
              <a:t>2. Regulatory Compliance</a:t>
            </a:r>
          </a:p>
          <a:p>
            <a:pPr>
              <a:buFont typeface="Arial" panose="020B0604020202020204" pitchFamily="34" charset="0"/>
              <a:buChar char="•"/>
            </a:pPr>
            <a:r>
              <a:rPr lang="en-US" b="1" dirty="0"/>
              <a:t>Policy Review and Summarization</a:t>
            </a:r>
            <a:r>
              <a:rPr lang="en-US" dirty="0"/>
              <a:t>: Summarize complex regulatory changes and their impact on banking operations or capital requirements.</a:t>
            </a:r>
          </a:p>
          <a:p>
            <a:pPr>
              <a:buFont typeface="Arial" panose="020B0604020202020204" pitchFamily="34" charset="0"/>
              <a:buChar char="•"/>
            </a:pPr>
            <a:r>
              <a:rPr lang="en-US" b="1" dirty="0"/>
              <a:t>AML/KYC Support</a:t>
            </a:r>
            <a:r>
              <a:rPr lang="en-US" dirty="0"/>
              <a:t>: Automate Anti-Money Laundering (AML) and Know Your Customer (KYC) processes by analyzing customer documentation for inconsistencies or risks.</a:t>
            </a:r>
          </a:p>
          <a:p>
            <a:pPr>
              <a:buFont typeface="Arial" panose="020B0604020202020204" pitchFamily="34" charset="0"/>
              <a:buChar char="•"/>
            </a:pPr>
            <a:r>
              <a:rPr lang="en-US" b="1" dirty="0"/>
              <a:t>Regulatory Reporting</a:t>
            </a:r>
            <a:r>
              <a:rPr lang="en-US" dirty="0"/>
              <a:t>: Extract data from unstructured sources to populate regulatory reports or ensure compliance with reporting standards.</a:t>
            </a:r>
          </a:p>
          <a:p>
            <a:r>
              <a:rPr lang="en-US" b="1" dirty="0"/>
              <a:t>3. Customer Insights and Engagement</a:t>
            </a:r>
          </a:p>
          <a:p>
            <a:pPr>
              <a:buFont typeface="Arial" panose="020B0604020202020204" pitchFamily="34" charset="0"/>
              <a:buChar char="•"/>
            </a:pPr>
            <a:r>
              <a:rPr lang="en-US" b="1" dirty="0"/>
              <a:t>Sentiment Analysis</a:t>
            </a:r>
            <a:r>
              <a:rPr lang="en-US" dirty="0"/>
              <a:t>: Analyze customer feedback and communications to identify satisfaction levels or emerging concerns.</a:t>
            </a:r>
          </a:p>
          <a:p>
            <a:pPr>
              <a:buFont typeface="Arial" panose="020B0604020202020204" pitchFamily="34" charset="0"/>
              <a:buChar char="•"/>
            </a:pPr>
            <a:r>
              <a:rPr lang="en-US" b="1" dirty="0"/>
              <a:t>Personalized Financial Advice</a:t>
            </a:r>
            <a:r>
              <a:rPr lang="en-US" dirty="0"/>
              <a:t>: Provide tailored suggestions for savings, investments, or loan products based on customer profiles and goals.</a:t>
            </a:r>
          </a:p>
          <a:p>
            <a:pPr>
              <a:buFont typeface="Arial" panose="020B0604020202020204" pitchFamily="34" charset="0"/>
              <a:buChar char="•"/>
            </a:pPr>
            <a:r>
              <a:rPr lang="en-US" b="1" dirty="0"/>
              <a:t>Customer Retention</a:t>
            </a:r>
            <a:r>
              <a:rPr lang="en-US" dirty="0"/>
              <a:t>: Predict potential churn by analyzing transactional patterns, feedback, and demographic data.</a:t>
            </a:r>
          </a:p>
          <a:p>
            <a:r>
              <a:rPr lang="en-US" b="1" dirty="0"/>
              <a:t>4. Product Development</a:t>
            </a:r>
          </a:p>
          <a:p>
            <a:pPr>
              <a:buFont typeface="Arial" panose="020B0604020202020204" pitchFamily="34" charset="0"/>
              <a:buChar char="•"/>
            </a:pPr>
            <a:r>
              <a:rPr lang="en-US" b="1" dirty="0"/>
              <a:t>New Product Insights</a:t>
            </a:r>
            <a:r>
              <a:rPr lang="en-US" dirty="0"/>
              <a:t>: Analyze market trends, competitor offerings, and customer feedback to identify gaps and opportunities in product portfolios.</a:t>
            </a:r>
          </a:p>
          <a:p>
            <a:pPr>
              <a:buFont typeface="Arial" panose="020B0604020202020204" pitchFamily="34" charset="0"/>
              <a:buChar char="•"/>
            </a:pPr>
            <a:r>
              <a:rPr lang="en-US" b="1" dirty="0"/>
              <a:t>Dynamic Pricing Models</a:t>
            </a:r>
            <a:r>
              <a:rPr lang="en-US" dirty="0"/>
              <a:t>: Leverage unstructured data, such as customer behavior and market conditions, to refine pricing strategies for loans or deposits.</a:t>
            </a:r>
          </a:p>
          <a:p>
            <a:pPr>
              <a:buFont typeface="Arial" panose="020B0604020202020204" pitchFamily="34" charset="0"/>
              <a:buChar char="•"/>
            </a:pPr>
            <a:r>
              <a:rPr lang="en-US" b="1" dirty="0"/>
              <a:t>Product Documentation</a:t>
            </a:r>
            <a:r>
              <a:rPr lang="en-US" dirty="0"/>
              <a:t>: Draft clear and compliant product disclosures, terms, and conditions for new financial products.</a:t>
            </a:r>
          </a:p>
          <a:p>
            <a:r>
              <a:rPr lang="en-US" b="1" dirty="0"/>
              <a:t>5. Credit Portfolio Management</a:t>
            </a:r>
          </a:p>
          <a:p>
            <a:pPr>
              <a:buFont typeface="Arial" panose="020B0604020202020204" pitchFamily="34" charset="0"/>
              <a:buChar char="•"/>
            </a:pPr>
            <a:r>
              <a:rPr lang="en-US" b="1" dirty="0"/>
              <a:t>Loan Portfolio Analysis</a:t>
            </a:r>
            <a:r>
              <a:rPr lang="en-US" dirty="0"/>
              <a:t>: Summarize and extract insights from reports on credit performance, borrower demographics, and default trends.</a:t>
            </a:r>
          </a:p>
          <a:p>
            <a:pPr>
              <a:buFont typeface="Arial" panose="020B0604020202020204" pitchFamily="34" charset="0"/>
              <a:buChar char="•"/>
            </a:pPr>
            <a:r>
              <a:rPr lang="en-US" b="1" dirty="0"/>
              <a:t>Early Warning Systems</a:t>
            </a:r>
            <a:r>
              <a:rPr lang="en-US" dirty="0"/>
              <a:t>: Identify signals of portfolio deterioration by analyzing economic data, customer narratives, and repayment histories.</a:t>
            </a:r>
          </a:p>
          <a:p>
            <a:pPr>
              <a:buFont typeface="Arial" panose="020B0604020202020204" pitchFamily="34" charset="0"/>
              <a:buChar char="•"/>
            </a:pPr>
            <a:r>
              <a:rPr lang="en-US" b="1" dirty="0"/>
              <a:t>Scenario Analysis</a:t>
            </a:r>
            <a:r>
              <a:rPr lang="en-US" dirty="0"/>
              <a:t>: Generate economic scenarios (e.g., interest rate hikes) and assess their impact on loan portfolios.</a:t>
            </a:r>
          </a:p>
          <a:p>
            <a:r>
              <a:rPr lang="en-US" b="1" dirty="0"/>
              <a:t>6. Actuarial Modeling and Forecasting</a:t>
            </a:r>
          </a:p>
          <a:p>
            <a:pPr>
              <a:buFont typeface="Arial" panose="020B0604020202020204" pitchFamily="34" charset="0"/>
              <a:buChar char="•"/>
            </a:pPr>
            <a:r>
              <a:rPr lang="en-US" b="1" dirty="0"/>
              <a:t>Loan Loss Provisions</a:t>
            </a:r>
            <a:r>
              <a:rPr lang="en-US" dirty="0"/>
              <a:t>: Enhance Expected Credit Loss (ECL) models by incorporating unstructured data like borrower reviews or external economic forecasts.</a:t>
            </a:r>
          </a:p>
          <a:p>
            <a:pPr>
              <a:buFont typeface="Arial" panose="020B0604020202020204" pitchFamily="34" charset="0"/>
              <a:buChar char="•"/>
            </a:pPr>
            <a:r>
              <a:rPr lang="en-US" b="1" dirty="0"/>
              <a:t>Behavioral Models</a:t>
            </a:r>
            <a:r>
              <a:rPr lang="en-US" dirty="0"/>
              <a:t>: Refine assumptions on customer behavior (e.g., prepayments or defaults) using insights from qualitative data.</a:t>
            </a:r>
          </a:p>
          <a:p>
            <a:pPr>
              <a:buFont typeface="Arial" panose="020B0604020202020204" pitchFamily="34" charset="0"/>
              <a:buChar char="•"/>
            </a:pPr>
            <a:r>
              <a:rPr lang="en-US" b="1" dirty="0"/>
              <a:t>Capital Adequacy Projections</a:t>
            </a:r>
            <a:r>
              <a:rPr lang="en-US" dirty="0"/>
              <a:t>: Use LLMs to synthesize scenarios for capital planning and stress testing.</a:t>
            </a:r>
          </a:p>
          <a:p>
            <a:r>
              <a:rPr lang="en-US" b="1" dirty="0"/>
              <a:t>7. Fraud and Cybersecurity</a:t>
            </a:r>
          </a:p>
          <a:p>
            <a:pPr>
              <a:buFont typeface="Arial" panose="020B0604020202020204" pitchFamily="34" charset="0"/>
              <a:buChar char="•"/>
            </a:pPr>
            <a:r>
              <a:rPr lang="en-US" b="1" dirty="0"/>
              <a:t>Transaction Analysis</a:t>
            </a:r>
            <a:r>
              <a:rPr lang="en-US" dirty="0"/>
              <a:t>: Automate the analysis of transaction narratives and supporting documentation to identify suspicious patterns.</a:t>
            </a:r>
          </a:p>
          <a:p>
            <a:pPr>
              <a:buFont typeface="Arial" panose="020B0604020202020204" pitchFamily="34" charset="0"/>
              <a:buChar char="•"/>
            </a:pPr>
            <a:r>
              <a:rPr lang="en-US" b="1" dirty="0"/>
              <a:t>Incident Report Summarization</a:t>
            </a:r>
            <a:r>
              <a:rPr lang="en-US" dirty="0"/>
              <a:t>: Summarize and categorize internal cybersecurity or fraud incident reports for rapid response.</a:t>
            </a:r>
          </a:p>
          <a:p>
            <a:pPr>
              <a:buFont typeface="Arial" panose="020B0604020202020204" pitchFamily="34" charset="0"/>
              <a:buChar char="•"/>
            </a:pPr>
            <a:r>
              <a:rPr lang="en-US" b="1" dirty="0"/>
              <a:t>Phishing Prevention</a:t>
            </a:r>
            <a:r>
              <a:rPr lang="en-US" dirty="0"/>
              <a:t>: Analyze email patterns and flag potentially fraudulent or malicious communications.</a:t>
            </a:r>
          </a:p>
          <a:p>
            <a:r>
              <a:rPr lang="en-US" b="1" dirty="0"/>
              <a:t>8. Portfolio Optimization</a:t>
            </a:r>
          </a:p>
          <a:p>
            <a:pPr>
              <a:buFont typeface="Arial" panose="020B0604020202020204" pitchFamily="34" charset="0"/>
              <a:buChar char="•"/>
            </a:pPr>
            <a:r>
              <a:rPr lang="en-US" b="1" dirty="0"/>
              <a:t>Investment Insights</a:t>
            </a:r>
            <a:r>
              <a:rPr lang="en-US" dirty="0"/>
              <a:t>: Analyze market news, reports, and data to identify opportunities or risks for portfolio adjustments.</a:t>
            </a:r>
          </a:p>
          <a:p>
            <a:pPr>
              <a:buFont typeface="Arial" panose="020B0604020202020204" pitchFamily="34" charset="0"/>
              <a:buChar char="•"/>
            </a:pPr>
            <a:r>
              <a:rPr lang="en-US" b="1" dirty="0"/>
              <a:t>Sustainability and ESG Analysis</a:t>
            </a:r>
            <a:r>
              <a:rPr lang="en-US" dirty="0"/>
              <a:t>: Summarize ESG risks and opportunities from unstructured sources for inclusion in investment decisions.</a:t>
            </a:r>
          </a:p>
          <a:p>
            <a:r>
              <a:rPr lang="en-US" b="1" dirty="0"/>
              <a:t>9. Operational Efficiency</a:t>
            </a:r>
          </a:p>
          <a:p>
            <a:pPr>
              <a:buFont typeface="Arial" panose="020B0604020202020204" pitchFamily="34" charset="0"/>
              <a:buChar char="•"/>
            </a:pPr>
            <a:r>
              <a:rPr lang="en-US" b="1" dirty="0"/>
              <a:t>Process Automation</a:t>
            </a:r>
            <a:r>
              <a:rPr lang="en-US" dirty="0"/>
              <a:t>: Automate tasks like summarizing meeting minutes, internal memos, or financial statements.</a:t>
            </a:r>
          </a:p>
          <a:p>
            <a:pPr>
              <a:buFont typeface="Arial" panose="020B0604020202020204" pitchFamily="34" charset="0"/>
              <a:buChar char="•"/>
            </a:pPr>
            <a:r>
              <a:rPr lang="en-US" b="1" dirty="0"/>
              <a:t>Knowledge Management</a:t>
            </a:r>
            <a:r>
              <a:rPr lang="en-US" dirty="0"/>
              <a:t>: Extract and categorize information from internal documents to create accessible knowledge bases for staff.</a:t>
            </a:r>
          </a:p>
          <a:p>
            <a:r>
              <a:rPr lang="en-US" b="1" dirty="0"/>
              <a:t>10. Training and Development</a:t>
            </a:r>
          </a:p>
          <a:p>
            <a:pPr>
              <a:buFont typeface="Arial" panose="020B0604020202020204" pitchFamily="34" charset="0"/>
              <a:buChar char="•"/>
            </a:pPr>
            <a:r>
              <a:rPr lang="en-US" b="1" dirty="0"/>
              <a:t>Interactive Learning</a:t>
            </a:r>
            <a:r>
              <a:rPr lang="en-US" dirty="0"/>
              <a:t>: Develop chatbot-based training tools for staff on regulatory updates, financial products, or risk management.</a:t>
            </a:r>
          </a:p>
          <a:p>
            <a:pPr>
              <a:buFont typeface="Arial" panose="020B0604020202020204" pitchFamily="34" charset="0"/>
              <a:buChar char="•"/>
            </a:pPr>
            <a:r>
              <a:rPr lang="en-US" b="1" dirty="0"/>
              <a:t>Onboarding Support</a:t>
            </a:r>
            <a:r>
              <a:rPr lang="en-US" dirty="0"/>
              <a:t>: Create tailored onboarding plans for new employees using internal policies and industry standards.</a:t>
            </a:r>
          </a:p>
          <a:p>
            <a:r>
              <a:rPr lang="en-US" b="1" dirty="0"/>
              <a:t>11. Market Risk and Economic Analysis</a:t>
            </a:r>
          </a:p>
          <a:p>
            <a:pPr>
              <a:buFont typeface="Arial" panose="020B0604020202020204" pitchFamily="34" charset="0"/>
              <a:buChar char="•"/>
            </a:pPr>
            <a:r>
              <a:rPr lang="en-US" b="1" dirty="0"/>
              <a:t>Interest Rate Risk Analysis</a:t>
            </a:r>
            <a:r>
              <a:rPr lang="en-US" dirty="0"/>
              <a:t>: Summarize trends and forecasts from central bank publications or economic reports.</a:t>
            </a:r>
          </a:p>
          <a:p>
            <a:pPr>
              <a:buFont typeface="Arial" panose="020B0604020202020204" pitchFamily="34" charset="0"/>
              <a:buChar char="•"/>
            </a:pPr>
            <a:r>
              <a:rPr lang="en-US" b="1" dirty="0"/>
              <a:t>Economic Risk Scenarios</a:t>
            </a:r>
            <a:r>
              <a:rPr lang="en-US" dirty="0"/>
              <a:t>: Generate plausible risk scenarios for macroeconomic changes (e.g., inflation spikes, recessions) and assess their impact on banking operations.</a:t>
            </a:r>
          </a:p>
          <a:p>
            <a:r>
              <a:rPr lang="en-US" b="1" dirty="0"/>
              <a:t>12. Customer Support and Service</a:t>
            </a:r>
          </a:p>
          <a:p>
            <a:pPr>
              <a:buFont typeface="Arial" panose="020B0604020202020204" pitchFamily="34" charset="0"/>
              <a:buChar char="•"/>
            </a:pPr>
            <a:r>
              <a:rPr lang="en-US" b="1" dirty="0"/>
              <a:t>Automated Query Handling</a:t>
            </a:r>
            <a:r>
              <a:rPr lang="en-US" dirty="0"/>
              <a:t>: Use chatbots to answer FAQs about banking products, services, and transaction queries.</a:t>
            </a:r>
          </a:p>
          <a:p>
            <a:pPr>
              <a:buFont typeface="Arial" panose="020B0604020202020204" pitchFamily="34" charset="0"/>
              <a:buChar char="•"/>
            </a:pPr>
            <a:r>
              <a:rPr lang="en-US" b="1" dirty="0"/>
              <a:t>Document Assistance</a:t>
            </a:r>
            <a:r>
              <a:rPr lang="en-US" dirty="0"/>
              <a:t>: Generate summaries or explanations for complex documents, such as loan agreements or account statements, for customer understanding.</a:t>
            </a:r>
          </a:p>
          <a:p>
            <a:r>
              <a:rPr lang="en-US" b="1" dirty="0"/>
              <a:t>13. Mergers and Acquisitions</a:t>
            </a:r>
          </a:p>
          <a:p>
            <a:pPr>
              <a:buFont typeface="Arial" panose="020B0604020202020204" pitchFamily="34" charset="0"/>
              <a:buChar char="•"/>
            </a:pPr>
            <a:r>
              <a:rPr lang="en-US" b="1" dirty="0"/>
              <a:t>Due Diligence Summarization</a:t>
            </a:r>
            <a:r>
              <a:rPr lang="en-US" dirty="0"/>
              <a:t>: Extract key insights from due diligence reports to evaluate the risks and opportunities of potential deals.</a:t>
            </a:r>
          </a:p>
          <a:p>
            <a:pPr>
              <a:buFont typeface="Arial" panose="020B0604020202020204" pitchFamily="34" charset="0"/>
              <a:buChar char="•"/>
            </a:pPr>
            <a:r>
              <a:rPr lang="en-US" b="1" dirty="0"/>
              <a:t>Portfolio Integration</a:t>
            </a:r>
            <a:r>
              <a:rPr lang="en-US" dirty="0"/>
              <a:t>: Summarize and analyze the credit and investment portfolios of acquired entities.</a:t>
            </a:r>
          </a:p>
          <a:p>
            <a:endParaRPr lang="en-GB" dirty="0"/>
          </a:p>
        </p:txBody>
      </p:sp>
      <p:sp>
        <p:nvSpPr>
          <p:cNvPr id="4" name="Slide Number Placeholder 3"/>
          <p:cNvSpPr>
            <a:spLocks noGrp="1"/>
          </p:cNvSpPr>
          <p:nvPr>
            <p:ph type="sldNum" sz="quarter" idx="5"/>
          </p:nvPr>
        </p:nvSpPr>
        <p:spPr/>
        <p:txBody>
          <a:bodyPr/>
          <a:lstStyle/>
          <a:p>
            <a:fld id="{1BEA80CD-AE39-0C4B-A880-515F813E088A}" type="slidenum">
              <a:rPr lang="en-US" smtClean="0"/>
              <a:t>24</a:t>
            </a:fld>
            <a:endParaRPr lang="en-US"/>
          </a:p>
        </p:txBody>
      </p:sp>
    </p:spTree>
    <p:extLst>
      <p:ext uri="{BB962C8B-B14F-4D97-AF65-F5344CB8AC3E}">
        <p14:creationId xmlns:p14="http://schemas.microsoft.com/office/powerpoint/2010/main" val="3175477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Member Engagement</a:t>
            </a:r>
          </a:p>
          <a:p>
            <a:pPr>
              <a:buFont typeface="Arial" panose="020B0604020202020204" pitchFamily="34" charset="0"/>
              <a:buChar char="•"/>
            </a:pPr>
            <a:r>
              <a:rPr lang="en-US" b="1" dirty="0"/>
              <a:t>Personalized Member Communication</a:t>
            </a:r>
            <a:r>
              <a:rPr lang="en-US" dirty="0"/>
              <a:t>: Generate tailored messages to members about their superannuation balances, retirement projections, and contribution strategies.</a:t>
            </a:r>
          </a:p>
          <a:p>
            <a:pPr>
              <a:buFont typeface="Arial" panose="020B0604020202020204" pitchFamily="34" charset="0"/>
              <a:buChar char="•"/>
            </a:pPr>
            <a:r>
              <a:rPr lang="en-US" b="1" dirty="0"/>
              <a:t>Chatbots and Virtual Assistants</a:t>
            </a:r>
            <a:r>
              <a:rPr lang="en-US" dirty="0"/>
              <a:t>: Provide 24/7 support for inquiries about retirement savings plans, contribution rules, or withdrawal options.</a:t>
            </a:r>
          </a:p>
          <a:p>
            <a:pPr>
              <a:buFont typeface="Arial" panose="020B0604020202020204" pitchFamily="34" charset="0"/>
              <a:buChar char="•"/>
            </a:pPr>
            <a:r>
              <a:rPr lang="en-US" b="1" dirty="0"/>
              <a:t>Financial Literacy Tools</a:t>
            </a:r>
            <a:r>
              <a:rPr lang="en-US" dirty="0"/>
              <a:t>: Explain complex pension concepts, such as investment options, fees, and taxation, in simplified and personalized terms.</a:t>
            </a:r>
          </a:p>
          <a:p>
            <a:r>
              <a:rPr lang="en-US" b="1" dirty="0"/>
              <a:t>2. Benefit Projections and Planning</a:t>
            </a:r>
          </a:p>
          <a:p>
            <a:pPr>
              <a:buFont typeface="Arial" panose="020B0604020202020204" pitchFamily="34" charset="0"/>
              <a:buChar char="•"/>
            </a:pPr>
            <a:r>
              <a:rPr lang="en-US" b="1" dirty="0"/>
              <a:t>Retirement Income Forecasting</a:t>
            </a:r>
            <a:r>
              <a:rPr lang="en-US" dirty="0"/>
              <a:t>: Create personalized projections of retirement income, considering contribution rates, investment performance, and inflation assumptions.</a:t>
            </a:r>
          </a:p>
          <a:p>
            <a:pPr>
              <a:buFont typeface="Arial" panose="020B0604020202020204" pitchFamily="34" charset="0"/>
              <a:buChar char="•"/>
            </a:pPr>
            <a:r>
              <a:rPr lang="en-US" b="1" dirty="0"/>
              <a:t>What-If Scenarios</a:t>
            </a:r>
            <a:r>
              <a:rPr lang="en-US" dirty="0"/>
              <a:t>: Enable members to explore scenarios (e.g., increasing contributions, delaying retirement) with natural language queries.</a:t>
            </a:r>
          </a:p>
          <a:p>
            <a:r>
              <a:rPr lang="en-US" b="1" dirty="0"/>
              <a:t>3. Regulatory Compliance</a:t>
            </a:r>
          </a:p>
          <a:p>
            <a:pPr>
              <a:buFont typeface="Arial" panose="020B0604020202020204" pitchFamily="34" charset="0"/>
              <a:buChar char="•"/>
            </a:pPr>
            <a:r>
              <a:rPr lang="en-US" b="1" dirty="0"/>
              <a:t>Legislative Summarization</a:t>
            </a:r>
            <a:r>
              <a:rPr lang="en-US" dirty="0"/>
              <a:t>: Analyze new regulations and provide concise summaries of their impact on superannuation funds or pension schemes.</a:t>
            </a:r>
          </a:p>
          <a:p>
            <a:pPr>
              <a:buFont typeface="Arial" panose="020B0604020202020204" pitchFamily="34" charset="0"/>
              <a:buChar char="•"/>
            </a:pPr>
            <a:r>
              <a:rPr lang="en-US" b="1" dirty="0"/>
              <a:t>Compliance Document Review</a:t>
            </a:r>
            <a:r>
              <a:rPr lang="en-US" dirty="0"/>
              <a:t>: Identify inconsistencies or non-compliance in fund disclosures or member statements.</a:t>
            </a:r>
          </a:p>
          <a:p>
            <a:pPr>
              <a:buFont typeface="Arial" panose="020B0604020202020204" pitchFamily="34" charset="0"/>
              <a:buChar char="•"/>
            </a:pPr>
            <a:r>
              <a:rPr lang="en-US" b="1" dirty="0"/>
              <a:t>Policy Communication</a:t>
            </a:r>
            <a:r>
              <a:rPr lang="en-US" dirty="0"/>
              <a:t>: Draft compliant and clear communications to inform members about regulatory changes affecting their benefits.</a:t>
            </a:r>
          </a:p>
          <a:p>
            <a:r>
              <a:rPr lang="en-US" b="1" dirty="0"/>
              <a:t>4. Fund Operations</a:t>
            </a:r>
          </a:p>
          <a:p>
            <a:pPr>
              <a:buFont typeface="Arial" panose="020B0604020202020204" pitchFamily="34" charset="0"/>
              <a:buChar char="•"/>
            </a:pPr>
            <a:r>
              <a:rPr lang="en-US" b="1" dirty="0"/>
              <a:t>Automated Member Queries</a:t>
            </a:r>
            <a:r>
              <a:rPr lang="en-US" dirty="0"/>
              <a:t>: Respond to queries about fund rules, contribution caps, or benefit payment options.</a:t>
            </a:r>
          </a:p>
          <a:p>
            <a:pPr>
              <a:buFont typeface="Arial" panose="020B0604020202020204" pitchFamily="34" charset="0"/>
              <a:buChar char="•"/>
            </a:pPr>
            <a:r>
              <a:rPr lang="en-US" b="1" dirty="0"/>
              <a:t>Internal Knowledge Management</a:t>
            </a:r>
            <a:r>
              <a:rPr lang="en-US" dirty="0"/>
              <a:t>: Summarize and organize internal policies, investment strategies, and regulatory guidelines for quick access by staff.</a:t>
            </a:r>
          </a:p>
          <a:p>
            <a:r>
              <a:rPr lang="en-US" b="1" dirty="0"/>
              <a:t>5. Risk Management</a:t>
            </a:r>
          </a:p>
          <a:p>
            <a:pPr>
              <a:buFont typeface="Arial" panose="020B0604020202020204" pitchFamily="34" charset="0"/>
              <a:buChar char="•"/>
            </a:pPr>
            <a:r>
              <a:rPr lang="en-US" b="1" dirty="0"/>
              <a:t>Longevity Risk Analysis</a:t>
            </a:r>
            <a:r>
              <a:rPr lang="en-US" dirty="0"/>
              <a:t>: Analyze demographic data and external sources (e.g., medical advancements) to refine assumptions on life expectancy.</a:t>
            </a:r>
          </a:p>
          <a:p>
            <a:pPr>
              <a:buFont typeface="Arial" panose="020B0604020202020204" pitchFamily="34" charset="0"/>
              <a:buChar char="•"/>
            </a:pPr>
            <a:r>
              <a:rPr lang="en-US" b="1" dirty="0"/>
              <a:t>Economic Risk Monitoring</a:t>
            </a:r>
            <a:r>
              <a:rPr lang="en-US" dirty="0"/>
              <a:t>: Extract insights from market reports and news articles to assess risks affecting fund performance.</a:t>
            </a:r>
          </a:p>
          <a:p>
            <a:pPr>
              <a:buFont typeface="Arial" panose="020B0604020202020204" pitchFamily="34" charset="0"/>
              <a:buChar char="•"/>
            </a:pPr>
            <a:r>
              <a:rPr lang="en-US" b="1" dirty="0"/>
              <a:t>Emerging Risk Detection</a:t>
            </a:r>
            <a:r>
              <a:rPr lang="en-US" dirty="0"/>
              <a:t>: Identify new risks, such as cyber threats or inflation shocks, from unstructured external data.</a:t>
            </a:r>
          </a:p>
          <a:p>
            <a:r>
              <a:rPr lang="en-US" b="1" dirty="0"/>
              <a:t>6. Investment Strategy Support</a:t>
            </a:r>
          </a:p>
          <a:p>
            <a:pPr>
              <a:buFont typeface="Arial" panose="020B0604020202020204" pitchFamily="34" charset="0"/>
              <a:buChar char="•"/>
            </a:pPr>
            <a:r>
              <a:rPr lang="en-US" b="1" dirty="0"/>
              <a:t>Market Sentiment Analysis</a:t>
            </a:r>
            <a:r>
              <a:rPr lang="en-US" dirty="0"/>
              <a:t>: Analyze economic reports, social media, and news to assess market sentiment for portfolio decisions.</a:t>
            </a:r>
          </a:p>
          <a:p>
            <a:pPr>
              <a:buFont typeface="Arial" panose="020B0604020202020204" pitchFamily="34" charset="0"/>
              <a:buChar char="•"/>
            </a:pPr>
            <a:r>
              <a:rPr lang="en-US" b="1" dirty="0"/>
              <a:t>ESG Insights</a:t>
            </a:r>
            <a:r>
              <a:rPr lang="en-US" dirty="0"/>
              <a:t>: Evaluate environmental, social, and governance (ESG) risks by summarizing data from sustainability reports or news.</a:t>
            </a:r>
          </a:p>
          <a:p>
            <a:pPr>
              <a:buFont typeface="Arial" panose="020B0604020202020204" pitchFamily="34" charset="0"/>
              <a:buChar char="•"/>
            </a:pPr>
            <a:r>
              <a:rPr lang="en-US" b="1" dirty="0"/>
              <a:t>Scenario Testing</a:t>
            </a:r>
            <a:r>
              <a:rPr lang="en-US" dirty="0"/>
              <a:t>: Generate narratives for economic scenarios (e.g., inflation surges, recessions) and assess their impact on fund portfolios.</a:t>
            </a:r>
          </a:p>
          <a:p>
            <a:r>
              <a:rPr lang="en-US" b="1" dirty="0"/>
              <a:t>7. Actuarial Modeling and Valuation</a:t>
            </a:r>
          </a:p>
          <a:p>
            <a:pPr>
              <a:buFont typeface="Arial" panose="020B0604020202020204" pitchFamily="34" charset="0"/>
              <a:buChar char="•"/>
            </a:pPr>
            <a:r>
              <a:rPr lang="en-US" b="1" dirty="0"/>
              <a:t>Data Enrichment</a:t>
            </a:r>
            <a:r>
              <a:rPr lang="en-US" dirty="0"/>
              <a:t>: Extract insights from unstructured sources, such as member surveys or industry reports, to enhance actuarial assumptions.</a:t>
            </a:r>
          </a:p>
          <a:p>
            <a:pPr>
              <a:buFont typeface="Arial" panose="020B0604020202020204" pitchFamily="34" charset="0"/>
              <a:buChar char="•"/>
            </a:pPr>
            <a:r>
              <a:rPr lang="en-US" b="1" dirty="0"/>
              <a:t>Model Documentation</a:t>
            </a:r>
            <a:r>
              <a:rPr lang="en-US" dirty="0"/>
              <a:t>: Automatically draft detailed and clear documentation for actuarial models and their assumptions.</a:t>
            </a:r>
          </a:p>
          <a:p>
            <a:pPr>
              <a:buFont typeface="Arial" panose="020B0604020202020204" pitchFamily="34" charset="0"/>
              <a:buChar char="•"/>
            </a:pPr>
            <a:r>
              <a:rPr lang="en-US" b="1" dirty="0"/>
              <a:t>Projection Analysis</a:t>
            </a:r>
            <a:r>
              <a:rPr lang="en-US" dirty="0"/>
              <a:t>: Summarize key trends or anomalies in projection results for better decision-making.</a:t>
            </a:r>
          </a:p>
          <a:p>
            <a:r>
              <a:rPr lang="en-US" b="1" dirty="0"/>
              <a:t>8. Member Retention and Insights</a:t>
            </a:r>
          </a:p>
          <a:p>
            <a:pPr>
              <a:buFont typeface="Arial" panose="020B0604020202020204" pitchFamily="34" charset="0"/>
              <a:buChar char="•"/>
            </a:pPr>
            <a:r>
              <a:rPr lang="en-US" b="1" dirty="0"/>
              <a:t>Churn Prediction</a:t>
            </a:r>
            <a:r>
              <a:rPr lang="en-US" dirty="0"/>
              <a:t>: Analyze member communication patterns and survey responses to identify those likely to leave the fund.</a:t>
            </a:r>
          </a:p>
          <a:p>
            <a:pPr>
              <a:buFont typeface="Arial" panose="020B0604020202020204" pitchFamily="34" charset="0"/>
              <a:buChar char="•"/>
            </a:pPr>
            <a:r>
              <a:rPr lang="en-US" b="1" dirty="0"/>
              <a:t>Survey Analysis</a:t>
            </a:r>
            <a:r>
              <a:rPr lang="en-US" dirty="0"/>
              <a:t>: Summarize open-ended feedback from members to identify key drivers of satisfaction or dissatisfaction.</a:t>
            </a:r>
          </a:p>
          <a:p>
            <a:r>
              <a:rPr lang="en-US" b="1" dirty="0"/>
              <a:t>9. Trustee and Board Support</a:t>
            </a:r>
          </a:p>
          <a:p>
            <a:pPr>
              <a:buFont typeface="Arial" panose="020B0604020202020204" pitchFamily="34" charset="0"/>
              <a:buChar char="•"/>
            </a:pPr>
            <a:r>
              <a:rPr lang="en-US" b="1" dirty="0"/>
              <a:t>Report Summarization</a:t>
            </a:r>
            <a:r>
              <a:rPr lang="en-US" dirty="0"/>
              <a:t>: Prepare concise summaries of lengthy board papers, investment reports, or regulatory updates.</a:t>
            </a:r>
          </a:p>
          <a:p>
            <a:pPr>
              <a:buFont typeface="Arial" panose="020B0604020202020204" pitchFamily="34" charset="0"/>
              <a:buChar char="•"/>
            </a:pPr>
            <a:r>
              <a:rPr lang="en-US" b="1" dirty="0"/>
              <a:t>Policy Drafting</a:t>
            </a:r>
            <a:r>
              <a:rPr lang="en-US" dirty="0"/>
              <a:t>: Generate drafts of policies or position statements based on fund strategies or regulatory needs.</a:t>
            </a:r>
          </a:p>
          <a:p>
            <a:r>
              <a:rPr lang="en-US" b="1" dirty="0"/>
              <a:t>10. Education and Training</a:t>
            </a:r>
          </a:p>
          <a:p>
            <a:pPr>
              <a:buFont typeface="Arial" panose="020B0604020202020204" pitchFamily="34" charset="0"/>
              <a:buChar char="•"/>
            </a:pPr>
            <a:r>
              <a:rPr lang="en-US" b="1" dirty="0"/>
              <a:t>Interactive Learning</a:t>
            </a:r>
            <a:r>
              <a:rPr lang="en-US" dirty="0"/>
              <a:t>: Develop chatbot-based tools for educating fund staff on superannuation rules or actuarial concepts.</a:t>
            </a:r>
          </a:p>
          <a:p>
            <a:pPr>
              <a:buFont typeface="Arial" panose="020B0604020202020204" pitchFamily="34" charset="0"/>
              <a:buChar char="•"/>
            </a:pPr>
            <a:r>
              <a:rPr lang="en-US" b="1" dirty="0"/>
              <a:t>Custom Knowledge Base</a:t>
            </a:r>
            <a:r>
              <a:rPr lang="en-US" dirty="0"/>
              <a:t>: Automatically curate FAQs or training materials from internal documents and industry updates.</a:t>
            </a:r>
          </a:p>
          <a:p>
            <a:r>
              <a:rPr lang="en-US" b="1" dirty="0"/>
              <a:t>11. Scenario Analysis and Stress Testing</a:t>
            </a:r>
          </a:p>
          <a:p>
            <a:pPr>
              <a:buFont typeface="Arial" panose="020B0604020202020204" pitchFamily="34" charset="0"/>
              <a:buChar char="•"/>
            </a:pPr>
            <a:r>
              <a:rPr lang="en-US" b="1" dirty="0"/>
              <a:t>Member Behavior Scenarios</a:t>
            </a:r>
            <a:r>
              <a:rPr lang="en-US" dirty="0"/>
              <a:t>: Simulate potential behaviors (e.g., increased early withdrawals) based on economic trends or policy changes.</a:t>
            </a:r>
          </a:p>
          <a:p>
            <a:pPr>
              <a:buFont typeface="Arial" panose="020B0604020202020204" pitchFamily="34" charset="0"/>
              <a:buChar char="•"/>
            </a:pPr>
            <a:r>
              <a:rPr lang="en-US" b="1" dirty="0"/>
              <a:t>Market Stress Scenarios</a:t>
            </a:r>
            <a:r>
              <a:rPr lang="en-US" dirty="0"/>
              <a:t>: Create stress test narratives combining economic and demographic data to assess fund resilience.</a:t>
            </a:r>
          </a:p>
          <a:p>
            <a:r>
              <a:rPr lang="en-US" b="1" dirty="0"/>
              <a:t>12. Operational Efficiency</a:t>
            </a:r>
          </a:p>
          <a:p>
            <a:pPr>
              <a:buFont typeface="Arial" panose="020B0604020202020204" pitchFamily="34" charset="0"/>
              <a:buChar char="•"/>
            </a:pPr>
            <a:r>
              <a:rPr lang="en-US" b="1" dirty="0"/>
              <a:t>Process Automation</a:t>
            </a:r>
            <a:r>
              <a:rPr lang="en-US" dirty="0"/>
              <a:t>: Streamline manual tasks, such as summarizing investment manager reports or member surveys.</a:t>
            </a:r>
          </a:p>
          <a:p>
            <a:pPr>
              <a:buFont typeface="Arial" panose="020B0604020202020204" pitchFamily="34" charset="0"/>
              <a:buChar char="•"/>
            </a:pPr>
            <a:r>
              <a:rPr lang="en-US" b="1" dirty="0"/>
              <a:t>Knowledge Discovery</a:t>
            </a:r>
            <a:r>
              <a:rPr lang="en-US" dirty="0"/>
              <a:t>: Extract and organize critical insights from internal documents for use in decision-making.</a:t>
            </a:r>
          </a:p>
          <a:p>
            <a:endParaRPr lang="en-GB" dirty="0"/>
          </a:p>
        </p:txBody>
      </p:sp>
      <p:sp>
        <p:nvSpPr>
          <p:cNvPr id="4" name="Slide Number Placeholder 3"/>
          <p:cNvSpPr>
            <a:spLocks noGrp="1"/>
          </p:cNvSpPr>
          <p:nvPr>
            <p:ph type="sldNum" sz="quarter" idx="5"/>
          </p:nvPr>
        </p:nvSpPr>
        <p:spPr/>
        <p:txBody>
          <a:bodyPr/>
          <a:lstStyle/>
          <a:p>
            <a:fld id="{1BEA80CD-AE39-0C4B-A880-515F813E088A}" type="slidenum">
              <a:rPr lang="en-US" smtClean="0"/>
              <a:t>25</a:t>
            </a:fld>
            <a:endParaRPr lang="en-US"/>
          </a:p>
        </p:txBody>
      </p:sp>
    </p:spTree>
    <p:extLst>
      <p:ext uri="{BB962C8B-B14F-4D97-AF65-F5344CB8AC3E}">
        <p14:creationId xmlns:p14="http://schemas.microsoft.com/office/powerpoint/2010/main" val="3511549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Portfolio Management</a:t>
            </a:r>
          </a:p>
          <a:p>
            <a:pPr>
              <a:buFont typeface="Arial" panose="020B0604020202020204" pitchFamily="34" charset="0"/>
              <a:buChar char="•"/>
            </a:pPr>
            <a:r>
              <a:rPr lang="en-US" b="1" dirty="0"/>
              <a:t>Investment Strategy Insights</a:t>
            </a:r>
            <a:r>
              <a:rPr lang="en-US" dirty="0"/>
              <a:t>: Analyze market reports, economic publications, and news to identify emerging investment opportunities or risks.</a:t>
            </a:r>
          </a:p>
          <a:p>
            <a:pPr>
              <a:buFont typeface="Arial" panose="020B0604020202020204" pitchFamily="34" charset="0"/>
              <a:buChar char="•"/>
            </a:pPr>
            <a:r>
              <a:rPr lang="en-US" b="1" dirty="0"/>
              <a:t>Scenario Analysis</a:t>
            </a:r>
            <a:r>
              <a:rPr lang="en-US" dirty="0"/>
              <a:t>: Generate and evaluate economic scenarios (e.g., interest rate changes, geopolitical events) to assess their impact on portfolio performance.</a:t>
            </a:r>
          </a:p>
          <a:p>
            <a:pPr>
              <a:buFont typeface="Arial" panose="020B0604020202020204" pitchFamily="34" charset="0"/>
              <a:buChar char="•"/>
            </a:pPr>
            <a:r>
              <a:rPr lang="en-US" b="1" dirty="0"/>
              <a:t>ESG Integration</a:t>
            </a:r>
            <a:r>
              <a:rPr lang="en-US" dirty="0"/>
              <a:t>: Summarize environmental, social, and governance (ESG) data from unstructured sources to guide sustainable investment decisions.</a:t>
            </a:r>
          </a:p>
          <a:p>
            <a:pPr>
              <a:buFont typeface="Arial" panose="020B0604020202020204" pitchFamily="34" charset="0"/>
              <a:buChar char="•"/>
            </a:pPr>
            <a:r>
              <a:rPr lang="en-US" b="1" dirty="0"/>
              <a:t>Dynamic Rebalancing</a:t>
            </a:r>
            <a:r>
              <a:rPr lang="en-US" dirty="0"/>
              <a:t>: Automate portfolio reviews by synthesizing insights from performance reports and market conditions.</a:t>
            </a:r>
          </a:p>
          <a:p>
            <a:r>
              <a:rPr lang="en-US" b="1" dirty="0"/>
              <a:t>2. Risk Management</a:t>
            </a:r>
          </a:p>
          <a:p>
            <a:pPr>
              <a:buFont typeface="Arial" panose="020B0604020202020204" pitchFamily="34" charset="0"/>
              <a:buChar char="•"/>
            </a:pPr>
            <a:r>
              <a:rPr lang="en-US" b="1" dirty="0"/>
              <a:t>Market Risk Analysis</a:t>
            </a:r>
            <a:r>
              <a:rPr lang="en-US" dirty="0"/>
              <a:t>: Identify trends and risks by analyzing economic reports, central bank updates, and other financial publications.</a:t>
            </a:r>
          </a:p>
          <a:p>
            <a:pPr>
              <a:buFont typeface="Arial" panose="020B0604020202020204" pitchFamily="34" charset="0"/>
              <a:buChar char="•"/>
            </a:pPr>
            <a:r>
              <a:rPr lang="en-US" b="1" dirty="0"/>
              <a:t>Liquidity Risk Monitoring</a:t>
            </a:r>
            <a:r>
              <a:rPr lang="en-US" dirty="0"/>
              <a:t>: Summarize cash flow trends and transaction data to predict and manage liquidity needs.</a:t>
            </a:r>
          </a:p>
          <a:p>
            <a:pPr>
              <a:buFont typeface="Arial" panose="020B0604020202020204" pitchFamily="34" charset="0"/>
              <a:buChar char="•"/>
            </a:pPr>
            <a:r>
              <a:rPr lang="en-US" b="1" dirty="0"/>
              <a:t>Stress Testing</a:t>
            </a:r>
            <a:r>
              <a:rPr lang="en-US" dirty="0"/>
              <a:t>: Create plausible stress test scenarios for portfolios, incorporating insights from macroeconomic and geopolitical data.</a:t>
            </a:r>
          </a:p>
          <a:p>
            <a:r>
              <a:rPr lang="en-US" b="1" dirty="0"/>
              <a:t>3. Regulatory Compliance</a:t>
            </a:r>
          </a:p>
          <a:p>
            <a:pPr>
              <a:buFont typeface="Arial" panose="020B0604020202020204" pitchFamily="34" charset="0"/>
              <a:buChar char="•"/>
            </a:pPr>
            <a:r>
              <a:rPr lang="en-US" b="1" dirty="0"/>
              <a:t>Policy Summarization</a:t>
            </a:r>
            <a:r>
              <a:rPr lang="en-US" dirty="0"/>
              <a:t>: Extract and summarize key insights from evolving regulatory frameworks and guidance.</a:t>
            </a:r>
          </a:p>
          <a:p>
            <a:pPr>
              <a:buFont typeface="Arial" panose="020B0604020202020204" pitchFamily="34" charset="0"/>
              <a:buChar char="•"/>
            </a:pPr>
            <a:r>
              <a:rPr lang="en-US" b="1" dirty="0"/>
              <a:t>Compliance Documentation</a:t>
            </a:r>
            <a:r>
              <a:rPr lang="en-US" dirty="0"/>
              <a:t>: Automate the drafting and updating of compliance reports, including investment mandates and disclosures.</a:t>
            </a:r>
          </a:p>
          <a:p>
            <a:pPr>
              <a:buFont typeface="Arial" panose="020B0604020202020204" pitchFamily="34" charset="0"/>
              <a:buChar char="•"/>
            </a:pPr>
            <a:r>
              <a:rPr lang="en-US" b="1" dirty="0"/>
              <a:t>Risk Governance</a:t>
            </a:r>
            <a:r>
              <a:rPr lang="en-US" dirty="0"/>
              <a:t>: Analyze board meeting minutes and regulatory reports to ensure alignment with governance standards.</a:t>
            </a:r>
          </a:p>
          <a:p>
            <a:r>
              <a:rPr lang="en-US" b="1" dirty="0"/>
              <a:t>4. Investment Research</a:t>
            </a:r>
          </a:p>
          <a:p>
            <a:pPr>
              <a:buFont typeface="Arial" panose="020B0604020202020204" pitchFamily="34" charset="0"/>
              <a:buChar char="•"/>
            </a:pPr>
            <a:r>
              <a:rPr lang="en-US" b="1" dirty="0"/>
              <a:t>Market Sentiment Analysis</a:t>
            </a:r>
            <a:r>
              <a:rPr lang="en-US" dirty="0"/>
              <a:t>: Extract sentiment from market commentary, analyst reports, and news to guide investment decisions.</a:t>
            </a:r>
          </a:p>
          <a:p>
            <a:pPr>
              <a:buFont typeface="Arial" panose="020B0604020202020204" pitchFamily="34" charset="0"/>
              <a:buChar char="•"/>
            </a:pPr>
            <a:r>
              <a:rPr lang="en-US" b="1" dirty="0"/>
              <a:t>Thematic Research</a:t>
            </a:r>
            <a:r>
              <a:rPr lang="en-US" dirty="0"/>
              <a:t>: Identify long-term investment themes (e.g., renewable energy, AI) by analyzing reports, publications, and online content.</a:t>
            </a:r>
          </a:p>
          <a:p>
            <a:pPr>
              <a:buFont typeface="Arial" panose="020B0604020202020204" pitchFamily="34" charset="0"/>
              <a:buChar char="•"/>
            </a:pPr>
            <a:r>
              <a:rPr lang="en-US" b="1" dirty="0"/>
              <a:t>Competitor Benchmarking</a:t>
            </a:r>
            <a:r>
              <a:rPr lang="en-US" dirty="0"/>
              <a:t>: Summarize competitor strategies and performance using publicly available data.</a:t>
            </a:r>
          </a:p>
          <a:p>
            <a:r>
              <a:rPr lang="en-US" b="1" dirty="0"/>
              <a:t>5. Actuarial Valuation and Forecasting</a:t>
            </a:r>
          </a:p>
          <a:p>
            <a:pPr>
              <a:buFont typeface="Arial" panose="020B0604020202020204" pitchFamily="34" charset="0"/>
              <a:buChar char="•"/>
            </a:pPr>
            <a:r>
              <a:rPr lang="en-US" b="1" dirty="0"/>
              <a:t>Asset Liability Management (ALM)</a:t>
            </a:r>
            <a:r>
              <a:rPr lang="en-US" dirty="0"/>
              <a:t>: Enhance ALM models by incorporating unstructured data, such as economic forecasts and policy changes.</a:t>
            </a:r>
          </a:p>
          <a:p>
            <a:pPr>
              <a:buFont typeface="Arial" panose="020B0604020202020204" pitchFamily="34" charset="0"/>
              <a:buChar char="•"/>
            </a:pPr>
            <a:r>
              <a:rPr lang="en-US" b="1" dirty="0"/>
              <a:t>Longevity and Demographic Risk</a:t>
            </a:r>
            <a:r>
              <a:rPr lang="en-US" dirty="0"/>
              <a:t>: Analyze demographic reports and external research to refine actuarial assumptions for long-term liabilities.</a:t>
            </a:r>
          </a:p>
          <a:p>
            <a:pPr>
              <a:buFont typeface="Arial" panose="020B0604020202020204" pitchFamily="34" charset="0"/>
              <a:buChar char="•"/>
            </a:pPr>
            <a:r>
              <a:rPr lang="en-US" b="1" dirty="0"/>
              <a:t>Projection Documentation</a:t>
            </a:r>
            <a:r>
              <a:rPr lang="en-US" dirty="0"/>
              <a:t>: Automate the generation of clear and comprehensive documentation for actuarial projections.</a:t>
            </a:r>
          </a:p>
          <a:p>
            <a:r>
              <a:rPr lang="en-US" b="1" dirty="0"/>
              <a:t>6. Communication and Reporting</a:t>
            </a:r>
          </a:p>
          <a:p>
            <a:pPr>
              <a:buFont typeface="Arial" panose="020B0604020202020204" pitchFamily="34" charset="0"/>
              <a:buChar char="•"/>
            </a:pPr>
            <a:r>
              <a:rPr lang="en-US" b="1" dirty="0"/>
              <a:t>Investor Reporting</a:t>
            </a:r>
            <a:r>
              <a:rPr lang="en-US" dirty="0"/>
              <a:t>: Generate detailed yet clear investment performance summaries for institutional clients.</a:t>
            </a:r>
          </a:p>
          <a:p>
            <a:pPr>
              <a:buFont typeface="Arial" panose="020B0604020202020204" pitchFamily="34" charset="0"/>
              <a:buChar char="•"/>
            </a:pPr>
            <a:r>
              <a:rPr lang="en-US" b="1" dirty="0"/>
              <a:t>Stakeholder Communication</a:t>
            </a:r>
            <a:r>
              <a:rPr lang="en-US" dirty="0"/>
              <a:t>: Automate tailored responses to queries from investors, regulators, or internal stakeholders.</a:t>
            </a:r>
          </a:p>
          <a:p>
            <a:pPr>
              <a:buFont typeface="Arial" panose="020B0604020202020204" pitchFamily="34" charset="0"/>
              <a:buChar char="•"/>
            </a:pPr>
            <a:r>
              <a:rPr lang="en-US" b="1" dirty="0"/>
              <a:t>Risk Reporting</a:t>
            </a:r>
            <a:r>
              <a:rPr lang="en-US" dirty="0"/>
              <a:t>: Summarize and communicate key risks in investment portfolios using natural language explanations.</a:t>
            </a:r>
          </a:p>
          <a:p>
            <a:r>
              <a:rPr lang="en-US" b="1" dirty="0"/>
              <a:t>7. Operational Efficiency</a:t>
            </a:r>
          </a:p>
          <a:p>
            <a:pPr>
              <a:buFont typeface="Arial" panose="020B0604020202020204" pitchFamily="34" charset="0"/>
              <a:buChar char="•"/>
            </a:pPr>
            <a:r>
              <a:rPr lang="en-US" b="1" dirty="0"/>
              <a:t>Process Automation</a:t>
            </a:r>
            <a:r>
              <a:rPr lang="en-US" dirty="0"/>
              <a:t>: Streamline repetitive tasks such as summarizing investment committee minutes, fund performance reports, or policy documents.</a:t>
            </a:r>
          </a:p>
          <a:p>
            <a:pPr>
              <a:buFont typeface="Arial" panose="020B0604020202020204" pitchFamily="34" charset="0"/>
              <a:buChar char="•"/>
            </a:pPr>
            <a:r>
              <a:rPr lang="en-US" b="1" dirty="0"/>
              <a:t>Knowledge Management</a:t>
            </a:r>
            <a:r>
              <a:rPr lang="en-US" dirty="0"/>
              <a:t>: Create searchable knowledge bases from internal documents, research reports, and meeting notes.</a:t>
            </a:r>
          </a:p>
          <a:p>
            <a:r>
              <a:rPr lang="en-US" b="1" dirty="0"/>
              <a:t>8. ESG and Sustainability</a:t>
            </a:r>
          </a:p>
          <a:p>
            <a:pPr>
              <a:buFont typeface="Arial" panose="020B0604020202020204" pitchFamily="34" charset="0"/>
              <a:buChar char="•"/>
            </a:pPr>
            <a:r>
              <a:rPr lang="en-US" b="1" dirty="0"/>
              <a:t>Sustainability Risk Assessment</a:t>
            </a:r>
            <a:r>
              <a:rPr lang="en-US" dirty="0"/>
              <a:t>: Summarize and analyze sustainability risks using ESG ratings, reports, and public data.</a:t>
            </a:r>
          </a:p>
          <a:p>
            <a:pPr>
              <a:buFont typeface="Arial" panose="020B0604020202020204" pitchFamily="34" charset="0"/>
              <a:buChar char="•"/>
            </a:pPr>
            <a:r>
              <a:rPr lang="en-US" b="1" dirty="0"/>
              <a:t>Climate Scenario Modeling</a:t>
            </a:r>
            <a:r>
              <a:rPr lang="en-US" dirty="0"/>
              <a:t>: Generate narratives and insights on climate-related risks to guide investment strategy adjustments.</a:t>
            </a:r>
          </a:p>
          <a:p>
            <a:pPr>
              <a:buFont typeface="Arial" panose="020B0604020202020204" pitchFamily="34" charset="0"/>
              <a:buChar char="•"/>
            </a:pPr>
            <a:r>
              <a:rPr lang="en-US" b="1" dirty="0"/>
              <a:t>Regulatory Alignment</a:t>
            </a:r>
            <a:r>
              <a:rPr lang="en-US" dirty="0"/>
              <a:t>: Extract key points from ESG regulations to ensure compliance and adapt investment policies.</a:t>
            </a:r>
          </a:p>
          <a:p>
            <a:r>
              <a:rPr lang="en-US" b="1" dirty="0"/>
              <a:t>9. Due Diligence and M&amp;A</a:t>
            </a:r>
          </a:p>
          <a:p>
            <a:pPr>
              <a:buFont typeface="Arial" panose="020B0604020202020204" pitchFamily="34" charset="0"/>
              <a:buChar char="•"/>
            </a:pPr>
            <a:r>
              <a:rPr lang="en-US" b="1" dirty="0"/>
              <a:t>Pre-Investment Analysis</a:t>
            </a:r>
            <a:r>
              <a:rPr lang="en-US" dirty="0"/>
              <a:t>: Summarize investment opportunities, including market position, risks, and growth potential, from due diligence reports.</a:t>
            </a:r>
          </a:p>
          <a:p>
            <a:pPr>
              <a:buFont typeface="Arial" panose="020B0604020202020204" pitchFamily="34" charset="0"/>
              <a:buChar char="•"/>
            </a:pPr>
            <a:r>
              <a:rPr lang="en-US" b="1" dirty="0"/>
              <a:t>Post-Acquisition Integration</a:t>
            </a:r>
            <a:r>
              <a:rPr lang="en-US" dirty="0"/>
              <a:t>: Extract and analyze key data from acquired entities to guide integration into institutional portfolios.</a:t>
            </a:r>
          </a:p>
          <a:p>
            <a:r>
              <a:rPr lang="en-US" b="1" dirty="0"/>
              <a:t>10. Training and Development</a:t>
            </a:r>
          </a:p>
          <a:p>
            <a:pPr>
              <a:buFont typeface="Arial" panose="020B0604020202020204" pitchFamily="34" charset="0"/>
              <a:buChar char="•"/>
            </a:pPr>
            <a:r>
              <a:rPr lang="en-US" b="1" dirty="0"/>
              <a:t>Team Education</a:t>
            </a:r>
            <a:r>
              <a:rPr lang="en-US" dirty="0"/>
              <a:t>: Use LLMs to create training materials or conduct interactive sessions on complex investment concepts.</a:t>
            </a:r>
          </a:p>
          <a:p>
            <a:pPr>
              <a:buFont typeface="Arial" panose="020B0604020202020204" pitchFamily="34" charset="0"/>
              <a:buChar char="•"/>
            </a:pPr>
            <a:r>
              <a:rPr lang="en-US" b="1" dirty="0"/>
              <a:t>Onboarding Support</a:t>
            </a:r>
            <a:r>
              <a:rPr lang="en-US" dirty="0"/>
              <a:t>: Automate the creation of tailored onboarding documents for new analysts or actuaries.</a:t>
            </a:r>
          </a:p>
          <a:p>
            <a:r>
              <a:rPr lang="en-US" b="1" dirty="0"/>
              <a:t>11. Strategic Asset Allocation</a:t>
            </a:r>
          </a:p>
          <a:p>
            <a:pPr>
              <a:buFont typeface="Arial" panose="020B0604020202020204" pitchFamily="34" charset="0"/>
              <a:buChar char="•"/>
            </a:pPr>
            <a:r>
              <a:rPr lang="en-US" b="1" dirty="0"/>
              <a:t>Macro Trends Analysis</a:t>
            </a:r>
            <a:r>
              <a:rPr lang="en-US" dirty="0"/>
              <a:t>: Analyze global economic trends and forecast their impact on strategic asset allocation.</a:t>
            </a:r>
          </a:p>
          <a:p>
            <a:pPr>
              <a:buFont typeface="Arial" panose="020B0604020202020204" pitchFamily="34" charset="0"/>
              <a:buChar char="•"/>
            </a:pPr>
            <a:r>
              <a:rPr lang="en-US" b="1" dirty="0"/>
              <a:t>Horizon Scenarios</a:t>
            </a:r>
            <a:r>
              <a:rPr lang="en-US" dirty="0"/>
              <a:t>: Generate long-term scenarios to evaluate different strategic allocations for various time horizons.</a:t>
            </a:r>
          </a:p>
          <a:p>
            <a:pPr>
              <a:buFont typeface="Arial" panose="020B0604020202020204" pitchFamily="34" charset="0"/>
              <a:buChar char="•"/>
            </a:pPr>
            <a:r>
              <a:rPr lang="en-US" b="1" dirty="0"/>
              <a:t>Policy Alignment</a:t>
            </a:r>
            <a:r>
              <a:rPr lang="en-US" dirty="0"/>
              <a:t>: Summarize how proposed allocations align with an institution’s risk appetite and investment mandates.</a:t>
            </a:r>
          </a:p>
          <a:p>
            <a:r>
              <a:rPr lang="en-US" b="1" dirty="0"/>
              <a:t>12. Client Engagement</a:t>
            </a:r>
          </a:p>
          <a:p>
            <a:pPr>
              <a:buFont typeface="Arial" panose="020B0604020202020204" pitchFamily="34" charset="0"/>
              <a:buChar char="•"/>
            </a:pPr>
            <a:r>
              <a:rPr lang="en-US" b="1" dirty="0"/>
              <a:t>Custom Queries</a:t>
            </a:r>
            <a:r>
              <a:rPr lang="en-US" dirty="0"/>
              <a:t>: Provide clients with tailored responses to questions about investment strategy, performance, or risk exposure.</a:t>
            </a:r>
          </a:p>
          <a:p>
            <a:pPr>
              <a:buFont typeface="Arial" panose="020B0604020202020204" pitchFamily="34" charset="0"/>
              <a:buChar char="•"/>
            </a:pPr>
            <a:r>
              <a:rPr lang="en-US" b="1" dirty="0"/>
              <a:t>Interactive Tools</a:t>
            </a:r>
            <a:r>
              <a:rPr lang="en-US" dirty="0"/>
              <a:t>: Build client-facing tools for real-time portfolio insights and projections.</a:t>
            </a:r>
          </a:p>
          <a:p>
            <a:pPr>
              <a:buFont typeface="Arial" panose="020B0604020202020204" pitchFamily="34" charset="0"/>
              <a:buChar char="•"/>
            </a:pPr>
            <a:r>
              <a:rPr lang="en-US" b="1" dirty="0"/>
              <a:t>Feedback Analysis</a:t>
            </a:r>
            <a:r>
              <a:rPr lang="en-US" dirty="0"/>
              <a:t>: Extract insights from client feedback to refine reporting or investment approaches.</a:t>
            </a:r>
          </a:p>
          <a:p>
            <a:r>
              <a:rPr lang="en-US" b="1" dirty="0"/>
              <a:t>13. Innovation and Product Development</a:t>
            </a:r>
          </a:p>
          <a:p>
            <a:pPr>
              <a:buFont typeface="Arial" panose="020B0604020202020204" pitchFamily="34" charset="0"/>
              <a:buChar char="•"/>
            </a:pPr>
            <a:r>
              <a:rPr lang="en-US" b="1" dirty="0"/>
              <a:t>New Asset Classes</a:t>
            </a:r>
            <a:r>
              <a:rPr lang="en-US" dirty="0"/>
              <a:t>: Research emerging asset classes (e.g., digital assets, private equity) by summarizing insights from industry reports.</a:t>
            </a:r>
          </a:p>
          <a:p>
            <a:pPr>
              <a:buFont typeface="Arial" panose="020B0604020202020204" pitchFamily="34" charset="0"/>
              <a:buChar char="•"/>
            </a:pPr>
            <a:r>
              <a:rPr lang="en-US" b="1" dirty="0"/>
              <a:t>Alternative Investments</a:t>
            </a:r>
            <a:r>
              <a:rPr lang="en-US" dirty="0"/>
              <a:t>: Identify opportunities in alternative investment spaces using trends extracted from unstructured data.</a:t>
            </a:r>
          </a:p>
          <a:p>
            <a:pPr>
              <a:buFont typeface="Arial" panose="020B0604020202020204" pitchFamily="34" charset="0"/>
              <a:buChar char="•"/>
            </a:pPr>
            <a:r>
              <a:rPr lang="en-US" b="1" dirty="0"/>
              <a:t>Custom Product Design</a:t>
            </a:r>
            <a:r>
              <a:rPr lang="en-US" dirty="0"/>
              <a:t>: Generate bespoke investment strategies or products tailored to specific institutional needs.</a:t>
            </a:r>
          </a:p>
          <a:p>
            <a:endParaRPr lang="en-GB" dirty="0"/>
          </a:p>
        </p:txBody>
      </p:sp>
      <p:sp>
        <p:nvSpPr>
          <p:cNvPr id="4" name="Slide Number Placeholder 3"/>
          <p:cNvSpPr>
            <a:spLocks noGrp="1"/>
          </p:cNvSpPr>
          <p:nvPr>
            <p:ph type="sldNum" sz="quarter" idx="5"/>
          </p:nvPr>
        </p:nvSpPr>
        <p:spPr/>
        <p:txBody>
          <a:bodyPr/>
          <a:lstStyle/>
          <a:p>
            <a:fld id="{1BEA80CD-AE39-0C4B-A880-515F813E088A}" type="slidenum">
              <a:rPr lang="en-US" smtClean="0"/>
              <a:t>26</a:t>
            </a:fld>
            <a:endParaRPr lang="en-US"/>
          </a:p>
        </p:txBody>
      </p:sp>
    </p:spTree>
    <p:extLst>
      <p:ext uri="{BB962C8B-B14F-4D97-AF65-F5344CB8AC3E}">
        <p14:creationId xmlns:p14="http://schemas.microsoft.com/office/powerpoint/2010/main" val="722000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Data Preprocessing and Management</a:t>
            </a:r>
          </a:p>
          <a:p>
            <a:pPr>
              <a:buFont typeface="Arial" panose="020B0604020202020204" pitchFamily="34" charset="0"/>
              <a:buChar char="•"/>
            </a:pPr>
            <a:r>
              <a:rPr lang="en-US" b="1" dirty="0"/>
              <a:t>Automated Data Cleaning</a:t>
            </a:r>
            <a:r>
              <a:rPr lang="en-US" dirty="0"/>
              <a:t>: Generate code or instructions to handle missing values, outliers, or inconsistencies in datasets.</a:t>
            </a:r>
          </a:p>
          <a:p>
            <a:pPr>
              <a:buFont typeface="Arial" panose="020B0604020202020204" pitchFamily="34" charset="0"/>
              <a:buChar char="•"/>
            </a:pPr>
            <a:r>
              <a:rPr lang="en-US" b="1" dirty="0"/>
              <a:t>Feature Engineering</a:t>
            </a:r>
            <a:r>
              <a:rPr lang="en-US" dirty="0"/>
              <a:t>: Suggest or create new features based on existing data and problem context.</a:t>
            </a:r>
          </a:p>
          <a:p>
            <a:pPr>
              <a:buFont typeface="Arial" panose="020B0604020202020204" pitchFamily="34" charset="0"/>
              <a:buChar char="•"/>
            </a:pPr>
            <a:r>
              <a:rPr lang="en-US" b="1" dirty="0"/>
              <a:t>Natural Language to Code</a:t>
            </a:r>
            <a:r>
              <a:rPr lang="en-US" dirty="0"/>
              <a:t>: Translate plain-text data manipulation requests into SQL, Python, or R scripts.</a:t>
            </a:r>
          </a:p>
          <a:p>
            <a:r>
              <a:rPr lang="en-US" b="1" dirty="0"/>
              <a:t>2. Model Development and Validation</a:t>
            </a:r>
          </a:p>
          <a:p>
            <a:pPr>
              <a:buFont typeface="Arial" panose="020B0604020202020204" pitchFamily="34" charset="0"/>
              <a:buChar char="•"/>
            </a:pPr>
            <a:r>
              <a:rPr lang="en-US" b="1" dirty="0"/>
              <a:t>Model Documentation</a:t>
            </a:r>
            <a:r>
              <a:rPr lang="en-US" dirty="0"/>
              <a:t>: Automatically generate clear documentation for machine learning models, including descriptions of assumptions, input variables, and limitations.</a:t>
            </a:r>
          </a:p>
          <a:p>
            <a:pPr>
              <a:buFont typeface="Arial" panose="020B0604020202020204" pitchFamily="34" charset="0"/>
              <a:buChar char="•"/>
            </a:pPr>
            <a:r>
              <a:rPr lang="en-US" b="1" dirty="0"/>
              <a:t>Hyperparameter Optimization</a:t>
            </a:r>
            <a:r>
              <a:rPr lang="en-US" dirty="0"/>
              <a:t>: Assist with selecting and fine-tuning hyperparameters for predictive models.</a:t>
            </a:r>
          </a:p>
          <a:p>
            <a:pPr>
              <a:buFont typeface="Arial" panose="020B0604020202020204" pitchFamily="34" charset="0"/>
              <a:buChar char="•"/>
            </a:pPr>
            <a:r>
              <a:rPr lang="en-US" b="1" dirty="0"/>
              <a:t>Model Interpretability</a:t>
            </a:r>
            <a:r>
              <a:rPr lang="en-US" dirty="0"/>
              <a:t>: Generate natural language explanations of model predictions for use in stakeholder communications.</a:t>
            </a:r>
          </a:p>
          <a:p>
            <a:r>
              <a:rPr lang="en-US" b="1" dirty="0"/>
              <a:t>3. Forecasting and Trend Analysis</a:t>
            </a:r>
          </a:p>
          <a:p>
            <a:pPr>
              <a:buFont typeface="Arial" panose="020B0604020202020204" pitchFamily="34" charset="0"/>
              <a:buChar char="•"/>
            </a:pPr>
            <a:r>
              <a:rPr lang="en-US" b="1" dirty="0"/>
              <a:t>Time Series Analysis</a:t>
            </a:r>
            <a:r>
              <a:rPr lang="en-US" dirty="0"/>
              <a:t>: Automate the generation of scripts for time series modeling (e.g., ARIMA, exponential smoothing) and forecast visualizations.</a:t>
            </a:r>
          </a:p>
          <a:p>
            <a:pPr>
              <a:buFont typeface="Arial" panose="020B0604020202020204" pitchFamily="34" charset="0"/>
              <a:buChar char="•"/>
            </a:pPr>
            <a:r>
              <a:rPr lang="en-US" b="1" dirty="0"/>
              <a:t>Scenario Generation</a:t>
            </a:r>
            <a:r>
              <a:rPr lang="en-US" dirty="0"/>
              <a:t>: Create plausible economic or behavioral scenarios for actuarial forecasting.</a:t>
            </a:r>
          </a:p>
          <a:p>
            <a:pPr>
              <a:buFont typeface="Arial" panose="020B0604020202020204" pitchFamily="34" charset="0"/>
              <a:buChar char="•"/>
            </a:pPr>
            <a:r>
              <a:rPr lang="en-US" b="1" dirty="0"/>
              <a:t>Trend Detection</a:t>
            </a:r>
            <a:r>
              <a:rPr lang="en-US" dirty="0"/>
              <a:t>: Analyze unstructured data (e.g., news, research papers) to identify trends affecting actuarial forecasts.</a:t>
            </a:r>
          </a:p>
          <a:p>
            <a:r>
              <a:rPr lang="en-US" b="1" dirty="0"/>
              <a:t>4. Risk Assessment and Management</a:t>
            </a:r>
          </a:p>
          <a:p>
            <a:pPr>
              <a:buFont typeface="Arial" panose="020B0604020202020204" pitchFamily="34" charset="0"/>
              <a:buChar char="•"/>
            </a:pPr>
            <a:r>
              <a:rPr lang="en-US" b="1" dirty="0"/>
              <a:t>Emerging Risk Identification</a:t>
            </a:r>
            <a:r>
              <a:rPr lang="en-US" dirty="0"/>
              <a:t>: Analyze external sources, such as news or social media, to identify potential risks for inclusion in models.</a:t>
            </a:r>
          </a:p>
          <a:p>
            <a:pPr>
              <a:buFont typeface="Arial" panose="020B0604020202020204" pitchFamily="34" charset="0"/>
              <a:buChar char="•"/>
            </a:pPr>
            <a:r>
              <a:rPr lang="en-US" b="1" dirty="0"/>
              <a:t>Stress Testing</a:t>
            </a:r>
            <a:r>
              <a:rPr lang="en-US" dirty="0"/>
              <a:t>: Generate stress test scenarios and evaluate their potential impacts on portfolios or reserves.</a:t>
            </a:r>
          </a:p>
          <a:p>
            <a:pPr>
              <a:buFont typeface="Arial" panose="020B0604020202020204" pitchFamily="34" charset="0"/>
              <a:buChar char="•"/>
            </a:pPr>
            <a:r>
              <a:rPr lang="en-US" b="1" dirty="0"/>
              <a:t>Operational Risk Insights</a:t>
            </a:r>
            <a:r>
              <a:rPr lang="en-US" dirty="0"/>
              <a:t>: Extract patterns and trends from internal incident reports to refine risk models.</a:t>
            </a:r>
          </a:p>
          <a:p>
            <a:r>
              <a:rPr lang="en-US" b="1" dirty="0"/>
              <a:t>5. Automation and Workflow Efficiency</a:t>
            </a:r>
          </a:p>
          <a:p>
            <a:pPr>
              <a:buFont typeface="Arial" panose="020B0604020202020204" pitchFamily="34" charset="0"/>
              <a:buChar char="•"/>
            </a:pPr>
            <a:r>
              <a:rPr lang="en-US" b="1" dirty="0"/>
              <a:t>Code Automation</a:t>
            </a:r>
            <a:r>
              <a:rPr lang="en-US" dirty="0"/>
              <a:t>: Automate repetitive data science tasks like EDA, model training, or evaluation using LLM-generated scripts.</a:t>
            </a:r>
          </a:p>
          <a:p>
            <a:pPr>
              <a:buFont typeface="Arial" panose="020B0604020202020204" pitchFamily="34" charset="0"/>
              <a:buChar char="•"/>
            </a:pPr>
            <a:r>
              <a:rPr lang="en-US" b="1" dirty="0"/>
              <a:t>Pipeline Documentation</a:t>
            </a:r>
            <a:r>
              <a:rPr lang="en-US" dirty="0"/>
              <a:t>: Generate end-to-end documentation for data workflows and processes.</a:t>
            </a:r>
          </a:p>
          <a:p>
            <a:pPr>
              <a:buFont typeface="Arial" panose="020B0604020202020204" pitchFamily="34" charset="0"/>
              <a:buChar char="•"/>
            </a:pPr>
            <a:r>
              <a:rPr lang="en-US" b="1" dirty="0"/>
              <a:t>Data Cataloging</a:t>
            </a:r>
            <a:r>
              <a:rPr lang="en-US" dirty="0"/>
              <a:t>: Extract metadata and create structured summaries of datasets for better management and accessibility.</a:t>
            </a:r>
          </a:p>
          <a:p>
            <a:r>
              <a:rPr lang="en-US" b="1" dirty="0"/>
              <a:t>6. Communication and Reporting</a:t>
            </a:r>
          </a:p>
          <a:p>
            <a:pPr>
              <a:buFont typeface="Arial" panose="020B0604020202020204" pitchFamily="34" charset="0"/>
              <a:buChar char="•"/>
            </a:pPr>
            <a:r>
              <a:rPr lang="en-US" b="1" dirty="0"/>
              <a:t>Stakeholder Reports</a:t>
            </a:r>
            <a:r>
              <a:rPr lang="en-US" dirty="0"/>
              <a:t>: Translate technical analyses into accessible reports for non-technical stakeholders.</a:t>
            </a:r>
          </a:p>
          <a:p>
            <a:pPr>
              <a:buFont typeface="Arial" panose="020B0604020202020204" pitchFamily="34" charset="0"/>
              <a:buChar char="•"/>
            </a:pPr>
            <a:r>
              <a:rPr lang="en-US" b="1" dirty="0"/>
              <a:t>Dashboard Narratives</a:t>
            </a:r>
            <a:r>
              <a:rPr lang="en-US" dirty="0"/>
              <a:t>: Generate automated narratives to accompany visualizations in dashboards (e.g., Tableau, Power BI).</a:t>
            </a:r>
          </a:p>
          <a:p>
            <a:pPr>
              <a:buFont typeface="Arial" panose="020B0604020202020204" pitchFamily="34" charset="0"/>
              <a:buChar char="•"/>
            </a:pPr>
            <a:r>
              <a:rPr lang="en-US" b="1" dirty="0"/>
              <a:t>Insight Summarization</a:t>
            </a:r>
            <a:r>
              <a:rPr lang="en-US" dirty="0"/>
              <a:t>: Summarize key findings from large datasets or complex models.</a:t>
            </a:r>
          </a:p>
          <a:p>
            <a:r>
              <a:rPr lang="en-US" b="1" dirty="0"/>
              <a:t>7. Actuarial Model Development</a:t>
            </a:r>
          </a:p>
          <a:p>
            <a:pPr>
              <a:buFont typeface="Arial" panose="020B0604020202020204" pitchFamily="34" charset="0"/>
              <a:buChar char="•"/>
            </a:pPr>
            <a:r>
              <a:rPr lang="en-US" b="1" dirty="0"/>
              <a:t>Assumption Testing</a:t>
            </a:r>
            <a:r>
              <a:rPr lang="en-US" dirty="0"/>
              <a:t>: Generate tests for actuarial assumptions by analyzing data trends or distributions.</a:t>
            </a:r>
          </a:p>
          <a:p>
            <a:pPr>
              <a:buFont typeface="Arial" panose="020B0604020202020204" pitchFamily="34" charset="0"/>
              <a:buChar char="•"/>
            </a:pPr>
            <a:r>
              <a:rPr lang="en-US" b="1" dirty="0"/>
              <a:t>Experience Studies</a:t>
            </a:r>
            <a:r>
              <a:rPr lang="en-US" dirty="0"/>
              <a:t>: Assist in automating the analysis of experience data, such as mortality, morbidity, or lapse studies.</a:t>
            </a:r>
          </a:p>
          <a:p>
            <a:pPr>
              <a:buFont typeface="Arial" panose="020B0604020202020204" pitchFamily="34" charset="0"/>
              <a:buChar char="•"/>
            </a:pPr>
            <a:r>
              <a:rPr lang="en-US" b="1" dirty="0"/>
              <a:t>Model Validation</a:t>
            </a:r>
            <a:r>
              <a:rPr lang="en-US" dirty="0"/>
              <a:t>: Provide automated checks for consistency and accuracy in actuarial models.</a:t>
            </a:r>
          </a:p>
          <a:p>
            <a:r>
              <a:rPr lang="en-US" b="1" dirty="0"/>
              <a:t>8. Advanced Analytics</a:t>
            </a:r>
          </a:p>
          <a:p>
            <a:pPr>
              <a:buFont typeface="Arial" panose="020B0604020202020204" pitchFamily="34" charset="0"/>
              <a:buChar char="•"/>
            </a:pPr>
            <a:r>
              <a:rPr lang="en-US" b="1" dirty="0"/>
              <a:t>Text Data Analysis</a:t>
            </a:r>
            <a:r>
              <a:rPr lang="en-US" dirty="0"/>
              <a:t>: Extract insights from unstructured text (e.g., policy documents, claims narratives) to enhance actuarial models.</a:t>
            </a:r>
          </a:p>
          <a:p>
            <a:pPr>
              <a:buFont typeface="Arial" panose="020B0604020202020204" pitchFamily="34" charset="0"/>
              <a:buChar char="•"/>
            </a:pPr>
            <a:r>
              <a:rPr lang="en-US" b="1" dirty="0"/>
              <a:t>Customer Behavior Analysis</a:t>
            </a:r>
            <a:r>
              <a:rPr lang="en-US" dirty="0"/>
              <a:t>: Predict customer behaviors (e.g., lapses, renewals) using machine learning models informed by structured and unstructured data.</a:t>
            </a:r>
          </a:p>
          <a:p>
            <a:pPr>
              <a:buFont typeface="Arial" panose="020B0604020202020204" pitchFamily="34" charset="0"/>
              <a:buChar char="•"/>
            </a:pPr>
            <a:r>
              <a:rPr lang="en-US" b="1" dirty="0"/>
              <a:t>Anomaly Detection</a:t>
            </a:r>
            <a:r>
              <a:rPr lang="en-US" dirty="0"/>
              <a:t>: Identify unusual patterns in claims, transactions, or operational data for fraud detection or process improvement.</a:t>
            </a:r>
          </a:p>
          <a:p>
            <a:r>
              <a:rPr lang="en-US" b="1" dirty="0"/>
              <a:t>9. Education and Training</a:t>
            </a:r>
          </a:p>
          <a:p>
            <a:pPr>
              <a:buFont typeface="Arial" panose="020B0604020202020204" pitchFamily="34" charset="0"/>
              <a:buChar char="•"/>
            </a:pPr>
            <a:r>
              <a:rPr lang="en-US" b="1" dirty="0"/>
              <a:t>Learning Tools</a:t>
            </a:r>
            <a:r>
              <a:rPr lang="en-US" dirty="0"/>
              <a:t>: Provide interactive tutorials on data science techniques or actuarial concepts using conversational prompts.</a:t>
            </a:r>
          </a:p>
          <a:p>
            <a:pPr>
              <a:buFont typeface="Arial" panose="020B0604020202020204" pitchFamily="34" charset="0"/>
              <a:buChar char="•"/>
            </a:pPr>
            <a:r>
              <a:rPr lang="en-US" b="1" dirty="0"/>
              <a:t>Code Explanations</a:t>
            </a:r>
            <a:r>
              <a:rPr lang="en-US" dirty="0"/>
              <a:t>: Explain complex code snippets or algorithms to junior team members.</a:t>
            </a:r>
          </a:p>
          <a:p>
            <a:pPr>
              <a:buFont typeface="Arial" panose="020B0604020202020204" pitchFamily="34" charset="0"/>
              <a:buChar char="•"/>
            </a:pPr>
            <a:r>
              <a:rPr lang="en-US" b="1" dirty="0"/>
              <a:t>Skill Assessment</a:t>
            </a:r>
            <a:r>
              <a:rPr lang="en-US" dirty="0"/>
              <a:t>: Create quizzes or exercises to evaluate team members’ proficiency in data science or statistical techniques.</a:t>
            </a:r>
          </a:p>
          <a:p>
            <a:r>
              <a:rPr lang="en-US" b="1" dirty="0"/>
              <a:t>10. Regulatory Compliance and Governance</a:t>
            </a:r>
          </a:p>
          <a:p>
            <a:pPr>
              <a:buFont typeface="Arial" panose="020B0604020202020204" pitchFamily="34" charset="0"/>
              <a:buChar char="•"/>
            </a:pPr>
            <a:r>
              <a:rPr lang="en-US" b="1" dirty="0"/>
              <a:t>Model Audit Trail</a:t>
            </a:r>
            <a:r>
              <a:rPr lang="en-US" dirty="0"/>
              <a:t>: Document model development processes for regulatory review or internal governance.</a:t>
            </a:r>
          </a:p>
          <a:p>
            <a:pPr>
              <a:buFont typeface="Arial" panose="020B0604020202020204" pitchFamily="34" charset="0"/>
              <a:buChar char="•"/>
            </a:pPr>
            <a:r>
              <a:rPr lang="en-US" b="1" dirty="0"/>
              <a:t>Regulatory Reporting</a:t>
            </a:r>
            <a:r>
              <a:rPr lang="en-US" dirty="0"/>
              <a:t>: Summarize and automate compliance reports using structured and unstructured data.</a:t>
            </a:r>
          </a:p>
          <a:p>
            <a:pPr>
              <a:buFont typeface="Arial" panose="020B0604020202020204" pitchFamily="34" charset="0"/>
              <a:buChar char="•"/>
            </a:pPr>
            <a:r>
              <a:rPr lang="en-US" b="1" dirty="0"/>
              <a:t>Bias Detection</a:t>
            </a:r>
            <a:r>
              <a:rPr lang="en-US" dirty="0"/>
              <a:t>: Identify and explain potential biases in datasets or predictive models.</a:t>
            </a:r>
          </a:p>
          <a:p>
            <a:r>
              <a:rPr lang="en-US" b="1" dirty="0"/>
              <a:t>11. Knowledge Discovery and Insights</a:t>
            </a:r>
          </a:p>
          <a:p>
            <a:pPr>
              <a:buFont typeface="Arial" panose="020B0604020202020204" pitchFamily="34" charset="0"/>
              <a:buChar char="•"/>
            </a:pPr>
            <a:r>
              <a:rPr lang="en-US" b="1" dirty="0"/>
              <a:t>Literature Summarization</a:t>
            </a:r>
            <a:r>
              <a:rPr lang="en-US" dirty="0"/>
              <a:t>: Summarize industry papers or reports to identify new methodologies or benchmarks.</a:t>
            </a:r>
          </a:p>
          <a:p>
            <a:pPr>
              <a:buFont typeface="Arial" panose="020B0604020202020204" pitchFamily="34" charset="0"/>
              <a:buChar char="•"/>
            </a:pPr>
            <a:r>
              <a:rPr lang="en-US" b="1" dirty="0"/>
              <a:t>Competitor Analysis</a:t>
            </a:r>
            <a:r>
              <a:rPr lang="en-US" dirty="0"/>
              <a:t>: Extract insights from publicly available data on competitor strategies and products.</a:t>
            </a:r>
          </a:p>
          <a:p>
            <a:pPr>
              <a:buFont typeface="Arial" panose="020B0604020202020204" pitchFamily="34" charset="0"/>
              <a:buChar char="•"/>
            </a:pPr>
            <a:r>
              <a:rPr lang="en-US" b="1" dirty="0"/>
              <a:t>Historical Insights</a:t>
            </a:r>
            <a:r>
              <a:rPr lang="en-US" dirty="0"/>
              <a:t>: Analyze historical data trends to uncover insights relevant to current actuarial projects.</a:t>
            </a:r>
          </a:p>
          <a:p>
            <a:r>
              <a:rPr lang="en-US" b="1" dirty="0"/>
              <a:t>12. Collaboration and Workflow Integration</a:t>
            </a:r>
          </a:p>
          <a:p>
            <a:pPr>
              <a:buFont typeface="Arial" panose="020B0604020202020204" pitchFamily="34" charset="0"/>
              <a:buChar char="•"/>
            </a:pPr>
            <a:r>
              <a:rPr lang="en-US" b="1" dirty="0"/>
              <a:t>Code Review Assistance</a:t>
            </a:r>
            <a:r>
              <a:rPr lang="en-US" dirty="0"/>
              <a:t>: Automatically review and suggest improvements for Python, R, or SQL scripts.</a:t>
            </a:r>
          </a:p>
          <a:p>
            <a:pPr>
              <a:buFont typeface="Arial" panose="020B0604020202020204" pitchFamily="34" charset="0"/>
              <a:buChar char="•"/>
            </a:pPr>
            <a:r>
              <a:rPr lang="en-US" b="1" dirty="0"/>
              <a:t>Collaborative Documentation</a:t>
            </a:r>
            <a:r>
              <a:rPr lang="en-US" dirty="0"/>
              <a:t>: Summarize team discussions or meetings into actionable tasks for data science projects.</a:t>
            </a:r>
          </a:p>
          <a:p>
            <a:pPr>
              <a:buFont typeface="Arial" panose="020B0604020202020204" pitchFamily="34" charset="0"/>
              <a:buChar char="•"/>
            </a:pPr>
            <a:r>
              <a:rPr lang="en-US" b="1" dirty="0"/>
              <a:t>Integration Assistance</a:t>
            </a:r>
            <a:r>
              <a:rPr lang="en-US" dirty="0"/>
              <a:t>: Help with connecting disparate systems or datasets into a cohesive analytics pipeline.</a:t>
            </a:r>
          </a:p>
          <a:p>
            <a:r>
              <a:rPr lang="en-US" b="1" dirty="0"/>
              <a:t>13. Data Ethics and Governance</a:t>
            </a:r>
          </a:p>
          <a:p>
            <a:pPr>
              <a:buFont typeface="Arial" panose="020B0604020202020204" pitchFamily="34" charset="0"/>
              <a:buChar char="•"/>
            </a:pPr>
            <a:r>
              <a:rPr lang="en-US" b="1" dirty="0"/>
              <a:t>Fairness Audits</a:t>
            </a:r>
            <a:r>
              <a:rPr lang="en-US" dirty="0"/>
              <a:t>: Assess data and models for biases that may lead to unfair outcomes.</a:t>
            </a:r>
          </a:p>
          <a:p>
            <a:pPr>
              <a:buFont typeface="Arial" panose="020B0604020202020204" pitchFamily="34" charset="0"/>
              <a:buChar char="•"/>
            </a:pPr>
            <a:r>
              <a:rPr lang="en-US" b="1" dirty="0"/>
              <a:t>Privacy Risk Analysis</a:t>
            </a:r>
            <a:r>
              <a:rPr lang="en-US" dirty="0"/>
              <a:t>: Summarize and enforce compliance with data privacy regulations (e.g., GDPR, CCPA) in workflows.</a:t>
            </a:r>
          </a:p>
          <a:p>
            <a:pPr>
              <a:buFont typeface="Arial" panose="020B0604020202020204" pitchFamily="34" charset="0"/>
              <a:buChar char="•"/>
            </a:pPr>
            <a:r>
              <a:rPr lang="en-US" b="1" dirty="0"/>
              <a:t>Transparency Reporting</a:t>
            </a:r>
            <a:r>
              <a:rPr lang="en-US" dirty="0"/>
              <a:t>: Generate plain-language explanations of model usage and limitations for ethical AI governance.</a:t>
            </a:r>
          </a:p>
          <a:p>
            <a:r>
              <a:rPr lang="en-US" b="1" dirty="0"/>
              <a:t>14. Innovation and Strategy</a:t>
            </a:r>
          </a:p>
          <a:p>
            <a:pPr>
              <a:buFont typeface="Arial" panose="020B0604020202020204" pitchFamily="34" charset="0"/>
              <a:buChar char="•"/>
            </a:pPr>
            <a:r>
              <a:rPr lang="en-US" b="1" dirty="0"/>
              <a:t>New Methodology Discovery</a:t>
            </a:r>
            <a:r>
              <a:rPr lang="en-US" dirty="0"/>
              <a:t>: Propose innovative techniques for analyzing data or enhancing actuarial models.</a:t>
            </a:r>
          </a:p>
          <a:p>
            <a:pPr>
              <a:buFont typeface="Arial" panose="020B0604020202020204" pitchFamily="34" charset="0"/>
              <a:buChar char="•"/>
            </a:pPr>
            <a:r>
              <a:rPr lang="en-US" b="1" dirty="0"/>
              <a:t>Scenario Planning</a:t>
            </a:r>
            <a:r>
              <a:rPr lang="en-US" dirty="0"/>
              <a:t>: Generate future scenarios based on macroeconomic trends to guide long-term planning.</a:t>
            </a:r>
          </a:p>
          <a:p>
            <a:pPr>
              <a:buFont typeface="Arial" panose="020B0604020202020204" pitchFamily="34" charset="0"/>
              <a:buChar char="•"/>
            </a:pPr>
            <a:r>
              <a:rPr lang="en-US" b="1" dirty="0"/>
              <a:t>Cross-Industry Insights</a:t>
            </a:r>
            <a:r>
              <a:rPr lang="en-US" dirty="0"/>
              <a:t>: Apply insights from other industries (e.g., healthcare, retail) to innovate within the actuarial domain.</a:t>
            </a:r>
          </a:p>
          <a:p>
            <a:endParaRPr lang="en-GB" dirty="0"/>
          </a:p>
        </p:txBody>
      </p:sp>
      <p:sp>
        <p:nvSpPr>
          <p:cNvPr id="4" name="Slide Number Placeholder 3"/>
          <p:cNvSpPr>
            <a:spLocks noGrp="1"/>
          </p:cNvSpPr>
          <p:nvPr>
            <p:ph type="sldNum" sz="quarter" idx="5"/>
          </p:nvPr>
        </p:nvSpPr>
        <p:spPr/>
        <p:txBody>
          <a:bodyPr/>
          <a:lstStyle/>
          <a:p>
            <a:fld id="{1BEA80CD-AE39-0C4B-A880-515F813E088A}" type="slidenum">
              <a:rPr lang="en-US" smtClean="0"/>
              <a:t>27</a:t>
            </a:fld>
            <a:endParaRPr lang="en-US"/>
          </a:p>
        </p:txBody>
      </p:sp>
    </p:spTree>
    <p:extLst>
      <p:ext uri="{BB962C8B-B14F-4D97-AF65-F5344CB8AC3E}">
        <p14:creationId xmlns:p14="http://schemas.microsoft.com/office/powerpoint/2010/main" val="363805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7875E-90FB-0735-7F80-80A053ED38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5BD9F-618F-B5D4-2454-08DA4B61B5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04D6E-901A-55EF-B102-42A1C251FD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E5526F-9BA6-F4C3-5EF5-A80D54FC0591}"/>
              </a:ext>
            </a:extLst>
          </p:cNvPr>
          <p:cNvSpPr>
            <a:spLocks noGrp="1"/>
          </p:cNvSpPr>
          <p:nvPr>
            <p:ph type="sldNum" sz="quarter" idx="5"/>
          </p:nvPr>
        </p:nvSpPr>
        <p:spPr/>
        <p:txBody>
          <a:bodyPr/>
          <a:lstStyle/>
          <a:p>
            <a:fld id="{1BEA80CD-AE39-0C4B-A880-515F813E088A}" type="slidenum">
              <a:rPr lang="en-US" smtClean="0"/>
              <a:t>7</a:t>
            </a:fld>
            <a:endParaRPr lang="en-US"/>
          </a:p>
        </p:txBody>
      </p:sp>
    </p:spTree>
    <p:extLst>
      <p:ext uri="{BB962C8B-B14F-4D97-AF65-F5344CB8AC3E}">
        <p14:creationId xmlns:p14="http://schemas.microsoft.com/office/powerpoint/2010/main" val="1976891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Regulatory Compliance</a:t>
            </a:r>
          </a:p>
          <a:p>
            <a:pPr>
              <a:buFont typeface="Arial" panose="020B0604020202020204" pitchFamily="34" charset="0"/>
              <a:buChar char="•"/>
            </a:pPr>
            <a:r>
              <a:rPr lang="en-US" b="1" dirty="0"/>
              <a:t>Solvency Requirements</a:t>
            </a:r>
            <a:r>
              <a:rPr lang="en-US" dirty="0"/>
              <a:t>: Assist in calculating and validating solvency capital requirements (e.g., Solvency II, Risk-Based Capital).</a:t>
            </a:r>
          </a:p>
          <a:p>
            <a:pPr>
              <a:buFont typeface="Arial" panose="020B0604020202020204" pitchFamily="34" charset="0"/>
              <a:buChar char="•"/>
            </a:pPr>
            <a:r>
              <a:rPr lang="en-US" b="1" dirty="0"/>
              <a:t>Regulatory Reporting</a:t>
            </a:r>
            <a:r>
              <a:rPr lang="en-US" dirty="0"/>
              <a:t>: Automate the preparation of reports for regulators, including quantitative and qualitative sections.</a:t>
            </a:r>
          </a:p>
          <a:p>
            <a:pPr>
              <a:buFont typeface="Arial" panose="020B0604020202020204" pitchFamily="34" charset="0"/>
              <a:buChar char="•"/>
            </a:pPr>
            <a:r>
              <a:rPr lang="en-US" b="1" dirty="0"/>
              <a:t>Policy Wordings Review</a:t>
            </a:r>
            <a:r>
              <a:rPr lang="en-US" dirty="0"/>
              <a:t>: Analyze and summarize policy documents to ensure alignment with regulatory standards.</a:t>
            </a:r>
          </a:p>
          <a:p>
            <a:pPr>
              <a:buFont typeface="Arial" panose="020B0604020202020204" pitchFamily="34" charset="0"/>
              <a:buChar char="•"/>
            </a:pPr>
            <a:r>
              <a:rPr lang="en-US" b="1" dirty="0"/>
              <a:t>Compliance Documentation</a:t>
            </a:r>
            <a:r>
              <a:rPr lang="en-US" dirty="0"/>
              <a:t>: Generate clear documentation of methodologies, assumptions, and processes for regulatory audits.</a:t>
            </a:r>
          </a:p>
          <a:p>
            <a:r>
              <a:rPr lang="en-US" b="1" dirty="0"/>
              <a:t>2. Stress Testing and Scenario Analysis</a:t>
            </a:r>
          </a:p>
          <a:p>
            <a:pPr>
              <a:buFont typeface="Arial" panose="020B0604020202020204" pitchFamily="34" charset="0"/>
              <a:buChar char="•"/>
            </a:pPr>
            <a:r>
              <a:rPr lang="en-US" b="1" dirty="0"/>
              <a:t>Regulatory Stress Tests</a:t>
            </a:r>
            <a:r>
              <a:rPr lang="en-US" dirty="0"/>
              <a:t>: Automate the generation of scenarios and evaluation of their impact on reserves and capital adequacy.</a:t>
            </a:r>
          </a:p>
          <a:p>
            <a:pPr>
              <a:buFont typeface="Arial" panose="020B0604020202020204" pitchFamily="34" charset="0"/>
              <a:buChar char="•"/>
            </a:pPr>
            <a:r>
              <a:rPr lang="en-US" b="1" dirty="0"/>
              <a:t>Reverse Stress Testing</a:t>
            </a:r>
            <a:r>
              <a:rPr lang="en-US" dirty="0"/>
              <a:t>: Identify conditions that could cause financial failure, meeting regulatory requirements for risk management.</a:t>
            </a:r>
          </a:p>
          <a:p>
            <a:pPr>
              <a:buFont typeface="Arial" panose="020B0604020202020204" pitchFamily="34" charset="0"/>
              <a:buChar char="•"/>
            </a:pPr>
            <a:r>
              <a:rPr lang="en-US" b="1" dirty="0"/>
              <a:t>Emerging Risks Identification</a:t>
            </a:r>
            <a:r>
              <a:rPr lang="en-US" dirty="0"/>
              <a:t>: Use external data to analyze and report on emerging risks (e.g., climate change, pandemics) as required by regulators.</a:t>
            </a:r>
          </a:p>
          <a:p>
            <a:r>
              <a:rPr lang="en-US" b="1" dirty="0"/>
              <a:t>3. Governance and Risk Management</a:t>
            </a:r>
          </a:p>
          <a:p>
            <a:pPr>
              <a:buFont typeface="Arial" panose="020B0604020202020204" pitchFamily="34" charset="0"/>
              <a:buChar char="•"/>
            </a:pPr>
            <a:r>
              <a:rPr lang="en-US" b="1" dirty="0"/>
              <a:t>Enterprise Risk Management (ERM)</a:t>
            </a:r>
            <a:r>
              <a:rPr lang="en-US" dirty="0"/>
              <a:t>: Enhance risk identification, measurement, and reporting frameworks in line with regulatory guidelines.</a:t>
            </a:r>
          </a:p>
          <a:p>
            <a:pPr>
              <a:buFont typeface="Arial" panose="020B0604020202020204" pitchFamily="34" charset="0"/>
              <a:buChar char="•"/>
            </a:pPr>
            <a:r>
              <a:rPr lang="en-US" b="1" dirty="0"/>
              <a:t>Model Governance</a:t>
            </a:r>
            <a:r>
              <a:rPr lang="en-US" dirty="0"/>
              <a:t>: Document and audit actuarial models for compliance with governance standards.</a:t>
            </a:r>
          </a:p>
          <a:p>
            <a:pPr>
              <a:buFont typeface="Arial" panose="020B0604020202020204" pitchFamily="34" charset="0"/>
              <a:buChar char="•"/>
            </a:pPr>
            <a:r>
              <a:rPr lang="en-US" b="1" dirty="0"/>
              <a:t>Board Reporting</a:t>
            </a:r>
            <a:r>
              <a:rPr lang="en-US" dirty="0"/>
              <a:t>: Create concise summaries of regulatory findings or requirements for board members.</a:t>
            </a:r>
          </a:p>
          <a:p>
            <a:r>
              <a:rPr lang="en-US" b="1" dirty="0"/>
              <a:t>4. Data Management and Transparency</a:t>
            </a:r>
          </a:p>
          <a:p>
            <a:pPr>
              <a:buFont typeface="Arial" panose="020B0604020202020204" pitchFamily="34" charset="0"/>
              <a:buChar char="•"/>
            </a:pPr>
            <a:r>
              <a:rPr lang="en-US" b="1" dirty="0"/>
              <a:t>Data Quality Assessments</a:t>
            </a:r>
            <a:r>
              <a:rPr lang="en-US" dirty="0"/>
              <a:t>: Ensure data used in regulatory models meets accuracy, completeness, and consistency standards.</a:t>
            </a:r>
          </a:p>
          <a:p>
            <a:pPr>
              <a:buFont typeface="Arial" panose="020B0604020202020204" pitchFamily="34" charset="0"/>
              <a:buChar char="•"/>
            </a:pPr>
            <a:r>
              <a:rPr lang="en-US" b="1" dirty="0"/>
              <a:t>Model Documentation</a:t>
            </a:r>
            <a:r>
              <a:rPr lang="en-US" dirty="0"/>
              <a:t>: Generate transparent documentation of assumptions, inputs, and outputs for use in regulatory reviews.</a:t>
            </a:r>
          </a:p>
          <a:p>
            <a:pPr>
              <a:buFont typeface="Arial" panose="020B0604020202020204" pitchFamily="34" charset="0"/>
              <a:buChar char="•"/>
            </a:pPr>
            <a:r>
              <a:rPr lang="en-US" b="1" dirty="0"/>
              <a:t>Privacy Compliance</a:t>
            </a:r>
            <a:r>
              <a:rPr lang="en-US" dirty="0"/>
              <a:t>: Assess and document compliance with data protection regulations (e.g., GDPR, CCPA).</a:t>
            </a:r>
          </a:p>
          <a:p>
            <a:r>
              <a:rPr lang="en-US" b="1" dirty="0"/>
              <a:t>5. Risk-Based Pricing</a:t>
            </a:r>
          </a:p>
          <a:p>
            <a:pPr>
              <a:buFont typeface="Arial" panose="020B0604020202020204" pitchFamily="34" charset="0"/>
              <a:buChar char="•"/>
            </a:pPr>
            <a:r>
              <a:rPr lang="en-US" b="1" dirty="0"/>
              <a:t>Fairness and Transparency Audits</a:t>
            </a:r>
            <a:r>
              <a:rPr lang="en-US" dirty="0"/>
              <a:t>: Ensure pricing models comply with anti-discrimination regulations and fairness guidelines.</a:t>
            </a:r>
          </a:p>
          <a:p>
            <a:pPr>
              <a:buFont typeface="Arial" panose="020B0604020202020204" pitchFamily="34" charset="0"/>
              <a:buChar char="•"/>
            </a:pPr>
            <a:r>
              <a:rPr lang="en-US" b="1" dirty="0"/>
              <a:t>Market Conduct Monitoring</a:t>
            </a:r>
            <a:r>
              <a:rPr lang="en-US" dirty="0"/>
              <a:t>: Analyze pricing data to confirm alignment with regulatory standards for consumer protection.</a:t>
            </a:r>
          </a:p>
          <a:p>
            <a:r>
              <a:rPr lang="en-US" b="1" dirty="0"/>
              <a:t>6. Climate Risk and Sustainability</a:t>
            </a:r>
          </a:p>
          <a:p>
            <a:pPr>
              <a:buFont typeface="Arial" panose="020B0604020202020204" pitchFamily="34" charset="0"/>
              <a:buChar char="•"/>
            </a:pPr>
            <a:r>
              <a:rPr lang="en-US" b="1" dirty="0"/>
              <a:t>Climate Scenario Reporting</a:t>
            </a:r>
            <a:r>
              <a:rPr lang="en-US" dirty="0"/>
              <a:t>: Support regulatory reporting on climate risks, such as those required by the Task Force on Climate-Related Financial Disclosures (TCFD).</a:t>
            </a:r>
          </a:p>
          <a:p>
            <a:pPr>
              <a:buFont typeface="Arial" panose="020B0604020202020204" pitchFamily="34" charset="0"/>
              <a:buChar char="•"/>
            </a:pPr>
            <a:r>
              <a:rPr lang="en-US" b="1" dirty="0"/>
              <a:t>Sustainability Metrics</a:t>
            </a:r>
            <a:r>
              <a:rPr lang="en-US" dirty="0"/>
              <a:t>: Calculate and report on sustainability or ESG metrics to meet new regulatory frameworks.</a:t>
            </a:r>
          </a:p>
          <a:p>
            <a:pPr>
              <a:buFont typeface="Arial" panose="020B0604020202020204" pitchFamily="34" charset="0"/>
              <a:buChar char="•"/>
            </a:pPr>
            <a:r>
              <a:rPr lang="en-US" b="1" dirty="0"/>
              <a:t>Impact Analysis</a:t>
            </a:r>
            <a:r>
              <a:rPr lang="en-US" dirty="0"/>
              <a:t>: Model and report the financial impact of climate-related risks on reserves and capital.</a:t>
            </a:r>
          </a:p>
          <a:p>
            <a:r>
              <a:rPr lang="en-US" b="1" dirty="0"/>
              <a:t>7. Regulatory Innovation and Consultation</a:t>
            </a:r>
          </a:p>
          <a:p>
            <a:pPr>
              <a:buFont typeface="Arial" panose="020B0604020202020204" pitchFamily="34" charset="0"/>
              <a:buChar char="•"/>
            </a:pPr>
            <a:r>
              <a:rPr lang="en-US" b="1" dirty="0"/>
              <a:t>Policy Impact Analysis</a:t>
            </a:r>
            <a:r>
              <a:rPr lang="en-US" dirty="0"/>
              <a:t>: Simulate the effects of proposed regulations on actuarial models, reserves, and solvency.</a:t>
            </a:r>
          </a:p>
          <a:p>
            <a:pPr>
              <a:buFont typeface="Arial" panose="020B0604020202020204" pitchFamily="34" charset="0"/>
              <a:buChar char="•"/>
            </a:pPr>
            <a:r>
              <a:rPr lang="en-US" b="1" dirty="0"/>
              <a:t>Regulatory Benchmarking</a:t>
            </a:r>
            <a:r>
              <a:rPr lang="en-US" dirty="0"/>
              <a:t>: Compare compliance practices against regulatory peers or industry standards.</a:t>
            </a:r>
          </a:p>
          <a:p>
            <a:pPr>
              <a:buFont typeface="Arial" panose="020B0604020202020204" pitchFamily="34" charset="0"/>
              <a:buChar char="•"/>
            </a:pPr>
            <a:r>
              <a:rPr lang="en-US" b="1" dirty="0"/>
              <a:t>Public Consultation Responses</a:t>
            </a:r>
            <a:r>
              <a:rPr lang="en-US" dirty="0"/>
              <a:t>: Summarize and provide technical input for responding to regulatory consultations or proposals.</a:t>
            </a:r>
          </a:p>
          <a:p>
            <a:r>
              <a:rPr lang="en-US" b="1" dirty="0"/>
              <a:t>8. Consumer Protection</a:t>
            </a:r>
          </a:p>
          <a:p>
            <a:pPr>
              <a:buFont typeface="Arial" panose="020B0604020202020204" pitchFamily="34" charset="0"/>
              <a:buChar char="•"/>
            </a:pPr>
            <a:r>
              <a:rPr lang="en-US" b="1" dirty="0"/>
              <a:t>Claims Processing Oversight</a:t>
            </a:r>
            <a:r>
              <a:rPr lang="en-US" dirty="0"/>
              <a:t>: Ensure claims handling processes comply with fair treatment regulations.</a:t>
            </a:r>
          </a:p>
          <a:p>
            <a:pPr>
              <a:buFont typeface="Arial" panose="020B0604020202020204" pitchFamily="34" charset="0"/>
              <a:buChar char="•"/>
            </a:pPr>
            <a:r>
              <a:rPr lang="en-US" b="1" dirty="0"/>
              <a:t>Benefit Adequacy Analysis</a:t>
            </a:r>
            <a:r>
              <a:rPr lang="en-US" dirty="0"/>
              <a:t>: Analyze product designs to ensure benefits align with regulatory requirements for consumer protection.</a:t>
            </a:r>
          </a:p>
          <a:p>
            <a:pPr>
              <a:buFont typeface="Arial" panose="020B0604020202020204" pitchFamily="34" charset="0"/>
              <a:buChar char="•"/>
            </a:pPr>
            <a:r>
              <a:rPr lang="en-US" b="1" dirty="0"/>
              <a:t>Transparency Tools</a:t>
            </a:r>
            <a:r>
              <a:rPr lang="en-US" dirty="0"/>
              <a:t>: Provide clear and accessible explanations of policies, pricing, or benefits for customers.</a:t>
            </a:r>
          </a:p>
          <a:p>
            <a:r>
              <a:rPr lang="en-US" b="1" dirty="0"/>
              <a:t>9. Actuarial Risk Quantification</a:t>
            </a:r>
          </a:p>
          <a:p>
            <a:pPr>
              <a:buFont typeface="Arial" panose="020B0604020202020204" pitchFamily="34" charset="0"/>
              <a:buChar char="•"/>
            </a:pPr>
            <a:r>
              <a:rPr lang="en-US" b="1" dirty="0"/>
              <a:t>Capital Allocation Models</a:t>
            </a:r>
            <a:r>
              <a:rPr lang="en-US" dirty="0"/>
              <a:t>: Develop and validate models to allocate capital in line with regulatory expectations.</a:t>
            </a:r>
          </a:p>
          <a:p>
            <a:pPr>
              <a:buFont typeface="Arial" panose="020B0604020202020204" pitchFamily="34" charset="0"/>
              <a:buChar char="•"/>
            </a:pPr>
            <a:r>
              <a:rPr lang="en-US" b="1" dirty="0"/>
              <a:t>Operational Risk Quantification</a:t>
            </a:r>
            <a:r>
              <a:rPr lang="en-US" dirty="0"/>
              <a:t>: Measure and report on operational risks as part of regulatory frameworks.</a:t>
            </a:r>
          </a:p>
          <a:p>
            <a:pPr>
              <a:buFont typeface="Arial" panose="020B0604020202020204" pitchFamily="34" charset="0"/>
              <a:buChar char="•"/>
            </a:pPr>
            <a:r>
              <a:rPr lang="en-US" b="1" dirty="0"/>
              <a:t>Liquidity Risk Monitoring</a:t>
            </a:r>
            <a:r>
              <a:rPr lang="en-US" dirty="0"/>
              <a:t>: Model and report liquidity risk exposures to ensure regulatory compliance.</a:t>
            </a:r>
          </a:p>
          <a:p>
            <a:r>
              <a:rPr lang="en-US" b="1" dirty="0"/>
              <a:t>10. Financial Crime Prevention</a:t>
            </a:r>
          </a:p>
          <a:p>
            <a:pPr>
              <a:buFont typeface="Arial" panose="020B0604020202020204" pitchFamily="34" charset="0"/>
              <a:buChar char="•"/>
            </a:pPr>
            <a:r>
              <a:rPr lang="en-US" b="1" dirty="0"/>
              <a:t>Anti-Money Laundering (AML)</a:t>
            </a:r>
            <a:r>
              <a:rPr lang="en-US" dirty="0"/>
              <a:t>: Analyze transactional data to identify patterns indicative of money laundering.</a:t>
            </a:r>
          </a:p>
          <a:p>
            <a:pPr>
              <a:buFont typeface="Arial" panose="020B0604020202020204" pitchFamily="34" charset="0"/>
              <a:buChar char="•"/>
            </a:pPr>
            <a:r>
              <a:rPr lang="en-US" b="1" dirty="0"/>
              <a:t>Fraud Detection</a:t>
            </a:r>
            <a:r>
              <a:rPr lang="en-US" dirty="0"/>
              <a:t>: Monitor claim or policyholder data to identify and mitigate potential fraudulent activities.</a:t>
            </a:r>
          </a:p>
          <a:p>
            <a:pPr>
              <a:buFont typeface="Arial" panose="020B0604020202020204" pitchFamily="34" charset="0"/>
              <a:buChar char="•"/>
            </a:pPr>
            <a:r>
              <a:rPr lang="en-US" b="1" dirty="0"/>
              <a:t>KYC (Know Your Customer)</a:t>
            </a:r>
            <a:r>
              <a:rPr lang="en-US" dirty="0"/>
              <a:t>: Automate KYC processes to align with regulatory expectations on customer due diligence.</a:t>
            </a:r>
          </a:p>
          <a:p>
            <a:r>
              <a:rPr lang="en-US" b="1" dirty="0"/>
              <a:t>11. Training and Awareness</a:t>
            </a:r>
          </a:p>
          <a:p>
            <a:pPr>
              <a:buFont typeface="Arial" panose="020B0604020202020204" pitchFamily="34" charset="0"/>
              <a:buChar char="•"/>
            </a:pPr>
            <a:r>
              <a:rPr lang="en-US" b="1" dirty="0"/>
              <a:t>Regulatory Updates</a:t>
            </a:r>
            <a:r>
              <a:rPr lang="en-US" dirty="0"/>
              <a:t>: Summarize regulatory changes and their impacts for actuarial teams.</a:t>
            </a:r>
          </a:p>
          <a:p>
            <a:pPr>
              <a:buFont typeface="Arial" panose="020B0604020202020204" pitchFamily="34" charset="0"/>
              <a:buChar char="•"/>
            </a:pPr>
            <a:r>
              <a:rPr lang="en-US" b="1" dirty="0"/>
              <a:t>Interactive Training Tools</a:t>
            </a:r>
            <a:r>
              <a:rPr lang="en-US" dirty="0"/>
              <a:t>: Develop tools to train teams on regulatory requirements and their practical applications.</a:t>
            </a:r>
          </a:p>
          <a:p>
            <a:r>
              <a:rPr lang="en-US" b="1" dirty="0"/>
              <a:t>12. International Compliance</a:t>
            </a:r>
          </a:p>
          <a:p>
            <a:pPr>
              <a:buFont typeface="Arial" panose="020B0604020202020204" pitchFamily="34" charset="0"/>
              <a:buChar char="•"/>
            </a:pPr>
            <a:r>
              <a:rPr lang="en-US" b="1" dirty="0"/>
              <a:t>Cross-Jurisdiction Analysis</a:t>
            </a:r>
            <a:r>
              <a:rPr lang="en-US" dirty="0"/>
              <a:t>: Assist multinational firms in understanding and complying with regulations across different countries.</a:t>
            </a:r>
          </a:p>
          <a:p>
            <a:pPr>
              <a:buFont typeface="Arial" panose="020B0604020202020204" pitchFamily="34" charset="0"/>
              <a:buChar char="•"/>
            </a:pPr>
            <a:r>
              <a:rPr lang="en-US" b="1" dirty="0"/>
              <a:t>Global Regulatory Reporting</a:t>
            </a:r>
            <a:r>
              <a:rPr lang="en-US" dirty="0"/>
              <a:t>: Consolidate and automate reporting processes for various regulatory regimes.</a:t>
            </a:r>
          </a:p>
          <a:p>
            <a:r>
              <a:rPr lang="en-US" b="1" dirty="0"/>
              <a:t>13. Audit and Review Support</a:t>
            </a:r>
          </a:p>
          <a:p>
            <a:pPr>
              <a:buFont typeface="Arial" panose="020B0604020202020204" pitchFamily="34" charset="0"/>
              <a:buChar char="•"/>
            </a:pPr>
            <a:r>
              <a:rPr lang="en-US" b="1" dirty="0"/>
              <a:t>Internal Audit Assistance</a:t>
            </a:r>
            <a:r>
              <a:rPr lang="en-US" dirty="0"/>
              <a:t>: Provide detailed summaries and validations of actuarial assumptions and methods for internal reviews.</a:t>
            </a:r>
          </a:p>
          <a:p>
            <a:pPr>
              <a:buFont typeface="Arial" panose="020B0604020202020204" pitchFamily="34" charset="0"/>
              <a:buChar char="•"/>
            </a:pPr>
            <a:r>
              <a:rPr lang="en-US" b="1" dirty="0"/>
              <a:t>Regulator Inquiries</a:t>
            </a:r>
            <a:r>
              <a:rPr lang="en-US" dirty="0"/>
              <a:t>: Automate responses to specific regulatory requests, ensuring clarity and compliance.</a:t>
            </a:r>
          </a:p>
          <a:p>
            <a:r>
              <a:rPr lang="en-US" b="1" dirty="0"/>
              <a:t>14. Monitoring Emerging Regulatory Trends</a:t>
            </a:r>
          </a:p>
          <a:p>
            <a:pPr>
              <a:buFont typeface="Arial" panose="020B0604020202020204" pitchFamily="34" charset="0"/>
              <a:buChar char="•"/>
            </a:pPr>
            <a:r>
              <a:rPr lang="en-US" b="1" dirty="0"/>
              <a:t>Legislation Summarization</a:t>
            </a:r>
            <a:r>
              <a:rPr lang="en-US" dirty="0"/>
              <a:t>: Summarize proposed or enacted legislation to determine its impact on actuarial practices.</a:t>
            </a:r>
          </a:p>
          <a:p>
            <a:pPr>
              <a:buFont typeface="Arial" panose="020B0604020202020204" pitchFamily="34" charset="0"/>
              <a:buChar char="•"/>
            </a:pPr>
            <a:r>
              <a:rPr lang="en-US" b="1" dirty="0"/>
              <a:t>Risk Implications</a:t>
            </a:r>
            <a:r>
              <a:rPr lang="en-US" dirty="0"/>
              <a:t>: Analyze unstructured data to identify regulatory trends that may pose risks or opportunities.</a:t>
            </a:r>
          </a:p>
          <a:p>
            <a:r>
              <a:rPr lang="en-US" b="1" dirty="0"/>
              <a:t>15. Pillar Reporting (e.g., Solvency II)</a:t>
            </a:r>
          </a:p>
          <a:p>
            <a:pPr>
              <a:buFont typeface="Arial" panose="020B0604020202020204" pitchFamily="34" charset="0"/>
              <a:buChar char="•"/>
            </a:pPr>
            <a:r>
              <a:rPr lang="en-US" b="1" dirty="0"/>
              <a:t>Pillar 1 (Quantitative Requirements)</a:t>
            </a:r>
            <a:r>
              <a:rPr lang="en-US" dirty="0"/>
              <a:t>: Support capital requirement calculations and model validation.</a:t>
            </a:r>
          </a:p>
          <a:p>
            <a:pPr>
              <a:buFont typeface="Arial" panose="020B0604020202020204" pitchFamily="34" charset="0"/>
              <a:buChar char="•"/>
            </a:pPr>
            <a:r>
              <a:rPr lang="en-US" b="1" dirty="0"/>
              <a:t>Pillar 2 (Governance and Risk Management)</a:t>
            </a:r>
            <a:r>
              <a:rPr lang="en-US" dirty="0"/>
              <a:t>: Develop and document ORSA (Own Risk and Solvency Assessment) reports.</a:t>
            </a:r>
          </a:p>
          <a:p>
            <a:pPr>
              <a:buFont typeface="Arial" panose="020B0604020202020204" pitchFamily="34" charset="0"/>
              <a:buChar char="•"/>
            </a:pPr>
            <a:r>
              <a:rPr lang="en-US" b="1" dirty="0"/>
              <a:t>Pillar 3 (Supervisory Reporting and Disclosure)</a:t>
            </a:r>
            <a:r>
              <a:rPr lang="en-US" dirty="0"/>
              <a:t>: Automate disclosures and ensure compliance with transparency requirements.</a:t>
            </a:r>
          </a:p>
          <a:p>
            <a:endParaRPr lang="en-GB" dirty="0"/>
          </a:p>
        </p:txBody>
      </p:sp>
      <p:sp>
        <p:nvSpPr>
          <p:cNvPr id="4" name="Slide Number Placeholder 3"/>
          <p:cNvSpPr>
            <a:spLocks noGrp="1"/>
          </p:cNvSpPr>
          <p:nvPr>
            <p:ph type="sldNum" sz="quarter" idx="5"/>
          </p:nvPr>
        </p:nvSpPr>
        <p:spPr/>
        <p:txBody>
          <a:bodyPr/>
          <a:lstStyle/>
          <a:p>
            <a:fld id="{1BEA80CD-AE39-0C4B-A880-515F813E088A}" type="slidenum">
              <a:rPr lang="en-US" smtClean="0"/>
              <a:t>28</a:t>
            </a:fld>
            <a:endParaRPr lang="en-US"/>
          </a:p>
        </p:txBody>
      </p:sp>
    </p:spTree>
    <p:extLst>
      <p:ext uri="{BB962C8B-B14F-4D97-AF65-F5344CB8AC3E}">
        <p14:creationId xmlns:p14="http://schemas.microsoft.com/office/powerpoint/2010/main" val="2133807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0843C-902B-9AD2-CB1D-5F5CEF8FA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2C55A-CD11-C8AD-6CB6-9043195EA2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AC3C9A-E66A-E927-351E-CD2BE2C2D6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5D119-D368-F3E2-C0CF-2F1286E90379}"/>
              </a:ext>
            </a:extLst>
          </p:cNvPr>
          <p:cNvSpPr>
            <a:spLocks noGrp="1"/>
          </p:cNvSpPr>
          <p:nvPr>
            <p:ph type="sldNum" sz="quarter" idx="5"/>
          </p:nvPr>
        </p:nvSpPr>
        <p:spPr/>
        <p:txBody>
          <a:bodyPr/>
          <a:lstStyle/>
          <a:p>
            <a:fld id="{1BEA80CD-AE39-0C4B-A880-515F813E088A}" type="slidenum">
              <a:rPr lang="en-US" smtClean="0"/>
              <a:t>30</a:t>
            </a:fld>
            <a:endParaRPr lang="en-US"/>
          </a:p>
        </p:txBody>
      </p:sp>
    </p:spTree>
    <p:extLst>
      <p:ext uri="{BB962C8B-B14F-4D97-AF65-F5344CB8AC3E}">
        <p14:creationId xmlns:p14="http://schemas.microsoft.com/office/powerpoint/2010/main" val="2465591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E61E0-F595-0DFE-8934-EC7CA5489E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46389B-390C-C1FE-ACC0-1B1CAFC7F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7D0E7-825C-C99B-3B60-65EF72B882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1C9BCA-95A7-8672-E473-1C7B9F5715ED}"/>
              </a:ext>
            </a:extLst>
          </p:cNvPr>
          <p:cNvSpPr>
            <a:spLocks noGrp="1"/>
          </p:cNvSpPr>
          <p:nvPr>
            <p:ph type="sldNum" sz="quarter" idx="5"/>
          </p:nvPr>
        </p:nvSpPr>
        <p:spPr/>
        <p:txBody>
          <a:bodyPr/>
          <a:lstStyle/>
          <a:p>
            <a:fld id="{1BEA80CD-AE39-0C4B-A880-515F813E088A}" type="slidenum">
              <a:rPr lang="en-US" smtClean="0"/>
              <a:t>33</a:t>
            </a:fld>
            <a:endParaRPr lang="en-US"/>
          </a:p>
        </p:txBody>
      </p:sp>
    </p:spTree>
    <p:extLst>
      <p:ext uri="{BB962C8B-B14F-4D97-AF65-F5344CB8AC3E}">
        <p14:creationId xmlns:p14="http://schemas.microsoft.com/office/powerpoint/2010/main" val="3794580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B68D2-B739-B6F3-665A-E664EBA556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C0B40-C26E-0BB0-F337-6C63A5B08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51A7C-D435-F16F-81E3-814A24A717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FA82AB-B470-0DA9-B7B1-6A15C15C8525}"/>
              </a:ext>
            </a:extLst>
          </p:cNvPr>
          <p:cNvSpPr>
            <a:spLocks noGrp="1"/>
          </p:cNvSpPr>
          <p:nvPr>
            <p:ph type="sldNum" sz="quarter" idx="5"/>
          </p:nvPr>
        </p:nvSpPr>
        <p:spPr/>
        <p:txBody>
          <a:bodyPr/>
          <a:lstStyle/>
          <a:p>
            <a:fld id="{1BEA80CD-AE39-0C4B-A880-515F813E088A}" type="slidenum">
              <a:rPr lang="en-US" smtClean="0"/>
              <a:t>37</a:t>
            </a:fld>
            <a:endParaRPr lang="en-US"/>
          </a:p>
        </p:txBody>
      </p:sp>
    </p:spTree>
    <p:extLst>
      <p:ext uri="{BB962C8B-B14F-4D97-AF65-F5344CB8AC3E}">
        <p14:creationId xmlns:p14="http://schemas.microsoft.com/office/powerpoint/2010/main" val="4255562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Times New Roman" panose="02020603050405020304" pitchFamily="18" charset="0"/>
              </a:rPr>
              <a:t>One result of the way LLMs use probability to mimic human thinking is that AIs typically produce a predictable or average result. An infinite number of AIs with an infinite number of attempts could eventually reproduce Hamlet, but LLMs have</a:t>
            </a:r>
            <a:br>
              <a:rPr lang="en-US" dirty="0"/>
            </a:br>
            <a:r>
              <a:rPr lang="en-US" b="0" i="0" dirty="0">
                <a:effectLst/>
                <a:latin typeface="Times New Roman" panose="02020603050405020304" pitchFamily="18" charset="0"/>
              </a:rPr>
              <a:t>learned that we mostly just want a clear and efficient but also boring summary. AI is the new C work. Unique but mostly average.</a:t>
            </a:r>
          </a:p>
        </p:txBody>
      </p:sp>
      <p:sp>
        <p:nvSpPr>
          <p:cNvPr id="4" name="Slide Number Placeholder 3"/>
          <p:cNvSpPr>
            <a:spLocks noGrp="1"/>
          </p:cNvSpPr>
          <p:nvPr>
            <p:ph type="sldNum" sz="quarter" idx="5"/>
          </p:nvPr>
        </p:nvSpPr>
        <p:spPr/>
        <p:txBody>
          <a:bodyPr/>
          <a:lstStyle/>
          <a:p>
            <a:fld id="{1BEA80CD-AE39-0C4B-A880-515F813E088A}" type="slidenum">
              <a:rPr lang="en-US" smtClean="0"/>
              <a:t>42</a:t>
            </a:fld>
            <a:endParaRPr lang="en-US"/>
          </a:p>
        </p:txBody>
      </p:sp>
    </p:spTree>
    <p:extLst>
      <p:ext uri="{BB962C8B-B14F-4D97-AF65-F5344CB8AC3E}">
        <p14:creationId xmlns:p14="http://schemas.microsoft.com/office/powerpoint/2010/main" val="3959692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1F547-4F6C-760B-D045-274F02D0FC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48685-31BD-D9BC-0276-FE4837509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D7D9BB-2AF4-7C50-6E75-C1E1EE84B3BD}"/>
              </a:ext>
            </a:extLst>
          </p:cNvPr>
          <p:cNvSpPr>
            <a:spLocks noGrp="1"/>
          </p:cNvSpPr>
          <p:nvPr>
            <p:ph type="body" idx="1"/>
          </p:nvPr>
        </p:nvSpPr>
        <p:spPr/>
        <p:txBody>
          <a:bodyPr/>
          <a:lstStyle/>
          <a:p>
            <a:r>
              <a:rPr lang="en-US" b="0" i="0" dirty="0">
                <a:effectLst/>
                <a:latin typeface="Times New Roman" panose="02020603050405020304" pitchFamily="18" charset="0"/>
              </a:rPr>
              <a:t>A rising sophomore at Harvard wanted to know whether ChatGPT could have passed her freshman year at Harvard, so she took real assignments from her eight classes and then asked her professors to (re)grade them, telling them they might be</a:t>
            </a:r>
            <a:br>
              <a:rPr lang="en-US" dirty="0"/>
            </a:br>
            <a:r>
              <a:rPr lang="en-US" b="0" i="0" dirty="0">
                <a:effectLst/>
                <a:latin typeface="Times New Roman" panose="02020603050405020304" pitchFamily="18" charset="0"/>
              </a:rPr>
              <a:t>hers or might be ChatGPT. They were all written by ChatGPT (</a:t>
            </a:r>
            <a:r>
              <a:rPr lang="en-US" b="0" i="0" dirty="0" err="1">
                <a:effectLst/>
                <a:latin typeface="Times New Roman" panose="02020603050405020304" pitchFamily="18" charset="0"/>
              </a:rPr>
              <a:t>Bodnick</a:t>
            </a:r>
            <a:r>
              <a:rPr lang="en-US" b="0" i="0" dirty="0">
                <a:effectLst/>
                <a:latin typeface="Times New Roman" panose="02020603050405020304" pitchFamily="18" charset="0"/>
              </a:rPr>
              <a:t>, 2023).</a:t>
            </a:r>
            <a:br>
              <a:rPr lang="en-US" dirty="0"/>
            </a:br>
            <a:r>
              <a:rPr lang="en-US" b="0" i="0" dirty="0">
                <a:effectLst/>
                <a:latin typeface="Times New Roman" panose="02020603050405020304" pitchFamily="18" charset="0"/>
              </a:rPr>
              <a:t>ChatGPT received a 3.34 GPA. In general, professors were more effusive about the writing style than the content: “The writer’s voice comes through very clearly.” The worst grade was a C for an essay in Freshman Expository Writing because “this</a:t>
            </a:r>
            <a:br>
              <a:rPr lang="en-US" dirty="0"/>
            </a:br>
            <a:r>
              <a:rPr lang="en-US" b="0" i="0" dirty="0">
                <a:effectLst/>
                <a:latin typeface="Times New Roman" panose="02020603050405020304" pitchFamily="18" charset="0"/>
              </a:rPr>
              <a:t>essay’s claims are consistently large and unclear, in part because key terms are not clearly defined.” A C is the right grade, or at least, it was.</a:t>
            </a:r>
            <a:br>
              <a:rPr lang="en-US" dirty="0"/>
            </a:br>
            <a:endParaRPr lang="en-GB" dirty="0"/>
          </a:p>
        </p:txBody>
      </p:sp>
      <p:sp>
        <p:nvSpPr>
          <p:cNvPr id="4" name="Slide Number Placeholder 3">
            <a:extLst>
              <a:ext uri="{FF2B5EF4-FFF2-40B4-BE49-F238E27FC236}">
                <a16:creationId xmlns:a16="http://schemas.microsoft.com/office/drawing/2014/main" id="{68DAEDA5-0ED9-FB1E-48D1-7A38DC1FEA2F}"/>
              </a:ext>
            </a:extLst>
          </p:cNvPr>
          <p:cNvSpPr>
            <a:spLocks noGrp="1"/>
          </p:cNvSpPr>
          <p:nvPr>
            <p:ph type="sldNum" sz="quarter" idx="5"/>
          </p:nvPr>
        </p:nvSpPr>
        <p:spPr/>
        <p:txBody>
          <a:bodyPr/>
          <a:lstStyle/>
          <a:p>
            <a:fld id="{1BEA80CD-AE39-0C4B-A880-515F813E088A}" type="slidenum">
              <a:rPr lang="en-US" smtClean="0"/>
              <a:t>43</a:t>
            </a:fld>
            <a:endParaRPr lang="en-US"/>
          </a:p>
        </p:txBody>
      </p:sp>
    </p:spTree>
    <p:extLst>
      <p:ext uri="{BB962C8B-B14F-4D97-AF65-F5344CB8AC3E}">
        <p14:creationId xmlns:p14="http://schemas.microsoft.com/office/powerpoint/2010/main" val="2542356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41477-F417-7A5F-62A7-EED886318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B07ED-82BD-E292-D814-ED8D53C944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81070-95BA-7DFD-4DAB-00F9CEE36359}"/>
              </a:ext>
            </a:extLst>
          </p:cNvPr>
          <p:cNvSpPr>
            <a:spLocks noGrp="1"/>
          </p:cNvSpPr>
          <p:nvPr>
            <p:ph type="body" idx="1"/>
          </p:nvPr>
        </p:nvSpPr>
        <p:spPr/>
        <p:txBody>
          <a:bodyPr/>
          <a:lstStyle/>
          <a:p>
            <a:r>
              <a:rPr lang="en-US" b="0" i="0" dirty="0">
                <a:effectLst/>
                <a:latin typeface="Times New Roman" panose="02020603050405020304" pitchFamily="18" charset="0"/>
              </a:rPr>
              <a:t>The inability to reliably flag AI plagiarism makes it an unfair approach.</a:t>
            </a:r>
            <a:br>
              <a:rPr lang="en-US" b="0" i="0" dirty="0">
                <a:effectLst/>
                <a:latin typeface="Times New Roman" panose="02020603050405020304" pitchFamily="18" charset="0"/>
              </a:rPr>
            </a:br>
            <a:r>
              <a:rPr lang="en-US" b="0" i="1" dirty="0">
                <a:solidFill>
                  <a:srgbClr val="000000"/>
                </a:solidFill>
                <a:effectLst/>
                <a:latin typeface="Inter"/>
              </a:rPr>
              <a:t>AI plagiarism detection tools are not a practical solution because they have varying accuracy levels and can make mistakes in identifying AI writing, leading to false positives. These tools do not directly accuse students of cheating but provide probability scores, raising concerns about the ethical implications of using them. Additionally, strategies exist to decrease the accuracy of AI detectors, making it challenging to rely solely on these tools for academic integrity.</a:t>
            </a:r>
            <a:endParaRPr lang="en-US" b="0" i="0" dirty="0">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71EEB439-79CB-5775-FB1F-3485E367CF55}"/>
              </a:ext>
            </a:extLst>
          </p:cNvPr>
          <p:cNvSpPr>
            <a:spLocks noGrp="1"/>
          </p:cNvSpPr>
          <p:nvPr>
            <p:ph type="sldNum" sz="quarter" idx="5"/>
          </p:nvPr>
        </p:nvSpPr>
        <p:spPr/>
        <p:txBody>
          <a:bodyPr/>
          <a:lstStyle/>
          <a:p>
            <a:fld id="{1BEA80CD-AE39-0C4B-A880-515F813E088A}" type="slidenum">
              <a:rPr lang="en-US" smtClean="0"/>
              <a:t>44</a:t>
            </a:fld>
            <a:endParaRPr lang="en-US"/>
          </a:p>
        </p:txBody>
      </p:sp>
    </p:spTree>
    <p:extLst>
      <p:ext uri="{BB962C8B-B14F-4D97-AF65-F5344CB8AC3E}">
        <p14:creationId xmlns:p14="http://schemas.microsoft.com/office/powerpoint/2010/main" val="2931389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4A7CD-CBA2-7D61-7C08-52CE585F8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A28F1-D6FD-87EA-295D-C0B0F9CD9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51C5F5-2AF7-1CA8-7372-6DD9A57561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 more assessments that require only recall in the student’s own words.</a:t>
            </a:r>
          </a:p>
          <a:p>
            <a:endParaRPr lang="en-US" b="0" i="0" dirty="0">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046C4E3D-585A-3AF1-A1C1-8A93DD855ECA}"/>
              </a:ext>
            </a:extLst>
          </p:cNvPr>
          <p:cNvSpPr>
            <a:spLocks noGrp="1"/>
          </p:cNvSpPr>
          <p:nvPr>
            <p:ph type="sldNum" sz="quarter" idx="5"/>
          </p:nvPr>
        </p:nvSpPr>
        <p:spPr/>
        <p:txBody>
          <a:bodyPr/>
          <a:lstStyle/>
          <a:p>
            <a:fld id="{1BEA80CD-AE39-0C4B-A880-515F813E088A}" type="slidenum">
              <a:rPr lang="en-US" smtClean="0"/>
              <a:t>45</a:t>
            </a:fld>
            <a:endParaRPr lang="en-US"/>
          </a:p>
        </p:txBody>
      </p:sp>
    </p:spTree>
    <p:extLst>
      <p:ext uri="{BB962C8B-B14F-4D97-AF65-F5344CB8AC3E}">
        <p14:creationId xmlns:p14="http://schemas.microsoft.com/office/powerpoint/2010/main" val="2395241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778C8-96E0-943C-C436-68C4B3DAE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44A19-D7B4-980D-40C9-75A511D0AF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B0B23-F373-150E-F5FC-18F347D79A12}"/>
              </a:ext>
            </a:extLst>
          </p:cNvPr>
          <p:cNvSpPr>
            <a:spLocks noGrp="1"/>
          </p:cNvSpPr>
          <p:nvPr>
            <p:ph type="body" idx="1"/>
          </p:nvPr>
        </p:nvSpPr>
        <p:spPr/>
        <p:txBody>
          <a:bodyPr/>
          <a:lstStyle/>
          <a:p>
            <a:r>
              <a:rPr lang="en-US" b="0" i="0" dirty="0">
                <a:effectLst/>
                <a:latin typeface="Times New Roman" panose="02020603050405020304" pitchFamily="18" charset="0"/>
              </a:rPr>
              <a:t>A return to the good old days?</a:t>
            </a:r>
          </a:p>
          <a:p>
            <a:r>
              <a:rPr lang="en-US" b="0" i="0" dirty="0">
                <a:effectLst/>
                <a:latin typeface="Times New Roman" panose="02020603050405020304" pitchFamily="18" charset="0"/>
              </a:rPr>
              <a:t>Biased against ESL students</a:t>
            </a:r>
          </a:p>
          <a:p>
            <a:r>
              <a:rPr lang="en-US" b="0" i="0" dirty="0">
                <a:effectLst/>
                <a:latin typeface="Times New Roman" panose="02020603050405020304" pitchFamily="18" charset="0"/>
              </a:rPr>
              <a:t>Further disconnected from real-life skills demanded by employers.</a:t>
            </a:r>
          </a:p>
        </p:txBody>
      </p:sp>
      <p:sp>
        <p:nvSpPr>
          <p:cNvPr id="4" name="Slide Number Placeholder 3">
            <a:extLst>
              <a:ext uri="{FF2B5EF4-FFF2-40B4-BE49-F238E27FC236}">
                <a16:creationId xmlns:a16="http://schemas.microsoft.com/office/drawing/2014/main" id="{E91A20EA-63BB-936A-4BD1-168BF8175DCB}"/>
              </a:ext>
            </a:extLst>
          </p:cNvPr>
          <p:cNvSpPr>
            <a:spLocks noGrp="1"/>
          </p:cNvSpPr>
          <p:nvPr>
            <p:ph type="sldNum" sz="quarter" idx="5"/>
          </p:nvPr>
        </p:nvSpPr>
        <p:spPr/>
        <p:txBody>
          <a:bodyPr/>
          <a:lstStyle/>
          <a:p>
            <a:fld id="{1BEA80CD-AE39-0C4B-A880-515F813E088A}" type="slidenum">
              <a:rPr lang="en-US" smtClean="0"/>
              <a:t>46</a:t>
            </a:fld>
            <a:endParaRPr lang="en-US"/>
          </a:p>
        </p:txBody>
      </p:sp>
    </p:spTree>
    <p:extLst>
      <p:ext uri="{BB962C8B-B14F-4D97-AF65-F5344CB8AC3E}">
        <p14:creationId xmlns:p14="http://schemas.microsoft.com/office/powerpoint/2010/main" val="544975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EE4DC-3BEC-A42E-BBD1-31B97DD895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EA637-5C44-E549-AF62-FC9CCDE2C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3E52A0-A81D-3A30-F8FF-FFA71C9D1FF3}"/>
              </a:ext>
            </a:extLst>
          </p:cNvPr>
          <p:cNvSpPr>
            <a:spLocks noGrp="1"/>
          </p:cNvSpPr>
          <p:nvPr>
            <p:ph type="body" idx="1"/>
          </p:nvPr>
        </p:nvSpPr>
        <p:spPr/>
        <p:txBody>
          <a:bodyPr/>
          <a:lstStyle/>
          <a:p>
            <a:r>
              <a:rPr lang="en-US" b="0" i="0" dirty="0">
                <a:effectLst/>
                <a:latin typeface="Times New Roman" panose="02020603050405020304" pitchFamily="18" charset="0"/>
              </a:rPr>
              <a:t>Biased against ESL students but an in-demand and valuable skill.</a:t>
            </a:r>
          </a:p>
          <a:p>
            <a:r>
              <a:rPr lang="en-US" b="0" i="0" dirty="0">
                <a:effectLst/>
                <a:latin typeface="Times New Roman" panose="02020603050405020304" pitchFamily="18" charset="0"/>
              </a:rPr>
              <a:t>However, doesn’t scale and will be expensive and time-consuming.</a:t>
            </a:r>
          </a:p>
          <a:p>
            <a:endParaRPr lang="en-US" b="0" i="0" dirty="0">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D302C6A5-06E4-BE02-9F27-9A086FC05EE4}"/>
              </a:ext>
            </a:extLst>
          </p:cNvPr>
          <p:cNvSpPr>
            <a:spLocks noGrp="1"/>
          </p:cNvSpPr>
          <p:nvPr>
            <p:ph type="sldNum" sz="quarter" idx="5"/>
          </p:nvPr>
        </p:nvSpPr>
        <p:spPr/>
        <p:txBody>
          <a:bodyPr/>
          <a:lstStyle/>
          <a:p>
            <a:fld id="{1BEA80CD-AE39-0C4B-A880-515F813E088A}" type="slidenum">
              <a:rPr lang="en-US" smtClean="0"/>
              <a:t>47</a:t>
            </a:fld>
            <a:endParaRPr lang="en-US"/>
          </a:p>
        </p:txBody>
      </p:sp>
    </p:spTree>
    <p:extLst>
      <p:ext uri="{BB962C8B-B14F-4D97-AF65-F5344CB8AC3E}">
        <p14:creationId xmlns:p14="http://schemas.microsoft.com/office/powerpoint/2010/main" val="90020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968A9-3256-9B2E-2FA0-894CF36C7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2C04C-4D41-479E-A763-560312ED9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48A6EB-F693-85D3-3051-A319F0B2C803}"/>
              </a:ext>
            </a:extLst>
          </p:cNvPr>
          <p:cNvSpPr>
            <a:spLocks noGrp="1"/>
          </p:cNvSpPr>
          <p:nvPr>
            <p:ph type="body" idx="1"/>
          </p:nvPr>
        </p:nvSpPr>
        <p:spPr/>
        <p:txBody>
          <a:bodyPr/>
          <a:lstStyle/>
          <a:p>
            <a:pPr algn="l"/>
            <a:r>
              <a:rPr lang="en-US" b="1" i="0" dirty="0">
                <a:solidFill>
                  <a:srgbClr val="000000"/>
                </a:solidFill>
                <a:effectLst/>
                <a:latin typeface="Inter"/>
              </a:rPr>
              <a:t>AI's Challenge in Acquiring Basic Information and Facts</a:t>
            </a:r>
            <a:endParaRPr lang="en-US" b="0" i="0" dirty="0">
              <a:solidFill>
                <a:srgbClr val="000000"/>
              </a:solidFill>
              <a:effectLst/>
              <a:latin typeface="Inter"/>
            </a:endParaRPr>
          </a:p>
          <a:p>
            <a:pPr algn="l">
              <a:buFont typeface="Arial" panose="020B0604020202020204" pitchFamily="34" charset="0"/>
              <a:buChar char="•"/>
            </a:pPr>
            <a:r>
              <a:rPr lang="en-US" b="0" i="1" dirty="0">
                <a:solidFill>
                  <a:srgbClr val="000000"/>
                </a:solidFill>
                <a:effectLst/>
                <a:latin typeface="Inter"/>
              </a:rPr>
              <a:t>AI challenges the acquisition of basic information and facts by potentially providing instant access to vast amounts of data, leading to a reliance on external sources rather than internal knowledge.</a:t>
            </a:r>
            <a:endParaRPr lang="en-US" b="0" i="0" dirty="0">
              <a:solidFill>
                <a:srgbClr val="000000"/>
              </a:solidFill>
              <a:effectLst/>
              <a:latin typeface="Inter"/>
            </a:endParaRPr>
          </a:p>
          <a:p>
            <a:pPr algn="l">
              <a:buFont typeface="Arial" panose="020B0604020202020204" pitchFamily="34" charset="0"/>
              <a:buChar char="•"/>
            </a:pPr>
            <a:r>
              <a:rPr lang="en-US" b="0" i="1" dirty="0">
                <a:solidFill>
                  <a:srgbClr val="000000"/>
                </a:solidFill>
                <a:effectLst/>
                <a:latin typeface="Inter"/>
              </a:rPr>
              <a:t>This reliance on AI for information may hinder the development of critical thinking skills and the ability to retain and recall information without technological assistance.</a:t>
            </a:r>
            <a:endParaRPr lang="en-US" b="0" i="0" dirty="0">
              <a:solidFill>
                <a:srgbClr val="000000"/>
              </a:solidFill>
              <a:effectLst/>
              <a:latin typeface="Inter"/>
            </a:endParaRPr>
          </a:p>
          <a:p>
            <a:pPr algn="l">
              <a:buFont typeface="Arial" panose="020B0604020202020204" pitchFamily="34" charset="0"/>
              <a:buChar char="•"/>
            </a:pPr>
            <a:r>
              <a:rPr lang="en-US" b="0" i="1" dirty="0">
                <a:solidFill>
                  <a:srgbClr val="000000"/>
                </a:solidFill>
                <a:effectLst/>
                <a:latin typeface="Inter"/>
              </a:rPr>
              <a:t>Furthermore, AI's algorithms may prioritize certain types of information over others, potentially skewing the understanding and interpretation of basic facts and concepts.</a:t>
            </a:r>
            <a:endParaRPr lang="en-US" b="0" i="0" dirty="0">
              <a:solidFill>
                <a:srgbClr val="000000"/>
              </a:solidFill>
              <a:effectLst/>
              <a:latin typeface="Inter"/>
            </a:endParaRPr>
          </a:p>
          <a:p>
            <a:endParaRPr lang="en-US" dirty="0"/>
          </a:p>
        </p:txBody>
      </p:sp>
      <p:sp>
        <p:nvSpPr>
          <p:cNvPr id="4" name="Slide Number Placeholder 3">
            <a:extLst>
              <a:ext uri="{FF2B5EF4-FFF2-40B4-BE49-F238E27FC236}">
                <a16:creationId xmlns:a16="http://schemas.microsoft.com/office/drawing/2014/main" id="{02758B70-46A4-1E54-18A6-9F27AC089AB4}"/>
              </a:ext>
            </a:extLst>
          </p:cNvPr>
          <p:cNvSpPr>
            <a:spLocks noGrp="1"/>
          </p:cNvSpPr>
          <p:nvPr>
            <p:ph type="sldNum" sz="quarter" idx="5"/>
          </p:nvPr>
        </p:nvSpPr>
        <p:spPr/>
        <p:txBody>
          <a:bodyPr/>
          <a:lstStyle/>
          <a:p>
            <a:fld id="{1BEA80CD-AE39-0C4B-A880-515F813E088A}" type="slidenum">
              <a:rPr lang="en-US" smtClean="0"/>
              <a:t>8</a:t>
            </a:fld>
            <a:endParaRPr lang="en-US"/>
          </a:p>
        </p:txBody>
      </p:sp>
    </p:spTree>
    <p:extLst>
      <p:ext uri="{BB962C8B-B14F-4D97-AF65-F5344CB8AC3E}">
        <p14:creationId xmlns:p14="http://schemas.microsoft.com/office/powerpoint/2010/main" val="1952709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63B09-6ECF-9AD5-1CCB-33F8F2DC74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F9971-D1E0-7574-4067-5E8589C9E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977B0-8733-B607-D3CA-6ED0D550E033}"/>
              </a:ext>
            </a:extLst>
          </p:cNvPr>
          <p:cNvSpPr>
            <a:spLocks noGrp="1"/>
          </p:cNvSpPr>
          <p:nvPr>
            <p:ph type="body" idx="1"/>
          </p:nvPr>
        </p:nvSpPr>
        <p:spPr/>
        <p:txBody>
          <a:bodyPr/>
          <a:lstStyle/>
          <a:p>
            <a:r>
              <a:rPr lang="en-US" b="0" i="0" dirty="0">
                <a:effectLst/>
                <a:latin typeface="Times New Roman" panose="02020603050405020304" pitchFamily="18" charset="0"/>
              </a:rPr>
              <a:t>Part 4 is the key. It forces students to develop comprehension.</a:t>
            </a:r>
          </a:p>
        </p:txBody>
      </p:sp>
      <p:sp>
        <p:nvSpPr>
          <p:cNvPr id="4" name="Slide Number Placeholder 3">
            <a:extLst>
              <a:ext uri="{FF2B5EF4-FFF2-40B4-BE49-F238E27FC236}">
                <a16:creationId xmlns:a16="http://schemas.microsoft.com/office/drawing/2014/main" id="{0DEF1D92-39E5-D48B-B9A8-B3EF6F4D45EE}"/>
              </a:ext>
            </a:extLst>
          </p:cNvPr>
          <p:cNvSpPr>
            <a:spLocks noGrp="1"/>
          </p:cNvSpPr>
          <p:nvPr>
            <p:ph type="sldNum" sz="quarter" idx="5"/>
          </p:nvPr>
        </p:nvSpPr>
        <p:spPr/>
        <p:txBody>
          <a:bodyPr/>
          <a:lstStyle/>
          <a:p>
            <a:fld id="{1BEA80CD-AE39-0C4B-A880-515F813E088A}" type="slidenum">
              <a:rPr lang="en-US" smtClean="0"/>
              <a:t>48</a:t>
            </a:fld>
            <a:endParaRPr lang="en-US"/>
          </a:p>
        </p:txBody>
      </p:sp>
    </p:spTree>
    <p:extLst>
      <p:ext uri="{BB962C8B-B14F-4D97-AF65-F5344CB8AC3E}">
        <p14:creationId xmlns:p14="http://schemas.microsoft.com/office/powerpoint/2010/main" val="1860905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E0FC9-B4BC-0702-FDF3-A9D89F24D2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55D11-ACE5-2EA4-8FBF-F1507EA66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4088C-759E-CC36-CB0B-6F3A0924CEA7}"/>
              </a:ext>
            </a:extLst>
          </p:cNvPr>
          <p:cNvSpPr>
            <a:spLocks noGrp="1"/>
          </p:cNvSpPr>
          <p:nvPr>
            <p:ph type="body" idx="1"/>
          </p:nvPr>
        </p:nvSpPr>
        <p:spPr/>
        <p:txBody>
          <a:bodyPr/>
          <a:lstStyle/>
          <a:p>
            <a:r>
              <a:rPr lang="en-US" b="0" i="0" dirty="0">
                <a:effectLst/>
                <a:latin typeface="Times New Roman" panose="02020603050405020304" pitchFamily="18" charset="0"/>
              </a:rPr>
              <a:t>Just as actuarial exams set higher standards once students began to use spreadsheets, we can recalibrate the assessments for students using AI.</a:t>
            </a:r>
          </a:p>
        </p:txBody>
      </p:sp>
      <p:sp>
        <p:nvSpPr>
          <p:cNvPr id="4" name="Slide Number Placeholder 3">
            <a:extLst>
              <a:ext uri="{FF2B5EF4-FFF2-40B4-BE49-F238E27FC236}">
                <a16:creationId xmlns:a16="http://schemas.microsoft.com/office/drawing/2014/main" id="{C01A6662-9411-9B0B-04BE-0EDFB1E9641E}"/>
              </a:ext>
            </a:extLst>
          </p:cNvPr>
          <p:cNvSpPr>
            <a:spLocks noGrp="1"/>
          </p:cNvSpPr>
          <p:nvPr>
            <p:ph type="sldNum" sz="quarter" idx="5"/>
          </p:nvPr>
        </p:nvSpPr>
        <p:spPr/>
        <p:txBody>
          <a:bodyPr/>
          <a:lstStyle/>
          <a:p>
            <a:fld id="{1BEA80CD-AE39-0C4B-A880-515F813E088A}" type="slidenum">
              <a:rPr lang="en-US" smtClean="0"/>
              <a:t>49</a:t>
            </a:fld>
            <a:endParaRPr lang="en-US"/>
          </a:p>
        </p:txBody>
      </p:sp>
    </p:spTree>
    <p:extLst>
      <p:ext uri="{BB962C8B-B14F-4D97-AF65-F5344CB8AC3E}">
        <p14:creationId xmlns:p14="http://schemas.microsoft.com/office/powerpoint/2010/main" val="1736267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68628-6434-0742-14E5-228D1C2D3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1B3EE-B6C2-DDCE-18A6-A76DAB345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CD263-4CDD-F14B-57A0-F0B796DC6E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E0C831-58A3-1F0B-D08B-0BC6142B4D68}"/>
              </a:ext>
            </a:extLst>
          </p:cNvPr>
          <p:cNvSpPr>
            <a:spLocks noGrp="1"/>
          </p:cNvSpPr>
          <p:nvPr>
            <p:ph type="sldNum" sz="quarter" idx="5"/>
          </p:nvPr>
        </p:nvSpPr>
        <p:spPr/>
        <p:txBody>
          <a:bodyPr/>
          <a:lstStyle/>
          <a:p>
            <a:fld id="{1BEA80CD-AE39-0C4B-A880-515F813E088A}" type="slidenum">
              <a:rPr lang="en-US" smtClean="0"/>
              <a:t>51</a:t>
            </a:fld>
            <a:endParaRPr lang="en-US"/>
          </a:p>
        </p:txBody>
      </p:sp>
    </p:spTree>
    <p:extLst>
      <p:ext uri="{BB962C8B-B14F-4D97-AF65-F5344CB8AC3E}">
        <p14:creationId xmlns:p14="http://schemas.microsoft.com/office/powerpoint/2010/main" val="3547319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F6BA6-7BBB-7C5E-48EA-1D8E6FC74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629180-6C85-EF8D-BCB6-50ED35CAD5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A67F1-6B98-161A-B01C-4ED56880E2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550942-2E75-B0AB-3F1F-76187F363E6E}"/>
              </a:ext>
            </a:extLst>
          </p:cNvPr>
          <p:cNvSpPr>
            <a:spLocks noGrp="1"/>
          </p:cNvSpPr>
          <p:nvPr>
            <p:ph type="sldNum" sz="quarter" idx="5"/>
          </p:nvPr>
        </p:nvSpPr>
        <p:spPr/>
        <p:txBody>
          <a:bodyPr/>
          <a:lstStyle/>
          <a:p>
            <a:fld id="{1BEA80CD-AE39-0C4B-A880-515F813E088A}" type="slidenum">
              <a:rPr lang="en-US" smtClean="0"/>
              <a:t>52</a:t>
            </a:fld>
            <a:endParaRPr lang="en-US"/>
          </a:p>
        </p:txBody>
      </p:sp>
    </p:spTree>
    <p:extLst>
      <p:ext uri="{BB962C8B-B14F-4D97-AF65-F5344CB8AC3E}">
        <p14:creationId xmlns:p14="http://schemas.microsoft.com/office/powerpoint/2010/main" val="3836894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1B42A-6C80-72C6-3453-939847B10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8CAE4-FFAF-307E-757C-78E53C0A1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0C3B8-F00D-C265-C51D-2166C3D95D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C7B224-5CBA-ECDE-AAB4-D59F3E77BD75}"/>
              </a:ext>
            </a:extLst>
          </p:cNvPr>
          <p:cNvSpPr>
            <a:spLocks noGrp="1"/>
          </p:cNvSpPr>
          <p:nvPr>
            <p:ph type="sldNum" sz="quarter" idx="5"/>
          </p:nvPr>
        </p:nvSpPr>
        <p:spPr/>
        <p:txBody>
          <a:bodyPr/>
          <a:lstStyle/>
          <a:p>
            <a:fld id="{1BEA80CD-AE39-0C4B-A880-515F813E088A}" type="slidenum">
              <a:rPr lang="en-US" smtClean="0"/>
              <a:t>53</a:t>
            </a:fld>
            <a:endParaRPr lang="en-US"/>
          </a:p>
        </p:txBody>
      </p:sp>
    </p:spTree>
    <p:extLst>
      <p:ext uri="{BB962C8B-B14F-4D97-AF65-F5344CB8AC3E}">
        <p14:creationId xmlns:p14="http://schemas.microsoft.com/office/powerpoint/2010/main" val="2009583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DC068-E998-C1CE-27B6-85845DFFD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46D2B-5359-0E60-8058-57438B6D0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715A40-7702-2CD2-C43E-4A715A5913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5DCFF0-BDAF-4B74-5227-B9F4DEBB0640}"/>
              </a:ext>
            </a:extLst>
          </p:cNvPr>
          <p:cNvSpPr>
            <a:spLocks noGrp="1"/>
          </p:cNvSpPr>
          <p:nvPr>
            <p:ph type="sldNum" sz="quarter" idx="5"/>
          </p:nvPr>
        </p:nvSpPr>
        <p:spPr/>
        <p:txBody>
          <a:bodyPr/>
          <a:lstStyle/>
          <a:p>
            <a:fld id="{1BEA80CD-AE39-0C4B-A880-515F813E088A}" type="slidenum">
              <a:rPr lang="en-US" smtClean="0"/>
              <a:t>55</a:t>
            </a:fld>
            <a:endParaRPr lang="en-US"/>
          </a:p>
        </p:txBody>
      </p:sp>
    </p:spTree>
    <p:extLst>
      <p:ext uri="{BB962C8B-B14F-4D97-AF65-F5344CB8AC3E}">
        <p14:creationId xmlns:p14="http://schemas.microsoft.com/office/powerpoint/2010/main" val="129647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AF074-1767-78D2-C931-9CE3951F8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F3BD7-EC90-256C-2390-63A6097ECF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CB5003-EF78-F74A-AAE1-324F71000793}"/>
              </a:ext>
            </a:extLst>
          </p:cNvPr>
          <p:cNvSpPr>
            <a:spLocks noGrp="1"/>
          </p:cNvSpPr>
          <p:nvPr>
            <p:ph type="body" idx="1"/>
          </p:nvPr>
        </p:nvSpPr>
        <p:spPr/>
        <p:txBody>
          <a:bodyPr/>
          <a:lstStyle/>
          <a:p>
            <a:pPr algn="l"/>
            <a:r>
              <a:rPr lang="en-US" b="1" i="0" dirty="0">
                <a:solidFill>
                  <a:srgbClr val="000000"/>
                </a:solidFill>
                <a:effectLst/>
                <a:latin typeface="Inter"/>
              </a:rPr>
              <a:t>Challenges of AI in Comprehension Development</a:t>
            </a:r>
            <a:endParaRPr lang="en-US" b="0" i="0" dirty="0">
              <a:solidFill>
                <a:srgbClr val="000000"/>
              </a:solidFill>
              <a:effectLst/>
              <a:latin typeface="Inter"/>
            </a:endParaRPr>
          </a:p>
          <a:p>
            <a:pPr algn="l">
              <a:buFont typeface="Arial" panose="020B0604020202020204" pitchFamily="34" charset="0"/>
              <a:buChar char="•"/>
            </a:pPr>
            <a:r>
              <a:rPr lang="en-US" b="1" i="0" dirty="0">
                <a:solidFill>
                  <a:srgbClr val="000000"/>
                </a:solidFill>
                <a:effectLst/>
                <a:latin typeface="Inter"/>
              </a:rPr>
              <a:t>Complexity:</a:t>
            </a:r>
            <a:r>
              <a:rPr lang="en-US" b="0" i="0" dirty="0">
                <a:solidFill>
                  <a:srgbClr val="000000"/>
                </a:solidFill>
                <a:effectLst/>
                <a:latin typeface="Inter"/>
              </a:rPr>
              <a:t> AI poses a challenge in comprehension development due to its ability to process vast amounts of data and generate complex outputs that may be difficult for individuals to fully understand.</a:t>
            </a:r>
          </a:p>
          <a:p>
            <a:pPr algn="l">
              <a:buFont typeface="Arial" panose="020B0604020202020204" pitchFamily="34" charset="0"/>
              <a:buChar char="•"/>
            </a:pPr>
            <a:r>
              <a:rPr lang="en-US" b="1" i="0" dirty="0">
                <a:solidFill>
                  <a:srgbClr val="000000"/>
                </a:solidFill>
                <a:effectLst/>
                <a:latin typeface="Inter"/>
              </a:rPr>
              <a:t>Speed:</a:t>
            </a:r>
            <a:r>
              <a:rPr lang="en-US" b="0" i="0" dirty="0">
                <a:solidFill>
                  <a:srgbClr val="000000"/>
                </a:solidFill>
                <a:effectLst/>
                <a:latin typeface="Inter"/>
              </a:rPr>
              <a:t> The rapid processing speed of AI systems can overwhelm human comprehension capabilities, making it challenging to keep up with the pace of information analysis and interpretation.</a:t>
            </a:r>
          </a:p>
          <a:p>
            <a:pPr algn="l">
              <a:buFont typeface="Arial" panose="020B0604020202020204" pitchFamily="34" charset="0"/>
              <a:buChar char="•"/>
            </a:pPr>
            <a:r>
              <a:rPr lang="en-US" b="1" i="0" dirty="0">
                <a:solidFill>
                  <a:srgbClr val="000000"/>
                </a:solidFill>
                <a:effectLst/>
                <a:latin typeface="Inter"/>
              </a:rPr>
              <a:t>Bias:</a:t>
            </a:r>
            <a:r>
              <a:rPr lang="en-US" b="0" i="0" dirty="0">
                <a:solidFill>
                  <a:srgbClr val="000000"/>
                </a:solidFill>
                <a:effectLst/>
                <a:latin typeface="Inter"/>
              </a:rPr>
              <a:t> AI algorithms may introduce biases into the comprehension process, leading to skewed interpretations and hindering the development of unbiased understanding.</a:t>
            </a:r>
          </a:p>
          <a:p>
            <a:pPr algn="l">
              <a:buFont typeface="Arial" panose="020B0604020202020204" pitchFamily="34" charset="0"/>
              <a:buChar char="•"/>
            </a:pPr>
            <a:r>
              <a:rPr lang="en-US" b="1" i="0" dirty="0">
                <a:solidFill>
                  <a:srgbClr val="000000"/>
                </a:solidFill>
                <a:effectLst/>
                <a:latin typeface="Inter"/>
              </a:rPr>
              <a:t>Interpretation:</a:t>
            </a:r>
            <a:r>
              <a:rPr lang="en-US" b="0" i="0" dirty="0">
                <a:solidFill>
                  <a:srgbClr val="000000"/>
                </a:solidFill>
                <a:effectLst/>
                <a:latin typeface="Inter"/>
              </a:rPr>
              <a:t> Understanding the outputs and decisions made by AI systems requires a high level of technical knowledge and expertise, which can be a barrier to comprehensive comprehension for the general population.</a:t>
            </a:r>
          </a:p>
          <a:p>
            <a:endParaRPr lang="en-US" dirty="0"/>
          </a:p>
        </p:txBody>
      </p:sp>
      <p:sp>
        <p:nvSpPr>
          <p:cNvPr id="4" name="Slide Number Placeholder 3">
            <a:extLst>
              <a:ext uri="{FF2B5EF4-FFF2-40B4-BE49-F238E27FC236}">
                <a16:creationId xmlns:a16="http://schemas.microsoft.com/office/drawing/2014/main" id="{5095AEBA-3A28-C88A-96B9-D6421085FEE9}"/>
              </a:ext>
            </a:extLst>
          </p:cNvPr>
          <p:cNvSpPr>
            <a:spLocks noGrp="1"/>
          </p:cNvSpPr>
          <p:nvPr>
            <p:ph type="sldNum" sz="quarter" idx="5"/>
          </p:nvPr>
        </p:nvSpPr>
        <p:spPr/>
        <p:txBody>
          <a:bodyPr/>
          <a:lstStyle/>
          <a:p>
            <a:fld id="{1BEA80CD-AE39-0C4B-A880-515F813E088A}" type="slidenum">
              <a:rPr lang="en-US" smtClean="0"/>
              <a:t>9</a:t>
            </a:fld>
            <a:endParaRPr lang="en-US"/>
          </a:p>
        </p:txBody>
      </p:sp>
    </p:spTree>
    <p:extLst>
      <p:ext uri="{BB962C8B-B14F-4D97-AF65-F5344CB8AC3E}">
        <p14:creationId xmlns:p14="http://schemas.microsoft.com/office/powerpoint/2010/main" val="4256555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EA5-85D0-8137-CC72-3D68863EB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F99DD-2A0F-9A36-FE41-DE9C945A9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6AD8F-ED3C-8F55-09B9-8F75EEB06CA6}"/>
              </a:ext>
            </a:extLst>
          </p:cNvPr>
          <p:cNvSpPr>
            <a:spLocks noGrp="1"/>
          </p:cNvSpPr>
          <p:nvPr>
            <p:ph type="body" idx="1"/>
          </p:nvPr>
        </p:nvSpPr>
        <p:spPr/>
        <p:txBody>
          <a:bodyPr/>
          <a:lstStyle/>
          <a:p>
            <a:pPr algn="l"/>
            <a:r>
              <a:rPr lang="en-US" b="1" i="0" dirty="0">
                <a:solidFill>
                  <a:srgbClr val="000000"/>
                </a:solidFill>
                <a:effectLst/>
                <a:latin typeface="Inter"/>
              </a:rPr>
              <a:t>AI Challenges in Application</a:t>
            </a:r>
            <a:endParaRPr lang="en-US" b="0" i="0" dirty="0">
              <a:solidFill>
                <a:srgbClr val="000000"/>
              </a:solidFill>
              <a:effectLst/>
              <a:latin typeface="Inter"/>
            </a:endParaRPr>
          </a:p>
          <a:p>
            <a:pPr algn="l"/>
            <a:r>
              <a:rPr lang="en-US" b="0" i="1" dirty="0">
                <a:solidFill>
                  <a:srgbClr val="000000"/>
                </a:solidFill>
                <a:effectLst/>
                <a:latin typeface="Inter"/>
              </a:rPr>
              <a:t>AI challenges the application of knowledge and comprehension by introducing the need for adaptability and continuous learning. As AI evolves, it requires humans to stay updated with the latest advancements and techniques to effectively apply their knowledge.</a:t>
            </a:r>
            <a:endParaRPr lang="en-US" b="0" i="0" dirty="0">
              <a:solidFill>
                <a:srgbClr val="000000"/>
              </a:solidFill>
              <a:effectLst/>
              <a:latin typeface="Inter"/>
            </a:endParaRPr>
          </a:p>
          <a:p>
            <a:pPr algn="l"/>
            <a:r>
              <a:rPr lang="en-US" b="0" i="1" dirty="0">
                <a:solidFill>
                  <a:srgbClr val="000000"/>
                </a:solidFill>
                <a:effectLst/>
                <a:latin typeface="Inter"/>
              </a:rPr>
              <a:t>Furthermore, AI challenges traditional problem-solving methods by offering new tools and algorithms that can sometimes outperform human capabilities. This necessitates individuals to enhance their problem-solving skills and think creatively to leverage AI effectively in various situations.</a:t>
            </a:r>
            <a:endParaRPr lang="en-US" b="0" i="0" dirty="0">
              <a:solidFill>
                <a:srgbClr val="000000"/>
              </a:solidFill>
              <a:effectLst/>
              <a:latin typeface="Inter"/>
            </a:endParaRPr>
          </a:p>
          <a:p>
            <a:endParaRPr lang="en-US" dirty="0"/>
          </a:p>
        </p:txBody>
      </p:sp>
      <p:sp>
        <p:nvSpPr>
          <p:cNvPr id="4" name="Slide Number Placeholder 3">
            <a:extLst>
              <a:ext uri="{FF2B5EF4-FFF2-40B4-BE49-F238E27FC236}">
                <a16:creationId xmlns:a16="http://schemas.microsoft.com/office/drawing/2014/main" id="{D6C86477-F6E0-6100-6163-3D380C3253D7}"/>
              </a:ext>
            </a:extLst>
          </p:cNvPr>
          <p:cNvSpPr>
            <a:spLocks noGrp="1"/>
          </p:cNvSpPr>
          <p:nvPr>
            <p:ph type="sldNum" sz="quarter" idx="5"/>
          </p:nvPr>
        </p:nvSpPr>
        <p:spPr/>
        <p:txBody>
          <a:bodyPr/>
          <a:lstStyle/>
          <a:p>
            <a:fld id="{1BEA80CD-AE39-0C4B-A880-515F813E088A}" type="slidenum">
              <a:rPr lang="en-US" smtClean="0"/>
              <a:t>10</a:t>
            </a:fld>
            <a:endParaRPr lang="en-US"/>
          </a:p>
        </p:txBody>
      </p:sp>
    </p:spTree>
    <p:extLst>
      <p:ext uri="{BB962C8B-B14F-4D97-AF65-F5344CB8AC3E}">
        <p14:creationId xmlns:p14="http://schemas.microsoft.com/office/powerpoint/2010/main" val="358455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BA0FE-48A6-0D15-A9FF-F99E7E3DF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7388F-F68E-605A-5580-C1EF2C89A2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B4039-3D14-FA46-A486-55AE10D3F3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89F62D-C0BE-5A0D-D728-B400D69486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A80CD-AE39-0C4B-A880-515F813E08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171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B4757-801E-2503-94CE-11BFE77572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9A72E-A289-9DE9-E83A-A3892FDE0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F43D2-10AF-1511-D89D-DF20B1B1BD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087559-947A-36C6-DCC8-1BA942C4A4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A80CD-AE39-0C4B-A880-515F813E08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63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78C1C-98EB-FC22-12B8-DD158A491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881444-2048-4485-DC2C-D10922592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7F443-FFB8-CD9F-F694-89FA112D92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80FE4F-86D7-C359-C90F-D299878C10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A80CD-AE39-0C4B-A880-515F813E08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89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E351F-5C67-9766-2203-39E3494AE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A5F49-7241-36BA-F314-45F6DCD5F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251E84-5FCF-8191-9023-DEF4F515E1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FAF87A-CCEC-1A13-3CFB-1BF7564212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A80CD-AE39-0C4B-A880-515F813E08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706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theconversation.com/71-of-australian-uni-staff-are-using-ai-what-are-they-using-it-for-what-about-those-who-arent-240337"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bit.ly/40UaKWk" TargetMode="Externa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https://bit.ly/3CzFkez" TargetMode="External"/><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https://bit.ly/3WCRydf" TargetMode="External"/><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https://bit.ly/40ypUPP" TargetMode="External"/><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bit.ly/40F9B3t" TargetMode="External"/><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a:xfrm>
            <a:off x="1964267" y="3595304"/>
            <a:ext cx="6108699" cy="886673"/>
          </a:xfrm>
        </p:spPr>
        <p:txBody>
          <a:bodyPr/>
          <a:lstStyle/>
          <a:p>
            <a:r>
              <a:rPr lang="en-US" dirty="0"/>
              <a:t>AI, Actuaries, and Education</a:t>
            </a:r>
          </a:p>
        </p:txBody>
      </p:sp>
      <p:sp>
        <p:nvSpPr>
          <p:cNvPr id="3" name="Subtitle 2">
            <a:extLst>
              <a:ext uri="{FF2B5EF4-FFF2-40B4-BE49-F238E27FC236}">
                <a16:creationId xmlns:a16="http://schemas.microsoft.com/office/drawing/2014/main" id="{26C366F4-7949-6A5E-2C2B-244724097677}"/>
              </a:ext>
            </a:extLst>
          </p:cNvPr>
          <p:cNvSpPr>
            <a:spLocks noGrp="1"/>
          </p:cNvSpPr>
          <p:nvPr>
            <p:ph type="subTitle" idx="1"/>
          </p:nvPr>
        </p:nvSpPr>
        <p:spPr>
          <a:xfrm>
            <a:off x="1964267" y="4238297"/>
            <a:ext cx="5992131" cy="1598604"/>
          </a:xfrm>
        </p:spPr>
        <p:txBody>
          <a:bodyPr/>
          <a:lstStyle/>
          <a:p>
            <a:r>
              <a:rPr lang="en-US" dirty="0"/>
              <a:t>Colin Priest</a:t>
            </a:r>
          </a:p>
          <a:p>
            <a:r>
              <a:rPr lang="en-US" dirty="0"/>
              <a:t>June 2025</a:t>
            </a:r>
          </a:p>
        </p:txBody>
      </p:sp>
      <p:sp>
        <p:nvSpPr>
          <p:cNvPr id="4" name="Footer Placeholder 4">
            <a:extLst>
              <a:ext uri="{FF2B5EF4-FFF2-40B4-BE49-F238E27FC236}">
                <a16:creationId xmlns:a16="http://schemas.microsoft.com/office/drawing/2014/main" id="{287D73BF-4D38-017E-B51B-023917F25E8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Tree>
    <p:extLst>
      <p:ext uri="{BB962C8B-B14F-4D97-AF65-F5344CB8AC3E}">
        <p14:creationId xmlns:p14="http://schemas.microsoft.com/office/powerpoint/2010/main" val="101252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98E3D-A367-166F-AB0E-01C293B013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180EF-0D97-F249-A100-470FC7993AA5}"/>
              </a:ext>
            </a:extLst>
          </p:cNvPr>
          <p:cNvSpPr>
            <a:spLocks noGrp="1"/>
          </p:cNvSpPr>
          <p:nvPr>
            <p:ph type="title"/>
          </p:nvPr>
        </p:nvSpPr>
        <p:spPr/>
        <p:txBody>
          <a:bodyPr/>
          <a:lstStyle/>
          <a:p>
            <a:r>
              <a:rPr lang="en-US" dirty="0"/>
              <a:t>Challenges to “Application”</a:t>
            </a:r>
          </a:p>
        </p:txBody>
      </p:sp>
      <p:sp>
        <p:nvSpPr>
          <p:cNvPr id="4" name="Slide Number Placeholder 3">
            <a:extLst>
              <a:ext uri="{FF2B5EF4-FFF2-40B4-BE49-F238E27FC236}">
                <a16:creationId xmlns:a16="http://schemas.microsoft.com/office/drawing/2014/main" id="{5630BD56-C7D6-8398-4851-A1412F5017A1}"/>
              </a:ext>
            </a:extLst>
          </p:cNvPr>
          <p:cNvSpPr>
            <a:spLocks noGrp="1"/>
          </p:cNvSpPr>
          <p:nvPr>
            <p:ph type="sldNum" sz="quarter" idx="12"/>
          </p:nvPr>
        </p:nvSpPr>
        <p:spPr/>
        <p:txBody>
          <a:bodyPr/>
          <a:lstStyle/>
          <a:p>
            <a:fld id="{741AFF56-1126-4107-9C02-BC0EFBF16431}" type="slidenum">
              <a:rPr lang="en-GB" smtClean="0"/>
              <a:pPr/>
              <a:t>10</a:t>
            </a:fld>
            <a:endParaRPr lang="en-GB" dirty="0"/>
          </a:p>
        </p:txBody>
      </p:sp>
      <p:sp>
        <p:nvSpPr>
          <p:cNvPr id="5" name="Footer Placeholder 4">
            <a:extLst>
              <a:ext uri="{FF2B5EF4-FFF2-40B4-BE49-F238E27FC236}">
                <a16:creationId xmlns:a16="http://schemas.microsoft.com/office/drawing/2014/main" id="{9B2F0854-4F67-F392-AC73-EF933E69D02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7" name="Diagram 6">
            <a:extLst>
              <a:ext uri="{FF2B5EF4-FFF2-40B4-BE49-F238E27FC236}">
                <a16:creationId xmlns:a16="http://schemas.microsoft.com/office/drawing/2014/main" id="{D38A5393-4DD1-5D12-7971-BC39C90E0EAB}"/>
              </a:ext>
            </a:extLst>
          </p:cNvPr>
          <p:cNvGraphicFramePr/>
          <p:nvPr/>
        </p:nvGraphicFramePr>
        <p:xfrm>
          <a:off x="722647" y="1168617"/>
          <a:ext cx="10937025" cy="605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hought Bubble: Cloud 5">
            <a:extLst>
              <a:ext uri="{FF2B5EF4-FFF2-40B4-BE49-F238E27FC236}">
                <a16:creationId xmlns:a16="http://schemas.microsoft.com/office/drawing/2014/main" id="{BC4ADF81-A2A7-1696-C514-F18933D6E56F}"/>
              </a:ext>
            </a:extLst>
          </p:cNvPr>
          <p:cNvSpPr/>
          <p:nvPr/>
        </p:nvSpPr>
        <p:spPr>
          <a:xfrm>
            <a:off x="8507598" y="267538"/>
            <a:ext cx="3168202" cy="128707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ChatGPT solved this problem</a:t>
            </a:r>
          </a:p>
        </p:txBody>
      </p:sp>
      <p:sp>
        <p:nvSpPr>
          <p:cNvPr id="12" name="Rectangle 11">
            <a:extLst>
              <a:ext uri="{FF2B5EF4-FFF2-40B4-BE49-F238E27FC236}">
                <a16:creationId xmlns:a16="http://schemas.microsoft.com/office/drawing/2014/main" id="{E302B4F5-F06E-01C2-0775-2AF637E90939}"/>
              </a:ext>
            </a:extLst>
          </p:cNvPr>
          <p:cNvSpPr/>
          <p:nvPr/>
        </p:nvSpPr>
        <p:spPr>
          <a:xfrm>
            <a:off x="8685483" y="2192380"/>
            <a:ext cx="2836572" cy="519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black and white tombstone&#10;&#10;Description automatically generated">
            <a:extLst>
              <a:ext uri="{FF2B5EF4-FFF2-40B4-BE49-F238E27FC236}">
                <a16:creationId xmlns:a16="http://schemas.microsoft.com/office/drawing/2014/main" id="{B8DFEBCA-3D8F-D750-8D29-AA1ECD003D15}"/>
              </a:ext>
            </a:extLst>
          </p:cNvPr>
          <p:cNvPicPr>
            <a:picLocks noChangeAspect="1"/>
          </p:cNvPicPr>
          <p:nvPr/>
        </p:nvPicPr>
        <p:blipFill>
          <a:blip r:embed="rId8"/>
          <a:stretch>
            <a:fillRect/>
          </a:stretch>
        </p:blipFill>
        <p:spPr>
          <a:xfrm>
            <a:off x="8647417" y="2229725"/>
            <a:ext cx="2843653" cy="2917997"/>
          </a:xfrm>
          <a:prstGeom prst="rect">
            <a:avLst/>
          </a:prstGeom>
        </p:spPr>
      </p:pic>
      <p:sp>
        <p:nvSpPr>
          <p:cNvPr id="13" name="TextBox 12">
            <a:extLst>
              <a:ext uri="{FF2B5EF4-FFF2-40B4-BE49-F238E27FC236}">
                <a16:creationId xmlns:a16="http://schemas.microsoft.com/office/drawing/2014/main" id="{E2BC6FD9-12E5-8285-3783-C671D6857008}"/>
              </a:ext>
            </a:extLst>
          </p:cNvPr>
          <p:cNvSpPr txBox="1"/>
          <p:nvPr/>
        </p:nvSpPr>
        <p:spPr>
          <a:xfrm>
            <a:off x="9478354" y="3145679"/>
            <a:ext cx="1250830" cy="369332"/>
          </a:xfrm>
          <a:prstGeom prst="rect">
            <a:avLst/>
          </a:prstGeom>
          <a:noFill/>
        </p:spPr>
        <p:txBody>
          <a:bodyPr wrap="square" rtlCol="0">
            <a:spAutoFit/>
          </a:bodyPr>
          <a:lstStyle/>
          <a:p>
            <a:r>
              <a:rPr lang="en-GB" dirty="0">
                <a:solidFill>
                  <a:schemeClr val="bg1"/>
                </a:solidFill>
              </a:rPr>
              <a:t>Application</a:t>
            </a:r>
          </a:p>
        </p:txBody>
      </p:sp>
    </p:spTree>
    <p:extLst>
      <p:ext uri="{BB962C8B-B14F-4D97-AF65-F5344CB8AC3E}">
        <p14:creationId xmlns:p14="http://schemas.microsoft.com/office/powerpoint/2010/main" val="54562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C0B7E-F91A-AB3E-5F12-49A535932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C3958E-677A-9785-843C-1874E6B5F726}"/>
              </a:ext>
            </a:extLst>
          </p:cNvPr>
          <p:cNvSpPr>
            <a:spLocks noGrp="1"/>
          </p:cNvSpPr>
          <p:nvPr>
            <p:ph type="title"/>
          </p:nvPr>
        </p:nvSpPr>
        <p:spPr/>
        <p:txBody>
          <a:bodyPr/>
          <a:lstStyle/>
          <a:p>
            <a:r>
              <a:rPr lang="en-US" dirty="0"/>
              <a:t>Should We Ban AI in Education?</a:t>
            </a:r>
          </a:p>
        </p:txBody>
      </p:sp>
      <p:sp>
        <p:nvSpPr>
          <p:cNvPr id="3" name="Text Placeholder 2">
            <a:extLst>
              <a:ext uri="{FF2B5EF4-FFF2-40B4-BE49-F238E27FC236}">
                <a16:creationId xmlns:a16="http://schemas.microsoft.com/office/drawing/2014/main" id="{F47679CD-A895-14FE-F0E5-09810F0A83C8}"/>
              </a:ext>
            </a:extLst>
          </p:cNvPr>
          <p:cNvSpPr>
            <a:spLocks noGrp="1"/>
          </p:cNvSpPr>
          <p:nvPr>
            <p:ph type="body" sz="quarter" idx="10"/>
          </p:nvPr>
        </p:nvSpPr>
        <p:spPr/>
        <p:txBody>
          <a:bodyPr/>
          <a:lstStyle/>
          <a:p>
            <a:r>
              <a:rPr lang="en-US" dirty="0"/>
              <a:t>02</a:t>
            </a:r>
          </a:p>
        </p:txBody>
      </p:sp>
      <p:sp>
        <p:nvSpPr>
          <p:cNvPr id="4" name="Footer Placeholder 4">
            <a:extLst>
              <a:ext uri="{FF2B5EF4-FFF2-40B4-BE49-F238E27FC236}">
                <a16:creationId xmlns:a16="http://schemas.microsoft.com/office/drawing/2014/main" id="{A5E5D704-2357-C286-45CA-B009B798AD14}"/>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428124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1302D-8282-F255-8F99-E5B210530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0C1D2-4B24-7C90-D902-E37E38C2392C}"/>
              </a:ext>
            </a:extLst>
          </p:cNvPr>
          <p:cNvSpPr>
            <a:spLocks noGrp="1"/>
          </p:cNvSpPr>
          <p:nvPr>
            <p:ph type="title"/>
          </p:nvPr>
        </p:nvSpPr>
        <p:spPr/>
        <p:txBody>
          <a:bodyPr/>
          <a:lstStyle/>
          <a:p>
            <a:r>
              <a:rPr lang="en-US" dirty="0"/>
              <a:t>A Precedent</a:t>
            </a:r>
          </a:p>
        </p:txBody>
      </p:sp>
      <p:sp>
        <p:nvSpPr>
          <p:cNvPr id="4" name="Slide Number Placeholder 3">
            <a:extLst>
              <a:ext uri="{FF2B5EF4-FFF2-40B4-BE49-F238E27FC236}">
                <a16:creationId xmlns:a16="http://schemas.microsoft.com/office/drawing/2014/main" id="{0A1C898E-8E75-487E-6E64-6F98D6E5F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dirty="0">
              <a:ln>
                <a:noFill/>
              </a:ln>
              <a:solidFill>
                <a:srgbClr val="5B5B5B"/>
              </a:solidFill>
              <a:effectLst/>
              <a:uLnTx/>
              <a:uFillTx/>
              <a:latin typeface="ABC Oracle Medium" panose="020B0504040202060203" pitchFamily="34" charset="77"/>
              <a:ea typeface="+mn-ea"/>
              <a:cs typeface="+mn-cs"/>
            </a:endParaRPr>
          </a:p>
        </p:txBody>
      </p:sp>
      <p:sp>
        <p:nvSpPr>
          <p:cNvPr id="5" name="Footer Placeholder 4">
            <a:extLst>
              <a:ext uri="{FF2B5EF4-FFF2-40B4-BE49-F238E27FC236}">
                <a16:creationId xmlns:a16="http://schemas.microsoft.com/office/drawing/2014/main" id="{BC4EADD3-3577-17F1-6F6C-9E0B0417573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69FF"/>
                </a:solidFill>
                <a:effectLst/>
                <a:uLnTx/>
                <a:uFillTx/>
                <a:latin typeface="ABC Oracle Medium" panose="020B0504040202060203" pitchFamily="34" charset="77"/>
                <a:ea typeface="+mn-ea"/>
                <a:cs typeface="+mn-cs"/>
              </a:rPr>
              <a:t>Presented at the 2025 All Actuaries Summit</a:t>
            </a:r>
          </a:p>
        </p:txBody>
      </p:sp>
      <p:pic>
        <p:nvPicPr>
          <p:cNvPr id="19" name="Picture 18">
            <a:extLst>
              <a:ext uri="{FF2B5EF4-FFF2-40B4-BE49-F238E27FC236}">
                <a16:creationId xmlns:a16="http://schemas.microsoft.com/office/drawing/2014/main" id="{B10E685E-E369-DB7A-5A4C-9AC0D3367CD0}"/>
              </a:ext>
            </a:extLst>
          </p:cNvPr>
          <p:cNvPicPr>
            <a:picLocks noChangeAspect="1"/>
          </p:cNvPicPr>
          <p:nvPr/>
        </p:nvPicPr>
        <p:blipFill>
          <a:blip r:embed="rId3"/>
          <a:stretch>
            <a:fillRect/>
          </a:stretch>
        </p:blipFill>
        <p:spPr>
          <a:xfrm>
            <a:off x="808381" y="976242"/>
            <a:ext cx="3949911" cy="4663089"/>
          </a:xfrm>
          <a:prstGeom prst="rect">
            <a:avLst/>
          </a:prstGeom>
        </p:spPr>
      </p:pic>
      <p:pic>
        <p:nvPicPr>
          <p:cNvPr id="20" name="Picture 19">
            <a:extLst>
              <a:ext uri="{FF2B5EF4-FFF2-40B4-BE49-F238E27FC236}">
                <a16:creationId xmlns:a16="http://schemas.microsoft.com/office/drawing/2014/main" id="{821FFB18-798D-CDCA-35EB-D57B67B3EAD0}"/>
              </a:ext>
            </a:extLst>
          </p:cNvPr>
          <p:cNvPicPr>
            <a:picLocks noChangeAspect="1"/>
          </p:cNvPicPr>
          <p:nvPr/>
        </p:nvPicPr>
        <p:blipFill>
          <a:blip r:embed="rId4"/>
          <a:stretch>
            <a:fillRect/>
          </a:stretch>
        </p:blipFill>
        <p:spPr>
          <a:xfrm>
            <a:off x="6248965" y="300915"/>
            <a:ext cx="5452742" cy="5787651"/>
          </a:xfrm>
          <a:prstGeom prst="rect">
            <a:avLst/>
          </a:prstGeom>
        </p:spPr>
      </p:pic>
    </p:spTree>
    <p:extLst>
      <p:ext uri="{BB962C8B-B14F-4D97-AF65-F5344CB8AC3E}">
        <p14:creationId xmlns:p14="http://schemas.microsoft.com/office/powerpoint/2010/main" val="2141443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5068F-75D0-315A-1417-5D6652FE72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B0385-E974-263C-B8AC-084517707746}"/>
              </a:ext>
            </a:extLst>
          </p:cNvPr>
          <p:cNvSpPr>
            <a:spLocks noGrp="1"/>
          </p:cNvSpPr>
          <p:nvPr>
            <p:ph type="title"/>
          </p:nvPr>
        </p:nvSpPr>
        <p:spPr/>
        <p:txBody>
          <a:bodyPr/>
          <a:lstStyle/>
          <a:p>
            <a:r>
              <a:rPr lang="en-US" dirty="0"/>
              <a:t>Doublethink?</a:t>
            </a:r>
          </a:p>
        </p:txBody>
      </p:sp>
      <p:sp>
        <p:nvSpPr>
          <p:cNvPr id="4" name="Slide Number Placeholder 3">
            <a:extLst>
              <a:ext uri="{FF2B5EF4-FFF2-40B4-BE49-F238E27FC236}">
                <a16:creationId xmlns:a16="http://schemas.microsoft.com/office/drawing/2014/main" id="{21D2604F-45C8-04B9-95A8-29018AFA13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dirty="0">
              <a:ln>
                <a:noFill/>
              </a:ln>
              <a:solidFill>
                <a:srgbClr val="5B5B5B"/>
              </a:solidFill>
              <a:effectLst/>
              <a:uLnTx/>
              <a:uFillTx/>
              <a:latin typeface="ABC Oracle Medium" panose="020B0504040202060203" pitchFamily="34" charset="77"/>
              <a:ea typeface="+mn-ea"/>
              <a:cs typeface="+mn-cs"/>
            </a:endParaRPr>
          </a:p>
        </p:txBody>
      </p:sp>
      <p:sp>
        <p:nvSpPr>
          <p:cNvPr id="5" name="Footer Placeholder 4">
            <a:extLst>
              <a:ext uri="{FF2B5EF4-FFF2-40B4-BE49-F238E27FC236}">
                <a16:creationId xmlns:a16="http://schemas.microsoft.com/office/drawing/2014/main" id="{0F9E0555-C250-C754-9318-1A28220E635F}"/>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69FF"/>
                </a:solidFill>
                <a:effectLst/>
                <a:uLnTx/>
                <a:uFillTx/>
                <a:latin typeface="ABC Oracle Medium" panose="020B0504040202060203" pitchFamily="34" charset="77"/>
                <a:ea typeface="+mn-ea"/>
                <a:cs typeface="+mn-cs"/>
              </a:rPr>
              <a:t>Presented at the 2025 All Actuaries Summit</a:t>
            </a:r>
          </a:p>
        </p:txBody>
      </p:sp>
      <p:sp>
        <p:nvSpPr>
          <p:cNvPr id="3" name="Content Placeholder 3">
            <a:extLst>
              <a:ext uri="{FF2B5EF4-FFF2-40B4-BE49-F238E27FC236}">
                <a16:creationId xmlns:a16="http://schemas.microsoft.com/office/drawing/2014/main" id="{E95FF4C0-92FA-FA21-E91F-E7D6C32D4A3B}"/>
              </a:ext>
            </a:extLst>
          </p:cNvPr>
          <p:cNvSpPr>
            <a:spLocks noGrp="1"/>
          </p:cNvSpPr>
          <p:nvPr>
            <p:ph idx="1"/>
          </p:nvPr>
        </p:nvSpPr>
        <p:spPr>
          <a:xfrm>
            <a:off x="352424" y="2454215"/>
            <a:ext cx="4300995" cy="3390236"/>
          </a:xfrm>
        </p:spPr>
        <p:txBody>
          <a:bodyPr/>
          <a:lstStyle/>
          <a:p>
            <a:pPr marL="0" lvl="2" indent="0">
              <a:buNone/>
            </a:pPr>
            <a:r>
              <a:rPr lang="en-US" sz="3600" dirty="0"/>
              <a:t>“71% of Australian </a:t>
            </a:r>
            <a:r>
              <a:rPr lang="en-US" sz="3600" dirty="0" err="1"/>
              <a:t>uni</a:t>
            </a:r>
            <a:r>
              <a:rPr lang="en-US" sz="3600" dirty="0"/>
              <a:t> staff are using AI.”</a:t>
            </a:r>
          </a:p>
          <a:p>
            <a:pPr marL="0" lvl="2" indent="0">
              <a:buNone/>
            </a:pPr>
            <a:r>
              <a:rPr lang="en-US" sz="900" dirty="0">
                <a:hlinkClick r:id="rId3"/>
              </a:rPr>
              <a:t>https://theconversation.com/71-of-australian-uni-staff-are-using-ai-what-are-they-using-it-for-what-about-those-who-arent-240337</a:t>
            </a:r>
            <a:r>
              <a:rPr lang="en-US" sz="900" dirty="0"/>
              <a:t> </a:t>
            </a:r>
          </a:p>
        </p:txBody>
      </p:sp>
      <p:pic>
        <p:nvPicPr>
          <p:cNvPr id="7" name="Picture 6">
            <a:extLst>
              <a:ext uri="{FF2B5EF4-FFF2-40B4-BE49-F238E27FC236}">
                <a16:creationId xmlns:a16="http://schemas.microsoft.com/office/drawing/2014/main" id="{D54C2F9D-5386-47D7-CC95-C5983BA07469}"/>
              </a:ext>
            </a:extLst>
          </p:cNvPr>
          <p:cNvPicPr>
            <a:picLocks noChangeAspect="1"/>
          </p:cNvPicPr>
          <p:nvPr/>
        </p:nvPicPr>
        <p:blipFill>
          <a:blip r:embed="rId4"/>
          <a:stretch>
            <a:fillRect/>
          </a:stretch>
        </p:blipFill>
        <p:spPr>
          <a:xfrm>
            <a:off x="6059347" y="1243830"/>
            <a:ext cx="5616453" cy="4370340"/>
          </a:xfrm>
          <a:prstGeom prst="rect">
            <a:avLst/>
          </a:prstGeom>
        </p:spPr>
      </p:pic>
    </p:spTree>
    <p:extLst>
      <p:ext uri="{BB962C8B-B14F-4D97-AF65-F5344CB8AC3E}">
        <p14:creationId xmlns:p14="http://schemas.microsoft.com/office/powerpoint/2010/main" val="541630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EE192-436B-8F30-C78B-4518DCBFE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D56BE-F1E0-B57E-4478-9D4F4163960D}"/>
              </a:ext>
            </a:extLst>
          </p:cNvPr>
          <p:cNvSpPr>
            <a:spLocks noGrp="1"/>
          </p:cNvSpPr>
          <p:nvPr>
            <p:ph type="title"/>
          </p:nvPr>
        </p:nvSpPr>
        <p:spPr/>
        <p:txBody>
          <a:bodyPr/>
          <a:lstStyle/>
          <a:p>
            <a:r>
              <a:rPr lang="en-US" dirty="0"/>
              <a:t>A Potential Disconnection</a:t>
            </a:r>
          </a:p>
        </p:txBody>
      </p:sp>
      <p:sp>
        <p:nvSpPr>
          <p:cNvPr id="4" name="Slide Number Placeholder 3">
            <a:extLst>
              <a:ext uri="{FF2B5EF4-FFF2-40B4-BE49-F238E27FC236}">
                <a16:creationId xmlns:a16="http://schemas.microsoft.com/office/drawing/2014/main" id="{03EEB2E1-FA9A-758E-3558-4487AD92E8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dirty="0">
              <a:ln>
                <a:noFill/>
              </a:ln>
              <a:solidFill>
                <a:srgbClr val="5B5B5B"/>
              </a:solidFill>
              <a:effectLst/>
              <a:uLnTx/>
              <a:uFillTx/>
              <a:latin typeface="ABC Oracle Medium" panose="020B0504040202060203" pitchFamily="34" charset="77"/>
              <a:ea typeface="+mn-ea"/>
              <a:cs typeface="+mn-cs"/>
            </a:endParaRPr>
          </a:p>
        </p:txBody>
      </p:sp>
      <p:sp>
        <p:nvSpPr>
          <p:cNvPr id="5" name="Footer Placeholder 4">
            <a:extLst>
              <a:ext uri="{FF2B5EF4-FFF2-40B4-BE49-F238E27FC236}">
                <a16:creationId xmlns:a16="http://schemas.microsoft.com/office/drawing/2014/main" id="{E49DE6FA-19A8-2956-7F6C-3B6BDCF3803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69FF"/>
                </a:solidFill>
                <a:effectLst/>
                <a:uLnTx/>
                <a:uFillTx/>
                <a:latin typeface="ABC Oracle Medium" panose="020B0504040202060203" pitchFamily="34" charset="77"/>
                <a:ea typeface="+mn-ea"/>
                <a:cs typeface="+mn-cs"/>
              </a:rPr>
              <a:t>Presented at the 2025 All Actuaries Summit</a:t>
            </a:r>
          </a:p>
        </p:txBody>
      </p:sp>
      <p:pic>
        <p:nvPicPr>
          <p:cNvPr id="10" name="Picture 9" descr="A black and white house&#10;&#10;Description automatically generated">
            <a:extLst>
              <a:ext uri="{FF2B5EF4-FFF2-40B4-BE49-F238E27FC236}">
                <a16:creationId xmlns:a16="http://schemas.microsoft.com/office/drawing/2014/main" id="{7562BB82-2CE1-A403-3C85-A72055D37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58" y="3476445"/>
            <a:ext cx="2145277" cy="2139351"/>
          </a:xfrm>
          <a:prstGeom prst="rect">
            <a:avLst/>
          </a:prstGeom>
        </p:spPr>
      </p:pic>
      <p:pic>
        <p:nvPicPr>
          <p:cNvPr id="12" name="Picture 11" descr="A black and white building with a briefcase&#10;&#10;Description automatically generated">
            <a:extLst>
              <a:ext uri="{FF2B5EF4-FFF2-40B4-BE49-F238E27FC236}">
                <a16:creationId xmlns:a16="http://schemas.microsoft.com/office/drawing/2014/main" id="{9916BB11-379A-314F-A912-B0C8F896A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1652" y="3427298"/>
            <a:ext cx="2294393" cy="2188498"/>
          </a:xfrm>
          <a:prstGeom prst="rect">
            <a:avLst/>
          </a:prstGeom>
        </p:spPr>
      </p:pic>
      <p:sp>
        <p:nvSpPr>
          <p:cNvPr id="15" name="Speech Bubble: Rectangle with Corners Rounded 14">
            <a:extLst>
              <a:ext uri="{FF2B5EF4-FFF2-40B4-BE49-F238E27FC236}">
                <a16:creationId xmlns:a16="http://schemas.microsoft.com/office/drawing/2014/main" id="{04BF866B-1D48-C68E-ADEF-B3B4EDE0BF23}"/>
              </a:ext>
            </a:extLst>
          </p:cNvPr>
          <p:cNvSpPr/>
          <p:nvPr/>
        </p:nvSpPr>
        <p:spPr>
          <a:xfrm>
            <a:off x="326849" y="1048109"/>
            <a:ext cx="2829465" cy="1069676"/>
          </a:xfrm>
          <a:prstGeom prst="wedgeRoundRectCallout">
            <a:avLst>
              <a:gd name="adj1" fmla="val -8638"/>
              <a:gd name="adj2" fmla="val 21491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Education: Using AI is cheating</a:t>
            </a:r>
          </a:p>
        </p:txBody>
      </p:sp>
      <p:sp>
        <p:nvSpPr>
          <p:cNvPr id="16" name="Speech Bubble: Rectangle with Corners Rounded 15">
            <a:extLst>
              <a:ext uri="{FF2B5EF4-FFF2-40B4-BE49-F238E27FC236}">
                <a16:creationId xmlns:a16="http://schemas.microsoft.com/office/drawing/2014/main" id="{56AD8270-52A8-4D45-F280-C28BA6EEBE52}"/>
              </a:ext>
            </a:extLst>
          </p:cNvPr>
          <p:cNvSpPr/>
          <p:nvPr/>
        </p:nvSpPr>
        <p:spPr>
          <a:xfrm>
            <a:off x="8784059" y="925758"/>
            <a:ext cx="2829465" cy="1069676"/>
          </a:xfrm>
          <a:prstGeom prst="wedgeRoundRectCallout">
            <a:avLst>
              <a:gd name="adj1" fmla="val -8638"/>
              <a:gd name="adj2" fmla="val 2004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Employment: You must use AI to be productive</a:t>
            </a:r>
          </a:p>
        </p:txBody>
      </p:sp>
      <p:pic>
        <p:nvPicPr>
          <p:cNvPr id="18" name="Picture 17">
            <a:extLst>
              <a:ext uri="{FF2B5EF4-FFF2-40B4-BE49-F238E27FC236}">
                <a16:creationId xmlns:a16="http://schemas.microsoft.com/office/drawing/2014/main" id="{4D12EE66-157E-96B6-25EB-75C15A57D14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467570" y="2406770"/>
            <a:ext cx="5084798" cy="2225614"/>
          </a:xfrm>
          <a:prstGeom prst="rect">
            <a:avLst/>
          </a:prstGeom>
        </p:spPr>
      </p:pic>
    </p:spTree>
    <p:extLst>
      <p:ext uri="{BB962C8B-B14F-4D97-AF65-F5344CB8AC3E}">
        <p14:creationId xmlns:p14="http://schemas.microsoft.com/office/powerpoint/2010/main" val="322535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34F18-6825-5F58-D228-F4AD3C3787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99F87-A279-4B7B-D028-88E321DCFBA0}"/>
              </a:ext>
            </a:extLst>
          </p:cNvPr>
          <p:cNvSpPr>
            <a:spLocks noGrp="1"/>
          </p:cNvSpPr>
          <p:nvPr>
            <p:ph type="title"/>
          </p:nvPr>
        </p:nvSpPr>
        <p:spPr/>
        <p:txBody>
          <a:bodyPr/>
          <a:lstStyle/>
          <a:p>
            <a:r>
              <a:rPr lang="en-US" dirty="0"/>
              <a:t>What is an Actuary?</a:t>
            </a:r>
          </a:p>
        </p:txBody>
      </p:sp>
      <p:sp>
        <p:nvSpPr>
          <p:cNvPr id="3" name="Text Placeholder 2">
            <a:extLst>
              <a:ext uri="{FF2B5EF4-FFF2-40B4-BE49-F238E27FC236}">
                <a16:creationId xmlns:a16="http://schemas.microsoft.com/office/drawing/2014/main" id="{C83CAF77-6771-53DF-079F-63ADB47C62A1}"/>
              </a:ext>
            </a:extLst>
          </p:cNvPr>
          <p:cNvSpPr>
            <a:spLocks noGrp="1"/>
          </p:cNvSpPr>
          <p:nvPr>
            <p:ph type="body" sz="quarter" idx="10"/>
          </p:nvPr>
        </p:nvSpPr>
        <p:spPr/>
        <p:txBody>
          <a:bodyPr/>
          <a:lstStyle/>
          <a:p>
            <a:r>
              <a:rPr lang="en-US" dirty="0"/>
              <a:t>03</a:t>
            </a:r>
          </a:p>
        </p:txBody>
      </p:sp>
      <p:sp>
        <p:nvSpPr>
          <p:cNvPr id="4" name="Footer Placeholder 4">
            <a:extLst>
              <a:ext uri="{FF2B5EF4-FFF2-40B4-BE49-F238E27FC236}">
                <a16:creationId xmlns:a16="http://schemas.microsoft.com/office/drawing/2014/main" id="{E4A74E80-B864-1991-8A8B-67349AAE477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2011924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47441-A4BF-4CE6-3AAC-801A1C8722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226AC-B24C-2234-2E2E-90E769B62FA7}"/>
              </a:ext>
            </a:extLst>
          </p:cNvPr>
          <p:cNvSpPr>
            <a:spLocks noGrp="1"/>
          </p:cNvSpPr>
          <p:nvPr>
            <p:ph type="title"/>
          </p:nvPr>
        </p:nvSpPr>
        <p:spPr/>
        <p:txBody>
          <a:bodyPr/>
          <a:lstStyle/>
          <a:p>
            <a:r>
              <a:rPr lang="en-US" dirty="0"/>
              <a:t>What is an Actuary?</a:t>
            </a:r>
          </a:p>
        </p:txBody>
      </p:sp>
      <p:sp>
        <p:nvSpPr>
          <p:cNvPr id="3" name="Slide Number Placeholder 3">
            <a:extLst>
              <a:ext uri="{FF2B5EF4-FFF2-40B4-BE49-F238E27FC236}">
                <a16:creationId xmlns:a16="http://schemas.microsoft.com/office/drawing/2014/main" id="{BECF6B6C-D3F9-F5DC-4D91-227F49878D2B}"/>
              </a:ext>
            </a:extLst>
          </p:cNvPr>
          <p:cNvSpPr>
            <a:spLocks noGrp="1"/>
          </p:cNvSpPr>
          <p:nvPr>
            <p:ph type="sldNum" sz="quarter" idx="12"/>
          </p:nvPr>
        </p:nvSpPr>
        <p:spPr>
          <a:xfrm>
            <a:off x="11467577" y="6400800"/>
            <a:ext cx="416447" cy="186484"/>
          </a:xfrm>
        </p:spPr>
        <p:txBody>
          <a:bodyPr/>
          <a:lstStyle/>
          <a:p>
            <a:fld id="{741AFF56-1126-4107-9C02-BC0EFBF16431}" type="slidenum">
              <a:rPr lang="en-GB" smtClean="0"/>
              <a:t>16</a:t>
            </a:fld>
            <a:endParaRPr lang="en-GB" dirty="0"/>
          </a:p>
        </p:txBody>
      </p:sp>
    </p:spTree>
    <p:extLst>
      <p:ext uri="{BB962C8B-B14F-4D97-AF65-F5344CB8AC3E}">
        <p14:creationId xmlns:p14="http://schemas.microsoft.com/office/powerpoint/2010/main" val="2848666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DC996-E518-8A7F-5459-85E549A66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73F3-7DBE-55F9-722A-5B3433D9CF9C}"/>
              </a:ext>
            </a:extLst>
          </p:cNvPr>
          <p:cNvSpPr>
            <a:spLocks noGrp="1"/>
          </p:cNvSpPr>
          <p:nvPr>
            <p:ph type="title"/>
          </p:nvPr>
        </p:nvSpPr>
        <p:spPr/>
        <p:txBody>
          <a:bodyPr/>
          <a:lstStyle/>
          <a:p>
            <a:r>
              <a:rPr lang="en-US" dirty="0"/>
              <a:t>Actuarial Skills</a:t>
            </a:r>
          </a:p>
        </p:txBody>
      </p:sp>
      <p:grpSp>
        <p:nvGrpSpPr>
          <p:cNvPr id="3" name="Group 2">
            <a:extLst>
              <a:ext uri="{FF2B5EF4-FFF2-40B4-BE49-F238E27FC236}">
                <a16:creationId xmlns:a16="http://schemas.microsoft.com/office/drawing/2014/main" id="{A8242DCE-85FB-26BE-5808-FAFF426C1E28}"/>
              </a:ext>
            </a:extLst>
          </p:cNvPr>
          <p:cNvGrpSpPr/>
          <p:nvPr/>
        </p:nvGrpSpPr>
        <p:grpSpPr>
          <a:xfrm>
            <a:off x="6029257" y="3124438"/>
            <a:ext cx="1747506" cy="2008628"/>
            <a:chOff x="3637367" y="95"/>
            <a:chExt cx="1747506" cy="2008628"/>
          </a:xfrm>
        </p:grpSpPr>
        <p:sp>
          <p:nvSpPr>
            <p:cNvPr id="10" name="Hexagon 9">
              <a:extLst>
                <a:ext uri="{FF2B5EF4-FFF2-40B4-BE49-F238E27FC236}">
                  <a16:creationId xmlns:a16="http://schemas.microsoft.com/office/drawing/2014/main" id="{E2A6FF95-F0CB-D4BD-D9C7-127F746394EC}"/>
                </a:ext>
              </a:extLst>
            </p:cNvPr>
            <p:cNvSpPr/>
            <p:nvPr/>
          </p:nvSpPr>
          <p:spPr>
            <a:xfrm rot="5400000">
              <a:off x="3506806" y="130656"/>
              <a:ext cx="2008628" cy="174750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1" name="Hexagon 4">
              <a:extLst>
                <a:ext uri="{FF2B5EF4-FFF2-40B4-BE49-F238E27FC236}">
                  <a16:creationId xmlns:a16="http://schemas.microsoft.com/office/drawing/2014/main" id="{230694DE-81BF-BA1E-4210-6B7ED8E67F07}"/>
                </a:ext>
              </a:extLst>
            </p:cNvPr>
            <p:cNvSpPr txBox="1"/>
            <p:nvPr/>
          </p:nvSpPr>
          <p:spPr>
            <a:xfrm>
              <a:off x="3909687" y="313106"/>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People</a:t>
              </a:r>
            </a:p>
          </p:txBody>
        </p:sp>
      </p:grpSp>
      <p:grpSp>
        <p:nvGrpSpPr>
          <p:cNvPr id="4" name="Group 3">
            <a:extLst>
              <a:ext uri="{FF2B5EF4-FFF2-40B4-BE49-F238E27FC236}">
                <a16:creationId xmlns:a16="http://schemas.microsoft.com/office/drawing/2014/main" id="{1A941D3D-83A4-338E-2F6F-EF0AEE1F7DE3}"/>
              </a:ext>
            </a:extLst>
          </p:cNvPr>
          <p:cNvGrpSpPr/>
          <p:nvPr/>
        </p:nvGrpSpPr>
        <p:grpSpPr>
          <a:xfrm>
            <a:off x="4134719" y="3124438"/>
            <a:ext cx="1747506" cy="2008628"/>
            <a:chOff x="2690098" y="1705019"/>
            <a:chExt cx="1747506" cy="2008628"/>
          </a:xfrm>
        </p:grpSpPr>
        <p:sp>
          <p:nvSpPr>
            <p:cNvPr id="8" name="Hexagon 7">
              <a:extLst>
                <a:ext uri="{FF2B5EF4-FFF2-40B4-BE49-F238E27FC236}">
                  <a16:creationId xmlns:a16="http://schemas.microsoft.com/office/drawing/2014/main" id="{2EE523E7-C2B8-34ED-AAF3-38D685AE3EC9}"/>
                </a:ext>
              </a:extLst>
            </p:cNvPr>
            <p:cNvSpPr/>
            <p:nvPr/>
          </p:nvSpPr>
          <p:spPr>
            <a:xfrm rot="5400000">
              <a:off x="2559537" y="1835580"/>
              <a:ext cx="2008628" cy="174750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9" name="Hexagon 6">
              <a:extLst>
                <a:ext uri="{FF2B5EF4-FFF2-40B4-BE49-F238E27FC236}">
                  <a16:creationId xmlns:a16="http://schemas.microsoft.com/office/drawing/2014/main" id="{AC376CF6-2D6B-CDB1-D14B-1DED49F0E18A}"/>
                </a:ext>
              </a:extLst>
            </p:cNvPr>
            <p:cNvSpPr txBox="1"/>
            <p:nvPr/>
          </p:nvSpPr>
          <p:spPr>
            <a:xfrm>
              <a:off x="2962418" y="2018030"/>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Technical</a:t>
              </a:r>
            </a:p>
          </p:txBody>
        </p:sp>
      </p:grpSp>
      <p:grpSp>
        <p:nvGrpSpPr>
          <p:cNvPr id="5" name="Group 4">
            <a:extLst>
              <a:ext uri="{FF2B5EF4-FFF2-40B4-BE49-F238E27FC236}">
                <a16:creationId xmlns:a16="http://schemas.microsoft.com/office/drawing/2014/main" id="{8C56B7B3-4D38-D11D-E7CA-45527FF35102}"/>
              </a:ext>
            </a:extLst>
          </p:cNvPr>
          <p:cNvGrpSpPr/>
          <p:nvPr/>
        </p:nvGrpSpPr>
        <p:grpSpPr>
          <a:xfrm>
            <a:off x="5081988" y="1428821"/>
            <a:ext cx="1747506" cy="2008628"/>
            <a:chOff x="3637367" y="3409942"/>
            <a:chExt cx="1747506" cy="2008628"/>
          </a:xfrm>
        </p:grpSpPr>
        <p:sp>
          <p:nvSpPr>
            <p:cNvPr id="6" name="Hexagon 5">
              <a:extLst>
                <a:ext uri="{FF2B5EF4-FFF2-40B4-BE49-F238E27FC236}">
                  <a16:creationId xmlns:a16="http://schemas.microsoft.com/office/drawing/2014/main" id="{1192EC08-B2E6-5295-B17F-F5E48EA1EFDC}"/>
                </a:ext>
              </a:extLst>
            </p:cNvPr>
            <p:cNvSpPr/>
            <p:nvPr/>
          </p:nvSpPr>
          <p:spPr>
            <a:xfrm rot="5400000">
              <a:off x="3506806" y="3540503"/>
              <a:ext cx="2008628" cy="174750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 name="Hexagon 8">
              <a:extLst>
                <a:ext uri="{FF2B5EF4-FFF2-40B4-BE49-F238E27FC236}">
                  <a16:creationId xmlns:a16="http://schemas.microsoft.com/office/drawing/2014/main" id="{2600AC39-FCCD-302E-5ACA-EAE665B56B78}"/>
                </a:ext>
              </a:extLst>
            </p:cNvPr>
            <p:cNvSpPr txBox="1"/>
            <p:nvPr/>
          </p:nvSpPr>
          <p:spPr>
            <a:xfrm>
              <a:off x="3909687" y="3722953"/>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Domain Knowledge</a:t>
              </a:r>
            </a:p>
          </p:txBody>
        </p:sp>
      </p:grpSp>
      <p:sp>
        <p:nvSpPr>
          <p:cNvPr id="12" name="Slide Number Placeholder 3">
            <a:extLst>
              <a:ext uri="{FF2B5EF4-FFF2-40B4-BE49-F238E27FC236}">
                <a16:creationId xmlns:a16="http://schemas.microsoft.com/office/drawing/2014/main" id="{8F83DE3B-1349-802B-2A2C-9103E08BCE82}"/>
              </a:ext>
            </a:extLst>
          </p:cNvPr>
          <p:cNvSpPr>
            <a:spLocks noGrp="1"/>
          </p:cNvSpPr>
          <p:nvPr>
            <p:ph type="sldNum" sz="quarter" idx="12"/>
          </p:nvPr>
        </p:nvSpPr>
        <p:spPr>
          <a:xfrm>
            <a:off x="11467577" y="6400800"/>
            <a:ext cx="416447" cy="186484"/>
          </a:xfrm>
        </p:spPr>
        <p:txBody>
          <a:bodyPr/>
          <a:lstStyle/>
          <a:p>
            <a:fld id="{741AFF56-1126-4107-9C02-BC0EFBF16431}" type="slidenum">
              <a:rPr lang="en-GB" smtClean="0"/>
              <a:t>17</a:t>
            </a:fld>
            <a:endParaRPr lang="en-GB" dirty="0"/>
          </a:p>
        </p:txBody>
      </p:sp>
    </p:spTree>
    <p:extLst>
      <p:ext uri="{BB962C8B-B14F-4D97-AF65-F5344CB8AC3E}">
        <p14:creationId xmlns:p14="http://schemas.microsoft.com/office/powerpoint/2010/main" val="4020524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E6F68-9766-9635-8FE9-78FC4BB5E4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B33F26-0BC7-80D6-7663-7E7FF4A21702}"/>
              </a:ext>
            </a:extLst>
          </p:cNvPr>
          <p:cNvSpPr>
            <a:spLocks noGrp="1"/>
          </p:cNvSpPr>
          <p:nvPr>
            <p:ph type="title"/>
          </p:nvPr>
        </p:nvSpPr>
        <p:spPr/>
        <p:txBody>
          <a:bodyPr/>
          <a:lstStyle/>
          <a:p>
            <a:r>
              <a:rPr lang="en-US" dirty="0"/>
              <a:t>Actuarial Skills</a:t>
            </a:r>
          </a:p>
        </p:txBody>
      </p:sp>
      <p:grpSp>
        <p:nvGrpSpPr>
          <p:cNvPr id="3" name="Group 2">
            <a:extLst>
              <a:ext uri="{FF2B5EF4-FFF2-40B4-BE49-F238E27FC236}">
                <a16:creationId xmlns:a16="http://schemas.microsoft.com/office/drawing/2014/main" id="{D0ACFA63-C215-073E-CD77-767247A0B802}"/>
              </a:ext>
            </a:extLst>
          </p:cNvPr>
          <p:cNvGrpSpPr/>
          <p:nvPr/>
        </p:nvGrpSpPr>
        <p:grpSpPr>
          <a:xfrm>
            <a:off x="6029257" y="3124438"/>
            <a:ext cx="1747506" cy="2008628"/>
            <a:chOff x="3637367" y="95"/>
            <a:chExt cx="1747506" cy="2008628"/>
          </a:xfrm>
        </p:grpSpPr>
        <p:sp>
          <p:nvSpPr>
            <p:cNvPr id="10" name="Hexagon 9">
              <a:extLst>
                <a:ext uri="{FF2B5EF4-FFF2-40B4-BE49-F238E27FC236}">
                  <a16:creationId xmlns:a16="http://schemas.microsoft.com/office/drawing/2014/main" id="{14B079AE-00D3-B9F2-C55C-F5F568AE3DA9}"/>
                </a:ext>
              </a:extLst>
            </p:cNvPr>
            <p:cNvSpPr/>
            <p:nvPr/>
          </p:nvSpPr>
          <p:spPr>
            <a:xfrm rot="5400000">
              <a:off x="3506806" y="130656"/>
              <a:ext cx="2008628" cy="174750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1" name="Hexagon 4">
              <a:extLst>
                <a:ext uri="{FF2B5EF4-FFF2-40B4-BE49-F238E27FC236}">
                  <a16:creationId xmlns:a16="http://schemas.microsoft.com/office/drawing/2014/main" id="{919579AA-117C-A3A4-115E-0E2E48FE5D83}"/>
                </a:ext>
              </a:extLst>
            </p:cNvPr>
            <p:cNvSpPr txBox="1"/>
            <p:nvPr/>
          </p:nvSpPr>
          <p:spPr>
            <a:xfrm>
              <a:off x="3909687" y="313106"/>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People</a:t>
              </a:r>
            </a:p>
          </p:txBody>
        </p:sp>
      </p:grpSp>
      <p:grpSp>
        <p:nvGrpSpPr>
          <p:cNvPr id="4" name="Group 3">
            <a:extLst>
              <a:ext uri="{FF2B5EF4-FFF2-40B4-BE49-F238E27FC236}">
                <a16:creationId xmlns:a16="http://schemas.microsoft.com/office/drawing/2014/main" id="{37EADBBB-8F43-E396-E44E-C0D9AD24B4E6}"/>
              </a:ext>
            </a:extLst>
          </p:cNvPr>
          <p:cNvGrpSpPr/>
          <p:nvPr/>
        </p:nvGrpSpPr>
        <p:grpSpPr>
          <a:xfrm>
            <a:off x="4134719" y="3124438"/>
            <a:ext cx="1747506" cy="2008628"/>
            <a:chOff x="2690098" y="1705019"/>
            <a:chExt cx="1747506" cy="2008628"/>
          </a:xfrm>
        </p:grpSpPr>
        <p:sp>
          <p:nvSpPr>
            <p:cNvPr id="8" name="Hexagon 7">
              <a:extLst>
                <a:ext uri="{FF2B5EF4-FFF2-40B4-BE49-F238E27FC236}">
                  <a16:creationId xmlns:a16="http://schemas.microsoft.com/office/drawing/2014/main" id="{F4135220-1787-3426-DDA8-B6F5E2230584}"/>
                </a:ext>
              </a:extLst>
            </p:cNvPr>
            <p:cNvSpPr/>
            <p:nvPr/>
          </p:nvSpPr>
          <p:spPr>
            <a:xfrm rot="5400000">
              <a:off x="2559537" y="1835580"/>
              <a:ext cx="2008628" cy="174750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9" name="Hexagon 6">
              <a:extLst>
                <a:ext uri="{FF2B5EF4-FFF2-40B4-BE49-F238E27FC236}">
                  <a16:creationId xmlns:a16="http://schemas.microsoft.com/office/drawing/2014/main" id="{F5E100FB-D5B4-8928-ACB1-325ADAC87BB0}"/>
                </a:ext>
              </a:extLst>
            </p:cNvPr>
            <p:cNvSpPr txBox="1"/>
            <p:nvPr/>
          </p:nvSpPr>
          <p:spPr>
            <a:xfrm>
              <a:off x="2962418" y="2018030"/>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Technical</a:t>
              </a:r>
            </a:p>
          </p:txBody>
        </p:sp>
      </p:grpSp>
      <p:grpSp>
        <p:nvGrpSpPr>
          <p:cNvPr id="5" name="Group 4">
            <a:extLst>
              <a:ext uri="{FF2B5EF4-FFF2-40B4-BE49-F238E27FC236}">
                <a16:creationId xmlns:a16="http://schemas.microsoft.com/office/drawing/2014/main" id="{D93F0BB3-31D2-A4B2-D89D-9794A53EDB8D}"/>
              </a:ext>
            </a:extLst>
          </p:cNvPr>
          <p:cNvGrpSpPr/>
          <p:nvPr/>
        </p:nvGrpSpPr>
        <p:grpSpPr>
          <a:xfrm>
            <a:off x="5081988" y="1428821"/>
            <a:ext cx="1747506" cy="2008628"/>
            <a:chOff x="3637367" y="3409942"/>
            <a:chExt cx="1747506" cy="2008628"/>
          </a:xfrm>
        </p:grpSpPr>
        <p:sp>
          <p:nvSpPr>
            <p:cNvPr id="6" name="Hexagon 5">
              <a:extLst>
                <a:ext uri="{FF2B5EF4-FFF2-40B4-BE49-F238E27FC236}">
                  <a16:creationId xmlns:a16="http://schemas.microsoft.com/office/drawing/2014/main" id="{184A0E3B-235A-A616-861F-18F584D84964}"/>
                </a:ext>
              </a:extLst>
            </p:cNvPr>
            <p:cNvSpPr/>
            <p:nvPr/>
          </p:nvSpPr>
          <p:spPr>
            <a:xfrm rot="5400000">
              <a:off x="3506806" y="3540503"/>
              <a:ext cx="2008628" cy="174750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 name="Hexagon 8">
              <a:extLst>
                <a:ext uri="{FF2B5EF4-FFF2-40B4-BE49-F238E27FC236}">
                  <a16:creationId xmlns:a16="http://schemas.microsoft.com/office/drawing/2014/main" id="{F07EED0A-1EC2-C95F-E1B6-68AFE61D8C4F}"/>
                </a:ext>
              </a:extLst>
            </p:cNvPr>
            <p:cNvSpPr txBox="1"/>
            <p:nvPr/>
          </p:nvSpPr>
          <p:spPr>
            <a:xfrm>
              <a:off x="3909687" y="3722953"/>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Domain Knowledge</a:t>
              </a:r>
            </a:p>
          </p:txBody>
        </p:sp>
      </p:grpSp>
      <p:sp>
        <p:nvSpPr>
          <p:cNvPr id="12" name="Content Placeholder 2">
            <a:extLst>
              <a:ext uri="{FF2B5EF4-FFF2-40B4-BE49-F238E27FC236}">
                <a16:creationId xmlns:a16="http://schemas.microsoft.com/office/drawing/2014/main" id="{68BE023E-76FF-8B80-A6DE-1C516CB7566B}"/>
              </a:ext>
            </a:extLst>
          </p:cNvPr>
          <p:cNvSpPr>
            <a:spLocks noGrp="1"/>
          </p:cNvSpPr>
          <p:nvPr>
            <p:ph idx="1"/>
          </p:nvPr>
        </p:nvSpPr>
        <p:spPr>
          <a:xfrm>
            <a:off x="7386240" y="1876023"/>
            <a:ext cx="3125157" cy="1091909"/>
          </a:xfrm>
        </p:spPr>
        <p:txBody>
          <a:bodyPr/>
          <a:lstStyle/>
          <a:p>
            <a:pPr marL="171450" indent="-171450">
              <a:buFont typeface="Arial" panose="020B0604020202020204" pitchFamily="34" charset="0"/>
              <a:buChar char="•"/>
            </a:pPr>
            <a:r>
              <a:rPr lang="en-US" sz="1400" dirty="0"/>
              <a:t>Insurance</a:t>
            </a:r>
          </a:p>
          <a:p>
            <a:pPr marL="171450" indent="-171450">
              <a:buFont typeface="Arial" panose="020B0604020202020204" pitchFamily="34" charset="0"/>
              <a:buChar char="•"/>
            </a:pPr>
            <a:r>
              <a:rPr lang="en-US" sz="1400" dirty="0"/>
              <a:t>Investment</a:t>
            </a:r>
          </a:p>
          <a:p>
            <a:pPr marL="171450" indent="-171450">
              <a:buFont typeface="Arial" panose="020B0604020202020204" pitchFamily="34" charset="0"/>
              <a:buChar char="•"/>
            </a:pPr>
            <a:r>
              <a:rPr lang="en-US" sz="1400" dirty="0"/>
              <a:t>Superannuation</a:t>
            </a:r>
          </a:p>
          <a:p>
            <a:pPr marL="171450" indent="-171450">
              <a:buFont typeface="Arial" panose="020B0604020202020204" pitchFamily="34" charset="0"/>
              <a:buChar char="•"/>
            </a:pPr>
            <a:r>
              <a:rPr lang="en-US" sz="1400" dirty="0"/>
              <a:t>Banking</a:t>
            </a:r>
          </a:p>
          <a:p>
            <a:pPr marL="171450" indent="-171450">
              <a:buFont typeface="Arial" panose="020B0604020202020204" pitchFamily="34" charset="0"/>
              <a:buChar char="•"/>
            </a:pPr>
            <a:r>
              <a:rPr lang="en-US" sz="1400" dirty="0"/>
              <a:t>Regulation</a:t>
            </a:r>
          </a:p>
          <a:p>
            <a:pPr marL="171450" indent="-171450">
              <a:buFont typeface="Arial" panose="020B0604020202020204" pitchFamily="34" charset="0"/>
              <a:buChar char="•"/>
            </a:pPr>
            <a:r>
              <a:rPr lang="en-US" sz="1400" dirty="0"/>
              <a:t>Professional standards</a:t>
            </a:r>
          </a:p>
        </p:txBody>
      </p:sp>
      <p:sp>
        <p:nvSpPr>
          <p:cNvPr id="13" name="Slide Number Placeholder 3">
            <a:extLst>
              <a:ext uri="{FF2B5EF4-FFF2-40B4-BE49-F238E27FC236}">
                <a16:creationId xmlns:a16="http://schemas.microsoft.com/office/drawing/2014/main" id="{2BA5628F-CC39-ABF3-C15E-DF7AF4C7875C}"/>
              </a:ext>
            </a:extLst>
          </p:cNvPr>
          <p:cNvSpPr>
            <a:spLocks noGrp="1"/>
          </p:cNvSpPr>
          <p:nvPr>
            <p:ph type="sldNum" sz="quarter" idx="12"/>
          </p:nvPr>
        </p:nvSpPr>
        <p:spPr>
          <a:xfrm>
            <a:off x="11467577" y="6400800"/>
            <a:ext cx="416447" cy="186484"/>
          </a:xfrm>
        </p:spPr>
        <p:txBody>
          <a:bodyPr/>
          <a:lstStyle/>
          <a:p>
            <a:fld id="{741AFF56-1126-4107-9C02-BC0EFBF16431}" type="slidenum">
              <a:rPr lang="en-GB" smtClean="0"/>
              <a:t>18</a:t>
            </a:fld>
            <a:endParaRPr lang="en-GB" dirty="0"/>
          </a:p>
        </p:txBody>
      </p:sp>
    </p:spTree>
    <p:extLst>
      <p:ext uri="{BB962C8B-B14F-4D97-AF65-F5344CB8AC3E}">
        <p14:creationId xmlns:p14="http://schemas.microsoft.com/office/powerpoint/2010/main" val="4026492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3D0D6-1414-7731-968B-33042FBA4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8272B-BA40-13C7-EB15-8D5A32D7DFD9}"/>
              </a:ext>
            </a:extLst>
          </p:cNvPr>
          <p:cNvSpPr>
            <a:spLocks noGrp="1"/>
          </p:cNvSpPr>
          <p:nvPr>
            <p:ph type="title"/>
          </p:nvPr>
        </p:nvSpPr>
        <p:spPr/>
        <p:txBody>
          <a:bodyPr/>
          <a:lstStyle/>
          <a:p>
            <a:r>
              <a:rPr lang="en-US" dirty="0"/>
              <a:t>Actuarial Skills</a:t>
            </a:r>
          </a:p>
        </p:txBody>
      </p:sp>
      <p:grpSp>
        <p:nvGrpSpPr>
          <p:cNvPr id="3" name="Group 2">
            <a:extLst>
              <a:ext uri="{FF2B5EF4-FFF2-40B4-BE49-F238E27FC236}">
                <a16:creationId xmlns:a16="http://schemas.microsoft.com/office/drawing/2014/main" id="{4744D97A-4EB8-8517-110E-C56EBE1BCF5A}"/>
              </a:ext>
            </a:extLst>
          </p:cNvPr>
          <p:cNvGrpSpPr/>
          <p:nvPr/>
        </p:nvGrpSpPr>
        <p:grpSpPr>
          <a:xfrm>
            <a:off x="6029257" y="3124438"/>
            <a:ext cx="1747506" cy="2008628"/>
            <a:chOff x="3637367" y="95"/>
            <a:chExt cx="1747506" cy="2008628"/>
          </a:xfrm>
        </p:grpSpPr>
        <p:sp>
          <p:nvSpPr>
            <p:cNvPr id="10" name="Hexagon 9">
              <a:extLst>
                <a:ext uri="{FF2B5EF4-FFF2-40B4-BE49-F238E27FC236}">
                  <a16:creationId xmlns:a16="http://schemas.microsoft.com/office/drawing/2014/main" id="{998EF1DC-5628-CBFA-54D3-5D8D8EC320E4}"/>
                </a:ext>
              </a:extLst>
            </p:cNvPr>
            <p:cNvSpPr/>
            <p:nvPr/>
          </p:nvSpPr>
          <p:spPr>
            <a:xfrm rot="5400000">
              <a:off x="3506806" y="130656"/>
              <a:ext cx="2008628" cy="174750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1" name="Hexagon 4">
              <a:extLst>
                <a:ext uri="{FF2B5EF4-FFF2-40B4-BE49-F238E27FC236}">
                  <a16:creationId xmlns:a16="http://schemas.microsoft.com/office/drawing/2014/main" id="{346E299F-AB6C-8FBE-9A80-E83B8D231C9D}"/>
                </a:ext>
              </a:extLst>
            </p:cNvPr>
            <p:cNvSpPr txBox="1"/>
            <p:nvPr/>
          </p:nvSpPr>
          <p:spPr>
            <a:xfrm>
              <a:off x="3909687" y="313106"/>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People</a:t>
              </a:r>
            </a:p>
          </p:txBody>
        </p:sp>
      </p:grpSp>
      <p:grpSp>
        <p:nvGrpSpPr>
          <p:cNvPr id="4" name="Group 3">
            <a:extLst>
              <a:ext uri="{FF2B5EF4-FFF2-40B4-BE49-F238E27FC236}">
                <a16:creationId xmlns:a16="http://schemas.microsoft.com/office/drawing/2014/main" id="{93369F17-3866-CE43-7ABA-4F2BFC3AA976}"/>
              </a:ext>
            </a:extLst>
          </p:cNvPr>
          <p:cNvGrpSpPr/>
          <p:nvPr/>
        </p:nvGrpSpPr>
        <p:grpSpPr>
          <a:xfrm>
            <a:off x="4134719" y="3124438"/>
            <a:ext cx="1747506" cy="2008628"/>
            <a:chOff x="2690098" y="1705019"/>
            <a:chExt cx="1747506" cy="2008628"/>
          </a:xfrm>
        </p:grpSpPr>
        <p:sp>
          <p:nvSpPr>
            <p:cNvPr id="8" name="Hexagon 7">
              <a:extLst>
                <a:ext uri="{FF2B5EF4-FFF2-40B4-BE49-F238E27FC236}">
                  <a16:creationId xmlns:a16="http://schemas.microsoft.com/office/drawing/2014/main" id="{71E81567-4A54-4C8F-E904-DF59D08E6A96}"/>
                </a:ext>
              </a:extLst>
            </p:cNvPr>
            <p:cNvSpPr/>
            <p:nvPr/>
          </p:nvSpPr>
          <p:spPr>
            <a:xfrm rot="5400000">
              <a:off x="2559537" y="1835580"/>
              <a:ext cx="2008628" cy="174750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9" name="Hexagon 6">
              <a:extLst>
                <a:ext uri="{FF2B5EF4-FFF2-40B4-BE49-F238E27FC236}">
                  <a16:creationId xmlns:a16="http://schemas.microsoft.com/office/drawing/2014/main" id="{7E2997CB-19A9-04BD-3C36-921CA225607D}"/>
                </a:ext>
              </a:extLst>
            </p:cNvPr>
            <p:cNvSpPr txBox="1"/>
            <p:nvPr/>
          </p:nvSpPr>
          <p:spPr>
            <a:xfrm>
              <a:off x="2962418" y="2018030"/>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Technical</a:t>
              </a:r>
            </a:p>
          </p:txBody>
        </p:sp>
      </p:grpSp>
      <p:grpSp>
        <p:nvGrpSpPr>
          <p:cNvPr id="5" name="Group 4">
            <a:extLst>
              <a:ext uri="{FF2B5EF4-FFF2-40B4-BE49-F238E27FC236}">
                <a16:creationId xmlns:a16="http://schemas.microsoft.com/office/drawing/2014/main" id="{966D9E32-FAD5-3BF3-7E37-70B2D0BD8B09}"/>
              </a:ext>
            </a:extLst>
          </p:cNvPr>
          <p:cNvGrpSpPr/>
          <p:nvPr/>
        </p:nvGrpSpPr>
        <p:grpSpPr>
          <a:xfrm>
            <a:off x="5081988" y="1428821"/>
            <a:ext cx="1747506" cy="2008628"/>
            <a:chOff x="3637367" y="3409942"/>
            <a:chExt cx="1747506" cy="2008628"/>
          </a:xfrm>
        </p:grpSpPr>
        <p:sp>
          <p:nvSpPr>
            <p:cNvPr id="6" name="Hexagon 5">
              <a:extLst>
                <a:ext uri="{FF2B5EF4-FFF2-40B4-BE49-F238E27FC236}">
                  <a16:creationId xmlns:a16="http://schemas.microsoft.com/office/drawing/2014/main" id="{121B74F4-C693-D3C5-538B-E8C7DA064320}"/>
                </a:ext>
              </a:extLst>
            </p:cNvPr>
            <p:cNvSpPr/>
            <p:nvPr/>
          </p:nvSpPr>
          <p:spPr>
            <a:xfrm rot="5400000">
              <a:off x="3506806" y="3540503"/>
              <a:ext cx="2008628" cy="174750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 name="Hexagon 8">
              <a:extLst>
                <a:ext uri="{FF2B5EF4-FFF2-40B4-BE49-F238E27FC236}">
                  <a16:creationId xmlns:a16="http://schemas.microsoft.com/office/drawing/2014/main" id="{837861E5-5CDB-E879-93F4-C2C57A716F07}"/>
                </a:ext>
              </a:extLst>
            </p:cNvPr>
            <p:cNvSpPr txBox="1"/>
            <p:nvPr/>
          </p:nvSpPr>
          <p:spPr>
            <a:xfrm>
              <a:off x="3909687" y="3722953"/>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Domain Knowledge</a:t>
              </a:r>
            </a:p>
          </p:txBody>
        </p:sp>
      </p:grpSp>
      <p:sp>
        <p:nvSpPr>
          <p:cNvPr id="12" name="Content Placeholder 2">
            <a:extLst>
              <a:ext uri="{FF2B5EF4-FFF2-40B4-BE49-F238E27FC236}">
                <a16:creationId xmlns:a16="http://schemas.microsoft.com/office/drawing/2014/main" id="{75F73F3D-F1E3-D992-CA8A-5861946BDA50}"/>
              </a:ext>
            </a:extLst>
          </p:cNvPr>
          <p:cNvSpPr>
            <a:spLocks noGrp="1"/>
          </p:cNvSpPr>
          <p:nvPr>
            <p:ph idx="1"/>
          </p:nvPr>
        </p:nvSpPr>
        <p:spPr>
          <a:xfrm>
            <a:off x="2299820" y="3582797"/>
            <a:ext cx="3125157" cy="1091909"/>
          </a:xfrm>
        </p:spPr>
        <p:txBody>
          <a:bodyPr/>
          <a:lstStyle/>
          <a:p>
            <a:pPr marL="171450" indent="-171450">
              <a:buFont typeface="Arial" panose="020B0604020202020204" pitchFamily="34" charset="0"/>
              <a:buChar char="•"/>
            </a:pPr>
            <a:r>
              <a:rPr lang="en-US" sz="1400" dirty="0"/>
              <a:t>Maths + Statistics</a:t>
            </a:r>
          </a:p>
          <a:p>
            <a:pPr marL="171450" indent="-171450">
              <a:buFont typeface="Arial" panose="020B0604020202020204" pitchFamily="34" charset="0"/>
              <a:buChar char="•"/>
            </a:pPr>
            <a:r>
              <a:rPr lang="en-US" sz="1400" dirty="0"/>
              <a:t>Economics</a:t>
            </a:r>
          </a:p>
          <a:p>
            <a:pPr marL="171450" indent="-171450">
              <a:buFont typeface="Arial" panose="020B0604020202020204" pitchFamily="34" charset="0"/>
              <a:buChar char="•"/>
            </a:pPr>
            <a:r>
              <a:rPr lang="en-US" sz="1400" dirty="0"/>
              <a:t>Finance</a:t>
            </a:r>
          </a:p>
          <a:p>
            <a:pPr marL="171450" indent="-171450">
              <a:buFont typeface="Arial" panose="020B0604020202020204" pitchFamily="34" charset="0"/>
              <a:buChar char="•"/>
            </a:pPr>
            <a:r>
              <a:rPr lang="en-US" sz="1400" dirty="0"/>
              <a:t>Risk Management</a:t>
            </a:r>
          </a:p>
          <a:p>
            <a:pPr marL="171450" indent="-171450">
              <a:buFont typeface="Arial" panose="020B0604020202020204" pitchFamily="34" charset="0"/>
              <a:buChar char="•"/>
            </a:pPr>
            <a:r>
              <a:rPr lang="en-US" sz="1400" dirty="0"/>
              <a:t>Coding + Software</a:t>
            </a:r>
          </a:p>
          <a:p>
            <a:pPr marL="171450" indent="-171450">
              <a:buFont typeface="Arial" panose="020B0604020202020204" pitchFamily="34" charset="0"/>
              <a:buChar char="•"/>
            </a:pPr>
            <a:r>
              <a:rPr lang="en-US" sz="1400" dirty="0"/>
              <a:t>Data Management</a:t>
            </a:r>
          </a:p>
        </p:txBody>
      </p:sp>
      <p:sp>
        <p:nvSpPr>
          <p:cNvPr id="13" name="Slide Number Placeholder 3">
            <a:extLst>
              <a:ext uri="{FF2B5EF4-FFF2-40B4-BE49-F238E27FC236}">
                <a16:creationId xmlns:a16="http://schemas.microsoft.com/office/drawing/2014/main" id="{9594D2D2-52C5-E23C-549B-ABE07FD36785}"/>
              </a:ext>
            </a:extLst>
          </p:cNvPr>
          <p:cNvSpPr>
            <a:spLocks noGrp="1"/>
          </p:cNvSpPr>
          <p:nvPr>
            <p:ph type="sldNum" sz="quarter" idx="12"/>
          </p:nvPr>
        </p:nvSpPr>
        <p:spPr>
          <a:xfrm>
            <a:off x="11467577" y="6400800"/>
            <a:ext cx="416447" cy="186484"/>
          </a:xfrm>
        </p:spPr>
        <p:txBody>
          <a:bodyPr/>
          <a:lstStyle/>
          <a:p>
            <a:fld id="{741AFF56-1126-4107-9C02-BC0EFBF16431}" type="slidenum">
              <a:rPr lang="en-GB" smtClean="0"/>
              <a:t>19</a:t>
            </a:fld>
            <a:endParaRPr lang="en-GB" dirty="0"/>
          </a:p>
        </p:txBody>
      </p:sp>
    </p:spTree>
    <p:extLst>
      <p:ext uri="{BB962C8B-B14F-4D97-AF65-F5344CB8AC3E}">
        <p14:creationId xmlns:p14="http://schemas.microsoft.com/office/powerpoint/2010/main" val="1634972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A24F-75B2-0439-9AD1-0AFB9C9625EF}"/>
              </a:ext>
            </a:extLst>
          </p:cNvPr>
          <p:cNvSpPr>
            <a:spLocks noGrp="1"/>
          </p:cNvSpPr>
          <p:nvPr>
            <p:ph type="ctrTitle"/>
          </p:nvPr>
        </p:nvSpPr>
        <p:spPr/>
        <p:txBody>
          <a:bodyPr/>
          <a:lstStyle/>
          <a:p>
            <a:r>
              <a:rPr lang="en-US" dirty="0"/>
              <a:t>AI, Actuaries, and Education</a:t>
            </a:r>
          </a:p>
        </p:txBody>
      </p:sp>
      <p:sp>
        <p:nvSpPr>
          <p:cNvPr id="3" name="Subtitle 2">
            <a:extLst>
              <a:ext uri="{FF2B5EF4-FFF2-40B4-BE49-F238E27FC236}">
                <a16:creationId xmlns:a16="http://schemas.microsoft.com/office/drawing/2014/main" id="{14AFE29D-F857-9024-F6B8-3E7D13634BFC}"/>
              </a:ext>
            </a:extLst>
          </p:cNvPr>
          <p:cNvSpPr>
            <a:spLocks noGrp="1"/>
          </p:cNvSpPr>
          <p:nvPr>
            <p:ph type="subTitle" idx="1"/>
          </p:nvPr>
        </p:nvSpPr>
        <p:spPr/>
        <p:txBody>
          <a:bodyPr/>
          <a:lstStyle/>
          <a:p>
            <a:r>
              <a:rPr lang="en-US" dirty="0"/>
              <a:t>Colin Priest</a:t>
            </a:r>
          </a:p>
          <a:p>
            <a:r>
              <a:rPr lang="en-US" dirty="0"/>
              <a:t>June 2025</a:t>
            </a:r>
          </a:p>
        </p:txBody>
      </p:sp>
      <p:sp>
        <p:nvSpPr>
          <p:cNvPr id="4" name="Footer Placeholder 4">
            <a:extLst>
              <a:ext uri="{FF2B5EF4-FFF2-40B4-BE49-F238E27FC236}">
                <a16:creationId xmlns:a16="http://schemas.microsoft.com/office/drawing/2014/main" id="{8C1EBEFE-9A88-76BF-173B-95AAD11F584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00071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A4A9E-6426-B2B9-8E9B-0BE71E871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EB570-22F7-9180-B13D-247F29319DF0}"/>
              </a:ext>
            </a:extLst>
          </p:cNvPr>
          <p:cNvSpPr>
            <a:spLocks noGrp="1"/>
          </p:cNvSpPr>
          <p:nvPr>
            <p:ph type="title"/>
          </p:nvPr>
        </p:nvSpPr>
        <p:spPr/>
        <p:txBody>
          <a:bodyPr/>
          <a:lstStyle/>
          <a:p>
            <a:r>
              <a:rPr lang="en-US" dirty="0"/>
              <a:t>Actuarial Skills</a:t>
            </a:r>
          </a:p>
        </p:txBody>
      </p:sp>
      <p:grpSp>
        <p:nvGrpSpPr>
          <p:cNvPr id="3" name="Group 2">
            <a:extLst>
              <a:ext uri="{FF2B5EF4-FFF2-40B4-BE49-F238E27FC236}">
                <a16:creationId xmlns:a16="http://schemas.microsoft.com/office/drawing/2014/main" id="{4B047F43-662A-9954-3B72-1E92530BA28A}"/>
              </a:ext>
            </a:extLst>
          </p:cNvPr>
          <p:cNvGrpSpPr/>
          <p:nvPr/>
        </p:nvGrpSpPr>
        <p:grpSpPr>
          <a:xfrm>
            <a:off x="6029257" y="3124438"/>
            <a:ext cx="1747506" cy="2008628"/>
            <a:chOff x="3637367" y="95"/>
            <a:chExt cx="1747506" cy="2008628"/>
          </a:xfrm>
        </p:grpSpPr>
        <p:sp>
          <p:nvSpPr>
            <p:cNvPr id="10" name="Hexagon 9">
              <a:extLst>
                <a:ext uri="{FF2B5EF4-FFF2-40B4-BE49-F238E27FC236}">
                  <a16:creationId xmlns:a16="http://schemas.microsoft.com/office/drawing/2014/main" id="{B6714D3B-2D2E-458F-8763-A411FBB6F7E3}"/>
                </a:ext>
              </a:extLst>
            </p:cNvPr>
            <p:cNvSpPr/>
            <p:nvPr/>
          </p:nvSpPr>
          <p:spPr>
            <a:xfrm rot="5400000">
              <a:off x="3506806" y="130656"/>
              <a:ext cx="2008628" cy="174750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1" name="Hexagon 4">
              <a:extLst>
                <a:ext uri="{FF2B5EF4-FFF2-40B4-BE49-F238E27FC236}">
                  <a16:creationId xmlns:a16="http://schemas.microsoft.com/office/drawing/2014/main" id="{B542A253-825C-1034-8306-FF514838BC48}"/>
                </a:ext>
              </a:extLst>
            </p:cNvPr>
            <p:cNvSpPr txBox="1"/>
            <p:nvPr/>
          </p:nvSpPr>
          <p:spPr>
            <a:xfrm>
              <a:off x="3909687" y="313106"/>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People</a:t>
              </a:r>
            </a:p>
          </p:txBody>
        </p:sp>
      </p:grpSp>
      <p:grpSp>
        <p:nvGrpSpPr>
          <p:cNvPr id="4" name="Group 3">
            <a:extLst>
              <a:ext uri="{FF2B5EF4-FFF2-40B4-BE49-F238E27FC236}">
                <a16:creationId xmlns:a16="http://schemas.microsoft.com/office/drawing/2014/main" id="{2C12F269-77E0-5833-3533-4E6AD5C64042}"/>
              </a:ext>
            </a:extLst>
          </p:cNvPr>
          <p:cNvGrpSpPr/>
          <p:nvPr/>
        </p:nvGrpSpPr>
        <p:grpSpPr>
          <a:xfrm>
            <a:off x="4134719" y="3124438"/>
            <a:ext cx="1747506" cy="2008628"/>
            <a:chOff x="2690098" y="1705019"/>
            <a:chExt cx="1747506" cy="2008628"/>
          </a:xfrm>
        </p:grpSpPr>
        <p:sp>
          <p:nvSpPr>
            <p:cNvPr id="8" name="Hexagon 7">
              <a:extLst>
                <a:ext uri="{FF2B5EF4-FFF2-40B4-BE49-F238E27FC236}">
                  <a16:creationId xmlns:a16="http://schemas.microsoft.com/office/drawing/2014/main" id="{C472FAA3-7F07-92E8-17EC-E0D44C068441}"/>
                </a:ext>
              </a:extLst>
            </p:cNvPr>
            <p:cNvSpPr/>
            <p:nvPr/>
          </p:nvSpPr>
          <p:spPr>
            <a:xfrm rot="5400000">
              <a:off x="2559537" y="1835580"/>
              <a:ext cx="2008628" cy="174750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9" name="Hexagon 6">
              <a:extLst>
                <a:ext uri="{FF2B5EF4-FFF2-40B4-BE49-F238E27FC236}">
                  <a16:creationId xmlns:a16="http://schemas.microsoft.com/office/drawing/2014/main" id="{BA575E36-3A94-B4BA-19C7-BE10E546104A}"/>
                </a:ext>
              </a:extLst>
            </p:cNvPr>
            <p:cNvSpPr txBox="1"/>
            <p:nvPr/>
          </p:nvSpPr>
          <p:spPr>
            <a:xfrm>
              <a:off x="2962418" y="2018030"/>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Technical</a:t>
              </a:r>
            </a:p>
          </p:txBody>
        </p:sp>
      </p:grpSp>
      <p:grpSp>
        <p:nvGrpSpPr>
          <p:cNvPr id="5" name="Group 4">
            <a:extLst>
              <a:ext uri="{FF2B5EF4-FFF2-40B4-BE49-F238E27FC236}">
                <a16:creationId xmlns:a16="http://schemas.microsoft.com/office/drawing/2014/main" id="{6EA7B0F0-B3F5-3372-B84F-95B05131D944}"/>
              </a:ext>
            </a:extLst>
          </p:cNvPr>
          <p:cNvGrpSpPr/>
          <p:nvPr/>
        </p:nvGrpSpPr>
        <p:grpSpPr>
          <a:xfrm>
            <a:off x="5081988" y="1428821"/>
            <a:ext cx="1747506" cy="2008628"/>
            <a:chOff x="3637367" y="3409942"/>
            <a:chExt cx="1747506" cy="2008628"/>
          </a:xfrm>
        </p:grpSpPr>
        <p:sp>
          <p:nvSpPr>
            <p:cNvPr id="6" name="Hexagon 5">
              <a:extLst>
                <a:ext uri="{FF2B5EF4-FFF2-40B4-BE49-F238E27FC236}">
                  <a16:creationId xmlns:a16="http://schemas.microsoft.com/office/drawing/2014/main" id="{B48C9F6B-DA55-B3DB-DF95-131F8147C2AE}"/>
                </a:ext>
              </a:extLst>
            </p:cNvPr>
            <p:cNvSpPr/>
            <p:nvPr/>
          </p:nvSpPr>
          <p:spPr>
            <a:xfrm rot="5400000">
              <a:off x="3506806" y="3540503"/>
              <a:ext cx="2008628" cy="174750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7" name="Hexagon 8">
              <a:extLst>
                <a:ext uri="{FF2B5EF4-FFF2-40B4-BE49-F238E27FC236}">
                  <a16:creationId xmlns:a16="http://schemas.microsoft.com/office/drawing/2014/main" id="{29F39105-3F86-91E3-1C76-3D5FA4CA7749}"/>
                </a:ext>
              </a:extLst>
            </p:cNvPr>
            <p:cNvSpPr txBox="1"/>
            <p:nvPr/>
          </p:nvSpPr>
          <p:spPr>
            <a:xfrm>
              <a:off x="3909687" y="3722953"/>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Domain Knowledge</a:t>
              </a:r>
            </a:p>
          </p:txBody>
        </p:sp>
      </p:grpSp>
      <p:sp>
        <p:nvSpPr>
          <p:cNvPr id="12" name="Content Placeholder 2">
            <a:extLst>
              <a:ext uri="{FF2B5EF4-FFF2-40B4-BE49-F238E27FC236}">
                <a16:creationId xmlns:a16="http://schemas.microsoft.com/office/drawing/2014/main" id="{82F32D41-3165-3B4E-CB03-3EBBEF6063EF}"/>
              </a:ext>
            </a:extLst>
          </p:cNvPr>
          <p:cNvSpPr>
            <a:spLocks noGrp="1"/>
          </p:cNvSpPr>
          <p:nvPr>
            <p:ph idx="1"/>
          </p:nvPr>
        </p:nvSpPr>
        <p:spPr>
          <a:xfrm>
            <a:off x="8049083" y="3582797"/>
            <a:ext cx="3125157" cy="1091909"/>
          </a:xfrm>
        </p:spPr>
        <p:txBody>
          <a:bodyPr/>
          <a:lstStyle/>
          <a:p>
            <a:pPr marL="171450" indent="-171450">
              <a:buFont typeface="Arial" panose="020B0604020202020204" pitchFamily="34" charset="0"/>
              <a:buChar char="•"/>
            </a:pPr>
            <a:r>
              <a:rPr lang="en-US" sz="1400" dirty="0"/>
              <a:t>Communication</a:t>
            </a:r>
          </a:p>
          <a:p>
            <a:pPr marL="171450" indent="-171450">
              <a:buFont typeface="Arial" panose="020B0604020202020204" pitchFamily="34" charset="0"/>
              <a:buChar char="•"/>
            </a:pPr>
            <a:r>
              <a:rPr lang="en-US" sz="1400" dirty="0"/>
              <a:t>Stakeholder Management</a:t>
            </a:r>
          </a:p>
          <a:p>
            <a:pPr marL="171450" indent="-171450">
              <a:buFont typeface="Arial" panose="020B0604020202020204" pitchFamily="34" charset="0"/>
              <a:buChar char="•"/>
            </a:pPr>
            <a:r>
              <a:rPr lang="en-US" sz="1400" dirty="0"/>
              <a:t>Ethics</a:t>
            </a:r>
          </a:p>
          <a:p>
            <a:pPr marL="171450" indent="-171450">
              <a:buFont typeface="Arial" panose="020B0604020202020204" pitchFamily="34" charset="0"/>
              <a:buChar char="•"/>
            </a:pPr>
            <a:r>
              <a:rPr lang="en-US" sz="1400" dirty="0"/>
              <a:t>Leadership</a:t>
            </a:r>
          </a:p>
          <a:p>
            <a:pPr marL="171450" indent="-171450">
              <a:buFont typeface="Arial" panose="020B0604020202020204" pitchFamily="34" charset="0"/>
              <a:buChar char="•"/>
            </a:pPr>
            <a:r>
              <a:rPr lang="en-US" sz="1400" dirty="0"/>
              <a:t>Teamwork</a:t>
            </a:r>
          </a:p>
          <a:p>
            <a:pPr marL="171450" indent="-171450">
              <a:buFont typeface="Arial" panose="020B0604020202020204" pitchFamily="34" charset="0"/>
              <a:buChar char="•"/>
            </a:pPr>
            <a:r>
              <a:rPr lang="en-US" sz="1400" dirty="0"/>
              <a:t>Negotiation and Persuasion</a:t>
            </a:r>
          </a:p>
        </p:txBody>
      </p:sp>
      <p:sp>
        <p:nvSpPr>
          <p:cNvPr id="13" name="Slide Number Placeholder 3">
            <a:extLst>
              <a:ext uri="{FF2B5EF4-FFF2-40B4-BE49-F238E27FC236}">
                <a16:creationId xmlns:a16="http://schemas.microsoft.com/office/drawing/2014/main" id="{913063AC-0C8E-460D-5A3A-ABD4E6A82D3A}"/>
              </a:ext>
            </a:extLst>
          </p:cNvPr>
          <p:cNvSpPr>
            <a:spLocks noGrp="1"/>
          </p:cNvSpPr>
          <p:nvPr>
            <p:ph type="sldNum" sz="quarter" idx="12"/>
          </p:nvPr>
        </p:nvSpPr>
        <p:spPr>
          <a:xfrm>
            <a:off x="11467577" y="6400800"/>
            <a:ext cx="416447" cy="186484"/>
          </a:xfrm>
        </p:spPr>
        <p:txBody>
          <a:bodyPr/>
          <a:lstStyle/>
          <a:p>
            <a:fld id="{741AFF56-1126-4107-9C02-BC0EFBF16431}" type="slidenum">
              <a:rPr lang="en-GB" smtClean="0"/>
              <a:t>20</a:t>
            </a:fld>
            <a:endParaRPr lang="en-GB" dirty="0"/>
          </a:p>
        </p:txBody>
      </p:sp>
    </p:spTree>
    <p:extLst>
      <p:ext uri="{BB962C8B-B14F-4D97-AF65-F5344CB8AC3E}">
        <p14:creationId xmlns:p14="http://schemas.microsoft.com/office/powerpoint/2010/main" val="290502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F1175-EB70-6726-4CC0-FC6038E923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2CE3D-D209-D40F-67F7-158D14251E15}"/>
              </a:ext>
            </a:extLst>
          </p:cNvPr>
          <p:cNvSpPr>
            <a:spLocks noGrp="1"/>
          </p:cNvSpPr>
          <p:nvPr>
            <p:ph type="title"/>
          </p:nvPr>
        </p:nvSpPr>
        <p:spPr/>
        <p:txBody>
          <a:bodyPr/>
          <a:lstStyle/>
          <a:p>
            <a:r>
              <a:rPr lang="en-US" dirty="0"/>
              <a:t>What is an Actuary?</a:t>
            </a:r>
          </a:p>
        </p:txBody>
      </p:sp>
      <p:pic>
        <p:nvPicPr>
          <p:cNvPr id="3" name="Picture 2">
            <a:extLst>
              <a:ext uri="{FF2B5EF4-FFF2-40B4-BE49-F238E27FC236}">
                <a16:creationId xmlns:a16="http://schemas.microsoft.com/office/drawing/2014/main" id="{4FD481A8-63C1-4AF1-08AE-EE43835D681D}"/>
              </a:ext>
            </a:extLst>
          </p:cNvPr>
          <p:cNvPicPr>
            <a:picLocks noChangeAspect="1"/>
          </p:cNvPicPr>
          <p:nvPr/>
        </p:nvPicPr>
        <p:blipFill>
          <a:blip r:embed="rId3"/>
          <a:stretch>
            <a:fillRect/>
          </a:stretch>
        </p:blipFill>
        <p:spPr>
          <a:xfrm>
            <a:off x="4309625" y="5228919"/>
            <a:ext cx="634763" cy="886091"/>
          </a:xfrm>
          <a:prstGeom prst="rect">
            <a:avLst/>
          </a:prstGeom>
        </p:spPr>
      </p:pic>
      <p:pic>
        <p:nvPicPr>
          <p:cNvPr id="4" name="Picture 3">
            <a:extLst>
              <a:ext uri="{FF2B5EF4-FFF2-40B4-BE49-F238E27FC236}">
                <a16:creationId xmlns:a16="http://schemas.microsoft.com/office/drawing/2014/main" id="{BBE807C3-EEEB-EF9C-E0A0-083D97A42CB5}"/>
              </a:ext>
            </a:extLst>
          </p:cNvPr>
          <p:cNvPicPr>
            <a:picLocks noChangeAspect="1"/>
          </p:cNvPicPr>
          <p:nvPr/>
        </p:nvPicPr>
        <p:blipFill>
          <a:blip r:embed="rId4"/>
          <a:stretch>
            <a:fillRect/>
          </a:stretch>
        </p:blipFill>
        <p:spPr>
          <a:xfrm>
            <a:off x="10396489" y="5228918"/>
            <a:ext cx="559984" cy="886092"/>
          </a:xfrm>
          <a:prstGeom prst="rect">
            <a:avLst/>
          </a:prstGeom>
        </p:spPr>
      </p:pic>
      <p:pic>
        <p:nvPicPr>
          <p:cNvPr id="6" name="Picture 5" descr="A black and white image of a computer chip&#10;&#10;AI-generated content may be incorrect.">
            <a:extLst>
              <a:ext uri="{FF2B5EF4-FFF2-40B4-BE49-F238E27FC236}">
                <a16:creationId xmlns:a16="http://schemas.microsoft.com/office/drawing/2014/main" id="{D5C35BF9-A508-3002-203E-37B46904B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679" y="1482330"/>
            <a:ext cx="3815473" cy="3893340"/>
          </a:xfrm>
          <a:prstGeom prst="rect">
            <a:avLst/>
          </a:prstGeom>
        </p:spPr>
      </p:pic>
      <p:pic>
        <p:nvPicPr>
          <p:cNvPr id="8" name="Picture 7" descr="A black figure with a black background&#10;&#10;AI-generated content may be incorrect.">
            <a:extLst>
              <a:ext uri="{FF2B5EF4-FFF2-40B4-BE49-F238E27FC236}">
                <a16:creationId xmlns:a16="http://schemas.microsoft.com/office/drawing/2014/main" id="{2E201AD5-EA47-E0AC-3AEB-446EBA72D7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9941" y="1507840"/>
            <a:ext cx="3099330" cy="3842320"/>
          </a:xfrm>
          <a:prstGeom prst="rect">
            <a:avLst/>
          </a:prstGeom>
        </p:spPr>
      </p:pic>
      <p:sp>
        <p:nvSpPr>
          <p:cNvPr id="9" name="Slide Number Placeholder 3">
            <a:extLst>
              <a:ext uri="{FF2B5EF4-FFF2-40B4-BE49-F238E27FC236}">
                <a16:creationId xmlns:a16="http://schemas.microsoft.com/office/drawing/2014/main" id="{957B6121-F393-085C-2D1B-CEC1F222EC7D}"/>
              </a:ext>
            </a:extLst>
          </p:cNvPr>
          <p:cNvSpPr>
            <a:spLocks noGrp="1"/>
          </p:cNvSpPr>
          <p:nvPr>
            <p:ph type="sldNum" sz="quarter" idx="12"/>
          </p:nvPr>
        </p:nvSpPr>
        <p:spPr>
          <a:xfrm>
            <a:off x="11467577" y="6400800"/>
            <a:ext cx="416447" cy="186484"/>
          </a:xfrm>
        </p:spPr>
        <p:txBody>
          <a:bodyPr/>
          <a:lstStyle/>
          <a:p>
            <a:fld id="{741AFF56-1126-4107-9C02-BC0EFBF16431}" type="slidenum">
              <a:rPr lang="en-GB" smtClean="0"/>
              <a:t>21</a:t>
            </a:fld>
            <a:endParaRPr lang="en-GB" dirty="0"/>
          </a:p>
        </p:txBody>
      </p:sp>
    </p:spTree>
    <p:extLst>
      <p:ext uri="{BB962C8B-B14F-4D97-AF65-F5344CB8AC3E}">
        <p14:creationId xmlns:p14="http://schemas.microsoft.com/office/powerpoint/2010/main" val="1012949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438D4-1B01-BAA1-0979-74194A6AA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5DAFBF-0FBB-3ABE-5DEF-B76F0009B730}"/>
              </a:ext>
            </a:extLst>
          </p:cNvPr>
          <p:cNvSpPr>
            <a:spLocks noGrp="1"/>
          </p:cNvSpPr>
          <p:nvPr>
            <p:ph type="title"/>
          </p:nvPr>
        </p:nvSpPr>
        <p:spPr/>
        <p:txBody>
          <a:bodyPr/>
          <a:lstStyle/>
          <a:p>
            <a:r>
              <a:rPr lang="en-US" dirty="0"/>
              <a:t>AI Use Cases for Actuaries</a:t>
            </a:r>
          </a:p>
        </p:txBody>
      </p:sp>
      <p:sp>
        <p:nvSpPr>
          <p:cNvPr id="3" name="Text Placeholder 2">
            <a:extLst>
              <a:ext uri="{FF2B5EF4-FFF2-40B4-BE49-F238E27FC236}">
                <a16:creationId xmlns:a16="http://schemas.microsoft.com/office/drawing/2014/main" id="{3B2B4CA7-D6CE-ADFB-FCF6-7C5B7E3648C2}"/>
              </a:ext>
            </a:extLst>
          </p:cNvPr>
          <p:cNvSpPr>
            <a:spLocks noGrp="1"/>
          </p:cNvSpPr>
          <p:nvPr>
            <p:ph type="body" sz="quarter" idx="10"/>
          </p:nvPr>
        </p:nvSpPr>
        <p:spPr/>
        <p:txBody>
          <a:bodyPr/>
          <a:lstStyle/>
          <a:p>
            <a:r>
              <a:rPr lang="en-US" dirty="0"/>
              <a:t>04</a:t>
            </a:r>
          </a:p>
        </p:txBody>
      </p:sp>
      <p:sp>
        <p:nvSpPr>
          <p:cNvPr id="4" name="Footer Placeholder 4">
            <a:extLst>
              <a:ext uri="{FF2B5EF4-FFF2-40B4-BE49-F238E27FC236}">
                <a16:creationId xmlns:a16="http://schemas.microsoft.com/office/drawing/2014/main" id="{1FA961E1-2DD6-F621-3BDE-AD9B2E53DE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4780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0F0CE-C694-B9C4-62B4-2268883D3F82}"/>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511EA21-748F-2E26-EED9-BD588A30D7C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3" name="Title 2">
            <a:extLst>
              <a:ext uri="{FF2B5EF4-FFF2-40B4-BE49-F238E27FC236}">
                <a16:creationId xmlns:a16="http://schemas.microsoft.com/office/drawing/2014/main" id="{B73EC2A7-ECFD-4C63-519E-38BAD8DFFBF4}"/>
              </a:ext>
            </a:extLst>
          </p:cNvPr>
          <p:cNvSpPr>
            <a:spLocks noGrp="1"/>
          </p:cNvSpPr>
          <p:nvPr>
            <p:ph type="title"/>
          </p:nvPr>
        </p:nvSpPr>
        <p:spPr/>
        <p:txBody>
          <a:bodyPr/>
          <a:lstStyle/>
          <a:p>
            <a:r>
              <a:rPr lang="en-US" dirty="0"/>
              <a:t>Insurance AI Use Cases</a:t>
            </a:r>
          </a:p>
        </p:txBody>
      </p:sp>
      <p:sp>
        <p:nvSpPr>
          <p:cNvPr id="4" name="Content Placeholder 3">
            <a:extLst>
              <a:ext uri="{FF2B5EF4-FFF2-40B4-BE49-F238E27FC236}">
                <a16:creationId xmlns:a16="http://schemas.microsoft.com/office/drawing/2014/main" id="{E1FFF241-AD9B-7BAA-480B-4798870A5268}"/>
              </a:ext>
            </a:extLst>
          </p:cNvPr>
          <p:cNvSpPr>
            <a:spLocks noGrp="1"/>
          </p:cNvSpPr>
          <p:nvPr>
            <p:ph idx="1"/>
          </p:nvPr>
        </p:nvSpPr>
        <p:spPr/>
        <p:txBody>
          <a:bodyPr/>
          <a:lstStyle/>
          <a:p>
            <a:pPr lvl="2"/>
            <a:r>
              <a:rPr lang="en-US" dirty="0"/>
              <a:t>Insurance application processing and triage</a:t>
            </a:r>
          </a:p>
          <a:p>
            <a:pPr lvl="2"/>
            <a:r>
              <a:rPr lang="en-US" dirty="0"/>
              <a:t>Claims handling</a:t>
            </a:r>
          </a:p>
          <a:p>
            <a:pPr lvl="2"/>
            <a:r>
              <a:rPr lang="en-US" dirty="0"/>
              <a:t>Customer service chatbot</a:t>
            </a:r>
          </a:p>
          <a:p>
            <a:pPr lvl="2"/>
            <a:r>
              <a:rPr lang="en-US" dirty="0"/>
              <a:t>Customer communication</a:t>
            </a:r>
          </a:p>
          <a:p>
            <a:pPr lvl="2"/>
            <a:r>
              <a:rPr lang="en-US" dirty="0"/>
              <a:t>Personalised insurance policy recommendations</a:t>
            </a:r>
          </a:p>
          <a:p>
            <a:pPr lvl="2"/>
            <a:r>
              <a:rPr lang="en-US" dirty="0"/>
              <a:t>Fraud detection</a:t>
            </a:r>
          </a:p>
          <a:p>
            <a:pPr lvl="2"/>
            <a:r>
              <a:rPr lang="en-US" dirty="0"/>
              <a:t>Pricing</a:t>
            </a:r>
          </a:p>
          <a:p>
            <a:pPr lvl="2"/>
            <a:r>
              <a:rPr lang="en-US" dirty="0">
                <a:solidFill>
                  <a:srgbClr val="FF0000"/>
                </a:solidFill>
              </a:rPr>
              <a:t>Reinsurance contract administration</a:t>
            </a:r>
          </a:p>
          <a:p>
            <a:pPr lvl="2"/>
            <a:r>
              <a:rPr lang="en-US" dirty="0"/>
              <a:t>Natural language risk profiling</a:t>
            </a:r>
          </a:p>
          <a:p>
            <a:pPr lvl="2"/>
            <a:r>
              <a:rPr lang="en-US" dirty="0"/>
              <a:t>Customer sentiment analysis</a:t>
            </a:r>
          </a:p>
          <a:p>
            <a:pPr lvl="2"/>
            <a:r>
              <a:rPr lang="en-US" dirty="0"/>
              <a:t>Policy document review</a:t>
            </a:r>
          </a:p>
          <a:p>
            <a:pPr lvl="2"/>
            <a:r>
              <a:rPr lang="en-US" dirty="0"/>
              <a:t>Competitor analysis</a:t>
            </a:r>
          </a:p>
          <a:p>
            <a:pPr lvl="2"/>
            <a:r>
              <a:rPr lang="en-US" dirty="0"/>
              <a:t>Model documentation</a:t>
            </a:r>
          </a:p>
          <a:p>
            <a:pPr lvl="2"/>
            <a:r>
              <a:rPr lang="en-US" dirty="0"/>
              <a:t>Explaining complex topics</a:t>
            </a:r>
          </a:p>
          <a:p>
            <a:pPr lvl="2"/>
            <a:r>
              <a:rPr lang="en-US" dirty="0"/>
              <a:t>Identify emerging risks</a:t>
            </a:r>
          </a:p>
          <a:p>
            <a:pPr lvl="2"/>
            <a:r>
              <a:rPr lang="en-US" dirty="0"/>
              <a:t>Risk scenario generation</a:t>
            </a:r>
          </a:p>
          <a:p>
            <a:pPr lvl="2"/>
            <a:r>
              <a:rPr lang="en-US" dirty="0"/>
              <a:t>Knowledge management</a:t>
            </a:r>
          </a:p>
        </p:txBody>
      </p:sp>
      <p:sp>
        <p:nvSpPr>
          <p:cNvPr id="5" name="Slide Number Placeholder 4">
            <a:extLst>
              <a:ext uri="{FF2B5EF4-FFF2-40B4-BE49-F238E27FC236}">
                <a16:creationId xmlns:a16="http://schemas.microsoft.com/office/drawing/2014/main" id="{9836B4C7-CA55-EE19-EC0D-6A0B98C675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FFFFFF"/>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endParaRPr>
          </a:p>
        </p:txBody>
      </p:sp>
      <p:sp>
        <p:nvSpPr>
          <p:cNvPr id="2" name="Footer Placeholder 4">
            <a:extLst>
              <a:ext uri="{FF2B5EF4-FFF2-40B4-BE49-F238E27FC236}">
                <a16:creationId xmlns:a16="http://schemas.microsoft.com/office/drawing/2014/main" id="{0D25E013-5EB8-E7B7-DFF1-0BB36C10DDA4}"/>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3906736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2952B-6248-1263-15B7-24BDDCE7CC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73A93F-0EA1-CA11-DDE2-1C613060221F}"/>
              </a:ext>
            </a:extLst>
          </p:cNvPr>
          <p:cNvSpPr>
            <a:spLocks noGrp="1"/>
          </p:cNvSpPr>
          <p:nvPr>
            <p:ph type="title"/>
          </p:nvPr>
        </p:nvSpPr>
        <p:spPr/>
        <p:txBody>
          <a:bodyPr/>
          <a:lstStyle/>
          <a:p>
            <a:r>
              <a:rPr lang="en-US" dirty="0"/>
              <a:t>Banking AI Use Cases</a:t>
            </a:r>
          </a:p>
        </p:txBody>
      </p:sp>
      <p:sp>
        <p:nvSpPr>
          <p:cNvPr id="4" name="Content Placeholder 3">
            <a:extLst>
              <a:ext uri="{FF2B5EF4-FFF2-40B4-BE49-F238E27FC236}">
                <a16:creationId xmlns:a16="http://schemas.microsoft.com/office/drawing/2014/main" id="{C414C7C0-44AE-4937-37F2-46C0A830F382}"/>
              </a:ext>
            </a:extLst>
          </p:cNvPr>
          <p:cNvSpPr>
            <a:spLocks noGrp="1"/>
          </p:cNvSpPr>
          <p:nvPr>
            <p:ph idx="1"/>
          </p:nvPr>
        </p:nvSpPr>
        <p:spPr/>
        <p:txBody>
          <a:bodyPr/>
          <a:lstStyle/>
          <a:p>
            <a:pPr lvl="2"/>
            <a:r>
              <a:rPr lang="en-US" dirty="0"/>
              <a:t>Customer service chatbot</a:t>
            </a:r>
          </a:p>
          <a:p>
            <a:pPr lvl="2"/>
            <a:r>
              <a:rPr lang="en-US" dirty="0"/>
              <a:t>Loan application processing</a:t>
            </a:r>
          </a:p>
          <a:p>
            <a:pPr lvl="2"/>
            <a:r>
              <a:rPr lang="en-US" dirty="0"/>
              <a:t>Fraud detection</a:t>
            </a:r>
          </a:p>
          <a:p>
            <a:pPr lvl="2"/>
            <a:r>
              <a:rPr lang="en-US" dirty="0"/>
              <a:t>Operational risk insights</a:t>
            </a:r>
          </a:p>
          <a:p>
            <a:pPr lvl="2"/>
            <a:r>
              <a:rPr lang="en-US" dirty="0"/>
              <a:t>Generate stress test scenarios</a:t>
            </a:r>
          </a:p>
          <a:p>
            <a:pPr lvl="2"/>
            <a:r>
              <a:rPr lang="en-US" dirty="0"/>
              <a:t>Compliance policy review and summarisation</a:t>
            </a:r>
          </a:p>
          <a:p>
            <a:pPr lvl="2"/>
            <a:r>
              <a:rPr lang="en-US" dirty="0"/>
              <a:t>AML/KYC Support</a:t>
            </a:r>
          </a:p>
          <a:p>
            <a:pPr lvl="2"/>
            <a:r>
              <a:rPr lang="en-US" dirty="0"/>
              <a:t>Regulatory Reporting</a:t>
            </a:r>
          </a:p>
          <a:p>
            <a:pPr lvl="2"/>
            <a:r>
              <a:rPr lang="en-US" dirty="0">
                <a:solidFill>
                  <a:srgbClr val="FF0000"/>
                </a:solidFill>
              </a:rPr>
              <a:t>Customer Sentiment Analysis</a:t>
            </a:r>
          </a:p>
          <a:p>
            <a:pPr lvl="2"/>
            <a:r>
              <a:rPr lang="en-US" dirty="0"/>
              <a:t>Personalised Financial Advice</a:t>
            </a:r>
          </a:p>
          <a:p>
            <a:pPr lvl="2"/>
            <a:r>
              <a:rPr lang="en-US" dirty="0"/>
              <a:t>Customer Retention</a:t>
            </a:r>
          </a:p>
          <a:p>
            <a:pPr lvl="2"/>
            <a:r>
              <a:rPr lang="en-US" dirty="0"/>
              <a:t>Product development</a:t>
            </a:r>
          </a:p>
          <a:p>
            <a:pPr lvl="2"/>
            <a:r>
              <a:rPr lang="en-US" dirty="0"/>
              <a:t>Product documentation</a:t>
            </a:r>
          </a:p>
          <a:p>
            <a:pPr lvl="2"/>
            <a:r>
              <a:rPr lang="en-US" dirty="0"/>
              <a:t>Early warning systems</a:t>
            </a:r>
          </a:p>
          <a:p>
            <a:pPr lvl="2"/>
            <a:r>
              <a:rPr lang="en-US" dirty="0"/>
              <a:t>Generate economic scenarios</a:t>
            </a:r>
          </a:p>
          <a:p>
            <a:pPr lvl="2"/>
            <a:r>
              <a:rPr lang="en-US" dirty="0"/>
              <a:t>Customer behavioural models</a:t>
            </a:r>
          </a:p>
          <a:p>
            <a:pPr lvl="2"/>
            <a:r>
              <a:rPr lang="en-US" dirty="0"/>
              <a:t>Incident report summarisation</a:t>
            </a:r>
          </a:p>
          <a:p>
            <a:pPr lvl="2"/>
            <a:r>
              <a:rPr lang="en-US" dirty="0"/>
              <a:t>Investment insights</a:t>
            </a:r>
          </a:p>
          <a:p>
            <a:pPr lvl="2"/>
            <a:r>
              <a:rPr lang="en-US" dirty="0"/>
              <a:t>Sustainability and ESG analysis</a:t>
            </a:r>
          </a:p>
          <a:p>
            <a:pPr lvl="2"/>
            <a:r>
              <a:rPr lang="en-US" dirty="0"/>
              <a:t>Knowledge management</a:t>
            </a:r>
          </a:p>
          <a:p>
            <a:pPr lvl="2"/>
            <a:r>
              <a:rPr lang="en-US" dirty="0"/>
              <a:t>Due diligence summarisation</a:t>
            </a:r>
          </a:p>
        </p:txBody>
      </p:sp>
      <p:sp>
        <p:nvSpPr>
          <p:cNvPr id="5" name="Slide Number Placeholder 4">
            <a:extLst>
              <a:ext uri="{FF2B5EF4-FFF2-40B4-BE49-F238E27FC236}">
                <a16:creationId xmlns:a16="http://schemas.microsoft.com/office/drawing/2014/main" id="{EC33158C-B36D-325D-8D3F-AF108AE39E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FFFFFF"/>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endParaRPr>
          </a:p>
        </p:txBody>
      </p:sp>
      <p:pic>
        <p:nvPicPr>
          <p:cNvPr id="8" name="Picture Placeholder 7">
            <a:extLst>
              <a:ext uri="{FF2B5EF4-FFF2-40B4-BE49-F238E27FC236}">
                <a16:creationId xmlns:a16="http://schemas.microsoft.com/office/drawing/2014/main" id="{5CA7A0A8-04AF-56A0-A330-156A1AB53C8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2" name="Footer Placeholder 4">
            <a:extLst>
              <a:ext uri="{FF2B5EF4-FFF2-40B4-BE49-F238E27FC236}">
                <a16:creationId xmlns:a16="http://schemas.microsoft.com/office/drawing/2014/main" id="{89B86AEE-BD7C-D675-F807-03D9848297BE}"/>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rPr>
              <a:t>Presented at the 2025 All Actuaries Summit</a:t>
            </a:r>
          </a:p>
        </p:txBody>
      </p:sp>
      <p:sp>
        <p:nvSpPr>
          <p:cNvPr id="6" name="Slide Number Placeholder 3">
            <a:extLst>
              <a:ext uri="{FF2B5EF4-FFF2-40B4-BE49-F238E27FC236}">
                <a16:creationId xmlns:a16="http://schemas.microsoft.com/office/drawing/2014/main" id="{500BC175-86CA-51C4-BA1C-629CDABFABFC}"/>
              </a:ext>
            </a:extLst>
          </p:cNvPr>
          <p:cNvSpPr txBox="1">
            <a:spLocks/>
          </p:cNvSpPr>
          <p:nvPr/>
        </p:nvSpPr>
        <p:spPr>
          <a:xfrm>
            <a:off x="11619977" y="6553200"/>
            <a:ext cx="416447" cy="186484"/>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24</a:t>
            </a:fld>
            <a:endParaRPr lang="en-GB" dirty="0"/>
          </a:p>
        </p:txBody>
      </p:sp>
    </p:spTree>
    <p:extLst>
      <p:ext uri="{BB962C8B-B14F-4D97-AF65-F5344CB8AC3E}">
        <p14:creationId xmlns:p14="http://schemas.microsoft.com/office/powerpoint/2010/main" val="1234805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FC05E-C4DC-EDBB-26A0-17E6039242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EE31E0-8694-80AD-C8E8-41B3BC828A27}"/>
              </a:ext>
            </a:extLst>
          </p:cNvPr>
          <p:cNvSpPr>
            <a:spLocks noGrp="1"/>
          </p:cNvSpPr>
          <p:nvPr>
            <p:ph type="title"/>
          </p:nvPr>
        </p:nvSpPr>
        <p:spPr/>
        <p:txBody>
          <a:bodyPr/>
          <a:lstStyle/>
          <a:p>
            <a:r>
              <a:rPr lang="en-US" dirty="0"/>
              <a:t>Superannuation AI Use Cases</a:t>
            </a:r>
          </a:p>
        </p:txBody>
      </p:sp>
      <p:sp>
        <p:nvSpPr>
          <p:cNvPr id="4" name="Content Placeholder 3">
            <a:extLst>
              <a:ext uri="{FF2B5EF4-FFF2-40B4-BE49-F238E27FC236}">
                <a16:creationId xmlns:a16="http://schemas.microsoft.com/office/drawing/2014/main" id="{BD60CF95-59A3-84A7-4866-14081180C715}"/>
              </a:ext>
            </a:extLst>
          </p:cNvPr>
          <p:cNvSpPr>
            <a:spLocks noGrp="1"/>
          </p:cNvSpPr>
          <p:nvPr>
            <p:ph idx="1"/>
          </p:nvPr>
        </p:nvSpPr>
        <p:spPr/>
        <p:txBody>
          <a:bodyPr/>
          <a:lstStyle/>
          <a:p>
            <a:pPr lvl="2"/>
            <a:r>
              <a:rPr lang="en-US" dirty="0"/>
              <a:t>Personalised member communication</a:t>
            </a:r>
          </a:p>
          <a:p>
            <a:pPr lvl="2"/>
            <a:r>
              <a:rPr lang="en-US" dirty="0"/>
              <a:t>Customer service chatbots</a:t>
            </a:r>
          </a:p>
          <a:p>
            <a:pPr lvl="2"/>
            <a:r>
              <a:rPr lang="en-US" dirty="0"/>
              <a:t>Financial literacy tools</a:t>
            </a:r>
          </a:p>
          <a:p>
            <a:pPr lvl="2"/>
            <a:r>
              <a:rPr lang="en-US" dirty="0"/>
              <a:t>Analyse new regulations</a:t>
            </a:r>
          </a:p>
          <a:p>
            <a:pPr lvl="2"/>
            <a:r>
              <a:rPr lang="en-US" dirty="0">
                <a:solidFill>
                  <a:srgbClr val="FF0000"/>
                </a:solidFill>
              </a:rPr>
              <a:t>Identify inconsistencies or non-compliance in fund disclosures or member statements</a:t>
            </a:r>
          </a:p>
          <a:p>
            <a:pPr lvl="2"/>
            <a:r>
              <a:rPr lang="en-US" dirty="0"/>
              <a:t>Automated responses to member queries</a:t>
            </a:r>
          </a:p>
          <a:p>
            <a:pPr lvl="2"/>
            <a:r>
              <a:rPr lang="en-US" dirty="0" err="1"/>
              <a:t>Summarise</a:t>
            </a:r>
            <a:r>
              <a:rPr lang="en-US" dirty="0"/>
              <a:t> and organise internal policies</a:t>
            </a:r>
          </a:p>
          <a:p>
            <a:pPr lvl="2"/>
            <a:r>
              <a:rPr lang="en-US" dirty="0"/>
              <a:t>Emerging risk detection</a:t>
            </a:r>
          </a:p>
          <a:p>
            <a:pPr lvl="2"/>
            <a:r>
              <a:rPr lang="en-US" dirty="0"/>
              <a:t>Market sentiment analysis</a:t>
            </a:r>
          </a:p>
          <a:p>
            <a:pPr lvl="2"/>
            <a:r>
              <a:rPr lang="en-US" dirty="0"/>
              <a:t>ESG summaries from sustainability reports</a:t>
            </a:r>
          </a:p>
          <a:p>
            <a:pPr lvl="2"/>
            <a:r>
              <a:rPr lang="en-US" dirty="0"/>
              <a:t>Generate economic scenarios </a:t>
            </a:r>
          </a:p>
          <a:p>
            <a:pPr lvl="2"/>
            <a:r>
              <a:rPr lang="en-US" dirty="0"/>
              <a:t>Automatically draft detailed and clear documentation for actuarial models and their assumptions.</a:t>
            </a:r>
          </a:p>
          <a:p>
            <a:pPr lvl="2"/>
            <a:r>
              <a:rPr lang="en-US" dirty="0"/>
              <a:t>Summarize key trends or anomalies in projection results for better decision-making</a:t>
            </a:r>
          </a:p>
          <a:p>
            <a:pPr lvl="2"/>
            <a:r>
              <a:rPr lang="en-US" dirty="0"/>
              <a:t>Customer sentiment and churn analysis</a:t>
            </a:r>
          </a:p>
          <a:p>
            <a:pPr lvl="2"/>
            <a:r>
              <a:rPr lang="en-US" dirty="0"/>
              <a:t>Trustee and Board Support report summarisation</a:t>
            </a:r>
          </a:p>
          <a:p>
            <a:pPr lvl="2"/>
            <a:r>
              <a:rPr lang="en-US" dirty="0"/>
              <a:t>Generate customer behavior scenarios</a:t>
            </a:r>
          </a:p>
        </p:txBody>
      </p:sp>
      <p:sp>
        <p:nvSpPr>
          <p:cNvPr id="5" name="Slide Number Placeholder 4">
            <a:extLst>
              <a:ext uri="{FF2B5EF4-FFF2-40B4-BE49-F238E27FC236}">
                <a16:creationId xmlns:a16="http://schemas.microsoft.com/office/drawing/2014/main" id="{2D951C93-1C68-3513-45FF-3DEAA4E153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FFFFFF"/>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endParaRPr>
          </a:p>
        </p:txBody>
      </p:sp>
      <p:pic>
        <p:nvPicPr>
          <p:cNvPr id="8" name="Picture Placeholder 7">
            <a:extLst>
              <a:ext uri="{FF2B5EF4-FFF2-40B4-BE49-F238E27FC236}">
                <a16:creationId xmlns:a16="http://schemas.microsoft.com/office/drawing/2014/main" id="{5F6E8141-D0C5-17AF-8432-5A6DBDF8C6B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2" name="Footer Placeholder 4">
            <a:extLst>
              <a:ext uri="{FF2B5EF4-FFF2-40B4-BE49-F238E27FC236}">
                <a16:creationId xmlns:a16="http://schemas.microsoft.com/office/drawing/2014/main" id="{444A05F5-9355-637B-17EF-0E938C2830DC}"/>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rPr>
              <a:t>Presented at the 2025 All Actuaries Summit</a:t>
            </a:r>
          </a:p>
        </p:txBody>
      </p:sp>
      <p:sp>
        <p:nvSpPr>
          <p:cNvPr id="6" name="Slide Number Placeholder 3">
            <a:extLst>
              <a:ext uri="{FF2B5EF4-FFF2-40B4-BE49-F238E27FC236}">
                <a16:creationId xmlns:a16="http://schemas.microsoft.com/office/drawing/2014/main" id="{2131A0BC-D4BE-6274-7693-0334C7C0B17D}"/>
              </a:ext>
            </a:extLst>
          </p:cNvPr>
          <p:cNvSpPr txBox="1">
            <a:spLocks/>
          </p:cNvSpPr>
          <p:nvPr/>
        </p:nvSpPr>
        <p:spPr>
          <a:xfrm>
            <a:off x="11619977" y="6553200"/>
            <a:ext cx="416447" cy="186484"/>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25</a:t>
            </a:fld>
            <a:endParaRPr lang="en-GB" dirty="0"/>
          </a:p>
        </p:txBody>
      </p:sp>
    </p:spTree>
    <p:extLst>
      <p:ext uri="{BB962C8B-B14F-4D97-AF65-F5344CB8AC3E}">
        <p14:creationId xmlns:p14="http://schemas.microsoft.com/office/powerpoint/2010/main" val="4036721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1F732-7E1F-9EC0-6868-56B55DFCB5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C5841D-A154-EDBA-7CCA-CEE595E64645}"/>
              </a:ext>
            </a:extLst>
          </p:cNvPr>
          <p:cNvSpPr>
            <a:spLocks noGrp="1"/>
          </p:cNvSpPr>
          <p:nvPr>
            <p:ph type="title"/>
          </p:nvPr>
        </p:nvSpPr>
        <p:spPr/>
        <p:txBody>
          <a:bodyPr/>
          <a:lstStyle/>
          <a:p>
            <a:r>
              <a:rPr lang="en-US" dirty="0"/>
              <a:t>Investment AI Use Cases</a:t>
            </a:r>
          </a:p>
        </p:txBody>
      </p:sp>
      <p:sp>
        <p:nvSpPr>
          <p:cNvPr id="4" name="Content Placeholder 3">
            <a:extLst>
              <a:ext uri="{FF2B5EF4-FFF2-40B4-BE49-F238E27FC236}">
                <a16:creationId xmlns:a16="http://schemas.microsoft.com/office/drawing/2014/main" id="{A6416783-AEA5-192E-1D29-B19D8889C761}"/>
              </a:ext>
            </a:extLst>
          </p:cNvPr>
          <p:cNvSpPr>
            <a:spLocks noGrp="1"/>
          </p:cNvSpPr>
          <p:nvPr>
            <p:ph idx="1"/>
          </p:nvPr>
        </p:nvSpPr>
        <p:spPr/>
        <p:txBody>
          <a:bodyPr/>
          <a:lstStyle/>
          <a:p>
            <a:pPr lvl="2"/>
            <a:r>
              <a:rPr lang="en-US" dirty="0">
                <a:solidFill>
                  <a:srgbClr val="FF0000"/>
                </a:solidFill>
              </a:rPr>
              <a:t>Extracting information from company annual reports</a:t>
            </a:r>
          </a:p>
          <a:p>
            <a:pPr lvl="2"/>
            <a:r>
              <a:rPr lang="en-US" dirty="0"/>
              <a:t>Investment strategy insights</a:t>
            </a:r>
          </a:p>
          <a:p>
            <a:pPr lvl="2"/>
            <a:r>
              <a:rPr lang="en-US" dirty="0"/>
              <a:t>Generate economic scenarios</a:t>
            </a:r>
          </a:p>
          <a:p>
            <a:pPr lvl="2"/>
            <a:r>
              <a:rPr lang="en-US" dirty="0"/>
              <a:t>ESG Integration</a:t>
            </a:r>
          </a:p>
          <a:p>
            <a:pPr lvl="2"/>
            <a:r>
              <a:rPr lang="en-US" dirty="0"/>
              <a:t>Automate portfolio reviews</a:t>
            </a:r>
          </a:p>
          <a:p>
            <a:pPr lvl="2"/>
            <a:r>
              <a:rPr lang="en-US" dirty="0"/>
              <a:t>Identify trends and risks by </a:t>
            </a:r>
            <a:r>
              <a:rPr lang="en-US" dirty="0" err="1"/>
              <a:t>analysing</a:t>
            </a:r>
            <a:r>
              <a:rPr lang="en-US" dirty="0"/>
              <a:t> economic reports, central bank updates, and other financial publications</a:t>
            </a:r>
          </a:p>
          <a:p>
            <a:pPr lvl="2"/>
            <a:r>
              <a:rPr lang="en-US" dirty="0"/>
              <a:t>Stress test scenarios</a:t>
            </a:r>
          </a:p>
          <a:p>
            <a:pPr lvl="2"/>
            <a:r>
              <a:rPr lang="en-US" dirty="0"/>
              <a:t>Regulatory compliance policy summarisation</a:t>
            </a:r>
          </a:p>
          <a:p>
            <a:pPr lvl="2"/>
            <a:r>
              <a:rPr lang="en-US" dirty="0"/>
              <a:t>Automated compliance documentation</a:t>
            </a:r>
          </a:p>
          <a:p>
            <a:pPr lvl="2"/>
            <a:r>
              <a:rPr lang="en-US" dirty="0"/>
              <a:t>Market sentiment analysis</a:t>
            </a:r>
          </a:p>
          <a:p>
            <a:pPr lvl="2"/>
            <a:r>
              <a:rPr lang="en-US" dirty="0"/>
              <a:t>Competitor benchmarking</a:t>
            </a:r>
          </a:p>
          <a:p>
            <a:pPr lvl="2"/>
            <a:r>
              <a:rPr lang="en-US" dirty="0"/>
              <a:t>Projection documentation</a:t>
            </a:r>
          </a:p>
          <a:p>
            <a:pPr lvl="2"/>
            <a:r>
              <a:rPr lang="en-US" dirty="0"/>
              <a:t>Investor reporting</a:t>
            </a:r>
          </a:p>
          <a:p>
            <a:pPr lvl="2"/>
            <a:r>
              <a:rPr lang="en-US" dirty="0"/>
              <a:t>Stakeholder communication</a:t>
            </a:r>
          </a:p>
          <a:p>
            <a:pPr lvl="2"/>
            <a:r>
              <a:rPr lang="en-US" dirty="0"/>
              <a:t>Knowledge management</a:t>
            </a:r>
          </a:p>
          <a:p>
            <a:pPr lvl="2"/>
            <a:r>
              <a:rPr lang="en-US" dirty="0"/>
              <a:t>Sustainability risk assessment</a:t>
            </a:r>
          </a:p>
          <a:p>
            <a:pPr lvl="2"/>
            <a:r>
              <a:rPr lang="en-US" dirty="0"/>
              <a:t>Climate scenario modeling</a:t>
            </a:r>
          </a:p>
          <a:p>
            <a:pPr lvl="2"/>
            <a:r>
              <a:rPr lang="en-US" dirty="0"/>
              <a:t>Due diligence and M&amp;A pre-investment analysis</a:t>
            </a:r>
          </a:p>
        </p:txBody>
      </p:sp>
      <p:sp>
        <p:nvSpPr>
          <p:cNvPr id="5" name="Slide Number Placeholder 4">
            <a:extLst>
              <a:ext uri="{FF2B5EF4-FFF2-40B4-BE49-F238E27FC236}">
                <a16:creationId xmlns:a16="http://schemas.microsoft.com/office/drawing/2014/main" id="{8D2937EF-7344-21E5-7A83-AADE783DD7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FFFFFF"/>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endParaRPr>
          </a:p>
        </p:txBody>
      </p:sp>
      <p:pic>
        <p:nvPicPr>
          <p:cNvPr id="8" name="Picture Placeholder 7">
            <a:extLst>
              <a:ext uri="{FF2B5EF4-FFF2-40B4-BE49-F238E27FC236}">
                <a16:creationId xmlns:a16="http://schemas.microsoft.com/office/drawing/2014/main" id="{A0122A84-3431-9E50-EDEA-20420E428FD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2" name="Footer Placeholder 4">
            <a:extLst>
              <a:ext uri="{FF2B5EF4-FFF2-40B4-BE49-F238E27FC236}">
                <a16:creationId xmlns:a16="http://schemas.microsoft.com/office/drawing/2014/main" id="{1F5E39F2-0F76-C98B-2D08-59A8063ED8DE}"/>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rPr>
              <a:t>Presented at the 2025 All Actuaries Summit</a:t>
            </a:r>
          </a:p>
        </p:txBody>
      </p:sp>
      <p:sp>
        <p:nvSpPr>
          <p:cNvPr id="6" name="Slide Number Placeholder 3">
            <a:extLst>
              <a:ext uri="{FF2B5EF4-FFF2-40B4-BE49-F238E27FC236}">
                <a16:creationId xmlns:a16="http://schemas.microsoft.com/office/drawing/2014/main" id="{5E46EB68-3344-33D7-3EB2-8E105F4A5EB1}"/>
              </a:ext>
            </a:extLst>
          </p:cNvPr>
          <p:cNvSpPr txBox="1">
            <a:spLocks/>
          </p:cNvSpPr>
          <p:nvPr/>
        </p:nvSpPr>
        <p:spPr>
          <a:xfrm>
            <a:off x="11619977" y="6553200"/>
            <a:ext cx="416447" cy="186484"/>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26</a:t>
            </a:fld>
            <a:endParaRPr lang="en-GB" dirty="0"/>
          </a:p>
        </p:txBody>
      </p:sp>
    </p:spTree>
    <p:extLst>
      <p:ext uri="{BB962C8B-B14F-4D97-AF65-F5344CB8AC3E}">
        <p14:creationId xmlns:p14="http://schemas.microsoft.com/office/powerpoint/2010/main" val="1544220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E8EAE-89F1-6A7D-A5E5-3F999CFB33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36F0F9-A50C-176B-D871-C9ABF178737C}"/>
              </a:ext>
            </a:extLst>
          </p:cNvPr>
          <p:cNvSpPr>
            <a:spLocks noGrp="1"/>
          </p:cNvSpPr>
          <p:nvPr>
            <p:ph type="title"/>
          </p:nvPr>
        </p:nvSpPr>
        <p:spPr/>
        <p:txBody>
          <a:bodyPr/>
          <a:lstStyle/>
          <a:p>
            <a:r>
              <a:rPr lang="en-US" dirty="0"/>
              <a:t>Data Science AI Use Cases</a:t>
            </a:r>
          </a:p>
        </p:txBody>
      </p:sp>
      <p:sp>
        <p:nvSpPr>
          <p:cNvPr id="4" name="Content Placeholder 3">
            <a:extLst>
              <a:ext uri="{FF2B5EF4-FFF2-40B4-BE49-F238E27FC236}">
                <a16:creationId xmlns:a16="http://schemas.microsoft.com/office/drawing/2014/main" id="{DB9F9E33-9E61-4E45-722A-869D4B064A1C}"/>
              </a:ext>
            </a:extLst>
          </p:cNvPr>
          <p:cNvSpPr>
            <a:spLocks noGrp="1"/>
          </p:cNvSpPr>
          <p:nvPr>
            <p:ph idx="1"/>
          </p:nvPr>
        </p:nvSpPr>
        <p:spPr/>
        <p:txBody>
          <a:bodyPr/>
          <a:lstStyle/>
          <a:p>
            <a:pPr lvl="2"/>
            <a:r>
              <a:rPr lang="en-US" dirty="0"/>
              <a:t>Automated data cleaning</a:t>
            </a:r>
          </a:p>
          <a:p>
            <a:pPr lvl="2"/>
            <a:r>
              <a:rPr lang="en-US" dirty="0"/>
              <a:t>Feature engineering</a:t>
            </a:r>
          </a:p>
          <a:p>
            <a:pPr lvl="2"/>
            <a:r>
              <a:rPr lang="en-US" dirty="0">
                <a:solidFill>
                  <a:srgbClr val="FF0000"/>
                </a:solidFill>
              </a:rPr>
              <a:t>Natural language to code</a:t>
            </a:r>
          </a:p>
          <a:p>
            <a:pPr lvl="2"/>
            <a:r>
              <a:rPr lang="en-US" dirty="0"/>
              <a:t>Model documentation</a:t>
            </a:r>
          </a:p>
          <a:p>
            <a:pPr lvl="2"/>
            <a:r>
              <a:rPr lang="en-US" dirty="0"/>
              <a:t>Model interpretability</a:t>
            </a:r>
          </a:p>
          <a:p>
            <a:pPr lvl="2"/>
            <a:r>
              <a:rPr lang="en-US" dirty="0"/>
              <a:t>Scenario generation</a:t>
            </a:r>
          </a:p>
          <a:p>
            <a:pPr lvl="2"/>
            <a:r>
              <a:rPr lang="en-US" dirty="0"/>
              <a:t>Trend detection of unstructured data</a:t>
            </a:r>
          </a:p>
          <a:p>
            <a:pPr lvl="2"/>
            <a:r>
              <a:rPr lang="en-US" dirty="0"/>
              <a:t>Code automation</a:t>
            </a:r>
          </a:p>
          <a:p>
            <a:pPr lvl="2"/>
            <a:r>
              <a:rPr lang="en-US" dirty="0"/>
              <a:t>Pipeline documentation</a:t>
            </a:r>
          </a:p>
          <a:p>
            <a:pPr lvl="2"/>
            <a:r>
              <a:rPr lang="en-US" dirty="0"/>
              <a:t>Data cataloging</a:t>
            </a:r>
          </a:p>
          <a:p>
            <a:pPr lvl="2"/>
            <a:r>
              <a:rPr lang="en-US" dirty="0"/>
              <a:t>Stakeholder reports</a:t>
            </a:r>
          </a:p>
          <a:p>
            <a:pPr lvl="2"/>
            <a:r>
              <a:rPr lang="en-US" dirty="0"/>
              <a:t>Dashboard narratives + insight summarisation</a:t>
            </a:r>
          </a:p>
          <a:p>
            <a:pPr lvl="2"/>
            <a:r>
              <a:rPr lang="en-US" dirty="0"/>
              <a:t>Model validation</a:t>
            </a:r>
          </a:p>
          <a:p>
            <a:pPr lvl="2"/>
            <a:r>
              <a:rPr lang="en-US" dirty="0"/>
              <a:t>Text data analysis</a:t>
            </a:r>
          </a:p>
          <a:p>
            <a:pPr lvl="2"/>
            <a:r>
              <a:rPr lang="en-US" dirty="0"/>
              <a:t>Customer behaviour analysis</a:t>
            </a:r>
          </a:p>
          <a:p>
            <a:pPr lvl="2"/>
            <a:r>
              <a:rPr lang="en-US" dirty="0"/>
              <a:t>Anomaly detection</a:t>
            </a:r>
          </a:p>
          <a:p>
            <a:pPr lvl="2"/>
            <a:r>
              <a:rPr lang="en-US" dirty="0"/>
              <a:t>Code explanations</a:t>
            </a:r>
          </a:p>
          <a:p>
            <a:pPr lvl="2"/>
            <a:r>
              <a:rPr lang="en-US" dirty="0"/>
              <a:t>Code review assistance</a:t>
            </a:r>
          </a:p>
          <a:p>
            <a:pPr lvl="2"/>
            <a:r>
              <a:rPr lang="en-US" dirty="0"/>
              <a:t>Integration assistance</a:t>
            </a:r>
          </a:p>
          <a:p>
            <a:pPr lvl="2"/>
            <a:r>
              <a:rPr lang="en-US" dirty="0"/>
              <a:t>Fairness audits</a:t>
            </a:r>
          </a:p>
        </p:txBody>
      </p:sp>
      <p:sp>
        <p:nvSpPr>
          <p:cNvPr id="5" name="Slide Number Placeholder 4">
            <a:extLst>
              <a:ext uri="{FF2B5EF4-FFF2-40B4-BE49-F238E27FC236}">
                <a16:creationId xmlns:a16="http://schemas.microsoft.com/office/drawing/2014/main" id="{2C6DF9EF-33CB-69CD-674F-61AA5D22CF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FFFFFF"/>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endParaRPr>
          </a:p>
        </p:txBody>
      </p:sp>
      <p:pic>
        <p:nvPicPr>
          <p:cNvPr id="8" name="Picture Placeholder 7">
            <a:extLst>
              <a:ext uri="{FF2B5EF4-FFF2-40B4-BE49-F238E27FC236}">
                <a16:creationId xmlns:a16="http://schemas.microsoft.com/office/drawing/2014/main" id="{827507C9-A4AD-6D8D-1085-662302207E3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2" name="Footer Placeholder 4">
            <a:extLst>
              <a:ext uri="{FF2B5EF4-FFF2-40B4-BE49-F238E27FC236}">
                <a16:creationId xmlns:a16="http://schemas.microsoft.com/office/drawing/2014/main" id="{4B3644F4-E3FD-A0AD-B719-D5249E0FCAE8}"/>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rPr>
              <a:t>Presented at the 2025 All Actuaries Summit</a:t>
            </a:r>
          </a:p>
        </p:txBody>
      </p:sp>
      <p:sp>
        <p:nvSpPr>
          <p:cNvPr id="6" name="Slide Number Placeholder 3">
            <a:extLst>
              <a:ext uri="{FF2B5EF4-FFF2-40B4-BE49-F238E27FC236}">
                <a16:creationId xmlns:a16="http://schemas.microsoft.com/office/drawing/2014/main" id="{8C1FF171-ACA0-9D44-F25B-2ECFB4566E64}"/>
              </a:ext>
            </a:extLst>
          </p:cNvPr>
          <p:cNvSpPr txBox="1">
            <a:spLocks/>
          </p:cNvSpPr>
          <p:nvPr/>
        </p:nvSpPr>
        <p:spPr>
          <a:xfrm>
            <a:off x="11619977" y="6553200"/>
            <a:ext cx="416447" cy="186484"/>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27</a:t>
            </a:fld>
            <a:endParaRPr lang="en-GB" dirty="0"/>
          </a:p>
        </p:txBody>
      </p:sp>
    </p:spTree>
    <p:extLst>
      <p:ext uri="{BB962C8B-B14F-4D97-AF65-F5344CB8AC3E}">
        <p14:creationId xmlns:p14="http://schemas.microsoft.com/office/powerpoint/2010/main" val="3871249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E08CA-A183-5941-9AFC-A529BE48C0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986B8C-999E-7444-9959-C432314CA5D2}"/>
              </a:ext>
            </a:extLst>
          </p:cNvPr>
          <p:cNvSpPr>
            <a:spLocks noGrp="1"/>
          </p:cNvSpPr>
          <p:nvPr>
            <p:ph type="title"/>
          </p:nvPr>
        </p:nvSpPr>
        <p:spPr/>
        <p:txBody>
          <a:bodyPr/>
          <a:lstStyle/>
          <a:p>
            <a:r>
              <a:rPr lang="en-US" dirty="0"/>
              <a:t>Regulatory AI Use Cases</a:t>
            </a:r>
          </a:p>
        </p:txBody>
      </p:sp>
      <p:sp>
        <p:nvSpPr>
          <p:cNvPr id="4" name="Content Placeholder 3">
            <a:extLst>
              <a:ext uri="{FF2B5EF4-FFF2-40B4-BE49-F238E27FC236}">
                <a16:creationId xmlns:a16="http://schemas.microsoft.com/office/drawing/2014/main" id="{8DD9C412-986A-E59C-F417-E039A7929C19}"/>
              </a:ext>
            </a:extLst>
          </p:cNvPr>
          <p:cNvSpPr>
            <a:spLocks noGrp="1"/>
          </p:cNvSpPr>
          <p:nvPr>
            <p:ph idx="1"/>
          </p:nvPr>
        </p:nvSpPr>
        <p:spPr/>
        <p:txBody>
          <a:bodyPr/>
          <a:lstStyle/>
          <a:p>
            <a:pPr lvl="2"/>
            <a:r>
              <a:rPr lang="en-US" dirty="0"/>
              <a:t>Regulatory reporting</a:t>
            </a:r>
          </a:p>
          <a:p>
            <a:pPr lvl="2"/>
            <a:r>
              <a:rPr lang="en-US" dirty="0"/>
              <a:t>Compliance documentation</a:t>
            </a:r>
          </a:p>
          <a:p>
            <a:pPr lvl="2"/>
            <a:r>
              <a:rPr lang="en-US" dirty="0"/>
              <a:t>Regulatory stress tests</a:t>
            </a:r>
          </a:p>
          <a:p>
            <a:pPr lvl="2"/>
            <a:r>
              <a:rPr lang="en-US" dirty="0"/>
              <a:t>Emerging risks identification</a:t>
            </a:r>
          </a:p>
          <a:p>
            <a:pPr lvl="2"/>
            <a:r>
              <a:rPr lang="en-US" dirty="0"/>
              <a:t>Model governance</a:t>
            </a:r>
          </a:p>
          <a:p>
            <a:pPr lvl="2"/>
            <a:r>
              <a:rPr lang="en-US" dirty="0"/>
              <a:t>Board reporting</a:t>
            </a:r>
          </a:p>
          <a:p>
            <a:pPr lvl="2"/>
            <a:r>
              <a:rPr lang="en-US" dirty="0"/>
              <a:t>Data quality assessments</a:t>
            </a:r>
          </a:p>
          <a:p>
            <a:pPr lvl="2"/>
            <a:r>
              <a:rPr lang="en-US" dirty="0"/>
              <a:t>Model documentation</a:t>
            </a:r>
          </a:p>
          <a:p>
            <a:pPr lvl="2"/>
            <a:r>
              <a:rPr lang="en-US" dirty="0"/>
              <a:t>Fairness and transparency audits</a:t>
            </a:r>
          </a:p>
          <a:p>
            <a:pPr lvl="2"/>
            <a:r>
              <a:rPr lang="en-US" dirty="0"/>
              <a:t>Market conduct monitoring</a:t>
            </a:r>
          </a:p>
          <a:p>
            <a:pPr lvl="2"/>
            <a:r>
              <a:rPr lang="en-US" dirty="0"/>
              <a:t>Climate scenario reporting</a:t>
            </a:r>
          </a:p>
          <a:p>
            <a:pPr lvl="2"/>
            <a:r>
              <a:rPr lang="en-US" dirty="0"/>
              <a:t>Sustainability metrics</a:t>
            </a:r>
          </a:p>
          <a:p>
            <a:pPr lvl="2"/>
            <a:r>
              <a:rPr lang="en-US" dirty="0"/>
              <a:t>Policy impact analysis</a:t>
            </a:r>
          </a:p>
          <a:p>
            <a:pPr lvl="2"/>
            <a:r>
              <a:rPr lang="en-US" dirty="0">
                <a:solidFill>
                  <a:srgbClr val="FF0000"/>
                </a:solidFill>
              </a:rPr>
              <a:t>Public consultation responses</a:t>
            </a:r>
          </a:p>
          <a:p>
            <a:pPr lvl="2"/>
            <a:r>
              <a:rPr lang="en-US" dirty="0"/>
              <a:t>Transparency tools</a:t>
            </a:r>
          </a:p>
          <a:p>
            <a:pPr lvl="2"/>
            <a:r>
              <a:rPr lang="en-US" dirty="0"/>
              <a:t>Operational risk quantification</a:t>
            </a:r>
          </a:p>
          <a:p>
            <a:pPr lvl="2"/>
            <a:r>
              <a:rPr lang="en-US" dirty="0"/>
              <a:t>KYC (Know Your Customer)</a:t>
            </a:r>
          </a:p>
          <a:p>
            <a:pPr lvl="2"/>
            <a:r>
              <a:rPr lang="en-US" dirty="0"/>
              <a:t>Regulatory updates</a:t>
            </a:r>
          </a:p>
          <a:p>
            <a:pPr lvl="2"/>
            <a:r>
              <a:rPr lang="en-US" dirty="0"/>
              <a:t>Cross-jurisdiction analysis</a:t>
            </a:r>
          </a:p>
          <a:p>
            <a:pPr lvl="2"/>
            <a:r>
              <a:rPr lang="en-US" dirty="0"/>
              <a:t>Legislation summarisation</a:t>
            </a:r>
          </a:p>
        </p:txBody>
      </p:sp>
      <p:sp>
        <p:nvSpPr>
          <p:cNvPr id="5" name="Slide Number Placeholder 4">
            <a:extLst>
              <a:ext uri="{FF2B5EF4-FFF2-40B4-BE49-F238E27FC236}">
                <a16:creationId xmlns:a16="http://schemas.microsoft.com/office/drawing/2014/main" id="{EBEB8C2D-6F4A-CE4B-8C79-F10AE9BFB0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FFFFFF"/>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endParaRPr>
          </a:p>
        </p:txBody>
      </p:sp>
      <p:pic>
        <p:nvPicPr>
          <p:cNvPr id="8" name="Picture Placeholder 7">
            <a:extLst>
              <a:ext uri="{FF2B5EF4-FFF2-40B4-BE49-F238E27FC236}">
                <a16:creationId xmlns:a16="http://schemas.microsoft.com/office/drawing/2014/main" id="{EDFDCFCB-599C-F34D-0ACD-0D9DA731421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2" name="Slide Number Placeholder 3">
            <a:extLst>
              <a:ext uri="{FF2B5EF4-FFF2-40B4-BE49-F238E27FC236}">
                <a16:creationId xmlns:a16="http://schemas.microsoft.com/office/drawing/2014/main" id="{4C7B55BC-B252-B1E5-E5D5-835734F5057E}"/>
              </a:ext>
            </a:extLst>
          </p:cNvPr>
          <p:cNvSpPr txBox="1">
            <a:spLocks/>
          </p:cNvSpPr>
          <p:nvPr/>
        </p:nvSpPr>
        <p:spPr>
          <a:xfrm>
            <a:off x="11619977" y="6553200"/>
            <a:ext cx="416447" cy="186484"/>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28</a:t>
            </a:fld>
            <a:endParaRPr lang="en-GB" dirty="0"/>
          </a:p>
        </p:txBody>
      </p:sp>
    </p:spTree>
    <p:extLst>
      <p:ext uri="{BB962C8B-B14F-4D97-AF65-F5344CB8AC3E}">
        <p14:creationId xmlns:p14="http://schemas.microsoft.com/office/powerpoint/2010/main" val="1074412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438D4-1B01-BAA1-0979-74194A6AA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5DAFBF-0FBB-3ABE-5DEF-B76F0009B730}"/>
              </a:ext>
            </a:extLst>
          </p:cNvPr>
          <p:cNvSpPr>
            <a:spLocks noGrp="1"/>
          </p:cNvSpPr>
          <p:nvPr>
            <p:ph type="title"/>
          </p:nvPr>
        </p:nvSpPr>
        <p:spPr/>
        <p:txBody>
          <a:bodyPr/>
          <a:lstStyle/>
          <a:p>
            <a:r>
              <a:rPr lang="en-US" dirty="0"/>
              <a:t>AI Use Cases </a:t>
            </a:r>
            <a:r>
              <a:rPr lang="en-US"/>
              <a:t>in Education</a:t>
            </a:r>
            <a:endParaRPr lang="en-US" dirty="0"/>
          </a:p>
        </p:txBody>
      </p:sp>
      <p:sp>
        <p:nvSpPr>
          <p:cNvPr id="3" name="Text Placeholder 2">
            <a:extLst>
              <a:ext uri="{FF2B5EF4-FFF2-40B4-BE49-F238E27FC236}">
                <a16:creationId xmlns:a16="http://schemas.microsoft.com/office/drawing/2014/main" id="{3B2B4CA7-D6CE-ADFB-FCF6-7C5B7E3648C2}"/>
              </a:ext>
            </a:extLst>
          </p:cNvPr>
          <p:cNvSpPr>
            <a:spLocks noGrp="1"/>
          </p:cNvSpPr>
          <p:nvPr>
            <p:ph type="body" sz="quarter" idx="10"/>
          </p:nvPr>
        </p:nvSpPr>
        <p:spPr/>
        <p:txBody>
          <a:bodyPr/>
          <a:lstStyle/>
          <a:p>
            <a:r>
              <a:rPr lang="en-US" dirty="0"/>
              <a:t>05</a:t>
            </a:r>
          </a:p>
        </p:txBody>
      </p:sp>
      <p:sp>
        <p:nvSpPr>
          <p:cNvPr id="4" name="Footer Placeholder 4">
            <a:extLst>
              <a:ext uri="{FF2B5EF4-FFF2-40B4-BE49-F238E27FC236}">
                <a16:creationId xmlns:a16="http://schemas.microsoft.com/office/drawing/2014/main" id="{1FA961E1-2DD6-F621-3BDE-AD9B2E53DE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122584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18DF-8931-64F6-BEF1-577A6F34CA22}"/>
              </a:ext>
            </a:extLst>
          </p:cNvPr>
          <p:cNvSpPr>
            <a:spLocks noGrp="1"/>
          </p:cNvSpPr>
          <p:nvPr>
            <p:ph type="ctrTitle"/>
          </p:nvPr>
        </p:nvSpPr>
        <p:spPr/>
        <p:txBody>
          <a:bodyPr/>
          <a:lstStyle/>
          <a:p>
            <a:r>
              <a:rPr lang="en-US" dirty="0"/>
              <a:t>AI, Actuaries, and Education</a:t>
            </a:r>
          </a:p>
        </p:txBody>
      </p:sp>
      <p:sp>
        <p:nvSpPr>
          <p:cNvPr id="3" name="Subtitle 2">
            <a:extLst>
              <a:ext uri="{FF2B5EF4-FFF2-40B4-BE49-F238E27FC236}">
                <a16:creationId xmlns:a16="http://schemas.microsoft.com/office/drawing/2014/main" id="{AF3193C2-F8F3-1189-B1F4-3B1D13EA3C7F}"/>
              </a:ext>
            </a:extLst>
          </p:cNvPr>
          <p:cNvSpPr>
            <a:spLocks noGrp="1"/>
          </p:cNvSpPr>
          <p:nvPr>
            <p:ph type="subTitle" idx="1"/>
          </p:nvPr>
        </p:nvSpPr>
        <p:spPr/>
        <p:txBody>
          <a:bodyPr/>
          <a:lstStyle/>
          <a:p>
            <a:r>
              <a:rPr lang="en-US" dirty="0"/>
              <a:t>Colin Priest</a:t>
            </a:r>
          </a:p>
          <a:p>
            <a:r>
              <a:rPr lang="en-US" dirty="0"/>
              <a:t>June 2025</a:t>
            </a:r>
          </a:p>
        </p:txBody>
      </p:sp>
      <p:sp>
        <p:nvSpPr>
          <p:cNvPr id="4" name="Footer Placeholder 4">
            <a:extLst>
              <a:ext uri="{FF2B5EF4-FFF2-40B4-BE49-F238E27FC236}">
                <a16:creationId xmlns:a16="http://schemas.microsoft.com/office/drawing/2014/main" id="{85F806FA-5237-2A06-33AC-08E634B7AC3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025641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B326D-3036-2CE8-7BF0-5CD954FC4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BB7ED-A667-2CA6-5F9C-FA886E04820D}"/>
              </a:ext>
            </a:extLst>
          </p:cNvPr>
          <p:cNvSpPr>
            <a:spLocks noGrp="1"/>
          </p:cNvSpPr>
          <p:nvPr>
            <p:ph type="title"/>
          </p:nvPr>
        </p:nvSpPr>
        <p:spPr/>
        <p:txBody>
          <a:bodyPr/>
          <a:lstStyle/>
          <a:p>
            <a:r>
              <a:rPr lang="en-US" dirty="0"/>
              <a:t>Bloom’s Taxonomy (Simplified)</a:t>
            </a:r>
          </a:p>
        </p:txBody>
      </p:sp>
      <p:sp>
        <p:nvSpPr>
          <p:cNvPr id="4" name="Slide Number Placeholder 3">
            <a:extLst>
              <a:ext uri="{FF2B5EF4-FFF2-40B4-BE49-F238E27FC236}">
                <a16:creationId xmlns:a16="http://schemas.microsoft.com/office/drawing/2014/main" id="{4060D56F-C7A0-9C7A-5645-FC2AB1D84AA9}"/>
              </a:ext>
            </a:extLst>
          </p:cNvPr>
          <p:cNvSpPr>
            <a:spLocks noGrp="1"/>
          </p:cNvSpPr>
          <p:nvPr>
            <p:ph type="sldNum" sz="quarter" idx="12"/>
          </p:nvPr>
        </p:nvSpPr>
        <p:spPr/>
        <p:txBody>
          <a:bodyPr/>
          <a:lstStyle/>
          <a:p>
            <a:fld id="{741AFF56-1126-4107-9C02-BC0EFBF16431}" type="slidenum">
              <a:rPr lang="en-GB" smtClean="0"/>
              <a:pPr/>
              <a:t>30</a:t>
            </a:fld>
            <a:endParaRPr lang="en-GB" dirty="0"/>
          </a:p>
        </p:txBody>
      </p:sp>
      <p:sp>
        <p:nvSpPr>
          <p:cNvPr id="5" name="Footer Placeholder 4">
            <a:extLst>
              <a:ext uri="{FF2B5EF4-FFF2-40B4-BE49-F238E27FC236}">
                <a16:creationId xmlns:a16="http://schemas.microsoft.com/office/drawing/2014/main" id="{40F315C6-3BF6-66CB-FC2E-DFE0EEBE1DF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7" name="Diagram 6">
            <a:extLst>
              <a:ext uri="{FF2B5EF4-FFF2-40B4-BE49-F238E27FC236}">
                <a16:creationId xmlns:a16="http://schemas.microsoft.com/office/drawing/2014/main" id="{6A3EA6B2-B1D1-C422-B880-776FD6B82A6E}"/>
              </a:ext>
            </a:extLst>
          </p:cNvPr>
          <p:cNvGraphicFramePr/>
          <p:nvPr/>
        </p:nvGraphicFramePr>
        <p:xfrm>
          <a:off x="722647" y="1168617"/>
          <a:ext cx="10937025" cy="605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02961603-3315-28AF-38E1-66B5B6BB15A8}"/>
              </a:ext>
            </a:extLst>
          </p:cNvPr>
          <p:cNvSpPr txBox="1">
            <a:spLocks/>
          </p:cNvSpPr>
          <p:nvPr/>
        </p:nvSpPr>
        <p:spPr>
          <a:xfrm>
            <a:off x="1335315" y="4728867"/>
            <a:ext cx="2489709" cy="12033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Acquire, retain and recall information</a:t>
            </a:r>
          </a:p>
        </p:txBody>
      </p:sp>
      <p:sp>
        <p:nvSpPr>
          <p:cNvPr id="8" name="Content Placeholder 2">
            <a:extLst>
              <a:ext uri="{FF2B5EF4-FFF2-40B4-BE49-F238E27FC236}">
                <a16:creationId xmlns:a16="http://schemas.microsoft.com/office/drawing/2014/main" id="{9F15A6F6-3ABA-90EC-09AF-7DC6E43F6754}"/>
              </a:ext>
            </a:extLst>
          </p:cNvPr>
          <p:cNvSpPr txBox="1">
            <a:spLocks/>
          </p:cNvSpPr>
          <p:nvPr/>
        </p:nvSpPr>
        <p:spPr>
          <a:xfrm>
            <a:off x="5192537" y="3902473"/>
            <a:ext cx="2489709" cy="12033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Understand and explain in your own words</a:t>
            </a:r>
          </a:p>
        </p:txBody>
      </p:sp>
      <p:sp>
        <p:nvSpPr>
          <p:cNvPr id="9" name="Content Placeholder 2">
            <a:extLst>
              <a:ext uri="{FF2B5EF4-FFF2-40B4-BE49-F238E27FC236}">
                <a16:creationId xmlns:a16="http://schemas.microsoft.com/office/drawing/2014/main" id="{9279B83C-CB4E-E66F-8D99-52815EF73319}"/>
              </a:ext>
            </a:extLst>
          </p:cNvPr>
          <p:cNvSpPr txBox="1">
            <a:spLocks/>
          </p:cNvSpPr>
          <p:nvPr/>
        </p:nvSpPr>
        <p:spPr>
          <a:xfrm>
            <a:off x="9015416" y="2993507"/>
            <a:ext cx="2489709" cy="12033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Solve problems or analyse situations</a:t>
            </a:r>
          </a:p>
        </p:txBody>
      </p:sp>
      <p:sp>
        <p:nvSpPr>
          <p:cNvPr id="3" name="Oval 2">
            <a:extLst>
              <a:ext uri="{FF2B5EF4-FFF2-40B4-BE49-F238E27FC236}">
                <a16:creationId xmlns:a16="http://schemas.microsoft.com/office/drawing/2014/main" id="{85CA36B8-F636-0EF3-8342-A03A8AF74C3B}"/>
              </a:ext>
            </a:extLst>
          </p:cNvPr>
          <p:cNvSpPr/>
          <p:nvPr/>
        </p:nvSpPr>
        <p:spPr>
          <a:xfrm>
            <a:off x="901521" y="3737113"/>
            <a:ext cx="3219905" cy="10910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6352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83525-06D2-C67C-3FB6-1FBAE2258F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1DFB1C-AA5A-63BA-30BB-301039A83547}"/>
              </a:ext>
            </a:extLst>
          </p:cNvPr>
          <p:cNvSpPr>
            <a:spLocks noGrp="1"/>
          </p:cNvSpPr>
          <p:nvPr>
            <p:ph type="title"/>
          </p:nvPr>
        </p:nvSpPr>
        <p:spPr/>
        <p:txBody>
          <a:bodyPr/>
          <a:lstStyle/>
          <a:p>
            <a:r>
              <a:rPr lang="en-US" dirty="0"/>
              <a:t>Knowledge</a:t>
            </a:r>
          </a:p>
        </p:txBody>
      </p:sp>
      <p:sp>
        <p:nvSpPr>
          <p:cNvPr id="4" name="Slide Number Placeholder 3">
            <a:extLst>
              <a:ext uri="{FF2B5EF4-FFF2-40B4-BE49-F238E27FC236}">
                <a16:creationId xmlns:a16="http://schemas.microsoft.com/office/drawing/2014/main" id="{8230D514-7813-58D3-5263-33C9F17107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000000"/>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endParaRPr>
          </a:p>
        </p:txBody>
      </p:sp>
      <p:sp>
        <p:nvSpPr>
          <p:cNvPr id="5" name="Footer Placeholder 4">
            <a:extLst>
              <a:ext uri="{FF2B5EF4-FFF2-40B4-BE49-F238E27FC236}">
                <a16:creationId xmlns:a16="http://schemas.microsoft.com/office/drawing/2014/main" id="{75DFBE27-0BE4-19F3-5AF1-F39BBBBF99C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69FF"/>
                </a:solidFill>
                <a:effectLst/>
                <a:uLnTx/>
                <a:uFillTx/>
                <a:latin typeface="ABC Oracle Medium" panose="020B0504040202060203" pitchFamily="34" charset="77"/>
                <a:ea typeface="+mn-ea"/>
                <a:cs typeface="+mn-cs"/>
              </a:rPr>
              <a:t>Presented at the 2025 All Actuaries Summit</a:t>
            </a:r>
          </a:p>
        </p:txBody>
      </p:sp>
      <p:pic>
        <p:nvPicPr>
          <p:cNvPr id="7" name="Picture 6" descr="A person pointing at a board&#10;&#10;Description automatically generated">
            <a:extLst>
              <a:ext uri="{FF2B5EF4-FFF2-40B4-BE49-F238E27FC236}">
                <a16:creationId xmlns:a16="http://schemas.microsoft.com/office/drawing/2014/main" id="{166FB2B5-6C46-9280-1A23-66C19C2FA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27" y="1013138"/>
            <a:ext cx="1277014" cy="1283898"/>
          </a:xfrm>
          <a:prstGeom prst="rect">
            <a:avLst/>
          </a:prstGeom>
        </p:spPr>
      </p:pic>
      <p:pic>
        <p:nvPicPr>
          <p:cNvPr id="162" name="Picture 161" descr="A silhouette of a person wearing a graduation cap&#10;&#10;Description automatically generated">
            <a:extLst>
              <a:ext uri="{FF2B5EF4-FFF2-40B4-BE49-F238E27FC236}">
                <a16:creationId xmlns:a16="http://schemas.microsoft.com/office/drawing/2014/main" id="{06BF2D82-01E4-E2F3-0AD1-7EA8627A9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4537" y="904606"/>
            <a:ext cx="993973" cy="1391562"/>
          </a:xfrm>
          <a:prstGeom prst="rect">
            <a:avLst/>
          </a:prstGeom>
        </p:spPr>
      </p:pic>
      <p:sp>
        <p:nvSpPr>
          <p:cNvPr id="182" name="Title 1">
            <a:extLst>
              <a:ext uri="{FF2B5EF4-FFF2-40B4-BE49-F238E27FC236}">
                <a16:creationId xmlns:a16="http://schemas.microsoft.com/office/drawing/2014/main" id="{4304679B-A4DE-80BA-4D49-A7C2AF36F156}"/>
              </a:ext>
            </a:extLst>
          </p:cNvPr>
          <p:cNvSpPr txBox="1">
            <a:spLocks/>
          </p:cNvSpPr>
          <p:nvPr/>
        </p:nvSpPr>
        <p:spPr>
          <a:xfrm>
            <a:off x="2261680" y="1351173"/>
            <a:ext cx="1776920" cy="37183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0" i="0" kern="1200">
                <a:solidFill>
                  <a:schemeClr val="accent1"/>
                </a:solidFill>
                <a:latin typeface="ABC Oracle Medium" panose="020B0504040202060203" pitchFamily="34" charset="77"/>
                <a:ea typeface="+mj-ea"/>
                <a:cs typeface="+mj-cs"/>
              </a:defRPr>
            </a:lvl1pPr>
          </a:lstStyle>
          <a:p>
            <a:r>
              <a:rPr lang="en-US" sz="2400" dirty="0"/>
              <a:t>Teachers</a:t>
            </a:r>
          </a:p>
        </p:txBody>
      </p:sp>
      <p:sp>
        <p:nvSpPr>
          <p:cNvPr id="183" name="Title 1">
            <a:extLst>
              <a:ext uri="{FF2B5EF4-FFF2-40B4-BE49-F238E27FC236}">
                <a16:creationId xmlns:a16="http://schemas.microsoft.com/office/drawing/2014/main" id="{E8710EB2-4189-0B8E-39FD-E0B363625A32}"/>
              </a:ext>
            </a:extLst>
          </p:cNvPr>
          <p:cNvSpPr txBox="1">
            <a:spLocks/>
          </p:cNvSpPr>
          <p:nvPr/>
        </p:nvSpPr>
        <p:spPr>
          <a:xfrm>
            <a:off x="7359567" y="1351173"/>
            <a:ext cx="1776920" cy="37183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0" i="0" kern="1200">
                <a:solidFill>
                  <a:schemeClr val="accent1"/>
                </a:solidFill>
                <a:latin typeface="ABC Oracle Medium" panose="020B0504040202060203" pitchFamily="34" charset="77"/>
                <a:ea typeface="+mj-ea"/>
                <a:cs typeface="+mj-cs"/>
              </a:defRPr>
            </a:lvl1pPr>
          </a:lstStyle>
          <a:p>
            <a:r>
              <a:rPr lang="en-US" sz="2400" dirty="0"/>
              <a:t>Students</a:t>
            </a:r>
          </a:p>
        </p:txBody>
      </p:sp>
      <p:sp>
        <p:nvSpPr>
          <p:cNvPr id="191" name="Content Placeholder 3">
            <a:extLst>
              <a:ext uri="{FF2B5EF4-FFF2-40B4-BE49-F238E27FC236}">
                <a16:creationId xmlns:a16="http://schemas.microsoft.com/office/drawing/2014/main" id="{2E90C930-8D2E-3999-3C1E-F623C971DE1F}"/>
              </a:ext>
            </a:extLst>
          </p:cNvPr>
          <p:cNvSpPr>
            <a:spLocks noGrp="1"/>
          </p:cNvSpPr>
          <p:nvPr>
            <p:ph idx="1"/>
          </p:nvPr>
        </p:nvSpPr>
        <p:spPr>
          <a:xfrm>
            <a:off x="468334" y="2841937"/>
            <a:ext cx="4300995" cy="3969661"/>
          </a:xfrm>
        </p:spPr>
        <p:txBody>
          <a:bodyPr/>
          <a:lstStyle/>
          <a:p>
            <a:pPr lvl="2"/>
            <a:r>
              <a:rPr lang="en-US" sz="2000" dirty="0"/>
              <a:t>Simplifying explanations in course materials</a:t>
            </a:r>
          </a:p>
          <a:p>
            <a:pPr lvl="2"/>
            <a:r>
              <a:rPr lang="en-US" sz="2000" dirty="0">
                <a:solidFill>
                  <a:srgbClr val="FF0000"/>
                </a:solidFill>
              </a:rPr>
              <a:t>Redesigning presentations to be more engaging and intuitive</a:t>
            </a:r>
          </a:p>
          <a:p>
            <a:pPr lvl="2"/>
            <a:r>
              <a:rPr lang="en-US" sz="2000" dirty="0"/>
              <a:t>Designing learning activities</a:t>
            </a:r>
          </a:p>
          <a:p>
            <a:pPr lvl="2"/>
            <a:r>
              <a:rPr lang="en-US" sz="2000" dirty="0"/>
              <a:t>Summarising the course details</a:t>
            </a:r>
          </a:p>
          <a:p>
            <a:pPr lvl="2"/>
            <a:r>
              <a:rPr lang="en-US" sz="2000" dirty="0"/>
              <a:t>Generating multiple-choice quiz questions</a:t>
            </a:r>
          </a:p>
        </p:txBody>
      </p:sp>
      <p:sp>
        <p:nvSpPr>
          <p:cNvPr id="192" name="Content Placeholder 3">
            <a:extLst>
              <a:ext uri="{FF2B5EF4-FFF2-40B4-BE49-F238E27FC236}">
                <a16:creationId xmlns:a16="http://schemas.microsoft.com/office/drawing/2014/main" id="{51635E8A-1F99-B362-21E8-08EA4B7CEBB9}"/>
              </a:ext>
            </a:extLst>
          </p:cNvPr>
          <p:cNvSpPr txBox="1">
            <a:spLocks/>
          </p:cNvSpPr>
          <p:nvPr/>
        </p:nvSpPr>
        <p:spPr>
          <a:xfrm>
            <a:off x="5730659" y="2841936"/>
            <a:ext cx="4300995" cy="396966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2000" dirty="0"/>
              <a:t>Chatting with an interactive textbook to clarify ideas and check understanding</a:t>
            </a:r>
          </a:p>
          <a:p>
            <a:pPr lvl="2"/>
            <a:r>
              <a:rPr lang="en-US" sz="2000" dirty="0"/>
              <a:t>Quizzing themselves using AI-powered adaptive questions</a:t>
            </a:r>
          </a:p>
          <a:p>
            <a:pPr lvl="2"/>
            <a:r>
              <a:rPr lang="en-US" sz="2000" dirty="0">
                <a:solidFill>
                  <a:srgbClr val="FF0000"/>
                </a:solidFill>
              </a:rPr>
              <a:t>Generating mnemonics and images or diagrams, to enhance memory retention</a:t>
            </a:r>
          </a:p>
          <a:p>
            <a:pPr lvl="2"/>
            <a:r>
              <a:rPr lang="en-US" sz="2000" dirty="0"/>
              <a:t>Create flashcards based on the course content</a:t>
            </a:r>
          </a:p>
          <a:p>
            <a:pPr lvl="2"/>
            <a:r>
              <a:rPr lang="en-US" sz="2000" dirty="0"/>
              <a:t>Personalised study plans tailored to individual learning styles and pace</a:t>
            </a:r>
          </a:p>
          <a:p>
            <a:pPr lvl="2"/>
            <a:endParaRPr lang="en-US" sz="2000" dirty="0"/>
          </a:p>
        </p:txBody>
      </p:sp>
    </p:spTree>
    <p:extLst>
      <p:ext uri="{BB962C8B-B14F-4D97-AF65-F5344CB8AC3E}">
        <p14:creationId xmlns:p14="http://schemas.microsoft.com/office/powerpoint/2010/main" val="1686775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2ACAC-04B4-7E05-2AED-B47CBCF3F3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FF138-0B33-237D-2330-24F554891E29}"/>
              </a:ext>
            </a:extLst>
          </p:cNvPr>
          <p:cNvSpPr>
            <a:spLocks noGrp="1"/>
          </p:cNvSpPr>
          <p:nvPr>
            <p:ph type="title"/>
          </p:nvPr>
        </p:nvSpPr>
        <p:spPr/>
        <p:txBody>
          <a:bodyPr/>
          <a:lstStyle/>
          <a:p>
            <a:r>
              <a:rPr lang="en-US" dirty="0"/>
              <a:t>Knowledge: Mnemonics</a:t>
            </a:r>
          </a:p>
        </p:txBody>
      </p:sp>
      <p:sp>
        <p:nvSpPr>
          <p:cNvPr id="4" name="Slide Number Placeholder 3">
            <a:extLst>
              <a:ext uri="{FF2B5EF4-FFF2-40B4-BE49-F238E27FC236}">
                <a16:creationId xmlns:a16="http://schemas.microsoft.com/office/drawing/2014/main" id="{527F1991-C8D7-6F37-2D4B-68A8241401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000000"/>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endParaRPr>
          </a:p>
        </p:txBody>
      </p:sp>
      <p:sp>
        <p:nvSpPr>
          <p:cNvPr id="5" name="Footer Placeholder 4">
            <a:extLst>
              <a:ext uri="{FF2B5EF4-FFF2-40B4-BE49-F238E27FC236}">
                <a16:creationId xmlns:a16="http://schemas.microsoft.com/office/drawing/2014/main" id="{58C2F499-AD6E-CF6F-B7B2-9ABA2BA50C0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69FF"/>
                </a:solidFill>
                <a:effectLst/>
                <a:uLnTx/>
                <a:uFillTx/>
                <a:latin typeface="ABC Oracle Medium" panose="020B0504040202060203" pitchFamily="34" charset="77"/>
                <a:ea typeface="+mn-ea"/>
                <a:cs typeface="+mn-cs"/>
              </a:rPr>
              <a:t>Presented at the 2025 All Actuaries Summit</a:t>
            </a:r>
          </a:p>
        </p:txBody>
      </p:sp>
      <p:sp>
        <p:nvSpPr>
          <p:cNvPr id="9" name="TextBox 8">
            <a:extLst>
              <a:ext uri="{FF2B5EF4-FFF2-40B4-BE49-F238E27FC236}">
                <a16:creationId xmlns:a16="http://schemas.microsoft.com/office/drawing/2014/main" id="{FFE4A0FE-A44E-6048-5284-7AF1105AF1BC}"/>
              </a:ext>
            </a:extLst>
          </p:cNvPr>
          <p:cNvSpPr txBox="1"/>
          <p:nvPr/>
        </p:nvSpPr>
        <p:spPr>
          <a:xfrm>
            <a:off x="326849" y="1772585"/>
            <a:ext cx="8408124" cy="369332"/>
          </a:xfrm>
          <a:prstGeom prst="rect">
            <a:avLst/>
          </a:prstGeom>
          <a:noFill/>
        </p:spPr>
        <p:txBody>
          <a:bodyPr wrap="square">
            <a:spAutoFit/>
          </a:bodyPr>
          <a:lstStyle/>
          <a:p>
            <a:r>
              <a:rPr lang="en-GB" dirty="0">
                <a:hlinkClick r:id="rId2"/>
              </a:rPr>
              <a:t>https://bit.ly/40UaKWk</a:t>
            </a:r>
            <a:r>
              <a:rPr lang="en-GB" dirty="0"/>
              <a:t> </a:t>
            </a:r>
          </a:p>
        </p:txBody>
      </p:sp>
      <p:pic>
        <p:nvPicPr>
          <p:cNvPr id="11" name="Picture 10" descr="A qr code on a white background&#10;&#10;Description automatically generated">
            <a:extLst>
              <a:ext uri="{FF2B5EF4-FFF2-40B4-BE49-F238E27FC236}">
                <a16:creationId xmlns:a16="http://schemas.microsoft.com/office/drawing/2014/main" id="{FBE8AB46-D08E-F8E6-4B1C-E2B701A91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177" y="152400"/>
            <a:ext cx="6248400" cy="6248400"/>
          </a:xfrm>
          <a:prstGeom prst="rect">
            <a:avLst/>
          </a:prstGeom>
        </p:spPr>
      </p:pic>
    </p:spTree>
    <p:extLst>
      <p:ext uri="{BB962C8B-B14F-4D97-AF65-F5344CB8AC3E}">
        <p14:creationId xmlns:p14="http://schemas.microsoft.com/office/powerpoint/2010/main" val="2790828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5EC57-86F1-4832-0538-C1C11168E8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798EB-2426-1ED8-2F6B-498AA56E5D8A}"/>
              </a:ext>
            </a:extLst>
          </p:cNvPr>
          <p:cNvSpPr>
            <a:spLocks noGrp="1"/>
          </p:cNvSpPr>
          <p:nvPr>
            <p:ph type="title"/>
          </p:nvPr>
        </p:nvSpPr>
        <p:spPr/>
        <p:txBody>
          <a:bodyPr/>
          <a:lstStyle/>
          <a:p>
            <a:r>
              <a:rPr lang="en-US" dirty="0"/>
              <a:t>Bloom’s Taxonomy (Simplified)</a:t>
            </a:r>
          </a:p>
        </p:txBody>
      </p:sp>
      <p:sp>
        <p:nvSpPr>
          <p:cNvPr id="4" name="Slide Number Placeholder 3">
            <a:extLst>
              <a:ext uri="{FF2B5EF4-FFF2-40B4-BE49-F238E27FC236}">
                <a16:creationId xmlns:a16="http://schemas.microsoft.com/office/drawing/2014/main" id="{C73E425B-F194-F515-3421-0F6044113070}"/>
              </a:ext>
            </a:extLst>
          </p:cNvPr>
          <p:cNvSpPr>
            <a:spLocks noGrp="1"/>
          </p:cNvSpPr>
          <p:nvPr>
            <p:ph type="sldNum" sz="quarter" idx="12"/>
          </p:nvPr>
        </p:nvSpPr>
        <p:spPr/>
        <p:txBody>
          <a:bodyPr/>
          <a:lstStyle/>
          <a:p>
            <a:fld id="{741AFF56-1126-4107-9C02-BC0EFBF16431}" type="slidenum">
              <a:rPr lang="en-GB" smtClean="0"/>
              <a:pPr/>
              <a:t>33</a:t>
            </a:fld>
            <a:endParaRPr lang="en-GB" dirty="0"/>
          </a:p>
        </p:txBody>
      </p:sp>
      <p:sp>
        <p:nvSpPr>
          <p:cNvPr id="5" name="Footer Placeholder 4">
            <a:extLst>
              <a:ext uri="{FF2B5EF4-FFF2-40B4-BE49-F238E27FC236}">
                <a16:creationId xmlns:a16="http://schemas.microsoft.com/office/drawing/2014/main" id="{2A760580-794B-C6D9-7EE9-D22AA432B77B}"/>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7" name="Diagram 6">
            <a:extLst>
              <a:ext uri="{FF2B5EF4-FFF2-40B4-BE49-F238E27FC236}">
                <a16:creationId xmlns:a16="http://schemas.microsoft.com/office/drawing/2014/main" id="{311B3DA8-C1A3-DB48-5DBC-D67E09EEFF8D}"/>
              </a:ext>
            </a:extLst>
          </p:cNvPr>
          <p:cNvGraphicFramePr/>
          <p:nvPr/>
        </p:nvGraphicFramePr>
        <p:xfrm>
          <a:off x="722647" y="1168617"/>
          <a:ext cx="10937025" cy="605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40763BA3-CFCC-DF1C-D18C-AE94E8C37613}"/>
              </a:ext>
            </a:extLst>
          </p:cNvPr>
          <p:cNvSpPr txBox="1">
            <a:spLocks/>
          </p:cNvSpPr>
          <p:nvPr/>
        </p:nvSpPr>
        <p:spPr>
          <a:xfrm>
            <a:off x="1335315" y="4728867"/>
            <a:ext cx="2489709" cy="12033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Acquire, retain and recall information</a:t>
            </a:r>
          </a:p>
        </p:txBody>
      </p:sp>
      <p:sp>
        <p:nvSpPr>
          <p:cNvPr id="8" name="Content Placeholder 2">
            <a:extLst>
              <a:ext uri="{FF2B5EF4-FFF2-40B4-BE49-F238E27FC236}">
                <a16:creationId xmlns:a16="http://schemas.microsoft.com/office/drawing/2014/main" id="{2EEE6355-5DD8-36D2-988B-C04531FB4544}"/>
              </a:ext>
            </a:extLst>
          </p:cNvPr>
          <p:cNvSpPr txBox="1">
            <a:spLocks/>
          </p:cNvSpPr>
          <p:nvPr/>
        </p:nvSpPr>
        <p:spPr>
          <a:xfrm>
            <a:off x="5192537" y="3902473"/>
            <a:ext cx="2489709" cy="12033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Understand and explain in your own words</a:t>
            </a:r>
          </a:p>
        </p:txBody>
      </p:sp>
      <p:sp>
        <p:nvSpPr>
          <p:cNvPr id="9" name="Content Placeholder 2">
            <a:extLst>
              <a:ext uri="{FF2B5EF4-FFF2-40B4-BE49-F238E27FC236}">
                <a16:creationId xmlns:a16="http://schemas.microsoft.com/office/drawing/2014/main" id="{BF05AB4B-2F7C-8126-417A-28EDD8F8F857}"/>
              </a:ext>
            </a:extLst>
          </p:cNvPr>
          <p:cNvSpPr txBox="1">
            <a:spLocks/>
          </p:cNvSpPr>
          <p:nvPr/>
        </p:nvSpPr>
        <p:spPr>
          <a:xfrm>
            <a:off x="9015416" y="2993507"/>
            <a:ext cx="2489709" cy="12033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Solve problems or analyse situations</a:t>
            </a:r>
          </a:p>
        </p:txBody>
      </p:sp>
      <p:sp>
        <p:nvSpPr>
          <p:cNvPr id="3" name="Oval 2">
            <a:extLst>
              <a:ext uri="{FF2B5EF4-FFF2-40B4-BE49-F238E27FC236}">
                <a16:creationId xmlns:a16="http://schemas.microsoft.com/office/drawing/2014/main" id="{58960CF0-5099-0E64-37A0-61C635B59BE5}"/>
              </a:ext>
            </a:extLst>
          </p:cNvPr>
          <p:cNvSpPr/>
          <p:nvPr/>
        </p:nvSpPr>
        <p:spPr>
          <a:xfrm>
            <a:off x="4727336" y="2875979"/>
            <a:ext cx="3219905" cy="10910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1528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7E565-EEEE-D452-3EDD-494A3E28F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94D519-4BA1-107A-19D9-62BD16519780}"/>
              </a:ext>
            </a:extLst>
          </p:cNvPr>
          <p:cNvSpPr>
            <a:spLocks noGrp="1"/>
          </p:cNvSpPr>
          <p:nvPr>
            <p:ph type="title"/>
          </p:nvPr>
        </p:nvSpPr>
        <p:spPr/>
        <p:txBody>
          <a:bodyPr/>
          <a:lstStyle/>
          <a:p>
            <a:r>
              <a:rPr lang="en-US" dirty="0"/>
              <a:t>Comprehension</a:t>
            </a:r>
          </a:p>
        </p:txBody>
      </p:sp>
      <p:sp>
        <p:nvSpPr>
          <p:cNvPr id="4" name="Slide Number Placeholder 3">
            <a:extLst>
              <a:ext uri="{FF2B5EF4-FFF2-40B4-BE49-F238E27FC236}">
                <a16:creationId xmlns:a16="http://schemas.microsoft.com/office/drawing/2014/main" id="{178CA55F-2CDF-0442-3891-078C413C30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000000"/>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endParaRPr>
          </a:p>
        </p:txBody>
      </p:sp>
      <p:sp>
        <p:nvSpPr>
          <p:cNvPr id="5" name="Footer Placeholder 4">
            <a:extLst>
              <a:ext uri="{FF2B5EF4-FFF2-40B4-BE49-F238E27FC236}">
                <a16:creationId xmlns:a16="http://schemas.microsoft.com/office/drawing/2014/main" id="{73658D62-8697-55A5-27A2-9347FC856C1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69FF"/>
                </a:solidFill>
                <a:effectLst/>
                <a:uLnTx/>
                <a:uFillTx/>
                <a:latin typeface="ABC Oracle Medium" panose="020B0504040202060203" pitchFamily="34" charset="77"/>
                <a:ea typeface="+mn-ea"/>
                <a:cs typeface="+mn-cs"/>
              </a:rPr>
              <a:t>Presented at the 2025 All Actuaries Summit</a:t>
            </a:r>
          </a:p>
        </p:txBody>
      </p:sp>
      <p:sp>
        <p:nvSpPr>
          <p:cNvPr id="6" name="Slide Number Placeholder 3">
            <a:extLst>
              <a:ext uri="{FF2B5EF4-FFF2-40B4-BE49-F238E27FC236}">
                <a16:creationId xmlns:a16="http://schemas.microsoft.com/office/drawing/2014/main" id="{312FB14B-12EF-38C1-FB31-87429F81BBD8}"/>
              </a:ext>
            </a:extLst>
          </p:cNvPr>
          <p:cNvSpPr txBox="1">
            <a:spLocks/>
          </p:cNvSpPr>
          <p:nvPr/>
        </p:nvSpPr>
        <p:spPr>
          <a:xfrm>
            <a:off x="11467577" y="6400800"/>
            <a:ext cx="416447" cy="186484"/>
          </a:xfrm>
          <a:prstGeom prst="rect">
            <a:avLst/>
          </a:prstGeom>
          <a:noFill/>
        </p:spPr>
        <p:txBody>
          <a:bodyPr vert="horz" lIns="0" tIns="0" rIns="0" bIns="0" rtlCol="0" anchor="b" anchorCtr="0">
            <a:noAutofit/>
          </a:bodyPr>
          <a:lstStyle>
            <a:defPPr>
              <a:defRPr lang="en-US"/>
            </a:defPPr>
            <a:lvl1pPr marL="0" algn="r" defTabSz="914400" rtl="0" eaLnBrk="1" latinLnBrk="0" hangingPunct="1">
              <a:defRPr sz="1000" b="0" i="0" kern="1200">
                <a:solidFill>
                  <a:schemeClr val="tx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solidFill>
                  <a:srgbClr val="000000"/>
                </a:solidFill>
              </a:rPr>
              <a:pPr/>
              <a:t>34</a:t>
            </a:fld>
            <a:endParaRPr lang="en-GB" dirty="0">
              <a:solidFill>
                <a:srgbClr val="000000"/>
              </a:solidFill>
            </a:endParaRPr>
          </a:p>
        </p:txBody>
      </p:sp>
      <p:sp>
        <p:nvSpPr>
          <p:cNvPr id="7" name="Footer Placeholder 4">
            <a:extLst>
              <a:ext uri="{FF2B5EF4-FFF2-40B4-BE49-F238E27FC236}">
                <a16:creationId xmlns:a16="http://schemas.microsoft.com/office/drawing/2014/main" id="{071F3A91-C331-04FF-1A9D-79C4A2D14A7E}"/>
              </a:ext>
            </a:extLst>
          </p:cNvPr>
          <p:cNvSpPr txBox="1">
            <a:spLocks/>
          </p:cNvSpPr>
          <p:nvPr/>
        </p:nvSpPr>
        <p:spPr>
          <a:xfrm>
            <a:off x="4038600" y="6400800"/>
            <a:ext cx="4114800" cy="186484"/>
          </a:xfrm>
          <a:prstGeom prst="rect">
            <a:avLst/>
          </a:prstGeom>
        </p:spPr>
        <p:txBody>
          <a:bodyPr vert="horz" lIns="0" tIns="0" rIns="0" bIns="0" rtlCol="0" anchor="b" anchorCtr="0">
            <a:noAutofit/>
          </a:bodyPr>
          <a:lstStyle>
            <a:defPPr>
              <a:defRPr lang="en-US"/>
            </a:defPPr>
            <a:lvl1pPr marL="0" algn="ct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3C69FF"/>
                </a:solidFill>
              </a:rPr>
              <a:t>Presented at the 2025 All Actuaries Summit</a:t>
            </a:r>
            <a:endParaRPr lang="en-GB" dirty="0">
              <a:solidFill>
                <a:srgbClr val="3C69FF"/>
              </a:solidFill>
            </a:endParaRPr>
          </a:p>
        </p:txBody>
      </p:sp>
      <p:pic>
        <p:nvPicPr>
          <p:cNvPr id="8" name="Picture 7" descr="A person pointing at a board&#10;&#10;Description automatically generated">
            <a:extLst>
              <a:ext uri="{FF2B5EF4-FFF2-40B4-BE49-F238E27FC236}">
                <a16:creationId xmlns:a16="http://schemas.microsoft.com/office/drawing/2014/main" id="{40DAE6C3-FAC1-D56A-2777-84C51AE7F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27" y="1013138"/>
            <a:ext cx="1277014" cy="1283898"/>
          </a:xfrm>
          <a:prstGeom prst="rect">
            <a:avLst/>
          </a:prstGeom>
        </p:spPr>
      </p:pic>
      <p:pic>
        <p:nvPicPr>
          <p:cNvPr id="9" name="Picture 8" descr="A silhouette of a person wearing a graduation cap&#10;&#10;Description automatically generated">
            <a:extLst>
              <a:ext uri="{FF2B5EF4-FFF2-40B4-BE49-F238E27FC236}">
                <a16:creationId xmlns:a16="http://schemas.microsoft.com/office/drawing/2014/main" id="{85B97B63-5593-FAB6-3A21-6CF03027D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4537" y="904606"/>
            <a:ext cx="993973" cy="1391562"/>
          </a:xfrm>
          <a:prstGeom prst="rect">
            <a:avLst/>
          </a:prstGeom>
        </p:spPr>
      </p:pic>
      <p:sp>
        <p:nvSpPr>
          <p:cNvPr id="10" name="Title 1">
            <a:extLst>
              <a:ext uri="{FF2B5EF4-FFF2-40B4-BE49-F238E27FC236}">
                <a16:creationId xmlns:a16="http://schemas.microsoft.com/office/drawing/2014/main" id="{275ABE3F-5EBC-86EF-389A-512AB991662E}"/>
              </a:ext>
            </a:extLst>
          </p:cNvPr>
          <p:cNvSpPr txBox="1">
            <a:spLocks/>
          </p:cNvSpPr>
          <p:nvPr/>
        </p:nvSpPr>
        <p:spPr>
          <a:xfrm>
            <a:off x="2261680" y="1351173"/>
            <a:ext cx="1776920" cy="37183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0" i="0" kern="1200">
                <a:solidFill>
                  <a:schemeClr val="accent1"/>
                </a:solidFill>
                <a:latin typeface="ABC Oracle Medium" panose="020B0504040202060203" pitchFamily="34" charset="77"/>
                <a:ea typeface="+mj-ea"/>
                <a:cs typeface="+mj-cs"/>
              </a:defRPr>
            </a:lvl1pPr>
          </a:lstStyle>
          <a:p>
            <a:r>
              <a:rPr lang="en-US" sz="2400" dirty="0"/>
              <a:t>Teachers</a:t>
            </a:r>
          </a:p>
        </p:txBody>
      </p:sp>
      <p:sp>
        <p:nvSpPr>
          <p:cNvPr id="11" name="Title 1">
            <a:extLst>
              <a:ext uri="{FF2B5EF4-FFF2-40B4-BE49-F238E27FC236}">
                <a16:creationId xmlns:a16="http://schemas.microsoft.com/office/drawing/2014/main" id="{6941175E-364C-F942-7DCC-FCBD9FDF0CE6}"/>
              </a:ext>
            </a:extLst>
          </p:cNvPr>
          <p:cNvSpPr txBox="1">
            <a:spLocks/>
          </p:cNvSpPr>
          <p:nvPr/>
        </p:nvSpPr>
        <p:spPr>
          <a:xfrm>
            <a:off x="7359567" y="1351173"/>
            <a:ext cx="1776920" cy="37183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0" i="0" kern="1200">
                <a:solidFill>
                  <a:schemeClr val="accent1"/>
                </a:solidFill>
                <a:latin typeface="ABC Oracle Medium" panose="020B0504040202060203" pitchFamily="34" charset="77"/>
                <a:ea typeface="+mj-ea"/>
                <a:cs typeface="+mj-cs"/>
              </a:defRPr>
            </a:lvl1pPr>
          </a:lstStyle>
          <a:p>
            <a:r>
              <a:rPr lang="en-US" sz="2400" dirty="0"/>
              <a:t>Students</a:t>
            </a:r>
          </a:p>
        </p:txBody>
      </p:sp>
      <p:sp>
        <p:nvSpPr>
          <p:cNvPr id="12" name="Content Placeholder 3">
            <a:extLst>
              <a:ext uri="{FF2B5EF4-FFF2-40B4-BE49-F238E27FC236}">
                <a16:creationId xmlns:a16="http://schemas.microsoft.com/office/drawing/2014/main" id="{C00E8E47-ACC6-4AD8-1E82-9AB260D5E783}"/>
              </a:ext>
            </a:extLst>
          </p:cNvPr>
          <p:cNvSpPr txBox="1">
            <a:spLocks/>
          </p:cNvSpPr>
          <p:nvPr/>
        </p:nvSpPr>
        <p:spPr>
          <a:xfrm>
            <a:off x="468334" y="2841937"/>
            <a:ext cx="4300995" cy="396966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2000" dirty="0"/>
              <a:t>Brainstorming new questions, structures, and entry points for classroom discussions</a:t>
            </a:r>
          </a:p>
          <a:p>
            <a:pPr lvl="2"/>
            <a:r>
              <a:rPr lang="en-US" sz="2000" dirty="0"/>
              <a:t>Creating innovative assignments, activities, and learning outcomes</a:t>
            </a:r>
          </a:p>
          <a:p>
            <a:pPr lvl="2"/>
            <a:r>
              <a:rPr lang="en-US" sz="2000" dirty="0"/>
              <a:t>Designing better rubrics that objectively measure understanding</a:t>
            </a:r>
          </a:p>
          <a:p>
            <a:pPr lvl="2"/>
            <a:r>
              <a:rPr lang="en-US" sz="2000" dirty="0">
                <a:solidFill>
                  <a:srgbClr val="FF0000"/>
                </a:solidFill>
              </a:rPr>
              <a:t>Ask students to explain their conclusions to an AI stakeholder simulation</a:t>
            </a:r>
          </a:p>
          <a:p>
            <a:pPr lvl="2"/>
            <a:endParaRPr lang="en-US" sz="2000" dirty="0"/>
          </a:p>
        </p:txBody>
      </p:sp>
      <p:sp>
        <p:nvSpPr>
          <p:cNvPr id="13" name="Content Placeholder 3">
            <a:extLst>
              <a:ext uri="{FF2B5EF4-FFF2-40B4-BE49-F238E27FC236}">
                <a16:creationId xmlns:a16="http://schemas.microsoft.com/office/drawing/2014/main" id="{E5AB228B-D85A-4BD9-F319-276220D8CCEB}"/>
              </a:ext>
            </a:extLst>
          </p:cNvPr>
          <p:cNvSpPr txBox="1">
            <a:spLocks/>
          </p:cNvSpPr>
          <p:nvPr/>
        </p:nvSpPr>
        <p:spPr>
          <a:xfrm>
            <a:off x="5730659" y="2841936"/>
            <a:ext cx="4300995" cy="396966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2000" dirty="0"/>
              <a:t>Chatting with an interactive textbook to clarify doubts</a:t>
            </a:r>
          </a:p>
          <a:p>
            <a:pPr lvl="2"/>
            <a:r>
              <a:rPr lang="en-US" sz="2000" dirty="0"/>
              <a:t>Generating summaries of complex course material</a:t>
            </a:r>
          </a:p>
          <a:p>
            <a:pPr lvl="2"/>
            <a:r>
              <a:rPr lang="en-US" sz="2000" dirty="0">
                <a:solidFill>
                  <a:srgbClr val="FF0000"/>
                </a:solidFill>
              </a:rPr>
              <a:t>Generating simpler explanations of complex concepts</a:t>
            </a:r>
          </a:p>
          <a:p>
            <a:pPr lvl="2"/>
            <a:r>
              <a:rPr lang="en-US" sz="2000" dirty="0"/>
              <a:t>AI-powered quizzes that provide live feedback and suggestions for improvement</a:t>
            </a:r>
          </a:p>
          <a:p>
            <a:pPr lvl="2"/>
            <a:r>
              <a:rPr lang="en-US" sz="2000" dirty="0"/>
              <a:t>Personalised study plans tailored to individual learning styles and pace</a:t>
            </a:r>
          </a:p>
        </p:txBody>
      </p:sp>
    </p:spTree>
    <p:extLst>
      <p:ext uri="{BB962C8B-B14F-4D97-AF65-F5344CB8AC3E}">
        <p14:creationId xmlns:p14="http://schemas.microsoft.com/office/powerpoint/2010/main" val="1363737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F10C8-46E2-D78F-839A-FEA37245D1E0}"/>
            </a:ext>
          </a:extLst>
        </p:cNvPr>
        <p:cNvGrpSpPr/>
        <p:nvPr/>
      </p:nvGrpSpPr>
      <p:grpSpPr>
        <a:xfrm>
          <a:off x="0" y="0"/>
          <a:ext cx="0" cy="0"/>
          <a:chOff x="0" y="0"/>
          <a:chExt cx="0" cy="0"/>
        </a:xfrm>
      </p:grpSpPr>
      <p:pic>
        <p:nvPicPr>
          <p:cNvPr id="8" name="Picture 7" descr="A qr code on a white background&#10;&#10;Description automatically generated">
            <a:extLst>
              <a:ext uri="{FF2B5EF4-FFF2-40B4-BE49-F238E27FC236}">
                <a16:creationId xmlns:a16="http://schemas.microsoft.com/office/drawing/2014/main" id="{1725B835-8014-F812-AB2B-7BA08DF17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7400" y="338884"/>
            <a:ext cx="6248400" cy="6248400"/>
          </a:xfrm>
          <a:prstGeom prst="rect">
            <a:avLst/>
          </a:prstGeom>
        </p:spPr>
      </p:pic>
      <p:sp>
        <p:nvSpPr>
          <p:cNvPr id="2" name="Title 1">
            <a:extLst>
              <a:ext uri="{FF2B5EF4-FFF2-40B4-BE49-F238E27FC236}">
                <a16:creationId xmlns:a16="http://schemas.microsoft.com/office/drawing/2014/main" id="{5B65DDD7-ED9B-C793-068A-3F827A61F448}"/>
              </a:ext>
            </a:extLst>
          </p:cNvPr>
          <p:cNvSpPr>
            <a:spLocks noGrp="1"/>
          </p:cNvSpPr>
          <p:nvPr>
            <p:ph type="title"/>
          </p:nvPr>
        </p:nvSpPr>
        <p:spPr/>
        <p:txBody>
          <a:bodyPr/>
          <a:lstStyle/>
          <a:p>
            <a:r>
              <a:rPr lang="en-US" dirty="0"/>
              <a:t>Comprehension: ELI5</a:t>
            </a:r>
          </a:p>
        </p:txBody>
      </p:sp>
      <p:sp>
        <p:nvSpPr>
          <p:cNvPr id="4" name="Slide Number Placeholder 3">
            <a:extLst>
              <a:ext uri="{FF2B5EF4-FFF2-40B4-BE49-F238E27FC236}">
                <a16:creationId xmlns:a16="http://schemas.microsoft.com/office/drawing/2014/main" id="{5570D6B8-480D-A639-469C-F98EB02A42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000000"/>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endParaRPr>
          </a:p>
        </p:txBody>
      </p:sp>
      <p:sp>
        <p:nvSpPr>
          <p:cNvPr id="5" name="Footer Placeholder 4">
            <a:extLst>
              <a:ext uri="{FF2B5EF4-FFF2-40B4-BE49-F238E27FC236}">
                <a16:creationId xmlns:a16="http://schemas.microsoft.com/office/drawing/2014/main" id="{8AD732F1-CE20-13E2-BB97-1FB18881425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69FF"/>
                </a:solidFill>
                <a:effectLst/>
                <a:uLnTx/>
                <a:uFillTx/>
                <a:latin typeface="ABC Oracle Medium" panose="020B0504040202060203" pitchFamily="34" charset="77"/>
                <a:ea typeface="+mn-ea"/>
                <a:cs typeface="+mn-cs"/>
              </a:rPr>
              <a:t>Presented at the 2025 All Actuaries Summit</a:t>
            </a:r>
          </a:p>
        </p:txBody>
      </p:sp>
      <p:sp>
        <p:nvSpPr>
          <p:cNvPr id="6" name="TextBox 5">
            <a:extLst>
              <a:ext uri="{FF2B5EF4-FFF2-40B4-BE49-F238E27FC236}">
                <a16:creationId xmlns:a16="http://schemas.microsoft.com/office/drawing/2014/main" id="{79EA8EAB-D5D8-22FA-7674-CA9B1D638609}"/>
              </a:ext>
            </a:extLst>
          </p:cNvPr>
          <p:cNvSpPr txBox="1"/>
          <p:nvPr/>
        </p:nvSpPr>
        <p:spPr>
          <a:xfrm>
            <a:off x="326849" y="2635807"/>
            <a:ext cx="8409904" cy="369332"/>
          </a:xfrm>
          <a:prstGeom prst="rect">
            <a:avLst/>
          </a:prstGeom>
          <a:noFill/>
        </p:spPr>
        <p:txBody>
          <a:bodyPr wrap="square">
            <a:spAutoFit/>
          </a:bodyPr>
          <a:lstStyle/>
          <a:p>
            <a:r>
              <a:rPr lang="en-GB" dirty="0">
                <a:hlinkClick r:id="rId3"/>
              </a:rPr>
              <a:t>https://bit.ly/3CzFkez</a:t>
            </a:r>
            <a:r>
              <a:rPr lang="en-GB" dirty="0"/>
              <a:t> </a:t>
            </a:r>
          </a:p>
        </p:txBody>
      </p:sp>
    </p:spTree>
    <p:extLst>
      <p:ext uri="{BB962C8B-B14F-4D97-AF65-F5344CB8AC3E}">
        <p14:creationId xmlns:p14="http://schemas.microsoft.com/office/powerpoint/2010/main" val="4281618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062FB-CC02-BB9C-027C-5EF636C6BD60}"/>
            </a:ext>
          </a:extLst>
        </p:cNvPr>
        <p:cNvGrpSpPr/>
        <p:nvPr/>
      </p:nvGrpSpPr>
      <p:grpSpPr>
        <a:xfrm>
          <a:off x="0" y="0"/>
          <a:ext cx="0" cy="0"/>
          <a:chOff x="0" y="0"/>
          <a:chExt cx="0" cy="0"/>
        </a:xfrm>
      </p:grpSpPr>
      <p:pic>
        <p:nvPicPr>
          <p:cNvPr id="11" name="Picture 10" descr="A qr code on a white background&#10;&#10;Description automatically generated">
            <a:extLst>
              <a:ext uri="{FF2B5EF4-FFF2-40B4-BE49-F238E27FC236}">
                <a16:creationId xmlns:a16="http://schemas.microsoft.com/office/drawing/2014/main" id="{283C35DB-E88E-AAED-F2D1-CC0D2CBAC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177" y="245642"/>
            <a:ext cx="6248400" cy="6248400"/>
          </a:xfrm>
          <a:prstGeom prst="rect">
            <a:avLst/>
          </a:prstGeom>
        </p:spPr>
      </p:pic>
      <p:sp>
        <p:nvSpPr>
          <p:cNvPr id="2" name="Title 1">
            <a:extLst>
              <a:ext uri="{FF2B5EF4-FFF2-40B4-BE49-F238E27FC236}">
                <a16:creationId xmlns:a16="http://schemas.microsoft.com/office/drawing/2014/main" id="{84412E99-DFC2-F524-4C9A-5DADC47F19B3}"/>
              </a:ext>
            </a:extLst>
          </p:cNvPr>
          <p:cNvSpPr>
            <a:spLocks noGrp="1"/>
          </p:cNvSpPr>
          <p:nvPr>
            <p:ph type="title"/>
          </p:nvPr>
        </p:nvSpPr>
        <p:spPr/>
        <p:txBody>
          <a:bodyPr/>
          <a:lstStyle/>
          <a:p>
            <a:r>
              <a:rPr lang="en-US" dirty="0"/>
              <a:t>Comprehension: “Own Words” Quiz</a:t>
            </a:r>
          </a:p>
        </p:txBody>
      </p:sp>
      <p:sp>
        <p:nvSpPr>
          <p:cNvPr id="4" name="Slide Number Placeholder 3">
            <a:extLst>
              <a:ext uri="{FF2B5EF4-FFF2-40B4-BE49-F238E27FC236}">
                <a16:creationId xmlns:a16="http://schemas.microsoft.com/office/drawing/2014/main" id="{FBE67722-5E81-5D29-4944-D60ED35A20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000000"/>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endParaRPr>
          </a:p>
        </p:txBody>
      </p:sp>
      <p:sp>
        <p:nvSpPr>
          <p:cNvPr id="5" name="Footer Placeholder 4">
            <a:extLst>
              <a:ext uri="{FF2B5EF4-FFF2-40B4-BE49-F238E27FC236}">
                <a16:creationId xmlns:a16="http://schemas.microsoft.com/office/drawing/2014/main" id="{FB150E57-20F4-57A7-88AD-C7AD1EB8B9F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69FF"/>
                </a:solidFill>
                <a:effectLst/>
                <a:uLnTx/>
                <a:uFillTx/>
                <a:latin typeface="ABC Oracle Medium" panose="020B0504040202060203" pitchFamily="34" charset="77"/>
                <a:ea typeface="+mn-ea"/>
                <a:cs typeface="+mn-cs"/>
              </a:rPr>
              <a:t>Presented at the 2025 All Actuaries Summit</a:t>
            </a:r>
          </a:p>
        </p:txBody>
      </p:sp>
      <p:sp>
        <p:nvSpPr>
          <p:cNvPr id="9" name="TextBox 8">
            <a:extLst>
              <a:ext uri="{FF2B5EF4-FFF2-40B4-BE49-F238E27FC236}">
                <a16:creationId xmlns:a16="http://schemas.microsoft.com/office/drawing/2014/main" id="{F6E2037E-E2E8-30B1-6992-327F6410BFC3}"/>
              </a:ext>
            </a:extLst>
          </p:cNvPr>
          <p:cNvSpPr txBox="1"/>
          <p:nvPr/>
        </p:nvSpPr>
        <p:spPr>
          <a:xfrm>
            <a:off x="326849" y="1835749"/>
            <a:ext cx="3363337" cy="369332"/>
          </a:xfrm>
          <a:prstGeom prst="rect">
            <a:avLst/>
          </a:prstGeom>
          <a:noFill/>
        </p:spPr>
        <p:txBody>
          <a:bodyPr wrap="square">
            <a:spAutoFit/>
          </a:bodyPr>
          <a:lstStyle/>
          <a:p>
            <a:r>
              <a:rPr lang="en-GB" dirty="0">
                <a:hlinkClick r:id="rId3"/>
              </a:rPr>
              <a:t>https://bit.ly/3WCRydf</a:t>
            </a:r>
            <a:r>
              <a:rPr lang="en-GB" dirty="0"/>
              <a:t> </a:t>
            </a:r>
          </a:p>
        </p:txBody>
      </p:sp>
    </p:spTree>
    <p:extLst>
      <p:ext uri="{BB962C8B-B14F-4D97-AF65-F5344CB8AC3E}">
        <p14:creationId xmlns:p14="http://schemas.microsoft.com/office/powerpoint/2010/main" val="4049992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E95AF-6F7B-A6AC-8FD2-06A96258B2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D8BFFD-2685-5C4A-8526-2A9BD8EDB72A}"/>
              </a:ext>
            </a:extLst>
          </p:cNvPr>
          <p:cNvSpPr>
            <a:spLocks noGrp="1"/>
          </p:cNvSpPr>
          <p:nvPr>
            <p:ph type="title"/>
          </p:nvPr>
        </p:nvSpPr>
        <p:spPr/>
        <p:txBody>
          <a:bodyPr/>
          <a:lstStyle/>
          <a:p>
            <a:r>
              <a:rPr lang="en-US" dirty="0"/>
              <a:t>Bloom’s Taxonomy (Simplified)</a:t>
            </a:r>
          </a:p>
        </p:txBody>
      </p:sp>
      <p:sp>
        <p:nvSpPr>
          <p:cNvPr id="4" name="Slide Number Placeholder 3">
            <a:extLst>
              <a:ext uri="{FF2B5EF4-FFF2-40B4-BE49-F238E27FC236}">
                <a16:creationId xmlns:a16="http://schemas.microsoft.com/office/drawing/2014/main" id="{953C0F4F-8277-BC23-B64A-F5F1238B8B6C}"/>
              </a:ext>
            </a:extLst>
          </p:cNvPr>
          <p:cNvSpPr>
            <a:spLocks noGrp="1"/>
          </p:cNvSpPr>
          <p:nvPr>
            <p:ph type="sldNum" sz="quarter" idx="12"/>
          </p:nvPr>
        </p:nvSpPr>
        <p:spPr/>
        <p:txBody>
          <a:bodyPr/>
          <a:lstStyle/>
          <a:p>
            <a:fld id="{741AFF56-1126-4107-9C02-BC0EFBF16431}" type="slidenum">
              <a:rPr lang="en-GB" smtClean="0"/>
              <a:pPr/>
              <a:t>37</a:t>
            </a:fld>
            <a:endParaRPr lang="en-GB" dirty="0"/>
          </a:p>
        </p:txBody>
      </p:sp>
      <p:sp>
        <p:nvSpPr>
          <p:cNvPr id="5" name="Footer Placeholder 4">
            <a:extLst>
              <a:ext uri="{FF2B5EF4-FFF2-40B4-BE49-F238E27FC236}">
                <a16:creationId xmlns:a16="http://schemas.microsoft.com/office/drawing/2014/main" id="{42E1DACF-6F3A-D1BE-474E-3EC1462A3C2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7" name="Diagram 6">
            <a:extLst>
              <a:ext uri="{FF2B5EF4-FFF2-40B4-BE49-F238E27FC236}">
                <a16:creationId xmlns:a16="http://schemas.microsoft.com/office/drawing/2014/main" id="{385AC0F5-018B-79F5-91A4-0DD56306A3C2}"/>
              </a:ext>
            </a:extLst>
          </p:cNvPr>
          <p:cNvGraphicFramePr/>
          <p:nvPr/>
        </p:nvGraphicFramePr>
        <p:xfrm>
          <a:off x="722647" y="1168617"/>
          <a:ext cx="10937025" cy="605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80D9B24E-DBC6-D833-8E73-100796CCE109}"/>
              </a:ext>
            </a:extLst>
          </p:cNvPr>
          <p:cNvSpPr txBox="1">
            <a:spLocks/>
          </p:cNvSpPr>
          <p:nvPr/>
        </p:nvSpPr>
        <p:spPr>
          <a:xfrm>
            <a:off x="1335315" y="4728867"/>
            <a:ext cx="2489709" cy="12033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Acquire, retain and recall information</a:t>
            </a:r>
          </a:p>
        </p:txBody>
      </p:sp>
      <p:sp>
        <p:nvSpPr>
          <p:cNvPr id="8" name="Content Placeholder 2">
            <a:extLst>
              <a:ext uri="{FF2B5EF4-FFF2-40B4-BE49-F238E27FC236}">
                <a16:creationId xmlns:a16="http://schemas.microsoft.com/office/drawing/2014/main" id="{ACF6ED70-8E92-88D5-0AE3-AEF490E5E8CC}"/>
              </a:ext>
            </a:extLst>
          </p:cNvPr>
          <p:cNvSpPr txBox="1">
            <a:spLocks/>
          </p:cNvSpPr>
          <p:nvPr/>
        </p:nvSpPr>
        <p:spPr>
          <a:xfrm>
            <a:off x="5192537" y="3902473"/>
            <a:ext cx="2489709" cy="12033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Understand and explain in your own words</a:t>
            </a:r>
          </a:p>
        </p:txBody>
      </p:sp>
      <p:sp>
        <p:nvSpPr>
          <p:cNvPr id="9" name="Content Placeholder 2">
            <a:extLst>
              <a:ext uri="{FF2B5EF4-FFF2-40B4-BE49-F238E27FC236}">
                <a16:creationId xmlns:a16="http://schemas.microsoft.com/office/drawing/2014/main" id="{5980BF06-D2D2-F8BF-41FB-1F719C5249C2}"/>
              </a:ext>
            </a:extLst>
          </p:cNvPr>
          <p:cNvSpPr txBox="1">
            <a:spLocks/>
          </p:cNvSpPr>
          <p:nvPr/>
        </p:nvSpPr>
        <p:spPr>
          <a:xfrm>
            <a:off x="9015416" y="2993507"/>
            <a:ext cx="2489709" cy="12033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Solve problems or analyse situations</a:t>
            </a:r>
          </a:p>
        </p:txBody>
      </p:sp>
      <p:sp>
        <p:nvSpPr>
          <p:cNvPr id="3" name="Oval 2">
            <a:extLst>
              <a:ext uri="{FF2B5EF4-FFF2-40B4-BE49-F238E27FC236}">
                <a16:creationId xmlns:a16="http://schemas.microsoft.com/office/drawing/2014/main" id="{325963F4-3FF1-3D7D-72F4-BE881AFF7534}"/>
              </a:ext>
            </a:extLst>
          </p:cNvPr>
          <p:cNvSpPr/>
          <p:nvPr/>
        </p:nvSpPr>
        <p:spPr>
          <a:xfrm>
            <a:off x="8439767" y="1902411"/>
            <a:ext cx="3219905" cy="10910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2738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49FDA-9DCA-C98E-9ACB-AEA4B0325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BBA697-4701-9731-6D7A-4AE73B3025F1}"/>
              </a:ext>
            </a:extLst>
          </p:cNvPr>
          <p:cNvSpPr>
            <a:spLocks noGrp="1"/>
          </p:cNvSpPr>
          <p:nvPr>
            <p:ph type="title"/>
          </p:nvPr>
        </p:nvSpPr>
        <p:spPr/>
        <p:txBody>
          <a:bodyPr/>
          <a:lstStyle/>
          <a:p>
            <a:r>
              <a:rPr lang="en-US" dirty="0"/>
              <a:t>Application</a:t>
            </a:r>
          </a:p>
        </p:txBody>
      </p:sp>
      <p:sp>
        <p:nvSpPr>
          <p:cNvPr id="4" name="Slide Number Placeholder 3">
            <a:extLst>
              <a:ext uri="{FF2B5EF4-FFF2-40B4-BE49-F238E27FC236}">
                <a16:creationId xmlns:a16="http://schemas.microsoft.com/office/drawing/2014/main" id="{42A83B1A-D5CB-8D34-A91C-EB422AC453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000000"/>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endParaRPr>
          </a:p>
        </p:txBody>
      </p:sp>
      <p:sp>
        <p:nvSpPr>
          <p:cNvPr id="5" name="Footer Placeholder 4">
            <a:extLst>
              <a:ext uri="{FF2B5EF4-FFF2-40B4-BE49-F238E27FC236}">
                <a16:creationId xmlns:a16="http://schemas.microsoft.com/office/drawing/2014/main" id="{E4450FFB-66F0-ADB9-58D4-EB3F6672AF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69FF"/>
                </a:solidFill>
                <a:effectLst/>
                <a:uLnTx/>
                <a:uFillTx/>
                <a:latin typeface="ABC Oracle Medium" panose="020B0504040202060203" pitchFamily="34" charset="77"/>
                <a:ea typeface="+mn-ea"/>
                <a:cs typeface="+mn-cs"/>
              </a:rPr>
              <a:t>Presented at the 2025 All Actuaries Summit</a:t>
            </a:r>
          </a:p>
        </p:txBody>
      </p:sp>
      <p:sp>
        <p:nvSpPr>
          <p:cNvPr id="6" name="Slide Number Placeholder 3">
            <a:extLst>
              <a:ext uri="{FF2B5EF4-FFF2-40B4-BE49-F238E27FC236}">
                <a16:creationId xmlns:a16="http://schemas.microsoft.com/office/drawing/2014/main" id="{F97370C4-4D8C-3DFD-270B-CCA897962C8E}"/>
              </a:ext>
            </a:extLst>
          </p:cNvPr>
          <p:cNvSpPr txBox="1">
            <a:spLocks/>
          </p:cNvSpPr>
          <p:nvPr/>
        </p:nvSpPr>
        <p:spPr>
          <a:xfrm>
            <a:off x="11467577" y="6400800"/>
            <a:ext cx="416447" cy="186484"/>
          </a:xfrm>
          <a:prstGeom prst="rect">
            <a:avLst/>
          </a:prstGeom>
          <a:noFill/>
        </p:spPr>
        <p:txBody>
          <a:bodyPr vert="horz" lIns="0" tIns="0" rIns="0" bIns="0" rtlCol="0" anchor="b" anchorCtr="0">
            <a:noAutofit/>
          </a:bodyPr>
          <a:lstStyle>
            <a:defPPr>
              <a:defRPr lang="en-US"/>
            </a:defPPr>
            <a:lvl1pPr marL="0" algn="r" defTabSz="914400" rtl="0" eaLnBrk="1" latinLnBrk="0" hangingPunct="1">
              <a:defRPr sz="1000" b="0" i="0" kern="1200">
                <a:solidFill>
                  <a:schemeClr val="tx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000000"/>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endParaRPr>
          </a:p>
        </p:txBody>
      </p:sp>
      <p:sp>
        <p:nvSpPr>
          <p:cNvPr id="7" name="Footer Placeholder 4">
            <a:extLst>
              <a:ext uri="{FF2B5EF4-FFF2-40B4-BE49-F238E27FC236}">
                <a16:creationId xmlns:a16="http://schemas.microsoft.com/office/drawing/2014/main" id="{CC593605-9B44-E2E3-CACA-B411C2F8492E}"/>
              </a:ext>
            </a:extLst>
          </p:cNvPr>
          <p:cNvSpPr txBox="1">
            <a:spLocks/>
          </p:cNvSpPr>
          <p:nvPr/>
        </p:nvSpPr>
        <p:spPr>
          <a:xfrm>
            <a:off x="4038600" y="6400800"/>
            <a:ext cx="4114800" cy="186484"/>
          </a:xfrm>
          <a:prstGeom prst="rect">
            <a:avLst/>
          </a:prstGeom>
        </p:spPr>
        <p:txBody>
          <a:bodyPr vert="horz" lIns="0" tIns="0" rIns="0" bIns="0" rtlCol="0" anchor="b" anchorCtr="0">
            <a:noAutofit/>
          </a:bodyPr>
          <a:lstStyle>
            <a:defPPr>
              <a:defRPr lang="en-US"/>
            </a:defPPr>
            <a:lvl1pPr marL="0" algn="ct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C69FF"/>
                </a:solidFill>
                <a:effectLst/>
                <a:uLnTx/>
                <a:uFillTx/>
                <a:latin typeface="ABC Oracle Medium" panose="020B0504040202060203" pitchFamily="34" charset="77"/>
                <a:ea typeface="+mn-ea"/>
                <a:cs typeface="+mn-cs"/>
              </a:rPr>
              <a:t>Presented at the 2025 All Actuaries Summit</a:t>
            </a:r>
            <a:endParaRPr kumimoji="0" lang="en-GB" sz="1000" b="0" i="0" u="none" strike="noStrike" kern="1200" cap="none" spc="0" normalizeH="0" baseline="0" noProof="0" dirty="0">
              <a:ln>
                <a:noFill/>
              </a:ln>
              <a:solidFill>
                <a:srgbClr val="3C69FF"/>
              </a:solidFill>
              <a:effectLst/>
              <a:uLnTx/>
              <a:uFillTx/>
              <a:latin typeface="ABC Oracle Medium" panose="020B0504040202060203" pitchFamily="34" charset="77"/>
              <a:ea typeface="+mn-ea"/>
              <a:cs typeface="+mn-cs"/>
            </a:endParaRPr>
          </a:p>
        </p:txBody>
      </p:sp>
      <p:pic>
        <p:nvPicPr>
          <p:cNvPr id="8" name="Picture 7" descr="A person pointing at a board&#10;&#10;Description automatically generated">
            <a:extLst>
              <a:ext uri="{FF2B5EF4-FFF2-40B4-BE49-F238E27FC236}">
                <a16:creationId xmlns:a16="http://schemas.microsoft.com/office/drawing/2014/main" id="{80A69BC9-D0D5-FC49-95A3-D3620B9E9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27" y="1013138"/>
            <a:ext cx="1277014" cy="1283898"/>
          </a:xfrm>
          <a:prstGeom prst="rect">
            <a:avLst/>
          </a:prstGeom>
        </p:spPr>
      </p:pic>
      <p:pic>
        <p:nvPicPr>
          <p:cNvPr id="9" name="Picture 8" descr="A silhouette of a person wearing a graduation cap&#10;&#10;Description automatically generated">
            <a:extLst>
              <a:ext uri="{FF2B5EF4-FFF2-40B4-BE49-F238E27FC236}">
                <a16:creationId xmlns:a16="http://schemas.microsoft.com/office/drawing/2014/main" id="{6BB6D32E-017B-8963-6226-1ACCC5D71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4537" y="904606"/>
            <a:ext cx="993973" cy="1391562"/>
          </a:xfrm>
          <a:prstGeom prst="rect">
            <a:avLst/>
          </a:prstGeom>
        </p:spPr>
      </p:pic>
      <p:sp>
        <p:nvSpPr>
          <p:cNvPr id="10" name="Title 1">
            <a:extLst>
              <a:ext uri="{FF2B5EF4-FFF2-40B4-BE49-F238E27FC236}">
                <a16:creationId xmlns:a16="http://schemas.microsoft.com/office/drawing/2014/main" id="{340E823A-46E1-EF82-24BE-0CB3D36A7C2B}"/>
              </a:ext>
            </a:extLst>
          </p:cNvPr>
          <p:cNvSpPr txBox="1">
            <a:spLocks/>
          </p:cNvSpPr>
          <p:nvPr/>
        </p:nvSpPr>
        <p:spPr>
          <a:xfrm>
            <a:off x="2261680" y="1351173"/>
            <a:ext cx="1776920" cy="37183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0" i="0" kern="1200">
                <a:solidFill>
                  <a:schemeClr val="accent1"/>
                </a:solidFill>
                <a:latin typeface="ABC Oracle Medium" panose="020B0504040202060203"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3C69FF"/>
                </a:solidFill>
                <a:effectLst/>
                <a:uLnTx/>
                <a:uFillTx/>
                <a:latin typeface="ABC Oracle Medium" panose="020B0504040202060203" pitchFamily="34" charset="77"/>
                <a:ea typeface="+mj-ea"/>
                <a:cs typeface="+mj-cs"/>
              </a:rPr>
              <a:t>Teachers</a:t>
            </a:r>
          </a:p>
        </p:txBody>
      </p:sp>
      <p:sp>
        <p:nvSpPr>
          <p:cNvPr id="11" name="Title 1">
            <a:extLst>
              <a:ext uri="{FF2B5EF4-FFF2-40B4-BE49-F238E27FC236}">
                <a16:creationId xmlns:a16="http://schemas.microsoft.com/office/drawing/2014/main" id="{07DBA8C7-01DB-3ADE-C54A-3C0B3C2C3C68}"/>
              </a:ext>
            </a:extLst>
          </p:cNvPr>
          <p:cNvSpPr txBox="1">
            <a:spLocks/>
          </p:cNvSpPr>
          <p:nvPr/>
        </p:nvSpPr>
        <p:spPr>
          <a:xfrm>
            <a:off x="7359567" y="1351173"/>
            <a:ext cx="1776920" cy="37183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0" i="0" kern="1200">
                <a:solidFill>
                  <a:schemeClr val="accent1"/>
                </a:solidFill>
                <a:latin typeface="ABC Oracle Medium" panose="020B0504040202060203"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3C69FF"/>
                </a:solidFill>
                <a:effectLst/>
                <a:uLnTx/>
                <a:uFillTx/>
                <a:latin typeface="ABC Oracle Medium" panose="020B0504040202060203" pitchFamily="34" charset="77"/>
                <a:ea typeface="+mj-ea"/>
                <a:cs typeface="+mj-cs"/>
              </a:rPr>
              <a:t>Students</a:t>
            </a:r>
          </a:p>
        </p:txBody>
      </p:sp>
      <p:sp>
        <p:nvSpPr>
          <p:cNvPr id="12" name="Content Placeholder 3">
            <a:extLst>
              <a:ext uri="{FF2B5EF4-FFF2-40B4-BE49-F238E27FC236}">
                <a16:creationId xmlns:a16="http://schemas.microsoft.com/office/drawing/2014/main" id="{C667CA66-4D62-4803-4179-53E031108A16}"/>
              </a:ext>
            </a:extLst>
          </p:cNvPr>
          <p:cNvSpPr txBox="1">
            <a:spLocks/>
          </p:cNvSpPr>
          <p:nvPr/>
        </p:nvSpPr>
        <p:spPr>
          <a:xfrm>
            <a:off x="468334" y="2841937"/>
            <a:ext cx="4300995" cy="396966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2"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BC Oracle"/>
                <a:ea typeface="+mn-ea"/>
                <a:cs typeface="+mn-cs"/>
              </a:rPr>
              <a:t>Creating realistic scenarios and practical problems for students to solve</a:t>
            </a:r>
          </a:p>
          <a:p>
            <a:pPr marL="180975" marR="0" lvl="2"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FF0000"/>
                </a:solidFill>
                <a:latin typeface="ABC Oracle"/>
              </a:rPr>
              <a:t>Ask students to explain a recommendation to an AI stakeholder simulation</a:t>
            </a:r>
            <a:endParaRPr kumimoji="0" lang="en-US" sz="2000" b="0" i="0" u="none" strike="noStrike" kern="1200" cap="none" spc="0" normalizeH="0" baseline="0" noProof="0" dirty="0">
              <a:ln>
                <a:noFill/>
              </a:ln>
              <a:solidFill>
                <a:srgbClr val="FF0000"/>
              </a:solidFill>
              <a:effectLst/>
              <a:uLnTx/>
              <a:uFillTx/>
              <a:latin typeface="ABC Oracle"/>
              <a:ea typeface="+mn-ea"/>
              <a:cs typeface="+mn-cs"/>
            </a:endParaRPr>
          </a:p>
          <a:p>
            <a:pPr marL="180975" marR="0" lvl="2"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BC Oracle"/>
                <a:ea typeface="+mn-ea"/>
                <a:cs typeface="+mn-cs"/>
              </a:rPr>
              <a:t>Generating discussion prompts for classroom discussions</a:t>
            </a:r>
          </a:p>
          <a:p>
            <a:pPr marL="180975" marR="0" lvl="2"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ABC Oracle"/>
              </a:rPr>
              <a:t>Generating convincing AI hallucinations that require critical thinking</a:t>
            </a:r>
            <a:endParaRPr kumimoji="0" lang="en-US" sz="2000" b="0" i="0" u="none" strike="noStrike" kern="1200" cap="none" spc="0" normalizeH="0" baseline="0" noProof="0" dirty="0">
              <a:ln>
                <a:noFill/>
              </a:ln>
              <a:solidFill>
                <a:srgbClr val="000000"/>
              </a:solidFill>
              <a:effectLst/>
              <a:uLnTx/>
              <a:uFillTx/>
              <a:latin typeface="ABC Oracle"/>
              <a:ea typeface="+mn-ea"/>
              <a:cs typeface="+mn-cs"/>
            </a:endParaRPr>
          </a:p>
          <a:p>
            <a:pPr marL="180975" marR="0" lvl="2"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BC Oracle"/>
                <a:ea typeface="+mn-ea"/>
                <a:cs typeface="+mn-cs"/>
              </a:rPr>
              <a:t>Comparing student work with AI-generated examples, showing how to produce work better than AI in the future</a:t>
            </a:r>
          </a:p>
        </p:txBody>
      </p:sp>
      <p:sp>
        <p:nvSpPr>
          <p:cNvPr id="13" name="Content Placeholder 3">
            <a:extLst>
              <a:ext uri="{FF2B5EF4-FFF2-40B4-BE49-F238E27FC236}">
                <a16:creationId xmlns:a16="http://schemas.microsoft.com/office/drawing/2014/main" id="{C8489806-4469-4194-77C7-2242486D0B95}"/>
              </a:ext>
            </a:extLst>
          </p:cNvPr>
          <p:cNvSpPr txBox="1">
            <a:spLocks/>
          </p:cNvSpPr>
          <p:nvPr/>
        </p:nvSpPr>
        <p:spPr>
          <a:xfrm>
            <a:off x="5730659" y="2841936"/>
            <a:ext cx="4300995" cy="396966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2"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BC Oracle"/>
                <a:ea typeface="+mn-ea"/>
                <a:cs typeface="+mn-cs"/>
              </a:rPr>
              <a:t>AI feedback on writing style</a:t>
            </a:r>
          </a:p>
          <a:p>
            <a:pPr marL="180975" marR="0" lvl="2"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FF0000"/>
                </a:solidFill>
                <a:latin typeface="ABC Oracle"/>
              </a:rPr>
              <a:t>AI feedback on spoken communication</a:t>
            </a:r>
            <a:endParaRPr kumimoji="0" lang="en-US" sz="2000" b="0" i="0" u="none" strike="noStrike" kern="1200" cap="none" spc="0" normalizeH="0" baseline="0" noProof="0" dirty="0">
              <a:ln>
                <a:noFill/>
              </a:ln>
              <a:solidFill>
                <a:srgbClr val="FF0000"/>
              </a:solidFill>
              <a:effectLst/>
              <a:uLnTx/>
              <a:uFillTx/>
              <a:latin typeface="ABC Oracle"/>
              <a:ea typeface="+mn-ea"/>
              <a:cs typeface="+mn-cs"/>
            </a:endParaRPr>
          </a:p>
          <a:p>
            <a:pPr marL="180975" marR="0" lvl="2"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ABC Oracle"/>
              </a:rPr>
              <a:t>AI copilot for writing and debugging data science scripts and code</a:t>
            </a:r>
          </a:p>
          <a:p>
            <a:pPr marL="180975" marR="0" lvl="2"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ABC Oracle"/>
              </a:rPr>
              <a:t>Test five AI-generated ideas for solving a case study, to determine which is best</a:t>
            </a:r>
          </a:p>
          <a:p>
            <a:pPr marL="180975" marR="0" lvl="2"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BC Oracle"/>
                <a:ea typeface="+mn-ea"/>
                <a:cs typeface="+mn-cs"/>
              </a:rPr>
              <a:t>Generate practice exams and provide feedback on practice answers</a:t>
            </a:r>
          </a:p>
          <a:p>
            <a:pPr marL="180975" marR="0" lvl="2"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ABC Oracle"/>
              </a:rPr>
              <a:t>Discussions with an AI tutor</a:t>
            </a:r>
            <a:endParaRPr kumimoji="0" lang="en-US" sz="2000" b="0" i="0" u="none" strike="noStrike" kern="1200" cap="none" spc="0" normalizeH="0" baseline="0" noProof="0" dirty="0">
              <a:ln>
                <a:noFill/>
              </a:ln>
              <a:solidFill>
                <a:srgbClr val="000000"/>
              </a:solidFill>
              <a:effectLst/>
              <a:uLnTx/>
              <a:uFillTx/>
              <a:latin typeface="ABC Oracle"/>
              <a:ea typeface="+mn-ea"/>
              <a:cs typeface="+mn-cs"/>
            </a:endParaRPr>
          </a:p>
          <a:p>
            <a:pPr marL="180975" marR="0" lvl="2"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BC Oracle"/>
                <a:ea typeface="+mn-ea"/>
                <a:cs typeface="+mn-cs"/>
              </a:rPr>
              <a:t>Discussions with AI chatbots simulating stakeholders</a:t>
            </a:r>
          </a:p>
        </p:txBody>
      </p:sp>
    </p:spTree>
    <p:extLst>
      <p:ext uri="{BB962C8B-B14F-4D97-AF65-F5344CB8AC3E}">
        <p14:creationId xmlns:p14="http://schemas.microsoft.com/office/powerpoint/2010/main" val="3198488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1A454-5958-FEF7-94CB-2B8F0B70F086}"/>
            </a:ext>
          </a:extLst>
        </p:cNvPr>
        <p:cNvGrpSpPr/>
        <p:nvPr/>
      </p:nvGrpSpPr>
      <p:grpSpPr>
        <a:xfrm>
          <a:off x="0" y="0"/>
          <a:ext cx="0" cy="0"/>
          <a:chOff x="0" y="0"/>
          <a:chExt cx="0" cy="0"/>
        </a:xfrm>
      </p:grpSpPr>
      <p:pic>
        <p:nvPicPr>
          <p:cNvPr id="11" name="Picture 10" descr="A qr code with a white background&#10;&#10;Description automatically generated">
            <a:extLst>
              <a:ext uri="{FF2B5EF4-FFF2-40B4-BE49-F238E27FC236}">
                <a16:creationId xmlns:a16="http://schemas.microsoft.com/office/drawing/2014/main" id="{18CD4B82-93A3-9D55-A89D-A0212EEFE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663" y="304800"/>
            <a:ext cx="6248400" cy="6248400"/>
          </a:xfrm>
          <a:prstGeom prst="rect">
            <a:avLst/>
          </a:prstGeom>
        </p:spPr>
      </p:pic>
      <p:sp>
        <p:nvSpPr>
          <p:cNvPr id="2" name="Title 1">
            <a:extLst>
              <a:ext uri="{FF2B5EF4-FFF2-40B4-BE49-F238E27FC236}">
                <a16:creationId xmlns:a16="http://schemas.microsoft.com/office/drawing/2014/main" id="{BBD5EC86-377F-C8C6-6CD2-6BA703D8A92B}"/>
              </a:ext>
            </a:extLst>
          </p:cNvPr>
          <p:cNvSpPr>
            <a:spLocks noGrp="1"/>
          </p:cNvSpPr>
          <p:nvPr>
            <p:ph type="title"/>
          </p:nvPr>
        </p:nvSpPr>
        <p:spPr/>
        <p:txBody>
          <a:bodyPr/>
          <a:lstStyle/>
          <a:p>
            <a:r>
              <a:rPr lang="en-US" dirty="0"/>
              <a:t>Application: Question Writing</a:t>
            </a:r>
          </a:p>
        </p:txBody>
      </p:sp>
      <p:sp>
        <p:nvSpPr>
          <p:cNvPr id="4" name="Slide Number Placeholder 3">
            <a:extLst>
              <a:ext uri="{FF2B5EF4-FFF2-40B4-BE49-F238E27FC236}">
                <a16:creationId xmlns:a16="http://schemas.microsoft.com/office/drawing/2014/main" id="{F28ADD21-90DA-9087-EC02-A0802424D0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000000"/>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endParaRPr>
          </a:p>
        </p:txBody>
      </p:sp>
      <p:sp>
        <p:nvSpPr>
          <p:cNvPr id="5" name="Footer Placeholder 4">
            <a:extLst>
              <a:ext uri="{FF2B5EF4-FFF2-40B4-BE49-F238E27FC236}">
                <a16:creationId xmlns:a16="http://schemas.microsoft.com/office/drawing/2014/main" id="{E9E026F0-77D0-2C6A-B84F-CDC7B853C2BB}"/>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69FF"/>
                </a:solidFill>
                <a:effectLst/>
                <a:uLnTx/>
                <a:uFillTx/>
                <a:latin typeface="ABC Oracle Medium" panose="020B0504040202060203" pitchFamily="34" charset="77"/>
                <a:ea typeface="+mn-ea"/>
                <a:cs typeface="+mn-cs"/>
              </a:rPr>
              <a:t>Presented at the 2025 All Actuaries Summit</a:t>
            </a:r>
          </a:p>
        </p:txBody>
      </p:sp>
      <p:sp>
        <p:nvSpPr>
          <p:cNvPr id="9" name="TextBox 8">
            <a:extLst>
              <a:ext uri="{FF2B5EF4-FFF2-40B4-BE49-F238E27FC236}">
                <a16:creationId xmlns:a16="http://schemas.microsoft.com/office/drawing/2014/main" id="{82341B40-E1E5-5E6A-6EB4-50A1BB121120}"/>
              </a:ext>
            </a:extLst>
          </p:cNvPr>
          <p:cNvSpPr txBox="1"/>
          <p:nvPr/>
        </p:nvSpPr>
        <p:spPr>
          <a:xfrm>
            <a:off x="326849" y="2025134"/>
            <a:ext cx="8408124" cy="369332"/>
          </a:xfrm>
          <a:prstGeom prst="rect">
            <a:avLst/>
          </a:prstGeom>
          <a:noFill/>
        </p:spPr>
        <p:txBody>
          <a:bodyPr wrap="square">
            <a:spAutoFit/>
          </a:bodyPr>
          <a:lstStyle/>
          <a:p>
            <a:r>
              <a:rPr lang="en-GB" dirty="0">
                <a:hlinkClick r:id="rId3"/>
              </a:rPr>
              <a:t>https://bit.ly/40ypUPP</a:t>
            </a:r>
            <a:r>
              <a:rPr lang="en-GB" dirty="0"/>
              <a:t> </a:t>
            </a:r>
          </a:p>
        </p:txBody>
      </p:sp>
    </p:spTree>
    <p:extLst>
      <p:ext uri="{BB962C8B-B14F-4D97-AF65-F5344CB8AC3E}">
        <p14:creationId xmlns:p14="http://schemas.microsoft.com/office/powerpoint/2010/main" val="71695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5542-F1D4-1E54-3D46-A5991883F7D1}"/>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578EAAE7-0573-D688-E79B-689FE151F744}"/>
              </a:ext>
            </a:extLst>
          </p:cNvPr>
          <p:cNvSpPr>
            <a:spLocks noGrp="1"/>
          </p:cNvSpPr>
          <p:nvPr>
            <p:ph idx="1"/>
          </p:nvPr>
        </p:nvSpPr>
        <p:spPr/>
        <p:txBody>
          <a:bodyPr/>
          <a:lstStyle/>
          <a:p>
            <a:r>
              <a:rPr lang="en-US" dirty="0"/>
              <a:t>The Challenge	05</a:t>
            </a:r>
          </a:p>
          <a:p>
            <a:r>
              <a:rPr lang="en-US" dirty="0"/>
              <a:t>Should We Ban AI in Education?	11</a:t>
            </a:r>
          </a:p>
          <a:p>
            <a:r>
              <a:rPr lang="en-US" dirty="0"/>
              <a:t>What is an Actuary?	15</a:t>
            </a:r>
          </a:p>
          <a:p>
            <a:r>
              <a:rPr lang="en-US" dirty="0"/>
              <a:t>AI Use Cases for Actuaries	22</a:t>
            </a:r>
          </a:p>
          <a:p>
            <a:r>
              <a:rPr lang="en-US" dirty="0"/>
              <a:t>AI Use Cases in Education	29</a:t>
            </a:r>
          </a:p>
          <a:p>
            <a:r>
              <a:rPr lang="en-US" dirty="0"/>
              <a:t>What About Assessments and Cheating?	41</a:t>
            </a:r>
          </a:p>
          <a:p>
            <a:r>
              <a:rPr lang="en-US" dirty="0"/>
              <a:t>AI Usage Guidelines	50</a:t>
            </a:r>
          </a:p>
          <a:p>
            <a:r>
              <a:rPr lang="en-US" dirty="0"/>
              <a:t>Conclusion	54</a:t>
            </a:r>
          </a:p>
        </p:txBody>
      </p:sp>
      <p:sp>
        <p:nvSpPr>
          <p:cNvPr id="4" name="Slide Number Placeholder 3">
            <a:extLst>
              <a:ext uri="{FF2B5EF4-FFF2-40B4-BE49-F238E27FC236}">
                <a16:creationId xmlns:a16="http://schemas.microsoft.com/office/drawing/2014/main" id="{7B9E70DC-B905-725D-1D47-F3EF01246C87}"/>
              </a:ext>
            </a:extLst>
          </p:cNvPr>
          <p:cNvSpPr>
            <a:spLocks noGrp="1"/>
          </p:cNvSpPr>
          <p:nvPr>
            <p:ph type="sldNum" sz="quarter" idx="12"/>
          </p:nvPr>
        </p:nvSpPr>
        <p:spPr/>
        <p:txBody>
          <a:bodyPr/>
          <a:lstStyle/>
          <a:p>
            <a:fld id="{741AFF56-1126-4107-9C02-BC0EFBF16431}" type="slidenum">
              <a:rPr lang="en-GB" smtClean="0"/>
              <a:t>4</a:t>
            </a:fld>
            <a:endParaRPr lang="en-GB" dirty="0"/>
          </a:p>
        </p:txBody>
      </p:sp>
      <p:sp>
        <p:nvSpPr>
          <p:cNvPr id="5" name="Footer Placeholder 4">
            <a:extLst>
              <a:ext uri="{FF2B5EF4-FFF2-40B4-BE49-F238E27FC236}">
                <a16:creationId xmlns:a16="http://schemas.microsoft.com/office/drawing/2014/main" id="{F3933ED7-840D-6087-4FE1-1B72F84A90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3632900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FCA77-F8CE-18D8-A943-844935592C83}"/>
            </a:ext>
          </a:extLst>
        </p:cNvPr>
        <p:cNvGrpSpPr/>
        <p:nvPr/>
      </p:nvGrpSpPr>
      <p:grpSpPr>
        <a:xfrm>
          <a:off x="0" y="0"/>
          <a:ext cx="0" cy="0"/>
          <a:chOff x="0" y="0"/>
          <a:chExt cx="0" cy="0"/>
        </a:xfrm>
      </p:grpSpPr>
      <p:pic>
        <p:nvPicPr>
          <p:cNvPr id="11" name="Picture 10" descr="A qr code on a white background&#10;&#10;Description automatically generated">
            <a:extLst>
              <a:ext uri="{FF2B5EF4-FFF2-40B4-BE49-F238E27FC236}">
                <a16:creationId xmlns:a16="http://schemas.microsoft.com/office/drawing/2014/main" id="{9E45E7D0-28D6-4EA0-DD3C-C1ED4E35C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7400" y="321211"/>
            <a:ext cx="6248400" cy="6248400"/>
          </a:xfrm>
          <a:prstGeom prst="rect">
            <a:avLst/>
          </a:prstGeom>
        </p:spPr>
      </p:pic>
      <p:sp>
        <p:nvSpPr>
          <p:cNvPr id="2" name="Title 1">
            <a:extLst>
              <a:ext uri="{FF2B5EF4-FFF2-40B4-BE49-F238E27FC236}">
                <a16:creationId xmlns:a16="http://schemas.microsoft.com/office/drawing/2014/main" id="{F6AC3CA8-2FC4-7BDB-BD19-2631484C49D9}"/>
              </a:ext>
            </a:extLst>
          </p:cNvPr>
          <p:cNvSpPr>
            <a:spLocks noGrp="1"/>
          </p:cNvSpPr>
          <p:nvPr>
            <p:ph type="title"/>
          </p:nvPr>
        </p:nvSpPr>
        <p:spPr/>
        <p:txBody>
          <a:bodyPr/>
          <a:lstStyle/>
          <a:p>
            <a:r>
              <a:rPr lang="en-US" dirty="0"/>
              <a:t>Application: Stakeholder Communication</a:t>
            </a:r>
          </a:p>
        </p:txBody>
      </p:sp>
      <p:sp>
        <p:nvSpPr>
          <p:cNvPr id="4" name="Slide Number Placeholder 3">
            <a:extLst>
              <a:ext uri="{FF2B5EF4-FFF2-40B4-BE49-F238E27FC236}">
                <a16:creationId xmlns:a16="http://schemas.microsoft.com/office/drawing/2014/main" id="{17367988-0CA5-A0DB-2731-818A9EF5D1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000000"/>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endParaRPr>
          </a:p>
        </p:txBody>
      </p:sp>
      <p:sp>
        <p:nvSpPr>
          <p:cNvPr id="5" name="Footer Placeholder 4">
            <a:extLst>
              <a:ext uri="{FF2B5EF4-FFF2-40B4-BE49-F238E27FC236}">
                <a16:creationId xmlns:a16="http://schemas.microsoft.com/office/drawing/2014/main" id="{815A1BB2-59DD-0D7B-2AD4-FF15E5ECDDC0}"/>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69FF"/>
                </a:solidFill>
                <a:effectLst/>
                <a:uLnTx/>
                <a:uFillTx/>
                <a:latin typeface="ABC Oracle Medium" panose="020B0504040202060203" pitchFamily="34" charset="77"/>
                <a:ea typeface="+mn-ea"/>
                <a:cs typeface="+mn-cs"/>
              </a:rPr>
              <a:t>Presented at the 2025 All Actuaries Summit</a:t>
            </a:r>
          </a:p>
        </p:txBody>
      </p:sp>
      <p:sp>
        <p:nvSpPr>
          <p:cNvPr id="9" name="TextBox 8">
            <a:extLst>
              <a:ext uri="{FF2B5EF4-FFF2-40B4-BE49-F238E27FC236}">
                <a16:creationId xmlns:a16="http://schemas.microsoft.com/office/drawing/2014/main" id="{03A07097-C5AB-142D-761B-FE5262444172}"/>
              </a:ext>
            </a:extLst>
          </p:cNvPr>
          <p:cNvSpPr txBox="1"/>
          <p:nvPr/>
        </p:nvSpPr>
        <p:spPr>
          <a:xfrm>
            <a:off x="326849" y="2543295"/>
            <a:ext cx="8408124" cy="369332"/>
          </a:xfrm>
          <a:prstGeom prst="rect">
            <a:avLst/>
          </a:prstGeom>
          <a:noFill/>
        </p:spPr>
        <p:txBody>
          <a:bodyPr wrap="square">
            <a:spAutoFit/>
          </a:bodyPr>
          <a:lstStyle/>
          <a:p>
            <a:r>
              <a:rPr lang="en-GB" dirty="0">
                <a:hlinkClick r:id="rId3"/>
              </a:rPr>
              <a:t>https://bit.ly/40F9B3t</a:t>
            </a:r>
            <a:r>
              <a:rPr lang="en-GB" dirty="0"/>
              <a:t> </a:t>
            </a:r>
          </a:p>
        </p:txBody>
      </p:sp>
    </p:spTree>
    <p:extLst>
      <p:ext uri="{BB962C8B-B14F-4D97-AF65-F5344CB8AC3E}">
        <p14:creationId xmlns:p14="http://schemas.microsoft.com/office/powerpoint/2010/main" val="3813162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525CD-EF57-DA3E-B452-A353AC125D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B8DB5-BE6D-7366-78A6-8B2F31318073}"/>
              </a:ext>
            </a:extLst>
          </p:cNvPr>
          <p:cNvSpPr>
            <a:spLocks noGrp="1"/>
          </p:cNvSpPr>
          <p:nvPr>
            <p:ph type="title"/>
          </p:nvPr>
        </p:nvSpPr>
        <p:spPr/>
        <p:txBody>
          <a:bodyPr/>
          <a:lstStyle/>
          <a:p>
            <a:r>
              <a:rPr lang="en-US" dirty="0"/>
              <a:t>But What About Assessments &amp; Cheating?</a:t>
            </a:r>
          </a:p>
        </p:txBody>
      </p:sp>
      <p:sp>
        <p:nvSpPr>
          <p:cNvPr id="3" name="Text Placeholder 2">
            <a:extLst>
              <a:ext uri="{FF2B5EF4-FFF2-40B4-BE49-F238E27FC236}">
                <a16:creationId xmlns:a16="http://schemas.microsoft.com/office/drawing/2014/main" id="{B6406F4C-619B-1A0B-B4B8-15906331E8CA}"/>
              </a:ext>
            </a:extLst>
          </p:cNvPr>
          <p:cNvSpPr>
            <a:spLocks noGrp="1"/>
          </p:cNvSpPr>
          <p:nvPr>
            <p:ph type="body" sz="quarter" idx="10"/>
          </p:nvPr>
        </p:nvSpPr>
        <p:spPr/>
        <p:txBody>
          <a:bodyPr/>
          <a:lstStyle/>
          <a:p>
            <a:r>
              <a:rPr lang="en-US" dirty="0"/>
              <a:t>06</a:t>
            </a:r>
          </a:p>
        </p:txBody>
      </p:sp>
      <p:sp>
        <p:nvSpPr>
          <p:cNvPr id="4" name="Footer Placeholder 4">
            <a:extLst>
              <a:ext uri="{FF2B5EF4-FFF2-40B4-BE49-F238E27FC236}">
                <a16:creationId xmlns:a16="http://schemas.microsoft.com/office/drawing/2014/main" id="{74D43EB2-1DD0-3D32-F4C4-8B95F7EBDB6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375872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487E8-0304-EE47-DE66-7B074E9C45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C85122-BEEC-95E1-06B9-DF8916418A51}"/>
              </a:ext>
            </a:extLst>
          </p:cNvPr>
          <p:cNvSpPr>
            <a:spLocks noGrp="1"/>
          </p:cNvSpPr>
          <p:nvPr>
            <p:ph type="title"/>
          </p:nvPr>
        </p:nvSpPr>
        <p:spPr/>
        <p:txBody>
          <a:bodyPr/>
          <a:lstStyle/>
          <a:p>
            <a:r>
              <a:rPr lang="en-US" dirty="0"/>
              <a:t>AI is the new…</a:t>
            </a:r>
          </a:p>
        </p:txBody>
      </p:sp>
      <p:sp>
        <p:nvSpPr>
          <p:cNvPr id="4" name="Content Placeholder 3">
            <a:extLst>
              <a:ext uri="{FF2B5EF4-FFF2-40B4-BE49-F238E27FC236}">
                <a16:creationId xmlns:a16="http://schemas.microsoft.com/office/drawing/2014/main" id="{DB5CF60C-7420-605F-05C2-307874CD8EB9}"/>
              </a:ext>
            </a:extLst>
          </p:cNvPr>
          <p:cNvSpPr>
            <a:spLocks noGrp="1"/>
          </p:cNvSpPr>
          <p:nvPr>
            <p:ph idx="1"/>
          </p:nvPr>
        </p:nvSpPr>
        <p:spPr>
          <a:xfrm>
            <a:off x="352424" y="2566357"/>
            <a:ext cx="4300995" cy="3278093"/>
          </a:xfrm>
        </p:spPr>
        <p:txBody>
          <a:bodyPr/>
          <a:lstStyle/>
          <a:p>
            <a:pPr marL="0" lvl="2" indent="0">
              <a:buNone/>
            </a:pPr>
            <a:endParaRPr lang="en-US" dirty="0"/>
          </a:p>
          <a:p>
            <a:pPr marL="0" lvl="2" indent="0">
              <a:buNone/>
            </a:pPr>
            <a:r>
              <a:rPr lang="en-US" sz="3600" dirty="0"/>
              <a:t>“AI is the new C work.”</a:t>
            </a:r>
          </a:p>
          <a:p>
            <a:pPr marL="0" lvl="2" indent="0">
              <a:buNone/>
            </a:pPr>
            <a:r>
              <a:rPr lang="en-US" sz="900" dirty="0"/>
              <a:t>Bowen, José Antonio, and C. Edward Watson. </a:t>
            </a:r>
            <a:r>
              <a:rPr lang="en-US" sz="900" i="1" dirty="0"/>
              <a:t>Teaching with AI</a:t>
            </a:r>
            <a:r>
              <a:rPr lang="en-US" sz="900" dirty="0"/>
              <a:t>. Ascent Audio, 2024.</a:t>
            </a:r>
            <a:endParaRPr lang="en-US" sz="1600" dirty="0"/>
          </a:p>
        </p:txBody>
      </p:sp>
      <p:sp>
        <p:nvSpPr>
          <p:cNvPr id="5" name="Slide Number Placeholder 4">
            <a:extLst>
              <a:ext uri="{FF2B5EF4-FFF2-40B4-BE49-F238E27FC236}">
                <a16:creationId xmlns:a16="http://schemas.microsoft.com/office/drawing/2014/main" id="{1C105DD7-5065-B978-4EAD-7A28CF6603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FFFFFF"/>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endParaRPr>
          </a:p>
        </p:txBody>
      </p:sp>
      <p:pic>
        <p:nvPicPr>
          <p:cNvPr id="8" name="Picture Placeholder 7">
            <a:extLst>
              <a:ext uri="{FF2B5EF4-FFF2-40B4-BE49-F238E27FC236}">
                <a16:creationId xmlns:a16="http://schemas.microsoft.com/office/drawing/2014/main" id="{CF195451-BE1F-D442-C0AD-1A65A5EECA6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2" name="Footer Placeholder 4">
            <a:extLst>
              <a:ext uri="{FF2B5EF4-FFF2-40B4-BE49-F238E27FC236}">
                <a16:creationId xmlns:a16="http://schemas.microsoft.com/office/drawing/2014/main" id="{4EB3CD7A-562A-CC9A-103A-DAF25A558F3E}"/>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rPr>
              <a:t>Presented at the 2025 All Actuaries Summit</a:t>
            </a:r>
          </a:p>
        </p:txBody>
      </p:sp>
      <p:sp>
        <p:nvSpPr>
          <p:cNvPr id="6" name="Slide Number Placeholder 3">
            <a:extLst>
              <a:ext uri="{FF2B5EF4-FFF2-40B4-BE49-F238E27FC236}">
                <a16:creationId xmlns:a16="http://schemas.microsoft.com/office/drawing/2014/main" id="{ED8690CF-090A-7AE6-2115-C931AC0F96CE}"/>
              </a:ext>
            </a:extLst>
          </p:cNvPr>
          <p:cNvSpPr txBox="1">
            <a:spLocks/>
          </p:cNvSpPr>
          <p:nvPr/>
        </p:nvSpPr>
        <p:spPr>
          <a:xfrm>
            <a:off x="11619977" y="6553200"/>
            <a:ext cx="416447" cy="186484"/>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42</a:t>
            </a:fld>
            <a:endParaRPr lang="en-GB" dirty="0"/>
          </a:p>
        </p:txBody>
      </p:sp>
    </p:spTree>
    <p:extLst>
      <p:ext uri="{BB962C8B-B14F-4D97-AF65-F5344CB8AC3E}">
        <p14:creationId xmlns:p14="http://schemas.microsoft.com/office/powerpoint/2010/main" val="3156311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17FE9-BD4C-39FC-77A2-8D3146DC8D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A68316-30AE-6284-63BD-C9F4AB4D4072}"/>
              </a:ext>
            </a:extLst>
          </p:cNvPr>
          <p:cNvSpPr>
            <a:spLocks noGrp="1"/>
          </p:cNvSpPr>
          <p:nvPr>
            <p:ph type="title"/>
          </p:nvPr>
        </p:nvSpPr>
        <p:spPr/>
        <p:txBody>
          <a:bodyPr/>
          <a:lstStyle/>
          <a:p>
            <a:r>
              <a:rPr lang="en-US" dirty="0"/>
              <a:t>Higher Standards Required</a:t>
            </a:r>
          </a:p>
        </p:txBody>
      </p:sp>
      <p:sp>
        <p:nvSpPr>
          <p:cNvPr id="4" name="Content Placeholder 3">
            <a:extLst>
              <a:ext uri="{FF2B5EF4-FFF2-40B4-BE49-F238E27FC236}">
                <a16:creationId xmlns:a16="http://schemas.microsoft.com/office/drawing/2014/main" id="{B6F46E1E-A118-7636-CDED-9F51AA205136}"/>
              </a:ext>
            </a:extLst>
          </p:cNvPr>
          <p:cNvSpPr>
            <a:spLocks noGrp="1"/>
          </p:cNvSpPr>
          <p:nvPr>
            <p:ph idx="1"/>
          </p:nvPr>
        </p:nvSpPr>
        <p:spPr>
          <a:xfrm>
            <a:off x="352424" y="2454215"/>
            <a:ext cx="4300995" cy="3390236"/>
          </a:xfrm>
        </p:spPr>
        <p:txBody>
          <a:bodyPr/>
          <a:lstStyle/>
          <a:p>
            <a:pPr marL="0" lvl="2" indent="0">
              <a:buNone/>
            </a:pPr>
            <a:r>
              <a:rPr lang="en-US" sz="3600" dirty="0"/>
              <a:t>ChatGPT received a 3.34 GPA at Harvard.</a:t>
            </a:r>
          </a:p>
          <a:p>
            <a:pPr marL="0" lvl="2" indent="0">
              <a:buNone/>
            </a:pPr>
            <a:r>
              <a:rPr lang="en-US" sz="900" dirty="0" err="1"/>
              <a:t>Bodnick</a:t>
            </a:r>
            <a:r>
              <a:rPr lang="en-US" sz="900" dirty="0"/>
              <a:t>, M. </a:t>
            </a:r>
            <a:r>
              <a:rPr lang="en-US" sz="900" i="1" dirty="0"/>
              <a:t>ChatGPT goes to Harvard</a:t>
            </a:r>
            <a:r>
              <a:rPr lang="en-US" sz="900" dirty="0"/>
              <a:t>. Slow Boring. 2023.</a:t>
            </a:r>
          </a:p>
        </p:txBody>
      </p:sp>
      <p:sp>
        <p:nvSpPr>
          <p:cNvPr id="5" name="Slide Number Placeholder 4">
            <a:extLst>
              <a:ext uri="{FF2B5EF4-FFF2-40B4-BE49-F238E27FC236}">
                <a16:creationId xmlns:a16="http://schemas.microsoft.com/office/drawing/2014/main" id="{D8441EF6-B83D-7AC6-E369-94BF1D30C8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FFFFFF"/>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endParaRPr>
          </a:p>
        </p:txBody>
      </p:sp>
      <p:pic>
        <p:nvPicPr>
          <p:cNvPr id="8" name="Picture Placeholder 7">
            <a:extLst>
              <a:ext uri="{FF2B5EF4-FFF2-40B4-BE49-F238E27FC236}">
                <a16:creationId xmlns:a16="http://schemas.microsoft.com/office/drawing/2014/main" id="{5D8B4E8F-0F9F-6F2C-2409-C274C756298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2" name="Footer Placeholder 4">
            <a:extLst>
              <a:ext uri="{FF2B5EF4-FFF2-40B4-BE49-F238E27FC236}">
                <a16:creationId xmlns:a16="http://schemas.microsoft.com/office/drawing/2014/main" id="{4DFF8FF7-FC74-F295-9690-C7DB81E9185D}"/>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rPr>
              <a:t>Presented at the 2025 All Actuaries Summit</a:t>
            </a:r>
          </a:p>
        </p:txBody>
      </p:sp>
      <p:sp>
        <p:nvSpPr>
          <p:cNvPr id="6" name="Slide Number Placeholder 3">
            <a:extLst>
              <a:ext uri="{FF2B5EF4-FFF2-40B4-BE49-F238E27FC236}">
                <a16:creationId xmlns:a16="http://schemas.microsoft.com/office/drawing/2014/main" id="{046696C3-9969-1EF9-ECED-E9E39B399D4D}"/>
              </a:ext>
            </a:extLst>
          </p:cNvPr>
          <p:cNvSpPr txBox="1">
            <a:spLocks/>
          </p:cNvSpPr>
          <p:nvPr/>
        </p:nvSpPr>
        <p:spPr>
          <a:xfrm>
            <a:off x="11619977" y="6553200"/>
            <a:ext cx="416447" cy="186484"/>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43</a:t>
            </a:fld>
            <a:endParaRPr lang="en-GB" dirty="0"/>
          </a:p>
        </p:txBody>
      </p:sp>
    </p:spTree>
    <p:extLst>
      <p:ext uri="{BB962C8B-B14F-4D97-AF65-F5344CB8AC3E}">
        <p14:creationId xmlns:p14="http://schemas.microsoft.com/office/powerpoint/2010/main" val="2530871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168C9-D067-0BE4-3C15-B5D51AB52A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516DDA-1263-DCF7-F947-81EB7557C4CB}"/>
              </a:ext>
            </a:extLst>
          </p:cNvPr>
          <p:cNvSpPr>
            <a:spLocks noGrp="1"/>
          </p:cNvSpPr>
          <p:nvPr>
            <p:ph type="title"/>
          </p:nvPr>
        </p:nvSpPr>
        <p:spPr/>
        <p:txBody>
          <a:bodyPr/>
          <a:lstStyle/>
          <a:p>
            <a:r>
              <a:rPr lang="en-US" dirty="0"/>
              <a:t>AI Detection Tools</a:t>
            </a:r>
          </a:p>
        </p:txBody>
      </p:sp>
      <p:sp>
        <p:nvSpPr>
          <p:cNvPr id="4" name="Content Placeholder 3">
            <a:extLst>
              <a:ext uri="{FF2B5EF4-FFF2-40B4-BE49-F238E27FC236}">
                <a16:creationId xmlns:a16="http://schemas.microsoft.com/office/drawing/2014/main" id="{1D5B0F91-0A1B-575B-2640-6D812E0CECAA}"/>
              </a:ext>
            </a:extLst>
          </p:cNvPr>
          <p:cNvSpPr>
            <a:spLocks noGrp="1"/>
          </p:cNvSpPr>
          <p:nvPr>
            <p:ph idx="1"/>
          </p:nvPr>
        </p:nvSpPr>
        <p:spPr>
          <a:xfrm>
            <a:off x="326849" y="1147312"/>
            <a:ext cx="4300995" cy="3278093"/>
          </a:xfrm>
        </p:spPr>
        <p:txBody>
          <a:bodyPr/>
          <a:lstStyle/>
          <a:p>
            <a:pPr marL="0" lvl="2" indent="0">
              <a:buNone/>
            </a:pPr>
            <a:endParaRPr lang="en-US" sz="1050" dirty="0"/>
          </a:p>
          <a:p>
            <a:pPr marL="0" lvl="2" indent="0">
              <a:buNone/>
            </a:pPr>
            <a:r>
              <a:rPr lang="en-US" sz="2400" dirty="0"/>
              <a:t>“OpenAI, the parent company of ChatGPT, initially proposed an accuracy rate of 98% for its classifier, but its own research found that it discovered true positives (of actual AI-written text) only 26% of the time and misidentified (sometimes with high confidence) human-text as AI 9% of the time .”</a:t>
            </a:r>
          </a:p>
          <a:p>
            <a:pPr marL="0" lvl="2" indent="0">
              <a:buNone/>
            </a:pPr>
            <a:r>
              <a:rPr lang="en-US" sz="900" dirty="0"/>
              <a:t>Bowen, José Antonio, and C. Edward Watson. </a:t>
            </a:r>
            <a:r>
              <a:rPr lang="en-US" sz="900" i="1" dirty="0"/>
              <a:t>Teaching with AI</a:t>
            </a:r>
            <a:r>
              <a:rPr lang="en-US" sz="900" dirty="0"/>
              <a:t>. Ascent Audio, 2024.</a:t>
            </a:r>
            <a:endParaRPr lang="en-US" sz="1600" dirty="0"/>
          </a:p>
        </p:txBody>
      </p:sp>
      <p:sp>
        <p:nvSpPr>
          <p:cNvPr id="5" name="Slide Number Placeholder 4">
            <a:extLst>
              <a:ext uri="{FF2B5EF4-FFF2-40B4-BE49-F238E27FC236}">
                <a16:creationId xmlns:a16="http://schemas.microsoft.com/office/drawing/2014/main" id="{D732C3E8-A370-479C-D6E9-3D73C2C7C0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FFFFFF"/>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endParaRPr>
          </a:p>
        </p:txBody>
      </p:sp>
      <p:pic>
        <p:nvPicPr>
          <p:cNvPr id="8" name="Picture Placeholder 7">
            <a:extLst>
              <a:ext uri="{FF2B5EF4-FFF2-40B4-BE49-F238E27FC236}">
                <a16:creationId xmlns:a16="http://schemas.microsoft.com/office/drawing/2014/main" id="{C395140D-9FF0-1B33-377E-3613698F4E2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2" name="Footer Placeholder 4">
            <a:extLst>
              <a:ext uri="{FF2B5EF4-FFF2-40B4-BE49-F238E27FC236}">
                <a16:creationId xmlns:a16="http://schemas.microsoft.com/office/drawing/2014/main" id="{20750FEF-40D7-0191-4070-B227C4962020}"/>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rPr>
              <a:t>Presented at the 2025 All Actuaries Summit</a:t>
            </a:r>
          </a:p>
        </p:txBody>
      </p:sp>
      <p:sp>
        <p:nvSpPr>
          <p:cNvPr id="6" name="Slide Number Placeholder 3">
            <a:extLst>
              <a:ext uri="{FF2B5EF4-FFF2-40B4-BE49-F238E27FC236}">
                <a16:creationId xmlns:a16="http://schemas.microsoft.com/office/drawing/2014/main" id="{1A8AEC53-701C-A43D-A765-D37A3D74DB45}"/>
              </a:ext>
            </a:extLst>
          </p:cNvPr>
          <p:cNvSpPr txBox="1">
            <a:spLocks/>
          </p:cNvSpPr>
          <p:nvPr/>
        </p:nvSpPr>
        <p:spPr>
          <a:xfrm>
            <a:off x="11619977" y="6553200"/>
            <a:ext cx="416447" cy="186484"/>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44</a:t>
            </a:fld>
            <a:endParaRPr lang="en-GB" dirty="0"/>
          </a:p>
        </p:txBody>
      </p:sp>
    </p:spTree>
    <p:extLst>
      <p:ext uri="{BB962C8B-B14F-4D97-AF65-F5344CB8AC3E}">
        <p14:creationId xmlns:p14="http://schemas.microsoft.com/office/powerpoint/2010/main" val="1899372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4FCB0-D53D-6650-5423-58766421CE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2E18334-0061-1596-282F-CA1620B921A8}"/>
              </a:ext>
            </a:extLst>
          </p:cNvPr>
          <p:cNvSpPr>
            <a:spLocks noGrp="1"/>
          </p:cNvSpPr>
          <p:nvPr>
            <p:ph type="title"/>
          </p:nvPr>
        </p:nvSpPr>
        <p:spPr/>
        <p:txBody>
          <a:bodyPr/>
          <a:lstStyle/>
          <a:p>
            <a:r>
              <a:rPr lang="en-US" dirty="0"/>
              <a:t>“Dead” Assessment Styles</a:t>
            </a:r>
          </a:p>
        </p:txBody>
      </p:sp>
      <p:sp>
        <p:nvSpPr>
          <p:cNvPr id="4" name="Content Placeholder 3">
            <a:extLst>
              <a:ext uri="{FF2B5EF4-FFF2-40B4-BE49-F238E27FC236}">
                <a16:creationId xmlns:a16="http://schemas.microsoft.com/office/drawing/2014/main" id="{853489EF-880E-D794-4B7D-A554F08697E4}"/>
              </a:ext>
            </a:extLst>
          </p:cNvPr>
          <p:cNvSpPr>
            <a:spLocks noGrp="1"/>
          </p:cNvSpPr>
          <p:nvPr>
            <p:ph idx="1"/>
          </p:nvPr>
        </p:nvSpPr>
        <p:spPr>
          <a:xfrm>
            <a:off x="326849" y="2813878"/>
            <a:ext cx="4300995" cy="1611527"/>
          </a:xfrm>
        </p:spPr>
        <p:txBody>
          <a:bodyPr/>
          <a:lstStyle/>
          <a:p>
            <a:pPr marL="0" lvl="2" indent="0">
              <a:buNone/>
            </a:pPr>
            <a:r>
              <a:rPr lang="en-US" sz="2400" dirty="0"/>
              <a:t>Knowledge and comprehension questions are obsolete.</a:t>
            </a:r>
          </a:p>
          <a:p>
            <a:pPr marL="0" lvl="2" indent="0">
              <a:buNone/>
            </a:pPr>
            <a:endParaRPr lang="en-US" sz="2400" dirty="0"/>
          </a:p>
        </p:txBody>
      </p:sp>
      <p:sp>
        <p:nvSpPr>
          <p:cNvPr id="5" name="Slide Number Placeholder 4">
            <a:extLst>
              <a:ext uri="{FF2B5EF4-FFF2-40B4-BE49-F238E27FC236}">
                <a16:creationId xmlns:a16="http://schemas.microsoft.com/office/drawing/2014/main" id="{E00B3463-F0CA-684F-9DC7-3A26D0D092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FFFFFF"/>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endParaRPr>
          </a:p>
        </p:txBody>
      </p:sp>
      <p:pic>
        <p:nvPicPr>
          <p:cNvPr id="8" name="Picture Placeholder 7">
            <a:extLst>
              <a:ext uri="{FF2B5EF4-FFF2-40B4-BE49-F238E27FC236}">
                <a16:creationId xmlns:a16="http://schemas.microsoft.com/office/drawing/2014/main" id="{A7247A7E-EB92-4291-8591-B707EFE7CB0D}"/>
              </a:ext>
            </a:extLst>
          </p:cNvPr>
          <p:cNvPicPr>
            <a:picLocks noGrp="1" noChangeAspect="1"/>
          </p:cNvPicPr>
          <p:nvPr>
            <p:ph type="pic" sz="quarter" idx="13"/>
          </p:nvPr>
        </p:nvPicPr>
        <p:blipFill>
          <a:blip r:embed="rId3"/>
          <a:srcRect/>
          <a:stretch/>
        </p:blipFill>
        <p:spPr/>
      </p:pic>
      <p:sp>
        <p:nvSpPr>
          <p:cNvPr id="2" name="Footer Placeholder 4">
            <a:extLst>
              <a:ext uri="{FF2B5EF4-FFF2-40B4-BE49-F238E27FC236}">
                <a16:creationId xmlns:a16="http://schemas.microsoft.com/office/drawing/2014/main" id="{B865B6B0-C0A3-C4C9-B2E0-60A11E8578D5}"/>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rPr>
              <a:t>Presented at the 2025 All Actuaries Summit</a:t>
            </a:r>
          </a:p>
        </p:txBody>
      </p:sp>
      <p:sp>
        <p:nvSpPr>
          <p:cNvPr id="6" name="Slide Number Placeholder 3">
            <a:extLst>
              <a:ext uri="{FF2B5EF4-FFF2-40B4-BE49-F238E27FC236}">
                <a16:creationId xmlns:a16="http://schemas.microsoft.com/office/drawing/2014/main" id="{EE3CEFBD-4D76-5071-1C8F-689FD6C4BF2E}"/>
              </a:ext>
            </a:extLst>
          </p:cNvPr>
          <p:cNvSpPr txBox="1">
            <a:spLocks/>
          </p:cNvSpPr>
          <p:nvPr/>
        </p:nvSpPr>
        <p:spPr>
          <a:xfrm>
            <a:off x="11619977" y="6553200"/>
            <a:ext cx="416447" cy="186484"/>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45</a:t>
            </a:fld>
            <a:endParaRPr lang="en-GB" dirty="0"/>
          </a:p>
        </p:txBody>
      </p:sp>
    </p:spTree>
    <p:extLst>
      <p:ext uri="{BB962C8B-B14F-4D97-AF65-F5344CB8AC3E}">
        <p14:creationId xmlns:p14="http://schemas.microsoft.com/office/powerpoint/2010/main" val="4177035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3F502-007D-31CC-C508-8E54235436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AFCFBE-4F92-6B41-8AE4-6B4B29AAE2B1}"/>
              </a:ext>
            </a:extLst>
          </p:cNvPr>
          <p:cNvSpPr>
            <a:spLocks noGrp="1"/>
          </p:cNvSpPr>
          <p:nvPr>
            <p:ph type="title"/>
          </p:nvPr>
        </p:nvSpPr>
        <p:spPr/>
        <p:txBody>
          <a:bodyPr/>
          <a:lstStyle/>
          <a:p>
            <a:r>
              <a:rPr lang="en-US" dirty="0"/>
              <a:t>“New” Assessment Styles</a:t>
            </a:r>
          </a:p>
        </p:txBody>
      </p:sp>
      <p:sp>
        <p:nvSpPr>
          <p:cNvPr id="4" name="Content Placeholder 3">
            <a:extLst>
              <a:ext uri="{FF2B5EF4-FFF2-40B4-BE49-F238E27FC236}">
                <a16:creationId xmlns:a16="http://schemas.microsoft.com/office/drawing/2014/main" id="{3BF29946-A977-BF16-06D3-9B374E7CE747}"/>
              </a:ext>
            </a:extLst>
          </p:cNvPr>
          <p:cNvSpPr>
            <a:spLocks noGrp="1"/>
          </p:cNvSpPr>
          <p:nvPr>
            <p:ph idx="1"/>
          </p:nvPr>
        </p:nvSpPr>
        <p:spPr>
          <a:xfrm>
            <a:off x="326849" y="2813878"/>
            <a:ext cx="4300995" cy="1611527"/>
          </a:xfrm>
        </p:spPr>
        <p:txBody>
          <a:bodyPr/>
          <a:lstStyle/>
          <a:p>
            <a:pPr marL="0" lvl="2" indent="0">
              <a:buNone/>
            </a:pPr>
            <a:endParaRPr lang="en-US" sz="1050" dirty="0"/>
          </a:p>
          <a:p>
            <a:pPr marL="0" lvl="2" indent="0">
              <a:buNone/>
            </a:pPr>
            <a:r>
              <a:rPr lang="en-US" sz="2400" dirty="0"/>
              <a:t>A return to closed-book hand-written exams?</a:t>
            </a:r>
          </a:p>
        </p:txBody>
      </p:sp>
      <p:sp>
        <p:nvSpPr>
          <p:cNvPr id="5" name="Slide Number Placeholder 4">
            <a:extLst>
              <a:ext uri="{FF2B5EF4-FFF2-40B4-BE49-F238E27FC236}">
                <a16:creationId xmlns:a16="http://schemas.microsoft.com/office/drawing/2014/main" id="{1CCEE80F-1A2B-BC92-9CE8-6952062801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FFFFFF"/>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endParaRPr>
          </a:p>
        </p:txBody>
      </p:sp>
      <p:pic>
        <p:nvPicPr>
          <p:cNvPr id="8" name="Picture Placeholder 7">
            <a:extLst>
              <a:ext uri="{FF2B5EF4-FFF2-40B4-BE49-F238E27FC236}">
                <a16:creationId xmlns:a16="http://schemas.microsoft.com/office/drawing/2014/main" id="{9FAACE3C-6804-8F44-24FD-18BD2E0BBBA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2" name="Footer Placeholder 4">
            <a:extLst>
              <a:ext uri="{FF2B5EF4-FFF2-40B4-BE49-F238E27FC236}">
                <a16:creationId xmlns:a16="http://schemas.microsoft.com/office/drawing/2014/main" id="{1CA475A2-91AC-E242-BF91-1B08E2100A43}"/>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rPr>
              <a:t>Presented at the 2025 All Actuaries Summit</a:t>
            </a:r>
          </a:p>
        </p:txBody>
      </p:sp>
      <p:sp>
        <p:nvSpPr>
          <p:cNvPr id="6" name="Slide Number Placeholder 3">
            <a:extLst>
              <a:ext uri="{FF2B5EF4-FFF2-40B4-BE49-F238E27FC236}">
                <a16:creationId xmlns:a16="http://schemas.microsoft.com/office/drawing/2014/main" id="{1C167964-4D6C-D668-56F3-59519D686B7E}"/>
              </a:ext>
            </a:extLst>
          </p:cNvPr>
          <p:cNvSpPr txBox="1">
            <a:spLocks/>
          </p:cNvSpPr>
          <p:nvPr/>
        </p:nvSpPr>
        <p:spPr>
          <a:xfrm>
            <a:off x="11619977" y="6553200"/>
            <a:ext cx="416447" cy="186484"/>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46</a:t>
            </a:fld>
            <a:endParaRPr lang="en-GB" dirty="0"/>
          </a:p>
        </p:txBody>
      </p:sp>
    </p:spTree>
    <p:extLst>
      <p:ext uri="{BB962C8B-B14F-4D97-AF65-F5344CB8AC3E}">
        <p14:creationId xmlns:p14="http://schemas.microsoft.com/office/powerpoint/2010/main" val="2406114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B7F02-D53C-7E02-43C9-6E4D75ED653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4E3028-332E-AE9F-5507-28327666B101}"/>
              </a:ext>
            </a:extLst>
          </p:cNvPr>
          <p:cNvSpPr>
            <a:spLocks noGrp="1"/>
          </p:cNvSpPr>
          <p:nvPr>
            <p:ph type="title"/>
          </p:nvPr>
        </p:nvSpPr>
        <p:spPr/>
        <p:txBody>
          <a:bodyPr/>
          <a:lstStyle/>
          <a:p>
            <a:r>
              <a:rPr lang="en-US" dirty="0"/>
              <a:t>“New” Assessment Styles</a:t>
            </a:r>
          </a:p>
        </p:txBody>
      </p:sp>
      <p:sp>
        <p:nvSpPr>
          <p:cNvPr id="4" name="Content Placeholder 3">
            <a:extLst>
              <a:ext uri="{FF2B5EF4-FFF2-40B4-BE49-F238E27FC236}">
                <a16:creationId xmlns:a16="http://schemas.microsoft.com/office/drawing/2014/main" id="{F2C03800-9857-B0D3-0DA9-97BB291D6B8F}"/>
              </a:ext>
            </a:extLst>
          </p:cNvPr>
          <p:cNvSpPr>
            <a:spLocks noGrp="1"/>
          </p:cNvSpPr>
          <p:nvPr>
            <p:ph idx="1"/>
          </p:nvPr>
        </p:nvSpPr>
        <p:spPr>
          <a:xfrm>
            <a:off x="326849" y="2813878"/>
            <a:ext cx="4300995" cy="1611527"/>
          </a:xfrm>
        </p:spPr>
        <p:txBody>
          <a:bodyPr/>
          <a:lstStyle/>
          <a:p>
            <a:pPr marL="0" lvl="2" indent="0">
              <a:buNone/>
            </a:pPr>
            <a:endParaRPr lang="en-US" sz="1050" dirty="0"/>
          </a:p>
          <a:p>
            <a:pPr marL="0" lvl="2" indent="0">
              <a:buNone/>
            </a:pPr>
            <a:r>
              <a:rPr lang="en-US" sz="2400" dirty="0"/>
              <a:t>Live interview-style quizzes.</a:t>
            </a:r>
          </a:p>
        </p:txBody>
      </p:sp>
      <p:sp>
        <p:nvSpPr>
          <p:cNvPr id="5" name="Slide Number Placeholder 4">
            <a:extLst>
              <a:ext uri="{FF2B5EF4-FFF2-40B4-BE49-F238E27FC236}">
                <a16:creationId xmlns:a16="http://schemas.microsoft.com/office/drawing/2014/main" id="{A959904B-CD5A-1557-21E8-9EC4C1BED0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FFFFFF"/>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endParaRPr>
          </a:p>
        </p:txBody>
      </p:sp>
      <p:pic>
        <p:nvPicPr>
          <p:cNvPr id="8" name="Picture Placeholder 7">
            <a:extLst>
              <a:ext uri="{FF2B5EF4-FFF2-40B4-BE49-F238E27FC236}">
                <a16:creationId xmlns:a16="http://schemas.microsoft.com/office/drawing/2014/main" id="{F3FF0173-AD9C-8B50-37CD-3A952571B39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2" name="Footer Placeholder 4">
            <a:extLst>
              <a:ext uri="{FF2B5EF4-FFF2-40B4-BE49-F238E27FC236}">
                <a16:creationId xmlns:a16="http://schemas.microsoft.com/office/drawing/2014/main" id="{5F87B5C3-70F6-5BC5-A24B-077D85E6B6C5}"/>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rPr>
              <a:t>Presented at the 2025 All Actuaries Summit</a:t>
            </a:r>
          </a:p>
        </p:txBody>
      </p:sp>
      <p:sp>
        <p:nvSpPr>
          <p:cNvPr id="6" name="Slide Number Placeholder 3">
            <a:extLst>
              <a:ext uri="{FF2B5EF4-FFF2-40B4-BE49-F238E27FC236}">
                <a16:creationId xmlns:a16="http://schemas.microsoft.com/office/drawing/2014/main" id="{C0573885-60F7-6F4B-E652-0F98AC2A0A80}"/>
              </a:ext>
            </a:extLst>
          </p:cNvPr>
          <p:cNvSpPr txBox="1">
            <a:spLocks/>
          </p:cNvSpPr>
          <p:nvPr/>
        </p:nvSpPr>
        <p:spPr>
          <a:xfrm>
            <a:off x="11619977" y="6553200"/>
            <a:ext cx="416447" cy="186484"/>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47</a:t>
            </a:fld>
            <a:endParaRPr lang="en-GB" dirty="0"/>
          </a:p>
        </p:txBody>
      </p:sp>
    </p:spTree>
    <p:extLst>
      <p:ext uri="{BB962C8B-B14F-4D97-AF65-F5344CB8AC3E}">
        <p14:creationId xmlns:p14="http://schemas.microsoft.com/office/powerpoint/2010/main" val="740684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ABDBD-F9B0-9AA5-4121-CA0DBD532B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96697D-006F-258C-0697-33184423D3A2}"/>
              </a:ext>
            </a:extLst>
          </p:cNvPr>
          <p:cNvSpPr>
            <a:spLocks noGrp="1"/>
          </p:cNvSpPr>
          <p:nvPr>
            <p:ph type="title"/>
          </p:nvPr>
        </p:nvSpPr>
        <p:spPr/>
        <p:txBody>
          <a:bodyPr/>
          <a:lstStyle/>
          <a:p>
            <a:r>
              <a:rPr lang="en-US" dirty="0"/>
              <a:t>AI-Specific Assessment Styles</a:t>
            </a:r>
          </a:p>
        </p:txBody>
      </p:sp>
      <p:sp>
        <p:nvSpPr>
          <p:cNvPr id="4" name="Content Placeholder 3">
            <a:extLst>
              <a:ext uri="{FF2B5EF4-FFF2-40B4-BE49-F238E27FC236}">
                <a16:creationId xmlns:a16="http://schemas.microsoft.com/office/drawing/2014/main" id="{E372D581-4E8D-8F8E-915F-6069D7A055D3}"/>
              </a:ext>
            </a:extLst>
          </p:cNvPr>
          <p:cNvSpPr>
            <a:spLocks noGrp="1"/>
          </p:cNvSpPr>
          <p:nvPr>
            <p:ph idx="1"/>
          </p:nvPr>
        </p:nvSpPr>
        <p:spPr>
          <a:xfrm>
            <a:off x="326849" y="2093843"/>
            <a:ext cx="5097708" cy="2159285"/>
          </a:xfrm>
        </p:spPr>
        <p:txBody>
          <a:bodyPr/>
          <a:lstStyle/>
          <a:p>
            <a:pPr marL="0" lvl="2" indent="0">
              <a:buNone/>
            </a:pPr>
            <a:endParaRPr lang="en-US" sz="1050" dirty="0"/>
          </a:p>
          <a:p>
            <a:pPr marL="0" lvl="2" indent="0">
              <a:buNone/>
            </a:pPr>
            <a:r>
              <a:rPr lang="en-US" sz="2400" dirty="0"/>
              <a:t>Student Assignment Question Structure:</a:t>
            </a:r>
          </a:p>
          <a:p>
            <a:pPr marL="457200" lvl="2" indent="-457200">
              <a:buAutoNum type="arabicParenR"/>
            </a:pPr>
            <a:r>
              <a:rPr lang="en-US" sz="2400" dirty="0"/>
              <a:t>Here is the question</a:t>
            </a:r>
          </a:p>
          <a:p>
            <a:pPr marL="457200" lvl="2" indent="-457200">
              <a:buAutoNum type="arabicParenR"/>
            </a:pPr>
            <a:r>
              <a:rPr lang="en-US" sz="2400" dirty="0"/>
              <a:t>Paste the AI’s answer</a:t>
            </a:r>
          </a:p>
          <a:p>
            <a:pPr marL="457200" lvl="2" indent="-457200">
              <a:buAutoNum type="arabicParenR"/>
            </a:pPr>
            <a:r>
              <a:rPr lang="en-US" sz="2400" dirty="0"/>
              <a:t>Write your answer</a:t>
            </a:r>
          </a:p>
          <a:p>
            <a:pPr marL="457200" lvl="2" indent="-457200">
              <a:buAutoNum type="arabicParenR"/>
            </a:pPr>
            <a:r>
              <a:rPr lang="en-US" sz="2400" dirty="0"/>
              <a:t>Explain the process you went through to write your answer to be better than the AI</a:t>
            </a:r>
          </a:p>
        </p:txBody>
      </p:sp>
      <p:sp>
        <p:nvSpPr>
          <p:cNvPr id="5" name="Slide Number Placeholder 4">
            <a:extLst>
              <a:ext uri="{FF2B5EF4-FFF2-40B4-BE49-F238E27FC236}">
                <a16:creationId xmlns:a16="http://schemas.microsoft.com/office/drawing/2014/main" id="{3D401038-F65C-7800-61F7-2F94B197A2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FFFFFF"/>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endParaRPr>
          </a:p>
        </p:txBody>
      </p:sp>
      <p:pic>
        <p:nvPicPr>
          <p:cNvPr id="8" name="Picture Placeholder 7">
            <a:extLst>
              <a:ext uri="{FF2B5EF4-FFF2-40B4-BE49-F238E27FC236}">
                <a16:creationId xmlns:a16="http://schemas.microsoft.com/office/drawing/2014/main" id="{D1DDC757-BBAB-048C-435C-667D0DA13D5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2" name="Footer Placeholder 4">
            <a:extLst>
              <a:ext uri="{FF2B5EF4-FFF2-40B4-BE49-F238E27FC236}">
                <a16:creationId xmlns:a16="http://schemas.microsoft.com/office/drawing/2014/main" id="{6B477A93-82B6-9E88-9F3C-458E24911730}"/>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rPr>
              <a:t>Presented at the 2025 All Actuaries Summit</a:t>
            </a:r>
          </a:p>
        </p:txBody>
      </p:sp>
      <p:sp>
        <p:nvSpPr>
          <p:cNvPr id="6" name="Slide Number Placeholder 3">
            <a:extLst>
              <a:ext uri="{FF2B5EF4-FFF2-40B4-BE49-F238E27FC236}">
                <a16:creationId xmlns:a16="http://schemas.microsoft.com/office/drawing/2014/main" id="{7C37C888-D0DC-5194-D5E9-F33BA2FEB55E}"/>
              </a:ext>
            </a:extLst>
          </p:cNvPr>
          <p:cNvSpPr txBox="1">
            <a:spLocks/>
          </p:cNvSpPr>
          <p:nvPr/>
        </p:nvSpPr>
        <p:spPr>
          <a:xfrm>
            <a:off x="11619977" y="6553200"/>
            <a:ext cx="416447" cy="186484"/>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48</a:t>
            </a:fld>
            <a:endParaRPr lang="en-GB" dirty="0"/>
          </a:p>
        </p:txBody>
      </p:sp>
    </p:spTree>
    <p:extLst>
      <p:ext uri="{BB962C8B-B14F-4D97-AF65-F5344CB8AC3E}">
        <p14:creationId xmlns:p14="http://schemas.microsoft.com/office/powerpoint/2010/main" val="1912962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72FA9-6EE5-D004-2775-F2480119B9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8B9CC3-B0EA-2DAD-3AF3-B76C23EEEDC5}"/>
              </a:ext>
            </a:extLst>
          </p:cNvPr>
          <p:cNvSpPr>
            <a:spLocks noGrp="1"/>
          </p:cNvSpPr>
          <p:nvPr>
            <p:ph type="title"/>
          </p:nvPr>
        </p:nvSpPr>
        <p:spPr/>
        <p:txBody>
          <a:bodyPr/>
          <a:lstStyle/>
          <a:p>
            <a:r>
              <a:rPr lang="en-US" dirty="0"/>
              <a:t>AI-Aware Assessment Styles</a:t>
            </a:r>
          </a:p>
        </p:txBody>
      </p:sp>
      <p:sp>
        <p:nvSpPr>
          <p:cNvPr id="4" name="Content Placeholder 3">
            <a:extLst>
              <a:ext uri="{FF2B5EF4-FFF2-40B4-BE49-F238E27FC236}">
                <a16:creationId xmlns:a16="http://schemas.microsoft.com/office/drawing/2014/main" id="{48DBD844-77ED-EF17-6959-AAAA9708BFA8}"/>
              </a:ext>
            </a:extLst>
          </p:cNvPr>
          <p:cNvSpPr>
            <a:spLocks noGrp="1"/>
          </p:cNvSpPr>
          <p:nvPr>
            <p:ph idx="1"/>
          </p:nvPr>
        </p:nvSpPr>
        <p:spPr>
          <a:xfrm>
            <a:off x="368986" y="966621"/>
            <a:ext cx="5214331" cy="2976503"/>
          </a:xfrm>
        </p:spPr>
        <p:txBody>
          <a:bodyPr/>
          <a:lstStyle/>
          <a:p>
            <a:pPr marL="0" lvl="2" indent="0">
              <a:buNone/>
            </a:pPr>
            <a:endParaRPr lang="en-US" sz="1050" dirty="0"/>
          </a:p>
          <a:p>
            <a:pPr marL="0" lvl="2" indent="0">
              <a:buNone/>
            </a:pPr>
            <a:r>
              <a:rPr lang="en-US" sz="2400" dirty="0"/>
              <a:t>Keep the old assignment structure:</a:t>
            </a:r>
          </a:p>
          <a:p>
            <a:pPr marL="457200" lvl="2" indent="-457200">
              <a:buAutoNum type="arabicParenR"/>
            </a:pPr>
            <a:r>
              <a:rPr lang="en-US" sz="2400" dirty="0"/>
              <a:t>Here is the question</a:t>
            </a:r>
          </a:p>
          <a:p>
            <a:pPr marL="457200" lvl="2" indent="-457200">
              <a:buAutoNum type="arabicParenR"/>
            </a:pPr>
            <a:r>
              <a:rPr lang="en-US" sz="2400" dirty="0"/>
              <a:t>Write your answer</a:t>
            </a:r>
          </a:p>
          <a:p>
            <a:pPr marL="0" lvl="2" indent="0">
              <a:buNone/>
            </a:pPr>
            <a:endParaRPr lang="en-US" sz="2400" dirty="0"/>
          </a:p>
          <a:p>
            <a:pPr marL="0" lvl="2" indent="0">
              <a:buNone/>
            </a:pPr>
            <a:r>
              <a:rPr lang="en-US" sz="2400" dirty="0"/>
              <a:t>However:</a:t>
            </a:r>
          </a:p>
          <a:p>
            <a:pPr marL="457200" lvl="2" indent="-457200">
              <a:buFont typeface="+mj-lt"/>
              <a:buAutoNum type="arabicPeriod"/>
            </a:pPr>
            <a:r>
              <a:rPr lang="en-US" sz="2400" dirty="0"/>
              <a:t>The assessment task is designed to be more difficult, primarily requiring complex application.</a:t>
            </a:r>
          </a:p>
          <a:p>
            <a:pPr marL="457200" lvl="2" indent="-457200">
              <a:buFont typeface="+mj-lt"/>
              <a:buAutoNum type="arabicPeriod"/>
            </a:pPr>
            <a:r>
              <a:rPr lang="en-US" sz="2400" dirty="0"/>
              <a:t>The marking guide is scaled to give a failing grade to an AI answer.</a:t>
            </a:r>
          </a:p>
          <a:p>
            <a:pPr marL="457200" lvl="2" indent="-457200">
              <a:buFont typeface="+mj-lt"/>
              <a:buAutoNum type="arabicPeriod"/>
            </a:pPr>
            <a:r>
              <a:rPr lang="en-US" sz="2400" dirty="0"/>
              <a:t>Most marks are earned for documenting the student’s process of obtaining the result, including revisions/corrections to draft answers.</a:t>
            </a:r>
          </a:p>
        </p:txBody>
      </p:sp>
      <p:sp>
        <p:nvSpPr>
          <p:cNvPr id="5" name="Slide Number Placeholder 4">
            <a:extLst>
              <a:ext uri="{FF2B5EF4-FFF2-40B4-BE49-F238E27FC236}">
                <a16:creationId xmlns:a16="http://schemas.microsoft.com/office/drawing/2014/main" id="{73410A09-AF7A-E7BA-4FB2-2DE8323550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FFFFFF"/>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endParaRPr>
          </a:p>
        </p:txBody>
      </p:sp>
      <p:pic>
        <p:nvPicPr>
          <p:cNvPr id="8" name="Picture Placeholder 7">
            <a:extLst>
              <a:ext uri="{FF2B5EF4-FFF2-40B4-BE49-F238E27FC236}">
                <a16:creationId xmlns:a16="http://schemas.microsoft.com/office/drawing/2014/main" id="{E8FCCC14-1B07-A500-35CD-BC98AE8D4BF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2" name="Footer Placeholder 4">
            <a:extLst>
              <a:ext uri="{FF2B5EF4-FFF2-40B4-BE49-F238E27FC236}">
                <a16:creationId xmlns:a16="http://schemas.microsoft.com/office/drawing/2014/main" id="{02C012B2-2D51-2720-7624-B9AF69BAE9A1}"/>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rPr>
              <a:t>Presented at the 2025 All Actuaries Summit</a:t>
            </a:r>
          </a:p>
        </p:txBody>
      </p:sp>
      <p:sp>
        <p:nvSpPr>
          <p:cNvPr id="6" name="Slide Number Placeholder 3">
            <a:extLst>
              <a:ext uri="{FF2B5EF4-FFF2-40B4-BE49-F238E27FC236}">
                <a16:creationId xmlns:a16="http://schemas.microsoft.com/office/drawing/2014/main" id="{1DCCCE65-56FE-FC10-6C86-38FF3B1F5531}"/>
              </a:ext>
            </a:extLst>
          </p:cNvPr>
          <p:cNvSpPr txBox="1">
            <a:spLocks/>
          </p:cNvSpPr>
          <p:nvPr/>
        </p:nvSpPr>
        <p:spPr>
          <a:xfrm>
            <a:off x="11619977" y="6553200"/>
            <a:ext cx="416447" cy="186484"/>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49</a:t>
            </a:fld>
            <a:endParaRPr lang="en-GB" dirty="0"/>
          </a:p>
        </p:txBody>
      </p:sp>
    </p:spTree>
    <p:extLst>
      <p:ext uri="{BB962C8B-B14F-4D97-AF65-F5344CB8AC3E}">
        <p14:creationId xmlns:p14="http://schemas.microsoft.com/office/powerpoint/2010/main" val="219837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6AB4B-4D05-E73B-18CE-4819DD45D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265C9-DB59-A633-26D4-29B0A1204AAB}"/>
              </a:ext>
            </a:extLst>
          </p:cNvPr>
          <p:cNvSpPr>
            <a:spLocks noGrp="1"/>
          </p:cNvSpPr>
          <p:nvPr>
            <p:ph type="title"/>
          </p:nvPr>
        </p:nvSpPr>
        <p:spPr/>
        <p:txBody>
          <a:bodyPr/>
          <a:lstStyle/>
          <a:p>
            <a:r>
              <a:rPr lang="en-US" dirty="0"/>
              <a:t>The Challenge</a:t>
            </a:r>
          </a:p>
        </p:txBody>
      </p:sp>
      <p:sp>
        <p:nvSpPr>
          <p:cNvPr id="3" name="Text Placeholder 2">
            <a:extLst>
              <a:ext uri="{FF2B5EF4-FFF2-40B4-BE49-F238E27FC236}">
                <a16:creationId xmlns:a16="http://schemas.microsoft.com/office/drawing/2014/main" id="{877096C7-02F7-D88A-C9E2-BDD8399E701C}"/>
              </a:ext>
            </a:extLst>
          </p:cNvPr>
          <p:cNvSpPr>
            <a:spLocks noGrp="1"/>
          </p:cNvSpPr>
          <p:nvPr>
            <p:ph type="body" sz="quarter" idx="10"/>
          </p:nvPr>
        </p:nvSpPr>
        <p:spPr/>
        <p:txBody>
          <a:bodyPr/>
          <a:lstStyle/>
          <a:p>
            <a:r>
              <a:rPr lang="en-US" dirty="0"/>
              <a:t>01</a:t>
            </a:r>
          </a:p>
        </p:txBody>
      </p:sp>
      <p:sp>
        <p:nvSpPr>
          <p:cNvPr id="4" name="Footer Placeholder 4">
            <a:extLst>
              <a:ext uri="{FF2B5EF4-FFF2-40B4-BE49-F238E27FC236}">
                <a16:creationId xmlns:a16="http://schemas.microsoft.com/office/drawing/2014/main" id="{538E5051-ED16-1CE4-1052-1F844E9488A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427869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326CF-722F-ED27-7D67-B3DB2DC80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F56CB9-B216-7155-89E4-379CAFA97C46}"/>
              </a:ext>
            </a:extLst>
          </p:cNvPr>
          <p:cNvSpPr>
            <a:spLocks noGrp="1"/>
          </p:cNvSpPr>
          <p:nvPr>
            <p:ph type="title"/>
          </p:nvPr>
        </p:nvSpPr>
        <p:spPr/>
        <p:txBody>
          <a:bodyPr/>
          <a:lstStyle/>
          <a:p>
            <a:r>
              <a:rPr lang="en-US" dirty="0"/>
              <a:t>AI Usage Guidelines</a:t>
            </a:r>
          </a:p>
        </p:txBody>
      </p:sp>
      <p:sp>
        <p:nvSpPr>
          <p:cNvPr id="3" name="Text Placeholder 2">
            <a:extLst>
              <a:ext uri="{FF2B5EF4-FFF2-40B4-BE49-F238E27FC236}">
                <a16:creationId xmlns:a16="http://schemas.microsoft.com/office/drawing/2014/main" id="{2F65FC53-1BDE-5480-59C3-8817A78810B3}"/>
              </a:ext>
            </a:extLst>
          </p:cNvPr>
          <p:cNvSpPr>
            <a:spLocks noGrp="1"/>
          </p:cNvSpPr>
          <p:nvPr>
            <p:ph type="body" sz="quarter" idx="10"/>
          </p:nvPr>
        </p:nvSpPr>
        <p:spPr/>
        <p:txBody>
          <a:bodyPr/>
          <a:lstStyle/>
          <a:p>
            <a:r>
              <a:rPr lang="en-US" dirty="0"/>
              <a:t>07</a:t>
            </a:r>
          </a:p>
        </p:txBody>
      </p:sp>
      <p:sp>
        <p:nvSpPr>
          <p:cNvPr id="4" name="Footer Placeholder 4">
            <a:extLst>
              <a:ext uri="{FF2B5EF4-FFF2-40B4-BE49-F238E27FC236}">
                <a16:creationId xmlns:a16="http://schemas.microsoft.com/office/drawing/2014/main" id="{CF80F84D-3273-ECBE-EA45-36802D76CC8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1777745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C5345-F53D-5EAB-D962-0DDE802FE2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912A8B-EB37-FA70-5654-F625187955A6}"/>
              </a:ext>
            </a:extLst>
          </p:cNvPr>
          <p:cNvSpPr>
            <a:spLocks noGrp="1"/>
          </p:cNvSpPr>
          <p:nvPr>
            <p:ph type="title"/>
          </p:nvPr>
        </p:nvSpPr>
        <p:spPr/>
        <p:txBody>
          <a:bodyPr/>
          <a:lstStyle/>
          <a:p>
            <a:r>
              <a:rPr lang="en-US" dirty="0"/>
              <a:t>Case Study: UNSW AI Assessment Categorisation</a:t>
            </a:r>
          </a:p>
        </p:txBody>
      </p:sp>
      <p:sp>
        <p:nvSpPr>
          <p:cNvPr id="4" name="Slide Number Placeholder 3">
            <a:extLst>
              <a:ext uri="{FF2B5EF4-FFF2-40B4-BE49-F238E27FC236}">
                <a16:creationId xmlns:a16="http://schemas.microsoft.com/office/drawing/2014/main" id="{D918EBB6-7796-F47C-340C-7F40C2706ECC}"/>
              </a:ext>
            </a:extLst>
          </p:cNvPr>
          <p:cNvSpPr>
            <a:spLocks noGrp="1"/>
          </p:cNvSpPr>
          <p:nvPr>
            <p:ph type="sldNum" sz="quarter" idx="12"/>
          </p:nvPr>
        </p:nvSpPr>
        <p:spPr/>
        <p:txBody>
          <a:bodyPr/>
          <a:lstStyle/>
          <a:p>
            <a:fld id="{741AFF56-1126-4107-9C02-BC0EFBF16431}" type="slidenum">
              <a:rPr lang="en-GB" smtClean="0"/>
              <a:pPr/>
              <a:t>51</a:t>
            </a:fld>
            <a:endParaRPr lang="en-GB" dirty="0"/>
          </a:p>
        </p:txBody>
      </p:sp>
      <p:sp>
        <p:nvSpPr>
          <p:cNvPr id="5" name="Footer Placeholder 4">
            <a:extLst>
              <a:ext uri="{FF2B5EF4-FFF2-40B4-BE49-F238E27FC236}">
                <a16:creationId xmlns:a16="http://schemas.microsoft.com/office/drawing/2014/main" id="{A997D085-DC2B-2A6C-293F-22C3566DCAD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pic>
        <p:nvPicPr>
          <p:cNvPr id="12" name="Picture 11">
            <a:extLst>
              <a:ext uri="{FF2B5EF4-FFF2-40B4-BE49-F238E27FC236}">
                <a16:creationId xmlns:a16="http://schemas.microsoft.com/office/drawing/2014/main" id="{AA68AE69-84CC-8F9D-C40B-A8880B82D6E7}"/>
              </a:ext>
            </a:extLst>
          </p:cNvPr>
          <p:cNvPicPr>
            <a:picLocks noChangeAspect="1"/>
          </p:cNvPicPr>
          <p:nvPr/>
        </p:nvPicPr>
        <p:blipFill>
          <a:blip r:embed="rId3"/>
          <a:stretch>
            <a:fillRect/>
          </a:stretch>
        </p:blipFill>
        <p:spPr>
          <a:xfrm>
            <a:off x="797943" y="756101"/>
            <a:ext cx="10368951" cy="5831183"/>
          </a:xfrm>
          <a:prstGeom prst="rect">
            <a:avLst/>
          </a:prstGeom>
        </p:spPr>
      </p:pic>
    </p:spTree>
    <p:extLst>
      <p:ext uri="{BB962C8B-B14F-4D97-AF65-F5344CB8AC3E}">
        <p14:creationId xmlns:p14="http://schemas.microsoft.com/office/powerpoint/2010/main" val="3088273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19E44-4B4E-1315-797C-032386937A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4ED90-7319-D415-0FE9-F4A438EC1123}"/>
              </a:ext>
            </a:extLst>
          </p:cNvPr>
          <p:cNvSpPr>
            <a:spLocks noGrp="1"/>
          </p:cNvSpPr>
          <p:nvPr>
            <p:ph type="title"/>
          </p:nvPr>
        </p:nvSpPr>
        <p:spPr/>
        <p:txBody>
          <a:bodyPr/>
          <a:lstStyle/>
          <a:p>
            <a:r>
              <a:rPr lang="en-US" dirty="0"/>
              <a:t>Case Study: UNSW AI Assessment Categorisation</a:t>
            </a:r>
          </a:p>
        </p:txBody>
      </p:sp>
      <p:sp>
        <p:nvSpPr>
          <p:cNvPr id="4" name="Slide Number Placeholder 3">
            <a:extLst>
              <a:ext uri="{FF2B5EF4-FFF2-40B4-BE49-F238E27FC236}">
                <a16:creationId xmlns:a16="http://schemas.microsoft.com/office/drawing/2014/main" id="{F441F2CD-A6A2-D944-C6AD-7F9CCD84EEB8}"/>
              </a:ext>
            </a:extLst>
          </p:cNvPr>
          <p:cNvSpPr>
            <a:spLocks noGrp="1"/>
          </p:cNvSpPr>
          <p:nvPr>
            <p:ph type="sldNum" sz="quarter" idx="12"/>
          </p:nvPr>
        </p:nvSpPr>
        <p:spPr/>
        <p:txBody>
          <a:bodyPr/>
          <a:lstStyle/>
          <a:p>
            <a:fld id="{741AFF56-1126-4107-9C02-BC0EFBF16431}" type="slidenum">
              <a:rPr lang="en-GB" smtClean="0"/>
              <a:pPr/>
              <a:t>52</a:t>
            </a:fld>
            <a:endParaRPr lang="en-GB" dirty="0"/>
          </a:p>
        </p:txBody>
      </p:sp>
      <p:sp>
        <p:nvSpPr>
          <p:cNvPr id="5" name="Footer Placeholder 4">
            <a:extLst>
              <a:ext uri="{FF2B5EF4-FFF2-40B4-BE49-F238E27FC236}">
                <a16:creationId xmlns:a16="http://schemas.microsoft.com/office/drawing/2014/main" id="{C76D3779-BD98-427A-1DB7-FBA66842189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pic>
        <p:nvPicPr>
          <p:cNvPr id="12" name="Picture 11">
            <a:extLst>
              <a:ext uri="{FF2B5EF4-FFF2-40B4-BE49-F238E27FC236}">
                <a16:creationId xmlns:a16="http://schemas.microsoft.com/office/drawing/2014/main" id="{4E2AC54E-1CEE-53E1-D9AB-9CC1F1A821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7943" y="763803"/>
            <a:ext cx="10368951" cy="5815779"/>
          </a:xfrm>
          <a:prstGeom prst="rect">
            <a:avLst/>
          </a:prstGeom>
        </p:spPr>
      </p:pic>
    </p:spTree>
    <p:extLst>
      <p:ext uri="{BB962C8B-B14F-4D97-AF65-F5344CB8AC3E}">
        <p14:creationId xmlns:p14="http://schemas.microsoft.com/office/powerpoint/2010/main" val="361266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D6982-31DD-B12A-37EE-C78C9F0748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47CF6E-8FD1-5E2B-1BFD-AD35088E9B1E}"/>
              </a:ext>
            </a:extLst>
          </p:cNvPr>
          <p:cNvSpPr>
            <a:spLocks noGrp="1"/>
          </p:cNvSpPr>
          <p:nvPr>
            <p:ph type="title"/>
          </p:nvPr>
        </p:nvSpPr>
        <p:spPr/>
        <p:txBody>
          <a:bodyPr/>
          <a:lstStyle/>
          <a:p>
            <a:r>
              <a:rPr lang="en-US" dirty="0"/>
              <a:t>Case Study: UNSW AI Assessment Categorisation</a:t>
            </a:r>
          </a:p>
        </p:txBody>
      </p:sp>
      <p:sp>
        <p:nvSpPr>
          <p:cNvPr id="4" name="Slide Number Placeholder 3">
            <a:extLst>
              <a:ext uri="{FF2B5EF4-FFF2-40B4-BE49-F238E27FC236}">
                <a16:creationId xmlns:a16="http://schemas.microsoft.com/office/drawing/2014/main" id="{32BBB12A-5087-6DA9-F2AA-2FDE1C02CA18}"/>
              </a:ext>
            </a:extLst>
          </p:cNvPr>
          <p:cNvSpPr>
            <a:spLocks noGrp="1"/>
          </p:cNvSpPr>
          <p:nvPr>
            <p:ph type="sldNum" sz="quarter" idx="12"/>
          </p:nvPr>
        </p:nvSpPr>
        <p:spPr/>
        <p:txBody>
          <a:bodyPr/>
          <a:lstStyle/>
          <a:p>
            <a:fld id="{741AFF56-1126-4107-9C02-BC0EFBF16431}" type="slidenum">
              <a:rPr lang="en-GB" smtClean="0"/>
              <a:pPr/>
              <a:t>53</a:t>
            </a:fld>
            <a:endParaRPr lang="en-GB" dirty="0"/>
          </a:p>
        </p:txBody>
      </p:sp>
      <p:sp>
        <p:nvSpPr>
          <p:cNvPr id="5" name="Footer Placeholder 4">
            <a:extLst>
              <a:ext uri="{FF2B5EF4-FFF2-40B4-BE49-F238E27FC236}">
                <a16:creationId xmlns:a16="http://schemas.microsoft.com/office/drawing/2014/main" id="{3C615974-D653-A3A0-48DE-2CED51F7AC04}"/>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pic>
        <p:nvPicPr>
          <p:cNvPr id="12" name="Picture 11">
            <a:extLst>
              <a:ext uri="{FF2B5EF4-FFF2-40B4-BE49-F238E27FC236}">
                <a16:creationId xmlns:a16="http://schemas.microsoft.com/office/drawing/2014/main" id="{3D1BE048-E932-0F0E-2DC6-FE19DC7D7C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7800" y="763803"/>
            <a:ext cx="10349236" cy="5815779"/>
          </a:xfrm>
          <a:prstGeom prst="rect">
            <a:avLst/>
          </a:prstGeom>
        </p:spPr>
      </p:pic>
    </p:spTree>
    <p:extLst>
      <p:ext uri="{BB962C8B-B14F-4D97-AF65-F5344CB8AC3E}">
        <p14:creationId xmlns:p14="http://schemas.microsoft.com/office/powerpoint/2010/main" val="2675861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5869-6384-900F-5746-AB56D2B1D5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0FA4D-3C80-D219-4869-29DC2F701D9B}"/>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10FFCC3E-9EE8-4C70-A908-ECCF3506095A}"/>
              </a:ext>
            </a:extLst>
          </p:cNvPr>
          <p:cNvSpPr>
            <a:spLocks noGrp="1"/>
          </p:cNvSpPr>
          <p:nvPr>
            <p:ph type="body" sz="quarter" idx="10"/>
          </p:nvPr>
        </p:nvSpPr>
        <p:spPr/>
        <p:txBody>
          <a:bodyPr/>
          <a:lstStyle/>
          <a:p>
            <a:r>
              <a:rPr lang="en-US" dirty="0"/>
              <a:t>08</a:t>
            </a:r>
          </a:p>
        </p:txBody>
      </p:sp>
      <p:sp>
        <p:nvSpPr>
          <p:cNvPr id="4" name="Footer Placeholder 4">
            <a:extLst>
              <a:ext uri="{FF2B5EF4-FFF2-40B4-BE49-F238E27FC236}">
                <a16:creationId xmlns:a16="http://schemas.microsoft.com/office/drawing/2014/main" id="{534E8009-643C-3481-5A47-B0D10CC6AAE6}"/>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2754217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7F3B1-0577-BE24-C75E-21AE0A2FE0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91AE25-0A81-5067-DD34-C5935FEF49AB}"/>
              </a:ext>
            </a:extLst>
          </p:cNvPr>
          <p:cNvSpPr>
            <a:spLocks noGrp="1"/>
          </p:cNvSpPr>
          <p:nvPr>
            <p:ph type="title"/>
          </p:nvPr>
        </p:nvSpPr>
        <p:spPr/>
        <p:txBody>
          <a:bodyPr/>
          <a:lstStyle/>
          <a:p>
            <a:r>
              <a:rPr lang="en-US" dirty="0"/>
              <a:t>Conclusion</a:t>
            </a:r>
          </a:p>
        </p:txBody>
      </p:sp>
      <p:sp>
        <p:nvSpPr>
          <p:cNvPr id="4" name="Slide Number Placeholder 3">
            <a:extLst>
              <a:ext uri="{FF2B5EF4-FFF2-40B4-BE49-F238E27FC236}">
                <a16:creationId xmlns:a16="http://schemas.microsoft.com/office/drawing/2014/main" id="{98D1822D-C284-80F1-9866-CD2408170FEB}"/>
              </a:ext>
            </a:extLst>
          </p:cNvPr>
          <p:cNvSpPr>
            <a:spLocks noGrp="1"/>
          </p:cNvSpPr>
          <p:nvPr>
            <p:ph type="sldNum" sz="quarter" idx="12"/>
          </p:nvPr>
        </p:nvSpPr>
        <p:spPr/>
        <p:txBody>
          <a:bodyPr/>
          <a:lstStyle/>
          <a:p>
            <a:fld id="{741AFF56-1126-4107-9C02-BC0EFBF16431}" type="slidenum">
              <a:rPr lang="en-GB" smtClean="0"/>
              <a:pPr/>
              <a:t>55</a:t>
            </a:fld>
            <a:endParaRPr lang="en-GB" dirty="0"/>
          </a:p>
        </p:txBody>
      </p:sp>
      <p:sp>
        <p:nvSpPr>
          <p:cNvPr id="5" name="Footer Placeholder 4">
            <a:extLst>
              <a:ext uri="{FF2B5EF4-FFF2-40B4-BE49-F238E27FC236}">
                <a16:creationId xmlns:a16="http://schemas.microsoft.com/office/drawing/2014/main" id="{538B3697-AD14-8C85-B069-245DDA555AB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
        <p:nvSpPr>
          <p:cNvPr id="3" name="Content Placeholder 2">
            <a:extLst>
              <a:ext uri="{FF2B5EF4-FFF2-40B4-BE49-F238E27FC236}">
                <a16:creationId xmlns:a16="http://schemas.microsoft.com/office/drawing/2014/main" id="{0C9BA8E2-5B5C-B5F9-37E7-090AA7E2902D}"/>
              </a:ext>
            </a:extLst>
          </p:cNvPr>
          <p:cNvSpPr>
            <a:spLocks noGrp="1"/>
          </p:cNvSpPr>
          <p:nvPr>
            <p:ph idx="1"/>
          </p:nvPr>
        </p:nvSpPr>
        <p:spPr>
          <a:xfrm>
            <a:off x="326849" y="718111"/>
            <a:ext cx="11670786" cy="1203325"/>
          </a:xfrm>
        </p:spPr>
        <p:txBody>
          <a:bodyPr/>
          <a:lstStyle/>
          <a:p>
            <a:r>
              <a:rPr lang="en-US" sz="1800" dirty="0"/>
              <a:t>Actuaries have evolved with historical technological advances, and we will continue to do so.</a:t>
            </a:r>
          </a:p>
          <a:p>
            <a:r>
              <a:rPr lang="en-US" sz="1800" dirty="0"/>
              <a:t>Our education process will ensure it.</a:t>
            </a:r>
          </a:p>
        </p:txBody>
      </p:sp>
      <p:pic>
        <p:nvPicPr>
          <p:cNvPr id="8" name="Picture 7" descr="A screen shot of a graph&#10;&#10;AI-generated content may be incorrect.">
            <a:extLst>
              <a:ext uri="{FF2B5EF4-FFF2-40B4-BE49-F238E27FC236}">
                <a16:creationId xmlns:a16="http://schemas.microsoft.com/office/drawing/2014/main" id="{AF8BF5B6-1563-0003-A3A7-CAF1CA2DD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88" y="1413016"/>
            <a:ext cx="11430023" cy="5081026"/>
          </a:xfrm>
          <a:prstGeom prst="rect">
            <a:avLst/>
          </a:prstGeom>
        </p:spPr>
      </p:pic>
    </p:spTree>
    <p:extLst>
      <p:ext uri="{BB962C8B-B14F-4D97-AF65-F5344CB8AC3E}">
        <p14:creationId xmlns:p14="http://schemas.microsoft.com/office/powerpoint/2010/main" val="909074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72FB-3BD0-5E96-65B7-589A64DCE146}"/>
              </a:ext>
            </a:extLst>
          </p:cNvPr>
          <p:cNvSpPr>
            <a:spLocks noGrp="1"/>
          </p:cNvSpPr>
          <p:nvPr>
            <p:ph type="title"/>
          </p:nvPr>
        </p:nvSpPr>
        <p:spPr/>
        <p:txBody>
          <a:bodyPr/>
          <a:lstStyle/>
          <a:p>
            <a:r>
              <a:rPr lang="en-US" dirty="0"/>
              <a:t>About the Actuaries Institute</a:t>
            </a:r>
          </a:p>
        </p:txBody>
      </p:sp>
      <p:sp>
        <p:nvSpPr>
          <p:cNvPr id="3" name="Content Placeholder 2">
            <a:extLst>
              <a:ext uri="{FF2B5EF4-FFF2-40B4-BE49-F238E27FC236}">
                <a16:creationId xmlns:a16="http://schemas.microsoft.com/office/drawing/2014/main" id="{E1580CA2-B814-18BC-EA5E-CC50B1018AEA}"/>
              </a:ext>
            </a:extLst>
          </p:cNvPr>
          <p:cNvSpPr>
            <a:spLocks noGrp="1"/>
          </p:cNvSpPr>
          <p:nvPr>
            <p:ph idx="1"/>
          </p:nvPr>
        </p:nvSpPr>
        <p:spPr/>
        <p:txBody>
          <a:bodyPr/>
          <a:lstStyle/>
          <a:p>
            <a:r>
              <a:rPr lang="en-US" dirty="0"/>
              <a:t>The Actuaries Institute is the peak professional body for Actuaries in Australia. The Institute provides expert comment on public policy issues where there is uncertainty of future financial outcomes. </a:t>
            </a:r>
          </a:p>
          <a:p>
            <a:endParaRPr lang="en-US" dirty="0"/>
          </a:p>
          <a:p>
            <a:r>
              <a:rPr lang="en-US" dirty="0"/>
              <a:t>Actuaries have a reputation for a high level of technical financial expertise and integrity. They apply their analytical and risk management expertise to allocate resources efficiently, identify and mitigate emerging risks and to help maintain system integrity across multiple segments of the financial and other sectors. This unrivalled expertise enables the profession to comment on a wide range of issues including life, general and health insurance, climate change, superannuation and retirement income policy, enterprise risk management and prudential regulation, the digital economy, finance and investment and wider health issues. </a:t>
            </a:r>
          </a:p>
          <a:p>
            <a:r>
              <a:rPr lang="en-US" dirty="0"/>
              <a:t>  </a:t>
            </a:r>
          </a:p>
          <a:p>
            <a:r>
              <a:rPr lang="en-US" dirty="0"/>
              <a:t>© Institute of Actuaries of Australia 2023.​ All rights reserved.</a:t>
            </a:r>
          </a:p>
        </p:txBody>
      </p:sp>
      <p:sp>
        <p:nvSpPr>
          <p:cNvPr id="4" name="Slide Number Placeholder 3">
            <a:extLst>
              <a:ext uri="{FF2B5EF4-FFF2-40B4-BE49-F238E27FC236}">
                <a16:creationId xmlns:a16="http://schemas.microsoft.com/office/drawing/2014/main" id="{D3368682-26B8-5C7C-5A18-6098589BB304}"/>
              </a:ext>
            </a:extLst>
          </p:cNvPr>
          <p:cNvSpPr>
            <a:spLocks noGrp="1"/>
          </p:cNvSpPr>
          <p:nvPr>
            <p:ph type="sldNum" sz="quarter" idx="12"/>
          </p:nvPr>
        </p:nvSpPr>
        <p:spPr/>
        <p:txBody>
          <a:bodyPr/>
          <a:lstStyle/>
          <a:p>
            <a:fld id="{741AFF56-1126-4107-9C02-BC0EFBF16431}" type="slidenum">
              <a:rPr lang="en-GB" smtClean="0"/>
              <a:pPr/>
              <a:t>56</a:t>
            </a:fld>
            <a:endParaRPr lang="en-GB" dirty="0"/>
          </a:p>
        </p:txBody>
      </p:sp>
      <p:sp>
        <p:nvSpPr>
          <p:cNvPr id="5" name="Footer Placeholder 4">
            <a:extLst>
              <a:ext uri="{FF2B5EF4-FFF2-40B4-BE49-F238E27FC236}">
                <a16:creationId xmlns:a16="http://schemas.microsoft.com/office/drawing/2014/main" id="{05AB6274-C598-F262-EFE2-7AD2B90048C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Tree>
    <p:extLst>
      <p:ext uri="{BB962C8B-B14F-4D97-AF65-F5344CB8AC3E}">
        <p14:creationId xmlns:p14="http://schemas.microsoft.com/office/powerpoint/2010/main" val="219869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dirty="0"/>
              <a:t>Actuaries Institute</a:t>
            </a:r>
          </a:p>
          <a:p>
            <a:r>
              <a:rPr lang="en-US" dirty="0" err="1"/>
              <a:t>actuaries.asn.au</a:t>
            </a:r>
            <a:endParaRPr lang="en-US" dirty="0"/>
          </a:p>
        </p:txBody>
      </p:sp>
      <p:sp>
        <p:nvSpPr>
          <p:cNvPr id="4" name="Footer Placeholder 4">
            <a:extLst>
              <a:ext uri="{FF2B5EF4-FFF2-40B4-BE49-F238E27FC236}">
                <a16:creationId xmlns:a16="http://schemas.microsoft.com/office/drawing/2014/main" id="{18378F98-3ADB-4368-F405-BE3EFC9CF42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5190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629F4-B1E4-F3A2-85DD-109D2E50F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38DB4-CF90-579A-88C8-1BB03BCD21F6}"/>
              </a:ext>
            </a:extLst>
          </p:cNvPr>
          <p:cNvSpPr>
            <a:spLocks noGrp="1"/>
          </p:cNvSpPr>
          <p:nvPr>
            <p:ph type="title"/>
          </p:nvPr>
        </p:nvSpPr>
        <p:spPr/>
        <p:txBody>
          <a:bodyPr/>
          <a:lstStyle/>
          <a:p>
            <a:r>
              <a:rPr lang="en-US" dirty="0"/>
              <a:t>Bloom’s Taxonomy</a:t>
            </a:r>
          </a:p>
        </p:txBody>
      </p:sp>
      <p:sp>
        <p:nvSpPr>
          <p:cNvPr id="3" name="Content Placeholder 2">
            <a:extLst>
              <a:ext uri="{FF2B5EF4-FFF2-40B4-BE49-F238E27FC236}">
                <a16:creationId xmlns:a16="http://schemas.microsoft.com/office/drawing/2014/main" id="{F7F04960-41C4-6271-FF2E-76B980ACFC3C}"/>
              </a:ext>
            </a:extLst>
          </p:cNvPr>
          <p:cNvSpPr>
            <a:spLocks noGrp="1"/>
          </p:cNvSpPr>
          <p:nvPr>
            <p:ph idx="1"/>
          </p:nvPr>
        </p:nvSpPr>
        <p:spPr/>
        <p:txBody>
          <a:bodyPr/>
          <a:lstStyle/>
          <a:p>
            <a:r>
              <a:rPr lang="en-US" dirty="0"/>
              <a:t>Bloom's Taxonomy is a classification system that categorises cognitive learning into six levels. These levels range from basic knowledge acquisition to higher-order thinking skills like synthesis and evaluation.</a:t>
            </a:r>
          </a:p>
        </p:txBody>
      </p:sp>
      <p:sp>
        <p:nvSpPr>
          <p:cNvPr id="4" name="Slide Number Placeholder 3">
            <a:extLst>
              <a:ext uri="{FF2B5EF4-FFF2-40B4-BE49-F238E27FC236}">
                <a16:creationId xmlns:a16="http://schemas.microsoft.com/office/drawing/2014/main" id="{8EAF47C7-2BE4-5F4C-9941-E0A8B281B6E3}"/>
              </a:ext>
            </a:extLst>
          </p:cNvPr>
          <p:cNvSpPr>
            <a:spLocks noGrp="1"/>
          </p:cNvSpPr>
          <p:nvPr>
            <p:ph type="sldNum" sz="quarter" idx="12"/>
          </p:nvPr>
        </p:nvSpPr>
        <p:spPr/>
        <p:txBody>
          <a:bodyPr/>
          <a:lstStyle/>
          <a:p>
            <a:fld id="{741AFF56-1126-4107-9C02-BC0EFBF16431}" type="slidenum">
              <a:rPr lang="en-GB" smtClean="0"/>
              <a:pPr/>
              <a:t>6</a:t>
            </a:fld>
            <a:endParaRPr lang="en-GB" dirty="0"/>
          </a:p>
        </p:txBody>
      </p:sp>
      <p:sp>
        <p:nvSpPr>
          <p:cNvPr id="5" name="Footer Placeholder 4">
            <a:extLst>
              <a:ext uri="{FF2B5EF4-FFF2-40B4-BE49-F238E27FC236}">
                <a16:creationId xmlns:a16="http://schemas.microsoft.com/office/drawing/2014/main" id="{3685522E-CE2E-3A54-6AC7-91FBBB80491F}"/>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7" name="Diagram 6">
            <a:extLst>
              <a:ext uri="{FF2B5EF4-FFF2-40B4-BE49-F238E27FC236}">
                <a16:creationId xmlns:a16="http://schemas.microsoft.com/office/drawing/2014/main" id="{AEABC444-7A92-E88F-1EE1-665B63148658}"/>
              </a:ext>
            </a:extLst>
          </p:cNvPr>
          <p:cNvGraphicFramePr/>
          <p:nvPr>
            <p:extLst>
              <p:ext uri="{D42A27DB-BD31-4B8C-83A1-F6EECF244321}">
                <p14:modId xmlns:p14="http://schemas.microsoft.com/office/powerpoint/2010/main" val="3742962224"/>
              </p:ext>
            </p:extLst>
          </p:nvPr>
        </p:nvGraphicFramePr>
        <p:xfrm>
          <a:off x="722647" y="1168617"/>
          <a:ext cx="10937025" cy="6708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928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554D6-9F84-30D3-C94E-8D6D53817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D98AB-89B9-E5D1-E31C-E4502ECA83FE}"/>
              </a:ext>
            </a:extLst>
          </p:cNvPr>
          <p:cNvSpPr>
            <a:spLocks noGrp="1"/>
          </p:cNvSpPr>
          <p:nvPr>
            <p:ph type="title"/>
          </p:nvPr>
        </p:nvSpPr>
        <p:spPr/>
        <p:txBody>
          <a:bodyPr/>
          <a:lstStyle/>
          <a:p>
            <a:r>
              <a:rPr lang="en-US" dirty="0"/>
              <a:t>Bloom’s Taxonomy (Simplified)</a:t>
            </a:r>
          </a:p>
        </p:txBody>
      </p:sp>
      <p:sp>
        <p:nvSpPr>
          <p:cNvPr id="3" name="Content Placeholder 2">
            <a:extLst>
              <a:ext uri="{FF2B5EF4-FFF2-40B4-BE49-F238E27FC236}">
                <a16:creationId xmlns:a16="http://schemas.microsoft.com/office/drawing/2014/main" id="{4D8F6DF4-925C-B5E5-67C8-CCE4EE3B937A}"/>
              </a:ext>
            </a:extLst>
          </p:cNvPr>
          <p:cNvSpPr>
            <a:spLocks noGrp="1"/>
          </p:cNvSpPr>
          <p:nvPr>
            <p:ph idx="1"/>
          </p:nvPr>
        </p:nvSpPr>
        <p:spPr/>
        <p:txBody>
          <a:bodyPr/>
          <a:lstStyle/>
          <a:p>
            <a:r>
              <a:rPr lang="en-US" dirty="0"/>
              <a:t>Bloom's taxonomy can be simplified into 3 levels:</a:t>
            </a:r>
          </a:p>
        </p:txBody>
      </p:sp>
      <p:sp>
        <p:nvSpPr>
          <p:cNvPr id="4" name="Slide Number Placeholder 3">
            <a:extLst>
              <a:ext uri="{FF2B5EF4-FFF2-40B4-BE49-F238E27FC236}">
                <a16:creationId xmlns:a16="http://schemas.microsoft.com/office/drawing/2014/main" id="{F0E7B3A2-AEA4-2828-6EE2-96278097AA9E}"/>
              </a:ext>
            </a:extLst>
          </p:cNvPr>
          <p:cNvSpPr>
            <a:spLocks noGrp="1"/>
          </p:cNvSpPr>
          <p:nvPr>
            <p:ph type="sldNum" sz="quarter" idx="12"/>
          </p:nvPr>
        </p:nvSpPr>
        <p:spPr/>
        <p:txBody>
          <a:bodyPr/>
          <a:lstStyle/>
          <a:p>
            <a:fld id="{741AFF56-1126-4107-9C02-BC0EFBF16431}" type="slidenum">
              <a:rPr lang="en-GB" smtClean="0"/>
              <a:pPr/>
              <a:t>7</a:t>
            </a:fld>
            <a:endParaRPr lang="en-GB" dirty="0"/>
          </a:p>
        </p:txBody>
      </p:sp>
      <p:sp>
        <p:nvSpPr>
          <p:cNvPr id="5" name="Footer Placeholder 4">
            <a:extLst>
              <a:ext uri="{FF2B5EF4-FFF2-40B4-BE49-F238E27FC236}">
                <a16:creationId xmlns:a16="http://schemas.microsoft.com/office/drawing/2014/main" id="{FE926793-91FF-D781-9BB8-992BBD08F3C0}"/>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7" name="Diagram 6">
            <a:extLst>
              <a:ext uri="{FF2B5EF4-FFF2-40B4-BE49-F238E27FC236}">
                <a16:creationId xmlns:a16="http://schemas.microsoft.com/office/drawing/2014/main" id="{D2B5D09E-2BFC-2D78-299A-4F7542B8F4E7}"/>
              </a:ext>
            </a:extLst>
          </p:cNvPr>
          <p:cNvGraphicFramePr/>
          <p:nvPr>
            <p:extLst>
              <p:ext uri="{D42A27DB-BD31-4B8C-83A1-F6EECF244321}">
                <p14:modId xmlns:p14="http://schemas.microsoft.com/office/powerpoint/2010/main" val="986383604"/>
              </p:ext>
            </p:extLst>
          </p:nvPr>
        </p:nvGraphicFramePr>
        <p:xfrm>
          <a:off x="722647" y="1168617"/>
          <a:ext cx="10937025" cy="605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6632D5A8-0D63-0E8C-476E-0A0C37EB855F}"/>
              </a:ext>
            </a:extLst>
          </p:cNvPr>
          <p:cNvSpPr txBox="1">
            <a:spLocks/>
          </p:cNvSpPr>
          <p:nvPr/>
        </p:nvSpPr>
        <p:spPr>
          <a:xfrm>
            <a:off x="1335315" y="4728867"/>
            <a:ext cx="2489709" cy="12033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Acquire, retain and recall information</a:t>
            </a:r>
          </a:p>
        </p:txBody>
      </p:sp>
      <p:sp>
        <p:nvSpPr>
          <p:cNvPr id="8" name="Content Placeholder 2">
            <a:extLst>
              <a:ext uri="{FF2B5EF4-FFF2-40B4-BE49-F238E27FC236}">
                <a16:creationId xmlns:a16="http://schemas.microsoft.com/office/drawing/2014/main" id="{0E07BA08-EA23-C6EA-E784-FB640631D6B0}"/>
              </a:ext>
            </a:extLst>
          </p:cNvPr>
          <p:cNvSpPr txBox="1">
            <a:spLocks/>
          </p:cNvSpPr>
          <p:nvPr/>
        </p:nvSpPr>
        <p:spPr>
          <a:xfrm>
            <a:off x="5192537" y="3902473"/>
            <a:ext cx="2489709" cy="12033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Understand and explain in your own words</a:t>
            </a:r>
          </a:p>
        </p:txBody>
      </p:sp>
      <p:sp>
        <p:nvSpPr>
          <p:cNvPr id="9" name="Content Placeholder 2">
            <a:extLst>
              <a:ext uri="{FF2B5EF4-FFF2-40B4-BE49-F238E27FC236}">
                <a16:creationId xmlns:a16="http://schemas.microsoft.com/office/drawing/2014/main" id="{E3C75872-0D71-080F-4D95-85C20DDC42B6}"/>
              </a:ext>
            </a:extLst>
          </p:cNvPr>
          <p:cNvSpPr txBox="1">
            <a:spLocks/>
          </p:cNvSpPr>
          <p:nvPr/>
        </p:nvSpPr>
        <p:spPr>
          <a:xfrm>
            <a:off x="9015416" y="2993507"/>
            <a:ext cx="2489709" cy="12033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Solve problems or analyse situations</a:t>
            </a:r>
          </a:p>
        </p:txBody>
      </p:sp>
    </p:spTree>
    <p:extLst>
      <p:ext uri="{BB962C8B-B14F-4D97-AF65-F5344CB8AC3E}">
        <p14:creationId xmlns:p14="http://schemas.microsoft.com/office/powerpoint/2010/main" val="935922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A6308-E3BA-1A04-C7CA-5CA108199D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0234C0-D6D7-C0BA-3D92-E48794AAA064}"/>
              </a:ext>
            </a:extLst>
          </p:cNvPr>
          <p:cNvSpPr>
            <a:spLocks noGrp="1"/>
          </p:cNvSpPr>
          <p:nvPr>
            <p:ph type="title"/>
          </p:nvPr>
        </p:nvSpPr>
        <p:spPr/>
        <p:txBody>
          <a:bodyPr/>
          <a:lstStyle/>
          <a:p>
            <a:r>
              <a:rPr lang="en-US" dirty="0"/>
              <a:t>Challenges to “Knowledge”</a:t>
            </a:r>
          </a:p>
        </p:txBody>
      </p:sp>
      <p:sp>
        <p:nvSpPr>
          <p:cNvPr id="4" name="Slide Number Placeholder 3">
            <a:extLst>
              <a:ext uri="{FF2B5EF4-FFF2-40B4-BE49-F238E27FC236}">
                <a16:creationId xmlns:a16="http://schemas.microsoft.com/office/drawing/2014/main" id="{8E9E56A6-6E04-E62B-D538-0C09BB64BB7A}"/>
              </a:ext>
            </a:extLst>
          </p:cNvPr>
          <p:cNvSpPr>
            <a:spLocks noGrp="1"/>
          </p:cNvSpPr>
          <p:nvPr>
            <p:ph type="sldNum" sz="quarter" idx="12"/>
          </p:nvPr>
        </p:nvSpPr>
        <p:spPr/>
        <p:txBody>
          <a:bodyPr/>
          <a:lstStyle/>
          <a:p>
            <a:fld id="{741AFF56-1126-4107-9C02-BC0EFBF16431}" type="slidenum">
              <a:rPr lang="en-GB" smtClean="0"/>
              <a:pPr/>
              <a:t>8</a:t>
            </a:fld>
            <a:endParaRPr lang="en-GB" dirty="0"/>
          </a:p>
        </p:txBody>
      </p:sp>
      <p:sp>
        <p:nvSpPr>
          <p:cNvPr id="5" name="Footer Placeholder 4">
            <a:extLst>
              <a:ext uri="{FF2B5EF4-FFF2-40B4-BE49-F238E27FC236}">
                <a16:creationId xmlns:a16="http://schemas.microsoft.com/office/drawing/2014/main" id="{A28DD0B7-E1CE-F247-62FE-1BC16E760B5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7" name="Diagram 6">
            <a:extLst>
              <a:ext uri="{FF2B5EF4-FFF2-40B4-BE49-F238E27FC236}">
                <a16:creationId xmlns:a16="http://schemas.microsoft.com/office/drawing/2014/main" id="{335BDB92-22D8-68F2-3A22-5F8DE07FF4DC}"/>
              </a:ext>
            </a:extLst>
          </p:cNvPr>
          <p:cNvGraphicFramePr/>
          <p:nvPr/>
        </p:nvGraphicFramePr>
        <p:xfrm>
          <a:off x="722647" y="1168617"/>
          <a:ext cx="10937025" cy="605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hought Bubble: Cloud 5">
            <a:extLst>
              <a:ext uri="{FF2B5EF4-FFF2-40B4-BE49-F238E27FC236}">
                <a16:creationId xmlns:a16="http://schemas.microsoft.com/office/drawing/2014/main" id="{583AF82F-0AAC-703B-7298-A32AB8146017}"/>
              </a:ext>
            </a:extLst>
          </p:cNvPr>
          <p:cNvSpPr/>
          <p:nvPr/>
        </p:nvSpPr>
        <p:spPr>
          <a:xfrm>
            <a:off x="571147" y="2069456"/>
            <a:ext cx="3168202" cy="128707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Google it</a:t>
            </a:r>
          </a:p>
        </p:txBody>
      </p:sp>
      <p:sp>
        <p:nvSpPr>
          <p:cNvPr id="12" name="Rectangle 11">
            <a:extLst>
              <a:ext uri="{FF2B5EF4-FFF2-40B4-BE49-F238E27FC236}">
                <a16:creationId xmlns:a16="http://schemas.microsoft.com/office/drawing/2014/main" id="{A14588EC-F942-B592-ED4F-D8CD9677FFDE}"/>
              </a:ext>
            </a:extLst>
          </p:cNvPr>
          <p:cNvSpPr/>
          <p:nvPr/>
        </p:nvSpPr>
        <p:spPr>
          <a:xfrm>
            <a:off x="1202028" y="4069724"/>
            <a:ext cx="2836572" cy="519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black and white tombstone&#10;&#10;Description automatically generated">
            <a:extLst>
              <a:ext uri="{FF2B5EF4-FFF2-40B4-BE49-F238E27FC236}">
                <a16:creationId xmlns:a16="http://schemas.microsoft.com/office/drawing/2014/main" id="{132545ED-0BA5-71AB-0FE5-1B63B5F56084}"/>
              </a:ext>
            </a:extLst>
          </p:cNvPr>
          <p:cNvPicPr>
            <a:picLocks noChangeAspect="1"/>
          </p:cNvPicPr>
          <p:nvPr/>
        </p:nvPicPr>
        <p:blipFill>
          <a:blip r:embed="rId8"/>
          <a:stretch>
            <a:fillRect/>
          </a:stretch>
        </p:blipFill>
        <p:spPr>
          <a:xfrm>
            <a:off x="1099787" y="3981182"/>
            <a:ext cx="2843653" cy="2917997"/>
          </a:xfrm>
          <a:prstGeom prst="rect">
            <a:avLst/>
          </a:prstGeom>
        </p:spPr>
      </p:pic>
      <p:sp>
        <p:nvSpPr>
          <p:cNvPr id="13" name="TextBox 12">
            <a:extLst>
              <a:ext uri="{FF2B5EF4-FFF2-40B4-BE49-F238E27FC236}">
                <a16:creationId xmlns:a16="http://schemas.microsoft.com/office/drawing/2014/main" id="{2F0D199D-6B29-8D40-65A7-FD3B0FC76DF2}"/>
              </a:ext>
            </a:extLst>
          </p:cNvPr>
          <p:cNvSpPr txBox="1"/>
          <p:nvPr/>
        </p:nvSpPr>
        <p:spPr>
          <a:xfrm>
            <a:off x="1893499" y="4804913"/>
            <a:ext cx="1250830" cy="369332"/>
          </a:xfrm>
          <a:prstGeom prst="rect">
            <a:avLst/>
          </a:prstGeom>
          <a:noFill/>
        </p:spPr>
        <p:txBody>
          <a:bodyPr wrap="square" rtlCol="0">
            <a:spAutoFit/>
          </a:bodyPr>
          <a:lstStyle/>
          <a:p>
            <a:r>
              <a:rPr lang="en-GB" dirty="0">
                <a:solidFill>
                  <a:schemeClr val="bg1"/>
                </a:solidFill>
              </a:rPr>
              <a:t>Knowledge</a:t>
            </a:r>
          </a:p>
        </p:txBody>
      </p:sp>
    </p:spTree>
    <p:extLst>
      <p:ext uri="{BB962C8B-B14F-4D97-AF65-F5344CB8AC3E}">
        <p14:creationId xmlns:p14="http://schemas.microsoft.com/office/powerpoint/2010/main" val="224996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E6A0E-01A1-85D9-730F-82E6DF7EC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7E7DE6-3C98-EB35-D290-3DCD25F4E739}"/>
              </a:ext>
            </a:extLst>
          </p:cNvPr>
          <p:cNvSpPr>
            <a:spLocks noGrp="1"/>
          </p:cNvSpPr>
          <p:nvPr>
            <p:ph type="title"/>
          </p:nvPr>
        </p:nvSpPr>
        <p:spPr/>
        <p:txBody>
          <a:bodyPr/>
          <a:lstStyle/>
          <a:p>
            <a:r>
              <a:rPr lang="en-US" dirty="0"/>
              <a:t>Challenges to “Comprehension”</a:t>
            </a:r>
          </a:p>
        </p:txBody>
      </p:sp>
      <p:sp>
        <p:nvSpPr>
          <p:cNvPr id="4" name="Slide Number Placeholder 3">
            <a:extLst>
              <a:ext uri="{FF2B5EF4-FFF2-40B4-BE49-F238E27FC236}">
                <a16:creationId xmlns:a16="http://schemas.microsoft.com/office/drawing/2014/main" id="{AF09E536-9C78-6298-BF00-1CFDCA5BF304}"/>
              </a:ext>
            </a:extLst>
          </p:cNvPr>
          <p:cNvSpPr>
            <a:spLocks noGrp="1"/>
          </p:cNvSpPr>
          <p:nvPr>
            <p:ph type="sldNum" sz="quarter" idx="12"/>
          </p:nvPr>
        </p:nvSpPr>
        <p:spPr/>
        <p:txBody>
          <a:bodyPr/>
          <a:lstStyle/>
          <a:p>
            <a:fld id="{741AFF56-1126-4107-9C02-BC0EFBF16431}" type="slidenum">
              <a:rPr lang="en-GB" smtClean="0"/>
              <a:pPr/>
              <a:t>9</a:t>
            </a:fld>
            <a:endParaRPr lang="en-GB" dirty="0"/>
          </a:p>
        </p:txBody>
      </p:sp>
      <p:sp>
        <p:nvSpPr>
          <p:cNvPr id="5" name="Footer Placeholder 4">
            <a:extLst>
              <a:ext uri="{FF2B5EF4-FFF2-40B4-BE49-F238E27FC236}">
                <a16:creationId xmlns:a16="http://schemas.microsoft.com/office/drawing/2014/main" id="{2C15C0AA-AEA9-D06F-4A8E-9019AD3E90B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7" name="Diagram 6">
            <a:extLst>
              <a:ext uri="{FF2B5EF4-FFF2-40B4-BE49-F238E27FC236}">
                <a16:creationId xmlns:a16="http://schemas.microsoft.com/office/drawing/2014/main" id="{283BAFE7-EF0A-ED6B-A050-E0C01CE4EB3A}"/>
              </a:ext>
            </a:extLst>
          </p:cNvPr>
          <p:cNvGraphicFramePr/>
          <p:nvPr/>
        </p:nvGraphicFramePr>
        <p:xfrm>
          <a:off x="722647" y="1168617"/>
          <a:ext cx="10937025" cy="605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hought Bubble: Cloud 5">
            <a:extLst>
              <a:ext uri="{FF2B5EF4-FFF2-40B4-BE49-F238E27FC236}">
                <a16:creationId xmlns:a16="http://schemas.microsoft.com/office/drawing/2014/main" id="{A329083A-7FF7-6172-8324-CD6115F7F6F0}"/>
              </a:ext>
            </a:extLst>
          </p:cNvPr>
          <p:cNvSpPr/>
          <p:nvPr/>
        </p:nvSpPr>
        <p:spPr>
          <a:xfrm>
            <a:off x="4435781" y="1208693"/>
            <a:ext cx="3168202" cy="128707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ChatGPT summarised this document</a:t>
            </a:r>
          </a:p>
        </p:txBody>
      </p:sp>
      <p:sp>
        <p:nvSpPr>
          <p:cNvPr id="12" name="Rectangle 11">
            <a:extLst>
              <a:ext uri="{FF2B5EF4-FFF2-40B4-BE49-F238E27FC236}">
                <a16:creationId xmlns:a16="http://schemas.microsoft.com/office/drawing/2014/main" id="{2793AAC9-71AA-A48B-29AE-7B589AEB1876}"/>
              </a:ext>
            </a:extLst>
          </p:cNvPr>
          <p:cNvSpPr/>
          <p:nvPr/>
        </p:nvSpPr>
        <p:spPr>
          <a:xfrm>
            <a:off x="4906803" y="3169276"/>
            <a:ext cx="2836572" cy="519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black and white tombstone&#10;&#10;Description automatically generated">
            <a:extLst>
              <a:ext uri="{FF2B5EF4-FFF2-40B4-BE49-F238E27FC236}">
                <a16:creationId xmlns:a16="http://schemas.microsoft.com/office/drawing/2014/main" id="{EA992A47-56D1-8BEE-BF85-20ECA8D7012D}"/>
              </a:ext>
            </a:extLst>
          </p:cNvPr>
          <p:cNvPicPr>
            <a:picLocks noChangeAspect="1"/>
          </p:cNvPicPr>
          <p:nvPr/>
        </p:nvPicPr>
        <p:blipFill>
          <a:blip r:embed="rId8"/>
          <a:stretch>
            <a:fillRect/>
          </a:stretch>
        </p:blipFill>
        <p:spPr>
          <a:xfrm>
            <a:off x="4899722" y="3209117"/>
            <a:ext cx="2843653" cy="2917997"/>
          </a:xfrm>
          <a:prstGeom prst="rect">
            <a:avLst/>
          </a:prstGeom>
        </p:spPr>
      </p:pic>
      <p:sp>
        <p:nvSpPr>
          <p:cNvPr id="13" name="TextBox 12">
            <a:extLst>
              <a:ext uri="{FF2B5EF4-FFF2-40B4-BE49-F238E27FC236}">
                <a16:creationId xmlns:a16="http://schemas.microsoft.com/office/drawing/2014/main" id="{11EB7991-D23A-0312-A7A1-061E56400962}"/>
              </a:ext>
            </a:extLst>
          </p:cNvPr>
          <p:cNvSpPr txBox="1"/>
          <p:nvPr/>
        </p:nvSpPr>
        <p:spPr>
          <a:xfrm>
            <a:off x="5730659" y="4125071"/>
            <a:ext cx="1250830" cy="276999"/>
          </a:xfrm>
          <a:prstGeom prst="rect">
            <a:avLst/>
          </a:prstGeom>
          <a:noFill/>
        </p:spPr>
        <p:txBody>
          <a:bodyPr wrap="square" rtlCol="0">
            <a:spAutoFit/>
          </a:bodyPr>
          <a:lstStyle/>
          <a:p>
            <a:r>
              <a:rPr lang="en-GB" sz="1200" dirty="0">
                <a:solidFill>
                  <a:schemeClr val="bg1"/>
                </a:solidFill>
              </a:rPr>
              <a:t>Comprehension</a:t>
            </a:r>
          </a:p>
        </p:txBody>
      </p:sp>
    </p:spTree>
    <p:extLst>
      <p:ext uri="{BB962C8B-B14F-4D97-AF65-F5344CB8AC3E}">
        <p14:creationId xmlns:p14="http://schemas.microsoft.com/office/powerpoint/2010/main" val="3604671991"/>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44</Value>
      <Value>40</Value>
      <Value>38</Value>
      <Value>97</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Artificial intelligence (AI) is poised to revolutionize the actuarial profession, making it imperative to establish best practices for its integration into actuarial education. To ensure that future actuaries are well-prepared for the evolving demands of the field, it is essential to incorporate AI both as a powerful tool to enhance learning and as a critical component of the curriculum. Best practices should focus on training actuaries to use AI efficiently and ethically, harnessing AI to improve education delivery and assessment, and addressing AI's ethical and professional implications in actuarial work. By proactively integrating AI, actuarial education can be aligned with the technological advancements shaping the profession. Educating actuaries to use AI effectively requires a strong emphasis on core actuarial skills such as ethics, communication, and risk management. As AI systems increasingly influence decision-making processes, actuaries must be equipped to understand and manage the ethical considerations and potential biases inherent in these technologies. Additionally, effective communication with stakeholders about AI-driven decisions is crucial. There is also a greater need to foster critical thinking skills, enabling actuaries to evaluate AI outputs critically and ensuring that these outputs align with sound risk management principles and ethical standards. This approach will help actuaries maintain their role as trusted professionals who can navigate the complexities introduced by AI. AI can significantly improve outcomes in broader actuarial education by serving as a versatile tool across various learning and assessment areas. AI can be utilized as a writing and communication aid, a coding assistant, a feedback mechanism, and a detector of cheating and plagiarism. Moreover, AI can simulate stakeholder feedback through role-playing scenarios, enhancing students' real-life communication and decision-making skills. AI-driven grading tools can streamline assessments, while AI education chatbots offer opportunities for students to practice recall, creativity, and Q&amp;A communication skills, providing real-time feedback on their practice answers. To fully leverage these benefits, it is essential to redesign assessments to focus on human effort, creativity, and critical analysis rather than mechanistic tasks and rote memory, ensuring that the educational process remains relevant and effective in an AI-enhanced landscape. This paper and presentation propose best practices to address the changing educational needs of Australian actuaries. The presentation will include a hands-on demonstration of AI in actuarial education.</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Data Science and AI</TermName>
          <TermId xmlns="http://schemas.microsoft.com/office/infopath/2007/PartnerControls">70993916-283d-436e-9a11-782717950164</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2025-06-11T14:00:00+00:00</Created-Date>
    <wic_System_Copyright xmlns="http://schemas.microsoft.com/sharepoint/v3/fields" xsi:nil="true"/>
    <new-release-expiry xmlns="b9043e53-a078-4fe1-9a97-1dc890974721" xsi:nil="true"/>
    <_dlc_DocId xmlns="7c09f450-3099-4ab0-9797-308ed8a26daf">CE6YYQN64SX3-786882053-16257</_dlc_DocId>
    <_dlc_DocIdUrl xmlns="7c09f450-3099-4ab0-9797-308ed8a26daf">
      <Url>https://actuaries.sharepoint.com/sites/DMS/_layouts/15/DocIdRedir.aspx?ID=CE6YYQN64SX3-786882053-16257</Url>
      <Description>CE6YYQN64SX3-786882053-16257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3A7F36D-13F6-4DF0-A1FA-99BF5BE8352E}">
  <ds:schemaRefs>
    <ds:schemaRef ds:uri="http://schemas.microsoft.com/office/2006/metadata/properties"/>
    <ds:schemaRef ds:uri="http://schemas.microsoft.com/office/infopath/2007/PartnerControls"/>
    <ds:schemaRef ds:uri="5fb66992-734b-4aff-a197-478e72cbcc6e"/>
    <ds:schemaRef ds:uri="ae420036-3ea8-428d-a088-a73cb9493f2c"/>
    <ds:schemaRef ds:uri="3138fe39-45e2-4243-b4f0-a56ce41f1c6e"/>
    <ds:schemaRef ds:uri="7e948e1f-1c1f-44ca-b8c3-272baaf9988d"/>
  </ds:schemaRefs>
</ds:datastoreItem>
</file>

<file path=customXml/itemProps2.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3.xml><?xml version="1.0" encoding="utf-8"?>
<ds:datastoreItem xmlns:ds="http://schemas.openxmlformats.org/officeDocument/2006/customXml" ds:itemID="{D7DB6B3E-C10E-44CB-B003-F7FBB2ADF35F}"/>
</file>

<file path=customXml/itemProps4.xml><?xml version="1.0" encoding="utf-8"?>
<ds:datastoreItem xmlns:ds="http://schemas.openxmlformats.org/officeDocument/2006/customXml" ds:itemID="{8F97CF27-A381-499B-9D0D-029C70099F70}"/>
</file>

<file path=customXml/itemProps5.xml><?xml version="1.0" encoding="utf-8"?>
<ds:datastoreItem xmlns:ds="http://schemas.openxmlformats.org/officeDocument/2006/customXml" ds:itemID="{5F532877-31DD-49A7-ABDA-486ED4E3C6C9}"/>
</file>

<file path=docProps/app.xml><?xml version="1.0" encoding="utf-8"?>
<Properties xmlns="http://schemas.openxmlformats.org/officeDocument/2006/extended-properties" xmlns:vt="http://schemas.openxmlformats.org/officeDocument/2006/docPropsVTypes">
  <TotalTime>1012</TotalTime>
  <Words>6999</Words>
  <Application>Microsoft Office PowerPoint</Application>
  <PresentationFormat>Widescreen</PresentationFormat>
  <Paragraphs>804</Paragraphs>
  <Slides>57</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ABC Oracle</vt:lpstr>
      <vt:lpstr>ABC Oracle Medium</vt:lpstr>
      <vt:lpstr>Arial</vt:lpstr>
      <vt:lpstr>Calibri</vt:lpstr>
      <vt:lpstr>Inter</vt:lpstr>
      <vt:lpstr>Times New Roman</vt:lpstr>
      <vt:lpstr>Office Theme</vt:lpstr>
      <vt:lpstr>AI, Actuaries, and Education</vt:lpstr>
      <vt:lpstr>AI, Actuaries, and Education</vt:lpstr>
      <vt:lpstr>AI, Actuaries, and Education</vt:lpstr>
      <vt:lpstr>Contents</vt:lpstr>
      <vt:lpstr>The Challenge</vt:lpstr>
      <vt:lpstr>Bloom’s Taxonomy</vt:lpstr>
      <vt:lpstr>Bloom’s Taxonomy (Simplified)</vt:lpstr>
      <vt:lpstr>Challenges to “Knowledge”</vt:lpstr>
      <vt:lpstr>Challenges to “Comprehension”</vt:lpstr>
      <vt:lpstr>Challenges to “Application”</vt:lpstr>
      <vt:lpstr>Should We Ban AI in Education?</vt:lpstr>
      <vt:lpstr>A Precedent</vt:lpstr>
      <vt:lpstr>Doublethink?</vt:lpstr>
      <vt:lpstr>A Potential Disconnection</vt:lpstr>
      <vt:lpstr>What is an Actuary?</vt:lpstr>
      <vt:lpstr>What is an Actuary?</vt:lpstr>
      <vt:lpstr>Actuarial Skills</vt:lpstr>
      <vt:lpstr>Actuarial Skills</vt:lpstr>
      <vt:lpstr>Actuarial Skills</vt:lpstr>
      <vt:lpstr>Actuarial Skills</vt:lpstr>
      <vt:lpstr>What is an Actuary?</vt:lpstr>
      <vt:lpstr>AI Use Cases for Actuaries</vt:lpstr>
      <vt:lpstr>Insurance AI Use Cases</vt:lpstr>
      <vt:lpstr>Banking AI Use Cases</vt:lpstr>
      <vt:lpstr>Superannuation AI Use Cases</vt:lpstr>
      <vt:lpstr>Investment AI Use Cases</vt:lpstr>
      <vt:lpstr>Data Science AI Use Cases</vt:lpstr>
      <vt:lpstr>Regulatory AI Use Cases</vt:lpstr>
      <vt:lpstr>AI Use Cases in Education</vt:lpstr>
      <vt:lpstr>Bloom’s Taxonomy (Simplified)</vt:lpstr>
      <vt:lpstr>Knowledge</vt:lpstr>
      <vt:lpstr>Knowledge: Mnemonics</vt:lpstr>
      <vt:lpstr>Bloom’s Taxonomy (Simplified)</vt:lpstr>
      <vt:lpstr>Comprehension</vt:lpstr>
      <vt:lpstr>Comprehension: ELI5</vt:lpstr>
      <vt:lpstr>Comprehension: “Own Words” Quiz</vt:lpstr>
      <vt:lpstr>Bloom’s Taxonomy (Simplified)</vt:lpstr>
      <vt:lpstr>Application</vt:lpstr>
      <vt:lpstr>Application: Question Writing</vt:lpstr>
      <vt:lpstr>Application: Stakeholder Communication</vt:lpstr>
      <vt:lpstr>But What About Assessments &amp; Cheating?</vt:lpstr>
      <vt:lpstr>AI is the new…</vt:lpstr>
      <vt:lpstr>Higher Standards Required</vt:lpstr>
      <vt:lpstr>AI Detection Tools</vt:lpstr>
      <vt:lpstr>“Dead” Assessment Styles</vt:lpstr>
      <vt:lpstr>“New” Assessment Styles</vt:lpstr>
      <vt:lpstr>“New” Assessment Styles</vt:lpstr>
      <vt:lpstr>AI-Specific Assessment Styles</vt:lpstr>
      <vt:lpstr>AI-Aware Assessment Styles</vt:lpstr>
      <vt:lpstr>AI Usage Guidelines</vt:lpstr>
      <vt:lpstr>Case Study: UNSW AI Assessment Categorisation</vt:lpstr>
      <vt:lpstr>Case Study: UNSW AI Assessment Categorisation</vt:lpstr>
      <vt:lpstr>Case Study: UNSW AI Assessment Categorisation</vt:lpstr>
      <vt:lpstr>Conclusion</vt:lpstr>
      <vt:lpstr>Conclusion</vt:lpstr>
      <vt:lpstr>About the Actuaries Institute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AI, Education, and Actuaries</dc:title>
  <dc:creator>Colin Priest</dc:creator>
  <cp:lastModifiedBy>Colin Priest</cp:lastModifiedBy>
  <cp:revision>74</cp:revision>
  <dcterms:created xsi:type="dcterms:W3CDTF">2023-05-24T00:01:03Z</dcterms:created>
  <dcterms:modified xsi:type="dcterms:W3CDTF">2025-05-06T08:13:40Z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29e7df66-cbfc-45a5-b4b9-873121d0c090</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Event_Types">
    <vt:lpwstr>38;#Major Events|741f9fd0-c1f0-4e98-ad79-70afc16eedf5</vt:lpwstr>
  </property>
  <property fmtid="{D5CDD505-2E9C-101B-9397-08002B2CF9AE}" pid="8" name="Prototype_Practice_Area">
    <vt:lpwstr>44;#Data Science and AI|70993916-283d-436e-9a11-782717950164</vt:lpwstr>
  </property>
  <property fmtid="{D5CDD505-2E9C-101B-9397-08002B2CF9AE}" pid="9" name="Prototype_Content_Types">
    <vt:lpwstr>29;#Presentation slides|82514a72-d478-4557-818e-561b0f30fbaf</vt:lpwstr>
  </property>
  <property fmtid="{D5CDD505-2E9C-101B-9397-08002B2CF9AE}" pid="10" name="Prototype_Tags">
    <vt:lpwstr>97;#All Actuaries Summit|57ed7ee8-003a-406d-a47c-605a474390f3;#40;#Past Event|81820cd3-45f0-44e5-97c3-ef5505ffe26e</vt:lpwstr>
  </property>
  <property fmtid="{D5CDD505-2E9C-101B-9397-08002B2CF9AE}" pid="11" name="lcf76f155ced4ddcb4097134ff3c332f">
    <vt:lpwstr/>
  </property>
</Properties>
</file>