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4.xml" ContentType="application/vnd.openxmlformats-officedocument.drawingml.diagramData+xml"/>
  <Override PartName="/ppt/diagrams/data3.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theme/theme1.xml" ContentType="application/vnd.openxmlformats-officedocument.theme+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9" r:id="rId5"/>
    <p:sldId id="337" r:id="rId6"/>
    <p:sldId id="281" r:id="rId7"/>
    <p:sldId id="282" r:id="rId8"/>
    <p:sldId id="300" r:id="rId9"/>
    <p:sldId id="303" r:id="rId10"/>
    <p:sldId id="328" r:id="rId11"/>
    <p:sldId id="323" r:id="rId12"/>
    <p:sldId id="326" r:id="rId13"/>
    <p:sldId id="289" r:id="rId14"/>
    <p:sldId id="285" r:id="rId15"/>
    <p:sldId id="329" r:id="rId16"/>
    <p:sldId id="334" r:id="rId17"/>
    <p:sldId id="335" r:id="rId18"/>
    <p:sldId id="336" r:id="rId19"/>
    <p:sldId id="296" r:id="rId20"/>
    <p:sldId id="297"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71" autoAdjust="0"/>
    <p:restoredTop sz="94643"/>
  </p:normalViewPr>
  <p:slideViewPr>
    <p:cSldViewPr snapToGrid="0">
      <p:cViewPr varScale="1">
        <p:scale>
          <a:sx n="110" d="100"/>
          <a:sy n="110" d="100"/>
        </p:scale>
        <p:origin x="992"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05AF5-3ED4-DD4C-85F1-6B16A8431DAE}" type="doc">
      <dgm:prSet loTypeId="urn:microsoft.com/office/officeart/2005/8/layout/chevron1" loCatId="" qsTypeId="urn:microsoft.com/office/officeart/2005/8/quickstyle/simple1" qsCatId="simple" csTypeId="urn:microsoft.com/office/officeart/2005/8/colors/accent1_2" csCatId="accent1" phldr="1"/>
      <dgm:spPr/>
    </dgm:pt>
    <dgm:pt modelId="{15BA19F8-998F-2B4C-AEB6-8391C38A64C8}">
      <dgm:prSet phldrT="[Text]"/>
      <dgm:spPr>
        <a:solidFill>
          <a:schemeClr val="tx1"/>
        </a:solidFill>
        <a:ln>
          <a:solidFill>
            <a:schemeClr val="tx1"/>
          </a:solidFill>
        </a:ln>
      </dgm:spPr>
      <dgm:t>
        <a:bodyPr/>
        <a:lstStyle/>
        <a:p>
          <a:r>
            <a:rPr lang="en-GB" dirty="0"/>
            <a:t>Side Mirrors</a:t>
          </a:r>
        </a:p>
      </dgm:t>
    </dgm:pt>
    <dgm:pt modelId="{7048FA84-CAF7-AE4F-8CA3-A3531838FED9}" type="parTrans" cxnId="{E325DCB0-AFCA-944D-B23B-AED027D06378}">
      <dgm:prSet/>
      <dgm:spPr/>
      <dgm:t>
        <a:bodyPr/>
        <a:lstStyle/>
        <a:p>
          <a:endParaRPr lang="en-GB"/>
        </a:p>
      </dgm:t>
    </dgm:pt>
    <dgm:pt modelId="{9F6FE986-F37B-5443-9D79-7A655D600DCD}" type="sibTrans" cxnId="{E325DCB0-AFCA-944D-B23B-AED027D06378}">
      <dgm:prSet/>
      <dgm:spPr/>
      <dgm:t>
        <a:bodyPr/>
        <a:lstStyle/>
        <a:p>
          <a:endParaRPr lang="en-GB"/>
        </a:p>
      </dgm:t>
    </dgm:pt>
    <dgm:pt modelId="{880D0F41-CA80-D942-9C1C-5A1EF96BF827}">
      <dgm:prSet phldrT="[Text]"/>
      <dgm:spPr>
        <a:solidFill>
          <a:srgbClr val="FF9955"/>
        </a:solidFill>
        <a:ln>
          <a:solidFill>
            <a:schemeClr val="tx1"/>
          </a:solidFill>
        </a:ln>
      </dgm:spPr>
      <dgm:t>
        <a:bodyPr/>
        <a:lstStyle/>
        <a:p>
          <a:r>
            <a:rPr lang="en-GB" dirty="0"/>
            <a:t>Rear Mirrors</a:t>
          </a:r>
        </a:p>
      </dgm:t>
    </dgm:pt>
    <dgm:pt modelId="{85CD33EB-507D-B048-A86F-A38A52F1DD7E}" type="parTrans" cxnId="{E765C13C-10BF-2C45-B381-36A656F066DB}">
      <dgm:prSet/>
      <dgm:spPr/>
      <dgm:t>
        <a:bodyPr/>
        <a:lstStyle/>
        <a:p>
          <a:endParaRPr lang="en-GB"/>
        </a:p>
      </dgm:t>
    </dgm:pt>
    <dgm:pt modelId="{183DF60B-0007-4F43-8404-337A48CB7160}" type="sibTrans" cxnId="{E765C13C-10BF-2C45-B381-36A656F066DB}">
      <dgm:prSet/>
      <dgm:spPr/>
      <dgm:t>
        <a:bodyPr/>
        <a:lstStyle/>
        <a:p>
          <a:endParaRPr lang="en-GB"/>
        </a:p>
      </dgm:t>
    </dgm:pt>
    <dgm:pt modelId="{8A2AB138-7E5A-2944-9436-3399508060E9}">
      <dgm:prSet phldrT="[Text]"/>
      <dgm:spPr>
        <a:solidFill>
          <a:srgbClr val="FF9955"/>
        </a:solidFill>
        <a:ln>
          <a:solidFill>
            <a:schemeClr val="tx1"/>
          </a:solidFill>
        </a:ln>
      </dgm:spPr>
      <dgm:t>
        <a:bodyPr/>
        <a:lstStyle/>
        <a:p>
          <a:r>
            <a:rPr lang="en-GB" dirty="0"/>
            <a:t>Break lights</a:t>
          </a:r>
        </a:p>
      </dgm:t>
    </dgm:pt>
    <dgm:pt modelId="{AA07EE99-E57C-8B4E-8B2B-4FDA981AA369}" type="parTrans" cxnId="{152FC43D-0031-5340-AFF1-9DF3865126A9}">
      <dgm:prSet/>
      <dgm:spPr/>
      <dgm:t>
        <a:bodyPr/>
        <a:lstStyle/>
        <a:p>
          <a:endParaRPr lang="en-GB"/>
        </a:p>
      </dgm:t>
    </dgm:pt>
    <dgm:pt modelId="{AB1C3351-A846-9045-B7B0-E571AE2A1585}" type="sibTrans" cxnId="{152FC43D-0031-5340-AFF1-9DF3865126A9}">
      <dgm:prSet/>
      <dgm:spPr/>
      <dgm:t>
        <a:bodyPr/>
        <a:lstStyle/>
        <a:p>
          <a:endParaRPr lang="en-GB"/>
        </a:p>
      </dgm:t>
    </dgm:pt>
    <dgm:pt modelId="{A31953B4-390D-014F-890F-71B9FAAC117B}">
      <dgm:prSet/>
      <dgm:spPr>
        <a:solidFill>
          <a:srgbClr val="FF9955"/>
        </a:solidFill>
        <a:ln>
          <a:solidFill>
            <a:schemeClr val="tx1"/>
          </a:solidFill>
        </a:ln>
      </dgm:spPr>
      <dgm:t>
        <a:bodyPr/>
        <a:lstStyle/>
        <a:p>
          <a:r>
            <a:rPr lang="en-GB" dirty="0"/>
            <a:t>Windscreen</a:t>
          </a:r>
        </a:p>
      </dgm:t>
    </dgm:pt>
    <dgm:pt modelId="{0EFE70A3-A12C-054D-B032-E726ED9529A0}" type="parTrans" cxnId="{E62DF734-8F78-0444-B856-34F27E932868}">
      <dgm:prSet/>
      <dgm:spPr/>
      <dgm:t>
        <a:bodyPr/>
        <a:lstStyle/>
        <a:p>
          <a:endParaRPr lang="en-GB"/>
        </a:p>
      </dgm:t>
    </dgm:pt>
    <dgm:pt modelId="{6FEB5689-9E01-A645-AD32-DDCA90CDED08}" type="sibTrans" cxnId="{E62DF734-8F78-0444-B856-34F27E932868}">
      <dgm:prSet/>
      <dgm:spPr/>
      <dgm:t>
        <a:bodyPr/>
        <a:lstStyle/>
        <a:p>
          <a:endParaRPr lang="en-GB"/>
        </a:p>
      </dgm:t>
    </dgm:pt>
    <dgm:pt modelId="{5F5C6D77-2D62-D242-9D60-0663E6B6ACC3}">
      <dgm:prSet/>
      <dgm:spPr>
        <a:solidFill>
          <a:schemeClr val="tx1"/>
        </a:solidFill>
        <a:ln>
          <a:solidFill>
            <a:schemeClr val="tx1"/>
          </a:solidFill>
        </a:ln>
      </dgm:spPr>
      <dgm:t>
        <a:bodyPr/>
        <a:lstStyle/>
        <a:p>
          <a:r>
            <a:rPr lang="en-GB" dirty="0"/>
            <a:t>Tyres</a:t>
          </a:r>
        </a:p>
      </dgm:t>
    </dgm:pt>
    <dgm:pt modelId="{647D293A-16B8-504B-8396-340B5EFBD2E0}" type="parTrans" cxnId="{52630D8C-5363-054A-8DC6-F1ADEB461149}">
      <dgm:prSet/>
      <dgm:spPr/>
      <dgm:t>
        <a:bodyPr/>
        <a:lstStyle/>
        <a:p>
          <a:endParaRPr lang="en-GB"/>
        </a:p>
      </dgm:t>
    </dgm:pt>
    <dgm:pt modelId="{BD61A9F9-0AEC-724A-9495-46DBDAD40269}" type="sibTrans" cxnId="{52630D8C-5363-054A-8DC6-F1ADEB461149}">
      <dgm:prSet/>
      <dgm:spPr/>
      <dgm:t>
        <a:bodyPr/>
        <a:lstStyle/>
        <a:p>
          <a:endParaRPr lang="en-GB"/>
        </a:p>
      </dgm:t>
    </dgm:pt>
    <dgm:pt modelId="{6FF089DF-FDB1-9F4D-B0A5-C5E1407D692B}">
      <dgm:prSet/>
      <dgm:spPr>
        <a:solidFill>
          <a:schemeClr val="tx1"/>
        </a:solidFill>
        <a:ln>
          <a:solidFill>
            <a:schemeClr val="tx1"/>
          </a:solidFill>
        </a:ln>
      </dgm:spPr>
      <dgm:t>
        <a:bodyPr/>
        <a:lstStyle/>
        <a:p>
          <a:r>
            <a:rPr lang="en-GB" dirty="0"/>
            <a:t>Speed</a:t>
          </a:r>
        </a:p>
      </dgm:t>
    </dgm:pt>
    <dgm:pt modelId="{FB2C71C3-8B18-FE48-A557-7CF9C485BB53}" type="parTrans" cxnId="{91220020-7BBC-B244-8EDD-A40ECBF85E1E}">
      <dgm:prSet/>
      <dgm:spPr/>
      <dgm:t>
        <a:bodyPr/>
        <a:lstStyle/>
        <a:p>
          <a:endParaRPr lang="en-GB"/>
        </a:p>
      </dgm:t>
    </dgm:pt>
    <dgm:pt modelId="{88212117-DECB-5A44-8BD5-156B54BC1258}" type="sibTrans" cxnId="{91220020-7BBC-B244-8EDD-A40ECBF85E1E}">
      <dgm:prSet/>
      <dgm:spPr/>
      <dgm:t>
        <a:bodyPr/>
        <a:lstStyle/>
        <a:p>
          <a:endParaRPr lang="en-GB"/>
        </a:p>
      </dgm:t>
    </dgm:pt>
    <dgm:pt modelId="{07287B79-076C-6141-8900-9B4CE5425D40}" type="pres">
      <dgm:prSet presAssocID="{95B05AF5-3ED4-DD4C-85F1-6B16A8431DAE}" presName="Name0" presStyleCnt="0">
        <dgm:presLayoutVars>
          <dgm:dir/>
          <dgm:animLvl val="lvl"/>
          <dgm:resizeHandles val="exact"/>
        </dgm:presLayoutVars>
      </dgm:prSet>
      <dgm:spPr/>
    </dgm:pt>
    <dgm:pt modelId="{094DB3E6-37D6-5D4D-98BB-3F75074ECD93}" type="pres">
      <dgm:prSet presAssocID="{A31953B4-390D-014F-890F-71B9FAAC117B}" presName="parTxOnly" presStyleLbl="node1" presStyleIdx="0" presStyleCnt="6">
        <dgm:presLayoutVars>
          <dgm:chMax val="0"/>
          <dgm:chPref val="0"/>
          <dgm:bulletEnabled val="1"/>
        </dgm:presLayoutVars>
      </dgm:prSet>
      <dgm:spPr/>
    </dgm:pt>
    <dgm:pt modelId="{CBE44D8D-3F1E-3349-84A4-E1EB26DADE69}" type="pres">
      <dgm:prSet presAssocID="{6FEB5689-9E01-A645-AD32-DDCA90CDED08}" presName="parTxOnlySpace" presStyleCnt="0"/>
      <dgm:spPr/>
    </dgm:pt>
    <dgm:pt modelId="{8182CEBF-3A5F-754D-AD14-851312940323}" type="pres">
      <dgm:prSet presAssocID="{15BA19F8-998F-2B4C-AEB6-8391C38A64C8}" presName="parTxOnly" presStyleLbl="node1" presStyleIdx="1" presStyleCnt="6">
        <dgm:presLayoutVars>
          <dgm:chMax val="0"/>
          <dgm:chPref val="0"/>
          <dgm:bulletEnabled val="1"/>
        </dgm:presLayoutVars>
      </dgm:prSet>
      <dgm:spPr/>
    </dgm:pt>
    <dgm:pt modelId="{FB10BC6C-CEF2-634F-8B4F-382884900DAB}" type="pres">
      <dgm:prSet presAssocID="{9F6FE986-F37B-5443-9D79-7A655D600DCD}" presName="parTxOnlySpace" presStyleCnt="0"/>
      <dgm:spPr/>
    </dgm:pt>
    <dgm:pt modelId="{B33ED938-1724-FC41-9CB0-DE9EC0059A90}" type="pres">
      <dgm:prSet presAssocID="{880D0F41-CA80-D942-9C1C-5A1EF96BF827}" presName="parTxOnly" presStyleLbl="node1" presStyleIdx="2" presStyleCnt="6">
        <dgm:presLayoutVars>
          <dgm:chMax val="0"/>
          <dgm:chPref val="0"/>
          <dgm:bulletEnabled val="1"/>
        </dgm:presLayoutVars>
      </dgm:prSet>
      <dgm:spPr/>
    </dgm:pt>
    <dgm:pt modelId="{E66E2F2C-246E-5D4B-90F6-FCED5DE428A7}" type="pres">
      <dgm:prSet presAssocID="{183DF60B-0007-4F43-8404-337A48CB7160}" presName="parTxOnlySpace" presStyleCnt="0"/>
      <dgm:spPr/>
    </dgm:pt>
    <dgm:pt modelId="{12FE3BDF-B7E6-9549-A9FC-8DF6597907C9}" type="pres">
      <dgm:prSet presAssocID="{6FF089DF-FDB1-9F4D-B0A5-C5E1407D692B}" presName="parTxOnly" presStyleLbl="node1" presStyleIdx="3" presStyleCnt="6">
        <dgm:presLayoutVars>
          <dgm:chMax val="0"/>
          <dgm:chPref val="0"/>
          <dgm:bulletEnabled val="1"/>
        </dgm:presLayoutVars>
      </dgm:prSet>
      <dgm:spPr/>
    </dgm:pt>
    <dgm:pt modelId="{BF5866DB-D829-8846-9260-9E97142F8DEE}" type="pres">
      <dgm:prSet presAssocID="{88212117-DECB-5A44-8BD5-156B54BC1258}" presName="parTxOnlySpace" presStyleCnt="0"/>
      <dgm:spPr/>
    </dgm:pt>
    <dgm:pt modelId="{E11DED66-4AE3-D440-961F-924904C6FE47}" type="pres">
      <dgm:prSet presAssocID="{8A2AB138-7E5A-2944-9436-3399508060E9}" presName="parTxOnly" presStyleLbl="node1" presStyleIdx="4" presStyleCnt="6">
        <dgm:presLayoutVars>
          <dgm:chMax val="0"/>
          <dgm:chPref val="0"/>
          <dgm:bulletEnabled val="1"/>
        </dgm:presLayoutVars>
      </dgm:prSet>
      <dgm:spPr/>
    </dgm:pt>
    <dgm:pt modelId="{86A87AFA-8F39-6542-BFD7-9BC901602889}" type="pres">
      <dgm:prSet presAssocID="{AB1C3351-A846-9045-B7B0-E571AE2A1585}" presName="parTxOnlySpace" presStyleCnt="0"/>
      <dgm:spPr/>
    </dgm:pt>
    <dgm:pt modelId="{A4E6C72A-0FD9-9B4C-8D4D-036E7FC2F4FB}" type="pres">
      <dgm:prSet presAssocID="{5F5C6D77-2D62-D242-9D60-0663E6B6ACC3}" presName="parTxOnly" presStyleLbl="node1" presStyleIdx="5" presStyleCnt="6">
        <dgm:presLayoutVars>
          <dgm:chMax val="0"/>
          <dgm:chPref val="0"/>
          <dgm:bulletEnabled val="1"/>
        </dgm:presLayoutVars>
      </dgm:prSet>
      <dgm:spPr/>
    </dgm:pt>
  </dgm:ptLst>
  <dgm:cxnLst>
    <dgm:cxn modelId="{A7630202-1B8B-1D48-AAF7-6C8A72B1D7F7}" type="presOf" srcId="{8A2AB138-7E5A-2944-9436-3399508060E9}" destId="{E11DED66-4AE3-D440-961F-924904C6FE47}" srcOrd="0" destOrd="0" presId="urn:microsoft.com/office/officeart/2005/8/layout/chevron1"/>
    <dgm:cxn modelId="{88BF260A-CDA6-C644-BB16-63D10EAA666F}" type="presOf" srcId="{880D0F41-CA80-D942-9C1C-5A1EF96BF827}" destId="{B33ED938-1724-FC41-9CB0-DE9EC0059A90}" srcOrd="0" destOrd="0" presId="urn:microsoft.com/office/officeart/2005/8/layout/chevron1"/>
    <dgm:cxn modelId="{91220020-7BBC-B244-8EDD-A40ECBF85E1E}" srcId="{95B05AF5-3ED4-DD4C-85F1-6B16A8431DAE}" destId="{6FF089DF-FDB1-9F4D-B0A5-C5E1407D692B}" srcOrd="3" destOrd="0" parTransId="{FB2C71C3-8B18-FE48-A557-7CF9C485BB53}" sibTransId="{88212117-DECB-5A44-8BD5-156B54BC1258}"/>
    <dgm:cxn modelId="{A1941223-A769-964B-A632-2A6B15E74043}" type="presOf" srcId="{95B05AF5-3ED4-DD4C-85F1-6B16A8431DAE}" destId="{07287B79-076C-6141-8900-9B4CE5425D40}" srcOrd="0" destOrd="0" presId="urn:microsoft.com/office/officeart/2005/8/layout/chevron1"/>
    <dgm:cxn modelId="{E62DF734-8F78-0444-B856-34F27E932868}" srcId="{95B05AF5-3ED4-DD4C-85F1-6B16A8431DAE}" destId="{A31953B4-390D-014F-890F-71B9FAAC117B}" srcOrd="0" destOrd="0" parTransId="{0EFE70A3-A12C-054D-B032-E726ED9529A0}" sibTransId="{6FEB5689-9E01-A645-AD32-DDCA90CDED08}"/>
    <dgm:cxn modelId="{E765C13C-10BF-2C45-B381-36A656F066DB}" srcId="{95B05AF5-3ED4-DD4C-85F1-6B16A8431DAE}" destId="{880D0F41-CA80-D942-9C1C-5A1EF96BF827}" srcOrd="2" destOrd="0" parTransId="{85CD33EB-507D-B048-A86F-A38A52F1DD7E}" sibTransId="{183DF60B-0007-4F43-8404-337A48CB7160}"/>
    <dgm:cxn modelId="{152FC43D-0031-5340-AFF1-9DF3865126A9}" srcId="{95B05AF5-3ED4-DD4C-85F1-6B16A8431DAE}" destId="{8A2AB138-7E5A-2944-9436-3399508060E9}" srcOrd="4" destOrd="0" parTransId="{AA07EE99-E57C-8B4E-8B2B-4FDA981AA369}" sibTransId="{AB1C3351-A846-9045-B7B0-E571AE2A1585}"/>
    <dgm:cxn modelId="{773D5241-E31B-4741-8C52-4B735CE6AC0A}" type="presOf" srcId="{5F5C6D77-2D62-D242-9D60-0663E6B6ACC3}" destId="{A4E6C72A-0FD9-9B4C-8D4D-036E7FC2F4FB}" srcOrd="0" destOrd="0" presId="urn:microsoft.com/office/officeart/2005/8/layout/chevron1"/>
    <dgm:cxn modelId="{26F98560-DD8D-B440-9A09-53A02BBEE82A}" type="presOf" srcId="{A31953B4-390D-014F-890F-71B9FAAC117B}" destId="{094DB3E6-37D6-5D4D-98BB-3F75074ECD93}" srcOrd="0" destOrd="0" presId="urn:microsoft.com/office/officeart/2005/8/layout/chevron1"/>
    <dgm:cxn modelId="{6B704C7D-F270-834A-A67E-F1A34D6CF901}" type="presOf" srcId="{6FF089DF-FDB1-9F4D-B0A5-C5E1407D692B}" destId="{12FE3BDF-B7E6-9549-A9FC-8DF6597907C9}" srcOrd="0" destOrd="0" presId="urn:microsoft.com/office/officeart/2005/8/layout/chevron1"/>
    <dgm:cxn modelId="{52630D8C-5363-054A-8DC6-F1ADEB461149}" srcId="{95B05AF5-3ED4-DD4C-85F1-6B16A8431DAE}" destId="{5F5C6D77-2D62-D242-9D60-0663E6B6ACC3}" srcOrd="5" destOrd="0" parTransId="{647D293A-16B8-504B-8396-340B5EFBD2E0}" sibTransId="{BD61A9F9-0AEC-724A-9495-46DBDAD40269}"/>
    <dgm:cxn modelId="{B7C15F95-6274-894A-AB03-6A612360F04C}" type="presOf" srcId="{15BA19F8-998F-2B4C-AEB6-8391C38A64C8}" destId="{8182CEBF-3A5F-754D-AD14-851312940323}" srcOrd="0" destOrd="0" presId="urn:microsoft.com/office/officeart/2005/8/layout/chevron1"/>
    <dgm:cxn modelId="{E325DCB0-AFCA-944D-B23B-AED027D06378}" srcId="{95B05AF5-3ED4-DD4C-85F1-6B16A8431DAE}" destId="{15BA19F8-998F-2B4C-AEB6-8391C38A64C8}" srcOrd="1" destOrd="0" parTransId="{7048FA84-CAF7-AE4F-8CA3-A3531838FED9}" sibTransId="{9F6FE986-F37B-5443-9D79-7A655D600DCD}"/>
    <dgm:cxn modelId="{37A0AB07-7499-C94A-B3BD-8528B4EEEA1C}" type="presParOf" srcId="{07287B79-076C-6141-8900-9B4CE5425D40}" destId="{094DB3E6-37D6-5D4D-98BB-3F75074ECD93}" srcOrd="0" destOrd="0" presId="urn:microsoft.com/office/officeart/2005/8/layout/chevron1"/>
    <dgm:cxn modelId="{AF2FCFCD-A426-D74C-9B39-69A8987B8B53}" type="presParOf" srcId="{07287B79-076C-6141-8900-9B4CE5425D40}" destId="{CBE44D8D-3F1E-3349-84A4-E1EB26DADE69}" srcOrd="1" destOrd="0" presId="urn:microsoft.com/office/officeart/2005/8/layout/chevron1"/>
    <dgm:cxn modelId="{C0268A2A-256B-4D4A-B521-EAB35CEFB13A}" type="presParOf" srcId="{07287B79-076C-6141-8900-9B4CE5425D40}" destId="{8182CEBF-3A5F-754D-AD14-851312940323}" srcOrd="2" destOrd="0" presId="urn:microsoft.com/office/officeart/2005/8/layout/chevron1"/>
    <dgm:cxn modelId="{E6B02C68-1D66-3E4C-AA7C-A7E90A5CB2DB}" type="presParOf" srcId="{07287B79-076C-6141-8900-9B4CE5425D40}" destId="{FB10BC6C-CEF2-634F-8B4F-382884900DAB}" srcOrd="3" destOrd="0" presId="urn:microsoft.com/office/officeart/2005/8/layout/chevron1"/>
    <dgm:cxn modelId="{5B4461E4-33ED-BF4F-9D29-A226A74D7BD8}" type="presParOf" srcId="{07287B79-076C-6141-8900-9B4CE5425D40}" destId="{B33ED938-1724-FC41-9CB0-DE9EC0059A90}" srcOrd="4" destOrd="0" presId="urn:microsoft.com/office/officeart/2005/8/layout/chevron1"/>
    <dgm:cxn modelId="{A2D44496-BAA9-5A42-8D28-2991D9AEE555}" type="presParOf" srcId="{07287B79-076C-6141-8900-9B4CE5425D40}" destId="{E66E2F2C-246E-5D4B-90F6-FCED5DE428A7}" srcOrd="5" destOrd="0" presId="urn:microsoft.com/office/officeart/2005/8/layout/chevron1"/>
    <dgm:cxn modelId="{EAE40734-1EB3-9142-9636-8D46362B0098}" type="presParOf" srcId="{07287B79-076C-6141-8900-9B4CE5425D40}" destId="{12FE3BDF-B7E6-9549-A9FC-8DF6597907C9}" srcOrd="6" destOrd="0" presId="urn:microsoft.com/office/officeart/2005/8/layout/chevron1"/>
    <dgm:cxn modelId="{8C7D4C68-2E35-3B45-9E12-0DBCACD0B8E0}" type="presParOf" srcId="{07287B79-076C-6141-8900-9B4CE5425D40}" destId="{BF5866DB-D829-8846-9260-9E97142F8DEE}" srcOrd="7" destOrd="0" presId="urn:microsoft.com/office/officeart/2005/8/layout/chevron1"/>
    <dgm:cxn modelId="{3CBD1366-8DFC-364E-8CB0-B2EE5A1B3821}" type="presParOf" srcId="{07287B79-076C-6141-8900-9B4CE5425D40}" destId="{E11DED66-4AE3-D440-961F-924904C6FE47}" srcOrd="8" destOrd="0" presId="urn:microsoft.com/office/officeart/2005/8/layout/chevron1"/>
    <dgm:cxn modelId="{28AD4165-1C46-A043-A51A-3F6AC4428DE3}" type="presParOf" srcId="{07287B79-076C-6141-8900-9B4CE5425D40}" destId="{86A87AFA-8F39-6542-BFD7-9BC901602889}" srcOrd="9" destOrd="0" presId="urn:microsoft.com/office/officeart/2005/8/layout/chevron1"/>
    <dgm:cxn modelId="{AE5CAA97-34F5-B141-80C5-25EB7BCC3331}" type="presParOf" srcId="{07287B79-076C-6141-8900-9B4CE5425D40}" destId="{A4E6C72A-0FD9-9B4C-8D4D-036E7FC2F4F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05AF5-3ED4-DD4C-85F1-6B16A8431DAE}" type="doc">
      <dgm:prSet loTypeId="urn:microsoft.com/office/officeart/2005/8/layout/chevron1" loCatId="" qsTypeId="urn:microsoft.com/office/officeart/2005/8/quickstyle/simple1" qsCatId="simple" csTypeId="urn:microsoft.com/office/officeart/2005/8/colors/accent1_2" csCatId="accent1" phldr="1"/>
      <dgm:spPr/>
    </dgm:pt>
    <dgm:pt modelId="{15BA19F8-998F-2B4C-AEB6-8391C38A64C8}">
      <dgm:prSet phldrT="[Text]"/>
      <dgm:spPr>
        <a:solidFill>
          <a:schemeClr val="tx1"/>
        </a:solidFill>
        <a:ln>
          <a:solidFill>
            <a:schemeClr val="tx1"/>
          </a:solidFill>
        </a:ln>
      </dgm:spPr>
      <dgm:t>
        <a:bodyPr/>
        <a:lstStyle/>
        <a:p>
          <a:r>
            <a:rPr lang="en-GB" dirty="0"/>
            <a:t>Premortems</a:t>
          </a:r>
        </a:p>
      </dgm:t>
    </dgm:pt>
    <dgm:pt modelId="{7048FA84-CAF7-AE4F-8CA3-A3531838FED9}" type="parTrans" cxnId="{E325DCB0-AFCA-944D-B23B-AED027D06378}">
      <dgm:prSet/>
      <dgm:spPr/>
      <dgm:t>
        <a:bodyPr/>
        <a:lstStyle/>
        <a:p>
          <a:endParaRPr lang="en-GB"/>
        </a:p>
      </dgm:t>
    </dgm:pt>
    <dgm:pt modelId="{9F6FE986-F37B-5443-9D79-7A655D600DCD}" type="sibTrans" cxnId="{E325DCB0-AFCA-944D-B23B-AED027D06378}">
      <dgm:prSet/>
      <dgm:spPr/>
      <dgm:t>
        <a:bodyPr/>
        <a:lstStyle/>
        <a:p>
          <a:endParaRPr lang="en-GB"/>
        </a:p>
      </dgm:t>
    </dgm:pt>
    <dgm:pt modelId="{880D0F41-CA80-D942-9C1C-5A1EF96BF827}">
      <dgm:prSet phldrT="[Text]"/>
      <dgm:spPr>
        <a:solidFill>
          <a:srgbClr val="FF9955"/>
        </a:solidFill>
        <a:ln>
          <a:solidFill>
            <a:schemeClr val="tx1"/>
          </a:solidFill>
        </a:ln>
      </dgm:spPr>
      <dgm:t>
        <a:bodyPr/>
        <a:lstStyle/>
        <a:p>
          <a:r>
            <a:rPr lang="en-GB" dirty="0"/>
            <a:t>Devil’s Advocate</a:t>
          </a:r>
        </a:p>
      </dgm:t>
    </dgm:pt>
    <dgm:pt modelId="{85CD33EB-507D-B048-A86F-A38A52F1DD7E}" type="parTrans" cxnId="{E765C13C-10BF-2C45-B381-36A656F066DB}">
      <dgm:prSet/>
      <dgm:spPr/>
      <dgm:t>
        <a:bodyPr/>
        <a:lstStyle/>
        <a:p>
          <a:endParaRPr lang="en-GB"/>
        </a:p>
      </dgm:t>
    </dgm:pt>
    <dgm:pt modelId="{183DF60B-0007-4F43-8404-337A48CB7160}" type="sibTrans" cxnId="{E765C13C-10BF-2C45-B381-36A656F066DB}">
      <dgm:prSet/>
      <dgm:spPr/>
      <dgm:t>
        <a:bodyPr/>
        <a:lstStyle/>
        <a:p>
          <a:endParaRPr lang="en-GB"/>
        </a:p>
      </dgm:t>
    </dgm:pt>
    <dgm:pt modelId="{8A2AB138-7E5A-2944-9436-3399508060E9}">
      <dgm:prSet phldrT="[Text]"/>
      <dgm:spPr>
        <a:solidFill>
          <a:srgbClr val="FF9955"/>
        </a:solidFill>
        <a:ln>
          <a:solidFill>
            <a:schemeClr val="tx1"/>
          </a:solidFill>
        </a:ln>
      </dgm:spPr>
      <dgm:t>
        <a:bodyPr/>
        <a:lstStyle/>
        <a:p>
          <a:r>
            <a:rPr lang="en-GB" dirty="0"/>
            <a:t>Outside View</a:t>
          </a:r>
        </a:p>
      </dgm:t>
    </dgm:pt>
    <dgm:pt modelId="{AA07EE99-E57C-8B4E-8B2B-4FDA981AA369}" type="parTrans" cxnId="{152FC43D-0031-5340-AFF1-9DF3865126A9}">
      <dgm:prSet/>
      <dgm:spPr/>
      <dgm:t>
        <a:bodyPr/>
        <a:lstStyle/>
        <a:p>
          <a:endParaRPr lang="en-GB"/>
        </a:p>
      </dgm:t>
    </dgm:pt>
    <dgm:pt modelId="{AB1C3351-A846-9045-B7B0-E571AE2A1585}" type="sibTrans" cxnId="{152FC43D-0031-5340-AFF1-9DF3865126A9}">
      <dgm:prSet/>
      <dgm:spPr/>
      <dgm:t>
        <a:bodyPr/>
        <a:lstStyle/>
        <a:p>
          <a:endParaRPr lang="en-GB"/>
        </a:p>
      </dgm:t>
    </dgm:pt>
    <dgm:pt modelId="{A31953B4-390D-014F-890F-71B9FAAC117B}">
      <dgm:prSet/>
      <dgm:spPr>
        <a:solidFill>
          <a:srgbClr val="FF9955"/>
        </a:solidFill>
        <a:ln>
          <a:solidFill>
            <a:schemeClr val="tx1"/>
          </a:solidFill>
        </a:ln>
      </dgm:spPr>
      <dgm:t>
        <a:bodyPr/>
        <a:lstStyle/>
        <a:p>
          <a:r>
            <a:rPr lang="en-GB" dirty="0"/>
            <a:t>Simplest</a:t>
          </a:r>
        </a:p>
      </dgm:t>
    </dgm:pt>
    <dgm:pt modelId="{0EFE70A3-A12C-054D-B032-E726ED9529A0}" type="parTrans" cxnId="{E62DF734-8F78-0444-B856-34F27E932868}">
      <dgm:prSet/>
      <dgm:spPr/>
      <dgm:t>
        <a:bodyPr/>
        <a:lstStyle/>
        <a:p>
          <a:endParaRPr lang="en-GB"/>
        </a:p>
      </dgm:t>
    </dgm:pt>
    <dgm:pt modelId="{6FEB5689-9E01-A645-AD32-DDCA90CDED08}" type="sibTrans" cxnId="{E62DF734-8F78-0444-B856-34F27E932868}">
      <dgm:prSet/>
      <dgm:spPr/>
      <dgm:t>
        <a:bodyPr/>
        <a:lstStyle/>
        <a:p>
          <a:endParaRPr lang="en-GB"/>
        </a:p>
      </dgm:t>
    </dgm:pt>
    <dgm:pt modelId="{5F5C6D77-2D62-D242-9D60-0663E6B6ACC3}">
      <dgm:prSet/>
      <dgm:spPr>
        <a:solidFill>
          <a:schemeClr val="tx1"/>
        </a:solidFill>
        <a:ln>
          <a:solidFill>
            <a:schemeClr val="tx1"/>
          </a:solidFill>
        </a:ln>
      </dgm:spPr>
      <dgm:t>
        <a:bodyPr/>
        <a:lstStyle/>
        <a:p>
          <a:r>
            <a:rPr lang="en-GB" dirty="0"/>
            <a:t>Diagnostics</a:t>
          </a:r>
        </a:p>
      </dgm:t>
    </dgm:pt>
    <dgm:pt modelId="{647D293A-16B8-504B-8396-340B5EFBD2E0}" type="parTrans" cxnId="{52630D8C-5363-054A-8DC6-F1ADEB461149}">
      <dgm:prSet/>
      <dgm:spPr/>
      <dgm:t>
        <a:bodyPr/>
        <a:lstStyle/>
        <a:p>
          <a:endParaRPr lang="en-GB"/>
        </a:p>
      </dgm:t>
    </dgm:pt>
    <dgm:pt modelId="{BD61A9F9-0AEC-724A-9495-46DBDAD40269}" type="sibTrans" cxnId="{52630D8C-5363-054A-8DC6-F1ADEB461149}">
      <dgm:prSet/>
      <dgm:spPr/>
      <dgm:t>
        <a:bodyPr/>
        <a:lstStyle/>
        <a:p>
          <a:endParaRPr lang="en-GB"/>
        </a:p>
      </dgm:t>
    </dgm:pt>
    <dgm:pt modelId="{6FF089DF-FDB1-9F4D-B0A5-C5E1407D692B}">
      <dgm:prSet/>
      <dgm:spPr>
        <a:solidFill>
          <a:schemeClr val="tx1"/>
        </a:solidFill>
        <a:ln>
          <a:solidFill>
            <a:schemeClr val="tx1"/>
          </a:solidFill>
        </a:ln>
      </dgm:spPr>
      <dgm:t>
        <a:bodyPr/>
        <a:lstStyle/>
        <a:p>
          <a:r>
            <a:rPr lang="en-GB" dirty="0"/>
            <a:t>Anonymous Views</a:t>
          </a:r>
        </a:p>
      </dgm:t>
    </dgm:pt>
    <dgm:pt modelId="{FB2C71C3-8B18-FE48-A557-7CF9C485BB53}" type="parTrans" cxnId="{91220020-7BBC-B244-8EDD-A40ECBF85E1E}">
      <dgm:prSet/>
      <dgm:spPr/>
      <dgm:t>
        <a:bodyPr/>
        <a:lstStyle/>
        <a:p>
          <a:endParaRPr lang="en-GB"/>
        </a:p>
      </dgm:t>
    </dgm:pt>
    <dgm:pt modelId="{88212117-DECB-5A44-8BD5-156B54BC1258}" type="sibTrans" cxnId="{91220020-7BBC-B244-8EDD-A40ECBF85E1E}">
      <dgm:prSet/>
      <dgm:spPr/>
      <dgm:t>
        <a:bodyPr/>
        <a:lstStyle/>
        <a:p>
          <a:endParaRPr lang="en-GB"/>
        </a:p>
      </dgm:t>
    </dgm:pt>
    <dgm:pt modelId="{07287B79-076C-6141-8900-9B4CE5425D40}" type="pres">
      <dgm:prSet presAssocID="{95B05AF5-3ED4-DD4C-85F1-6B16A8431DAE}" presName="Name0" presStyleCnt="0">
        <dgm:presLayoutVars>
          <dgm:dir/>
          <dgm:animLvl val="lvl"/>
          <dgm:resizeHandles val="exact"/>
        </dgm:presLayoutVars>
      </dgm:prSet>
      <dgm:spPr/>
    </dgm:pt>
    <dgm:pt modelId="{094DB3E6-37D6-5D4D-98BB-3F75074ECD93}" type="pres">
      <dgm:prSet presAssocID="{A31953B4-390D-014F-890F-71B9FAAC117B}" presName="parTxOnly" presStyleLbl="node1" presStyleIdx="0" presStyleCnt="6">
        <dgm:presLayoutVars>
          <dgm:chMax val="0"/>
          <dgm:chPref val="0"/>
          <dgm:bulletEnabled val="1"/>
        </dgm:presLayoutVars>
      </dgm:prSet>
      <dgm:spPr/>
    </dgm:pt>
    <dgm:pt modelId="{CBE44D8D-3F1E-3349-84A4-E1EB26DADE69}" type="pres">
      <dgm:prSet presAssocID="{6FEB5689-9E01-A645-AD32-DDCA90CDED08}" presName="parTxOnlySpace" presStyleCnt="0"/>
      <dgm:spPr/>
    </dgm:pt>
    <dgm:pt modelId="{8182CEBF-3A5F-754D-AD14-851312940323}" type="pres">
      <dgm:prSet presAssocID="{15BA19F8-998F-2B4C-AEB6-8391C38A64C8}" presName="parTxOnly" presStyleLbl="node1" presStyleIdx="1" presStyleCnt="6">
        <dgm:presLayoutVars>
          <dgm:chMax val="0"/>
          <dgm:chPref val="0"/>
          <dgm:bulletEnabled val="1"/>
        </dgm:presLayoutVars>
      </dgm:prSet>
      <dgm:spPr/>
    </dgm:pt>
    <dgm:pt modelId="{FB10BC6C-CEF2-634F-8B4F-382884900DAB}" type="pres">
      <dgm:prSet presAssocID="{9F6FE986-F37B-5443-9D79-7A655D600DCD}" presName="parTxOnlySpace" presStyleCnt="0"/>
      <dgm:spPr/>
    </dgm:pt>
    <dgm:pt modelId="{B33ED938-1724-FC41-9CB0-DE9EC0059A90}" type="pres">
      <dgm:prSet presAssocID="{880D0F41-CA80-D942-9C1C-5A1EF96BF827}" presName="parTxOnly" presStyleLbl="node1" presStyleIdx="2" presStyleCnt="6">
        <dgm:presLayoutVars>
          <dgm:chMax val="0"/>
          <dgm:chPref val="0"/>
          <dgm:bulletEnabled val="1"/>
        </dgm:presLayoutVars>
      </dgm:prSet>
      <dgm:spPr/>
    </dgm:pt>
    <dgm:pt modelId="{E66E2F2C-246E-5D4B-90F6-FCED5DE428A7}" type="pres">
      <dgm:prSet presAssocID="{183DF60B-0007-4F43-8404-337A48CB7160}" presName="parTxOnlySpace" presStyleCnt="0"/>
      <dgm:spPr/>
    </dgm:pt>
    <dgm:pt modelId="{12FE3BDF-B7E6-9549-A9FC-8DF6597907C9}" type="pres">
      <dgm:prSet presAssocID="{6FF089DF-FDB1-9F4D-B0A5-C5E1407D692B}" presName="parTxOnly" presStyleLbl="node1" presStyleIdx="3" presStyleCnt="6">
        <dgm:presLayoutVars>
          <dgm:chMax val="0"/>
          <dgm:chPref val="0"/>
          <dgm:bulletEnabled val="1"/>
        </dgm:presLayoutVars>
      </dgm:prSet>
      <dgm:spPr/>
    </dgm:pt>
    <dgm:pt modelId="{BF5866DB-D829-8846-9260-9E97142F8DEE}" type="pres">
      <dgm:prSet presAssocID="{88212117-DECB-5A44-8BD5-156B54BC1258}" presName="parTxOnlySpace" presStyleCnt="0"/>
      <dgm:spPr/>
    </dgm:pt>
    <dgm:pt modelId="{E11DED66-4AE3-D440-961F-924904C6FE47}" type="pres">
      <dgm:prSet presAssocID="{8A2AB138-7E5A-2944-9436-3399508060E9}" presName="parTxOnly" presStyleLbl="node1" presStyleIdx="4" presStyleCnt="6">
        <dgm:presLayoutVars>
          <dgm:chMax val="0"/>
          <dgm:chPref val="0"/>
          <dgm:bulletEnabled val="1"/>
        </dgm:presLayoutVars>
      </dgm:prSet>
      <dgm:spPr/>
    </dgm:pt>
    <dgm:pt modelId="{86A87AFA-8F39-6542-BFD7-9BC901602889}" type="pres">
      <dgm:prSet presAssocID="{AB1C3351-A846-9045-B7B0-E571AE2A1585}" presName="parTxOnlySpace" presStyleCnt="0"/>
      <dgm:spPr/>
    </dgm:pt>
    <dgm:pt modelId="{A4E6C72A-0FD9-9B4C-8D4D-036E7FC2F4FB}" type="pres">
      <dgm:prSet presAssocID="{5F5C6D77-2D62-D242-9D60-0663E6B6ACC3}" presName="parTxOnly" presStyleLbl="node1" presStyleIdx="5" presStyleCnt="6">
        <dgm:presLayoutVars>
          <dgm:chMax val="0"/>
          <dgm:chPref val="0"/>
          <dgm:bulletEnabled val="1"/>
        </dgm:presLayoutVars>
      </dgm:prSet>
      <dgm:spPr/>
    </dgm:pt>
  </dgm:ptLst>
  <dgm:cxnLst>
    <dgm:cxn modelId="{A7630202-1B8B-1D48-AAF7-6C8A72B1D7F7}" type="presOf" srcId="{8A2AB138-7E5A-2944-9436-3399508060E9}" destId="{E11DED66-4AE3-D440-961F-924904C6FE47}" srcOrd="0" destOrd="0" presId="urn:microsoft.com/office/officeart/2005/8/layout/chevron1"/>
    <dgm:cxn modelId="{88BF260A-CDA6-C644-BB16-63D10EAA666F}" type="presOf" srcId="{880D0F41-CA80-D942-9C1C-5A1EF96BF827}" destId="{B33ED938-1724-FC41-9CB0-DE9EC0059A90}" srcOrd="0" destOrd="0" presId="urn:microsoft.com/office/officeart/2005/8/layout/chevron1"/>
    <dgm:cxn modelId="{91220020-7BBC-B244-8EDD-A40ECBF85E1E}" srcId="{95B05AF5-3ED4-DD4C-85F1-6B16A8431DAE}" destId="{6FF089DF-FDB1-9F4D-B0A5-C5E1407D692B}" srcOrd="3" destOrd="0" parTransId="{FB2C71C3-8B18-FE48-A557-7CF9C485BB53}" sibTransId="{88212117-DECB-5A44-8BD5-156B54BC1258}"/>
    <dgm:cxn modelId="{A1941223-A769-964B-A632-2A6B15E74043}" type="presOf" srcId="{95B05AF5-3ED4-DD4C-85F1-6B16A8431DAE}" destId="{07287B79-076C-6141-8900-9B4CE5425D40}" srcOrd="0" destOrd="0" presId="urn:microsoft.com/office/officeart/2005/8/layout/chevron1"/>
    <dgm:cxn modelId="{E62DF734-8F78-0444-B856-34F27E932868}" srcId="{95B05AF5-3ED4-DD4C-85F1-6B16A8431DAE}" destId="{A31953B4-390D-014F-890F-71B9FAAC117B}" srcOrd="0" destOrd="0" parTransId="{0EFE70A3-A12C-054D-B032-E726ED9529A0}" sibTransId="{6FEB5689-9E01-A645-AD32-DDCA90CDED08}"/>
    <dgm:cxn modelId="{E765C13C-10BF-2C45-B381-36A656F066DB}" srcId="{95B05AF5-3ED4-DD4C-85F1-6B16A8431DAE}" destId="{880D0F41-CA80-D942-9C1C-5A1EF96BF827}" srcOrd="2" destOrd="0" parTransId="{85CD33EB-507D-B048-A86F-A38A52F1DD7E}" sibTransId="{183DF60B-0007-4F43-8404-337A48CB7160}"/>
    <dgm:cxn modelId="{152FC43D-0031-5340-AFF1-9DF3865126A9}" srcId="{95B05AF5-3ED4-DD4C-85F1-6B16A8431DAE}" destId="{8A2AB138-7E5A-2944-9436-3399508060E9}" srcOrd="4" destOrd="0" parTransId="{AA07EE99-E57C-8B4E-8B2B-4FDA981AA369}" sibTransId="{AB1C3351-A846-9045-B7B0-E571AE2A1585}"/>
    <dgm:cxn modelId="{773D5241-E31B-4741-8C52-4B735CE6AC0A}" type="presOf" srcId="{5F5C6D77-2D62-D242-9D60-0663E6B6ACC3}" destId="{A4E6C72A-0FD9-9B4C-8D4D-036E7FC2F4FB}" srcOrd="0" destOrd="0" presId="urn:microsoft.com/office/officeart/2005/8/layout/chevron1"/>
    <dgm:cxn modelId="{26F98560-DD8D-B440-9A09-53A02BBEE82A}" type="presOf" srcId="{A31953B4-390D-014F-890F-71B9FAAC117B}" destId="{094DB3E6-37D6-5D4D-98BB-3F75074ECD93}" srcOrd="0" destOrd="0" presId="urn:microsoft.com/office/officeart/2005/8/layout/chevron1"/>
    <dgm:cxn modelId="{6B704C7D-F270-834A-A67E-F1A34D6CF901}" type="presOf" srcId="{6FF089DF-FDB1-9F4D-B0A5-C5E1407D692B}" destId="{12FE3BDF-B7E6-9549-A9FC-8DF6597907C9}" srcOrd="0" destOrd="0" presId="urn:microsoft.com/office/officeart/2005/8/layout/chevron1"/>
    <dgm:cxn modelId="{52630D8C-5363-054A-8DC6-F1ADEB461149}" srcId="{95B05AF5-3ED4-DD4C-85F1-6B16A8431DAE}" destId="{5F5C6D77-2D62-D242-9D60-0663E6B6ACC3}" srcOrd="5" destOrd="0" parTransId="{647D293A-16B8-504B-8396-340B5EFBD2E0}" sibTransId="{BD61A9F9-0AEC-724A-9495-46DBDAD40269}"/>
    <dgm:cxn modelId="{B7C15F95-6274-894A-AB03-6A612360F04C}" type="presOf" srcId="{15BA19F8-998F-2B4C-AEB6-8391C38A64C8}" destId="{8182CEBF-3A5F-754D-AD14-851312940323}" srcOrd="0" destOrd="0" presId="urn:microsoft.com/office/officeart/2005/8/layout/chevron1"/>
    <dgm:cxn modelId="{E325DCB0-AFCA-944D-B23B-AED027D06378}" srcId="{95B05AF5-3ED4-DD4C-85F1-6B16A8431DAE}" destId="{15BA19F8-998F-2B4C-AEB6-8391C38A64C8}" srcOrd="1" destOrd="0" parTransId="{7048FA84-CAF7-AE4F-8CA3-A3531838FED9}" sibTransId="{9F6FE986-F37B-5443-9D79-7A655D600DCD}"/>
    <dgm:cxn modelId="{37A0AB07-7499-C94A-B3BD-8528B4EEEA1C}" type="presParOf" srcId="{07287B79-076C-6141-8900-9B4CE5425D40}" destId="{094DB3E6-37D6-5D4D-98BB-3F75074ECD93}" srcOrd="0" destOrd="0" presId="urn:microsoft.com/office/officeart/2005/8/layout/chevron1"/>
    <dgm:cxn modelId="{AF2FCFCD-A426-D74C-9B39-69A8987B8B53}" type="presParOf" srcId="{07287B79-076C-6141-8900-9B4CE5425D40}" destId="{CBE44D8D-3F1E-3349-84A4-E1EB26DADE69}" srcOrd="1" destOrd="0" presId="urn:microsoft.com/office/officeart/2005/8/layout/chevron1"/>
    <dgm:cxn modelId="{C0268A2A-256B-4D4A-B521-EAB35CEFB13A}" type="presParOf" srcId="{07287B79-076C-6141-8900-9B4CE5425D40}" destId="{8182CEBF-3A5F-754D-AD14-851312940323}" srcOrd="2" destOrd="0" presId="urn:microsoft.com/office/officeart/2005/8/layout/chevron1"/>
    <dgm:cxn modelId="{E6B02C68-1D66-3E4C-AA7C-A7E90A5CB2DB}" type="presParOf" srcId="{07287B79-076C-6141-8900-9B4CE5425D40}" destId="{FB10BC6C-CEF2-634F-8B4F-382884900DAB}" srcOrd="3" destOrd="0" presId="urn:microsoft.com/office/officeart/2005/8/layout/chevron1"/>
    <dgm:cxn modelId="{5B4461E4-33ED-BF4F-9D29-A226A74D7BD8}" type="presParOf" srcId="{07287B79-076C-6141-8900-9B4CE5425D40}" destId="{B33ED938-1724-FC41-9CB0-DE9EC0059A90}" srcOrd="4" destOrd="0" presId="urn:microsoft.com/office/officeart/2005/8/layout/chevron1"/>
    <dgm:cxn modelId="{A2D44496-BAA9-5A42-8D28-2991D9AEE555}" type="presParOf" srcId="{07287B79-076C-6141-8900-9B4CE5425D40}" destId="{E66E2F2C-246E-5D4B-90F6-FCED5DE428A7}" srcOrd="5" destOrd="0" presId="urn:microsoft.com/office/officeart/2005/8/layout/chevron1"/>
    <dgm:cxn modelId="{EAE40734-1EB3-9142-9636-8D46362B0098}" type="presParOf" srcId="{07287B79-076C-6141-8900-9B4CE5425D40}" destId="{12FE3BDF-B7E6-9549-A9FC-8DF6597907C9}" srcOrd="6" destOrd="0" presId="urn:microsoft.com/office/officeart/2005/8/layout/chevron1"/>
    <dgm:cxn modelId="{8C7D4C68-2E35-3B45-9E12-0DBCACD0B8E0}" type="presParOf" srcId="{07287B79-076C-6141-8900-9B4CE5425D40}" destId="{BF5866DB-D829-8846-9260-9E97142F8DEE}" srcOrd="7" destOrd="0" presId="urn:microsoft.com/office/officeart/2005/8/layout/chevron1"/>
    <dgm:cxn modelId="{3CBD1366-8DFC-364E-8CB0-B2EE5A1B3821}" type="presParOf" srcId="{07287B79-076C-6141-8900-9B4CE5425D40}" destId="{E11DED66-4AE3-D440-961F-924904C6FE47}" srcOrd="8" destOrd="0" presId="urn:microsoft.com/office/officeart/2005/8/layout/chevron1"/>
    <dgm:cxn modelId="{28AD4165-1C46-A043-A51A-3F6AC4428DE3}" type="presParOf" srcId="{07287B79-076C-6141-8900-9B4CE5425D40}" destId="{86A87AFA-8F39-6542-BFD7-9BC901602889}" srcOrd="9" destOrd="0" presId="urn:microsoft.com/office/officeart/2005/8/layout/chevron1"/>
    <dgm:cxn modelId="{AE5CAA97-34F5-B141-80C5-25EB7BCC3331}" type="presParOf" srcId="{07287B79-076C-6141-8900-9B4CE5425D40}" destId="{A4E6C72A-0FD9-9B4C-8D4D-036E7FC2F4F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B05AF5-3ED4-DD4C-85F1-6B16A8431DAE}" type="doc">
      <dgm:prSet loTypeId="urn:microsoft.com/office/officeart/2005/8/layout/chevron1" loCatId="" qsTypeId="urn:microsoft.com/office/officeart/2005/8/quickstyle/simple1" qsCatId="simple" csTypeId="urn:microsoft.com/office/officeart/2005/8/colors/accent1_2" csCatId="accent1" phldr="1"/>
      <dgm:spPr/>
    </dgm:pt>
    <dgm:pt modelId="{15BA19F8-998F-2B4C-AEB6-8391C38A64C8}">
      <dgm:prSet phldrT="[Text]"/>
      <dgm:spPr>
        <a:solidFill>
          <a:schemeClr val="accent6"/>
        </a:solidFill>
        <a:ln>
          <a:solidFill>
            <a:schemeClr val="tx1"/>
          </a:solidFill>
        </a:ln>
      </dgm:spPr>
      <dgm:t>
        <a:bodyPr/>
        <a:lstStyle/>
        <a:p>
          <a:r>
            <a:rPr lang="en-GB" dirty="0">
              <a:solidFill>
                <a:schemeClr val="accent5"/>
              </a:solidFill>
            </a:rPr>
            <a:t>Premortems</a:t>
          </a:r>
        </a:p>
      </dgm:t>
    </dgm:pt>
    <dgm:pt modelId="{7048FA84-CAF7-AE4F-8CA3-A3531838FED9}" type="parTrans" cxnId="{E325DCB0-AFCA-944D-B23B-AED027D06378}">
      <dgm:prSet/>
      <dgm:spPr/>
      <dgm:t>
        <a:bodyPr/>
        <a:lstStyle/>
        <a:p>
          <a:endParaRPr lang="en-GB"/>
        </a:p>
      </dgm:t>
    </dgm:pt>
    <dgm:pt modelId="{9F6FE986-F37B-5443-9D79-7A655D600DCD}" type="sibTrans" cxnId="{E325DCB0-AFCA-944D-B23B-AED027D06378}">
      <dgm:prSet/>
      <dgm:spPr/>
      <dgm:t>
        <a:bodyPr/>
        <a:lstStyle/>
        <a:p>
          <a:endParaRPr lang="en-GB"/>
        </a:p>
      </dgm:t>
    </dgm:pt>
    <dgm:pt modelId="{880D0F41-CA80-D942-9C1C-5A1EF96BF827}">
      <dgm:prSet phldrT="[Text]"/>
      <dgm:spPr>
        <a:solidFill>
          <a:schemeClr val="accent6"/>
        </a:solidFill>
        <a:ln>
          <a:solidFill>
            <a:schemeClr val="tx1"/>
          </a:solidFill>
        </a:ln>
      </dgm:spPr>
      <dgm:t>
        <a:bodyPr/>
        <a:lstStyle/>
        <a:p>
          <a:r>
            <a:rPr lang="en-GB" dirty="0">
              <a:solidFill>
                <a:schemeClr val="accent5"/>
              </a:solidFill>
            </a:rPr>
            <a:t>Devil’s Advocate</a:t>
          </a:r>
        </a:p>
      </dgm:t>
    </dgm:pt>
    <dgm:pt modelId="{85CD33EB-507D-B048-A86F-A38A52F1DD7E}" type="parTrans" cxnId="{E765C13C-10BF-2C45-B381-36A656F066DB}">
      <dgm:prSet/>
      <dgm:spPr/>
      <dgm:t>
        <a:bodyPr/>
        <a:lstStyle/>
        <a:p>
          <a:endParaRPr lang="en-GB"/>
        </a:p>
      </dgm:t>
    </dgm:pt>
    <dgm:pt modelId="{183DF60B-0007-4F43-8404-337A48CB7160}" type="sibTrans" cxnId="{E765C13C-10BF-2C45-B381-36A656F066DB}">
      <dgm:prSet/>
      <dgm:spPr/>
      <dgm:t>
        <a:bodyPr/>
        <a:lstStyle/>
        <a:p>
          <a:endParaRPr lang="en-GB"/>
        </a:p>
      </dgm:t>
    </dgm:pt>
    <dgm:pt modelId="{8A2AB138-7E5A-2944-9436-3399508060E9}">
      <dgm:prSet phldrT="[Text]"/>
      <dgm:spPr>
        <a:solidFill>
          <a:schemeClr val="accent6"/>
        </a:solidFill>
        <a:ln>
          <a:solidFill>
            <a:schemeClr val="tx1"/>
          </a:solidFill>
        </a:ln>
      </dgm:spPr>
      <dgm:t>
        <a:bodyPr/>
        <a:lstStyle/>
        <a:p>
          <a:r>
            <a:rPr lang="en-GB" dirty="0">
              <a:solidFill>
                <a:schemeClr val="accent5"/>
              </a:solidFill>
            </a:rPr>
            <a:t>Outside View</a:t>
          </a:r>
        </a:p>
      </dgm:t>
    </dgm:pt>
    <dgm:pt modelId="{AA07EE99-E57C-8B4E-8B2B-4FDA981AA369}" type="parTrans" cxnId="{152FC43D-0031-5340-AFF1-9DF3865126A9}">
      <dgm:prSet/>
      <dgm:spPr/>
      <dgm:t>
        <a:bodyPr/>
        <a:lstStyle/>
        <a:p>
          <a:endParaRPr lang="en-GB"/>
        </a:p>
      </dgm:t>
    </dgm:pt>
    <dgm:pt modelId="{AB1C3351-A846-9045-B7B0-E571AE2A1585}" type="sibTrans" cxnId="{152FC43D-0031-5340-AFF1-9DF3865126A9}">
      <dgm:prSet/>
      <dgm:spPr/>
      <dgm:t>
        <a:bodyPr/>
        <a:lstStyle/>
        <a:p>
          <a:endParaRPr lang="en-GB"/>
        </a:p>
      </dgm:t>
    </dgm:pt>
    <dgm:pt modelId="{A31953B4-390D-014F-890F-71B9FAAC117B}">
      <dgm:prSet/>
      <dgm:spPr>
        <a:solidFill>
          <a:srgbClr val="FF9955"/>
        </a:solidFill>
        <a:ln>
          <a:solidFill>
            <a:schemeClr val="tx1"/>
          </a:solidFill>
        </a:ln>
      </dgm:spPr>
      <dgm:t>
        <a:bodyPr/>
        <a:lstStyle/>
        <a:p>
          <a:r>
            <a:rPr lang="en-GB" dirty="0"/>
            <a:t>Simplest</a:t>
          </a:r>
        </a:p>
      </dgm:t>
    </dgm:pt>
    <dgm:pt modelId="{0EFE70A3-A12C-054D-B032-E726ED9529A0}" type="parTrans" cxnId="{E62DF734-8F78-0444-B856-34F27E932868}">
      <dgm:prSet/>
      <dgm:spPr/>
      <dgm:t>
        <a:bodyPr/>
        <a:lstStyle/>
        <a:p>
          <a:endParaRPr lang="en-GB"/>
        </a:p>
      </dgm:t>
    </dgm:pt>
    <dgm:pt modelId="{6FEB5689-9E01-A645-AD32-DDCA90CDED08}" type="sibTrans" cxnId="{E62DF734-8F78-0444-B856-34F27E932868}">
      <dgm:prSet/>
      <dgm:spPr/>
      <dgm:t>
        <a:bodyPr/>
        <a:lstStyle/>
        <a:p>
          <a:endParaRPr lang="en-GB"/>
        </a:p>
      </dgm:t>
    </dgm:pt>
    <dgm:pt modelId="{5F5C6D77-2D62-D242-9D60-0663E6B6ACC3}">
      <dgm:prSet/>
      <dgm:spPr>
        <a:solidFill>
          <a:schemeClr val="accent6"/>
        </a:solidFill>
        <a:ln>
          <a:solidFill>
            <a:schemeClr val="tx1"/>
          </a:solidFill>
        </a:ln>
      </dgm:spPr>
      <dgm:t>
        <a:bodyPr/>
        <a:lstStyle/>
        <a:p>
          <a:r>
            <a:rPr lang="en-GB" dirty="0">
              <a:solidFill>
                <a:schemeClr val="accent5"/>
              </a:solidFill>
            </a:rPr>
            <a:t>Diagnostics</a:t>
          </a:r>
        </a:p>
      </dgm:t>
    </dgm:pt>
    <dgm:pt modelId="{647D293A-16B8-504B-8396-340B5EFBD2E0}" type="parTrans" cxnId="{52630D8C-5363-054A-8DC6-F1ADEB461149}">
      <dgm:prSet/>
      <dgm:spPr/>
      <dgm:t>
        <a:bodyPr/>
        <a:lstStyle/>
        <a:p>
          <a:endParaRPr lang="en-GB"/>
        </a:p>
      </dgm:t>
    </dgm:pt>
    <dgm:pt modelId="{BD61A9F9-0AEC-724A-9495-46DBDAD40269}" type="sibTrans" cxnId="{52630D8C-5363-054A-8DC6-F1ADEB461149}">
      <dgm:prSet/>
      <dgm:spPr/>
      <dgm:t>
        <a:bodyPr/>
        <a:lstStyle/>
        <a:p>
          <a:endParaRPr lang="en-GB"/>
        </a:p>
      </dgm:t>
    </dgm:pt>
    <dgm:pt modelId="{6FF089DF-FDB1-9F4D-B0A5-C5E1407D692B}">
      <dgm:prSet/>
      <dgm:spPr>
        <a:solidFill>
          <a:schemeClr val="accent6"/>
        </a:solidFill>
        <a:ln>
          <a:solidFill>
            <a:schemeClr val="tx1"/>
          </a:solidFill>
        </a:ln>
      </dgm:spPr>
      <dgm:t>
        <a:bodyPr/>
        <a:lstStyle/>
        <a:p>
          <a:r>
            <a:rPr lang="en-GB" dirty="0">
              <a:solidFill>
                <a:schemeClr val="accent5"/>
              </a:solidFill>
            </a:rPr>
            <a:t>Anonymous Views</a:t>
          </a:r>
        </a:p>
      </dgm:t>
    </dgm:pt>
    <dgm:pt modelId="{FB2C71C3-8B18-FE48-A557-7CF9C485BB53}" type="parTrans" cxnId="{91220020-7BBC-B244-8EDD-A40ECBF85E1E}">
      <dgm:prSet/>
      <dgm:spPr/>
      <dgm:t>
        <a:bodyPr/>
        <a:lstStyle/>
        <a:p>
          <a:endParaRPr lang="en-GB"/>
        </a:p>
      </dgm:t>
    </dgm:pt>
    <dgm:pt modelId="{88212117-DECB-5A44-8BD5-156B54BC1258}" type="sibTrans" cxnId="{91220020-7BBC-B244-8EDD-A40ECBF85E1E}">
      <dgm:prSet/>
      <dgm:spPr/>
      <dgm:t>
        <a:bodyPr/>
        <a:lstStyle/>
        <a:p>
          <a:endParaRPr lang="en-GB"/>
        </a:p>
      </dgm:t>
    </dgm:pt>
    <dgm:pt modelId="{07287B79-076C-6141-8900-9B4CE5425D40}" type="pres">
      <dgm:prSet presAssocID="{95B05AF5-3ED4-DD4C-85F1-6B16A8431DAE}" presName="Name0" presStyleCnt="0">
        <dgm:presLayoutVars>
          <dgm:dir/>
          <dgm:animLvl val="lvl"/>
          <dgm:resizeHandles val="exact"/>
        </dgm:presLayoutVars>
      </dgm:prSet>
      <dgm:spPr/>
    </dgm:pt>
    <dgm:pt modelId="{094DB3E6-37D6-5D4D-98BB-3F75074ECD93}" type="pres">
      <dgm:prSet presAssocID="{A31953B4-390D-014F-890F-71B9FAAC117B}" presName="parTxOnly" presStyleLbl="node1" presStyleIdx="0" presStyleCnt="6">
        <dgm:presLayoutVars>
          <dgm:chMax val="0"/>
          <dgm:chPref val="0"/>
          <dgm:bulletEnabled val="1"/>
        </dgm:presLayoutVars>
      </dgm:prSet>
      <dgm:spPr/>
    </dgm:pt>
    <dgm:pt modelId="{CBE44D8D-3F1E-3349-84A4-E1EB26DADE69}" type="pres">
      <dgm:prSet presAssocID="{6FEB5689-9E01-A645-AD32-DDCA90CDED08}" presName="parTxOnlySpace" presStyleCnt="0"/>
      <dgm:spPr/>
    </dgm:pt>
    <dgm:pt modelId="{8182CEBF-3A5F-754D-AD14-851312940323}" type="pres">
      <dgm:prSet presAssocID="{15BA19F8-998F-2B4C-AEB6-8391C38A64C8}" presName="parTxOnly" presStyleLbl="node1" presStyleIdx="1" presStyleCnt="6">
        <dgm:presLayoutVars>
          <dgm:chMax val="0"/>
          <dgm:chPref val="0"/>
          <dgm:bulletEnabled val="1"/>
        </dgm:presLayoutVars>
      </dgm:prSet>
      <dgm:spPr/>
    </dgm:pt>
    <dgm:pt modelId="{FB10BC6C-CEF2-634F-8B4F-382884900DAB}" type="pres">
      <dgm:prSet presAssocID="{9F6FE986-F37B-5443-9D79-7A655D600DCD}" presName="parTxOnlySpace" presStyleCnt="0"/>
      <dgm:spPr/>
    </dgm:pt>
    <dgm:pt modelId="{B33ED938-1724-FC41-9CB0-DE9EC0059A90}" type="pres">
      <dgm:prSet presAssocID="{880D0F41-CA80-D942-9C1C-5A1EF96BF827}" presName="parTxOnly" presStyleLbl="node1" presStyleIdx="2" presStyleCnt="6">
        <dgm:presLayoutVars>
          <dgm:chMax val="0"/>
          <dgm:chPref val="0"/>
          <dgm:bulletEnabled val="1"/>
        </dgm:presLayoutVars>
      </dgm:prSet>
      <dgm:spPr/>
    </dgm:pt>
    <dgm:pt modelId="{E66E2F2C-246E-5D4B-90F6-FCED5DE428A7}" type="pres">
      <dgm:prSet presAssocID="{183DF60B-0007-4F43-8404-337A48CB7160}" presName="parTxOnlySpace" presStyleCnt="0"/>
      <dgm:spPr/>
    </dgm:pt>
    <dgm:pt modelId="{12FE3BDF-B7E6-9549-A9FC-8DF6597907C9}" type="pres">
      <dgm:prSet presAssocID="{6FF089DF-FDB1-9F4D-B0A5-C5E1407D692B}" presName="parTxOnly" presStyleLbl="node1" presStyleIdx="3" presStyleCnt="6">
        <dgm:presLayoutVars>
          <dgm:chMax val="0"/>
          <dgm:chPref val="0"/>
          <dgm:bulletEnabled val="1"/>
        </dgm:presLayoutVars>
      </dgm:prSet>
      <dgm:spPr/>
    </dgm:pt>
    <dgm:pt modelId="{BF5866DB-D829-8846-9260-9E97142F8DEE}" type="pres">
      <dgm:prSet presAssocID="{88212117-DECB-5A44-8BD5-156B54BC1258}" presName="parTxOnlySpace" presStyleCnt="0"/>
      <dgm:spPr/>
    </dgm:pt>
    <dgm:pt modelId="{E11DED66-4AE3-D440-961F-924904C6FE47}" type="pres">
      <dgm:prSet presAssocID="{8A2AB138-7E5A-2944-9436-3399508060E9}" presName="parTxOnly" presStyleLbl="node1" presStyleIdx="4" presStyleCnt="6">
        <dgm:presLayoutVars>
          <dgm:chMax val="0"/>
          <dgm:chPref val="0"/>
          <dgm:bulletEnabled val="1"/>
        </dgm:presLayoutVars>
      </dgm:prSet>
      <dgm:spPr/>
    </dgm:pt>
    <dgm:pt modelId="{86A87AFA-8F39-6542-BFD7-9BC901602889}" type="pres">
      <dgm:prSet presAssocID="{AB1C3351-A846-9045-B7B0-E571AE2A1585}" presName="parTxOnlySpace" presStyleCnt="0"/>
      <dgm:spPr/>
    </dgm:pt>
    <dgm:pt modelId="{A4E6C72A-0FD9-9B4C-8D4D-036E7FC2F4FB}" type="pres">
      <dgm:prSet presAssocID="{5F5C6D77-2D62-D242-9D60-0663E6B6ACC3}" presName="parTxOnly" presStyleLbl="node1" presStyleIdx="5" presStyleCnt="6">
        <dgm:presLayoutVars>
          <dgm:chMax val="0"/>
          <dgm:chPref val="0"/>
          <dgm:bulletEnabled val="1"/>
        </dgm:presLayoutVars>
      </dgm:prSet>
      <dgm:spPr/>
    </dgm:pt>
  </dgm:ptLst>
  <dgm:cxnLst>
    <dgm:cxn modelId="{A7630202-1B8B-1D48-AAF7-6C8A72B1D7F7}" type="presOf" srcId="{8A2AB138-7E5A-2944-9436-3399508060E9}" destId="{E11DED66-4AE3-D440-961F-924904C6FE47}" srcOrd="0" destOrd="0" presId="urn:microsoft.com/office/officeart/2005/8/layout/chevron1"/>
    <dgm:cxn modelId="{88BF260A-CDA6-C644-BB16-63D10EAA666F}" type="presOf" srcId="{880D0F41-CA80-D942-9C1C-5A1EF96BF827}" destId="{B33ED938-1724-FC41-9CB0-DE9EC0059A90}" srcOrd="0" destOrd="0" presId="urn:microsoft.com/office/officeart/2005/8/layout/chevron1"/>
    <dgm:cxn modelId="{91220020-7BBC-B244-8EDD-A40ECBF85E1E}" srcId="{95B05AF5-3ED4-DD4C-85F1-6B16A8431DAE}" destId="{6FF089DF-FDB1-9F4D-B0A5-C5E1407D692B}" srcOrd="3" destOrd="0" parTransId="{FB2C71C3-8B18-FE48-A557-7CF9C485BB53}" sibTransId="{88212117-DECB-5A44-8BD5-156B54BC1258}"/>
    <dgm:cxn modelId="{A1941223-A769-964B-A632-2A6B15E74043}" type="presOf" srcId="{95B05AF5-3ED4-DD4C-85F1-6B16A8431DAE}" destId="{07287B79-076C-6141-8900-9B4CE5425D40}" srcOrd="0" destOrd="0" presId="urn:microsoft.com/office/officeart/2005/8/layout/chevron1"/>
    <dgm:cxn modelId="{E62DF734-8F78-0444-B856-34F27E932868}" srcId="{95B05AF5-3ED4-DD4C-85F1-6B16A8431DAE}" destId="{A31953B4-390D-014F-890F-71B9FAAC117B}" srcOrd="0" destOrd="0" parTransId="{0EFE70A3-A12C-054D-B032-E726ED9529A0}" sibTransId="{6FEB5689-9E01-A645-AD32-DDCA90CDED08}"/>
    <dgm:cxn modelId="{E765C13C-10BF-2C45-B381-36A656F066DB}" srcId="{95B05AF5-3ED4-DD4C-85F1-6B16A8431DAE}" destId="{880D0F41-CA80-D942-9C1C-5A1EF96BF827}" srcOrd="2" destOrd="0" parTransId="{85CD33EB-507D-B048-A86F-A38A52F1DD7E}" sibTransId="{183DF60B-0007-4F43-8404-337A48CB7160}"/>
    <dgm:cxn modelId="{152FC43D-0031-5340-AFF1-9DF3865126A9}" srcId="{95B05AF5-3ED4-DD4C-85F1-6B16A8431DAE}" destId="{8A2AB138-7E5A-2944-9436-3399508060E9}" srcOrd="4" destOrd="0" parTransId="{AA07EE99-E57C-8B4E-8B2B-4FDA981AA369}" sibTransId="{AB1C3351-A846-9045-B7B0-E571AE2A1585}"/>
    <dgm:cxn modelId="{773D5241-E31B-4741-8C52-4B735CE6AC0A}" type="presOf" srcId="{5F5C6D77-2D62-D242-9D60-0663E6B6ACC3}" destId="{A4E6C72A-0FD9-9B4C-8D4D-036E7FC2F4FB}" srcOrd="0" destOrd="0" presId="urn:microsoft.com/office/officeart/2005/8/layout/chevron1"/>
    <dgm:cxn modelId="{26F98560-DD8D-B440-9A09-53A02BBEE82A}" type="presOf" srcId="{A31953B4-390D-014F-890F-71B9FAAC117B}" destId="{094DB3E6-37D6-5D4D-98BB-3F75074ECD93}" srcOrd="0" destOrd="0" presId="urn:microsoft.com/office/officeart/2005/8/layout/chevron1"/>
    <dgm:cxn modelId="{6B704C7D-F270-834A-A67E-F1A34D6CF901}" type="presOf" srcId="{6FF089DF-FDB1-9F4D-B0A5-C5E1407D692B}" destId="{12FE3BDF-B7E6-9549-A9FC-8DF6597907C9}" srcOrd="0" destOrd="0" presId="urn:microsoft.com/office/officeart/2005/8/layout/chevron1"/>
    <dgm:cxn modelId="{52630D8C-5363-054A-8DC6-F1ADEB461149}" srcId="{95B05AF5-3ED4-DD4C-85F1-6B16A8431DAE}" destId="{5F5C6D77-2D62-D242-9D60-0663E6B6ACC3}" srcOrd="5" destOrd="0" parTransId="{647D293A-16B8-504B-8396-340B5EFBD2E0}" sibTransId="{BD61A9F9-0AEC-724A-9495-46DBDAD40269}"/>
    <dgm:cxn modelId="{B7C15F95-6274-894A-AB03-6A612360F04C}" type="presOf" srcId="{15BA19F8-998F-2B4C-AEB6-8391C38A64C8}" destId="{8182CEBF-3A5F-754D-AD14-851312940323}" srcOrd="0" destOrd="0" presId="urn:microsoft.com/office/officeart/2005/8/layout/chevron1"/>
    <dgm:cxn modelId="{E325DCB0-AFCA-944D-B23B-AED027D06378}" srcId="{95B05AF5-3ED4-DD4C-85F1-6B16A8431DAE}" destId="{15BA19F8-998F-2B4C-AEB6-8391C38A64C8}" srcOrd="1" destOrd="0" parTransId="{7048FA84-CAF7-AE4F-8CA3-A3531838FED9}" sibTransId="{9F6FE986-F37B-5443-9D79-7A655D600DCD}"/>
    <dgm:cxn modelId="{37A0AB07-7499-C94A-B3BD-8528B4EEEA1C}" type="presParOf" srcId="{07287B79-076C-6141-8900-9B4CE5425D40}" destId="{094DB3E6-37D6-5D4D-98BB-3F75074ECD93}" srcOrd="0" destOrd="0" presId="urn:microsoft.com/office/officeart/2005/8/layout/chevron1"/>
    <dgm:cxn modelId="{AF2FCFCD-A426-D74C-9B39-69A8987B8B53}" type="presParOf" srcId="{07287B79-076C-6141-8900-9B4CE5425D40}" destId="{CBE44D8D-3F1E-3349-84A4-E1EB26DADE69}" srcOrd="1" destOrd="0" presId="urn:microsoft.com/office/officeart/2005/8/layout/chevron1"/>
    <dgm:cxn modelId="{C0268A2A-256B-4D4A-B521-EAB35CEFB13A}" type="presParOf" srcId="{07287B79-076C-6141-8900-9B4CE5425D40}" destId="{8182CEBF-3A5F-754D-AD14-851312940323}" srcOrd="2" destOrd="0" presId="urn:microsoft.com/office/officeart/2005/8/layout/chevron1"/>
    <dgm:cxn modelId="{E6B02C68-1D66-3E4C-AA7C-A7E90A5CB2DB}" type="presParOf" srcId="{07287B79-076C-6141-8900-9B4CE5425D40}" destId="{FB10BC6C-CEF2-634F-8B4F-382884900DAB}" srcOrd="3" destOrd="0" presId="urn:microsoft.com/office/officeart/2005/8/layout/chevron1"/>
    <dgm:cxn modelId="{5B4461E4-33ED-BF4F-9D29-A226A74D7BD8}" type="presParOf" srcId="{07287B79-076C-6141-8900-9B4CE5425D40}" destId="{B33ED938-1724-FC41-9CB0-DE9EC0059A90}" srcOrd="4" destOrd="0" presId="urn:microsoft.com/office/officeart/2005/8/layout/chevron1"/>
    <dgm:cxn modelId="{A2D44496-BAA9-5A42-8D28-2991D9AEE555}" type="presParOf" srcId="{07287B79-076C-6141-8900-9B4CE5425D40}" destId="{E66E2F2C-246E-5D4B-90F6-FCED5DE428A7}" srcOrd="5" destOrd="0" presId="urn:microsoft.com/office/officeart/2005/8/layout/chevron1"/>
    <dgm:cxn modelId="{EAE40734-1EB3-9142-9636-8D46362B0098}" type="presParOf" srcId="{07287B79-076C-6141-8900-9B4CE5425D40}" destId="{12FE3BDF-B7E6-9549-A9FC-8DF6597907C9}" srcOrd="6" destOrd="0" presId="urn:microsoft.com/office/officeart/2005/8/layout/chevron1"/>
    <dgm:cxn modelId="{8C7D4C68-2E35-3B45-9E12-0DBCACD0B8E0}" type="presParOf" srcId="{07287B79-076C-6141-8900-9B4CE5425D40}" destId="{BF5866DB-D829-8846-9260-9E97142F8DEE}" srcOrd="7" destOrd="0" presId="urn:microsoft.com/office/officeart/2005/8/layout/chevron1"/>
    <dgm:cxn modelId="{3CBD1366-8DFC-364E-8CB0-B2EE5A1B3821}" type="presParOf" srcId="{07287B79-076C-6141-8900-9B4CE5425D40}" destId="{E11DED66-4AE3-D440-961F-924904C6FE47}" srcOrd="8" destOrd="0" presId="urn:microsoft.com/office/officeart/2005/8/layout/chevron1"/>
    <dgm:cxn modelId="{28AD4165-1C46-A043-A51A-3F6AC4428DE3}" type="presParOf" srcId="{07287B79-076C-6141-8900-9B4CE5425D40}" destId="{86A87AFA-8F39-6542-BFD7-9BC901602889}" srcOrd="9" destOrd="0" presId="urn:microsoft.com/office/officeart/2005/8/layout/chevron1"/>
    <dgm:cxn modelId="{AE5CAA97-34F5-B141-80C5-25EB7BCC3331}" type="presParOf" srcId="{07287B79-076C-6141-8900-9B4CE5425D40}" destId="{A4E6C72A-0FD9-9B4C-8D4D-036E7FC2F4F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B05AF5-3ED4-DD4C-85F1-6B16A8431DAE}" type="doc">
      <dgm:prSet loTypeId="urn:microsoft.com/office/officeart/2005/8/layout/chevron1" loCatId="" qsTypeId="urn:microsoft.com/office/officeart/2005/8/quickstyle/simple1" qsCatId="simple" csTypeId="urn:microsoft.com/office/officeart/2005/8/colors/accent1_2" csCatId="accent1" phldr="1"/>
      <dgm:spPr/>
    </dgm:pt>
    <dgm:pt modelId="{15BA19F8-998F-2B4C-AEB6-8391C38A64C8}">
      <dgm:prSet phldrT="[Text]"/>
      <dgm:spPr>
        <a:solidFill>
          <a:schemeClr val="accent6"/>
        </a:solidFill>
        <a:ln>
          <a:solidFill>
            <a:schemeClr val="tx1"/>
          </a:solidFill>
        </a:ln>
      </dgm:spPr>
      <dgm:t>
        <a:bodyPr/>
        <a:lstStyle/>
        <a:p>
          <a:r>
            <a:rPr lang="en-GB" dirty="0">
              <a:solidFill>
                <a:schemeClr val="accent5"/>
              </a:solidFill>
            </a:rPr>
            <a:t>Premortems</a:t>
          </a:r>
        </a:p>
      </dgm:t>
    </dgm:pt>
    <dgm:pt modelId="{7048FA84-CAF7-AE4F-8CA3-A3531838FED9}" type="parTrans" cxnId="{E325DCB0-AFCA-944D-B23B-AED027D06378}">
      <dgm:prSet/>
      <dgm:spPr/>
      <dgm:t>
        <a:bodyPr/>
        <a:lstStyle/>
        <a:p>
          <a:endParaRPr lang="en-GB"/>
        </a:p>
      </dgm:t>
    </dgm:pt>
    <dgm:pt modelId="{9F6FE986-F37B-5443-9D79-7A655D600DCD}" type="sibTrans" cxnId="{E325DCB0-AFCA-944D-B23B-AED027D06378}">
      <dgm:prSet/>
      <dgm:spPr/>
      <dgm:t>
        <a:bodyPr/>
        <a:lstStyle/>
        <a:p>
          <a:endParaRPr lang="en-GB"/>
        </a:p>
      </dgm:t>
    </dgm:pt>
    <dgm:pt modelId="{880D0F41-CA80-D942-9C1C-5A1EF96BF827}">
      <dgm:prSet phldrT="[Text]"/>
      <dgm:spPr>
        <a:solidFill>
          <a:schemeClr val="accent6"/>
        </a:solidFill>
        <a:ln>
          <a:solidFill>
            <a:schemeClr val="tx1"/>
          </a:solidFill>
        </a:ln>
      </dgm:spPr>
      <dgm:t>
        <a:bodyPr/>
        <a:lstStyle/>
        <a:p>
          <a:r>
            <a:rPr lang="en-GB" dirty="0">
              <a:solidFill>
                <a:schemeClr val="accent5"/>
              </a:solidFill>
            </a:rPr>
            <a:t>Devil’s Advocate</a:t>
          </a:r>
        </a:p>
      </dgm:t>
    </dgm:pt>
    <dgm:pt modelId="{85CD33EB-507D-B048-A86F-A38A52F1DD7E}" type="parTrans" cxnId="{E765C13C-10BF-2C45-B381-36A656F066DB}">
      <dgm:prSet/>
      <dgm:spPr/>
      <dgm:t>
        <a:bodyPr/>
        <a:lstStyle/>
        <a:p>
          <a:endParaRPr lang="en-GB"/>
        </a:p>
      </dgm:t>
    </dgm:pt>
    <dgm:pt modelId="{183DF60B-0007-4F43-8404-337A48CB7160}" type="sibTrans" cxnId="{E765C13C-10BF-2C45-B381-36A656F066DB}">
      <dgm:prSet/>
      <dgm:spPr/>
      <dgm:t>
        <a:bodyPr/>
        <a:lstStyle/>
        <a:p>
          <a:endParaRPr lang="en-GB"/>
        </a:p>
      </dgm:t>
    </dgm:pt>
    <dgm:pt modelId="{8A2AB138-7E5A-2944-9436-3399508060E9}">
      <dgm:prSet phldrT="[Text]"/>
      <dgm:spPr>
        <a:solidFill>
          <a:schemeClr val="accent6"/>
        </a:solidFill>
        <a:ln>
          <a:solidFill>
            <a:schemeClr val="tx1"/>
          </a:solidFill>
        </a:ln>
      </dgm:spPr>
      <dgm:t>
        <a:bodyPr/>
        <a:lstStyle/>
        <a:p>
          <a:r>
            <a:rPr lang="en-GB" dirty="0">
              <a:solidFill>
                <a:schemeClr val="accent5"/>
              </a:solidFill>
            </a:rPr>
            <a:t>Outside View</a:t>
          </a:r>
        </a:p>
      </dgm:t>
    </dgm:pt>
    <dgm:pt modelId="{AA07EE99-E57C-8B4E-8B2B-4FDA981AA369}" type="parTrans" cxnId="{152FC43D-0031-5340-AFF1-9DF3865126A9}">
      <dgm:prSet/>
      <dgm:spPr/>
      <dgm:t>
        <a:bodyPr/>
        <a:lstStyle/>
        <a:p>
          <a:endParaRPr lang="en-GB"/>
        </a:p>
      </dgm:t>
    </dgm:pt>
    <dgm:pt modelId="{AB1C3351-A846-9045-B7B0-E571AE2A1585}" type="sibTrans" cxnId="{152FC43D-0031-5340-AFF1-9DF3865126A9}">
      <dgm:prSet/>
      <dgm:spPr/>
      <dgm:t>
        <a:bodyPr/>
        <a:lstStyle/>
        <a:p>
          <a:endParaRPr lang="en-GB"/>
        </a:p>
      </dgm:t>
    </dgm:pt>
    <dgm:pt modelId="{A31953B4-390D-014F-890F-71B9FAAC117B}">
      <dgm:prSet/>
      <dgm:spPr>
        <a:solidFill>
          <a:schemeClr val="accent6"/>
        </a:solidFill>
        <a:ln>
          <a:solidFill>
            <a:schemeClr val="tx1"/>
          </a:solidFill>
        </a:ln>
      </dgm:spPr>
      <dgm:t>
        <a:bodyPr/>
        <a:lstStyle/>
        <a:p>
          <a:r>
            <a:rPr lang="en-GB" dirty="0">
              <a:solidFill>
                <a:schemeClr val="accent6">
                  <a:lumMod val="90000"/>
                </a:schemeClr>
              </a:solidFill>
            </a:rPr>
            <a:t>Simplest</a:t>
          </a:r>
        </a:p>
      </dgm:t>
    </dgm:pt>
    <dgm:pt modelId="{0EFE70A3-A12C-054D-B032-E726ED9529A0}" type="parTrans" cxnId="{E62DF734-8F78-0444-B856-34F27E932868}">
      <dgm:prSet/>
      <dgm:spPr/>
      <dgm:t>
        <a:bodyPr/>
        <a:lstStyle/>
        <a:p>
          <a:endParaRPr lang="en-GB"/>
        </a:p>
      </dgm:t>
    </dgm:pt>
    <dgm:pt modelId="{6FEB5689-9E01-A645-AD32-DDCA90CDED08}" type="sibTrans" cxnId="{E62DF734-8F78-0444-B856-34F27E932868}">
      <dgm:prSet/>
      <dgm:spPr/>
      <dgm:t>
        <a:bodyPr/>
        <a:lstStyle/>
        <a:p>
          <a:endParaRPr lang="en-GB"/>
        </a:p>
      </dgm:t>
    </dgm:pt>
    <dgm:pt modelId="{5F5C6D77-2D62-D242-9D60-0663E6B6ACC3}">
      <dgm:prSet/>
      <dgm:spPr>
        <a:solidFill>
          <a:schemeClr val="tx1"/>
        </a:solidFill>
        <a:ln>
          <a:solidFill>
            <a:schemeClr val="tx1"/>
          </a:solidFill>
        </a:ln>
      </dgm:spPr>
      <dgm:t>
        <a:bodyPr/>
        <a:lstStyle/>
        <a:p>
          <a:r>
            <a:rPr lang="en-GB" dirty="0">
              <a:solidFill>
                <a:schemeClr val="bg1"/>
              </a:solidFill>
            </a:rPr>
            <a:t>Diagnostics</a:t>
          </a:r>
        </a:p>
      </dgm:t>
    </dgm:pt>
    <dgm:pt modelId="{647D293A-16B8-504B-8396-340B5EFBD2E0}" type="parTrans" cxnId="{52630D8C-5363-054A-8DC6-F1ADEB461149}">
      <dgm:prSet/>
      <dgm:spPr/>
      <dgm:t>
        <a:bodyPr/>
        <a:lstStyle/>
        <a:p>
          <a:endParaRPr lang="en-GB"/>
        </a:p>
      </dgm:t>
    </dgm:pt>
    <dgm:pt modelId="{BD61A9F9-0AEC-724A-9495-46DBDAD40269}" type="sibTrans" cxnId="{52630D8C-5363-054A-8DC6-F1ADEB461149}">
      <dgm:prSet/>
      <dgm:spPr/>
      <dgm:t>
        <a:bodyPr/>
        <a:lstStyle/>
        <a:p>
          <a:endParaRPr lang="en-GB"/>
        </a:p>
      </dgm:t>
    </dgm:pt>
    <dgm:pt modelId="{6FF089DF-FDB1-9F4D-B0A5-C5E1407D692B}">
      <dgm:prSet/>
      <dgm:spPr>
        <a:solidFill>
          <a:schemeClr val="accent6"/>
        </a:solidFill>
        <a:ln>
          <a:solidFill>
            <a:schemeClr val="tx1"/>
          </a:solidFill>
        </a:ln>
      </dgm:spPr>
      <dgm:t>
        <a:bodyPr/>
        <a:lstStyle/>
        <a:p>
          <a:r>
            <a:rPr lang="en-GB" dirty="0">
              <a:solidFill>
                <a:schemeClr val="accent5"/>
              </a:solidFill>
            </a:rPr>
            <a:t>Anonymous Views</a:t>
          </a:r>
        </a:p>
      </dgm:t>
    </dgm:pt>
    <dgm:pt modelId="{FB2C71C3-8B18-FE48-A557-7CF9C485BB53}" type="parTrans" cxnId="{91220020-7BBC-B244-8EDD-A40ECBF85E1E}">
      <dgm:prSet/>
      <dgm:spPr/>
      <dgm:t>
        <a:bodyPr/>
        <a:lstStyle/>
        <a:p>
          <a:endParaRPr lang="en-GB"/>
        </a:p>
      </dgm:t>
    </dgm:pt>
    <dgm:pt modelId="{88212117-DECB-5A44-8BD5-156B54BC1258}" type="sibTrans" cxnId="{91220020-7BBC-B244-8EDD-A40ECBF85E1E}">
      <dgm:prSet/>
      <dgm:spPr/>
      <dgm:t>
        <a:bodyPr/>
        <a:lstStyle/>
        <a:p>
          <a:endParaRPr lang="en-GB"/>
        </a:p>
      </dgm:t>
    </dgm:pt>
    <dgm:pt modelId="{07287B79-076C-6141-8900-9B4CE5425D40}" type="pres">
      <dgm:prSet presAssocID="{95B05AF5-3ED4-DD4C-85F1-6B16A8431DAE}" presName="Name0" presStyleCnt="0">
        <dgm:presLayoutVars>
          <dgm:dir/>
          <dgm:animLvl val="lvl"/>
          <dgm:resizeHandles val="exact"/>
        </dgm:presLayoutVars>
      </dgm:prSet>
      <dgm:spPr/>
    </dgm:pt>
    <dgm:pt modelId="{094DB3E6-37D6-5D4D-98BB-3F75074ECD93}" type="pres">
      <dgm:prSet presAssocID="{A31953B4-390D-014F-890F-71B9FAAC117B}" presName="parTxOnly" presStyleLbl="node1" presStyleIdx="0" presStyleCnt="6">
        <dgm:presLayoutVars>
          <dgm:chMax val="0"/>
          <dgm:chPref val="0"/>
          <dgm:bulletEnabled val="1"/>
        </dgm:presLayoutVars>
      </dgm:prSet>
      <dgm:spPr/>
    </dgm:pt>
    <dgm:pt modelId="{CBE44D8D-3F1E-3349-84A4-E1EB26DADE69}" type="pres">
      <dgm:prSet presAssocID="{6FEB5689-9E01-A645-AD32-DDCA90CDED08}" presName="parTxOnlySpace" presStyleCnt="0"/>
      <dgm:spPr/>
    </dgm:pt>
    <dgm:pt modelId="{8182CEBF-3A5F-754D-AD14-851312940323}" type="pres">
      <dgm:prSet presAssocID="{15BA19F8-998F-2B4C-AEB6-8391C38A64C8}" presName="parTxOnly" presStyleLbl="node1" presStyleIdx="1" presStyleCnt="6">
        <dgm:presLayoutVars>
          <dgm:chMax val="0"/>
          <dgm:chPref val="0"/>
          <dgm:bulletEnabled val="1"/>
        </dgm:presLayoutVars>
      </dgm:prSet>
      <dgm:spPr/>
    </dgm:pt>
    <dgm:pt modelId="{FB10BC6C-CEF2-634F-8B4F-382884900DAB}" type="pres">
      <dgm:prSet presAssocID="{9F6FE986-F37B-5443-9D79-7A655D600DCD}" presName="parTxOnlySpace" presStyleCnt="0"/>
      <dgm:spPr/>
    </dgm:pt>
    <dgm:pt modelId="{B33ED938-1724-FC41-9CB0-DE9EC0059A90}" type="pres">
      <dgm:prSet presAssocID="{880D0F41-CA80-D942-9C1C-5A1EF96BF827}" presName="parTxOnly" presStyleLbl="node1" presStyleIdx="2" presStyleCnt="6">
        <dgm:presLayoutVars>
          <dgm:chMax val="0"/>
          <dgm:chPref val="0"/>
          <dgm:bulletEnabled val="1"/>
        </dgm:presLayoutVars>
      </dgm:prSet>
      <dgm:spPr/>
    </dgm:pt>
    <dgm:pt modelId="{E66E2F2C-246E-5D4B-90F6-FCED5DE428A7}" type="pres">
      <dgm:prSet presAssocID="{183DF60B-0007-4F43-8404-337A48CB7160}" presName="parTxOnlySpace" presStyleCnt="0"/>
      <dgm:spPr/>
    </dgm:pt>
    <dgm:pt modelId="{12FE3BDF-B7E6-9549-A9FC-8DF6597907C9}" type="pres">
      <dgm:prSet presAssocID="{6FF089DF-FDB1-9F4D-B0A5-C5E1407D692B}" presName="parTxOnly" presStyleLbl="node1" presStyleIdx="3" presStyleCnt="6">
        <dgm:presLayoutVars>
          <dgm:chMax val="0"/>
          <dgm:chPref val="0"/>
          <dgm:bulletEnabled val="1"/>
        </dgm:presLayoutVars>
      </dgm:prSet>
      <dgm:spPr/>
    </dgm:pt>
    <dgm:pt modelId="{BF5866DB-D829-8846-9260-9E97142F8DEE}" type="pres">
      <dgm:prSet presAssocID="{88212117-DECB-5A44-8BD5-156B54BC1258}" presName="parTxOnlySpace" presStyleCnt="0"/>
      <dgm:spPr/>
    </dgm:pt>
    <dgm:pt modelId="{E11DED66-4AE3-D440-961F-924904C6FE47}" type="pres">
      <dgm:prSet presAssocID="{8A2AB138-7E5A-2944-9436-3399508060E9}" presName="parTxOnly" presStyleLbl="node1" presStyleIdx="4" presStyleCnt="6">
        <dgm:presLayoutVars>
          <dgm:chMax val="0"/>
          <dgm:chPref val="0"/>
          <dgm:bulletEnabled val="1"/>
        </dgm:presLayoutVars>
      </dgm:prSet>
      <dgm:spPr/>
    </dgm:pt>
    <dgm:pt modelId="{86A87AFA-8F39-6542-BFD7-9BC901602889}" type="pres">
      <dgm:prSet presAssocID="{AB1C3351-A846-9045-B7B0-E571AE2A1585}" presName="parTxOnlySpace" presStyleCnt="0"/>
      <dgm:spPr/>
    </dgm:pt>
    <dgm:pt modelId="{A4E6C72A-0FD9-9B4C-8D4D-036E7FC2F4FB}" type="pres">
      <dgm:prSet presAssocID="{5F5C6D77-2D62-D242-9D60-0663E6B6ACC3}" presName="parTxOnly" presStyleLbl="node1" presStyleIdx="5" presStyleCnt="6">
        <dgm:presLayoutVars>
          <dgm:chMax val="0"/>
          <dgm:chPref val="0"/>
          <dgm:bulletEnabled val="1"/>
        </dgm:presLayoutVars>
      </dgm:prSet>
      <dgm:spPr/>
    </dgm:pt>
  </dgm:ptLst>
  <dgm:cxnLst>
    <dgm:cxn modelId="{A7630202-1B8B-1D48-AAF7-6C8A72B1D7F7}" type="presOf" srcId="{8A2AB138-7E5A-2944-9436-3399508060E9}" destId="{E11DED66-4AE3-D440-961F-924904C6FE47}" srcOrd="0" destOrd="0" presId="urn:microsoft.com/office/officeart/2005/8/layout/chevron1"/>
    <dgm:cxn modelId="{88BF260A-CDA6-C644-BB16-63D10EAA666F}" type="presOf" srcId="{880D0F41-CA80-D942-9C1C-5A1EF96BF827}" destId="{B33ED938-1724-FC41-9CB0-DE9EC0059A90}" srcOrd="0" destOrd="0" presId="urn:microsoft.com/office/officeart/2005/8/layout/chevron1"/>
    <dgm:cxn modelId="{91220020-7BBC-B244-8EDD-A40ECBF85E1E}" srcId="{95B05AF5-3ED4-DD4C-85F1-6B16A8431DAE}" destId="{6FF089DF-FDB1-9F4D-B0A5-C5E1407D692B}" srcOrd="3" destOrd="0" parTransId="{FB2C71C3-8B18-FE48-A557-7CF9C485BB53}" sibTransId="{88212117-DECB-5A44-8BD5-156B54BC1258}"/>
    <dgm:cxn modelId="{A1941223-A769-964B-A632-2A6B15E74043}" type="presOf" srcId="{95B05AF5-3ED4-DD4C-85F1-6B16A8431DAE}" destId="{07287B79-076C-6141-8900-9B4CE5425D40}" srcOrd="0" destOrd="0" presId="urn:microsoft.com/office/officeart/2005/8/layout/chevron1"/>
    <dgm:cxn modelId="{E62DF734-8F78-0444-B856-34F27E932868}" srcId="{95B05AF5-3ED4-DD4C-85F1-6B16A8431DAE}" destId="{A31953B4-390D-014F-890F-71B9FAAC117B}" srcOrd="0" destOrd="0" parTransId="{0EFE70A3-A12C-054D-B032-E726ED9529A0}" sibTransId="{6FEB5689-9E01-A645-AD32-DDCA90CDED08}"/>
    <dgm:cxn modelId="{E765C13C-10BF-2C45-B381-36A656F066DB}" srcId="{95B05AF5-3ED4-DD4C-85F1-6B16A8431DAE}" destId="{880D0F41-CA80-D942-9C1C-5A1EF96BF827}" srcOrd="2" destOrd="0" parTransId="{85CD33EB-507D-B048-A86F-A38A52F1DD7E}" sibTransId="{183DF60B-0007-4F43-8404-337A48CB7160}"/>
    <dgm:cxn modelId="{152FC43D-0031-5340-AFF1-9DF3865126A9}" srcId="{95B05AF5-3ED4-DD4C-85F1-6B16A8431DAE}" destId="{8A2AB138-7E5A-2944-9436-3399508060E9}" srcOrd="4" destOrd="0" parTransId="{AA07EE99-E57C-8B4E-8B2B-4FDA981AA369}" sibTransId="{AB1C3351-A846-9045-B7B0-E571AE2A1585}"/>
    <dgm:cxn modelId="{773D5241-E31B-4741-8C52-4B735CE6AC0A}" type="presOf" srcId="{5F5C6D77-2D62-D242-9D60-0663E6B6ACC3}" destId="{A4E6C72A-0FD9-9B4C-8D4D-036E7FC2F4FB}" srcOrd="0" destOrd="0" presId="urn:microsoft.com/office/officeart/2005/8/layout/chevron1"/>
    <dgm:cxn modelId="{26F98560-DD8D-B440-9A09-53A02BBEE82A}" type="presOf" srcId="{A31953B4-390D-014F-890F-71B9FAAC117B}" destId="{094DB3E6-37D6-5D4D-98BB-3F75074ECD93}" srcOrd="0" destOrd="0" presId="urn:microsoft.com/office/officeart/2005/8/layout/chevron1"/>
    <dgm:cxn modelId="{6B704C7D-F270-834A-A67E-F1A34D6CF901}" type="presOf" srcId="{6FF089DF-FDB1-9F4D-B0A5-C5E1407D692B}" destId="{12FE3BDF-B7E6-9549-A9FC-8DF6597907C9}" srcOrd="0" destOrd="0" presId="urn:microsoft.com/office/officeart/2005/8/layout/chevron1"/>
    <dgm:cxn modelId="{52630D8C-5363-054A-8DC6-F1ADEB461149}" srcId="{95B05AF5-3ED4-DD4C-85F1-6B16A8431DAE}" destId="{5F5C6D77-2D62-D242-9D60-0663E6B6ACC3}" srcOrd="5" destOrd="0" parTransId="{647D293A-16B8-504B-8396-340B5EFBD2E0}" sibTransId="{BD61A9F9-0AEC-724A-9495-46DBDAD40269}"/>
    <dgm:cxn modelId="{B7C15F95-6274-894A-AB03-6A612360F04C}" type="presOf" srcId="{15BA19F8-998F-2B4C-AEB6-8391C38A64C8}" destId="{8182CEBF-3A5F-754D-AD14-851312940323}" srcOrd="0" destOrd="0" presId="urn:microsoft.com/office/officeart/2005/8/layout/chevron1"/>
    <dgm:cxn modelId="{E325DCB0-AFCA-944D-B23B-AED027D06378}" srcId="{95B05AF5-3ED4-DD4C-85F1-6B16A8431DAE}" destId="{15BA19F8-998F-2B4C-AEB6-8391C38A64C8}" srcOrd="1" destOrd="0" parTransId="{7048FA84-CAF7-AE4F-8CA3-A3531838FED9}" sibTransId="{9F6FE986-F37B-5443-9D79-7A655D600DCD}"/>
    <dgm:cxn modelId="{37A0AB07-7499-C94A-B3BD-8528B4EEEA1C}" type="presParOf" srcId="{07287B79-076C-6141-8900-9B4CE5425D40}" destId="{094DB3E6-37D6-5D4D-98BB-3F75074ECD93}" srcOrd="0" destOrd="0" presId="urn:microsoft.com/office/officeart/2005/8/layout/chevron1"/>
    <dgm:cxn modelId="{AF2FCFCD-A426-D74C-9B39-69A8987B8B53}" type="presParOf" srcId="{07287B79-076C-6141-8900-9B4CE5425D40}" destId="{CBE44D8D-3F1E-3349-84A4-E1EB26DADE69}" srcOrd="1" destOrd="0" presId="urn:microsoft.com/office/officeart/2005/8/layout/chevron1"/>
    <dgm:cxn modelId="{C0268A2A-256B-4D4A-B521-EAB35CEFB13A}" type="presParOf" srcId="{07287B79-076C-6141-8900-9B4CE5425D40}" destId="{8182CEBF-3A5F-754D-AD14-851312940323}" srcOrd="2" destOrd="0" presId="urn:microsoft.com/office/officeart/2005/8/layout/chevron1"/>
    <dgm:cxn modelId="{E6B02C68-1D66-3E4C-AA7C-A7E90A5CB2DB}" type="presParOf" srcId="{07287B79-076C-6141-8900-9B4CE5425D40}" destId="{FB10BC6C-CEF2-634F-8B4F-382884900DAB}" srcOrd="3" destOrd="0" presId="urn:microsoft.com/office/officeart/2005/8/layout/chevron1"/>
    <dgm:cxn modelId="{5B4461E4-33ED-BF4F-9D29-A226A74D7BD8}" type="presParOf" srcId="{07287B79-076C-6141-8900-9B4CE5425D40}" destId="{B33ED938-1724-FC41-9CB0-DE9EC0059A90}" srcOrd="4" destOrd="0" presId="urn:microsoft.com/office/officeart/2005/8/layout/chevron1"/>
    <dgm:cxn modelId="{A2D44496-BAA9-5A42-8D28-2991D9AEE555}" type="presParOf" srcId="{07287B79-076C-6141-8900-9B4CE5425D40}" destId="{E66E2F2C-246E-5D4B-90F6-FCED5DE428A7}" srcOrd="5" destOrd="0" presId="urn:microsoft.com/office/officeart/2005/8/layout/chevron1"/>
    <dgm:cxn modelId="{EAE40734-1EB3-9142-9636-8D46362B0098}" type="presParOf" srcId="{07287B79-076C-6141-8900-9B4CE5425D40}" destId="{12FE3BDF-B7E6-9549-A9FC-8DF6597907C9}" srcOrd="6" destOrd="0" presId="urn:microsoft.com/office/officeart/2005/8/layout/chevron1"/>
    <dgm:cxn modelId="{8C7D4C68-2E35-3B45-9E12-0DBCACD0B8E0}" type="presParOf" srcId="{07287B79-076C-6141-8900-9B4CE5425D40}" destId="{BF5866DB-D829-8846-9260-9E97142F8DEE}" srcOrd="7" destOrd="0" presId="urn:microsoft.com/office/officeart/2005/8/layout/chevron1"/>
    <dgm:cxn modelId="{3CBD1366-8DFC-364E-8CB0-B2EE5A1B3821}" type="presParOf" srcId="{07287B79-076C-6141-8900-9B4CE5425D40}" destId="{E11DED66-4AE3-D440-961F-924904C6FE47}" srcOrd="8" destOrd="0" presId="urn:microsoft.com/office/officeart/2005/8/layout/chevron1"/>
    <dgm:cxn modelId="{28AD4165-1C46-A043-A51A-3F6AC4428DE3}" type="presParOf" srcId="{07287B79-076C-6141-8900-9B4CE5425D40}" destId="{86A87AFA-8F39-6542-BFD7-9BC901602889}" srcOrd="9" destOrd="0" presId="urn:microsoft.com/office/officeart/2005/8/layout/chevron1"/>
    <dgm:cxn modelId="{AE5CAA97-34F5-B141-80C5-25EB7BCC3331}" type="presParOf" srcId="{07287B79-076C-6141-8900-9B4CE5425D40}" destId="{A4E6C72A-0FD9-9B4C-8D4D-036E7FC2F4FB}"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DB3E6-37D6-5D4D-98BB-3F75074ECD93}">
      <dsp:nvSpPr>
        <dsp:cNvPr id="0" name=""/>
        <dsp:cNvSpPr/>
      </dsp:nvSpPr>
      <dsp:spPr>
        <a:xfrm>
          <a:off x="5235" y="2918474"/>
          <a:ext cx="1947512" cy="779004"/>
        </a:xfrm>
        <a:prstGeom prst="chevron">
          <a:avLst/>
        </a:prstGeom>
        <a:solidFill>
          <a:srgbClr val="FF99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Windscreen</a:t>
          </a:r>
        </a:p>
      </dsp:txBody>
      <dsp:txXfrm>
        <a:off x="394737" y="2918474"/>
        <a:ext cx="1168508" cy="779004"/>
      </dsp:txXfrm>
    </dsp:sp>
    <dsp:sp modelId="{8182CEBF-3A5F-754D-AD14-851312940323}">
      <dsp:nvSpPr>
        <dsp:cNvPr id="0" name=""/>
        <dsp:cNvSpPr/>
      </dsp:nvSpPr>
      <dsp:spPr>
        <a:xfrm>
          <a:off x="1757996" y="2918474"/>
          <a:ext cx="1947512" cy="779004"/>
        </a:xfrm>
        <a:prstGeom prst="chevron">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Side Mirrors</a:t>
          </a:r>
        </a:p>
      </dsp:txBody>
      <dsp:txXfrm>
        <a:off x="2147498" y="2918474"/>
        <a:ext cx="1168508" cy="779004"/>
      </dsp:txXfrm>
    </dsp:sp>
    <dsp:sp modelId="{B33ED938-1724-FC41-9CB0-DE9EC0059A90}">
      <dsp:nvSpPr>
        <dsp:cNvPr id="0" name=""/>
        <dsp:cNvSpPr/>
      </dsp:nvSpPr>
      <dsp:spPr>
        <a:xfrm>
          <a:off x="3510757" y="2918474"/>
          <a:ext cx="1947512" cy="779004"/>
        </a:xfrm>
        <a:prstGeom prst="chevron">
          <a:avLst/>
        </a:prstGeom>
        <a:solidFill>
          <a:srgbClr val="FF99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Rear Mirrors</a:t>
          </a:r>
        </a:p>
      </dsp:txBody>
      <dsp:txXfrm>
        <a:off x="3900259" y="2918474"/>
        <a:ext cx="1168508" cy="779004"/>
      </dsp:txXfrm>
    </dsp:sp>
    <dsp:sp modelId="{12FE3BDF-B7E6-9549-A9FC-8DF6597907C9}">
      <dsp:nvSpPr>
        <dsp:cNvPr id="0" name=""/>
        <dsp:cNvSpPr/>
      </dsp:nvSpPr>
      <dsp:spPr>
        <a:xfrm>
          <a:off x="5263518" y="2918474"/>
          <a:ext cx="1947512" cy="779004"/>
        </a:xfrm>
        <a:prstGeom prst="chevron">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Speed</a:t>
          </a:r>
        </a:p>
      </dsp:txBody>
      <dsp:txXfrm>
        <a:off x="5653020" y="2918474"/>
        <a:ext cx="1168508" cy="779004"/>
      </dsp:txXfrm>
    </dsp:sp>
    <dsp:sp modelId="{E11DED66-4AE3-D440-961F-924904C6FE47}">
      <dsp:nvSpPr>
        <dsp:cNvPr id="0" name=""/>
        <dsp:cNvSpPr/>
      </dsp:nvSpPr>
      <dsp:spPr>
        <a:xfrm>
          <a:off x="7016279" y="2918474"/>
          <a:ext cx="1947512" cy="779004"/>
        </a:xfrm>
        <a:prstGeom prst="chevron">
          <a:avLst/>
        </a:prstGeom>
        <a:solidFill>
          <a:srgbClr val="FF99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Break lights</a:t>
          </a:r>
        </a:p>
      </dsp:txBody>
      <dsp:txXfrm>
        <a:off x="7405781" y="2918474"/>
        <a:ext cx="1168508" cy="779004"/>
      </dsp:txXfrm>
    </dsp:sp>
    <dsp:sp modelId="{A4E6C72A-0FD9-9B4C-8D4D-036E7FC2F4FB}">
      <dsp:nvSpPr>
        <dsp:cNvPr id="0" name=""/>
        <dsp:cNvSpPr/>
      </dsp:nvSpPr>
      <dsp:spPr>
        <a:xfrm>
          <a:off x="8769040" y="2918474"/>
          <a:ext cx="1947512" cy="779004"/>
        </a:xfrm>
        <a:prstGeom prst="chevron">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Tyres</a:t>
          </a:r>
        </a:p>
      </dsp:txBody>
      <dsp:txXfrm>
        <a:off x="9158542" y="2918474"/>
        <a:ext cx="1168508" cy="779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DB3E6-37D6-5D4D-98BB-3F75074ECD93}">
      <dsp:nvSpPr>
        <dsp:cNvPr id="0" name=""/>
        <dsp:cNvSpPr/>
      </dsp:nvSpPr>
      <dsp:spPr>
        <a:xfrm>
          <a:off x="5235" y="2918474"/>
          <a:ext cx="1947512" cy="779004"/>
        </a:xfrm>
        <a:prstGeom prst="chevron">
          <a:avLst/>
        </a:prstGeom>
        <a:solidFill>
          <a:srgbClr val="FF99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Simplest</a:t>
          </a:r>
        </a:p>
      </dsp:txBody>
      <dsp:txXfrm>
        <a:off x="394737" y="2918474"/>
        <a:ext cx="1168508" cy="779004"/>
      </dsp:txXfrm>
    </dsp:sp>
    <dsp:sp modelId="{8182CEBF-3A5F-754D-AD14-851312940323}">
      <dsp:nvSpPr>
        <dsp:cNvPr id="0" name=""/>
        <dsp:cNvSpPr/>
      </dsp:nvSpPr>
      <dsp:spPr>
        <a:xfrm>
          <a:off x="1757996" y="2918474"/>
          <a:ext cx="1947512" cy="779004"/>
        </a:xfrm>
        <a:prstGeom prst="chevron">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Premortems</a:t>
          </a:r>
        </a:p>
      </dsp:txBody>
      <dsp:txXfrm>
        <a:off x="2147498" y="2918474"/>
        <a:ext cx="1168508" cy="779004"/>
      </dsp:txXfrm>
    </dsp:sp>
    <dsp:sp modelId="{B33ED938-1724-FC41-9CB0-DE9EC0059A90}">
      <dsp:nvSpPr>
        <dsp:cNvPr id="0" name=""/>
        <dsp:cNvSpPr/>
      </dsp:nvSpPr>
      <dsp:spPr>
        <a:xfrm>
          <a:off x="3510757" y="2918474"/>
          <a:ext cx="1947512" cy="779004"/>
        </a:xfrm>
        <a:prstGeom prst="chevron">
          <a:avLst/>
        </a:prstGeom>
        <a:solidFill>
          <a:srgbClr val="FF99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Devil’s Advocate</a:t>
          </a:r>
        </a:p>
      </dsp:txBody>
      <dsp:txXfrm>
        <a:off x="3900259" y="2918474"/>
        <a:ext cx="1168508" cy="779004"/>
      </dsp:txXfrm>
    </dsp:sp>
    <dsp:sp modelId="{12FE3BDF-B7E6-9549-A9FC-8DF6597907C9}">
      <dsp:nvSpPr>
        <dsp:cNvPr id="0" name=""/>
        <dsp:cNvSpPr/>
      </dsp:nvSpPr>
      <dsp:spPr>
        <a:xfrm>
          <a:off x="5263518" y="2918474"/>
          <a:ext cx="1947512" cy="779004"/>
        </a:xfrm>
        <a:prstGeom prst="chevron">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Anonymous Views</a:t>
          </a:r>
        </a:p>
      </dsp:txBody>
      <dsp:txXfrm>
        <a:off x="5653020" y="2918474"/>
        <a:ext cx="1168508" cy="779004"/>
      </dsp:txXfrm>
    </dsp:sp>
    <dsp:sp modelId="{E11DED66-4AE3-D440-961F-924904C6FE47}">
      <dsp:nvSpPr>
        <dsp:cNvPr id="0" name=""/>
        <dsp:cNvSpPr/>
      </dsp:nvSpPr>
      <dsp:spPr>
        <a:xfrm>
          <a:off x="7016279" y="2918474"/>
          <a:ext cx="1947512" cy="779004"/>
        </a:xfrm>
        <a:prstGeom prst="chevron">
          <a:avLst/>
        </a:prstGeom>
        <a:solidFill>
          <a:srgbClr val="FF99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Outside View</a:t>
          </a:r>
        </a:p>
      </dsp:txBody>
      <dsp:txXfrm>
        <a:off x="7405781" y="2918474"/>
        <a:ext cx="1168508" cy="779004"/>
      </dsp:txXfrm>
    </dsp:sp>
    <dsp:sp modelId="{A4E6C72A-0FD9-9B4C-8D4D-036E7FC2F4FB}">
      <dsp:nvSpPr>
        <dsp:cNvPr id="0" name=""/>
        <dsp:cNvSpPr/>
      </dsp:nvSpPr>
      <dsp:spPr>
        <a:xfrm>
          <a:off x="8769040" y="2918474"/>
          <a:ext cx="1947512" cy="779004"/>
        </a:xfrm>
        <a:prstGeom prst="chevron">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Diagnostics</a:t>
          </a:r>
        </a:p>
      </dsp:txBody>
      <dsp:txXfrm>
        <a:off x="9158542" y="2918474"/>
        <a:ext cx="1168508" cy="779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DB3E6-37D6-5D4D-98BB-3F75074ECD93}">
      <dsp:nvSpPr>
        <dsp:cNvPr id="0" name=""/>
        <dsp:cNvSpPr/>
      </dsp:nvSpPr>
      <dsp:spPr>
        <a:xfrm>
          <a:off x="5235" y="2918474"/>
          <a:ext cx="1947512" cy="779004"/>
        </a:xfrm>
        <a:prstGeom prst="chevron">
          <a:avLst/>
        </a:prstGeom>
        <a:solidFill>
          <a:srgbClr val="FF995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t>Simplest</a:t>
          </a:r>
        </a:p>
      </dsp:txBody>
      <dsp:txXfrm>
        <a:off x="394737" y="2918474"/>
        <a:ext cx="1168508" cy="779004"/>
      </dsp:txXfrm>
    </dsp:sp>
    <dsp:sp modelId="{8182CEBF-3A5F-754D-AD14-851312940323}">
      <dsp:nvSpPr>
        <dsp:cNvPr id="0" name=""/>
        <dsp:cNvSpPr/>
      </dsp:nvSpPr>
      <dsp:spPr>
        <a:xfrm>
          <a:off x="1757996"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Premortems</a:t>
          </a:r>
        </a:p>
      </dsp:txBody>
      <dsp:txXfrm>
        <a:off x="2147498" y="2918474"/>
        <a:ext cx="1168508" cy="779004"/>
      </dsp:txXfrm>
    </dsp:sp>
    <dsp:sp modelId="{B33ED938-1724-FC41-9CB0-DE9EC0059A90}">
      <dsp:nvSpPr>
        <dsp:cNvPr id="0" name=""/>
        <dsp:cNvSpPr/>
      </dsp:nvSpPr>
      <dsp:spPr>
        <a:xfrm>
          <a:off x="3510757"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Devil’s Advocate</a:t>
          </a:r>
        </a:p>
      </dsp:txBody>
      <dsp:txXfrm>
        <a:off x="3900259" y="2918474"/>
        <a:ext cx="1168508" cy="779004"/>
      </dsp:txXfrm>
    </dsp:sp>
    <dsp:sp modelId="{12FE3BDF-B7E6-9549-A9FC-8DF6597907C9}">
      <dsp:nvSpPr>
        <dsp:cNvPr id="0" name=""/>
        <dsp:cNvSpPr/>
      </dsp:nvSpPr>
      <dsp:spPr>
        <a:xfrm>
          <a:off x="5263518"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Anonymous Views</a:t>
          </a:r>
        </a:p>
      </dsp:txBody>
      <dsp:txXfrm>
        <a:off x="5653020" y="2918474"/>
        <a:ext cx="1168508" cy="779004"/>
      </dsp:txXfrm>
    </dsp:sp>
    <dsp:sp modelId="{E11DED66-4AE3-D440-961F-924904C6FE47}">
      <dsp:nvSpPr>
        <dsp:cNvPr id="0" name=""/>
        <dsp:cNvSpPr/>
      </dsp:nvSpPr>
      <dsp:spPr>
        <a:xfrm>
          <a:off x="7016279"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Outside View</a:t>
          </a:r>
        </a:p>
      </dsp:txBody>
      <dsp:txXfrm>
        <a:off x="7405781" y="2918474"/>
        <a:ext cx="1168508" cy="779004"/>
      </dsp:txXfrm>
    </dsp:sp>
    <dsp:sp modelId="{A4E6C72A-0FD9-9B4C-8D4D-036E7FC2F4FB}">
      <dsp:nvSpPr>
        <dsp:cNvPr id="0" name=""/>
        <dsp:cNvSpPr/>
      </dsp:nvSpPr>
      <dsp:spPr>
        <a:xfrm>
          <a:off x="8769040"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Diagnostics</a:t>
          </a:r>
        </a:p>
      </dsp:txBody>
      <dsp:txXfrm>
        <a:off x="9158542" y="2918474"/>
        <a:ext cx="1168508" cy="779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DB3E6-37D6-5D4D-98BB-3F75074ECD93}">
      <dsp:nvSpPr>
        <dsp:cNvPr id="0" name=""/>
        <dsp:cNvSpPr/>
      </dsp:nvSpPr>
      <dsp:spPr>
        <a:xfrm>
          <a:off x="5235"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6">
                  <a:lumMod val="90000"/>
                </a:schemeClr>
              </a:solidFill>
            </a:rPr>
            <a:t>Simplest</a:t>
          </a:r>
        </a:p>
      </dsp:txBody>
      <dsp:txXfrm>
        <a:off x="394737" y="2918474"/>
        <a:ext cx="1168508" cy="779004"/>
      </dsp:txXfrm>
    </dsp:sp>
    <dsp:sp modelId="{8182CEBF-3A5F-754D-AD14-851312940323}">
      <dsp:nvSpPr>
        <dsp:cNvPr id="0" name=""/>
        <dsp:cNvSpPr/>
      </dsp:nvSpPr>
      <dsp:spPr>
        <a:xfrm>
          <a:off x="1757996"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Premortems</a:t>
          </a:r>
        </a:p>
      </dsp:txBody>
      <dsp:txXfrm>
        <a:off x="2147498" y="2918474"/>
        <a:ext cx="1168508" cy="779004"/>
      </dsp:txXfrm>
    </dsp:sp>
    <dsp:sp modelId="{B33ED938-1724-FC41-9CB0-DE9EC0059A90}">
      <dsp:nvSpPr>
        <dsp:cNvPr id="0" name=""/>
        <dsp:cNvSpPr/>
      </dsp:nvSpPr>
      <dsp:spPr>
        <a:xfrm>
          <a:off x="3510757"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Devil’s Advocate</a:t>
          </a:r>
        </a:p>
      </dsp:txBody>
      <dsp:txXfrm>
        <a:off x="3900259" y="2918474"/>
        <a:ext cx="1168508" cy="779004"/>
      </dsp:txXfrm>
    </dsp:sp>
    <dsp:sp modelId="{12FE3BDF-B7E6-9549-A9FC-8DF6597907C9}">
      <dsp:nvSpPr>
        <dsp:cNvPr id="0" name=""/>
        <dsp:cNvSpPr/>
      </dsp:nvSpPr>
      <dsp:spPr>
        <a:xfrm>
          <a:off x="5263518"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Anonymous Views</a:t>
          </a:r>
        </a:p>
      </dsp:txBody>
      <dsp:txXfrm>
        <a:off x="5653020" y="2918474"/>
        <a:ext cx="1168508" cy="779004"/>
      </dsp:txXfrm>
    </dsp:sp>
    <dsp:sp modelId="{E11DED66-4AE3-D440-961F-924904C6FE47}">
      <dsp:nvSpPr>
        <dsp:cNvPr id="0" name=""/>
        <dsp:cNvSpPr/>
      </dsp:nvSpPr>
      <dsp:spPr>
        <a:xfrm>
          <a:off x="7016279" y="2918474"/>
          <a:ext cx="1947512" cy="779004"/>
        </a:xfrm>
        <a:prstGeom prst="chevron">
          <a:avLst/>
        </a:prstGeom>
        <a:solidFill>
          <a:schemeClr val="accent6"/>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accent5"/>
              </a:solidFill>
            </a:rPr>
            <a:t>Outside View</a:t>
          </a:r>
        </a:p>
      </dsp:txBody>
      <dsp:txXfrm>
        <a:off x="7405781" y="2918474"/>
        <a:ext cx="1168508" cy="779004"/>
      </dsp:txXfrm>
    </dsp:sp>
    <dsp:sp modelId="{A4E6C72A-0FD9-9B4C-8D4D-036E7FC2F4FB}">
      <dsp:nvSpPr>
        <dsp:cNvPr id="0" name=""/>
        <dsp:cNvSpPr/>
      </dsp:nvSpPr>
      <dsp:spPr>
        <a:xfrm>
          <a:off x="8769040" y="2918474"/>
          <a:ext cx="1947512" cy="779004"/>
        </a:xfrm>
        <a:prstGeom prst="chevron">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Diagnostics</a:t>
          </a:r>
        </a:p>
      </dsp:txBody>
      <dsp:txXfrm>
        <a:off x="9158542" y="2918474"/>
        <a:ext cx="1168508" cy="77900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A4CF7-9883-7542-8774-50E62ADBD844}" type="datetimeFigureOut">
              <a:rPr lang="en-US" smtClean="0"/>
              <a:t>6/9/25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dirty="0"/>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A80CD-AE39-0C4B-A880-515F813E088A}" type="slidenum">
              <a:rPr lang="en-US" smtClean="0"/>
              <a:t>2</a:t>
            </a:fld>
            <a:endParaRPr lang="en-US" dirty="0"/>
          </a:p>
        </p:txBody>
      </p:sp>
    </p:spTree>
    <p:extLst>
      <p:ext uri="{BB962C8B-B14F-4D97-AF65-F5344CB8AC3E}">
        <p14:creationId xmlns:p14="http://schemas.microsoft.com/office/powerpoint/2010/main" val="59758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A80CD-AE39-0C4B-A880-515F813E088A}" type="slidenum">
              <a:rPr lang="en-US" smtClean="0"/>
              <a:t>5</a:t>
            </a:fld>
            <a:endParaRPr lang="en-US" dirty="0"/>
          </a:p>
        </p:txBody>
      </p:sp>
    </p:spTree>
    <p:extLst>
      <p:ext uri="{BB962C8B-B14F-4D97-AF65-F5344CB8AC3E}">
        <p14:creationId xmlns:p14="http://schemas.microsoft.com/office/powerpoint/2010/main" val="154965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A80CD-AE39-0C4B-A880-515F813E088A}" type="slidenum">
              <a:rPr lang="en-US" smtClean="0"/>
              <a:t>10</a:t>
            </a:fld>
            <a:endParaRPr lang="en-US" dirty="0"/>
          </a:p>
        </p:txBody>
      </p:sp>
    </p:spTree>
    <p:extLst>
      <p:ext uri="{BB962C8B-B14F-4D97-AF65-F5344CB8AC3E}">
        <p14:creationId xmlns:p14="http://schemas.microsoft.com/office/powerpoint/2010/main" val="1294891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EA80CD-AE39-0C4B-A880-515F813E088A}" type="slidenum">
              <a:rPr lang="en-US" smtClean="0"/>
              <a:t>12</a:t>
            </a:fld>
            <a:endParaRPr lang="en-US" dirty="0"/>
          </a:p>
        </p:txBody>
      </p:sp>
    </p:spTree>
    <p:extLst>
      <p:ext uri="{BB962C8B-B14F-4D97-AF65-F5344CB8AC3E}">
        <p14:creationId xmlns:p14="http://schemas.microsoft.com/office/powerpoint/2010/main" val="112052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B9C73-CD6E-AD26-EA2A-E56C8962D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E2A3-AEC8-978D-03FC-582B59A0D8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1EE58-A504-6F22-4DF0-A2E3F8A190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2D4419-74BC-4DD9-B1B6-398FE0828C00}"/>
              </a:ext>
            </a:extLst>
          </p:cNvPr>
          <p:cNvSpPr>
            <a:spLocks noGrp="1"/>
          </p:cNvSpPr>
          <p:nvPr>
            <p:ph type="sldNum" sz="quarter" idx="5"/>
          </p:nvPr>
        </p:nvSpPr>
        <p:spPr/>
        <p:txBody>
          <a:bodyPr/>
          <a:lstStyle/>
          <a:p>
            <a:fld id="{1BEA80CD-AE39-0C4B-A880-515F813E088A}" type="slidenum">
              <a:rPr lang="en-US" smtClean="0"/>
              <a:t>13</a:t>
            </a:fld>
            <a:endParaRPr lang="en-US" dirty="0"/>
          </a:p>
        </p:txBody>
      </p:sp>
    </p:spTree>
    <p:extLst>
      <p:ext uri="{BB962C8B-B14F-4D97-AF65-F5344CB8AC3E}">
        <p14:creationId xmlns:p14="http://schemas.microsoft.com/office/powerpoint/2010/main" val="1134251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4E60-D615-5D57-5AC0-56E51FABB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1A6F4-C254-D4EC-3EC6-A2F48A994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33201B-30F8-7981-E117-34E0147DDE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070F75-DEFF-F623-48E6-BD5E334365EE}"/>
              </a:ext>
            </a:extLst>
          </p:cNvPr>
          <p:cNvSpPr>
            <a:spLocks noGrp="1"/>
          </p:cNvSpPr>
          <p:nvPr>
            <p:ph type="sldNum" sz="quarter" idx="5"/>
          </p:nvPr>
        </p:nvSpPr>
        <p:spPr/>
        <p:txBody>
          <a:bodyPr/>
          <a:lstStyle/>
          <a:p>
            <a:fld id="{1BEA80CD-AE39-0C4B-A880-515F813E088A}" type="slidenum">
              <a:rPr lang="en-US" smtClean="0"/>
              <a:t>14</a:t>
            </a:fld>
            <a:endParaRPr lang="en-US" dirty="0"/>
          </a:p>
        </p:txBody>
      </p:sp>
    </p:spTree>
    <p:extLst>
      <p:ext uri="{BB962C8B-B14F-4D97-AF65-F5344CB8AC3E}">
        <p14:creationId xmlns:p14="http://schemas.microsoft.com/office/powerpoint/2010/main" val="215564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207B-2861-1525-9F0B-5E88A55C5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6063D-B2CD-C59C-0116-2FD315EC6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76B45-A95F-9C1F-A96C-1CA88334A3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8CE079-7438-2626-854B-FFA6716E88D8}"/>
              </a:ext>
            </a:extLst>
          </p:cNvPr>
          <p:cNvSpPr>
            <a:spLocks noGrp="1"/>
          </p:cNvSpPr>
          <p:nvPr>
            <p:ph type="sldNum" sz="quarter" idx="5"/>
          </p:nvPr>
        </p:nvSpPr>
        <p:spPr/>
        <p:txBody>
          <a:bodyPr/>
          <a:lstStyle/>
          <a:p>
            <a:fld id="{1BEA80CD-AE39-0C4B-A880-515F813E088A}" type="slidenum">
              <a:rPr lang="en-US" smtClean="0"/>
              <a:t>15</a:t>
            </a:fld>
            <a:endParaRPr lang="en-US" dirty="0"/>
          </a:p>
        </p:txBody>
      </p:sp>
    </p:spTree>
    <p:extLst>
      <p:ext uri="{BB962C8B-B14F-4D97-AF65-F5344CB8AC3E}">
        <p14:creationId xmlns:p14="http://schemas.microsoft.com/office/powerpoint/2010/main" val="2974527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3E5C4-0BF3-6512-57F9-CC33E6C320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59518-960C-0B80-893A-D50F69261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68B9E8-4E8E-44F8-B553-476D0D8D3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90BCD5-C315-9147-2B64-40AA44ACD612}"/>
              </a:ext>
            </a:extLst>
          </p:cNvPr>
          <p:cNvSpPr>
            <a:spLocks noGrp="1"/>
          </p:cNvSpPr>
          <p:nvPr>
            <p:ph type="sldNum" sz="quarter" idx="5"/>
          </p:nvPr>
        </p:nvSpPr>
        <p:spPr/>
        <p:txBody>
          <a:bodyPr/>
          <a:lstStyle/>
          <a:p>
            <a:fld id="{1BEA80CD-AE39-0C4B-A880-515F813E088A}" type="slidenum">
              <a:rPr lang="en-US" smtClean="0"/>
              <a:t>16</a:t>
            </a:fld>
            <a:endParaRPr lang="en-US" dirty="0"/>
          </a:p>
        </p:txBody>
      </p:sp>
    </p:spTree>
    <p:extLst>
      <p:ext uri="{BB962C8B-B14F-4D97-AF65-F5344CB8AC3E}">
        <p14:creationId xmlns:p14="http://schemas.microsoft.com/office/powerpoint/2010/main" val="322689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dirty="0"/>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dirty="0"/>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dirty="0"/>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dirty="0"/>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dirty="0"/>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dirty="0"/>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dirty="0"/>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dirty="0"/>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dirty="0"/>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dirty="0"/>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dirty="0"/>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dirty="0"/>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dirty="0"/>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dirty="0"/>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dirty="0"/>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dirty="0"/>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dirty="0"/>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dirty="0"/>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dirty="0"/>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dirty="0"/>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dirty="0"/>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dirty="0"/>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dirty="0"/>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dirty="0"/>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dirty="0"/>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dirty="0"/>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dirty="0"/>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dirty="0"/>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dirty="0"/>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dirty="0"/>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dirty="0"/>
              <a:t>Click to edit Master</a:t>
            </a:r>
            <a:endParaRPr lang="en-GB" dirty="0"/>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dirty="0"/>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dirty="0"/>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dirty="0"/>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dirty="0"/>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dirty="0"/>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dirty="0"/>
              <a:t>#</a:t>
            </a:r>
            <a:endParaRPr lang="en-US" dirty="0"/>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dirty="0"/>
              <a:t>Click to edit Master title style</a:t>
            </a:r>
            <a:endParaRPr lang="en-GB" dirty="0"/>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dirty="0"/>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dirty="0"/>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dirty="0"/>
              <a:t>Click to edit Master title style</a:t>
            </a:r>
            <a:endParaRPr lang="en-GB" dirty="0"/>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dirty="0"/>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dirty="0"/>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dirty="0"/>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dirty="0"/>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dirty="0"/>
              <a:t>Presented at the 2025 All Actuaries Summit</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58" r:id="rId14"/>
    <p:sldLayoutId id="2147483659" r:id="rId15"/>
    <p:sldLayoutId id="2147483660" r:id="rId16"/>
    <p:sldLayoutId id="2147483661" r:id="rId17"/>
    <p:sldLayoutId id="2147483662" r:id="rId18"/>
    <p:sldLayoutId id="2147483667" r:id="rId19"/>
    <p:sldLayoutId id="2147483663" r:id="rId20"/>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www.google.com/search?q=sounder+of+a+hoot+of+a+car&amp;sca_esv=a89d269aec3ce157&amp;rlz=1CDGOYI_enAU1078AU1079&amp;hl=en-GB&amp;sxsrf=AE3TifNtlQ8ZlkEKaTcpZUc5e71-ui3jGA%3A1749012233770&amp;ei=Cc8_aNraLsOt0-kPzv_mqAg&amp;oq=sounder+of+a+hoot+of+a+car&amp;gs_lp=EhNtb2JpbGUtZ3dzLXdpei1zZXJwIhpzb3VuZGVyIG9mIGEgaG9vdCBvZiBhIGNhcjIFECEYoAEyBRAhGKABMgUQIRifBTIFECEYnwVIyyFQ3ApYvhxwAngBkAEAmAH5AaABow-qAQUwLjQuNbgBA8gBAPgBAZgCC6ACzQ_CAgoQABiwAxjWBBhHwgIEECEYFcICCBAAGIAEGKIEmAMAiAYBkAYIkgcFMi40LjWgB6sssgcFMC40LjW4B8UPwgcFMC4zLjjIByQ&amp;sclient=mobile-gws-wiz-serp#fpstate=ive&amp;vld=cid:9e0abe3f,vid:FQc5zRy6wBU,st:0"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4.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hyperlink" Target="mailto:hootbook2025@gmail.co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2EC9D-A63D-D474-6AD1-646C973C30DC}"/>
              </a:ext>
            </a:extLst>
          </p:cNvPr>
          <p:cNvSpPr>
            <a:spLocks noGrp="1"/>
          </p:cNvSpPr>
          <p:nvPr>
            <p:ph type="body" sz="quarter" idx="10"/>
          </p:nvPr>
        </p:nvSpPr>
        <p:spPr>
          <a:xfrm>
            <a:off x="8473440" y="6858000"/>
            <a:ext cx="6048267" cy="4010982"/>
          </a:xfrm>
        </p:spPr>
        <p:txBody>
          <a:bodyPr/>
          <a:lstStyle/>
          <a:p>
            <a:r>
              <a:rPr lang="en-US" dirty="0"/>
              <a:t>01</a:t>
            </a:r>
          </a:p>
        </p:txBody>
      </p:sp>
      <p:sp>
        <p:nvSpPr>
          <p:cNvPr id="4" name="Footer Placeholder 4">
            <a:extLst>
              <a:ext uri="{FF2B5EF4-FFF2-40B4-BE49-F238E27FC236}">
                <a16:creationId xmlns:a16="http://schemas.microsoft.com/office/drawing/2014/main" id="{42848E2F-5C91-E92A-3C86-6EF63890E0A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t>Presented at the 2025 All Actuaries Summit</a:t>
            </a:r>
          </a:p>
        </p:txBody>
      </p:sp>
      <p:sp>
        <p:nvSpPr>
          <p:cNvPr id="5" name="Title 1">
            <a:extLst>
              <a:ext uri="{FF2B5EF4-FFF2-40B4-BE49-F238E27FC236}">
                <a16:creationId xmlns:a16="http://schemas.microsoft.com/office/drawing/2014/main" id="{E8045A90-35E7-70AC-1E49-6B802DAECD35}"/>
              </a:ext>
            </a:extLst>
          </p:cNvPr>
          <p:cNvSpPr txBox="1">
            <a:spLocks/>
          </p:cNvSpPr>
          <p:nvPr/>
        </p:nvSpPr>
        <p:spPr>
          <a:xfrm>
            <a:off x="2153634" y="2245094"/>
            <a:ext cx="8792272" cy="8866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0" i="0" kern="1200">
                <a:solidFill>
                  <a:schemeClr val="bg1"/>
                </a:solidFill>
                <a:latin typeface="+mj-lt"/>
                <a:ea typeface="+mj-ea"/>
                <a:cs typeface="+mj-cs"/>
              </a:defRPr>
            </a:lvl1pPr>
          </a:lstStyle>
          <a:p>
            <a:r>
              <a:rPr lang="en-AU" sz="6600" b="1" dirty="0">
                <a:solidFill>
                  <a:schemeClr val="bg1">
                    <a:lumMod val="95000"/>
                  </a:schemeClr>
                </a:solidFill>
                <a:ea typeface="Helvetica Neue" panose="02000503000000020004" pitchFamily="2" charset="0"/>
                <a:cs typeface="Helvetica Neue" panose="02000503000000020004" pitchFamily="2" charset="0"/>
              </a:rPr>
              <a:t>HOOT</a:t>
            </a:r>
          </a:p>
          <a:p>
            <a:r>
              <a:rPr lang="en-AU" sz="3200" dirty="0">
                <a:solidFill>
                  <a:schemeClr val="bg1">
                    <a:lumMod val="95000"/>
                  </a:schemeClr>
                </a:solidFill>
                <a:ea typeface="Helvetica Neue" panose="02000503000000020004" pitchFamily="2" charset="0"/>
                <a:cs typeface="Helvetica Neue" panose="02000503000000020004" pitchFamily="2" charset="0"/>
              </a:rPr>
              <a:t>Mitigating the risk of errors you can’t afford to make </a:t>
            </a:r>
            <a:br>
              <a:rPr lang="en-AU" dirty="0">
                <a:solidFill>
                  <a:schemeClr val="bg1">
                    <a:lumMod val="95000"/>
                  </a:schemeClr>
                </a:solidFill>
                <a:ea typeface="Helvetica Neue" panose="02000503000000020004" pitchFamily="2" charset="0"/>
                <a:cs typeface="Helvetica Neue" panose="02000503000000020004" pitchFamily="2" charset="0"/>
              </a:rPr>
            </a:br>
            <a:br>
              <a:rPr lang="en-AU" dirty="0">
                <a:solidFill>
                  <a:schemeClr val="bg1">
                    <a:lumMod val="95000"/>
                  </a:schemeClr>
                </a:solidFill>
                <a:ea typeface="Helvetica Neue" panose="02000503000000020004" pitchFamily="2" charset="0"/>
                <a:cs typeface="Helvetica Neue" panose="02000503000000020004" pitchFamily="2" charset="0"/>
              </a:rPr>
            </a:br>
            <a:endParaRPr lang="en-US" dirty="0">
              <a:solidFill>
                <a:schemeClr val="bg1">
                  <a:lumMod val="95000"/>
                </a:schemeClr>
              </a:solidFill>
            </a:endParaRPr>
          </a:p>
        </p:txBody>
      </p:sp>
      <p:sp>
        <p:nvSpPr>
          <p:cNvPr id="6" name="Subtitle 2">
            <a:extLst>
              <a:ext uri="{FF2B5EF4-FFF2-40B4-BE49-F238E27FC236}">
                <a16:creationId xmlns:a16="http://schemas.microsoft.com/office/drawing/2014/main" id="{8975FFBB-C3FD-AD0D-2F87-E95F45B7E6EE}"/>
              </a:ext>
            </a:extLst>
          </p:cNvPr>
          <p:cNvSpPr txBox="1">
            <a:spLocks/>
          </p:cNvSpPr>
          <p:nvPr/>
        </p:nvSpPr>
        <p:spPr>
          <a:xfrm>
            <a:off x="2153634" y="4238297"/>
            <a:ext cx="5802764" cy="1598604"/>
          </a:xfrm>
          <a:prstGeom prst="rect">
            <a:avLst/>
          </a:prstGeom>
        </p:spPr>
        <p:txBody>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bg1">
                    <a:lumMod val="95000"/>
                  </a:schemeClr>
                </a:solidFill>
                <a:ea typeface="Helvetica Neue" panose="02000503000000020004" pitchFamily="2" charset="0"/>
                <a:cs typeface="Helvetica Neue" panose="02000503000000020004" pitchFamily="2" charset="0"/>
              </a:rPr>
              <a:t>Simone Leas</a:t>
            </a:r>
          </a:p>
          <a:p>
            <a:r>
              <a:rPr lang="en-US" dirty="0">
                <a:solidFill>
                  <a:schemeClr val="bg1">
                    <a:lumMod val="95000"/>
                  </a:schemeClr>
                </a:solidFill>
                <a:ea typeface="Helvetica Neue" panose="02000503000000020004" pitchFamily="2" charset="0"/>
                <a:cs typeface="Helvetica Neue" panose="02000503000000020004" pitchFamily="2" charset="0"/>
              </a:rPr>
              <a:t>12 June 2025</a:t>
            </a:r>
          </a:p>
        </p:txBody>
      </p:sp>
    </p:spTree>
    <p:extLst>
      <p:ext uri="{BB962C8B-B14F-4D97-AF65-F5344CB8AC3E}">
        <p14:creationId xmlns:p14="http://schemas.microsoft.com/office/powerpoint/2010/main" val="3816633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C29137-5A9D-3703-6553-EF0C36386B29}"/>
            </a:ext>
          </a:extLst>
        </p:cNvPr>
        <p:cNvGrpSpPr/>
        <p:nvPr/>
      </p:nvGrpSpPr>
      <p:grpSpPr>
        <a:xfrm>
          <a:off x="0" y="0"/>
          <a:ext cx="0" cy="0"/>
          <a:chOff x="0" y="0"/>
          <a:chExt cx="0" cy="0"/>
        </a:xfrm>
      </p:grpSpPr>
      <p:pic>
        <p:nvPicPr>
          <p:cNvPr id="18" name="Picture 17" descr="A fire on a ship with Deepwater Horizon in the background&#10;&#10;AI-generated content may be incorrect.">
            <a:extLst>
              <a:ext uri="{FF2B5EF4-FFF2-40B4-BE49-F238E27FC236}">
                <a16:creationId xmlns:a16="http://schemas.microsoft.com/office/drawing/2014/main" id="{B29FF652-810D-9476-1661-076E43DDD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548269" cy="7166846"/>
          </a:xfrm>
          <a:prstGeom prst="rect">
            <a:avLst/>
          </a:prstGeom>
        </p:spPr>
      </p:pic>
      <p:sp>
        <p:nvSpPr>
          <p:cNvPr id="4" name="Slide Number Placeholder 3" hidden="1">
            <a:extLst>
              <a:ext uri="{FF2B5EF4-FFF2-40B4-BE49-F238E27FC236}">
                <a16:creationId xmlns:a16="http://schemas.microsoft.com/office/drawing/2014/main" id="{457CB375-29E2-041E-1154-C607C724F75E}"/>
              </a:ext>
            </a:extLst>
          </p:cNvPr>
          <p:cNvSpPr>
            <a:spLocks noGrp="1"/>
          </p:cNvSpPr>
          <p:nvPr>
            <p:ph type="sldNum" sz="quarter" idx="12"/>
          </p:nvPr>
        </p:nvSpPr>
        <p:spPr/>
        <p:txBody>
          <a:bodyPr/>
          <a:lstStyle/>
          <a:p>
            <a:pPr>
              <a:spcAft>
                <a:spcPts val="600"/>
              </a:spcAft>
            </a:pPr>
            <a:fld id="{741AFF56-1126-4107-9C02-BC0EFBF16431}" type="slidenum">
              <a:rPr lang="en-GB" smtClean="0"/>
              <a:pPr>
                <a:spcAft>
                  <a:spcPts val="600"/>
                </a:spcAft>
              </a:pPr>
              <a:t>10</a:t>
            </a:fld>
            <a:endParaRPr lang="en-GB" dirty="0"/>
          </a:p>
        </p:txBody>
      </p:sp>
    </p:spTree>
    <p:extLst>
      <p:ext uri="{BB962C8B-B14F-4D97-AF65-F5344CB8AC3E}">
        <p14:creationId xmlns:p14="http://schemas.microsoft.com/office/powerpoint/2010/main" val="127426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965AF-0AC1-7022-5D21-5989F1D55A65}"/>
            </a:ext>
          </a:extLst>
        </p:cNvPr>
        <p:cNvGrpSpPr/>
        <p:nvPr/>
      </p:nvGrpSpPr>
      <p:grpSpPr>
        <a:xfrm>
          <a:off x="0" y="0"/>
          <a:ext cx="0" cy="0"/>
          <a:chOff x="0" y="0"/>
          <a:chExt cx="0" cy="0"/>
        </a:xfrm>
      </p:grpSpPr>
      <p:sp>
        <p:nvSpPr>
          <p:cNvPr id="13" name="Slide Number Placeholder 4">
            <a:extLst>
              <a:ext uri="{FF2B5EF4-FFF2-40B4-BE49-F238E27FC236}">
                <a16:creationId xmlns:a16="http://schemas.microsoft.com/office/drawing/2014/main" id="{0DC095F0-06FF-AAD0-F5D6-42FA5319C0E2}"/>
              </a:ext>
            </a:extLst>
          </p:cNvPr>
          <p:cNvSpPr>
            <a:spLocks noGrp="1"/>
          </p:cNvSpPr>
          <p:nvPr>
            <p:ph type="sldNum" sz="quarter" idx="12"/>
          </p:nvPr>
        </p:nvSpPr>
        <p:spPr>
          <a:xfrm>
            <a:off x="11467577" y="6400800"/>
            <a:ext cx="416447" cy="186484"/>
          </a:xfrm>
        </p:spPr>
        <p:txBody>
          <a:bodyPr/>
          <a:lstStyle/>
          <a:p>
            <a:pPr>
              <a:spcAft>
                <a:spcPts val="600"/>
              </a:spcAft>
            </a:pPr>
            <a:fld id="{741AFF56-1126-4107-9C02-BC0EFBF16431}" type="slidenum">
              <a:rPr lang="en-GB" smtClean="0"/>
              <a:pPr>
                <a:spcAft>
                  <a:spcPts val="600"/>
                </a:spcAft>
              </a:pPr>
              <a:t>11</a:t>
            </a:fld>
            <a:endParaRPr lang="en-GB" dirty="0"/>
          </a:p>
        </p:txBody>
      </p:sp>
      <p:sp>
        <p:nvSpPr>
          <p:cNvPr id="4" name="Slide Number Placeholder 3" hidden="1">
            <a:extLst>
              <a:ext uri="{FF2B5EF4-FFF2-40B4-BE49-F238E27FC236}">
                <a16:creationId xmlns:a16="http://schemas.microsoft.com/office/drawing/2014/main" id="{0BE53060-70B5-5F5C-21E6-3134403D282F}"/>
              </a:ext>
            </a:extLst>
          </p:cNvPr>
          <p:cNvSpPr>
            <a:spLocks noGrp="1"/>
          </p:cNvSpPr>
          <p:nvPr>
            <p:ph type="sldNum" sz="quarter" idx="12"/>
          </p:nvPr>
        </p:nvSpPr>
        <p:spPr/>
        <p:txBody>
          <a:bodyPr/>
          <a:lstStyle/>
          <a:p>
            <a:pPr>
              <a:spcAft>
                <a:spcPts val="600"/>
              </a:spcAft>
            </a:pPr>
            <a:fld id="{741AFF56-1126-4107-9C02-BC0EFBF16431}" type="slidenum">
              <a:rPr lang="en-GB" smtClean="0"/>
              <a:pPr>
                <a:spcAft>
                  <a:spcPts val="600"/>
                </a:spcAft>
              </a:pPr>
              <a:t>11</a:t>
            </a:fld>
            <a:endParaRPr lang="en-GB" dirty="0"/>
          </a:p>
        </p:txBody>
      </p:sp>
      <p:sp>
        <p:nvSpPr>
          <p:cNvPr id="11" name="Freeform 2">
            <a:hlinkClick r:id="rId4"/>
            <a:extLst>
              <a:ext uri="{FF2B5EF4-FFF2-40B4-BE49-F238E27FC236}">
                <a16:creationId xmlns:a16="http://schemas.microsoft.com/office/drawing/2014/main" id="{ABCBE3FA-850B-87AA-E9A4-0384CF01044F}"/>
              </a:ext>
            </a:extLst>
          </p:cNvPr>
          <p:cNvSpPr/>
          <p:nvPr/>
        </p:nvSpPr>
        <p:spPr>
          <a:xfrm>
            <a:off x="0" y="0"/>
            <a:ext cx="12192000" cy="6858000"/>
          </a:xfrm>
          <a:custGeom>
            <a:avLst/>
            <a:gdLst/>
            <a:ahLst/>
            <a:cxnLst/>
            <a:rect l="l" t="t" r="r" b="b"/>
            <a:pathLst>
              <a:path w="9753600" h="6510528">
                <a:moveTo>
                  <a:pt x="0" y="0"/>
                </a:moveTo>
                <a:lnTo>
                  <a:pt x="9753600" y="0"/>
                </a:lnTo>
                <a:lnTo>
                  <a:pt x="9753600" y="6510528"/>
                </a:lnTo>
                <a:lnTo>
                  <a:pt x="0" y="6510528"/>
                </a:lnTo>
                <a:lnTo>
                  <a:pt x="0" y="0"/>
                </a:lnTo>
                <a:close/>
              </a:path>
            </a:pathLst>
          </a:custGeom>
          <a:blipFill>
            <a:blip r:embed="rId5"/>
            <a:stretch>
              <a:fillRect/>
            </a:stretch>
          </a:blipFill>
        </p:spPr>
        <p:txBody>
          <a:bodyPr/>
          <a:lstStyle/>
          <a:p>
            <a:endParaRPr lang="en-US" dirty="0"/>
          </a:p>
        </p:txBody>
      </p:sp>
      <p:sp>
        <p:nvSpPr>
          <p:cNvPr id="10" name="TextBox 9">
            <a:extLst>
              <a:ext uri="{FF2B5EF4-FFF2-40B4-BE49-F238E27FC236}">
                <a16:creationId xmlns:a16="http://schemas.microsoft.com/office/drawing/2014/main" id="{9379F70E-BA24-C1A4-A33C-1891F5126B36}"/>
              </a:ext>
            </a:extLst>
          </p:cNvPr>
          <p:cNvSpPr txBox="1"/>
          <p:nvPr/>
        </p:nvSpPr>
        <p:spPr>
          <a:xfrm>
            <a:off x="3048000" y="3244334"/>
            <a:ext cx="6096000" cy="369332"/>
          </a:xfrm>
          <a:prstGeom prst="rect">
            <a:avLst/>
          </a:prstGeom>
          <a:noFill/>
        </p:spPr>
        <p:txBody>
          <a:bodyPr wrap="square">
            <a:spAutoFit/>
          </a:bodyPr>
          <a:lstStyle/>
          <a:p>
            <a:endParaRPr lang="en-AU" dirty="0"/>
          </a:p>
        </p:txBody>
      </p:sp>
      <p:pic>
        <p:nvPicPr>
          <p:cNvPr id="19" name="Car Horn Sound Effect Car Horn Traffic Sound Effect.mp3">
            <a:hlinkClick r:id="" action="ppaction://media"/>
            <a:extLst>
              <a:ext uri="{FF2B5EF4-FFF2-40B4-BE49-F238E27FC236}">
                <a16:creationId xmlns:a16="http://schemas.microsoft.com/office/drawing/2014/main" id="{0FEB71EC-AA18-3365-25F5-F54D3F8E47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182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B47CF-0C06-A8D8-FE42-D11B0AA4E61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5D9AE4-1C04-883F-214D-180D2C3A46AA}"/>
              </a:ext>
            </a:extLst>
          </p:cNvPr>
          <p:cNvSpPr/>
          <p:nvPr/>
        </p:nvSpPr>
        <p:spPr>
          <a:xfrm>
            <a:off x="162838" y="5599134"/>
            <a:ext cx="1691014" cy="1139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079C9B20-F0CD-785A-76AD-FEE91276C6E4}"/>
              </a:ext>
            </a:extLst>
          </p:cNvPr>
          <p:cNvGraphicFramePr/>
          <p:nvPr>
            <p:extLst>
              <p:ext uri="{D42A27DB-BD31-4B8C-83A1-F6EECF244321}">
                <p14:modId xmlns:p14="http://schemas.microsoft.com/office/powerpoint/2010/main" val="1562565372"/>
              </p:ext>
            </p:extLst>
          </p:nvPr>
        </p:nvGraphicFramePr>
        <p:xfrm>
          <a:off x="735106" y="2161722"/>
          <a:ext cx="10721788" cy="6615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reeform 5">
            <a:extLst>
              <a:ext uri="{FF2B5EF4-FFF2-40B4-BE49-F238E27FC236}">
                <a16:creationId xmlns:a16="http://schemas.microsoft.com/office/drawing/2014/main" id="{D4431562-1A9E-B363-DEAA-0F02B85E92C0}"/>
              </a:ext>
            </a:extLst>
          </p:cNvPr>
          <p:cNvSpPr/>
          <p:nvPr/>
        </p:nvSpPr>
        <p:spPr>
          <a:xfrm>
            <a:off x="3706839" y="325677"/>
            <a:ext cx="4778322" cy="4479742"/>
          </a:xfrm>
          <a:custGeom>
            <a:avLst/>
            <a:gdLst/>
            <a:ahLst/>
            <a:cxnLst/>
            <a:rect l="l" t="t" r="r" b="b"/>
            <a:pathLst>
              <a:path w="2289284" h="2289284">
                <a:moveTo>
                  <a:pt x="0" y="0"/>
                </a:moveTo>
                <a:lnTo>
                  <a:pt x="2289284" y="0"/>
                </a:lnTo>
                <a:lnTo>
                  <a:pt x="2289284" y="2289284"/>
                </a:lnTo>
                <a:lnTo>
                  <a:pt x="0" y="2289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Tree>
    <p:extLst>
      <p:ext uri="{BB962C8B-B14F-4D97-AF65-F5344CB8AC3E}">
        <p14:creationId xmlns:p14="http://schemas.microsoft.com/office/powerpoint/2010/main" val="172110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1">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8F1BC-9688-71F8-A9ED-C051DE2A41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4FB938-AA6B-FBB0-6275-356A2492C3B5}"/>
              </a:ext>
            </a:extLst>
          </p:cNvPr>
          <p:cNvSpPr/>
          <p:nvPr/>
        </p:nvSpPr>
        <p:spPr>
          <a:xfrm>
            <a:off x="162838" y="5599134"/>
            <a:ext cx="1691014" cy="1139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FDD2CCE4-5310-B782-608D-136D993583D9}"/>
              </a:ext>
            </a:extLst>
          </p:cNvPr>
          <p:cNvGraphicFramePr/>
          <p:nvPr>
            <p:extLst>
              <p:ext uri="{D42A27DB-BD31-4B8C-83A1-F6EECF244321}">
                <p14:modId xmlns:p14="http://schemas.microsoft.com/office/powerpoint/2010/main" val="598263085"/>
              </p:ext>
            </p:extLst>
          </p:nvPr>
        </p:nvGraphicFramePr>
        <p:xfrm>
          <a:off x="735106" y="2161722"/>
          <a:ext cx="10721788" cy="6615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reeform 5">
            <a:extLst>
              <a:ext uri="{FF2B5EF4-FFF2-40B4-BE49-F238E27FC236}">
                <a16:creationId xmlns:a16="http://schemas.microsoft.com/office/drawing/2014/main" id="{5014C601-8013-A6C3-9FB6-F1BD7FC43EDD}"/>
              </a:ext>
            </a:extLst>
          </p:cNvPr>
          <p:cNvSpPr/>
          <p:nvPr/>
        </p:nvSpPr>
        <p:spPr>
          <a:xfrm>
            <a:off x="3706839" y="325677"/>
            <a:ext cx="4778322" cy="4479742"/>
          </a:xfrm>
          <a:custGeom>
            <a:avLst/>
            <a:gdLst/>
            <a:ahLst/>
            <a:cxnLst/>
            <a:rect l="l" t="t" r="r" b="b"/>
            <a:pathLst>
              <a:path w="2289284" h="2289284">
                <a:moveTo>
                  <a:pt x="0" y="0"/>
                </a:moveTo>
                <a:lnTo>
                  <a:pt x="2289284" y="0"/>
                </a:lnTo>
                <a:lnTo>
                  <a:pt x="2289284" y="2289284"/>
                </a:lnTo>
                <a:lnTo>
                  <a:pt x="0" y="2289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Tree>
    <p:extLst>
      <p:ext uri="{BB962C8B-B14F-4D97-AF65-F5344CB8AC3E}">
        <p14:creationId xmlns:p14="http://schemas.microsoft.com/office/powerpoint/2010/main" val="168487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C10C5-8063-0CF3-B6BE-8E55E59D26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A7A85C9-A6FE-4E2F-DA45-BF04050C10AB}"/>
              </a:ext>
            </a:extLst>
          </p:cNvPr>
          <p:cNvSpPr/>
          <p:nvPr/>
        </p:nvSpPr>
        <p:spPr>
          <a:xfrm>
            <a:off x="162838" y="5599134"/>
            <a:ext cx="1691014" cy="1139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8EBBFE5A-C36A-5E95-F1B3-076F7A9D1CA3}"/>
              </a:ext>
            </a:extLst>
          </p:cNvPr>
          <p:cNvGraphicFramePr/>
          <p:nvPr>
            <p:extLst>
              <p:ext uri="{D42A27DB-BD31-4B8C-83A1-F6EECF244321}">
                <p14:modId xmlns:p14="http://schemas.microsoft.com/office/powerpoint/2010/main" val="3048371211"/>
              </p:ext>
            </p:extLst>
          </p:nvPr>
        </p:nvGraphicFramePr>
        <p:xfrm>
          <a:off x="735106" y="2161722"/>
          <a:ext cx="10721788" cy="6615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reeform 5">
            <a:extLst>
              <a:ext uri="{FF2B5EF4-FFF2-40B4-BE49-F238E27FC236}">
                <a16:creationId xmlns:a16="http://schemas.microsoft.com/office/drawing/2014/main" id="{8748AF3F-950D-65FA-8886-9A6D96D2E1BA}"/>
              </a:ext>
            </a:extLst>
          </p:cNvPr>
          <p:cNvSpPr/>
          <p:nvPr/>
        </p:nvSpPr>
        <p:spPr>
          <a:xfrm>
            <a:off x="3706839" y="325677"/>
            <a:ext cx="4778322" cy="4479742"/>
          </a:xfrm>
          <a:custGeom>
            <a:avLst/>
            <a:gdLst/>
            <a:ahLst/>
            <a:cxnLst/>
            <a:rect l="l" t="t" r="r" b="b"/>
            <a:pathLst>
              <a:path w="2289284" h="2289284">
                <a:moveTo>
                  <a:pt x="0" y="0"/>
                </a:moveTo>
                <a:lnTo>
                  <a:pt x="2289284" y="0"/>
                </a:lnTo>
                <a:lnTo>
                  <a:pt x="2289284" y="2289284"/>
                </a:lnTo>
                <a:lnTo>
                  <a:pt x="0" y="2289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Tree>
    <p:extLst>
      <p:ext uri="{BB962C8B-B14F-4D97-AF65-F5344CB8AC3E}">
        <p14:creationId xmlns:p14="http://schemas.microsoft.com/office/powerpoint/2010/main" val="976803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ACDAC-73EC-47A2-FC7D-264ED6587F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6C2093-5715-0A35-1824-6BA369B6F467}"/>
              </a:ext>
            </a:extLst>
          </p:cNvPr>
          <p:cNvSpPr/>
          <p:nvPr/>
        </p:nvSpPr>
        <p:spPr>
          <a:xfrm>
            <a:off x="162838" y="5599134"/>
            <a:ext cx="1691014" cy="1139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80F79291-865B-C159-21D8-BE2541C25049}"/>
              </a:ext>
            </a:extLst>
          </p:cNvPr>
          <p:cNvGraphicFramePr/>
          <p:nvPr>
            <p:extLst>
              <p:ext uri="{D42A27DB-BD31-4B8C-83A1-F6EECF244321}">
                <p14:modId xmlns:p14="http://schemas.microsoft.com/office/powerpoint/2010/main" val="2511081129"/>
              </p:ext>
            </p:extLst>
          </p:nvPr>
        </p:nvGraphicFramePr>
        <p:xfrm>
          <a:off x="735106" y="2161722"/>
          <a:ext cx="10721788" cy="6615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reeform 5">
            <a:extLst>
              <a:ext uri="{FF2B5EF4-FFF2-40B4-BE49-F238E27FC236}">
                <a16:creationId xmlns:a16="http://schemas.microsoft.com/office/drawing/2014/main" id="{9F123DC7-D56E-D5A3-5535-2C5886B41DA1}"/>
              </a:ext>
            </a:extLst>
          </p:cNvPr>
          <p:cNvSpPr/>
          <p:nvPr/>
        </p:nvSpPr>
        <p:spPr>
          <a:xfrm>
            <a:off x="3706839" y="325677"/>
            <a:ext cx="4778322" cy="4479742"/>
          </a:xfrm>
          <a:custGeom>
            <a:avLst/>
            <a:gdLst/>
            <a:ahLst/>
            <a:cxnLst/>
            <a:rect l="l" t="t" r="r" b="b"/>
            <a:pathLst>
              <a:path w="2289284" h="2289284">
                <a:moveTo>
                  <a:pt x="0" y="0"/>
                </a:moveTo>
                <a:lnTo>
                  <a:pt x="2289284" y="0"/>
                </a:lnTo>
                <a:lnTo>
                  <a:pt x="2289284" y="2289284"/>
                </a:lnTo>
                <a:lnTo>
                  <a:pt x="0" y="2289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Tree>
    <p:extLst>
      <p:ext uri="{BB962C8B-B14F-4D97-AF65-F5344CB8AC3E}">
        <p14:creationId xmlns:p14="http://schemas.microsoft.com/office/powerpoint/2010/main" val="2814809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D7299-44C4-99F4-7D2F-B145C8C66080}"/>
            </a:ext>
          </a:extLst>
        </p:cNvPr>
        <p:cNvGrpSpPr/>
        <p:nvPr/>
      </p:nvGrpSpPr>
      <p:grpSpPr>
        <a:xfrm>
          <a:off x="0" y="0"/>
          <a:ext cx="0" cy="0"/>
          <a:chOff x="0" y="0"/>
          <a:chExt cx="0" cy="0"/>
        </a:xfrm>
      </p:grpSpPr>
      <p:pic>
        <p:nvPicPr>
          <p:cNvPr id="17" name="Picture 16" descr="A person holding a paper&#10;&#10;AI-generated content may be incorrect.">
            <a:extLst>
              <a:ext uri="{FF2B5EF4-FFF2-40B4-BE49-F238E27FC236}">
                <a16:creationId xmlns:a16="http://schemas.microsoft.com/office/drawing/2014/main" id="{4D434E5F-8EE9-B92F-23D1-3B3265C57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0140"/>
            <a:ext cx="14575900" cy="8194349"/>
          </a:xfrm>
          <a:prstGeom prst="rect">
            <a:avLst/>
          </a:prstGeom>
        </p:spPr>
      </p:pic>
      <p:sp>
        <p:nvSpPr>
          <p:cNvPr id="4" name="Slide Number Placeholder 3">
            <a:extLst>
              <a:ext uri="{FF2B5EF4-FFF2-40B4-BE49-F238E27FC236}">
                <a16:creationId xmlns:a16="http://schemas.microsoft.com/office/drawing/2014/main" id="{1CB8AC71-13F0-707F-4F3D-DC142AB1BEE4}"/>
              </a:ext>
            </a:extLst>
          </p:cNvPr>
          <p:cNvSpPr>
            <a:spLocks noGrp="1"/>
          </p:cNvSpPr>
          <p:nvPr>
            <p:ph type="sldNum" sz="quarter" idx="12"/>
          </p:nvPr>
        </p:nvSpPr>
        <p:spPr/>
        <p:txBody>
          <a:bodyPr/>
          <a:lstStyle/>
          <a:p>
            <a:fld id="{741AFF56-1126-4107-9C02-BC0EFBF16431}" type="slidenum">
              <a:rPr lang="en-GB" smtClean="0">
                <a:ln w="0"/>
                <a:solidFill>
                  <a:schemeClr val="tx1"/>
                </a:solidFill>
                <a:effectLst>
                  <a:outerShdw blurRad="38100" dist="19050" dir="2700000" algn="tl" rotWithShape="0">
                    <a:schemeClr val="dk1">
                      <a:alpha val="40000"/>
                    </a:schemeClr>
                  </a:outerShdw>
                </a:effectLst>
              </a:rPr>
              <a:pPr/>
              <a:t>16</a:t>
            </a:fld>
            <a:endParaRPr lang="en-GB"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7018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6A901-3729-60B8-3EE9-2FAAB7671A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6C1DCA-C934-DE2A-1D91-E1C8F66AE9F8}"/>
              </a:ext>
            </a:extLst>
          </p:cNvPr>
          <p:cNvSpPr>
            <a:spLocks noGrp="1"/>
          </p:cNvSpPr>
          <p:nvPr>
            <p:ph type="body" sz="quarter" idx="10"/>
          </p:nvPr>
        </p:nvSpPr>
        <p:spPr>
          <a:xfrm>
            <a:off x="8473440" y="6858000"/>
            <a:ext cx="6048267" cy="4010982"/>
          </a:xfrm>
        </p:spPr>
        <p:txBody>
          <a:bodyPr/>
          <a:lstStyle/>
          <a:p>
            <a:r>
              <a:rPr lang="en-US" dirty="0"/>
              <a:t>01</a:t>
            </a:r>
          </a:p>
        </p:txBody>
      </p:sp>
      <p:sp>
        <p:nvSpPr>
          <p:cNvPr id="2" name="Title 1">
            <a:extLst>
              <a:ext uri="{FF2B5EF4-FFF2-40B4-BE49-F238E27FC236}">
                <a16:creationId xmlns:a16="http://schemas.microsoft.com/office/drawing/2014/main" id="{63610A52-094D-D36D-3088-A599033AFCA2}"/>
              </a:ext>
            </a:extLst>
          </p:cNvPr>
          <p:cNvSpPr txBox="1">
            <a:spLocks/>
          </p:cNvSpPr>
          <p:nvPr/>
        </p:nvSpPr>
        <p:spPr>
          <a:xfrm>
            <a:off x="1169811" y="2819273"/>
            <a:ext cx="6571317" cy="7801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0" i="0" kern="1200">
                <a:solidFill>
                  <a:schemeClr val="bg1"/>
                </a:solidFill>
                <a:latin typeface="+mj-lt"/>
                <a:ea typeface="+mj-ea"/>
                <a:cs typeface="+mj-cs"/>
              </a:defRPr>
            </a:lvl1pPr>
          </a:lstStyle>
          <a:p>
            <a:r>
              <a:rPr lang="en-US" dirty="0">
                <a:solidFill>
                  <a:schemeClr val="bg1">
                    <a:lumMod val="95000"/>
                  </a:schemeClr>
                </a:solidFill>
              </a:rPr>
              <a:t>Thank you</a:t>
            </a:r>
          </a:p>
        </p:txBody>
      </p:sp>
      <p:sp>
        <p:nvSpPr>
          <p:cNvPr id="7" name="Subtitle 2">
            <a:extLst>
              <a:ext uri="{FF2B5EF4-FFF2-40B4-BE49-F238E27FC236}">
                <a16:creationId xmlns:a16="http://schemas.microsoft.com/office/drawing/2014/main" id="{FB034109-7E1F-4368-2FA9-BE44616A7CB7}"/>
              </a:ext>
            </a:extLst>
          </p:cNvPr>
          <p:cNvSpPr txBox="1">
            <a:spLocks/>
          </p:cNvSpPr>
          <p:nvPr/>
        </p:nvSpPr>
        <p:spPr>
          <a:xfrm>
            <a:off x="1187165" y="3624574"/>
            <a:ext cx="6566752" cy="1598604"/>
          </a:xfrm>
          <a:prstGeom prst="rect">
            <a:avLst/>
          </a:prstGeom>
        </p:spPr>
        <p:txBody>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95000"/>
                  </a:schemeClr>
                </a:solidFill>
              </a:rPr>
              <a:t>Actuaries Institute</a:t>
            </a:r>
          </a:p>
          <a:p>
            <a:r>
              <a:rPr lang="en-US" dirty="0">
                <a:solidFill>
                  <a:schemeClr val="bg1">
                    <a:lumMod val="95000"/>
                  </a:schemeClr>
                </a:solidFill>
              </a:rPr>
              <a:t>actuaries.asn.au</a:t>
            </a:r>
          </a:p>
        </p:txBody>
      </p:sp>
      <p:sp>
        <p:nvSpPr>
          <p:cNvPr id="8" name="Footer Placeholder 4">
            <a:extLst>
              <a:ext uri="{FF2B5EF4-FFF2-40B4-BE49-F238E27FC236}">
                <a16:creationId xmlns:a16="http://schemas.microsoft.com/office/drawing/2014/main" id="{10855197-11AD-7615-86C6-3A77D9A1E97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dirty="0">
                <a:solidFill>
                  <a:schemeClr val="bg1">
                    <a:lumMod val="95000"/>
                  </a:schemeClr>
                </a:solidFill>
              </a:rPr>
              <a:t>Presented at the 2025 All Actuaries Summit</a:t>
            </a:r>
          </a:p>
        </p:txBody>
      </p:sp>
      <p:sp>
        <p:nvSpPr>
          <p:cNvPr id="9" name="Subtitle 2">
            <a:extLst>
              <a:ext uri="{FF2B5EF4-FFF2-40B4-BE49-F238E27FC236}">
                <a16:creationId xmlns:a16="http://schemas.microsoft.com/office/drawing/2014/main" id="{E2916806-372A-A6EB-0276-79E3B9E3EF71}"/>
              </a:ext>
            </a:extLst>
          </p:cNvPr>
          <p:cNvSpPr txBox="1">
            <a:spLocks/>
          </p:cNvSpPr>
          <p:nvPr/>
        </p:nvSpPr>
        <p:spPr>
          <a:xfrm>
            <a:off x="4283376" y="1610729"/>
            <a:ext cx="5802764" cy="159860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0"/>
              </a:spcBef>
              <a:buFont typeface="Arial" panose="020B0604020202020204" pitchFamily="34" charset="0"/>
              <a:buNone/>
              <a:tabLst/>
              <a:defRPr sz="2000" kern="1200">
                <a:solidFill>
                  <a:schemeClr val="accent3"/>
                </a:solidFill>
                <a:latin typeface="+mn-lt"/>
                <a:ea typeface="+mn-ea"/>
                <a:cs typeface="+mn-cs"/>
              </a:defRPr>
            </a:lvl2pPr>
            <a:lvl3pPr marL="914400" indent="0" algn="ctr" defTabSz="914400" rtl="0" eaLnBrk="1" latinLnBrk="0" hangingPunct="1">
              <a:lnSpc>
                <a:spcPct val="100000"/>
              </a:lnSpc>
              <a:spcBef>
                <a:spcPts val="0"/>
              </a:spcBef>
              <a:buFont typeface="Arial" panose="020B0604020202020204" pitchFamily="34" charset="0"/>
              <a:buNone/>
              <a:tabLst/>
              <a:defRPr sz="1800" kern="1200">
                <a:solidFill>
                  <a:schemeClr val="accent3"/>
                </a:solidFill>
                <a:latin typeface="+mn-lt"/>
                <a:ea typeface="+mn-ea"/>
                <a:cs typeface="+mn-cs"/>
              </a:defRPr>
            </a:lvl3pPr>
            <a:lvl4pPr marL="13716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4pPr>
            <a:lvl5pPr marL="1828800" indent="0" algn="ctr" defTabSz="914400" rtl="0" eaLnBrk="1" latinLnBrk="0" hangingPunct="1">
              <a:lnSpc>
                <a:spcPct val="100000"/>
              </a:lnSpc>
              <a:spcBef>
                <a:spcPts val="0"/>
              </a:spcBef>
              <a:buFont typeface="Arial" panose="020B0604020202020204" pitchFamily="34" charset="0"/>
              <a:buNone/>
              <a:tabLst/>
              <a:defRPr sz="1600" kern="1200">
                <a:solidFill>
                  <a:schemeClr val="accent3"/>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solidFill>
                  <a:schemeClr val="bg1">
                    <a:lumMod val="95000"/>
                  </a:schemeClr>
                </a:solidFill>
                <a:ea typeface="Helvetica Neue" panose="02000503000000020004" pitchFamily="2" charset="0"/>
                <a:cs typeface="Helvetica Neue" panose="02000503000000020004" pitchFamily="2" charset="0"/>
              </a:rPr>
              <a:t>Simone Leas</a:t>
            </a:r>
          </a:p>
          <a:p>
            <a:r>
              <a:rPr lang="en-US" sz="2000" dirty="0">
                <a:solidFill>
                  <a:schemeClr val="bg1">
                    <a:lumMod val="95000"/>
                  </a:schemeClr>
                </a:solidFill>
                <a:ea typeface="Helvetica Neue" panose="02000503000000020004" pitchFamily="2" charset="0"/>
                <a:cs typeface="Helvetica Neue" panose="02000503000000020004" pitchFamily="2" charset="0"/>
                <a:hlinkClick r:id="rId2">
                  <a:extLst>
                    <a:ext uri="{A12FA001-AC4F-418D-AE19-62706E023703}">
                      <ahyp:hlinkClr xmlns:ahyp="http://schemas.microsoft.com/office/drawing/2018/hyperlinkcolor" val="tx"/>
                    </a:ext>
                  </a:extLst>
                </a:hlinkClick>
              </a:rPr>
              <a:t>hootbook2025@gmail.com</a:t>
            </a:r>
            <a:endParaRPr lang="en-US" sz="2000" dirty="0">
              <a:solidFill>
                <a:schemeClr val="bg1">
                  <a:lumMod val="95000"/>
                </a:schemeClr>
              </a:solidFill>
              <a:ea typeface="Helvetica Neue" panose="02000503000000020004" pitchFamily="2" charset="0"/>
              <a:cs typeface="Helvetica Neue" panose="02000503000000020004" pitchFamily="2" charset="0"/>
            </a:endParaRPr>
          </a:p>
          <a:p>
            <a:endParaRPr lang="en-US" sz="3000" dirty="0">
              <a:solidFill>
                <a:schemeClr val="bg1">
                  <a:lumMod val="95000"/>
                </a:schemeClr>
              </a:solidFill>
              <a:ea typeface="Helvetica Neue" panose="02000503000000020004" pitchFamily="2" charset="0"/>
              <a:cs typeface="Helvetica Neue" panose="02000503000000020004" pitchFamily="2" charset="0"/>
            </a:endParaRPr>
          </a:p>
          <a:p>
            <a:endParaRPr lang="en-US" sz="3000" dirty="0">
              <a:solidFill>
                <a:schemeClr val="bg1">
                  <a:lumMod val="95000"/>
                </a:schemeClr>
              </a:solidFill>
              <a:ea typeface="Helvetica Neue" panose="02000503000000020004" pitchFamily="2" charset="0"/>
              <a:cs typeface="Helvetica Neue" panose="02000503000000020004" pitchFamily="2" charset="0"/>
            </a:endParaRPr>
          </a:p>
          <a:p>
            <a:endParaRPr lang="en-US" sz="3600" dirty="0">
              <a:solidFill>
                <a:schemeClr val="bg1">
                  <a:lumMod val="95000"/>
                </a:schemeClr>
              </a:solidFill>
              <a:ea typeface="Helvetica Neue" panose="02000503000000020004" pitchFamily="2" charset="0"/>
              <a:cs typeface="Helvetica Neue" panose="02000503000000020004" pitchFamily="2" charset="0"/>
            </a:endParaRPr>
          </a:p>
          <a:p>
            <a:endParaRPr lang="en-US" sz="3600" dirty="0">
              <a:solidFill>
                <a:schemeClr val="bg1">
                  <a:lumMod val="95000"/>
                </a:schemeClr>
              </a:solidFill>
              <a:ea typeface="Helvetica Neue" panose="02000503000000020004" pitchFamily="2" charset="0"/>
              <a:cs typeface="Helvetica Neue" panose="02000503000000020004" pitchFamily="2" charset="0"/>
            </a:endParaRPr>
          </a:p>
          <a:p>
            <a:endParaRPr lang="en-US" sz="3600" dirty="0">
              <a:solidFill>
                <a:schemeClr val="bg1">
                  <a:lumMod val="95000"/>
                </a:schemeClr>
              </a:solidFill>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616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C14FF-AE64-02E9-7AA4-FD0BBC58FA9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AE55CD-27B6-AAE5-CDD4-FB377D0402BE}"/>
              </a:ext>
            </a:extLst>
          </p:cNvPr>
          <p:cNvSpPr>
            <a:spLocks noGrp="1"/>
          </p:cNvSpPr>
          <p:nvPr>
            <p:ph type="sldNum" sz="quarter" idx="12"/>
          </p:nvPr>
        </p:nvSpPr>
        <p:spPr/>
        <p:txBody>
          <a:bodyPr/>
          <a:lstStyle/>
          <a:p>
            <a:fld id="{741AFF56-1126-4107-9C02-BC0EFBF16431}" type="slidenum">
              <a:rPr lang="en-GB" smtClean="0"/>
              <a:t>18</a:t>
            </a:fld>
            <a:endParaRPr lang="en-GB" dirty="0"/>
          </a:p>
        </p:txBody>
      </p:sp>
      <p:sp>
        <p:nvSpPr>
          <p:cNvPr id="2" name="TextBox 1">
            <a:extLst>
              <a:ext uri="{FF2B5EF4-FFF2-40B4-BE49-F238E27FC236}">
                <a16:creationId xmlns:a16="http://schemas.microsoft.com/office/drawing/2014/main" id="{F307FC27-728D-2FC8-D4DB-E6CC86EB4024}"/>
              </a:ext>
            </a:extLst>
          </p:cNvPr>
          <p:cNvSpPr txBox="1"/>
          <p:nvPr/>
        </p:nvSpPr>
        <p:spPr>
          <a:xfrm>
            <a:off x="788894" y="727313"/>
            <a:ext cx="7942730" cy="276999"/>
          </a:xfrm>
          <a:prstGeom prst="rect">
            <a:avLst/>
          </a:prstGeom>
          <a:noFill/>
        </p:spPr>
        <p:txBody>
          <a:bodyPr wrap="square" rtlCol="0">
            <a:spAutoFit/>
          </a:bodyPr>
          <a:lstStyle/>
          <a:p>
            <a:r>
              <a:rPr lang="en-US" sz="1200" dirty="0">
                <a:latin typeface="+mj-lt"/>
              </a:rPr>
              <a:t>Source of images</a:t>
            </a:r>
          </a:p>
        </p:txBody>
      </p:sp>
      <p:sp>
        <p:nvSpPr>
          <p:cNvPr id="5" name="TextBox 4">
            <a:extLst>
              <a:ext uri="{FF2B5EF4-FFF2-40B4-BE49-F238E27FC236}">
                <a16:creationId xmlns:a16="http://schemas.microsoft.com/office/drawing/2014/main" id="{EEBAF3B2-FE60-4EB0-DECE-F7C96D8BA887}"/>
              </a:ext>
            </a:extLst>
          </p:cNvPr>
          <p:cNvSpPr txBox="1"/>
          <p:nvPr/>
        </p:nvSpPr>
        <p:spPr>
          <a:xfrm>
            <a:off x="788894" y="1649049"/>
            <a:ext cx="8682754" cy="258917"/>
          </a:xfrm>
          <a:prstGeom prst="rect">
            <a:avLst/>
          </a:prstGeom>
        </p:spPr>
        <p:txBody>
          <a:bodyPr vert="horz" lIns="91440" tIns="45720" rIns="91440" bIns="45720" rtlCol="0" anchor="ctr" anchorCtr="0">
            <a:normAutofit/>
          </a:bodyPr>
          <a:lstStyle>
            <a:defPPr>
              <a:defRPr lang="en-US"/>
            </a:defPPr>
            <a:lvl1pPr algn="ctr">
              <a:spcAft>
                <a:spcPts val="600"/>
              </a:spcAft>
              <a:defRPr sz="1000" b="0" i="0">
                <a:solidFill>
                  <a:schemeClr val="tx1">
                    <a:tint val="75000"/>
                  </a:schemeClr>
                </a:solidFill>
              </a:defRPr>
            </a:lvl1pPr>
          </a:lstStyle>
          <a:p>
            <a:pPr algn="l"/>
            <a:r>
              <a:rPr lang="en-AU" dirty="0"/>
              <a:t>Slide 11: https://</a:t>
            </a:r>
            <a:r>
              <a:rPr lang="en-AU" dirty="0" err="1"/>
              <a:t>www.researchgate.net</a:t>
            </a:r>
            <a:r>
              <a:rPr lang="en-AU" dirty="0"/>
              <a:t>/figure/Location-of-the-Macondo-well-Deepwater-Horizon-spill-in-the-Gulf-of-Mexico-50-miles-80_fig4_51904223</a:t>
            </a:r>
          </a:p>
        </p:txBody>
      </p:sp>
      <p:sp>
        <p:nvSpPr>
          <p:cNvPr id="6" name="TextBox 5">
            <a:extLst>
              <a:ext uri="{FF2B5EF4-FFF2-40B4-BE49-F238E27FC236}">
                <a16:creationId xmlns:a16="http://schemas.microsoft.com/office/drawing/2014/main" id="{C03E2D73-2143-2A4F-3121-9433FD202705}"/>
              </a:ext>
            </a:extLst>
          </p:cNvPr>
          <p:cNvSpPr txBox="1"/>
          <p:nvPr/>
        </p:nvSpPr>
        <p:spPr>
          <a:xfrm>
            <a:off x="788894" y="1935462"/>
            <a:ext cx="5674660" cy="246221"/>
          </a:xfrm>
          <a:prstGeom prst="rect">
            <a:avLst/>
          </a:prstGeom>
          <a:noFill/>
        </p:spPr>
        <p:txBody>
          <a:bodyPr wrap="square">
            <a:spAutoFit/>
          </a:bodyPr>
          <a:lstStyle/>
          <a:p>
            <a:r>
              <a:rPr lang="en-AU" sz="1000" dirty="0">
                <a:solidFill>
                  <a:schemeClr val="tx1">
                    <a:tint val="75000"/>
                  </a:schemeClr>
                </a:solidFill>
              </a:rPr>
              <a:t>Slide 12:Deep Water: The Gulf Oil Disaster and the Future of Oil Drilling, Report to the President, 2011</a:t>
            </a:r>
            <a:endParaRPr lang="en-US" sz="1000" dirty="0">
              <a:solidFill>
                <a:schemeClr val="tx1">
                  <a:tint val="75000"/>
                </a:schemeClr>
              </a:solidFill>
            </a:endParaRPr>
          </a:p>
        </p:txBody>
      </p:sp>
      <p:sp>
        <p:nvSpPr>
          <p:cNvPr id="8" name="TextBox 7">
            <a:extLst>
              <a:ext uri="{FF2B5EF4-FFF2-40B4-BE49-F238E27FC236}">
                <a16:creationId xmlns:a16="http://schemas.microsoft.com/office/drawing/2014/main" id="{9EDE51C0-651C-B09B-C6E0-FE2AECF06B06}"/>
              </a:ext>
            </a:extLst>
          </p:cNvPr>
          <p:cNvSpPr txBox="1"/>
          <p:nvPr/>
        </p:nvSpPr>
        <p:spPr>
          <a:xfrm>
            <a:off x="788894" y="2209178"/>
            <a:ext cx="7839635" cy="258917"/>
          </a:xfrm>
          <a:prstGeom prst="rect">
            <a:avLst/>
          </a:prstGeom>
          <a:noFill/>
        </p:spPr>
        <p:txBody>
          <a:bodyPr wrap="square">
            <a:spAutoFit/>
          </a:bodyPr>
          <a:lstStyle/>
          <a:p>
            <a:pPr>
              <a:lnSpc>
                <a:spcPct val="115000"/>
              </a:lnSpc>
              <a:spcAft>
                <a:spcPts val="800"/>
              </a:spcAft>
            </a:pPr>
            <a:r>
              <a:rPr lang="en-AU" sz="1000" kern="100" dirty="0">
                <a:solidFill>
                  <a:schemeClr val="accent4"/>
                </a:solidFill>
                <a:ea typeface="Aptos" panose="020B0004020202020204" pitchFamily="34" charset="0"/>
                <a:cs typeface="Times New Roman" panose="02020603050405020304" pitchFamily="18" charset="0"/>
              </a:rPr>
              <a:t>Slide 13:</a:t>
            </a:r>
            <a:r>
              <a:rPr lang="en-AU" sz="1000" kern="100" dirty="0">
                <a:solidFill>
                  <a:schemeClr val="accent4"/>
                </a:solidFill>
                <a:effectLst/>
                <a:ea typeface="Aptos" panose="020B0004020202020204" pitchFamily="34" charset="0"/>
                <a:cs typeface="Times New Roman" panose="02020603050405020304" pitchFamily="18" charset="0"/>
              </a:rPr>
              <a:t>  https://en.wikipedia.org/wiki/Deepwater_Horizon_explosion</a:t>
            </a:r>
          </a:p>
        </p:txBody>
      </p:sp>
      <p:sp>
        <p:nvSpPr>
          <p:cNvPr id="3" name="TextBox 2">
            <a:extLst>
              <a:ext uri="{FF2B5EF4-FFF2-40B4-BE49-F238E27FC236}">
                <a16:creationId xmlns:a16="http://schemas.microsoft.com/office/drawing/2014/main" id="{8A826033-E4D8-D745-9F7D-0FC472CC50B2}"/>
              </a:ext>
            </a:extLst>
          </p:cNvPr>
          <p:cNvSpPr txBox="1"/>
          <p:nvPr/>
        </p:nvSpPr>
        <p:spPr>
          <a:xfrm>
            <a:off x="788894" y="1101615"/>
            <a:ext cx="1844661" cy="246221"/>
          </a:xfrm>
          <a:prstGeom prst="rect">
            <a:avLst/>
          </a:prstGeom>
          <a:noFill/>
        </p:spPr>
        <p:txBody>
          <a:bodyPr wrap="square">
            <a:spAutoFit/>
          </a:bodyPr>
          <a:lstStyle/>
          <a:p>
            <a:r>
              <a:rPr lang="en-US" sz="1000" dirty="0">
                <a:solidFill>
                  <a:schemeClr val="accent4"/>
                </a:solidFill>
              </a:rPr>
              <a:t>Slide 7: </a:t>
            </a:r>
            <a:r>
              <a:rPr lang="en-US" sz="1000" dirty="0" err="1">
                <a:solidFill>
                  <a:schemeClr val="accent4"/>
                </a:solidFill>
              </a:rPr>
              <a:t>www.flickr.com</a:t>
            </a:r>
            <a:endParaRPr lang="en-US" sz="1000" dirty="0">
              <a:solidFill>
                <a:schemeClr val="accent4"/>
              </a:solidFill>
            </a:endParaRPr>
          </a:p>
        </p:txBody>
      </p:sp>
      <p:sp>
        <p:nvSpPr>
          <p:cNvPr id="7" name="TextBox 6">
            <a:extLst>
              <a:ext uri="{FF2B5EF4-FFF2-40B4-BE49-F238E27FC236}">
                <a16:creationId xmlns:a16="http://schemas.microsoft.com/office/drawing/2014/main" id="{3A86639F-B64A-4C69-3E65-CAEDD8CA5A93}"/>
              </a:ext>
            </a:extLst>
          </p:cNvPr>
          <p:cNvSpPr txBox="1"/>
          <p:nvPr/>
        </p:nvSpPr>
        <p:spPr>
          <a:xfrm>
            <a:off x="788894" y="1375332"/>
            <a:ext cx="2013883" cy="246221"/>
          </a:xfrm>
          <a:prstGeom prst="rect">
            <a:avLst/>
          </a:prstGeom>
          <a:noFill/>
        </p:spPr>
        <p:txBody>
          <a:bodyPr wrap="square" rtlCol="0">
            <a:spAutoFit/>
          </a:bodyPr>
          <a:lstStyle/>
          <a:p>
            <a:r>
              <a:rPr lang="en-US" sz="1000" dirty="0">
                <a:solidFill>
                  <a:schemeClr val="accent4"/>
                </a:solidFill>
              </a:rPr>
              <a:t>Slide 8 - 13: www.boeing.com</a:t>
            </a:r>
          </a:p>
        </p:txBody>
      </p:sp>
    </p:spTree>
    <p:extLst>
      <p:ext uri="{BB962C8B-B14F-4D97-AF65-F5344CB8AC3E}">
        <p14:creationId xmlns:p14="http://schemas.microsoft.com/office/powerpoint/2010/main" val="640900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urry conference table and chairs">
            <a:extLst>
              <a:ext uri="{FF2B5EF4-FFF2-40B4-BE49-F238E27FC236}">
                <a16:creationId xmlns:a16="http://schemas.microsoft.com/office/drawing/2014/main" id="{A6417EB9-9DDC-721B-0E73-40E1C9219AA9}"/>
              </a:ext>
            </a:extLst>
          </p:cNvPr>
          <p:cNvPicPr>
            <a:picLocks noChangeAspect="1"/>
          </p:cNvPicPr>
          <p:nvPr/>
        </p:nvPicPr>
        <p:blipFill>
          <a:blip r:embed="rId3"/>
          <a:srcRect t="5214" b="10516"/>
          <a:stretch>
            <a:fill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7B9E70DC-B905-725D-1D47-F3EF01246C87}"/>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2</a:t>
            </a:fld>
            <a:endParaRPr lang="en-GB" dirty="0"/>
          </a:p>
        </p:txBody>
      </p:sp>
    </p:spTree>
    <p:extLst>
      <p:ext uri="{BB962C8B-B14F-4D97-AF65-F5344CB8AC3E}">
        <p14:creationId xmlns:p14="http://schemas.microsoft.com/office/powerpoint/2010/main" val="3771046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FFC8B-DCF3-075D-2B56-43E8779AD7EB}"/>
            </a:ext>
          </a:extLst>
        </p:cNvPr>
        <p:cNvGrpSpPr/>
        <p:nvPr/>
      </p:nvGrpSpPr>
      <p:grpSpPr>
        <a:xfrm>
          <a:off x="0" y="0"/>
          <a:ext cx="0" cy="0"/>
          <a:chOff x="0" y="0"/>
          <a:chExt cx="0" cy="0"/>
        </a:xfrm>
      </p:grpSpPr>
      <p:pic>
        <p:nvPicPr>
          <p:cNvPr id="7" name="Picture 6" descr="Woman covering face">
            <a:extLst>
              <a:ext uri="{FF2B5EF4-FFF2-40B4-BE49-F238E27FC236}">
                <a16:creationId xmlns:a16="http://schemas.microsoft.com/office/drawing/2014/main" id="{5EA960F5-9DBC-3BB9-582D-122ABC96C5E5}"/>
              </a:ext>
            </a:extLst>
          </p:cNvPr>
          <p:cNvPicPr>
            <a:picLocks noChangeAspect="1"/>
          </p:cNvPicPr>
          <p:nvPr/>
        </p:nvPicPr>
        <p:blipFill>
          <a:blip r:embed="rId2">
            <a:extLst>
              <a:ext uri="{28A0092B-C50C-407E-A947-70E740481C1C}">
                <a14:useLocalDpi xmlns:a14="http://schemas.microsoft.com/office/drawing/2010/main" val="0"/>
              </a:ext>
            </a:extLst>
          </a:blip>
          <a:srcRect t="2247" b="13483"/>
          <a:stretch>
            <a:fill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D08B2B91-DD16-1A6D-AF8E-579D234EFC58}"/>
              </a:ext>
            </a:extLst>
          </p:cNvPr>
          <p:cNvSpPr>
            <a:spLocks noGrp="1"/>
          </p:cNvSpPr>
          <p:nvPr>
            <p:ph type="sldNum" sz="quarter" idx="12"/>
          </p:nvPr>
        </p:nvSpPr>
        <p:spPr>
          <a:xfrm>
            <a:off x="11467577" y="6400800"/>
            <a:ext cx="416447" cy="186484"/>
          </a:xfrm>
        </p:spPr>
        <p:txBody>
          <a:bodyPr anchor="b">
            <a:normAutofit/>
          </a:bodyPr>
          <a:lstStyle/>
          <a:p>
            <a:pPr>
              <a:spcAft>
                <a:spcPts val="600"/>
              </a:spcAft>
            </a:pPr>
            <a:fld id="{741AFF56-1126-4107-9C02-BC0EFBF16431}" type="slidenum">
              <a:rPr lang="en-GB" smtClean="0"/>
              <a:pPr>
                <a:spcAft>
                  <a:spcPts val="600"/>
                </a:spcAft>
              </a:pPr>
              <a:t>3</a:t>
            </a:fld>
            <a:endParaRPr lang="en-GB" dirty="0"/>
          </a:p>
        </p:txBody>
      </p:sp>
    </p:spTree>
    <p:extLst>
      <p:ext uri="{BB962C8B-B14F-4D97-AF65-F5344CB8AC3E}">
        <p14:creationId xmlns:p14="http://schemas.microsoft.com/office/powerpoint/2010/main" val="3734532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F5BEA-C8C6-D964-71A4-EEF90D740A0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FF6A4A-0267-D609-D42E-EADBEFEADD4B}"/>
              </a:ext>
            </a:extLst>
          </p:cNvPr>
          <p:cNvSpPr>
            <a:spLocks noGrp="1"/>
          </p:cNvSpPr>
          <p:nvPr>
            <p:ph type="sldNum" sz="quarter" idx="12"/>
          </p:nvPr>
        </p:nvSpPr>
        <p:spPr/>
        <p:txBody>
          <a:bodyPr/>
          <a:lstStyle/>
          <a:p>
            <a:fld id="{741AFF56-1126-4107-9C02-BC0EFBF16431}" type="slidenum">
              <a:rPr lang="en-GB" smtClean="0"/>
              <a:t>4</a:t>
            </a:fld>
            <a:endParaRPr lang="en-GB" dirty="0"/>
          </a:p>
        </p:txBody>
      </p:sp>
      <p:pic>
        <p:nvPicPr>
          <p:cNvPr id="7" name="Picture 6" descr="Digital art of brain">
            <a:extLst>
              <a:ext uri="{FF2B5EF4-FFF2-40B4-BE49-F238E27FC236}">
                <a16:creationId xmlns:a16="http://schemas.microsoft.com/office/drawing/2014/main" id="{AFE009EF-DD5D-6F8B-F33F-6CF4E50D8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
            <a:ext cx="12191776" cy="6858127"/>
          </a:xfrm>
          <a:prstGeom prst="rect">
            <a:avLst/>
          </a:prstGeom>
        </p:spPr>
      </p:pic>
    </p:spTree>
    <p:extLst>
      <p:ext uri="{BB962C8B-B14F-4D97-AF65-F5344CB8AC3E}">
        <p14:creationId xmlns:p14="http://schemas.microsoft.com/office/powerpoint/2010/main" val="618691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n overhead view of a factory&#10;&#10;AI-generated content may be incorrect.">
            <a:extLst>
              <a:ext uri="{FF2B5EF4-FFF2-40B4-BE49-F238E27FC236}">
                <a16:creationId xmlns:a16="http://schemas.microsoft.com/office/drawing/2014/main" id="{F6FB406E-6917-C10A-DFB6-472310E3522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738" b="11992"/>
          <a:stretch>
            <a:fillRect/>
          </a:stretch>
        </p:blipFill>
        <p:spPr>
          <a:xfrm>
            <a:off x="20" y="10"/>
            <a:ext cx="12191980" cy="6857990"/>
          </a:xfrm>
          <a:noFill/>
        </p:spPr>
      </p:pic>
      <p:sp>
        <p:nvSpPr>
          <p:cNvPr id="4" name="Slide Number Placeholder 3" hidden="1">
            <a:extLst>
              <a:ext uri="{FF2B5EF4-FFF2-40B4-BE49-F238E27FC236}">
                <a16:creationId xmlns:a16="http://schemas.microsoft.com/office/drawing/2014/main" id="{8B9E6D46-2E20-1B69-D73C-361EB2DDCD1D}"/>
              </a:ext>
            </a:extLst>
          </p:cNvPr>
          <p:cNvSpPr>
            <a:spLocks noGrp="1"/>
          </p:cNvSpPr>
          <p:nvPr>
            <p:ph type="sldNum" sz="quarter" idx="12"/>
          </p:nvPr>
        </p:nvSpPr>
        <p:spPr/>
        <p:txBody>
          <a:bodyPr/>
          <a:lstStyle/>
          <a:p>
            <a:pPr>
              <a:spcAft>
                <a:spcPts val="600"/>
              </a:spcAft>
            </a:pPr>
            <a:fld id="{741AFF56-1126-4107-9C02-BC0EFBF16431}" type="slidenum">
              <a:rPr lang="en-GB" smtClean="0"/>
              <a:pPr>
                <a:spcAft>
                  <a:spcPts val="600"/>
                </a:spcAft>
              </a:pPr>
              <a:t>5</a:t>
            </a:fld>
            <a:endParaRPr lang="en-GB" dirty="0"/>
          </a:p>
        </p:txBody>
      </p:sp>
    </p:spTree>
    <p:extLst>
      <p:ext uri="{BB962C8B-B14F-4D97-AF65-F5344CB8AC3E}">
        <p14:creationId xmlns:p14="http://schemas.microsoft.com/office/powerpoint/2010/main" val="132164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BA033-282F-EA5E-3C98-786D8408565A}"/>
            </a:ext>
          </a:extLst>
        </p:cNvPr>
        <p:cNvGrpSpPr/>
        <p:nvPr/>
      </p:nvGrpSpPr>
      <p:grpSpPr>
        <a:xfrm>
          <a:off x="0" y="0"/>
          <a:ext cx="0" cy="0"/>
          <a:chOff x="0" y="0"/>
          <a:chExt cx="0" cy="0"/>
        </a:xfrm>
      </p:grpSpPr>
      <p:pic>
        <p:nvPicPr>
          <p:cNvPr id="8" name="Picture 7" descr="A plane flying in the sky&#10;&#10;AI-generated content may be incorrect.">
            <a:extLst>
              <a:ext uri="{FF2B5EF4-FFF2-40B4-BE49-F238E27FC236}">
                <a16:creationId xmlns:a16="http://schemas.microsoft.com/office/drawing/2014/main" id="{E4BBDBEF-69B3-6865-A3E7-3F9AB409BD63}"/>
              </a:ext>
            </a:extLst>
          </p:cNvPr>
          <p:cNvPicPr>
            <a:picLocks noChangeAspect="1"/>
          </p:cNvPicPr>
          <p:nvPr/>
        </p:nvPicPr>
        <p:blipFill>
          <a:blip r:embed="rId2">
            <a:extLst>
              <a:ext uri="{28A0092B-C50C-407E-A947-70E740481C1C}">
                <a14:useLocalDpi xmlns:a14="http://schemas.microsoft.com/office/drawing/2010/main" val="0"/>
              </a:ext>
            </a:extLst>
          </a:blip>
          <a:srcRect b="15730"/>
          <a:stretch>
            <a:fillRect/>
          </a:stretch>
        </p:blipFill>
        <p:spPr>
          <a:xfrm>
            <a:off x="20" y="-12516"/>
            <a:ext cx="12191980" cy="6857990"/>
          </a:xfrm>
          <a:prstGeom prst="rect">
            <a:avLst/>
          </a:prstGeom>
          <a:noFill/>
        </p:spPr>
      </p:pic>
      <p:sp>
        <p:nvSpPr>
          <p:cNvPr id="4" name="Slide Number Placeholder 3" hidden="1">
            <a:extLst>
              <a:ext uri="{FF2B5EF4-FFF2-40B4-BE49-F238E27FC236}">
                <a16:creationId xmlns:a16="http://schemas.microsoft.com/office/drawing/2014/main" id="{3C200C30-F03A-3567-7A77-5074F858835F}"/>
              </a:ext>
            </a:extLst>
          </p:cNvPr>
          <p:cNvSpPr>
            <a:spLocks noGrp="1"/>
          </p:cNvSpPr>
          <p:nvPr>
            <p:ph type="sldNum" sz="quarter" idx="12"/>
          </p:nvPr>
        </p:nvSpPr>
        <p:spPr/>
        <p:txBody>
          <a:bodyPr/>
          <a:lstStyle/>
          <a:p>
            <a:pPr>
              <a:spcAft>
                <a:spcPts val="600"/>
              </a:spcAft>
            </a:pPr>
            <a:fld id="{741AFF56-1126-4107-9C02-BC0EFBF16431}" type="slidenum">
              <a:rPr lang="en-GB" smtClean="0"/>
              <a:pPr>
                <a:spcAft>
                  <a:spcPts val="600"/>
                </a:spcAft>
              </a:pPr>
              <a:t>6</a:t>
            </a:fld>
            <a:endParaRPr lang="en-GB" dirty="0"/>
          </a:p>
        </p:txBody>
      </p:sp>
    </p:spTree>
    <p:extLst>
      <p:ext uri="{BB962C8B-B14F-4D97-AF65-F5344CB8AC3E}">
        <p14:creationId xmlns:p14="http://schemas.microsoft.com/office/powerpoint/2010/main" val="1593662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3E632-CF81-75A2-B326-8A06EE7A6165}"/>
            </a:ext>
          </a:extLst>
        </p:cNvPr>
        <p:cNvGrpSpPr/>
        <p:nvPr/>
      </p:nvGrpSpPr>
      <p:grpSpPr>
        <a:xfrm>
          <a:off x="0" y="0"/>
          <a:ext cx="0" cy="0"/>
          <a:chOff x="0" y="0"/>
          <a:chExt cx="0" cy="0"/>
        </a:xfrm>
      </p:grpSpPr>
      <p:pic>
        <p:nvPicPr>
          <p:cNvPr id="2" name="Content Placeholder 10" descr="A close-up of an airplane&#10;&#10;AI-generated content may be incorrect.">
            <a:extLst>
              <a:ext uri="{FF2B5EF4-FFF2-40B4-BE49-F238E27FC236}">
                <a16:creationId xmlns:a16="http://schemas.microsoft.com/office/drawing/2014/main" id="{962C588D-58F5-7456-7FD7-0683744A933F}"/>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0" y="0"/>
            <a:ext cx="12192000" cy="6858000"/>
          </a:xfrm>
          <a:prstGeom prst="rect">
            <a:avLst/>
          </a:prstGeom>
          <a:noFill/>
        </p:spPr>
      </p:pic>
      <p:sp>
        <p:nvSpPr>
          <p:cNvPr id="3" name="TextBox 2">
            <a:extLst>
              <a:ext uri="{FF2B5EF4-FFF2-40B4-BE49-F238E27FC236}">
                <a16:creationId xmlns:a16="http://schemas.microsoft.com/office/drawing/2014/main" id="{CD580C22-9EC4-3A45-A60F-39130C72929A}"/>
              </a:ext>
            </a:extLst>
          </p:cNvPr>
          <p:cNvSpPr txBox="1"/>
          <p:nvPr/>
        </p:nvSpPr>
        <p:spPr>
          <a:xfrm>
            <a:off x="14540753" y="-699247"/>
            <a:ext cx="184731" cy="369332"/>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F9C8A92C-CC5E-254D-2B92-B598BE5D3C0A}"/>
              </a:ext>
            </a:extLst>
          </p:cNvPr>
          <p:cNvSpPr/>
          <p:nvPr/>
        </p:nvSpPr>
        <p:spPr>
          <a:xfrm>
            <a:off x="2777924" y="2106592"/>
            <a:ext cx="1180618" cy="8565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AoA</a:t>
            </a:r>
            <a:r>
              <a:rPr lang="en-US" dirty="0">
                <a:solidFill>
                  <a:schemeClr val="tx1"/>
                </a:solidFill>
              </a:rPr>
              <a:t> sensors</a:t>
            </a:r>
          </a:p>
        </p:txBody>
      </p:sp>
    </p:spTree>
    <p:extLst>
      <p:ext uri="{BB962C8B-B14F-4D97-AF65-F5344CB8AC3E}">
        <p14:creationId xmlns:p14="http://schemas.microsoft.com/office/powerpoint/2010/main" val="45698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99093-EFF0-D5CE-CB5A-9A966B79B8C4}"/>
            </a:ext>
          </a:extLst>
        </p:cNvPr>
        <p:cNvGrpSpPr/>
        <p:nvPr/>
      </p:nvGrpSpPr>
      <p:grpSpPr>
        <a:xfrm>
          <a:off x="0" y="0"/>
          <a:ext cx="0" cy="0"/>
          <a:chOff x="0" y="0"/>
          <a:chExt cx="0" cy="0"/>
        </a:xfrm>
      </p:grpSpPr>
      <p:pic>
        <p:nvPicPr>
          <p:cNvPr id="2" name="Picture 1" descr="A map of the ocean with a location&#10;&#10;AI-generated content may be incorrect.">
            <a:extLst>
              <a:ext uri="{FF2B5EF4-FFF2-40B4-BE49-F238E27FC236}">
                <a16:creationId xmlns:a16="http://schemas.microsoft.com/office/drawing/2014/main" id="{D9133ADF-B4AB-362C-CC04-478478915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048" y="1233193"/>
            <a:ext cx="7375909" cy="4616451"/>
          </a:xfrm>
          <a:prstGeom prst="rect">
            <a:avLst/>
          </a:prstGeom>
          <a:ln>
            <a:noFill/>
          </a:ln>
          <a:effectLst>
            <a:outerShdw blurRad="292100" dist="139700" dir="2700000" algn="tl" rotWithShape="0">
              <a:srgbClr val="333333">
                <a:alpha val="65000"/>
              </a:srgbClr>
            </a:outerShdw>
          </a:effectLst>
        </p:spPr>
      </p:pic>
      <p:pic>
        <p:nvPicPr>
          <p:cNvPr id="3" name="Picture 2" descr="A map of the united states of america&#10;&#10;AI-generated content may be incorrect.">
            <a:extLst>
              <a:ext uri="{FF2B5EF4-FFF2-40B4-BE49-F238E27FC236}">
                <a16:creationId xmlns:a16="http://schemas.microsoft.com/office/drawing/2014/main" id="{D2D96DE6-1621-D064-86CD-9CECAE1A5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16" y="348659"/>
            <a:ext cx="2624737" cy="2624737"/>
          </a:xfrm>
          <a:prstGeom prst="rect">
            <a:avLst/>
          </a:prstGeom>
        </p:spPr>
      </p:pic>
      <p:cxnSp>
        <p:nvCxnSpPr>
          <p:cNvPr id="5" name="Straight Connector 4">
            <a:extLst>
              <a:ext uri="{FF2B5EF4-FFF2-40B4-BE49-F238E27FC236}">
                <a16:creationId xmlns:a16="http://schemas.microsoft.com/office/drawing/2014/main" id="{59B5AEAC-089C-1B99-3707-33C68FF2FB05}"/>
              </a:ext>
            </a:extLst>
          </p:cNvPr>
          <p:cNvCxnSpPr>
            <a:cxnSpLocks/>
          </p:cNvCxnSpPr>
          <p:nvPr/>
        </p:nvCxnSpPr>
        <p:spPr>
          <a:xfrm>
            <a:off x="2407787" y="2051824"/>
            <a:ext cx="1452261" cy="921572"/>
          </a:xfrm>
          <a:prstGeom prst="line">
            <a:avLst/>
          </a:prstGeom>
          <a:ln w="38100">
            <a:solidFill>
              <a:srgbClr val="FF9955"/>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AC1587-122D-279D-05EF-907B43DFC46E}"/>
              </a:ext>
            </a:extLst>
          </p:cNvPr>
          <p:cNvSpPr/>
          <p:nvPr/>
        </p:nvSpPr>
        <p:spPr>
          <a:xfrm>
            <a:off x="225468" y="5586608"/>
            <a:ext cx="1803748" cy="11022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987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6310E-0C0A-BFD3-E6E4-211D5DD7C3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BFF6528-C3BE-C43B-382B-6CC31AB21176}"/>
              </a:ext>
            </a:extLst>
          </p:cNvPr>
          <p:cNvPicPr>
            <a:picLocks noChangeAspect="1"/>
          </p:cNvPicPr>
          <p:nvPr/>
        </p:nvPicPr>
        <p:blipFill>
          <a:blip r:embed="rId2"/>
          <a:srcRect t="35878" r="1" b="11253"/>
          <a:stretch>
            <a:fillRect/>
          </a:stretch>
        </p:blipFill>
        <p:spPr>
          <a:xfrm>
            <a:off x="-717" y="0"/>
            <a:ext cx="12193438" cy="6857999"/>
          </a:xfrm>
          <a:prstGeom prst="rect">
            <a:avLst/>
          </a:prstGeom>
          <a:noFill/>
        </p:spPr>
      </p:pic>
    </p:spTree>
    <p:extLst>
      <p:ext uri="{BB962C8B-B14F-4D97-AF65-F5344CB8AC3E}">
        <p14:creationId xmlns:p14="http://schemas.microsoft.com/office/powerpoint/2010/main" val="3467115643"/>
      </p:ext>
    </p:extLst>
  </p:cSld>
  <p:clrMapOvr>
    <a:masterClrMapping/>
  </p:clrMapOvr>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5" ma:contentTypeDescription="" ma:contentTypeScope="" ma:versionID="8c1134c8d9aea38da993f15c9e4c14b1">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targetNamespace="http://schemas.microsoft.com/office/2006/metadata/properties" ma:root="true" ma:fieldsID="339d4051a3428176d9d511de67f9022f" ns1:_="" ns2:_="" ns3:_="" ns4:_="">
    <xsd:import namespace="http://schemas.microsoft.com/sharepoint/v3"/>
    <xsd:import namespace="b9043e53-a078-4fe1-9a97-1dc890974721"/>
    <xsd:import namespace="http://schemas.microsoft.com/sharepoint/v3/fields"/>
    <xsd:import namespace="7c09f450-3099-4ab0-9797-308ed8a26daf"/>
    <xsd:element name="properties">
      <xsd:complexType>
        <xsd:sequence>
          <xsd:element name="documentManagement">
            <xsd:complexType>
              <xsd:all>
                <xsd:element ref="ns1:_ExtendedDescription" minOccurs="0"/>
                <xsd:element ref="ns2:Source_x0020_Document_x0020_ID" minOccurs="0"/>
                <xsd:element ref="ns2:CMS_x0020_Document_x0020_ID" minOccurs="0"/>
                <xsd:element ref="ns2:Published" minOccurs="0"/>
                <xsd:element ref="ns2:Start_x0020_publishing" minOccurs="0"/>
                <xsd:element ref="ns2:Stop_x0020_publishing" minOccurs="0"/>
                <xsd:element ref="ns2:Created-Date" minOccurs="0"/>
                <xsd:element ref="ns3:wic_System_Copyright" minOccurs="0"/>
                <xsd:element ref="ns2:CPD" minOccurs="0"/>
                <xsd:element ref="ns2:Level" minOccurs="0"/>
                <xsd:element ref="ns2:Age_x0020_Group" minOccurs="0"/>
                <xsd:element ref="ns2:Availability" minOccurs="0"/>
                <xsd:element ref="ns2:External-link" minOccurs="0"/>
                <xsd:element ref="ns2:Membership"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No_x0020_Web_x0020_Index"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Source_x0020_Document_x0020_ID" ma:index="3" nillable="true" ma:displayName="Source Document ID" ma:description="ID of the document in the Team Sites" ma:internalName="Source_x0020_Document_x0020_ID" ma:readOnly="false">
      <xsd:simpleType>
        <xsd:restriction base="dms:Text">
          <xsd:maxLength value="255"/>
        </xsd:restriction>
      </xsd:simpleType>
    </xsd:element>
    <xsd:element name="CMS_x0020_Document_x0020_ID" ma:index="4" nillable="true" ma:displayName="CMS Document ID" ma:description="ID of the document in CMS" ma:internalName="CMS_x0020_Document_x0020_ID" ma:readOnly="false">
      <xsd:simpleType>
        <xsd:restriction base="dms:Text">
          <xsd:maxLength value="255"/>
        </xsd:restriction>
      </xsd:simpleType>
    </xsd:element>
    <xsd:element name="Published" ma:index="5" nillable="true" ma:displayName="Published" ma:default="0" ma:hidden="true" ma:internalName="Published" ma:readOnly="false">
      <xsd:simpleType>
        <xsd:restriction base="dms:Boolean"/>
      </xsd:simpleType>
    </xsd:element>
    <xsd:element name="Start_x0020_publishing" ma:index="6" nillable="true" ma:displayName="Start publishing" ma:format="DateOnly" ma:hidden="true" ma:internalName="Start_x0020_publishing" ma:readOnly="false">
      <xsd:simpleType>
        <xsd:restriction base="dms:DateTime"/>
      </xsd:simpleType>
    </xsd:element>
    <xsd:element name="Stop_x0020_publishing" ma:index="7" nillable="true" ma:displayName="Stop publishing" ma:format="DateOnly" ma:hidden="true" ma:internalName="Stop_x0020_publishing" ma:readOnly="false">
      <xsd:simpleType>
        <xsd:restriction base="dms:DateTime"/>
      </xsd:simpleType>
    </xsd:element>
    <xsd:element name="Created-Date" ma:index="8" nillable="true" ma:displayName="Created-Date" ma:format="DateOnly" ma:internalName="Created_x002d_Date" ma:readOnly="false">
      <xsd:simpleType>
        <xsd:restriction base="dms:DateTime"/>
      </xsd:simpleType>
    </xsd:element>
    <xsd:element name="CPD" ma:index="11" nillable="true" ma:displayName="CPD" ma:decimals="2" ma:internalName="CPD" ma:readOnly="false">
      <xsd:simpleType>
        <xsd:restriction base="dms:Number"/>
      </xsd:simpleType>
    </xsd:element>
    <xsd:element name="Level" ma:index="12"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External-link" ma:index="21" nillable="true" ma:displayName="External-link" ma:internalName="External_x002d_link" ma:readOnly="false">
      <xsd:simpleType>
        <xsd:restriction base="dms:Text">
          <xsd:maxLength value="255"/>
        </xsd:restriction>
      </xsd:simpleType>
    </xsd:element>
    <xsd:element name="Membership" ma:index="22" nillable="true" ma:displayName="Membership" ma:internalName="Membership"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No_x0020_Web_x0020_Index" ma:index="40" nillable="true" ma:displayName="No Web Index" ma:default="0" ma:internalName="No_x0020_Web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0"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 ma:index="41" nillable="true" ma:displayName="Document ID Value" ma:description="The value of the document ID assigned to this item." ma:indexed="true" ma:internalName="_dlc_DocId" ma:readOnly="true">
      <xsd:simpleType>
        <xsd:restriction base="dms:Text"/>
      </xsd:simpleType>
    </xsd:element>
    <xsd:element name="_dlc_DocIdUrl" ma:index="4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9"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29</Value>
      <Value>26</Value>
      <Value>40</Value>
      <Value>38</Value>
      <Value>97</Value>
    </TaxCatchAll>
    <Stop_x0020_publishing xmlns="b9043e53-a078-4fe1-9a97-1dc890974721" xsi:nil="true"/>
    <Region xmlns="b9043e53-a078-4fe1-9a97-1dc890974721" xsi:nil="true"/>
    <No_x0020_Web_x0020_Index xmlns="b9043e53-a078-4fe1-9a97-1dc890974721">false</No_x0020_Web_x0020_Index>
    <Published xmlns="b9043e53-a078-4fe1-9a97-1dc890974721">false</Published>
    <Start_x0020_publishing xmlns="b9043e53-a078-4fe1-9a97-1dc890974721" xsi:nil="true"/>
    <na442cf9b07645d39bff0c316c917a88 xmlns="b9043e53-a078-4fe1-9a97-1dc890974721">
      <Terms xmlns="http://schemas.microsoft.com/office/infopath/2007/PartnerControls"/>
    </na442cf9b07645d39bff0c316c917a88>
    <Level xmlns="b9043e53-a078-4fe1-9a97-1dc890974721" xsi:nil="true"/>
    <Availability xmlns="b9043e53-a078-4fe1-9a97-1dc890974721" xsi:nil="true"/>
    <_ExtendedDescription xmlns="http://schemas.microsoft.com/sharepoint/v3">How many times have we seen a project, initiative or a business line fail? Given all the activities and investment being made into the risk management space, what are we still missing?
Through deep research into more than 50 cases studies of failed organisations and major projects, across a mix of industries and countries, a number of consistent lessons emerged. There are ‘insidious risks’, not easily detectible with traditional risk management activities, and they cause errors in judgement which is particularly damaging for those important infrequent decisions.
In a soon to be published book, these insidious risks are illustrated, using real world examples. In particular, the linkage between risk management and bias is explored and how boards and management can, very simply, mitigate the risk of errors they can’t afford to make.</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All Actuaries Summit</TermName>
          <TermId xmlns="http://schemas.microsoft.com/office/infopath/2007/PartnerControls">57ed7ee8-003a-406d-a47c-605a474390f3</TermId>
        </TermInfo>
      </Terms>
    </c245b723492e46feb8c242c474f81c06>
    <lbd57a3197f24a75a016012f8260598a xmlns="b9043e53-a078-4fe1-9a97-1dc890974721">
      <Terms xmlns="http://schemas.microsoft.com/office/infopath/2007/PartnerControls">
        <TermInfo xmlns="http://schemas.microsoft.com/office/infopath/2007/PartnerControls">
          <TermName xmlns="http://schemas.microsoft.com/office/infopath/2007/PartnerControls">Risk Management</TermName>
          <TermId xmlns="http://schemas.microsoft.com/office/infopath/2007/PartnerControls">60753097-2a14-46e3-b374-f14a101be12e</TermId>
        </TermInfo>
      </Term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ae7d1183-309e-5f99-823c-d04d7c728e86</CMS_x0020_Document_x0020_ID>
    <Created-Date xmlns="b9043e53-a078-4fe1-9a97-1dc890974721">2025-06-11T14:00:00+00:00</Created-Date>
    <wic_System_Copyright xmlns="http://schemas.microsoft.com/sharepoint/v3/fields" xsi:nil="true"/>
    <new-release-expiry xmlns="b9043e53-a078-4fe1-9a97-1dc890974721" xsi:nil="true"/>
    <_dlc_DocId xmlns="7c09f450-3099-4ab0-9797-308ed8a26daf">CE6YYQN64SX3-786882053-16260</_dlc_DocId>
    <_dlc_DocIdUrl xmlns="7c09f450-3099-4ab0-9797-308ed8a26daf">
      <Url>https://actuaries.sharepoint.com/sites/DMS/_layouts/15/DocIdRedir.aspx?ID=CE6YYQN64SX3-786882053-16260</Url>
      <Description>CE6YYQN64SX3-786882053-16260</Description>
    </_dlc_DocIdUrl>
  </documentManagement>
</p:properties>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83259DE-A2C7-41C4-A212-7DEF5C80F218}"/>
</file>

<file path=customXml/itemProps2.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3.xml><?xml version="1.0" encoding="utf-8"?>
<ds:datastoreItem xmlns:ds="http://schemas.openxmlformats.org/officeDocument/2006/customXml" ds:itemID="{23A7F36D-13F6-4DF0-A1FA-99BF5BE8352E}">
  <ds:schemaRefs>
    <ds:schemaRef ds:uri="http://schemas.microsoft.com/office/2006/metadata/properties"/>
    <ds:schemaRef ds:uri="http://schemas.microsoft.com/office/infopath/2007/PartnerControls"/>
    <ds:schemaRef ds:uri="5fb66992-734b-4aff-a197-478e72cbcc6e"/>
    <ds:schemaRef ds:uri="ae420036-3ea8-428d-a088-a73cb9493f2c"/>
    <ds:schemaRef ds:uri="3138fe39-45e2-4243-b4f0-a56ce41f1c6e"/>
    <ds:schemaRef ds:uri="7e948e1f-1c1f-44ca-b8c3-272baaf9988d"/>
  </ds:schemaRefs>
</ds:datastoreItem>
</file>

<file path=customXml/itemProps4.xml><?xml version="1.0" encoding="utf-8"?>
<ds:datastoreItem xmlns:ds="http://schemas.openxmlformats.org/officeDocument/2006/customXml" ds:itemID="{885F0C24-2A6C-488D-A5CE-396B67A54583}"/>
</file>

<file path=customXml/itemProps5.xml><?xml version="1.0" encoding="utf-8"?>
<ds:datastoreItem xmlns:ds="http://schemas.openxmlformats.org/officeDocument/2006/customXml" ds:itemID="{AA6EF4AB-B883-430D-8985-E5AA84F56B59}"/>
</file>

<file path=docProps/app.xml><?xml version="1.0" encoding="utf-8"?>
<Properties xmlns="http://schemas.openxmlformats.org/officeDocument/2006/extended-properties" xmlns:vt="http://schemas.openxmlformats.org/officeDocument/2006/docPropsVTypes">
  <TotalTime>6222</TotalTime>
  <Words>184</Words>
  <Application>Microsoft Macintosh PowerPoint</Application>
  <PresentationFormat>Widescreen</PresentationFormat>
  <Paragraphs>65</Paragraphs>
  <Slides>18</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ABC Oracle</vt:lpstr>
      <vt:lpstr>ABC Oracle Medium</vt:lpstr>
      <vt:lpstr>Aptos</vt:lpstr>
      <vt:lpstr>Arial</vt:lpstr>
      <vt:lpstr>Calibri</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Summit 2025: Mitigating the risk of errors you can’t afford to make – a missing part of risk management</dc:title>
  <dc:creator>Simone Leas</dc:creator>
  <cp:lastModifiedBy>Simone Leas</cp:lastModifiedBy>
  <cp:revision>48</cp:revision>
  <cp:lastPrinted>2025-06-08T23:46:52Z</cp:lastPrinted>
  <dcterms:created xsi:type="dcterms:W3CDTF">2023-05-24T00:01:03Z</dcterms:created>
  <dcterms:modified xsi:type="dcterms:W3CDTF">2025-06-10T05:56:54Z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_dlc_DocIdItemGuid">
    <vt:lpwstr>41a86afb-4d63-45b4-a247-0d5227793b13</vt:lpwstr>
  </property>
  <property fmtid="{D5CDD505-2E9C-101B-9397-08002B2CF9AE}" pid="5" name="Prototype_Education_Programs">
    <vt:lpwstr/>
  </property>
  <property fmtid="{D5CDD505-2E9C-101B-9397-08002B2CF9AE}" pid="6" name="Prototype_CPD_Activity_Format">
    <vt:lpwstr>33;#Presentation Slides|d40094d7-41bb-4670-ae67-14554674b2a3</vt:lpwstr>
  </property>
  <property fmtid="{D5CDD505-2E9C-101B-9397-08002B2CF9AE}" pid="7" name="Prototype_Practice_Area">
    <vt:lpwstr>26;#Risk Management|60753097-2a14-46e3-b374-f14a101be12e</vt:lpwstr>
  </property>
  <property fmtid="{D5CDD505-2E9C-101B-9397-08002B2CF9AE}" pid="8" name="Prototype_Content_Types">
    <vt:lpwstr>29;#Presentation slides|82514a72-d478-4557-818e-561b0f30fbaf</vt:lpwstr>
  </property>
  <property fmtid="{D5CDD505-2E9C-101B-9397-08002B2CF9AE}" pid="9" name="Prototype_Tags">
    <vt:lpwstr>40;#Past Event|81820cd3-45f0-44e5-97c3-ef5505ffe26e;#97;#All Actuaries Summit|57ed7ee8-003a-406d-a47c-605a474390f3</vt:lpwstr>
  </property>
  <property fmtid="{D5CDD505-2E9C-101B-9397-08002B2CF9AE}" pid="10" name="lcf76f155ced4ddcb4097134ff3c332f">
    <vt:lpwstr/>
  </property>
  <property fmtid="{D5CDD505-2E9C-101B-9397-08002B2CF9AE}" pid="11" name="Prototype_Event_Types">
    <vt:lpwstr>38;#Major Events|741f9fd0-c1f0-4e98-ad79-70afc16eedf5</vt:lpwstr>
  </property>
</Properties>
</file>