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diagrams/layout2.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4"/>
  </p:notesMasterIdLst>
  <p:sldIdLst>
    <p:sldId id="356" r:id="rId4"/>
    <p:sldId id="360" r:id="rId5"/>
    <p:sldId id="357" r:id="rId6"/>
    <p:sldId id="367" r:id="rId7"/>
    <p:sldId id="361" r:id="rId8"/>
    <p:sldId id="362" r:id="rId9"/>
    <p:sldId id="364" r:id="rId10"/>
    <p:sldId id="363" r:id="rId11"/>
    <p:sldId id="365" r:id="rId12"/>
    <p:sldId id="366" r:id="rId13"/>
    <p:sldId id="368" r:id="rId14"/>
    <p:sldId id="369" r:id="rId15"/>
    <p:sldId id="370" r:id="rId16"/>
    <p:sldId id="371" r:id="rId17"/>
    <p:sldId id="372" r:id="rId18"/>
    <p:sldId id="375" r:id="rId19"/>
    <p:sldId id="376" r:id="rId20"/>
    <p:sldId id="377" r:id="rId21"/>
    <p:sldId id="378" r:id="rId22"/>
    <p:sldId id="374" r:id="rId23"/>
    <p:sldId id="379" r:id="rId24"/>
    <p:sldId id="380" r:id="rId25"/>
    <p:sldId id="381" r:id="rId26"/>
    <p:sldId id="382" r:id="rId27"/>
    <p:sldId id="373" r:id="rId28"/>
    <p:sldId id="384" r:id="rId29"/>
    <p:sldId id="385" r:id="rId30"/>
    <p:sldId id="386" r:id="rId31"/>
    <p:sldId id="387" r:id="rId32"/>
    <p:sldId id="34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29" autoAdjust="0"/>
  </p:normalViewPr>
  <p:slideViewPr>
    <p:cSldViewPr snapToGrid="0" showGuides="1">
      <p:cViewPr varScale="1">
        <p:scale>
          <a:sx n="114" d="100"/>
          <a:sy n="114" d="100"/>
        </p:scale>
        <p:origin x="474" y="108"/>
      </p:cViewPr>
      <p:guideLst>
        <p:guide orient="horz" pos="2228"/>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43" Type="http://schemas.openxmlformats.org/officeDocument/2006/relationships/customXml" Target="../customXml/item5.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93230-FACB-4F5C-AF88-2B31F6214DEB}"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id-ID"/>
        </a:p>
      </dgm:t>
    </dgm:pt>
    <dgm:pt modelId="{3992A527-F62B-4FB1-BD22-02CE7D7E9AFA}">
      <dgm:prSet phldrT="[Text]"/>
      <dgm:spPr/>
      <dgm:t>
        <a:bodyPr/>
        <a:lstStyle/>
        <a:p>
          <a:r>
            <a:rPr lang="en-US" b="1" dirty="0" smtClean="0"/>
            <a:t>Asset Exposure</a:t>
          </a:r>
          <a:endParaRPr lang="id-ID" dirty="0"/>
        </a:p>
      </dgm:t>
    </dgm:pt>
    <dgm:pt modelId="{248B7641-8263-4F56-94C4-14749A1C3C0B}" type="parTrans" cxnId="{FA81B18D-C1BF-4FF3-BACB-880620F41F04}">
      <dgm:prSet/>
      <dgm:spPr/>
      <dgm:t>
        <a:bodyPr/>
        <a:lstStyle/>
        <a:p>
          <a:endParaRPr lang="id-ID"/>
        </a:p>
      </dgm:t>
    </dgm:pt>
    <dgm:pt modelId="{865248A6-3584-4D68-A54C-B987163F71C7}" type="sibTrans" cxnId="{FA81B18D-C1BF-4FF3-BACB-880620F41F04}">
      <dgm:prSet/>
      <dgm:spPr/>
      <dgm:t>
        <a:bodyPr/>
        <a:lstStyle/>
        <a:p>
          <a:endParaRPr lang="id-ID"/>
        </a:p>
      </dgm:t>
    </dgm:pt>
    <dgm:pt modelId="{AF248DCA-8F1A-4B5A-9232-C5115AD77C06}">
      <dgm:prSet/>
      <dgm:spPr/>
      <dgm:t>
        <a:bodyPr/>
        <a:lstStyle/>
        <a:p>
          <a:r>
            <a:rPr lang="en-US" b="1" dirty="0" smtClean="0"/>
            <a:t>Liability Exposure</a:t>
          </a:r>
          <a:endParaRPr lang="en-US" dirty="0"/>
        </a:p>
      </dgm:t>
    </dgm:pt>
    <dgm:pt modelId="{008B8B74-FC1A-4169-9399-42BC50F38B66}" type="parTrans" cxnId="{1A7CF8E5-375C-4F31-8142-A1A86ECBED21}">
      <dgm:prSet/>
      <dgm:spPr/>
      <dgm:t>
        <a:bodyPr/>
        <a:lstStyle/>
        <a:p>
          <a:endParaRPr lang="id-ID"/>
        </a:p>
      </dgm:t>
    </dgm:pt>
    <dgm:pt modelId="{F1643560-89D1-4E67-9F52-88A9E2BA7A11}" type="sibTrans" cxnId="{1A7CF8E5-375C-4F31-8142-A1A86ECBED21}">
      <dgm:prSet/>
      <dgm:spPr/>
      <dgm:t>
        <a:bodyPr/>
        <a:lstStyle/>
        <a:p>
          <a:endParaRPr lang="id-ID"/>
        </a:p>
      </dgm:t>
    </dgm:pt>
    <dgm:pt modelId="{D016376D-9EBE-40A7-88D4-0D108B6F7010}">
      <dgm:prSet/>
      <dgm:spPr/>
      <dgm:t>
        <a:bodyPr/>
        <a:lstStyle/>
        <a:p>
          <a:r>
            <a:rPr lang="en-US" dirty="0" smtClean="0"/>
            <a:t>Devaluation of carbon-heavy industries</a:t>
          </a:r>
        </a:p>
      </dgm:t>
    </dgm:pt>
    <dgm:pt modelId="{D987D5C7-A472-46D6-BA06-09D065C69F26}" type="parTrans" cxnId="{442ED0F9-F5B6-4034-ADD1-BCD2414135A2}">
      <dgm:prSet/>
      <dgm:spPr/>
      <dgm:t>
        <a:bodyPr/>
        <a:lstStyle/>
        <a:p>
          <a:endParaRPr lang="id-ID"/>
        </a:p>
      </dgm:t>
    </dgm:pt>
    <dgm:pt modelId="{DFC74A78-49F8-4731-AA20-0E25AC53C5C5}" type="sibTrans" cxnId="{442ED0F9-F5B6-4034-ADD1-BCD2414135A2}">
      <dgm:prSet/>
      <dgm:spPr/>
      <dgm:t>
        <a:bodyPr/>
        <a:lstStyle/>
        <a:p>
          <a:endParaRPr lang="id-ID"/>
        </a:p>
      </dgm:t>
    </dgm:pt>
    <dgm:pt modelId="{6D858367-0A0B-430B-9EF9-85D4FAB4356A}">
      <dgm:prSet/>
      <dgm:spPr/>
      <dgm:t>
        <a:bodyPr/>
        <a:lstStyle/>
        <a:p>
          <a:r>
            <a:rPr lang="en-US" dirty="0" smtClean="0"/>
            <a:t>Climate-vulnerable investments at risk (e.g. real estate, agriculture)</a:t>
          </a:r>
        </a:p>
      </dgm:t>
    </dgm:pt>
    <dgm:pt modelId="{132E8CBE-A645-481F-81EF-1B9EF7FDC820}" type="parTrans" cxnId="{D85A7775-8916-4F8F-A6DC-84C467593430}">
      <dgm:prSet/>
      <dgm:spPr/>
      <dgm:t>
        <a:bodyPr/>
        <a:lstStyle/>
        <a:p>
          <a:endParaRPr lang="id-ID"/>
        </a:p>
      </dgm:t>
    </dgm:pt>
    <dgm:pt modelId="{BA78D861-E750-4E29-A26E-F869CF625006}" type="sibTrans" cxnId="{D85A7775-8916-4F8F-A6DC-84C467593430}">
      <dgm:prSet/>
      <dgm:spPr/>
      <dgm:t>
        <a:bodyPr/>
        <a:lstStyle/>
        <a:p>
          <a:endParaRPr lang="id-ID"/>
        </a:p>
      </dgm:t>
    </dgm:pt>
    <dgm:pt modelId="{734F1EA0-6F3C-421D-89F0-897739E0641B}">
      <dgm:prSet/>
      <dgm:spPr/>
      <dgm:t>
        <a:bodyPr/>
        <a:lstStyle/>
        <a:p>
          <a:r>
            <a:rPr lang="en-US" dirty="0" smtClean="0"/>
            <a:t>Higher claims due to increased natural disasters</a:t>
          </a:r>
          <a:endParaRPr lang="en-US" dirty="0"/>
        </a:p>
      </dgm:t>
    </dgm:pt>
    <dgm:pt modelId="{370225E5-2F7E-4D95-9916-2F1C5AE49AC2}" type="parTrans" cxnId="{84D4D464-C91F-45E5-87FD-69EF49F2EC35}">
      <dgm:prSet/>
      <dgm:spPr/>
      <dgm:t>
        <a:bodyPr/>
        <a:lstStyle/>
        <a:p>
          <a:endParaRPr lang="id-ID"/>
        </a:p>
      </dgm:t>
    </dgm:pt>
    <dgm:pt modelId="{8DCCF188-29D9-4568-A095-3F891EBE108E}" type="sibTrans" cxnId="{84D4D464-C91F-45E5-87FD-69EF49F2EC35}">
      <dgm:prSet/>
      <dgm:spPr/>
      <dgm:t>
        <a:bodyPr/>
        <a:lstStyle/>
        <a:p>
          <a:endParaRPr lang="id-ID"/>
        </a:p>
      </dgm:t>
    </dgm:pt>
    <dgm:pt modelId="{97DB6E84-0A0E-4C78-9AB6-3126230BC320}">
      <dgm:prSet/>
      <dgm:spPr/>
      <dgm:t>
        <a:bodyPr/>
        <a:lstStyle/>
        <a:p>
          <a:r>
            <a:rPr lang="en-US" dirty="0" smtClean="0"/>
            <a:t>Longer </a:t>
          </a:r>
          <a:r>
            <a:rPr lang="en-US" dirty="0" err="1" smtClean="0"/>
            <a:t>lifespans</a:t>
          </a:r>
          <a:r>
            <a:rPr lang="en-US" dirty="0" smtClean="0"/>
            <a:t> affecting pension liabilities due to climate-driven health shifts</a:t>
          </a:r>
          <a:endParaRPr lang="en-US" dirty="0"/>
        </a:p>
      </dgm:t>
    </dgm:pt>
    <dgm:pt modelId="{D422FC40-8769-4E3A-9F00-6123982D096B}" type="parTrans" cxnId="{344B4C02-4B7C-4630-9013-4CCFFEA57A33}">
      <dgm:prSet/>
      <dgm:spPr/>
      <dgm:t>
        <a:bodyPr/>
        <a:lstStyle/>
        <a:p>
          <a:endParaRPr lang="id-ID"/>
        </a:p>
      </dgm:t>
    </dgm:pt>
    <dgm:pt modelId="{07F8EF99-852F-44D0-B082-B029A78F0F70}" type="sibTrans" cxnId="{344B4C02-4B7C-4630-9013-4CCFFEA57A33}">
      <dgm:prSet/>
      <dgm:spPr/>
      <dgm:t>
        <a:bodyPr/>
        <a:lstStyle/>
        <a:p>
          <a:endParaRPr lang="id-ID"/>
        </a:p>
      </dgm:t>
    </dgm:pt>
    <dgm:pt modelId="{2DD7B583-471F-4BF8-A78D-B6FAAA4BA371}" type="pres">
      <dgm:prSet presAssocID="{6C693230-FACB-4F5C-AF88-2B31F6214DEB}" presName="outerComposite" presStyleCnt="0">
        <dgm:presLayoutVars>
          <dgm:chMax val="5"/>
          <dgm:dir/>
          <dgm:resizeHandles val="exact"/>
        </dgm:presLayoutVars>
      </dgm:prSet>
      <dgm:spPr/>
      <dgm:t>
        <a:bodyPr/>
        <a:lstStyle/>
        <a:p>
          <a:endParaRPr lang="id-ID"/>
        </a:p>
      </dgm:t>
    </dgm:pt>
    <dgm:pt modelId="{086D460D-59DF-49FF-9B0A-15F8E5F6CB0D}" type="pres">
      <dgm:prSet presAssocID="{6C693230-FACB-4F5C-AF88-2B31F6214DEB}" presName="dummyMaxCanvas" presStyleCnt="0">
        <dgm:presLayoutVars/>
      </dgm:prSet>
      <dgm:spPr/>
    </dgm:pt>
    <dgm:pt modelId="{703E6F7C-501D-4575-A2CD-3B31A6D0921B}" type="pres">
      <dgm:prSet presAssocID="{6C693230-FACB-4F5C-AF88-2B31F6214DEB}" presName="TwoNodes_1" presStyleLbl="node1" presStyleIdx="0" presStyleCnt="2">
        <dgm:presLayoutVars>
          <dgm:bulletEnabled val="1"/>
        </dgm:presLayoutVars>
      </dgm:prSet>
      <dgm:spPr/>
      <dgm:t>
        <a:bodyPr/>
        <a:lstStyle/>
        <a:p>
          <a:endParaRPr lang="id-ID"/>
        </a:p>
      </dgm:t>
    </dgm:pt>
    <dgm:pt modelId="{7029C732-325E-4DCB-A4AE-1AF5A9C89428}" type="pres">
      <dgm:prSet presAssocID="{6C693230-FACB-4F5C-AF88-2B31F6214DEB}" presName="TwoNodes_2" presStyleLbl="node1" presStyleIdx="1" presStyleCnt="2">
        <dgm:presLayoutVars>
          <dgm:bulletEnabled val="1"/>
        </dgm:presLayoutVars>
      </dgm:prSet>
      <dgm:spPr/>
      <dgm:t>
        <a:bodyPr/>
        <a:lstStyle/>
        <a:p>
          <a:endParaRPr lang="id-ID"/>
        </a:p>
      </dgm:t>
    </dgm:pt>
    <dgm:pt modelId="{94F7A44D-4944-43C3-938F-8E80F979DA2D}" type="pres">
      <dgm:prSet presAssocID="{6C693230-FACB-4F5C-AF88-2B31F6214DEB}" presName="TwoConn_1-2" presStyleLbl="fgAccFollowNode1" presStyleIdx="0" presStyleCnt="1">
        <dgm:presLayoutVars>
          <dgm:bulletEnabled val="1"/>
        </dgm:presLayoutVars>
      </dgm:prSet>
      <dgm:spPr/>
      <dgm:t>
        <a:bodyPr/>
        <a:lstStyle/>
        <a:p>
          <a:endParaRPr lang="id-ID"/>
        </a:p>
      </dgm:t>
    </dgm:pt>
    <dgm:pt modelId="{9FCFFB2D-705A-41A4-A58C-5936037AB5FB}" type="pres">
      <dgm:prSet presAssocID="{6C693230-FACB-4F5C-AF88-2B31F6214DEB}" presName="TwoNodes_1_text" presStyleLbl="node1" presStyleIdx="1" presStyleCnt="2">
        <dgm:presLayoutVars>
          <dgm:bulletEnabled val="1"/>
        </dgm:presLayoutVars>
      </dgm:prSet>
      <dgm:spPr/>
      <dgm:t>
        <a:bodyPr/>
        <a:lstStyle/>
        <a:p>
          <a:endParaRPr lang="id-ID"/>
        </a:p>
      </dgm:t>
    </dgm:pt>
    <dgm:pt modelId="{A9652958-7BF3-4DBE-A15D-B78E599379AC}" type="pres">
      <dgm:prSet presAssocID="{6C693230-FACB-4F5C-AF88-2B31F6214DEB}" presName="TwoNodes_2_text" presStyleLbl="node1" presStyleIdx="1" presStyleCnt="2">
        <dgm:presLayoutVars>
          <dgm:bulletEnabled val="1"/>
        </dgm:presLayoutVars>
      </dgm:prSet>
      <dgm:spPr/>
      <dgm:t>
        <a:bodyPr/>
        <a:lstStyle/>
        <a:p>
          <a:endParaRPr lang="id-ID"/>
        </a:p>
      </dgm:t>
    </dgm:pt>
  </dgm:ptLst>
  <dgm:cxnLst>
    <dgm:cxn modelId="{F4908791-F339-4D42-A5CE-0424CA66680B}" type="presOf" srcId="{D016376D-9EBE-40A7-88D4-0D108B6F7010}" destId="{703E6F7C-501D-4575-A2CD-3B31A6D0921B}" srcOrd="0" destOrd="1" presId="urn:microsoft.com/office/officeart/2005/8/layout/vProcess5"/>
    <dgm:cxn modelId="{44C9F53F-50A1-4FDF-8ED7-DD9F8A0EE9E7}" type="presOf" srcId="{734F1EA0-6F3C-421D-89F0-897739E0641B}" destId="{7029C732-325E-4DCB-A4AE-1AF5A9C89428}" srcOrd="0" destOrd="1" presId="urn:microsoft.com/office/officeart/2005/8/layout/vProcess5"/>
    <dgm:cxn modelId="{C3A78936-755A-495E-85CB-526D6708DF21}" type="presOf" srcId="{97DB6E84-0A0E-4C78-9AB6-3126230BC320}" destId="{7029C732-325E-4DCB-A4AE-1AF5A9C89428}" srcOrd="0" destOrd="2" presId="urn:microsoft.com/office/officeart/2005/8/layout/vProcess5"/>
    <dgm:cxn modelId="{EE85B596-BBD8-4E8E-ADEC-E4527DB5F173}" type="presOf" srcId="{97DB6E84-0A0E-4C78-9AB6-3126230BC320}" destId="{A9652958-7BF3-4DBE-A15D-B78E599379AC}" srcOrd="1" destOrd="2" presId="urn:microsoft.com/office/officeart/2005/8/layout/vProcess5"/>
    <dgm:cxn modelId="{17DF2D78-CAC0-4BC2-BA44-4D11995A473F}" type="presOf" srcId="{D016376D-9EBE-40A7-88D4-0D108B6F7010}" destId="{9FCFFB2D-705A-41A4-A58C-5936037AB5FB}" srcOrd="1" destOrd="1" presId="urn:microsoft.com/office/officeart/2005/8/layout/vProcess5"/>
    <dgm:cxn modelId="{9283B296-CBD7-418E-A2AD-8CC03D5F4997}" type="presOf" srcId="{6D858367-0A0B-430B-9EF9-85D4FAB4356A}" destId="{9FCFFB2D-705A-41A4-A58C-5936037AB5FB}" srcOrd="1" destOrd="2" presId="urn:microsoft.com/office/officeart/2005/8/layout/vProcess5"/>
    <dgm:cxn modelId="{AA9E96DE-D68C-4721-BA2C-9C72C30048A7}" type="presOf" srcId="{AF248DCA-8F1A-4B5A-9232-C5115AD77C06}" destId="{A9652958-7BF3-4DBE-A15D-B78E599379AC}" srcOrd="1" destOrd="0" presId="urn:microsoft.com/office/officeart/2005/8/layout/vProcess5"/>
    <dgm:cxn modelId="{0070465B-7BC9-46CF-AB08-57836C12F33C}" type="presOf" srcId="{6C693230-FACB-4F5C-AF88-2B31F6214DEB}" destId="{2DD7B583-471F-4BF8-A78D-B6FAAA4BA371}" srcOrd="0" destOrd="0" presId="urn:microsoft.com/office/officeart/2005/8/layout/vProcess5"/>
    <dgm:cxn modelId="{5F6B4B6D-82C1-48F6-BF02-F9F70B4FF9F0}" type="presOf" srcId="{734F1EA0-6F3C-421D-89F0-897739E0641B}" destId="{A9652958-7BF3-4DBE-A15D-B78E599379AC}" srcOrd="1" destOrd="1" presId="urn:microsoft.com/office/officeart/2005/8/layout/vProcess5"/>
    <dgm:cxn modelId="{D85A7775-8916-4F8F-A6DC-84C467593430}" srcId="{3992A527-F62B-4FB1-BD22-02CE7D7E9AFA}" destId="{6D858367-0A0B-430B-9EF9-85D4FAB4356A}" srcOrd="1" destOrd="0" parTransId="{132E8CBE-A645-481F-81EF-1B9EF7FDC820}" sibTransId="{BA78D861-E750-4E29-A26E-F869CF625006}"/>
    <dgm:cxn modelId="{A48BAF86-CA82-4EFF-99B9-5981A18DC531}" type="presOf" srcId="{3992A527-F62B-4FB1-BD22-02CE7D7E9AFA}" destId="{9FCFFB2D-705A-41A4-A58C-5936037AB5FB}" srcOrd="1" destOrd="0" presId="urn:microsoft.com/office/officeart/2005/8/layout/vProcess5"/>
    <dgm:cxn modelId="{1A7CF8E5-375C-4F31-8142-A1A86ECBED21}" srcId="{6C693230-FACB-4F5C-AF88-2B31F6214DEB}" destId="{AF248DCA-8F1A-4B5A-9232-C5115AD77C06}" srcOrd="1" destOrd="0" parTransId="{008B8B74-FC1A-4169-9399-42BC50F38B66}" sibTransId="{F1643560-89D1-4E67-9F52-88A9E2BA7A11}"/>
    <dgm:cxn modelId="{FA81B18D-C1BF-4FF3-BACB-880620F41F04}" srcId="{6C693230-FACB-4F5C-AF88-2B31F6214DEB}" destId="{3992A527-F62B-4FB1-BD22-02CE7D7E9AFA}" srcOrd="0" destOrd="0" parTransId="{248B7641-8263-4F56-94C4-14749A1C3C0B}" sibTransId="{865248A6-3584-4D68-A54C-B987163F71C7}"/>
    <dgm:cxn modelId="{84D4D464-C91F-45E5-87FD-69EF49F2EC35}" srcId="{AF248DCA-8F1A-4B5A-9232-C5115AD77C06}" destId="{734F1EA0-6F3C-421D-89F0-897739E0641B}" srcOrd="0" destOrd="0" parTransId="{370225E5-2F7E-4D95-9916-2F1C5AE49AC2}" sibTransId="{8DCCF188-29D9-4568-A095-3F891EBE108E}"/>
    <dgm:cxn modelId="{442ED0F9-F5B6-4034-ADD1-BCD2414135A2}" srcId="{3992A527-F62B-4FB1-BD22-02CE7D7E9AFA}" destId="{D016376D-9EBE-40A7-88D4-0D108B6F7010}" srcOrd="0" destOrd="0" parTransId="{D987D5C7-A472-46D6-BA06-09D065C69F26}" sibTransId="{DFC74A78-49F8-4731-AA20-0E25AC53C5C5}"/>
    <dgm:cxn modelId="{504A0AE0-D874-4247-97C0-A3F7E0D88280}" type="presOf" srcId="{865248A6-3584-4D68-A54C-B987163F71C7}" destId="{94F7A44D-4944-43C3-938F-8E80F979DA2D}" srcOrd="0" destOrd="0" presId="urn:microsoft.com/office/officeart/2005/8/layout/vProcess5"/>
    <dgm:cxn modelId="{0FB3E79E-1B29-42BF-8F71-347FEDB63B29}" type="presOf" srcId="{3992A527-F62B-4FB1-BD22-02CE7D7E9AFA}" destId="{703E6F7C-501D-4575-A2CD-3B31A6D0921B}" srcOrd="0" destOrd="0" presId="urn:microsoft.com/office/officeart/2005/8/layout/vProcess5"/>
    <dgm:cxn modelId="{344B4C02-4B7C-4630-9013-4CCFFEA57A33}" srcId="{AF248DCA-8F1A-4B5A-9232-C5115AD77C06}" destId="{97DB6E84-0A0E-4C78-9AB6-3126230BC320}" srcOrd="1" destOrd="0" parTransId="{D422FC40-8769-4E3A-9F00-6123982D096B}" sibTransId="{07F8EF99-852F-44D0-B082-B029A78F0F70}"/>
    <dgm:cxn modelId="{F89BE308-8CCA-44DA-8F00-28E611295F09}" type="presOf" srcId="{6D858367-0A0B-430B-9EF9-85D4FAB4356A}" destId="{703E6F7C-501D-4575-A2CD-3B31A6D0921B}" srcOrd="0" destOrd="2" presId="urn:microsoft.com/office/officeart/2005/8/layout/vProcess5"/>
    <dgm:cxn modelId="{69786124-B0EA-409F-A963-2861A2DFE18E}" type="presOf" srcId="{AF248DCA-8F1A-4B5A-9232-C5115AD77C06}" destId="{7029C732-325E-4DCB-A4AE-1AF5A9C89428}" srcOrd="0" destOrd="0" presId="urn:microsoft.com/office/officeart/2005/8/layout/vProcess5"/>
    <dgm:cxn modelId="{95FDC12A-9364-448D-A401-AF5A983B5FDE}" type="presParOf" srcId="{2DD7B583-471F-4BF8-A78D-B6FAAA4BA371}" destId="{086D460D-59DF-49FF-9B0A-15F8E5F6CB0D}" srcOrd="0" destOrd="0" presId="urn:microsoft.com/office/officeart/2005/8/layout/vProcess5"/>
    <dgm:cxn modelId="{93EA4DB6-B2D9-4DCE-A257-B64C94E1B4DE}" type="presParOf" srcId="{2DD7B583-471F-4BF8-A78D-B6FAAA4BA371}" destId="{703E6F7C-501D-4575-A2CD-3B31A6D0921B}" srcOrd="1" destOrd="0" presId="urn:microsoft.com/office/officeart/2005/8/layout/vProcess5"/>
    <dgm:cxn modelId="{600C9ECF-D60C-4D30-A745-7F342BA2B5D1}" type="presParOf" srcId="{2DD7B583-471F-4BF8-A78D-B6FAAA4BA371}" destId="{7029C732-325E-4DCB-A4AE-1AF5A9C89428}" srcOrd="2" destOrd="0" presId="urn:microsoft.com/office/officeart/2005/8/layout/vProcess5"/>
    <dgm:cxn modelId="{82C166E1-95D4-4873-8338-1AC7D11CB4B8}" type="presParOf" srcId="{2DD7B583-471F-4BF8-A78D-B6FAAA4BA371}" destId="{94F7A44D-4944-43C3-938F-8E80F979DA2D}" srcOrd="3" destOrd="0" presId="urn:microsoft.com/office/officeart/2005/8/layout/vProcess5"/>
    <dgm:cxn modelId="{86ED021F-DBE1-4244-A350-53B838C925A9}" type="presParOf" srcId="{2DD7B583-471F-4BF8-A78D-B6FAAA4BA371}" destId="{9FCFFB2D-705A-41A4-A58C-5936037AB5FB}" srcOrd="4" destOrd="0" presId="urn:microsoft.com/office/officeart/2005/8/layout/vProcess5"/>
    <dgm:cxn modelId="{A823421B-38D7-4BFA-9958-5F52A1A0F730}" type="presParOf" srcId="{2DD7B583-471F-4BF8-A78D-B6FAAA4BA371}" destId="{A9652958-7BF3-4DBE-A15D-B78E599379AC}"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1BB48-E0BA-4C1D-B159-D193072C9FC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id-ID"/>
        </a:p>
      </dgm:t>
    </dgm:pt>
    <dgm:pt modelId="{046FF956-BD9B-46BE-A69A-E6B4951B835D}">
      <dgm:prSet phldrT="[Text]" custT="1"/>
      <dgm:spPr/>
      <dgm:t>
        <a:bodyPr/>
        <a:lstStyle/>
        <a:p>
          <a:r>
            <a:rPr lang="id-ID" sz="2000" dirty="0" smtClean="0"/>
            <a:t>F</a:t>
          </a:r>
          <a:r>
            <a:rPr lang="en-US" sz="2000" dirty="0" err="1" smtClean="0"/>
            <a:t>rom</a:t>
          </a:r>
          <a:r>
            <a:rPr lang="en-US" sz="2000" dirty="0" smtClean="0"/>
            <a:t> socially conscious professionals to technological gurus.</a:t>
          </a:r>
          <a:endParaRPr lang="id-ID" sz="2000" dirty="0"/>
        </a:p>
      </dgm:t>
    </dgm:pt>
    <dgm:pt modelId="{D6B10C4D-3713-408A-979A-13762E13066D}" type="parTrans" cxnId="{EA0E02C2-3628-4EA8-A4CE-12F0B19E8912}">
      <dgm:prSet/>
      <dgm:spPr/>
      <dgm:t>
        <a:bodyPr/>
        <a:lstStyle/>
        <a:p>
          <a:endParaRPr lang="id-ID" sz="2000"/>
        </a:p>
      </dgm:t>
    </dgm:pt>
    <dgm:pt modelId="{EE31F552-1BA3-45F1-BE9F-C90FD7D30035}" type="sibTrans" cxnId="{EA0E02C2-3628-4EA8-A4CE-12F0B19E8912}">
      <dgm:prSet/>
      <dgm:spPr/>
      <dgm:t>
        <a:bodyPr/>
        <a:lstStyle/>
        <a:p>
          <a:endParaRPr lang="id-ID" sz="2000"/>
        </a:p>
      </dgm:t>
    </dgm:pt>
    <dgm:pt modelId="{EAB9C5D7-C9D9-4B5A-A0B4-44AA0B19070D}">
      <dgm:prSet phldrT="[Text]" custT="1"/>
      <dgm:spPr/>
      <dgm:t>
        <a:bodyPr/>
        <a:lstStyle/>
        <a:p>
          <a:r>
            <a:rPr lang="en-US" sz="2000" dirty="0" smtClean="0"/>
            <a:t>Transparency, equality, and the public interest are among the responsibilities that extend beyond accuracy.</a:t>
          </a:r>
          <a:endParaRPr lang="id-ID" sz="2000" dirty="0"/>
        </a:p>
      </dgm:t>
    </dgm:pt>
    <dgm:pt modelId="{9EFA2ABB-8A89-4601-89D0-BA94CE79F2F9}" type="parTrans" cxnId="{8F47C62B-DB20-471A-AD27-C895718830C5}">
      <dgm:prSet/>
      <dgm:spPr/>
      <dgm:t>
        <a:bodyPr/>
        <a:lstStyle/>
        <a:p>
          <a:endParaRPr lang="id-ID" sz="2000"/>
        </a:p>
      </dgm:t>
    </dgm:pt>
    <dgm:pt modelId="{0DDCD162-F872-430C-8F7F-73EE733F7829}" type="sibTrans" cxnId="{8F47C62B-DB20-471A-AD27-C895718830C5}">
      <dgm:prSet/>
      <dgm:spPr/>
      <dgm:t>
        <a:bodyPr/>
        <a:lstStyle/>
        <a:p>
          <a:endParaRPr lang="id-ID" sz="2000"/>
        </a:p>
      </dgm:t>
    </dgm:pt>
    <dgm:pt modelId="{A71FC99D-686A-48C4-9C77-026E78E8F2B2}">
      <dgm:prSet phldrT="[Text]" custT="1"/>
      <dgm:spPr/>
      <dgm:t>
        <a:bodyPr/>
        <a:lstStyle/>
        <a:p>
          <a:r>
            <a:rPr lang="en-US" sz="2000" dirty="0" smtClean="0"/>
            <a:t>Increased</a:t>
          </a:r>
          <a:r>
            <a:rPr lang="id-ID" sz="2000" dirty="0" smtClean="0"/>
            <a:t> </a:t>
          </a:r>
          <a:r>
            <a:rPr lang="en-US" sz="2000" dirty="0" smtClean="0"/>
            <a:t>responsibility for actuarial advice' long-term social effects.</a:t>
          </a:r>
          <a:endParaRPr lang="id-ID" sz="2000" dirty="0"/>
        </a:p>
      </dgm:t>
    </dgm:pt>
    <dgm:pt modelId="{0114346F-35B5-459F-A501-1F3C9279A8AC}" type="parTrans" cxnId="{B4B8A137-C6C2-47A9-B1ED-D34CEB1AC707}">
      <dgm:prSet/>
      <dgm:spPr/>
      <dgm:t>
        <a:bodyPr/>
        <a:lstStyle/>
        <a:p>
          <a:endParaRPr lang="id-ID" sz="2000"/>
        </a:p>
      </dgm:t>
    </dgm:pt>
    <dgm:pt modelId="{8CFD9DDF-3303-403D-B53A-99BD97123DD7}" type="sibTrans" cxnId="{B4B8A137-C6C2-47A9-B1ED-D34CEB1AC707}">
      <dgm:prSet/>
      <dgm:spPr/>
      <dgm:t>
        <a:bodyPr/>
        <a:lstStyle/>
        <a:p>
          <a:endParaRPr lang="id-ID" sz="2000"/>
        </a:p>
      </dgm:t>
    </dgm:pt>
    <dgm:pt modelId="{70724E80-E997-4260-843B-342F519E9D90}" type="pres">
      <dgm:prSet presAssocID="{2281BB48-E0BA-4C1D-B159-D193072C9FCE}" presName="linear" presStyleCnt="0">
        <dgm:presLayoutVars>
          <dgm:animLvl val="lvl"/>
          <dgm:resizeHandles val="exact"/>
        </dgm:presLayoutVars>
      </dgm:prSet>
      <dgm:spPr/>
      <dgm:t>
        <a:bodyPr/>
        <a:lstStyle/>
        <a:p>
          <a:endParaRPr lang="en-US"/>
        </a:p>
      </dgm:t>
    </dgm:pt>
    <dgm:pt modelId="{EF685D12-31F2-4C9C-9145-5DCA90DB1F7E}" type="pres">
      <dgm:prSet presAssocID="{046FF956-BD9B-46BE-A69A-E6B4951B835D}" presName="parentText" presStyleLbl="node1" presStyleIdx="0" presStyleCnt="3">
        <dgm:presLayoutVars>
          <dgm:chMax val="0"/>
          <dgm:bulletEnabled val="1"/>
        </dgm:presLayoutVars>
      </dgm:prSet>
      <dgm:spPr/>
      <dgm:t>
        <a:bodyPr/>
        <a:lstStyle/>
        <a:p>
          <a:endParaRPr lang="id-ID"/>
        </a:p>
      </dgm:t>
    </dgm:pt>
    <dgm:pt modelId="{721E02DE-33D0-4F5B-A7A5-832D348E0488}" type="pres">
      <dgm:prSet presAssocID="{EE31F552-1BA3-45F1-BE9F-C90FD7D30035}" presName="spacer" presStyleCnt="0"/>
      <dgm:spPr/>
    </dgm:pt>
    <dgm:pt modelId="{DCF1D465-1442-4D1B-B255-18DD28790DB1}" type="pres">
      <dgm:prSet presAssocID="{EAB9C5D7-C9D9-4B5A-A0B4-44AA0B19070D}" presName="parentText" presStyleLbl="node1" presStyleIdx="1" presStyleCnt="3">
        <dgm:presLayoutVars>
          <dgm:chMax val="0"/>
          <dgm:bulletEnabled val="1"/>
        </dgm:presLayoutVars>
      </dgm:prSet>
      <dgm:spPr/>
      <dgm:t>
        <a:bodyPr/>
        <a:lstStyle/>
        <a:p>
          <a:endParaRPr lang="id-ID"/>
        </a:p>
      </dgm:t>
    </dgm:pt>
    <dgm:pt modelId="{FDE0F34F-224B-4A30-8482-15E52C27F3EF}" type="pres">
      <dgm:prSet presAssocID="{0DDCD162-F872-430C-8F7F-73EE733F7829}" presName="spacer" presStyleCnt="0"/>
      <dgm:spPr/>
    </dgm:pt>
    <dgm:pt modelId="{0C3DEA93-5668-4CF7-84E2-3172974B6EF6}" type="pres">
      <dgm:prSet presAssocID="{A71FC99D-686A-48C4-9C77-026E78E8F2B2}" presName="parentText" presStyleLbl="node1" presStyleIdx="2" presStyleCnt="3">
        <dgm:presLayoutVars>
          <dgm:chMax val="0"/>
          <dgm:bulletEnabled val="1"/>
        </dgm:presLayoutVars>
      </dgm:prSet>
      <dgm:spPr/>
      <dgm:t>
        <a:bodyPr/>
        <a:lstStyle/>
        <a:p>
          <a:endParaRPr lang="id-ID"/>
        </a:p>
      </dgm:t>
    </dgm:pt>
  </dgm:ptLst>
  <dgm:cxnLst>
    <dgm:cxn modelId="{8F47C62B-DB20-471A-AD27-C895718830C5}" srcId="{2281BB48-E0BA-4C1D-B159-D193072C9FCE}" destId="{EAB9C5D7-C9D9-4B5A-A0B4-44AA0B19070D}" srcOrd="1" destOrd="0" parTransId="{9EFA2ABB-8A89-4601-89D0-BA94CE79F2F9}" sibTransId="{0DDCD162-F872-430C-8F7F-73EE733F7829}"/>
    <dgm:cxn modelId="{5CB3CAD4-3B45-4414-B327-2D1221CE3DDA}" type="presOf" srcId="{EAB9C5D7-C9D9-4B5A-A0B4-44AA0B19070D}" destId="{DCF1D465-1442-4D1B-B255-18DD28790DB1}" srcOrd="0" destOrd="0" presId="urn:microsoft.com/office/officeart/2005/8/layout/vList2"/>
    <dgm:cxn modelId="{FCED93AC-E76A-49D2-9196-83E71302A0B0}" type="presOf" srcId="{2281BB48-E0BA-4C1D-B159-D193072C9FCE}" destId="{70724E80-E997-4260-843B-342F519E9D90}" srcOrd="0" destOrd="0" presId="urn:microsoft.com/office/officeart/2005/8/layout/vList2"/>
    <dgm:cxn modelId="{B9BEFBA2-0242-45A4-8309-40F6E8E3ACB8}" type="presOf" srcId="{A71FC99D-686A-48C4-9C77-026E78E8F2B2}" destId="{0C3DEA93-5668-4CF7-84E2-3172974B6EF6}" srcOrd="0" destOrd="0" presId="urn:microsoft.com/office/officeart/2005/8/layout/vList2"/>
    <dgm:cxn modelId="{1C7F4C76-6DEE-464B-8679-2390EDDC89E9}" type="presOf" srcId="{046FF956-BD9B-46BE-A69A-E6B4951B835D}" destId="{EF685D12-31F2-4C9C-9145-5DCA90DB1F7E}" srcOrd="0" destOrd="0" presId="urn:microsoft.com/office/officeart/2005/8/layout/vList2"/>
    <dgm:cxn modelId="{EA0E02C2-3628-4EA8-A4CE-12F0B19E8912}" srcId="{2281BB48-E0BA-4C1D-B159-D193072C9FCE}" destId="{046FF956-BD9B-46BE-A69A-E6B4951B835D}" srcOrd="0" destOrd="0" parTransId="{D6B10C4D-3713-408A-979A-13762E13066D}" sibTransId="{EE31F552-1BA3-45F1-BE9F-C90FD7D30035}"/>
    <dgm:cxn modelId="{B4B8A137-C6C2-47A9-B1ED-D34CEB1AC707}" srcId="{2281BB48-E0BA-4C1D-B159-D193072C9FCE}" destId="{A71FC99D-686A-48C4-9C77-026E78E8F2B2}" srcOrd="2" destOrd="0" parTransId="{0114346F-35B5-459F-A501-1F3C9279A8AC}" sibTransId="{8CFD9DDF-3303-403D-B53A-99BD97123DD7}"/>
    <dgm:cxn modelId="{80D42EFF-5CBD-4E7B-9B1B-0807522629A1}" type="presParOf" srcId="{70724E80-E997-4260-843B-342F519E9D90}" destId="{EF685D12-31F2-4C9C-9145-5DCA90DB1F7E}" srcOrd="0" destOrd="0" presId="urn:microsoft.com/office/officeart/2005/8/layout/vList2"/>
    <dgm:cxn modelId="{1B32F72E-C433-4F09-8E98-7E4A12E97A6A}" type="presParOf" srcId="{70724E80-E997-4260-843B-342F519E9D90}" destId="{721E02DE-33D0-4F5B-A7A5-832D348E0488}" srcOrd="1" destOrd="0" presId="urn:microsoft.com/office/officeart/2005/8/layout/vList2"/>
    <dgm:cxn modelId="{11114BD5-9142-4286-9327-596E62968D07}" type="presParOf" srcId="{70724E80-E997-4260-843B-342F519E9D90}" destId="{DCF1D465-1442-4D1B-B255-18DD28790DB1}" srcOrd="2" destOrd="0" presId="urn:microsoft.com/office/officeart/2005/8/layout/vList2"/>
    <dgm:cxn modelId="{9FFD732E-9BFE-45C4-81F7-6B3671F17DF5}" type="presParOf" srcId="{70724E80-E997-4260-843B-342F519E9D90}" destId="{FDE0F34F-224B-4A30-8482-15E52C27F3EF}" srcOrd="3" destOrd="0" presId="urn:microsoft.com/office/officeart/2005/8/layout/vList2"/>
    <dgm:cxn modelId="{FA813CCF-1AE6-4395-B084-0A113D03975B}" type="presParOf" srcId="{70724E80-E997-4260-843B-342F519E9D90}" destId="{0C3DEA93-5668-4CF7-84E2-3172974B6EF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4EDA07-8638-4E65-9B0A-A1EA5C4003A0}"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id-ID"/>
        </a:p>
      </dgm:t>
    </dgm:pt>
    <dgm:pt modelId="{35D75B40-C1CE-4A20-9975-FC948D6C9359}">
      <dgm:prSet phldrT="[Text]"/>
      <dgm:spPr/>
      <dgm:t>
        <a:bodyPr/>
        <a:lstStyle/>
        <a:p>
          <a:r>
            <a:rPr lang="en-US" smtClean="0"/>
            <a:t>What was once voluntary disclosure is now becoming legally enforced.</a:t>
          </a:r>
          <a:endParaRPr lang="id-ID"/>
        </a:p>
      </dgm:t>
    </dgm:pt>
    <dgm:pt modelId="{0164C848-FC63-4405-8ADD-5B242FA4BB2A}" type="parTrans" cxnId="{B19D9424-4DCD-4AB6-AB5A-B50F82E8A478}">
      <dgm:prSet/>
      <dgm:spPr/>
      <dgm:t>
        <a:bodyPr/>
        <a:lstStyle/>
        <a:p>
          <a:endParaRPr lang="id-ID"/>
        </a:p>
      </dgm:t>
    </dgm:pt>
    <dgm:pt modelId="{211942EC-FE51-40E9-BB8B-2371629E9A45}" type="sibTrans" cxnId="{B19D9424-4DCD-4AB6-AB5A-B50F82E8A478}">
      <dgm:prSet/>
      <dgm:spPr/>
      <dgm:t>
        <a:bodyPr/>
        <a:lstStyle/>
        <a:p>
          <a:endParaRPr lang="id-ID"/>
        </a:p>
      </dgm:t>
    </dgm:pt>
    <dgm:pt modelId="{9BE5A3D9-485D-4C68-B713-4FAEE609DF36}">
      <dgm:prSet/>
      <dgm:spPr/>
      <dgm:t>
        <a:bodyPr/>
        <a:lstStyle/>
        <a:p>
          <a:r>
            <a:rPr lang="en-US" smtClean="0"/>
            <a:t>Trends:</a:t>
          </a:r>
          <a:endParaRPr lang="en-US" dirty="0" smtClean="0"/>
        </a:p>
      </dgm:t>
    </dgm:pt>
    <dgm:pt modelId="{FB6CB1C5-3BCA-45CA-8489-F8649D104C77}" type="parTrans" cxnId="{4958963A-5463-452D-A3AE-B305B5E4CA16}">
      <dgm:prSet/>
      <dgm:spPr/>
      <dgm:t>
        <a:bodyPr/>
        <a:lstStyle/>
        <a:p>
          <a:endParaRPr lang="id-ID"/>
        </a:p>
      </dgm:t>
    </dgm:pt>
    <dgm:pt modelId="{3E130D78-8985-439F-92B2-59ACA99240DB}" type="sibTrans" cxnId="{4958963A-5463-452D-A3AE-B305B5E4CA16}">
      <dgm:prSet/>
      <dgm:spPr/>
      <dgm:t>
        <a:bodyPr/>
        <a:lstStyle/>
        <a:p>
          <a:endParaRPr lang="id-ID"/>
        </a:p>
      </dgm:t>
    </dgm:pt>
    <dgm:pt modelId="{2A29687B-EAA0-464F-BABF-ECE641D1F3FD}">
      <dgm:prSet/>
      <dgm:spPr/>
      <dgm:t>
        <a:bodyPr/>
        <a:lstStyle/>
        <a:p>
          <a:r>
            <a:rPr lang="en-US" dirty="0" smtClean="0"/>
            <a:t>ESG metrics must be quantifiable and auditable</a:t>
          </a:r>
        </a:p>
      </dgm:t>
    </dgm:pt>
    <dgm:pt modelId="{D9F6A280-E9FE-4E5E-A5B3-DFB9803130E0}" type="parTrans" cxnId="{A71DDCD0-5DBE-4AC3-A1EA-8F63A0B53870}">
      <dgm:prSet/>
      <dgm:spPr/>
      <dgm:t>
        <a:bodyPr/>
        <a:lstStyle/>
        <a:p>
          <a:endParaRPr lang="id-ID"/>
        </a:p>
      </dgm:t>
    </dgm:pt>
    <dgm:pt modelId="{E6A876A2-363F-40F7-AB03-C4DE2A6C48ED}" type="sibTrans" cxnId="{A71DDCD0-5DBE-4AC3-A1EA-8F63A0B53870}">
      <dgm:prSet/>
      <dgm:spPr/>
      <dgm:t>
        <a:bodyPr/>
        <a:lstStyle/>
        <a:p>
          <a:endParaRPr lang="id-ID"/>
        </a:p>
      </dgm:t>
    </dgm:pt>
    <dgm:pt modelId="{6978B190-1FF4-469A-95C1-E08DF92DEBCC}">
      <dgm:prSet/>
      <dgm:spPr/>
      <dgm:t>
        <a:bodyPr/>
        <a:lstStyle/>
        <a:p>
          <a:r>
            <a:rPr lang="en-US" dirty="0" smtClean="0"/>
            <a:t>Actuaries must help define, measure, and manage ESG-related liabilities and risks</a:t>
          </a:r>
        </a:p>
      </dgm:t>
    </dgm:pt>
    <dgm:pt modelId="{CF074A28-B522-4CD2-AC14-9C0F21804A49}" type="parTrans" cxnId="{19BEF1A3-B3F9-4750-BFF2-F1301564C71E}">
      <dgm:prSet/>
      <dgm:spPr/>
      <dgm:t>
        <a:bodyPr/>
        <a:lstStyle/>
        <a:p>
          <a:endParaRPr lang="id-ID"/>
        </a:p>
      </dgm:t>
    </dgm:pt>
    <dgm:pt modelId="{65BE2BF2-E774-42CA-8263-CA77F4C5149B}" type="sibTrans" cxnId="{19BEF1A3-B3F9-4750-BFF2-F1301564C71E}">
      <dgm:prSet/>
      <dgm:spPr/>
      <dgm:t>
        <a:bodyPr/>
        <a:lstStyle/>
        <a:p>
          <a:endParaRPr lang="id-ID"/>
        </a:p>
      </dgm:t>
    </dgm:pt>
    <dgm:pt modelId="{DDC4506D-C2F2-4213-A5D1-390E397B9280}">
      <dgm:prSet/>
      <dgm:spPr/>
      <dgm:t>
        <a:bodyPr/>
        <a:lstStyle/>
        <a:p>
          <a:r>
            <a:rPr lang="en-US" dirty="0" smtClean="0"/>
            <a:t>Investors and boards demand transparent ESG impact assessments</a:t>
          </a:r>
        </a:p>
      </dgm:t>
    </dgm:pt>
    <dgm:pt modelId="{FAC72A8D-3C7B-40BD-8F53-3020FB67EF55}" type="parTrans" cxnId="{DC672DFB-4C22-464B-A843-5872C35E81B2}">
      <dgm:prSet/>
      <dgm:spPr/>
      <dgm:t>
        <a:bodyPr/>
        <a:lstStyle/>
        <a:p>
          <a:endParaRPr lang="id-ID"/>
        </a:p>
      </dgm:t>
    </dgm:pt>
    <dgm:pt modelId="{496FA527-0492-4B7A-9E50-64F5CA19EFFC}" type="sibTrans" cxnId="{DC672DFB-4C22-464B-A843-5872C35E81B2}">
      <dgm:prSet/>
      <dgm:spPr/>
      <dgm:t>
        <a:bodyPr/>
        <a:lstStyle/>
        <a:p>
          <a:endParaRPr lang="id-ID"/>
        </a:p>
      </dgm:t>
    </dgm:pt>
    <dgm:pt modelId="{96BA99BF-C163-4BDC-9F2F-CC22D5044433}">
      <dgm:prSet/>
      <dgm:spPr/>
      <dgm:t>
        <a:bodyPr/>
        <a:lstStyle/>
        <a:p>
          <a:r>
            <a:rPr lang="en-US" smtClean="0"/>
            <a:t>Actuarial role:</a:t>
          </a:r>
          <a:endParaRPr lang="en-US" dirty="0" smtClean="0"/>
        </a:p>
      </dgm:t>
    </dgm:pt>
    <dgm:pt modelId="{07D8E02A-A1BA-4CF9-9DD0-E221F2E42B73}" type="parTrans" cxnId="{1767E9A4-E689-42E1-A463-DD8D4DCFA182}">
      <dgm:prSet/>
      <dgm:spPr/>
      <dgm:t>
        <a:bodyPr/>
        <a:lstStyle/>
        <a:p>
          <a:endParaRPr lang="id-ID"/>
        </a:p>
      </dgm:t>
    </dgm:pt>
    <dgm:pt modelId="{9EA27A4B-3092-4AB7-BDF7-8A1D975F6329}" type="sibTrans" cxnId="{1767E9A4-E689-42E1-A463-DD8D4DCFA182}">
      <dgm:prSet/>
      <dgm:spPr/>
      <dgm:t>
        <a:bodyPr/>
        <a:lstStyle/>
        <a:p>
          <a:endParaRPr lang="id-ID"/>
        </a:p>
      </dgm:t>
    </dgm:pt>
    <dgm:pt modelId="{3DAD53A3-BE46-4A01-8733-F31B9B8ECDD3}">
      <dgm:prSet/>
      <dgm:spPr/>
      <dgm:t>
        <a:bodyPr/>
        <a:lstStyle/>
        <a:p>
          <a:r>
            <a:rPr lang="en-US" dirty="0" smtClean="0"/>
            <a:t>Lead development of ESG-aligned assumptions and scenarios</a:t>
          </a:r>
        </a:p>
      </dgm:t>
    </dgm:pt>
    <dgm:pt modelId="{AD42602E-4753-424D-950A-AE0AE787ADE4}" type="parTrans" cxnId="{D0B9CF4F-EBD3-4141-BD17-3930DFCD93BD}">
      <dgm:prSet/>
      <dgm:spPr/>
      <dgm:t>
        <a:bodyPr/>
        <a:lstStyle/>
        <a:p>
          <a:endParaRPr lang="id-ID"/>
        </a:p>
      </dgm:t>
    </dgm:pt>
    <dgm:pt modelId="{F071355A-050F-4AA0-B14B-97B20F9EB07F}" type="sibTrans" cxnId="{D0B9CF4F-EBD3-4141-BD17-3930DFCD93BD}">
      <dgm:prSet/>
      <dgm:spPr/>
      <dgm:t>
        <a:bodyPr/>
        <a:lstStyle/>
        <a:p>
          <a:endParaRPr lang="id-ID"/>
        </a:p>
      </dgm:t>
    </dgm:pt>
    <dgm:pt modelId="{7CBEA3D0-250B-43DC-A30F-6953E1A81EB3}">
      <dgm:prSet/>
      <dgm:spPr/>
      <dgm:t>
        <a:bodyPr/>
        <a:lstStyle/>
        <a:p>
          <a:r>
            <a:rPr lang="en-US" dirty="0" smtClean="0"/>
            <a:t>Translate ESG risks into financial implications</a:t>
          </a:r>
          <a:endParaRPr lang="en-US" dirty="0"/>
        </a:p>
      </dgm:t>
    </dgm:pt>
    <dgm:pt modelId="{11B708DB-14E4-4E04-800E-77B05CF21536}" type="parTrans" cxnId="{ED219AA6-6B3C-4AFA-9210-136444FA6381}">
      <dgm:prSet/>
      <dgm:spPr/>
      <dgm:t>
        <a:bodyPr/>
        <a:lstStyle/>
        <a:p>
          <a:endParaRPr lang="id-ID"/>
        </a:p>
      </dgm:t>
    </dgm:pt>
    <dgm:pt modelId="{60577B46-9C08-49B6-AD83-5B2B932FBDFC}" type="sibTrans" cxnId="{ED219AA6-6B3C-4AFA-9210-136444FA6381}">
      <dgm:prSet/>
      <dgm:spPr/>
      <dgm:t>
        <a:bodyPr/>
        <a:lstStyle/>
        <a:p>
          <a:endParaRPr lang="id-ID"/>
        </a:p>
      </dgm:t>
    </dgm:pt>
    <dgm:pt modelId="{597C4317-2C44-494C-B636-381DB4A97109}" type="pres">
      <dgm:prSet presAssocID="{094EDA07-8638-4E65-9B0A-A1EA5C4003A0}" presName="linear" presStyleCnt="0">
        <dgm:presLayoutVars>
          <dgm:dir/>
          <dgm:animLvl val="lvl"/>
          <dgm:resizeHandles val="exact"/>
        </dgm:presLayoutVars>
      </dgm:prSet>
      <dgm:spPr/>
      <dgm:t>
        <a:bodyPr/>
        <a:lstStyle/>
        <a:p>
          <a:endParaRPr lang="en-US"/>
        </a:p>
      </dgm:t>
    </dgm:pt>
    <dgm:pt modelId="{C6EBFC31-60E2-4BC4-972D-B220F5E71BF2}" type="pres">
      <dgm:prSet presAssocID="{35D75B40-C1CE-4A20-9975-FC948D6C9359}" presName="parentLin" presStyleCnt="0"/>
      <dgm:spPr/>
    </dgm:pt>
    <dgm:pt modelId="{D0022ADB-0138-40D7-BAEB-FA8B3CC06B54}" type="pres">
      <dgm:prSet presAssocID="{35D75B40-C1CE-4A20-9975-FC948D6C9359}" presName="parentLeftMargin" presStyleLbl="node1" presStyleIdx="0" presStyleCnt="3"/>
      <dgm:spPr/>
      <dgm:t>
        <a:bodyPr/>
        <a:lstStyle/>
        <a:p>
          <a:endParaRPr lang="en-US"/>
        </a:p>
      </dgm:t>
    </dgm:pt>
    <dgm:pt modelId="{7D15CC70-8D97-4B76-800E-A6CACFA87E18}" type="pres">
      <dgm:prSet presAssocID="{35D75B40-C1CE-4A20-9975-FC948D6C9359}" presName="parentText" presStyleLbl="node1" presStyleIdx="0" presStyleCnt="3">
        <dgm:presLayoutVars>
          <dgm:chMax val="0"/>
          <dgm:bulletEnabled val="1"/>
        </dgm:presLayoutVars>
      </dgm:prSet>
      <dgm:spPr/>
      <dgm:t>
        <a:bodyPr/>
        <a:lstStyle/>
        <a:p>
          <a:endParaRPr lang="id-ID"/>
        </a:p>
      </dgm:t>
    </dgm:pt>
    <dgm:pt modelId="{4AE404A8-F63A-4C9B-8A93-51C78F648742}" type="pres">
      <dgm:prSet presAssocID="{35D75B40-C1CE-4A20-9975-FC948D6C9359}" presName="negativeSpace" presStyleCnt="0"/>
      <dgm:spPr/>
    </dgm:pt>
    <dgm:pt modelId="{D7259696-4BF6-4543-99D9-F922406A6D12}" type="pres">
      <dgm:prSet presAssocID="{35D75B40-C1CE-4A20-9975-FC948D6C9359}" presName="childText" presStyleLbl="conFgAcc1" presStyleIdx="0" presStyleCnt="3">
        <dgm:presLayoutVars>
          <dgm:bulletEnabled val="1"/>
        </dgm:presLayoutVars>
      </dgm:prSet>
      <dgm:spPr/>
    </dgm:pt>
    <dgm:pt modelId="{0C076135-8DEC-4803-A448-4ADE82061508}" type="pres">
      <dgm:prSet presAssocID="{211942EC-FE51-40E9-BB8B-2371629E9A45}" presName="spaceBetweenRectangles" presStyleCnt="0"/>
      <dgm:spPr/>
    </dgm:pt>
    <dgm:pt modelId="{D78873AF-846A-4888-ADF2-D4449FB9DBCB}" type="pres">
      <dgm:prSet presAssocID="{9BE5A3D9-485D-4C68-B713-4FAEE609DF36}" presName="parentLin" presStyleCnt="0"/>
      <dgm:spPr/>
    </dgm:pt>
    <dgm:pt modelId="{7D2D7782-BFA1-496F-8045-A51F1828A63D}" type="pres">
      <dgm:prSet presAssocID="{9BE5A3D9-485D-4C68-B713-4FAEE609DF36}" presName="parentLeftMargin" presStyleLbl="node1" presStyleIdx="0" presStyleCnt="3"/>
      <dgm:spPr/>
      <dgm:t>
        <a:bodyPr/>
        <a:lstStyle/>
        <a:p>
          <a:endParaRPr lang="en-US"/>
        </a:p>
      </dgm:t>
    </dgm:pt>
    <dgm:pt modelId="{FF7696D7-178A-4D55-8182-AC2661F25356}" type="pres">
      <dgm:prSet presAssocID="{9BE5A3D9-485D-4C68-B713-4FAEE609DF36}" presName="parentText" presStyleLbl="node1" presStyleIdx="1" presStyleCnt="3" custLinFactNeighborX="15585" custLinFactNeighborY="-9881">
        <dgm:presLayoutVars>
          <dgm:chMax val="0"/>
          <dgm:bulletEnabled val="1"/>
        </dgm:presLayoutVars>
      </dgm:prSet>
      <dgm:spPr/>
      <dgm:t>
        <a:bodyPr/>
        <a:lstStyle/>
        <a:p>
          <a:endParaRPr lang="en-US"/>
        </a:p>
      </dgm:t>
    </dgm:pt>
    <dgm:pt modelId="{6BD8CD02-86C7-46D9-8CB3-3CCB5253EA9C}" type="pres">
      <dgm:prSet presAssocID="{9BE5A3D9-485D-4C68-B713-4FAEE609DF36}" presName="negativeSpace" presStyleCnt="0"/>
      <dgm:spPr/>
    </dgm:pt>
    <dgm:pt modelId="{CEBA0A5C-393D-4339-B889-1CDCD2935219}" type="pres">
      <dgm:prSet presAssocID="{9BE5A3D9-485D-4C68-B713-4FAEE609DF36}" presName="childText" presStyleLbl="conFgAcc1" presStyleIdx="1" presStyleCnt="3">
        <dgm:presLayoutVars>
          <dgm:bulletEnabled val="1"/>
        </dgm:presLayoutVars>
      </dgm:prSet>
      <dgm:spPr/>
      <dgm:t>
        <a:bodyPr/>
        <a:lstStyle/>
        <a:p>
          <a:endParaRPr lang="en-US"/>
        </a:p>
      </dgm:t>
    </dgm:pt>
    <dgm:pt modelId="{7ECCFDE3-A490-4973-A11D-2580B5C5B04B}" type="pres">
      <dgm:prSet presAssocID="{3E130D78-8985-439F-92B2-59ACA99240DB}" presName="spaceBetweenRectangles" presStyleCnt="0"/>
      <dgm:spPr/>
    </dgm:pt>
    <dgm:pt modelId="{4CCF0C78-7432-4B2C-9101-F6D78DCA05AF}" type="pres">
      <dgm:prSet presAssocID="{96BA99BF-C163-4BDC-9F2F-CC22D5044433}" presName="parentLin" presStyleCnt="0"/>
      <dgm:spPr/>
    </dgm:pt>
    <dgm:pt modelId="{769B0DD9-0BFC-43CE-8BDB-96619E474588}" type="pres">
      <dgm:prSet presAssocID="{96BA99BF-C163-4BDC-9F2F-CC22D5044433}" presName="parentLeftMargin" presStyleLbl="node1" presStyleIdx="1" presStyleCnt="3"/>
      <dgm:spPr/>
      <dgm:t>
        <a:bodyPr/>
        <a:lstStyle/>
        <a:p>
          <a:endParaRPr lang="en-US"/>
        </a:p>
      </dgm:t>
    </dgm:pt>
    <dgm:pt modelId="{8B315F34-736C-45DD-8222-5DCEADFCE632}" type="pres">
      <dgm:prSet presAssocID="{96BA99BF-C163-4BDC-9F2F-CC22D5044433}" presName="parentText" presStyleLbl="node1" presStyleIdx="2" presStyleCnt="3">
        <dgm:presLayoutVars>
          <dgm:chMax val="0"/>
          <dgm:bulletEnabled val="1"/>
        </dgm:presLayoutVars>
      </dgm:prSet>
      <dgm:spPr/>
      <dgm:t>
        <a:bodyPr/>
        <a:lstStyle/>
        <a:p>
          <a:endParaRPr lang="en-US"/>
        </a:p>
      </dgm:t>
    </dgm:pt>
    <dgm:pt modelId="{D84B929E-092F-4E75-BF8B-BB82CD1BA42F}" type="pres">
      <dgm:prSet presAssocID="{96BA99BF-C163-4BDC-9F2F-CC22D5044433}" presName="negativeSpace" presStyleCnt="0"/>
      <dgm:spPr/>
    </dgm:pt>
    <dgm:pt modelId="{C794F758-9DD7-4D01-9BCF-8A15B6092E18}" type="pres">
      <dgm:prSet presAssocID="{96BA99BF-C163-4BDC-9F2F-CC22D5044433}" presName="childText" presStyleLbl="conFgAcc1" presStyleIdx="2" presStyleCnt="3">
        <dgm:presLayoutVars>
          <dgm:bulletEnabled val="1"/>
        </dgm:presLayoutVars>
      </dgm:prSet>
      <dgm:spPr/>
      <dgm:t>
        <a:bodyPr/>
        <a:lstStyle/>
        <a:p>
          <a:endParaRPr lang="en-US"/>
        </a:p>
      </dgm:t>
    </dgm:pt>
  </dgm:ptLst>
  <dgm:cxnLst>
    <dgm:cxn modelId="{4958963A-5463-452D-A3AE-B305B5E4CA16}" srcId="{094EDA07-8638-4E65-9B0A-A1EA5C4003A0}" destId="{9BE5A3D9-485D-4C68-B713-4FAEE609DF36}" srcOrd="1" destOrd="0" parTransId="{FB6CB1C5-3BCA-45CA-8489-F8649D104C77}" sibTransId="{3E130D78-8985-439F-92B2-59ACA99240DB}"/>
    <dgm:cxn modelId="{D0B9CF4F-EBD3-4141-BD17-3930DFCD93BD}" srcId="{96BA99BF-C163-4BDC-9F2F-CC22D5044433}" destId="{3DAD53A3-BE46-4A01-8733-F31B9B8ECDD3}" srcOrd="0" destOrd="0" parTransId="{AD42602E-4753-424D-950A-AE0AE787ADE4}" sibTransId="{F071355A-050F-4AA0-B14B-97B20F9EB07F}"/>
    <dgm:cxn modelId="{65132F46-B4AE-4697-A0AC-40C132C0C5B8}" type="presOf" srcId="{35D75B40-C1CE-4A20-9975-FC948D6C9359}" destId="{D0022ADB-0138-40D7-BAEB-FA8B3CC06B54}" srcOrd="0" destOrd="0" presId="urn:microsoft.com/office/officeart/2005/8/layout/list1"/>
    <dgm:cxn modelId="{C7B882E0-C761-46D8-A3A7-05605727D6DD}" type="presOf" srcId="{96BA99BF-C163-4BDC-9F2F-CC22D5044433}" destId="{769B0DD9-0BFC-43CE-8BDB-96619E474588}" srcOrd="0" destOrd="0" presId="urn:microsoft.com/office/officeart/2005/8/layout/list1"/>
    <dgm:cxn modelId="{44A98E12-C552-4CF1-854D-E9011DC81F9E}" type="presOf" srcId="{2A29687B-EAA0-464F-BABF-ECE641D1F3FD}" destId="{CEBA0A5C-393D-4339-B889-1CDCD2935219}" srcOrd="0" destOrd="0" presId="urn:microsoft.com/office/officeart/2005/8/layout/list1"/>
    <dgm:cxn modelId="{8B04CDCB-A82B-4CEA-ACD7-C1D67479906E}" type="presOf" srcId="{DDC4506D-C2F2-4213-A5D1-390E397B9280}" destId="{CEBA0A5C-393D-4339-B889-1CDCD2935219}" srcOrd="0" destOrd="2" presId="urn:microsoft.com/office/officeart/2005/8/layout/list1"/>
    <dgm:cxn modelId="{FEB3110F-255F-4744-A196-070480D96D48}" type="presOf" srcId="{9BE5A3D9-485D-4C68-B713-4FAEE609DF36}" destId="{7D2D7782-BFA1-496F-8045-A51F1828A63D}" srcOrd="0" destOrd="0" presId="urn:microsoft.com/office/officeart/2005/8/layout/list1"/>
    <dgm:cxn modelId="{61A66CDD-5788-4D40-A657-69AC2477B8F3}" type="presOf" srcId="{6978B190-1FF4-469A-95C1-E08DF92DEBCC}" destId="{CEBA0A5C-393D-4339-B889-1CDCD2935219}" srcOrd="0" destOrd="1" presId="urn:microsoft.com/office/officeart/2005/8/layout/list1"/>
    <dgm:cxn modelId="{637F2A3B-D08D-43D1-B000-82454275B0B6}" type="presOf" srcId="{7CBEA3D0-250B-43DC-A30F-6953E1A81EB3}" destId="{C794F758-9DD7-4D01-9BCF-8A15B6092E18}" srcOrd="0" destOrd="1" presId="urn:microsoft.com/office/officeart/2005/8/layout/list1"/>
    <dgm:cxn modelId="{CFFC16E2-982B-452A-842F-F433A09DB5FE}" type="presOf" srcId="{9BE5A3D9-485D-4C68-B713-4FAEE609DF36}" destId="{FF7696D7-178A-4D55-8182-AC2661F25356}" srcOrd="1" destOrd="0" presId="urn:microsoft.com/office/officeart/2005/8/layout/list1"/>
    <dgm:cxn modelId="{DC672DFB-4C22-464B-A843-5872C35E81B2}" srcId="{9BE5A3D9-485D-4C68-B713-4FAEE609DF36}" destId="{DDC4506D-C2F2-4213-A5D1-390E397B9280}" srcOrd="2" destOrd="0" parTransId="{FAC72A8D-3C7B-40BD-8F53-3020FB67EF55}" sibTransId="{496FA527-0492-4B7A-9E50-64F5CA19EFFC}"/>
    <dgm:cxn modelId="{ED219AA6-6B3C-4AFA-9210-136444FA6381}" srcId="{96BA99BF-C163-4BDC-9F2F-CC22D5044433}" destId="{7CBEA3D0-250B-43DC-A30F-6953E1A81EB3}" srcOrd="1" destOrd="0" parTransId="{11B708DB-14E4-4E04-800E-77B05CF21536}" sibTransId="{60577B46-9C08-49B6-AD83-5B2B932FBDFC}"/>
    <dgm:cxn modelId="{1767E9A4-E689-42E1-A463-DD8D4DCFA182}" srcId="{094EDA07-8638-4E65-9B0A-A1EA5C4003A0}" destId="{96BA99BF-C163-4BDC-9F2F-CC22D5044433}" srcOrd="2" destOrd="0" parTransId="{07D8E02A-A1BA-4CF9-9DD0-E221F2E42B73}" sibTransId="{9EA27A4B-3092-4AB7-BDF7-8A1D975F6329}"/>
    <dgm:cxn modelId="{7AC0D832-B605-4BFB-AD56-8A440AD3CDEE}" type="presOf" srcId="{3DAD53A3-BE46-4A01-8733-F31B9B8ECDD3}" destId="{C794F758-9DD7-4D01-9BCF-8A15B6092E18}" srcOrd="0" destOrd="0" presId="urn:microsoft.com/office/officeart/2005/8/layout/list1"/>
    <dgm:cxn modelId="{19BEF1A3-B3F9-4750-BFF2-F1301564C71E}" srcId="{9BE5A3D9-485D-4C68-B713-4FAEE609DF36}" destId="{6978B190-1FF4-469A-95C1-E08DF92DEBCC}" srcOrd="1" destOrd="0" parTransId="{CF074A28-B522-4CD2-AC14-9C0F21804A49}" sibTransId="{65BE2BF2-E774-42CA-8263-CA77F4C5149B}"/>
    <dgm:cxn modelId="{CB2EB547-0BA6-4605-8A6A-8DC4F790A15B}" type="presOf" srcId="{96BA99BF-C163-4BDC-9F2F-CC22D5044433}" destId="{8B315F34-736C-45DD-8222-5DCEADFCE632}" srcOrd="1" destOrd="0" presId="urn:microsoft.com/office/officeart/2005/8/layout/list1"/>
    <dgm:cxn modelId="{A1993972-1C84-4610-8879-874F4114CF95}" type="presOf" srcId="{094EDA07-8638-4E65-9B0A-A1EA5C4003A0}" destId="{597C4317-2C44-494C-B636-381DB4A97109}" srcOrd="0" destOrd="0" presId="urn:microsoft.com/office/officeart/2005/8/layout/list1"/>
    <dgm:cxn modelId="{7C4C6337-12AD-4D14-972D-D352939395D2}" type="presOf" srcId="{35D75B40-C1CE-4A20-9975-FC948D6C9359}" destId="{7D15CC70-8D97-4B76-800E-A6CACFA87E18}" srcOrd="1" destOrd="0" presId="urn:microsoft.com/office/officeart/2005/8/layout/list1"/>
    <dgm:cxn modelId="{A71DDCD0-5DBE-4AC3-A1EA-8F63A0B53870}" srcId="{9BE5A3D9-485D-4C68-B713-4FAEE609DF36}" destId="{2A29687B-EAA0-464F-BABF-ECE641D1F3FD}" srcOrd="0" destOrd="0" parTransId="{D9F6A280-E9FE-4E5E-A5B3-DFB9803130E0}" sibTransId="{E6A876A2-363F-40F7-AB03-C4DE2A6C48ED}"/>
    <dgm:cxn modelId="{B19D9424-4DCD-4AB6-AB5A-B50F82E8A478}" srcId="{094EDA07-8638-4E65-9B0A-A1EA5C4003A0}" destId="{35D75B40-C1CE-4A20-9975-FC948D6C9359}" srcOrd="0" destOrd="0" parTransId="{0164C848-FC63-4405-8ADD-5B242FA4BB2A}" sibTransId="{211942EC-FE51-40E9-BB8B-2371629E9A45}"/>
    <dgm:cxn modelId="{AF53609B-5929-4BE3-BC2B-E9FF88C4B48A}" type="presParOf" srcId="{597C4317-2C44-494C-B636-381DB4A97109}" destId="{C6EBFC31-60E2-4BC4-972D-B220F5E71BF2}" srcOrd="0" destOrd="0" presId="urn:microsoft.com/office/officeart/2005/8/layout/list1"/>
    <dgm:cxn modelId="{D33B5C2D-2DF0-4914-BD4D-9B0F4ECDD6EC}" type="presParOf" srcId="{C6EBFC31-60E2-4BC4-972D-B220F5E71BF2}" destId="{D0022ADB-0138-40D7-BAEB-FA8B3CC06B54}" srcOrd="0" destOrd="0" presId="urn:microsoft.com/office/officeart/2005/8/layout/list1"/>
    <dgm:cxn modelId="{4B2F1774-95BC-473D-8B87-D9222EF515E5}" type="presParOf" srcId="{C6EBFC31-60E2-4BC4-972D-B220F5E71BF2}" destId="{7D15CC70-8D97-4B76-800E-A6CACFA87E18}" srcOrd="1" destOrd="0" presId="urn:microsoft.com/office/officeart/2005/8/layout/list1"/>
    <dgm:cxn modelId="{F9859EF2-9867-4210-9D09-EED3913564DE}" type="presParOf" srcId="{597C4317-2C44-494C-B636-381DB4A97109}" destId="{4AE404A8-F63A-4C9B-8A93-51C78F648742}" srcOrd="1" destOrd="0" presId="urn:microsoft.com/office/officeart/2005/8/layout/list1"/>
    <dgm:cxn modelId="{D260F7B4-3DC5-4EC5-BCB5-720A9A2793DF}" type="presParOf" srcId="{597C4317-2C44-494C-B636-381DB4A97109}" destId="{D7259696-4BF6-4543-99D9-F922406A6D12}" srcOrd="2" destOrd="0" presId="urn:microsoft.com/office/officeart/2005/8/layout/list1"/>
    <dgm:cxn modelId="{1E6CD177-38EB-40DE-9204-C0C27E6AB666}" type="presParOf" srcId="{597C4317-2C44-494C-B636-381DB4A97109}" destId="{0C076135-8DEC-4803-A448-4ADE82061508}" srcOrd="3" destOrd="0" presId="urn:microsoft.com/office/officeart/2005/8/layout/list1"/>
    <dgm:cxn modelId="{6B88ECB7-C66B-4E36-A4E4-9C403352F019}" type="presParOf" srcId="{597C4317-2C44-494C-B636-381DB4A97109}" destId="{D78873AF-846A-4888-ADF2-D4449FB9DBCB}" srcOrd="4" destOrd="0" presId="urn:microsoft.com/office/officeart/2005/8/layout/list1"/>
    <dgm:cxn modelId="{67339B0A-3315-4265-93F4-0303B6D899FE}" type="presParOf" srcId="{D78873AF-846A-4888-ADF2-D4449FB9DBCB}" destId="{7D2D7782-BFA1-496F-8045-A51F1828A63D}" srcOrd="0" destOrd="0" presId="urn:microsoft.com/office/officeart/2005/8/layout/list1"/>
    <dgm:cxn modelId="{91188645-7DEB-4006-8CA8-0CD89C9F5A0F}" type="presParOf" srcId="{D78873AF-846A-4888-ADF2-D4449FB9DBCB}" destId="{FF7696D7-178A-4D55-8182-AC2661F25356}" srcOrd="1" destOrd="0" presId="urn:microsoft.com/office/officeart/2005/8/layout/list1"/>
    <dgm:cxn modelId="{6F7DC6F7-6CD7-43E2-8C44-7F9E1A7984DD}" type="presParOf" srcId="{597C4317-2C44-494C-B636-381DB4A97109}" destId="{6BD8CD02-86C7-46D9-8CB3-3CCB5253EA9C}" srcOrd="5" destOrd="0" presId="urn:microsoft.com/office/officeart/2005/8/layout/list1"/>
    <dgm:cxn modelId="{194E3394-675D-4841-B7B0-E55D5E8D1067}" type="presParOf" srcId="{597C4317-2C44-494C-B636-381DB4A97109}" destId="{CEBA0A5C-393D-4339-B889-1CDCD2935219}" srcOrd="6" destOrd="0" presId="urn:microsoft.com/office/officeart/2005/8/layout/list1"/>
    <dgm:cxn modelId="{2DA67715-D485-49B9-B63B-4AC1DFB74FD7}" type="presParOf" srcId="{597C4317-2C44-494C-B636-381DB4A97109}" destId="{7ECCFDE3-A490-4973-A11D-2580B5C5B04B}" srcOrd="7" destOrd="0" presId="urn:microsoft.com/office/officeart/2005/8/layout/list1"/>
    <dgm:cxn modelId="{B98C87E6-8589-4D31-A718-ECE19DB52798}" type="presParOf" srcId="{597C4317-2C44-494C-B636-381DB4A97109}" destId="{4CCF0C78-7432-4B2C-9101-F6D78DCA05AF}" srcOrd="8" destOrd="0" presId="urn:microsoft.com/office/officeart/2005/8/layout/list1"/>
    <dgm:cxn modelId="{0AF08CF0-847C-4F0B-8BF4-47B41F3C3F94}" type="presParOf" srcId="{4CCF0C78-7432-4B2C-9101-F6D78DCA05AF}" destId="{769B0DD9-0BFC-43CE-8BDB-96619E474588}" srcOrd="0" destOrd="0" presId="urn:microsoft.com/office/officeart/2005/8/layout/list1"/>
    <dgm:cxn modelId="{F2DF5D20-2836-4D67-92A3-F74C456EEDAE}" type="presParOf" srcId="{4CCF0C78-7432-4B2C-9101-F6D78DCA05AF}" destId="{8B315F34-736C-45DD-8222-5DCEADFCE632}" srcOrd="1" destOrd="0" presId="urn:microsoft.com/office/officeart/2005/8/layout/list1"/>
    <dgm:cxn modelId="{E1ACC2EE-3190-40E0-AD22-1D7DA7DD99AB}" type="presParOf" srcId="{597C4317-2C44-494C-B636-381DB4A97109}" destId="{D84B929E-092F-4E75-BF8B-BB82CD1BA42F}" srcOrd="9" destOrd="0" presId="urn:microsoft.com/office/officeart/2005/8/layout/list1"/>
    <dgm:cxn modelId="{112E5BEB-9F0D-4D02-B29C-6F6B22729E81}" type="presParOf" srcId="{597C4317-2C44-494C-B636-381DB4A97109}" destId="{C794F758-9DD7-4D01-9BCF-8A15B6092E1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E6F7C-501D-4575-A2CD-3B31A6D0921B}">
      <dsp:nvSpPr>
        <dsp:cNvPr id="0" name=""/>
        <dsp:cNvSpPr/>
      </dsp:nvSpPr>
      <dsp:spPr>
        <a:xfrm>
          <a:off x="0" y="0"/>
          <a:ext cx="8670544" cy="185699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Asset Exposure</a:t>
          </a:r>
          <a:endParaRPr lang="id-ID" sz="2500" kern="1200" dirty="0"/>
        </a:p>
        <a:p>
          <a:pPr marL="228600" lvl="1" indent="-228600" algn="l" defTabSz="889000">
            <a:lnSpc>
              <a:spcPct val="90000"/>
            </a:lnSpc>
            <a:spcBef>
              <a:spcPct val="0"/>
            </a:spcBef>
            <a:spcAft>
              <a:spcPct val="15000"/>
            </a:spcAft>
            <a:buChar char="••"/>
          </a:pPr>
          <a:r>
            <a:rPr lang="en-US" sz="2000" kern="1200" dirty="0" smtClean="0"/>
            <a:t>Devaluation of carbon-heavy industries</a:t>
          </a:r>
        </a:p>
        <a:p>
          <a:pPr marL="228600" lvl="1" indent="-228600" algn="l" defTabSz="889000">
            <a:lnSpc>
              <a:spcPct val="90000"/>
            </a:lnSpc>
            <a:spcBef>
              <a:spcPct val="0"/>
            </a:spcBef>
            <a:spcAft>
              <a:spcPct val="15000"/>
            </a:spcAft>
            <a:buChar char="••"/>
          </a:pPr>
          <a:r>
            <a:rPr lang="en-US" sz="2000" kern="1200" dirty="0" smtClean="0"/>
            <a:t>Climate-vulnerable investments at risk (e.g. real estate, agriculture)</a:t>
          </a:r>
        </a:p>
      </dsp:txBody>
      <dsp:txXfrm>
        <a:off x="54389" y="54389"/>
        <a:ext cx="6751196" cy="1748215"/>
      </dsp:txXfrm>
    </dsp:sp>
    <dsp:sp modelId="{7029C732-325E-4DCB-A4AE-1AF5A9C89428}">
      <dsp:nvSpPr>
        <dsp:cNvPr id="0" name=""/>
        <dsp:cNvSpPr/>
      </dsp:nvSpPr>
      <dsp:spPr>
        <a:xfrm>
          <a:off x="1530095" y="2269659"/>
          <a:ext cx="8670544" cy="185699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Liability Exposure</a:t>
          </a:r>
          <a:endParaRPr lang="en-US" sz="2500" kern="1200" dirty="0"/>
        </a:p>
        <a:p>
          <a:pPr marL="228600" lvl="1" indent="-228600" algn="l" defTabSz="889000">
            <a:lnSpc>
              <a:spcPct val="90000"/>
            </a:lnSpc>
            <a:spcBef>
              <a:spcPct val="0"/>
            </a:spcBef>
            <a:spcAft>
              <a:spcPct val="15000"/>
            </a:spcAft>
            <a:buChar char="••"/>
          </a:pPr>
          <a:r>
            <a:rPr lang="en-US" sz="2000" kern="1200" dirty="0" smtClean="0"/>
            <a:t>Higher claims due to increased natural disasters</a:t>
          </a:r>
          <a:endParaRPr lang="en-US" sz="2000" kern="1200" dirty="0"/>
        </a:p>
        <a:p>
          <a:pPr marL="228600" lvl="1" indent="-228600" algn="l" defTabSz="889000">
            <a:lnSpc>
              <a:spcPct val="90000"/>
            </a:lnSpc>
            <a:spcBef>
              <a:spcPct val="0"/>
            </a:spcBef>
            <a:spcAft>
              <a:spcPct val="15000"/>
            </a:spcAft>
            <a:buChar char="••"/>
          </a:pPr>
          <a:r>
            <a:rPr lang="en-US" sz="2000" kern="1200" dirty="0" smtClean="0"/>
            <a:t>Longer </a:t>
          </a:r>
          <a:r>
            <a:rPr lang="en-US" sz="2000" kern="1200" dirty="0" err="1" smtClean="0"/>
            <a:t>lifespans</a:t>
          </a:r>
          <a:r>
            <a:rPr lang="en-US" sz="2000" kern="1200" dirty="0" smtClean="0"/>
            <a:t> affecting pension liabilities due to climate-driven health shifts</a:t>
          </a:r>
          <a:endParaRPr lang="en-US" sz="2000" kern="1200" dirty="0"/>
        </a:p>
      </dsp:txBody>
      <dsp:txXfrm>
        <a:off x="1584484" y="2324048"/>
        <a:ext cx="5824623" cy="1748215"/>
      </dsp:txXfrm>
    </dsp:sp>
    <dsp:sp modelId="{94F7A44D-4944-43C3-938F-8E80F979DA2D}">
      <dsp:nvSpPr>
        <dsp:cNvPr id="0" name=""/>
        <dsp:cNvSpPr/>
      </dsp:nvSpPr>
      <dsp:spPr>
        <a:xfrm>
          <a:off x="7463497" y="1459803"/>
          <a:ext cx="1207046" cy="120704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d-ID" sz="3600" kern="1200"/>
        </a:p>
      </dsp:txBody>
      <dsp:txXfrm>
        <a:off x="7735082" y="1459803"/>
        <a:ext cx="663876" cy="908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85D12-31F2-4C9C-9145-5DCA90DB1F7E}">
      <dsp:nvSpPr>
        <dsp:cNvPr id="0" name=""/>
        <dsp:cNvSpPr/>
      </dsp:nvSpPr>
      <dsp:spPr>
        <a:xfrm>
          <a:off x="0" y="5369"/>
          <a:ext cx="9060872" cy="1048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F</a:t>
          </a:r>
          <a:r>
            <a:rPr lang="en-US" sz="2000" kern="1200" dirty="0" err="1" smtClean="0"/>
            <a:t>rom</a:t>
          </a:r>
          <a:r>
            <a:rPr lang="en-US" sz="2000" kern="1200" dirty="0" smtClean="0"/>
            <a:t> socially conscious professionals to technological gurus.</a:t>
          </a:r>
          <a:endParaRPr lang="id-ID" sz="2000" kern="1200" dirty="0"/>
        </a:p>
      </dsp:txBody>
      <dsp:txXfrm>
        <a:off x="51175" y="56544"/>
        <a:ext cx="8958522" cy="945970"/>
      </dsp:txXfrm>
    </dsp:sp>
    <dsp:sp modelId="{DCF1D465-1442-4D1B-B255-18DD28790DB1}">
      <dsp:nvSpPr>
        <dsp:cNvPr id="0" name=""/>
        <dsp:cNvSpPr/>
      </dsp:nvSpPr>
      <dsp:spPr>
        <a:xfrm>
          <a:off x="0" y="1214970"/>
          <a:ext cx="9060872" cy="1048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Transparency, equality, and the public interest are among the responsibilities that extend beyond accuracy.</a:t>
          </a:r>
          <a:endParaRPr lang="id-ID" sz="2000" kern="1200" dirty="0"/>
        </a:p>
      </dsp:txBody>
      <dsp:txXfrm>
        <a:off x="51175" y="1266145"/>
        <a:ext cx="8958522" cy="945970"/>
      </dsp:txXfrm>
    </dsp:sp>
    <dsp:sp modelId="{0C3DEA93-5668-4CF7-84E2-3172974B6EF6}">
      <dsp:nvSpPr>
        <dsp:cNvPr id="0" name=""/>
        <dsp:cNvSpPr/>
      </dsp:nvSpPr>
      <dsp:spPr>
        <a:xfrm>
          <a:off x="0" y="2424570"/>
          <a:ext cx="9060872" cy="1048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Increased</a:t>
          </a:r>
          <a:r>
            <a:rPr lang="id-ID" sz="2000" kern="1200" dirty="0" smtClean="0"/>
            <a:t> </a:t>
          </a:r>
          <a:r>
            <a:rPr lang="en-US" sz="2000" kern="1200" dirty="0" smtClean="0"/>
            <a:t>responsibility for actuarial advice' long-term social effects.</a:t>
          </a:r>
          <a:endParaRPr lang="id-ID" sz="2000" kern="1200" dirty="0"/>
        </a:p>
      </dsp:txBody>
      <dsp:txXfrm>
        <a:off x="51175" y="2475745"/>
        <a:ext cx="8958522"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59696-4BF6-4543-99D9-F922406A6D12}">
      <dsp:nvSpPr>
        <dsp:cNvPr id="0" name=""/>
        <dsp:cNvSpPr/>
      </dsp:nvSpPr>
      <dsp:spPr>
        <a:xfrm>
          <a:off x="0" y="477593"/>
          <a:ext cx="8562108" cy="453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15CC70-8D97-4B76-800E-A6CACFA87E18}">
      <dsp:nvSpPr>
        <dsp:cNvPr id="0" name=""/>
        <dsp:cNvSpPr/>
      </dsp:nvSpPr>
      <dsp:spPr>
        <a:xfrm>
          <a:off x="428105" y="211913"/>
          <a:ext cx="5993475" cy="5313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39" tIns="0" rIns="226539" bIns="0" numCol="1" spcCol="1270" anchor="ctr" anchorCtr="0">
          <a:noAutofit/>
        </a:bodyPr>
        <a:lstStyle/>
        <a:p>
          <a:pPr lvl="0" algn="l" defTabSz="800100">
            <a:lnSpc>
              <a:spcPct val="90000"/>
            </a:lnSpc>
            <a:spcBef>
              <a:spcPct val="0"/>
            </a:spcBef>
            <a:spcAft>
              <a:spcPct val="35000"/>
            </a:spcAft>
          </a:pPr>
          <a:r>
            <a:rPr lang="en-US" sz="1800" kern="1200" smtClean="0"/>
            <a:t>What was once voluntary disclosure is now becoming legally enforced.</a:t>
          </a:r>
          <a:endParaRPr lang="id-ID" sz="1800" kern="1200"/>
        </a:p>
      </dsp:txBody>
      <dsp:txXfrm>
        <a:off x="454044" y="237852"/>
        <a:ext cx="5941597" cy="479482"/>
      </dsp:txXfrm>
    </dsp:sp>
    <dsp:sp modelId="{CEBA0A5C-393D-4339-B889-1CDCD2935219}">
      <dsp:nvSpPr>
        <dsp:cNvPr id="0" name=""/>
        <dsp:cNvSpPr/>
      </dsp:nvSpPr>
      <dsp:spPr>
        <a:xfrm>
          <a:off x="0" y="1294073"/>
          <a:ext cx="8562108" cy="15309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515" tIns="374904" rIns="66451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ESG metrics must be quantifiable and auditable</a:t>
          </a:r>
        </a:p>
        <a:p>
          <a:pPr marL="171450" lvl="1" indent="-171450" algn="l" defTabSz="800100">
            <a:lnSpc>
              <a:spcPct val="90000"/>
            </a:lnSpc>
            <a:spcBef>
              <a:spcPct val="0"/>
            </a:spcBef>
            <a:spcAft>
              <a:spcPct val="15000"/>
            </a:spcAft>
            <a:buChar char="••"/>
          </a:pPr>
          <a:r>
            <a:rPr lang="en-US" sz="1800" kern="1200" dirty="0" smtClean="0"/>
            <a:t>Actuaries must help define, measure, and manage ESG-related liabilities and risks</a:t>
          </a:r>
        </a:p>
        <a:p>
          <a:pPr marL="171450" lvl="1" indent="-171450" algn="l" defTabSz="800100">
            <a:lnSpc>
              <a:spcPct val="90000"/>
            </a:lnSpc>
            <a:spcBef>
              <a:spcPct val="0"/>
            </a:spcBef>
            <a:spcAft>
              <a:spcPct val="15000"/>
            </a:spcAft>
            <a:buChar char="••"/>
          </a:pPr>
          <a:r>
            <a:rPr lang="en-US" sz="1800" kern="1200" dirty="0" smtClean="0"/>
            <a:t>Investors and boards demand transparent ESG impact assessments</a:t>
          </a:r>
        </a:p>
      </dsp:txBody>
      <dsp:txXfrm>
        <a:off x="0" y="1294073"/>
        <a:ext cx="8562108" cy="1530900"/>
      </dsp:txXfrm>
    </dsp:sp>
    <dsp:sp modelId="{FF7696D7-178A-4D55-8182-AC2661F25356}">
      <dsp:nvSpPr>
        <dsp:cNvPr id="0" name=""/>
        <dsp:cNvSpPr/>
      </dsp:nvSpPr>
      <dsp:spPr>
        <a:xfrm>
          <a:off x="494825" y="975890"/>
          <a:ext cx="5993475" cy="5313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39" tIns="0" rIns="226539" bIns="0" numCol="1" spcCol="1270" anchor="ctr" anchorCtr="0">
          <a:noAutofit/>
        </a:bodyPr>
        <a:lstStyle/>
        <a:p>
          <a:pPr lvl="0" algn="l" defTabSz="800100">
            <a:lnSpc>
              <a:spcPct val="90000"/>
            </a:lnSpc>
            <a:spcBef>
              <a:spcPct val="0"/>
            </a:spcBef>
            <a:spcAft>
              <a:spcPct val="35000"/>
            </a:spcAft>
          </a:pPr>
          <a:r>
            <a:rPr lang="en-US" sz="1800" kern="1200" smtClean="0"/>
            <a:t>Trends:</a:t>
          </a:r>
          <a:endParaRPr lang="en-US" sz="1800" kern="1200" dirty="0" smtClean="0"/>
        </a:p>
      </dsp:txBody>
      <dsp:txXfrm>
        <a:off x="520764" y="1001829"/>
        <a:ext cx="5941597" cy="479482"/>
      </dsp:txXfrm>
    </dsp:sp>
    <dsp:sp modelId="{C794F758-9DD7-4D01-9BCF-8A15B6092E18}">
      <dsp:nvSpPr>
        <dsp:cNvPr id="0" name=""/>
        <dsp:cNvSpPr/>
      </dsp:nvSpPr>
      <dsp:spPr>
        <a:xfrm>
          <a:off x="0" y="3187854"/>
          <a:ext cx="8562108" cy="1020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515" tIns="374904" rIns="66451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Lead development of ESG-aligned assumptions and scenarios</a:t>
          </a:r>
        </a:p>
        <a:p>
          <a:pPr marL="171450" lvl="1" indent="-171450" algn="l" defTabSz="800100">
            <a:lnSpc>
              <a:spcPct val="90000"/>
            </a:lnSpc>
            <a:spcBef>
              <a:spcPct val="0"/>
            </a:spcBef>
            <a:spcAft>
              <a:spcPct val="15000"/>
            </a:spcAft>
            <a:buChar char="••"/>
          </a:pPr>
          <a:r>
            <a:rPr lang="en-US" sz="1800" kern="1200" dirty="0" smtClean="0"/>
            <a:t>Translate ESG risks into financial implications</a:t>
          </a:r>
          <a:endParaRPr lang="en-US" sz="1800" kern="1200" dirty="0"/>
        </a:p>
      </dsp:txBody>
      <dsp:txXfrm>
        <a:off x="0" y="3187854"/>
        <a:ext cx="8562108" cy="1020600"/>
      </dsp:txXfrm>
    </dsp:sp>
    <dsp:sp modelId="{8B315F34-736C-45DD-8222-5DCEADFCE632}">
      <dsp:nvSpPr>
        <dsp:cNvPr id="0" name=""/>
        <dsp:cNvSpPr/>
      </dsp:nvSpPr>
      <dsp:spPr>
        <a:xfrm>
          <a:off x="428105" y="2922174"/>
          <a:ext cx="5993475" cy="53136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39" tIns="0" rIns="226539" bIns="0" numCol="1" spcCol="1270" anchor="ctr" anchorCtr="0">
          <a:noAutofit/>
        </a:bodyPr>
        <a:lstStyle/>
        <a:p>
          <a:pPr lvl="0" algn="l" defTabSz="800100">
            <a:lnSpc>
              <a:spcPct val="90000"/>
            </a:lnSpc>
            <a:spcBef>
              <a:spcPct val="0"/>
            </a:spcBef>
            <a:spcAft>
              <a:spcPct val="35000"/>
            </a:spcAft>
          </a:pPr>
          <a:r>
            <a:rPr lang="en-US" sz="1800" kern="1200" smtClean="0"/>
            <a:t>Actuarial role:</a:t>
          </a:r>
          <a:endParaRPr lang="en-US" sz="1800" kern="1200" dirty="0" smtClean="0"/>
        </a:p>
      </dsp:txBody>
      <dsp:txXfrm>
        <a:off x="454044" y="2948113"/>
        <a:ext cx="5941597"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5C5074-FC4B-4CFE-AB3D-BFA87C0856B8}"/>
              </a:ext>
            </a:extLst>
          </p:cNvPr>
          <p:cNvSpPr/>
          <p:nvPr userDrawn="1"/>
        </p:nvSpPr>
        <p:spPr>
          <a:xfrm>
            <a:off x="0" y="1912640"/>
            <a:ext cx="12192000" cy="2880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Oval 2">
            <a:extLst>
              <a:ext uri="{FF2B5EF4-FFF2-40B4-BE49-F238E27FC236}">
                <a16:creationId xmlns:a16="http://schemas.microsoft.com/office/drawing/2014/main" id="{46A8B293-31D9-4EF8-8B7E-C8F47D3C3A4F}"/>
              </a:ext>
            </a:extLst>
          </p:cNvPr>
          <p:cNvSpPr/>
          <p:nvPr userDrawn="1"/>
        </p:nvSpPr>
        <p:spPr>
          <a:xfrm>
            <a:off x="6925208" y="4958813"/>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aphic 14">
            <a:extLst>
              <a:ext uri="{FF2B5EF4-FFF2-40B4-BE49-F238E27FC236}">
                <a16:creationId xmlns:a16="http://schemas.microsoft.com/office/drawing/2014/main" id="{2CD99903-D9BC-4CB3-9028-9222C6021218}"/>
              </a:ext>
            </a:extLst>
          </p:cNvPr>
          <p:cNvGrpSpPr/>
          <p:nvPr userDrawn="1"/>
        </p:nvGrpSpPr>
        <p:grpSpPr>
          <a:xfrm>
            <a:off x="6859251" y="1509182"/>
            <a:ext cx="4568370" cy="3687236"/>
            <a:chOff x="2444748" y="555045"/>
            <a:chExt cx="7282048" cy="5727454"/>
          </a:xfrm>
        </p:grpSpPr>
        <p:sp>
          <p:nvSpPr>
            <p:cNvPr id="5" name="Freeform: Shape 4">
              <a:extLst>
                <a:ext uri="{FF2B5EF4-FFF2-40B4-BE49-F238E27FC236}">
                  <a16:creationId xmlns:a16="http://schemas.microsoft.com/office/drawing/2014/main" id="{C0706ACC-C7BD-466E-AAD0-98EB88D3EA2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2690B80-C7FD-4314-B3C6-FDC4A3F1E77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B7A8EFE-AF85-45E9-826E-C5BA03A1F35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62826B7-0248-4538-ACD4-5E9EA6C4881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0E8C849A-2C0E-4C57-9741-3E2EC0D0C89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57760D15-C97F-425A-A4BC-A5F09A0D2FFB}"/>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8D6D70-B4DD-4089-93CE-CCF9720EABD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48B7897-FAD7-46BF-A4CB-B0F6EAA45B4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3" name="Picture Placeholder 2">
            <a:extLst>
              <a:ext uri="{FF2B5EF4-FFF2-40B4-BE49-F238E27FC236}">
                <a16:creationId xmlns:a16="http://schemas.microsoft.com/office/drawing/2014/main" id="{DB1E405F-3A4A-48C5-9340-F20F2A97569A}"/>
              </a:ext>
            </a:extLst>
          </p:cNvPr>
          <p:cNvSpPr>
            <a:spLocks noGrp="1"/>
          </p:cNvSpPr>
          <p:nvPr>
            <p:ph type="pic" idx="15" hasCustomPrompt="1"/>
          </p:nvPr>
        </p:nvSpPr>
        <p:spPr>
          <a:xfrm>
            <a:off x="7004813" y="1641789"/>
            <a:ext cx="42558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Text Placeholder 9">
            <a:extLst>
              <a:ext uri="{FF2B5EF4-FFF2-40B4-BE49-F238E27FC236}">
                <a16:creationId xmlns:a16="http://schemas.microsoft.com/office/drawing/2014/main" id="{96EDD60F-8AE0-4306-89FE-865AD35D136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EEBE92B-4C43-4360-A334-1907DAE0919E}"/>
              </a:ext>
            </a:extLst>
          </p:cNvPr>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2192C64-74BE-4458-A1A9-778DF09ED51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813187D0-1EB0-49E5-8698-909F94888AE1}"/>
              </a:ext>
            </a:extLst>
          </p:cNvPr>
          <p:cNvSpPr/>
          <p:nvPr userDrawn="1"/>
        </p:nvSpPr>
        <p:spPr>
          <a:xfrm>
            <a:off x="3397776" y="2717708"/>
            <a:ext cx="8794226" cy="240487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4" name="Group 3">
            <a:extLst>
              <a:ext uri="{FF2B5EF4-FFF2-40B4-BE49-F238E27FC236}">
                <a16:creationId xmlns:a16="http://schemas.microsoft.com/office/drawing/2014/main" id="{F1E3D1A7-252E-468D-BC21-CAD709ABC6A1}"/>
              </a:ext>
            </a:extLst>
          </p:cNvPr>
          <p:cNvGrpSpPr/>
          <p:nvPr userDrawn="1"/>
        </p:nvGrpSpPr>
        <p:grpSpPr>
          <a:xfrm>
            <a:off x="733478" y="1571013"/>
            <a:ext cx="2664296" cy="4683693"/>
            <a:chOff x="445712" y="1449040"/>
            <a:chExt cx="2113018" cy="3924176"/>
          </a:xfrm>
        </p:grpSpPr>
        <p:sp>
          <p:nvSpPr>
            <p:cNvPr id="5" name="Rounded Rectangle 4">
              <a:extLst>
                <a:ext uri="{FF2B5EF4-FFF2-40B4-BE49-F238E27FC236}">
                  <a16:creationId xmlns:a16="http://schemas.microsoft.com/office/drawing/2014/main" id="{E0A6BA71-72E8-4693-8209-A8CED045734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7AAAFD03-8287-4A0B-9C6E-491529AE2A3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3A2A64B0-CBFC-43E7-B30E-EF38CB49BE66}"/>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00A16E07-F637-4BC4-8D2D-EB2BA688F93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145304A0-633D-483E-B5D4-E88C5103AD1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0" name="Picture Placeholder 2">
            <a:extLst>
              <a:ext uri="{FF2B5EF4-FFF2-40B4-BE49-F238E27FC236}">
                <a16:creationId xmlns:a16="http://schemas.microsoft.com/office/drawing/2014/main" id="{AD62BF6F-C173-49AC-B1A7-881D95D2A874}"/>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35">
            <a:extLst>
              <a:ext uri="{FF2B5EF4-FFF2-40B4-BE49-F238E27FC236}">
                <a16:creationId xmlns:a16="http://schemas.microsoft.com/office/drawing/2014/main" id="{142C5724-77FA-40DA-AA3D-C4803879E32C}"/>
              </a:ext>
            </a:extLst>
          </p:cNvPr>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36">
            <a:extLst>
              <a:ext uri="{FF2B5EF4-FFF2-40B4-BE49-F238E27FC236}">
                <a16:creationId xmlns:a16="http://schemas.microsoft.com/office/drawing/2014/main" id="{566854F9-C82B-42C0-9864-814364F78D49}"/>
              </a:ext>
            </a:extLst>
          </p:cNvPr>
          <p:cNvSpPr/>
          <p:nvPr userDrawn="1"/>
        </p:nvSpPr>
        <p:spPr>
          <a:xfrm rot="10800000">
            <a:off x="5135892" y="1119739"/>
            <a:ext cx="4022165" cy="5305775"/>
          </a:xfrm>
          <a:prstGeom prst="round2SameRect">
            <a:avLst>
              <a:gd name="adj1" fmla="val 84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Picture Placeholder 35">
            <a:extLst>
              <a:ext uri="{FF2B5EF4-FFF2-40B4-BE49-F238E27FC236}">
                <a16:creationId xmlns:a16="http://schemas.microsoft.com/office/drawing/2014/main" id="{FF27A6A8-5D29-45CB-A1C8-DC0DB5928EA3}"/>
              </a:ext>
            </a:extLst>
          </p:cNvPr>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5" name="제목 1">
            <a:extLst>
              <a:ext uri="{FF2B5EF4-FFF2-40B4-BE49-F238E27FC236}">
                <a16:creationId xmlns:a16="http://schemas.microsoft.com/office/drawing/2014/main" id="{268330C9-9399-4829-94E1-871D4C2C6A66}"/>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4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4"/>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757603" y="339509"/>
            <a:ext cx="81391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2" name="Rectangle 1">
            <a:extLst>
              <a:ext uri="{FF2B5EF4-FFF2-40B4-BE49-F238E27FC236}">
                <a16:creationId xmlns:a16="http://schemas.microsoft.com/office/drawing/2014/main" id="{18FCB7EA-8D92-4D0E-9CA0-85144BF38C6B}"/>
              </a:ext>
            </a:extLst>
          </p:cNvPr>
          <p:cNvSpPr/>
          <p:nvPr userDrawn="1"/>
        </p:nvSpPr>
        <p:spPr>
          <a:xfrm>
            <a:off x="0" y="0"/>
            <a:ext cx="33051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D802EA39-5DED-448F-8820-B1ABE5CA1E71}"/>
              </a:ext>
            </a:extLst>
          </p:cNvPr>
          <p:cNvSpPr>
            <a:spLocks noGrp="1"/>
          </p:cNvSpPr>
          <p:nvPr>
            <p:ph type="pic" idx="11" hasCustomPrompt="1"/>
          </p:nvPr>
        </p:nvSpPr>
        <p:spPr>
          <a:xfrm>
            <a:off x="716587" y="1337925"/>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2F7CE143-A17C-48DA-B38E-D420E73F1F4A}"/>
              </a:ext>
            </a:extLst>
          </p:cNvPr>
          <p:cNvSpPr>
            <a:spLocks noGrp="1"/>
          </p:cNvSpPr>
          <p:nvPr>
            <p:ph type="pic" idx="12" hasCustomPrompt="1"/>
          </p:nvPr>
        </p:nvSpPr>
        <p:spPr>
          <a:xfrm>
            <a:off x="3870959" y="1413181"/>
            <a:ext cx="1645288" cy="1645288"/>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1FE75AB2-0C94-497E-AD67-9C328DBA4955}"/>
              </a:ext>
            </a:extLst>
          </p:cNvPr>
          <p:cNvSpPr>
            <a:spLocks noGrp="1"/>
          </p:cNvSpPr>
          <p:nvPr>
            <p:ph type="pic" idx="13" hasCustomPrompt="1"/>
          </p:nvPr>
        </p:nvSpPr>
        <p:spPr>
          <a:xfrm>
            <a:off x="6770685" y="1413181"/>
            <a:ext cx="1645288" cy="1645288"/>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F8C33CBB-29FC-42FB-B7CF-AC46C7F9D535}"/>
              </a:ext>
            </a:extLst>
          </p:cNvPr>
          <p:cNvSpPr>
            <a:spLocks noGrp="1"/>
          </p:cNvSpPr>
          <p:nvPr>
            <p:ph type="pic" idx="14" hasCustomPrompt="1"/>
          </p:nvPr>
        </p:nvSpPr>
        <p:spPr>
          <a:xfrm>
            <a:off x="9670412" y="1413181"/>
            <a:ext cx="1645288" cy="1645288"/>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a:extLst>
              <a:ext uri="{FF2B5EF4-FFF2-40B4-BE49-F238E27FC236}">
                <a16:creationId xmlns:a16="http://schemas.microsoft.com/office/drawing/2014/main" id="{05352C5B-FBD3-435D-9512-C93A0A1359B7}"/>
              </a:ext>
            </a:extLst>
          </p:cNvPr>
          <p:cNvSpPr>
            <a:spLocks noGrp="1"/>
          </p:cNvSpPr>
          <p:nvPr>
            <p:ph type="pic" idx="15" hasCustomPrompt="1"/>
          </p:nvPr>
        </p:nvSpPr>
        <p:spPr>
          <a:xfrm>
            <a:off x="3870959" y="4003981"/>
            <a:ext cx="1645288" cy="1645288"/>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Picture Placeholder 2">
            <a:extLst>
              <a:ext uri="{FF2B5EF4-FFF2-40B4-BE49-F238E27FC236}">
                <a16:creationId xmlns:a16="http://schemas.microsoft.com/office/drawing/2014/main" id="{2D54D713-E45D-430A-9800-572AB275CE05}"/>
              </a:ext>
            </a:extLst>
          </p:cNvPr>
          <p:cNvSpPr>
            <a:spLocks noGrp="1"/>
          </p:cNvSpPr>
          <p:nvPr>
            <p:ph type="pic" idx="16" hasCustomPrompt="1"/>
          </p:nvPr>
        </p:nvSpPr>
        <p:spPr>
          <a:xfrm>
            <a:off x="6770685" y="4003981"/>
            <a:ext cx="1645288" cy="1645288"/>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7278150E-0CF8-4DE5-B9B3-5454DEEA0C24}"/>
              </a:ext>
            </a:extLst>
          </p:cNvPr>
          <p:cNvSpPr>
            <a:spLocks noGrp="1"/>
          </p:cNvSpPr>
          <p:nvPr>
            <p:ph type="pic" idx="17" hasCustomPrompt="1"/>
          </p:nvPr>
        </p:nvSpPr>
        <p:spPr>
          <a:xfrm>
            <a:off x="9670412" y="4003981"/>
            <a:ext cx="1645288" cy="1645288"/>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9AF168-5D44-4851-A705-AE9B9E7AE43C}"/>
              </a:ext>
            </a:extLst>
          </p:cNvPr>
          <p:cNvSpPr>
            <a:spLocks noGrp="1"/>
          </p:cNvSpPr>
          <p:nvPr>
            <p:ph type="pic" sz="quarter" idx="14" hasCustomPrompt="1"/>
          </p:nvPr>
        </p:nvSpPr>
        <p:spPr>
          <a:xfrm>
            <a:off x="0" y="-1"/>
            <a:ext cx="12192000" cy="395089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2F82AFC-ADCE-4ECF-AE6F-6E947248187A}"/>
              </a:ext>
            </a:extLst>
          </p:cNvPr>
          <p:cNvSpPr>
            <a:spLocks noGrp="1"/>
          </p:cNvSpPr>
          <p:nvPr>
            <p:ph type="pic" idx="1" hasCustomPrompt="1"/>
          </p:nvPr>
        </p:nvSpPr>
        <p:spPr>
          <a:xfrm>
            <a:off x="2397589" y="548640"/>
            <a:ext cx="3696000" cy="32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F38A22A7-70F6-42FD-9BCC-09C9D39F335C}"/>
              </a:ext>
            </a:extLst>
          </p:cNvPr>
          <p:cNvSpPr>
            <a:spLocks noGrp="1"/>
          </p:cNvSpPr>
          <p:nvPr>
            <p:ph type="pic" idx="10" hasCustomPrompt="1"/>
          </p:nvPr>
        </p:nvSpPr>
        <p:spPr>
          <a:xfrm>
            <a:off x="6096917" y="548640"/>
            <a:ext cx="5136000" cy="32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Rectangle 7">
            <a:extLst>
              <a:ext uri="{FF2B5EF4-FFF2-40B4-BE49-F238E27FC236}">
                <a16:creationId xmlns:a16="http://schemas.microsoft.com/office/drawing/2014/main" id="{E765755F-B397-4AEB-84EE-3DED490ADC3F}"/>
              </a:ext>
            </a:extLst>
          </p:cNvPr>
          <p:cNvSpPr/>
          <p:nvPr userDrawn="1"/>
        </p:nvSpPr>
        <p:spPr>
          <a:xfrm>
            <a:off x="0" y="548640"/>
            <a:ext cx="2397589"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8">
            <a:extLst>
              <a:ext uri="{FF2B5EF4-FFF2-40B4-BE49-F238E27FC236}">
                <a16:creationId xmlns:a16="http://schemas.microsoft.com/office/drawing/2014/main" id="{B1AB36E9-B3FF-425B-9F6D-439DCABAC3CF}"/>
              </a:ext>
            </a:extLst>
          </p:cNvPr>
          <p:cNvSpPr/>
          <p:nvPr userDrawn="1"/>
        </p:nvSpPr>
        <p:spPr>
          <a:xfrm>
            <a:off x="11226800" y="548640"/>
            <a:ext cx="9652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90"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20" y="0"/>
            <a:ext cx="581152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p:nvSpPr>
        <p:spPr>
          <a:xfrm>
            <a:off x="5885759" y="948174"/>
            <a:ext cx="5998117" cy="707886"/>
          </a:xfrm>
          <a:prstGeom prst="rect">
            <a:avLst/>
          </a:prstGeom>
        </p:spPr>
        <p:txBody>
          <a:bodyPr wrap="none">
            <a:spAutoFit/>
          </a:bodyPr>
          <a:lstStyle/>
          <a:p>
            <a:r>
              <a:rPr lang="id-ID" sz="4000" dirty="0" smtClean="0">
                <a:latin typeface="Gill Sans Ultra Bold" pitchFamily="34" charset="0"/>
              </a:rPr>
              <a:t>Actuaries Summit</a:t>
            </a:r>
            <a:endParaRPr lang="id-ID" sz="4000" dirty="0">
              <a:latin typeface="Gill Sans Ultra Bold" pitchFamily="34" charset="0"/>
            </a:endParaRPr>
          </a:p>
        </p:txBody>
      </p:sp>
      <p:pic>
        <p:nvPicPr>
          <p:cNvPr id="3" name="Picture 2" descr="1715124384014.jpg"/>
          <p:cNvPicPr>
            <a:picLocks noChangeAspect="1"/>
          </p:cNvPicPr>
          <p:nvPr/>
        </p:nvPicPr>
        <p:blipFill>
          <a:blip r:embed="rId2"/>
          <a:srcRect r="25067" b="36916"/>
          <a:stretch>
            <a:fillRect/>
          </a:stretch>
        </p:blipFill>
        <p:spPr>
          <a:xfrm>
            <a:off x="0" y="0"/>
            <a:ext cx="5709920" cy="3779520"/>
          </a:xfrm>
          <a:prstGeom prst="rect">
            <a:avLst/>
          </a:prstGeom>
        </p:spPr>
      </p:pic>
      <p:sp>
        <p:nvSpPr>
          <p:cNvPr id="4" name="Rectangle 3"/>
          <p:cNvSpPr/>
          <p:nvPr/>
        </p:nvSpPr>
        <p:spPr>
          <a:xfrm>
            <a:off x="6318893" y="2106414"/>
            <a:ext cx="5281510" cy="523220"/>
          </a:xfrm>
          <a:prstGeom prst="rect">
            <a:avLst/>
          </a:prstGeom>
        </p:spPr>
        <p:txBody>
          <a:bodyPr wrap="none">
            <a:spAutoFit/>
          </a:bodyPr>
          <a:lstStyle/>
          <a:p>
            <a:r>
              <a:rPr lang="id-ID" sz="2800" dirty="0" smtClean="0">
                <a:latin typeface="Gill Sans Ultra Bold" pitchFamily="34" charset="0"/>
              </a:rPr>
              <a:t>New Age, </a:t>
            </a:r>
            <a:r>
              <a:rPr lang="id-ID" sz="2800" smtClean="0">
                <a:latin typeface="Gill Sans Ultra Bold" pitchFamily="34" charset="0"/>
              </a:rPr>
              <a:t>New Actuary</a:t>
            </a:r>
            <a:endParaRPr lang="id-ID" sz="2800" dirty="0">
              <a:latin typeface="Gill Sans Ultra Bold" pitchFamily="34" charset="0"/>
            </a:endParaRPr>
          </a:p>
        </p:txBody>
      </p:sp>
      <p:sp>
        <p:nvSpPr>
          <p:cNvPr id="5" name="Rectangle 4"/>
          <p:cNvSpPr/>
          <p:nvPr/>
        </p:nvSpPr>
        <p:spPr>
          <a:xfrm>
            <a:off x="6327842" y="5621774"/>
            <a:ext cx="5340115" cy="707886"/>
          </a:xfrm>
          <a:prstGeom prst="rect">
            <a:avLst/>
          </a:prstGeom>
        </p:spPr>
        <p:txBody>
          <a:bodyPr wrap="none">
            <a:spAutoFit/>
          </a:bodyPr>
          <a:lstStyle/>
          <a:p>
            <a:pPr algn="r"/>
            <a:r>
              <a:rPr lang="id-ID" sz="2000" dirty="0" smtClean="0">
                <a:latin typeface="Gill Sans Ultra Bold" pitchFamily="34" charset="0"/>
              </a:rPr>
              <a:t>International Convention Centre</a:t>
            </a:r>
          </a:p>
          <a:p>
            <a:pPr algn="r"/>
            <a:r>
              <a:rPr lang="id-ID" sz="2000" dirty="0" smtClean="0">
                <a:latin typeface="Gill Sans Ultra Bold" pitchFamily="34" charset="0"/>
              </a:rPr>
              <a:t>Sydney</a:t>
            </a:r>
            <a:endParaRPr lang="id-ID" sz="2000" dirty="0">
              <a:latin typeface="Gill Sans Ultra Bold" pitchFamily="34" charset="0"/>
            </a:endParaRPr>
          </a:p>
        </p:txBody>
      </p:sp>
      <p:sp>
        <p:nvSpPr>
          <p:cNvPr id="6" name="Rectangle 5"/>
          <p:cNvSpPr/>
          <p:nvPr/>
        </p:nvSpPr>
        <p:spPr>
          <a:xfrm>
            <a:off x="243840" y="4483854"/>
            <a:ext cx="3502882" cy="461665"/>
          </a:xfrm>
          <a:prstGeom prst="rect">
            <a:avLst/>
          </a:prstGeom>
        </p:spPr>
        <p:txBody>
          <a:bodyPr wrap="none">
            <a:spAutoFit/>
          </a:bodyPr>
          <a:lstStyle/>
          <a:p>
            <a:r>
              <a:rPr lang="id-ID" sz="2400" dirty="0" smtClean="0">
                <a:latin typeface="Gill Sans Ultra Bold" pitchFamily="34" charset="0"/>
              </a:rPr>
              <a:t>11-13 June 2025</a:t>
            </a:r>
            <a:endParaRPr lang="id-ID" sz="2400" dirty="0">
              <a:latin typeface="Gill Sans Ultra Bold" pitchFamily="34" charset="0"/>
            </a:endParaRPr>
          </a:p>
        </p:txBody>
      </p:sp>
      <p:cxnSp>
        <p:nvCxnSpPr>
          <p:cNvPr id="9" name="Straight Connector 8"/>
          <p:cNvCxnSpPr/>
          <p:nvPr/>
        </p:nvCxnSpPr>
        <p:spPr>
          <a:xfrm>
            <a:off x="6075680" y="1808480"/>
            <a:ext cx="570992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 y="5100320"/>
            <a:ext cx="373888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ctuaries_Institute_Logo.png"/>
          <p:cNvPicPr>
            <a:picLocks noChangeAspect="1"/>
          </p:cNvPicPr>
          <p:nvPr/>
        </p:nvPicPr>
        <p:blipFill>
          <a:blip r:embed="rId3"/>
          <a:stretch>
            <a:fillRect/>
          </a:stretch>
        </p:blipFill>
        <p:spPr>
          <a:xfrm>
            <a:off x="7976076" y="3576520"/>
            <a:ext cx="3504724" cy="14719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Freeform: Shape 364">
            <a:extLst>
              <a:ext uri="{FF2B5EF4-FFF2-40B4-BE49-F238E27FC236}">
                <a16:creationId xmlns:a16="http://schemas.microsoft.com/office/drawing/2014/main" id="{C93669E2-5C7A-4DD7-8325-FBE096577AEF}"/>
              </a:ext>
            </a:extLst>
          </p:cNvPr>
          <p:cNvSpPr/>
          <p:nvPr/>
        </p:nvSpPr>
        <p:spPr>
          <a:xfrm>
            <a:off x="-4550" y="4252248"/>
            <a:ext cx="12196550" cy="2858762"/>
          </a:xfrm>
          <a:custGeom>
            <a:avLst/>
            <a:gdLst>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292444 w 18982931"/>
              <a:gd name="connsiteY4" fmla="*/ 4309270 h 4449429"/>
              <a:gd name="connsiteX5" fmla="*/ 16292444 w 18982931"/>
              <a:gd name="connsiteY5" fmla="*/ 4366104 h 4449429"/>
              <a:gd name="connsiteX6" fmla="*/ 16349278 w 18982931"/>
              <a:gd name="connsiteY6" fmla="*/ 4366104 h 4449429"/>
              <a:gd name="connsiteX7" fmla="*/ 16349278 w 18982931"/>
              <a:gd name="connsiteY7" fmla="*/ 4309270 h 4449429"/>
              <a:gd name="connsiteX8" fmla="*/ 16180390 w 18982931"/>
              <a:gd name="connsiteY8" fmla="*/ 4309270 h 4449429"/>
              <a:gd name="connsiteX9" fmla="*/ 16180390 w 18982931"/>
              <a:gd name="connsiteY9" fmla="*/ 4366104 h 4449429"/>
              <a:gd name="connsiteX10" fmla="*/ 16237224 w 18982931"/>
              <a:gd name="connsiteY10" fmla="*/ 4366104 h 4449429"/>
              <a:gd name="connsiteX11" fmla="*/ 16237224 w 18982931"/>
              <a:gd name="connsiteY11" fmla="*/ 4309270 h 4449429"/>
              <a:gd name="connsiteX12" fmla="*/ 2813944 w 18982931"/>
              <a:gd name="connsiteY12" fmla="*/ 4309269 h 4449429"/>
              <a:gd name="connsiteX13" fmla="*/ 2813944 w 18982931"/>
              <a:gd name="connsiteY13" fmla="*/ 4366102 h 4449429"/>
              <a:gd name="connsiteX14" fmla="*/ 2870780 w 18982931"/>
              <a:gd name="connsiteY14" fmla="*/ 4366102 h 4449429"/>
              <a:gd name="connsiteX15" fmla="*/ 2870780 w 18982931"/>
              <a:gd name="connsiteY15" fmla="*/ 4309269 h 4449429"/>
              <a:gd name="connsiteX16" fmla="*/ 2701890 w 18982931"/>
              <a:gd name="connsiteY16" fmla="*/ 4309269 h 4449429"/>
              <a:gd name="connsiteX17" fmla="*/ 2701890 w 18982931"/>
              <a:gd name="connsiteY17" fmla="*/ 4366102 h 4449429"/>
              <a:gd name="connsiteX18" fmla="*/ 2758723 w 18982931"/>
              <a:gd name="connsiteY18" fmla="*/ 4366102 h 4449429"/>
              <a:gd name="connsiteX19" fmla="*/ 2758723 w 18982931"/>
              <a:gd name="connsiteY19" fmla="*/ 4309269 h 4449429"/>
              <a:gd name="connsiteX20" fmla="*/ 2589843 w 18982931"/>
              <a:gd name="connsiteY20" fmla="*/ 4309269 h 4449429"/>
              <a:gd name="connsiteX21" fmla="*/ 2589843 w 18982931"/>
              <a:gd name="connsiteY21" fmla="*/ 4366102 h 4449429"/>
              <a:gd name="connsiteX22" fmla="*/ 2646669 w 18982931"/>
              <a:gd name="connsiteY22" fmla="*/ 4366102 h 4449429"/>
              <a:gd name="connsiteX23" fmla="*/ 2646669 w 18982931"/>
              <a:gd name="connsiteY23" fmla="*/ 4309269 h 4449429"/>
              <a:gd name="connsiteX24" fmla="*/ 16404499 w 18982931"/>
              <a:gd name="connsiteY24" fmla="*/ 4163982 h 4449429"/>
              <a:gd name="connsiteX25" fmla="*/ 16404499 w 18982931"/>
              <a:gd name="connsiteY25" fmla="*/ 4220816 h 4449429"/>
              <a:gd name="connsiteX26" fmla="*/ 16461332 w 18982931"/>
              <a:gd name="connsiteY26" fmla="*/ 4220816 h 4449429"/>
              <a:gd name="connsiteX27" fmla="*/ 16461332 w 18982931"/>
              <a:gd name="connsiteY27" fmla="*/ 4163982 h 4449429"/>
              <a:gd name="connsiteX28" fmla="*/ 16292444 w 18982931"/>
              <a:gd name="connsiteY28" fmla="*/ 4163982 h 4449429"/>
              <a:gd name="connsiteX29" fmla="*/ 16292444 w 18982931"/>
              <a:gd name="connsiteY29" fmla="*/ 4220816 h 4449429"/>
              <a:gd name="connsiteX30" fmla="*/ 16349278 w 18982931"/>
              <a:gd name="connsiteY30" fmla="*/ 4220816 h 4449429"/>
              <a:gd name="connsiteX31" fmla="*/ 16349278 w 18982931"/>
              <a:gd name="connsiteY31" fmla="*/ 4163982 h 4449429"/>
              <a:gd name="connsiteX32" fmla="*/ 16180390 w 18982931"/>
              <a:gd name="connsiteY32" fmla="*/ 4163982 h 4449429"/>
              <a:gd name="connsiteX33" fmla="*/ 16180390 w 18982931"/>
              <a:gd name="connsiteY33" fmla="*/ 4220816 h 4449429"/>
              <a:gd name="connsiteX34" fmla="*/ 16237224 w 18982931"/>
              <a:gd name="connsiteY34" fmla="*/ 4220816 h 4449429"/>
              <a:gd name="connsiteX35" fmla="*/ 16237224 w 18982931"/>
              <a:gd name="connsiteY35" fmla="*/ 4163982 h 4449429"/>
              <a:gd name="connsiteX36" fmla="*/ 2813944 w 18982931"/>
              <a:gd name="connsiteY36" fmla="*/ 4163981 h 4449429"/>
              <a:gd name="connsiteX37" fmla="*/ 2813944 w 18982931"/>
              <a:gd name="connsiteY37" fmla="*/ 4220814 h 4449429"/>
              <a:gd name="connsiteX38" fmla="*/ 2870780 w 18982931"/>
              <a:gd name="connsiteY38" fmla="*/ 4220814 h 4449429"/>
              <a:gd name="connsiteX39" fmla="*/ 2870780 w 18982931"/>
              <a:gd name="connsiteY39" fmla="*/ 4163981 h 4449429"/>
              <a:gd name="connsiteX40" fmla="*/ 2701890 w 18982931"/>
              <a:gd name="connsiteY40" fmla="*/ 4163981 h 4449429"/>
              <a:gd name="connsiteX41" fmla="*/ 2701890 w 18982931"/>
              <a:gd name="connsiteY41" fmla="*/ 4220814 h 4449429"/>
              <a:gd name="connsiteX42" fmla="*/ 2758723 w 18982931"/>
              <a:gd name="connsiteY42" fmla="*/ 4220814 h 4449429"/>
              <a:gd name="connsiteX43" fmla="*/ 2758723 w 18982931"/>
              <a:gd name="connsiteY43" fmla="*/ 4163981 h 4449429"/>
              <a:gd name="connsiteX44" fmla="*/ 2589843 w 18982931"/>
              <a:gd name="connsiteY44" fmla="*/ 4163981 h 4449429"/>
              <a:gd name="connsiteX45" fmla="*/ 2589843 w 18982931"/>
              <a:gd name="connsiteY45" fmla="*/ 4220814 h 4449429"/>
              <a:gd name="connsiteX46" fmla="*/ 2646669 w 18982931"/>
              <a:gd name="connsiteY46" fmla="*/ 4220814 h 4449429"/>
              <a:gd name="connsiteX47" fmla="*/ 2646669 w 18982931"/>
              <a:gd name="connsiteY47" fmla="*/ 4163981 h 4449429"/>
              <a:gd name="connsiteX48" fmla="*/ 9851983 w 18982931"/>
              <a:gd name="connsiteY48" fmla="*/ 4073253 h 4449429"/>
              <a:gd name="connsiteX49" fmla="*/ 9851983 w 18982931"/>
              <a:gd name="connsiteY49" fmla="*/ 4282100 h 4449429"/>
              <a:gd name="connsiteX50" fmla="*/ 9897683 w 18982931"/>
              <a:gd name="connsiteY50" fmla="*/ 4282100 h 4449429"/>
              <a:gd name="connsiteX51" fmla="*/ 9897683 w 18982931"/>
              <a:gd name="connsiteY51" fmla="*/ 4073253 h 4449429"/>
              <a:gd name="connsiteX52" fmla="*/ 9760354 w 18982931"/>
              <a:gd name="connsiteY52" fmla="*/ 4073253 h 4449429"/>
              <a:gd name="connsiteX53" fmla="*/ 9760354 w 18982931"/>
              <a:gd name="connsiteY53" fmla="*/ 4282100 h 4449429"/>
              <a:gd name="connsiteX54" fmla="*/ 9806054 w 18982931"/>
              <a:gd name="connsiteY54" fmla="*/ 4282100 h 4449429"/>
              <a:gd name="connsiteX55" fmla="*/ 9806054 w 18982931"/>
              <a:gd name="connsiteY55" fmla="*/ 4073253 h 4449429"/>
              <a:gd name="connsiteX56" fmla="*/ 9668723 w 18982931"/>
              <a:gd name="connsiteY56" fmla="*/ 4073253 h 4449429"/>
              <a:gd name="connsiteX57" fmla="*/ 9668723 w 18982931"/>
              <a:gd name="connsiteY57" fmla="*/ 4282100 h 4449429"/>
              <a:gd name="connsiteX58" fmla="*/ 9714423 w 18982931"/>
              <a:gd name="connsiteY58" fmla="*/ 4282100 h 4449429"/>
              <a:gd name="connsiteX59" fmla="*/ 9714423 w 18982931"/>
              <a:gd name="connsiteY59" fmla="*/ 4073253 h 4449429"/>
              <a:gd name="connsiteX60" fmla="*/ 9577094 w 18982931"/>
              <a:gd name="connsiteY60" fmla="*/ 4073253 h 4449429"/>
              <a:gd name="connsiteX61" fmla="*/ 9577094 w 18982931"/>
              <a:gd name="connsiteY61" fmla="*/ 4282100 h 4449429"/>
              <a:gd name="connsiteX62" fmla="*/ 9622794 w 18982931"/>
              <a:gd name="connsiteY62" fmla="*/ 4282100 h 4449429"/>
              <a:gd name="connsiteX63" fmla="*/ 9622794 w 18982931"/>
              <a:gd name="connsiteY63" fmla="*/ 4073253 h 4449429"/>
              <a:gd name="connsiteX64" fmla="*/ 9485470 w 18982931"/>
              <a:gd name="connsiteY64" fmla="*/ 4073253 h 4449429"/>
              <a:gd name="connsiteX65" fmla="*/ 9485470 w 18982931"/>
              <a:gd name="connsiteY65" fmla="*/ 4282100 h 4449429"/>
              <a:gd name="connsiteX66" fmla="*/ 9531165 w 18982931"/>
              <a:gd name="connsiteY66" fmla="*/ 4282100 h 4449429"/>
              <a:gd name="connsiteX67" fmla="*/ 9531165 w 18982931"/>
              <a:gd name="connsiteY67" fmla="*/ 4073253 h 4449429"/>
              <a:gd name="connsiteX68" fmla="*/ 9393836 w 18982931"/>
              <a:gd name="connsiteY68" fmla="*/ 4073253 h 4449429"/>
              <a:gd name="connsiteX69" fmla="*/ 9393836 w 18982931"/>
              <a:gd name="connsiteY69" fmla="*/ 4282100 h 4449429"/>
              <a:gd name="connsiteX70" fmla="*/ 9439536 w 18982931"/>
              <a:gd name="connsiteY70" fmla="*/ 4282100 h 4449429"/>
              <a:gd name="connsiteX71" fmla="*/ 9439536 w 18982931"/>
              <a:gd name="connsiteY71" fmla="*/ 4073253 h 4449429"/>
              <a:gd name="connsiteX72" fmla="*/ 9302203 w 18982931"/>
              <a:gd name="connsiteY72" fmla="*/ 4073253 h 4449429"/>
              <a:gd name="connsiteX73" fmla="*/ 9302203 w 18982931"/>
              <a:gd name="connsiteY73" fmla="*/ 4282100 h 4449429"/>
              <a:gd name="connsiteX74" fmla="*/ 9347904 w 18982931"/>
              <a:gd name="connsiteY74" fmla="*/ 4282100 h 4449429"/>
              <a:gd name="connsiteX75" fmla="*/ 9347904 w 18982931"/>
              <a:gd name="connsiteY75" fmla="*/ 4073253 h 4449429"/>
              <a:gd name="connsiteX76" fmla="*/ 16404499 w 18982931"/>
              <a:gd name="connsiteY76" fmla="*/ 4018694 h 4449429"/>
              <a:gd name="connsiteX77" fmla="*/ 16404499 w 18982931"/>
              <a:gd name="connsiteY77" fmla="*/ 4075528 h 4449429"/>
              <a:gd name="connsiteX78" fmla="*/ 16461332 w 18982931"/>
              <a:gd name="connsiteY78" fmla="*/ 4075528 h 4449429"/>
              <a:gd name="connsiteX79" fmla="*/ 16461332 w 18982931"/>
              <a:gd name="connsiteY79" fmla="*/ 4018694 h 4449429"/>
              <a:gd name="connsiteX80" fmla="*/ 16292444 w 18982931"/>
              <a:gd name="connsiteY80" fmla="*/ 4018694 h 4449429"/>
              <a:gd name="connsiteX81" fmla="*/ 16292444 w 18982931"/>
              <a:gd name="connsiteY81" fmla="*/ 4075528 h 4449429"/>
              <a:gd name="connsiteX82" fmla="*/ 16349278 w 18982931"/>
              <a:gd name="connsiteY82" fmla="*/ 4075528 h 4449429"/>
              <a:gd name="connsiteX83" fmla="*/ 16349278 w 18982931"/>
              <a:gd name="connsiteY83" fmla="*/ 4018694 h 4449429"/>
              <a:gd name="connsiteX84" fmla="*/ 16180390 w 18982931"/>
              <a:gd name="connsiteY84" fmla="*/ 4018694 h 4449429"/>
              <a:gd name="connsiteX85" fmla="*/ 16180390 w 18982931"/>
              <a:gd name="connsiteY85" fmla="*/ 4075528 h 4449429"/>
              <a:gd name="connsiteX86" fmla="*/ 16237224 w 18982931"/>
              <a:gd name="connsiteY86" fmla="*/ 4075528 h 4449429"/>
              <a:gd name="connsiteX87" fmla="*/ 16237224 w 18982931"/>
              <a:gd name="connsiteY87" fmla="*/ 4018694 h 4449429"/>
              <a:gd name="connsiteX88" fmla="*/ 2813944 w 18982931"/>
              <a:gd name="connsiteY88" fmla="*/ 4018692 h 4449429"/>
              <a:gd name="connsiteX89" fmla="*/ 2813944 w 18982931"/>
              <a:gd name="connsiteY89" fmla="*/ 4075526 h 4449429"/>
              <a:gd name="connsiteX90" fmla="*/ 2870780 w 18982931"/>
              <a:gd name="connsiteY90" fmla="*/ 4075526 h 4449429"/>
              <a:gd name="connsiteX91" fmla="*/ 2870780 w 18982931"/>
              <a:gd name="connsiteY91" fmla="*/ 4018692 h 4449429"/>
              <a:gd name="connsiteX92" fmla="*/ 2701890 w 18982931"/>
              <a:gd name="connsiteY92" fmla="*/ 4018692 h 4449429"/>
              <a:gd name="connsiteX93" fmla="*/ 2701890 w 18982931"/>
              <a:gd name="connsiteY93" fmla="*/ 4075526 h 4449429"/>
              <a:gd name="connsiteX94" fmla="*/ 2758723 w 18982931"/>
              <a:gd name="connsiteY94" fmla="*/ 4075526 h 4449429"/>
              <a:gd name="connsiteX95" fmla="*/ 2758723 w 18982931"/>
              <a:gd name="connsiteY95" fmla="*/ 4018692 h 4449429"/>
              <a:gd name="connsiteX96" fmla="*/ 2589843 w 18982931"/>
              <a:gd name="connsiteY96" fmla="*/ 4018692 h 4449429"/>
              <a:gd name="connsiteX97" fmla="*/ 2589843 w 18982931"/>
              <a:gd name="connsiteY97" fmla="*/ 4075526 h 4449429"/>
              <a:gd name="connsiteX98" fmla="*/ 2646669 w 18982931"/>
              <a:gd name="connsiteY98" fmla="*/ 4075526 h 4449429"/>
              <a:gd name="connsiteX99" fmla="*/ 2646669 w 18982931"/>
              <a:gd name="connsiteY99" fmla="*/ 4018692 h 4449429"/>
              <a:gd name="connsiteX100" fmla="*/ 16404499 w 18982931"/>
              <a:gd name="connsiteY100" fmla="*/ 3873406 h 4449429"/>
              <a:gd name="connsiteX101" fmla="*/ 16404499 w 18982931"/>
              <a:gd name="connsiteY101" fmla="*/ 3930240 h 4449429"/>
              <a:gd name="connsiteX102" fmla="*/ 16461332 w 18982931"/>
              <a:gd name="connsiteY102" fmla="*/ 3930240 h 4449429"/>
              <a:gd name="connsiteX103" fmla="*/ 16461332 w 18982931"/>
              <a:gd name="connsiteY103" fmla="*/ 3873406 h 4449429"/>
              <a:gd name="connsiteX104" fmla="*/ 16292444 w 18982931"/>
              <a:gd name="connsiteY104" fmla="*/ 3873406 h 4449429"/>
              <a:gd name="connsiteX105" fmla="*/ 16292444 w 18982931"/>
              <a:gd name="connsiteY105" fmla="*/ 3930240 h 4449429"/>
              <a:gd name="connsiteX106" fmla="*/ 16349278 w 18982931"/>
              <a:gd name="connsiteY106" fmla="*/ 3930240 h 4449429"/>
              <a:gd name="connsiteX107" fmla="*/ 16349278 w 18982931"/>
              <a:gd name="connsiteY107" fmla="*/ 3873406 h 4449429"/>
              <a:gd name="connsiteX108" fmla="*/ 16180390 w 18982931"/>
              <a:gd name="connsiteY108" fmla="*/ 3873406 h 4449429"/>
              <a:gd name="connsiteX109" fmla="*/ 16180390 w 18982931"/>
              <a:gd name="connsiteY109" fmla="*/ 3930240 h 4449429"/>
              <a:gd name="connsiteX110" fmla="*/ 16237224 w 18982931"/>
              <a:gd name="connsiteY110" fmla="*/ 3930240 h 4449429"/>
              <a:gd name="connsiteX111" fmla="*/ 16237224 w 18982931"/>
              <a:gd name="connsiteY111" fmla="*/ 3873406 h 4449429"/>
              <a:gd name="connsiteX112" fmla="*/ 2813944 w 18982931"/>
              <a:gd name="connsiteY112" fmla="*/ 3873404 h 4449429"/>
              <a:gd name="connsiteX113" fmla="*/ 2813944 w 18982931"/>
              <a:gd name="connsiteY113" fmla="*/ 3930238 h 4449429"/>
              <a:gd name="connsiteX114" fmla="*/ 2870780 w 18982931"/>
              <a:gd name="connsiteY114" fmla="*/ 3930238 h 4449429"/>
              <a:gd name="connsiteX115" fmla="*/ 2870780 w 18982931"/>
              <a:gd name="connsiteY115" fmla="*/ 3873404 h 4449429"/>
              <a:gd name="connsiteX116" fmla="*/ 2701890 w 18982931"/>
              <a:gd name="connsiteY116" fmla="*/ 3873404 h 4449429"/>
              <a:gd name="connsiteX117" fmla="*/ 2701890 w 18982931"/>
              <a:gd name="connsiteY117" fmla="*/ 3930238 h 4449429"/>
              <a:gd name="connsiteX118" fmla="*/ 2758723 w 18982931"/>
              <a:gd name="connsiteY118" fmla="*/ 3930238 h 4449429"/>
              <a:gd name="connsiteX119" fmla="*/ 2758723 w 18982931"/>
              <a:gd name="connsiteY119" fmla="*/ 3873404 h 4449429"/>
              <a:gd name="connsiteX120" fmla="*/ 2589843 w 18982931"/>
              <a:gd name="connsiteY120" fmla="*/ 3873404 h 4449429"/>
              <a:gd name="connsiteX121" fmla="*/ 2589843 w 18982931"/>
              <a:gd name="connsiteY121" fmla="*/ 3930238 h 4449429"/>
              <a:gd name="connsiteX122" fmla="*/ 2646669 w 18982931"/>
              <a:gd name="connsiteY122" fmla="*/ 3930238 h 4449429"/>
              <a:gd name="connsiteX123" fmla="*/ 2646669 w 18982931"/>
              <a:gd name="connsiteY123" fmla="*/ 3873404 h 4449429"/>
              <a:gd name="connsiteX124" fmla="*/ 17351339 w 18982931"/>
              <a:gd name="connsiteY124" fmla="*/ 3769299 h 4449429"/>
              <a:gd name="connsiteX125" fmla="*/ 17351339 w 18982931"/>
              <a:gd name="connsiteY125" fmla="*/ 3815000 h 4449429"/>
              <a:gd name="connsiteX126" fmla="*/ 17560187 w 18982931"/>
              <a:gd name="connsiteY126" fmla="*/ 3815000 h 4449429"/>
              <a:gd name="connsiteX127" fmla="*/ 17560187 w 18982931"/>
              <a:gd name="connsiteY127" fmla="*/ 3769299 h 4449429"/>
              <a:gd name="connsiteX128" fmla="*/ 16404499 w 18982931"/>
              <a:gd name="connsiteY128" fmla="*/ 3728118 h 4449429"/>
              <a:gd name="connsiteX129" fmla="*/ 16404499 w 18982931"/>
              <a:gd name="connsiteY129" fmla="*/ 3784951 h 4449429"/>
              <a:gd name="connsiteX130" fmla="*/ 16461332 w 18982931"/>
              <a:gd name="connsiteY130" fmla="*/ 3784951 h 4449429"/>
              <a:gd name="connsiteX131" fmla="*/ 16461332 w 18982931"/>
              <a:gd name="connsiteY131" fmla="*/ 3728118 h 4449429"/>
              <a:gd name="connsiteX132" fmla="*/ 16292444 w 18982931"/>
              <a:gd name="connsiteY132" fmla="*/ 3728118 h 4449429"/>
              <a:gd name="connsiteX133" fmla="*/ 16292444 w 18982931"/>
              <a:gd name="connsiteY133" fmla="*/ 3784951 h 4449429"/>
              <a:gd name="connsiteX134" fmla="*/ 16349278 w 18982931"/>
              <a:gd name="connsiteY134" fmla="*/ 3784951 h 4449429"/>
              <a:gd name="connsiteX135" fmla="*/ 16349278 w 18982931"/>
              <a:gd name="connsiteY135" fmla="*/ 3728118 h 4449429"/>
              <a:gd name="connsiteX136" fmla="*/ 16180390 w 18982931"/>
              <a:gd name="connsiteY136" fmla="*/ 3728118 h 4449429"/>
              <a:gd name="connsiteX137" fmla="*/ 16180390 w 18982931"/>
              <a:gd name="connsiteY137" fmla="*/ 3784951 h 4449429"/>
              <a:gd name="connsiteX138" fmla="*/ 16237224 w 18982931"/>
              <a:gd name="connsiteY138" fmla="*/ 3784951 h 4449429"/>
              <a:gd name="connsiteX139" fmla="*/ 16237224 w 18982931"/>
              <a:gd name="connsiteY139" fmla="*/ 3728118 h 4449429"/>
              <a:gd name="connsiteX140" fmla="*/ 2813944 w 18982931"/>
              <a:gd name="connsiteY140" fmla="*/ 3728116 h 4449429"/>
              <a:gd name="connsiteX141" fmla="*/ 2813944 w 18982931"/>
              <a:gd name="connsiteY141" fmla="*/ 3784950 h 4449429"/>
              <a:gd name="connsiteX142" fmla="*/ 2870780 w 18982931"/>
              <a:gd name="connsiteY142" fmla="*/ 3784950 h 4449429"/>
              <a:gd name="connsiteX143" fmla="*/ 2870780 w 18982931"/>
              <a:gd name="connsiteY143" fmla="*/ 3728116 h 4449429"/>
              <a:gd name="connsiteX144" fmla="*/ 2701891 w 18982931"/>
              <a:gd name="connsiteY144" fmla="*/ 3728116 h 4449429"/>
              <a:gd name="connsiteX145" fmla="*/ 2701891 w 18982931"/>
              <a:gd name="connsiteY145" fmla="*/ 3784950 h 4449429"/>
              <a:gd name="connsiteX146" fmla="*/ 2758730 w 18982931"/>
              <a:gd name="connsiteY146" fmla="*/ 3784950 h 4449429"/>
              <a:gd name="connsiteX147" fmla="*/ 2758730 w 18982931"/>
              <a:gd name="connsiteY147" fmla="*/ 3728116 h 4449429"/>
              <a:gd name="connsiteX148" fmla="*/ 2589845 w 18982931"/>
              <a:gd name="connsiteY148" fmla="*/ 3728116 h 4449429"/>
              <a:gd name="connsiteX149" fmla="*/ 2589845 w 18982931"/>
              <a:gd name="connsiteY149" fmla="*/ 3784950 h 4449429"/>
              <a:gd name="connsiteX150" fmla="*/ 2646671 w 18982931"/>
              <a:gd name="connsiteY150" fmla="*/ 3784950 h 4449429"/>
              <a:gd name="connsiteX151" fmla="*/ 2646671 w 18982931"/>
              <a:gd name="connsiteY151" fmla="*/ 3728116 h 4449429"/>
              <a:gd name="connsiteX152" fmla="*/ 17351339 w 18982931"/>
              <a:gd name="connsiteY152" fmla="*/ 3677667 h 4449429"/>
              <a:gd name="connsiteX153" fmla="*/ 17351339 w 18982931"/>
              <a:gd name="connsiteY153" fmla="*/ 3723368 h 4449429"/>
              <a:gd name="connsiteX154" fmla="*/ 17560187 w 18982931"/>
              <a:gd name="connsiteY154" fmla="*/ 3723368 h 4449429"/>
              <a:gd name="connsiteX155" fmla="*/ 17560187 w 18982931"/>
              <a:gd name="connsiteY155" fmla="*/ 3677667 h 4449429"/>
              <a:gd name="connsiteX156" fmla="*/ 12612246 w 18982931"/>
              <a:gd name="connsiteY156" fmla="*/ 3645952 h 4449429"/>
              <a:gd name="connsiteX157" fmla="*/ 12612246 w 18982931"/>
              <a:gd name="connsiteY157" fmla="*/ 3702785 h 4449429"/>
              <a:gd name="connsiteX158" fmla="*/ 12669079 w 18982931"/>
              <a:gd name="connsiteY158" fmla="*/ 3702785 h 4449429"/>
              <a:gd name="connsiteX159" fmla="*/ 12669079 w 18982931"/>
              <a:gd name="connsiteY159" fmla="*/ 3645952 h 4449429"/>
              <a:gd name="connsiteX160" fmla="*/ 12500191 w 18982931"/>
              <a:gd name="connsiteY160" fmla="*/ 3645952 h 4449429"/>
              <a:gd name="connsiteX161" fmla="*/ 12500191 w 18982931"/>
              <a:gd name="connsiteY161" fmla="*/ 3702785 h 4449429"/>
              <a:gd name="connsiteX162" fmla="*/ 12557025 w 18982931"/>
              <a:gd name="connsiteY162" fmla="*/ 3702785 h 4449429"/>
              <a:gd name="connsiteX163" fmla="*/ 12557025 w 18982931"/>
              <a:gd name="connsiteY163" fmla="*/ 3645952 h 4449429"/>
              <a:gd name="connsiteX164" fmla="*/ 12388137 w 18982931"/>
              <a:gd name="connsiteY164" fmla="*/ 3645952 h 4449429"/>
              <a:gd name="connsiteX165" fmla="*/ 12388137 w 18982931"/>
              <a:gd name="connsiteY165" fmla="*/ 3702785 h 4449429"/>
              <a:gd name="connsiteX166" fmla="*/ 12444971 w 18982931"/>
              <a:gd name="connsiteY166" fmla="*/ 3702785 h 4449429"/>
              <a:gd name="connsiteX167" fmla="*/ 12444971 w 18982931"/>
              <a:gd name="connsiteY167" fmla="*/ 3645952 h 4449429"/>
              <a:gd name="connsiteX168" fmla="*/ 17351339 w 18982931"/>
              <a:gd name="connsiteY168" fmla="*/ 3586038 h 4449429"/>
              <a:gd name="connsiteX169" fmla="*/ 17351339 w 18982931"/>
              <a:gd name="connsiteY169" fmla="*/ 3631739 h 4449429"/>
              <a:gd name="connsiteX170" fmla="*/ 17560187 w 18982931"/>
              <a:gd name="connsiteY170" fmla="*/ 3631739 h 4449429"/>
              <a:gd name="connsiteX171" fmla="*/ 17560187 w 18982931"/>
              <a:gd name="connsiteY171" fmla="*/ 3586038 h 4449429"/>
              <a:gd name="connsiteX172" fmla="*/ 16404499 w 18982931"/>
              <a:gd name="connsiteY172" fmla="*/ 3582830 h 4449429"/>
              <a:gd name="connsiteX173" fmla="*/ 16404499 w 18982931"/>
              <a:gd name="connsiteY173" fmla="*/ 3639663 h 4449429"/>
              <a:gd name="connsiteX174" fmla="*/ 16461332 w 18982931"/>
              <a:gd name="connsiteY174" fmla="*/ 3639663 h 4449429"/>
              <a:gd name="connsiteX175" fmla="*/ 16461332 w 18982931"/>
              <a:gd name="connsiteY175" fmla="*/ 3582830 h 4449429"/>
              <a:gd name="connsiteX176" fmla="*/ 16292444 w 18982931"/>
              <a:gd name="connsiteY176" fmla="*/ 3582830 h 4449429"/>
              <a:gd name="connsiteX177" fmla="*/ 16292444 w 18982931"/>
              <a:gd name="connsiteY177" fmla="*/ 3639663 h 4449429"/>
              <a:gd name="connsiteX178" fmla="*/ 16349278 w 18982931"/>
              <a:gd name="connsiteY178" fmla="*/ 3639663 h 4449429"/>
              <a:gd name="connsiteX179" fmla="*/ 16349278 w 18982931"/>
              <a:gd name="connsiteY179" fmla="*/ 3582830 h 4449429"/>
              <a:gd name="connsiteX180" fmla="*/ 16180390 w 18982931"/>
              <a:gd name="connsiteY180" fmla="*/ 3582830 h 4449429"/>
              <a:gd name="connsiteX181" fmla="*/ 16180390 w 18982931"/>
              <a:gd name="connsiteY181" fmla="*/ 3639663 h 4449429"/>
              <a:gd name="connsiteX182" fmla="*/ 16237224 w 18982931"/>
              <a:gd name="connsiteY182" fmla="*/ 3639663 h 4449429"/>
              <a:gd name="connsiteX183" fmla="*/ 16237224 w 18982931"/>
              <a:gd name="connsiteY183" fmla="*/ 3582830 h 4449429"/>
              <a:gd name="connsiteX184" fmla="*/ 2813944 w 18982931"/>
              <a:gd name="connsiteY184" fmla="*/ 3582828 h 4449429"/>
              <a:gd name="connsiteX185" fmla="*/ 2813944 w 18982931"/>
              <a:gd name="connsiteY185" fmla="*/ 3639662 h 4449429"/>
              <a:gd name="connsiteX186" fmla="*/ 2870780 w 18982931"/>
              <a:gd name="connsiteY186" fmla="*/ 3639662 h 4449429"/>
              <a:gd name="connsiteX187" fmla="*/ 2870780 w 18982931"/>
              <a:gd name="connsiteY187" fmla="*/ 3582828 h 4449429"/>
              <a:gd name="connsiteX188" fmla="*/ 2701891 w 18982931"/>
              <a:gd name="connsiteY188" fmla="*/ 3582828 h 4449429"/>
              <a:gd name="connsiteX189" fmla="*/ 2701891 w 18982931"/>
              <a:gd name="connsiteY189" fmla="*/ 3639662 h 4449429"/>
              <a:gd name="connsiteX190" fmla="*/ 2758730 w 18982931"/>
              <a:gd name="connsiteY190" fmla="*/ 3639662 h 4449429"/>
              <a:gd name="connsiteX191" fmla="*/ 2758730 w 18982931"/>
              <a:gd name="connsiteY191" fmla="*/ 3582828 h 4449429"/>
              <a:gd name="connsiteX192" fmla="*/ 2589845 w 18982931"/>
              <a:gd name="connsiteY192" fmla="*/ 3582828 h 4449429"/>
              <a:gd name="connsiteX193" fmla="*/ 2589845 w 18982931"/>
              <a:gd name="connsiteY193" fmla="*/ 3639662 h 4449429"/>
              <a:gd name="connsiteX194" fmla="*/ 2646671 w 18982931"/>
              <a:gd name="connsiteY194" fmla="*/ 3639662 h 4449429"/>
              <a:gd name="connsiteX195" fmla="*/ 2646671 w 18982931"/>
              <a:gd name="connsiteY195" fmla="*/ 3582828 h 4449429"/>
              <a:gd name="connsiteX196" fmla="*/ 12612246 w 18982931"/>
              <a:gd name="connsiteY196" fmla="*/ 3500664 h 4449429"/>
              <a:gd name="connsiteX197" fmla="*/ 12612246 w 18982931"/>
              <a:gd name="connsiteY197" fmla="*/ 3557497 h 4449429"/>
              <a:gd name="connsiteX198" fmla="*/ 12669079 w 18982931"/>
              <a:gd name="connsiteY198" fmla="*/ 3557497 h 4449429"/>
              <a:gd name="connsiteX199" fmla="*/ 12669079 w 18982931"/>
              <a:gd name="connsiteY199" fmla="*/ 3500664 h 4449429"/>
              <a:gd name="connsiteX200" fmla="*/ 12500191 w 18982931"/>
              <a:gd name="connsiteY200" fmla="*/ 3500664 h 4449429"/>
              <a:gd name="connsiteX201" fmla="*/ 12500191 w 18982931"/>
              <a:gd name="connsiteY201" fmla="*/ 3557497 h 4449429"/>
              <a:gd name="connsiteX202" fmla="*/ 12557025 w 18982931"/>
              <a:gd name="connsiteY202" fmla="*/ 3557497 h 4449429"/>
              <a:gd name="connsiteX203" fmla="*/ 12557025 w 18982931"/>
              <a:gd name="connsiteY203" fmla="*/ 3500664 h 4449429"/>
              <a:gd name="connsiteX204" fmla="*/ 12388137 w 18982931"/>
              <a:gd name="connsiteY204" fmla="*/ 3500664 h 4449429"/>
              <a:gd name="connsiteX205" fmla="*/ 12388137 w 18982931"/>
              <a:gd name="connsiteY205" fmla="*/ 3557497 h 4449429"/>
              <a:gd name="connsiteX206" fmla="*/ 12444971 w 18982931"/>
              <a:gd name="connsiteY206" fmla="*/ 3557497 h 4449429"/>
              <a:gd name="connsiteX207" fmla="*/ 12444971 w 18982931"/>
              <a:gd name="connsiteY207" fmla="*/ 3500664 h 4449429"/>
              <a:gd name="connsiteX208" fmla="*/ 17351339 w 18982931"/>
              <a:gd name="connsiteY208" fmla="*/ 3492933 h 4449429"/>
              <a:gd name="connsiteX209" fmla="*/ 17351339 w 18982931"/>
              <a:gd name="connsiteY209" fmla="*/ 3538633 h 4449429"/>
              <a:gd name="connsiteX210" fmla="*/ 17560187 w 18982931"/>
              <a:gd name="connsiteY210" fmla="*/ 3538633 h 4449429"/>
              <a:gd name="connsiteX211" fmla="*/ 17560187 w 18982931"/>
              <a:gd name="connsiteY211" fmla="*/ 3492933 h 4449429"/>
              <a:gd name="connsiteX212" fmla="*/ 17351339 w 18982931"/>
              <a:gd name="connsiteY212" fmla="*/ 3401301 h 4449429"/>
              <a:gd name="connsiteX213" fmla="*/ 17351339 w 18982931"/>
              <a:gd name="connsiteY213" fmla="*/ 3447001 h 4449429"/>
              <a:gd name="connsiteX214" fmla="*/ 17560187 w 18982931"/>
              <a:gd name="connsiteY214" fmla="*/ 3447001 h 4449429"/>
              <a:gd name="connsiteX215" fmla="*/ 17560187 w 18982931"/>
              <a:gd name="connsiteY215" fmla="*/ 3401301 h 4449429"/>
              <a:gd name="connsiteX216" fmla="*/ 1596781 w 18982931"/>
              <a:gd name="connsiteY216" fmla="*/ 3357078 h 4449429"/>
              <a:gd name="connsiteX217" fmla="*/ 1596781 w 18982931"/>
              <a:gd name="connsiteY217" fmla="*/ 3402779 h 4449429"/>
              <a:gd name="connsiteX218" fmla="*/ 1805629 w 18982931"/>
              <a:gd name="connsiteY218" fmla="*/ 3402779 h 4449429"/>
              <a:gd name="connsiteX219" fmla="*/ 1805629 w 18982931"/>
              <a:gd name="connsiteY219" fmla="*/ 3357078 h 4449429"/>
              <a:gd name="connsiteX220" fmla="*/ 12612246 w 18982931"/>
              <a:gd name="connsiteY220" fmla="*/ 3355375 h 4449429"/>
              <a:gd name="connsiteX221" fmla="*/ 12612246 w 18982931"/>
              <a:gd name="connsiteY221" fmla="*/ 3412209 h 4449429"/>
              <a:gd name="connsiteX222" fmla="*/ 12669079 w 18982931"/>
              <a:gd name="connsiteY222" fmla="*/ 3412209 h 4449429"/>
              <a:gd name="connsiteX223" fmla="*/ 12669079 w 18982931"/>
              <a:gd name="connsiteY223" fmla="*/ 3355375 h 4449429"/>
              <a:gd name="connsiteX224" fmla="*/ 12500191 w 18982931"/>
              <a:gd name="connsiteY224" fmla="*/ 3355375 h 4449429"/>
              <a:gd name="connsiteX225" fmla="*/ 12500191 w 18982931"/>
              <a:gd name="connsiteY225" fmla="*/ 3412209 h 4449429"/>
              <a:gd name="connsiteX226" fmla="*/ 12557025 w 18982931"/>
              <a:gd name="connsiteY226" fmla="*/ 3412209 h 4449429"/>
              <a:gd name="connsiteX227" fmla="*/ 12557025 w 18982931"/>
              <a:gd name="connsiteY227" fmla="*/ 3355375 h 4449429"/>
              <a:gd name="connsiteX228" fmla="*/ 12388137 w 18982931"/>
              <a:gd name="connsiteY228" fmla="*/ 3355375 h 4449429"/>
              <a:gd name="connsiteX229" fmla="*/ 12388137 w 18982931"/>
              <a:gd name="connsiteY229" fmla="*/ 3412209 h 4449429"/>
              <a:gd name="connsiteX230" fmla="*/ 12444971 w 18982931"/>
              <a:gd name="connsiteY230" fmla="*/ 3412209 h 4449429"/>
              <a:gd name="connsiteX231" fmla="*/ 12444971 w 18982931"/>
              <a:gd name="connsiteY231" fmla="*/ 3355375 h 4449429"/>
              <a:gd name="connsiteX232" fmla="*/ 17351339 w 18982931"/>
              <a:gd name="connsiteY232" fmla="*/ 3309670 h 4449429"/>
              <a:gd name="connsiteX233" fmla="*/ 17351339 w 18982931"/>
              <a:gd name="connsiteY233" fmla="*/ 3355371 h 4449429"/>
              <a:gd name="connsiteX234" fmla="*/ 17560187 w 18982931"/>
              <a:gd name="connsiteY234" fmla="*/ 3355371 h 4449429"/>
              <a:gd name="connsiteX235" fmla="*/ 17560187 w 18982931"/>
              <a:gd name="connsiteY235" fmla="*/ 3309670 h 4449429"/>
              <a:gd name="connsiteX236" fmla="*/ 1596781 w 18982931"/>
              <a:gd name="connsiteY236" fmla="*/ 3265446 h 4449429"/>
              <a:gd name="connsiteX237" fmla="*/ 1596781 w 18982931"/>
              <a:gd name="connsiteY237" fmla="*/ 3311147 h 4449429"/>
              <a:gd name="connsiteX238" fmla="*/ 1805629 w 18982931"/>
              <a:gd name="connsiteY238" fmla="*/ 3311147 h 4449429"/>
              <a:gd name="connsiteX239" fmla="*/ 1805629 w 18982931"/>
              <a:gd name="connsiteY239" fmla="*/ 3265446 h 4449429"/>
              <a:gd name="connsiteX240" fmla="*/ 17351339 w 18982931"/>
              <a:gd name="connsiteY240" fmla="*/ 3218041 h 4449429"/>
              <a:gd name="connsiteX241" fmla="*/ 17351339 w 18982931"/>
              <a:gd name="connsiteY241" fmla="*/ 3263742 h 4449429"/>
              <a:gd name="connsiteX242" fmla="*/ 17560187 w 18982931"/>
              <a:gd name="connsiteY242" fmla="*/ 3263742 h 4449429"/>
              <a:gd name="connsiteX243" fmla="*/ 17560187 w 18982931"/>
              <a:gd name="connsiteY243" fmla="*/ 3218041 h 4449429"/>
              <a:gd name="connsiteX244" fmla="*/ 12612246 w 18982931"/>
              <a:gd name="connsiteY244" fmla="*/ 3210087 h 4449429"/>
              <a:gd name="connsiteX245" fmla="*/ 12612246 w 18982931"/>
              <a:gd name="connsiteY245" fmla="*/ 3266921 h 4449429"/>
              <a:gd name="connsiteX246" fmla="*/ 12669079 w 18982931"/>
              <a:gd name="connsiteY246" fmla="*/ 3266921 h 4449429"/>
              <a:gd name="connsiteX247" fmla="*/ 12669079 w 18982931"/>
              <a:gd name="connsiteY247" fmla="*/ 3210087 h 4449429"/>
              <a:gd name="connsiteX248" fmla="*/ 12500191 w 18982931"/>
              <a:gd name="connsiteY248" fmla="*/ 3210087 h 4449429"/>
              <a:gd name="connsiteX249" fmla="*/ 12500191 w 18982931"/>
              <a:gd name="connsiteY249" fmla="*/ 3266921 h 4449429"/>
              <a:gd name="connsiteX250" fmla="*/ 12557025 w 18982931"/>
              <a:gd name="connsiteY250" fmla="*/ 3266921 h 4449429"/>
              <a:gd name="connsiteX251" fmla="*/ 12557025 w 18982931"/>
              <a:gd name="connsiteY251" fmla="*/ 3210087 h 4449429"/>
              <a:gd name="connsiteX252" fmla="*/ 12388137 w 18982931"/>
              <a:gd name="connsiteY252" fmla="*/ 3210087 h 4449429"/>
              <a:gd name="connsiteX253" fmla="*/ 12388137 w 18982931"/>
              <a:gd name="connsiteY253" fmla="*/ 3266921 h 4449429"/>
              <a:gd name="connsiteX254" fmla="*/ 12444971 w 18982931"/>
              <a:gd name="connsiteY254" fmla="*/ 3266921 h 4449429"/>
              <a:gd name="connsiteX255" fmla="*/ 12444971 w 18982931"/>
              <a:gd name="connsiteY255" fmla="*/ 3210087 h 4449429"/>
              <a:gd name="connsiteX256" fmla="*/ 1596781 w 18982931"/>
              <a:gd name="connsiteY256" fmla="*/ 3173817 h 4449429"/>
              <a:gd name="connsiteX257" fmla="*/ 1596781 w 18982931"/>
              <a:gd name="connsiteY257" fmla="*/ 3219518 h 4449429"/>
              <a:gd name="connsiteX258" fmla="*/ 1805629 w 18982931"/>
              <a:gd name="connsiteY258" fmla="*/ 3219518 h 4449429"/>
              <a:gd name="connsiteX259" fmla="*/ 1805629 w 18982931"/>
              <a:gd name="connsiteY259" fmla="*/ 3173817 h 4449429"/>
              <a:gd name="connsiteX260" fmla="*/ 17351339 w 18982931"/>
              <a:gd name="connsiteY260" fmla="*/ 3126412 h 4449429"/>
              <a:gd name="connsiteX261" fmla="*/ 17351339 w 18982931"/>
              <a:gd name="connsiteY261" fmla="*/ 3172113 h 4449429"/>
              <a:gd name="connsiteX262" fmla="*/ 17560187 w 18982931"/>
              <a:gd name="connsiteY262" fmla="*/ 3172113 h 4449429"/>
              <a:gd name="connsiteX263" fmla="*/ 17560187 w 18982931"/>
              <a:gd name="connsiteY263" fmla="*/ 3126412 h 4449429"/>
              <a:gd name="connsiteX264" fmla="*/ 1596781 w 18982931"/>
              <a:gd name="connsiteY264" fmla="*/ 3080712 h 4449429"/>
              <a:gd name="connsiteX265" fmla="*/ 1596781 w 18982931"/>
              <a:gd name="connsiteY265" fmla="*/ 3126412 h 4449429"/>
              <a:gd name="connsiteX266" fmla="*/ 1805629 w 18982931"/>
              <a:gd name="connsiteY266" fmla="*/ 3126412 h 4449429"/>
              <a:gd name="connsiteX267" fmla="*/ 1805629 w 18982931"/>
              <a:gd name="connsiteY267" fmla="*/ 3080712 h 4449429"/>
              <a:gd name="connsiteX268" fmla="*/ 12612246 w 18982931"/>
              <a:gd name="connsiteY268" fmla="*/ 3064799 h 4449429"/>
              <a:gd name="connsiteX269" fmla="*/ 12612246 w 18982931"/>
              <a:gd name="connsiteY269" fmla="*/ 3121633 h 4449429"/>
              <a:gd name="connsiteX270" fmla="*/ 12669079 w 18982931"/>
              <a:gd name="connsiteY270" fmla="*/ 3121633 h 4449429"/>
              <a:gd name="connsiteX271" fmla="*/ 12669079 w 18982931"/>
              <a:gd name="connsiteY271" fmla="*/ 3064799 h 4449429"/>
              <a:gd name="connsiteX272" fmla="*/ 12500191 w 18982931"/>
              <a:gd name="connsiteY272" fmla="*/ 3064799 h 4449429"/>
              <a:gd name="connsiteX273" fmla="*/ 12500191 w 18982931"/>
              <a:gd name="connsiteY273" fmla="*/ 3121633 h 4449429"/>
              <a:gd name="connsiteX274" fmla="*/ 12557025 w 18982931"/>
              <a:gd name="connsiteY274" fmla="*/ 3121633 h 4449429"/>
              <a:gd name="connsiteX275" fmla="*/ 12557025 w 18982931"/>
              <a:gd name="connsiteY275" fmla="*/ 3064799 h 4449429"/>
              <a:gd name="connsiteX276" fmla="*/ 12388137 w 18982931"/>
              <a:gd name="connsiteY276" fmla="*/ 3064799 h 4449429"/>
              <a:gd name="connsiteX277" fmla="*/ 12388137 w 18982931"/>
              <a:gd name="connsiteY277" fmla="*/ 3121633 h 4449429"/>
              <a:gd name="connsiteX278" fmla="*/ 12444971 w 18982931"/>
              <a:gd name="connsiteY278" fmla="*/ 3121633 h 4449429"/>
              <a:gd name="connsiteX279" fmla="*/ 12444971 w 18982931"/>
              <a:gd name="connsiteY279" fmla="*/ 3064799 h 4449429"/>
              <a:gd name="connsiteX280" fmla="*/ 17351339 w 18982931"/>
              <a:gd name="connsiteY280" fmla="*/ 3034782 h 4449429"/>
              <a:gd name="connsiteX281" fmla="*/ 17351339 w 18982931"/>
              <a:gd name="connsiteY281" fmla="*/ 3080482 h 4449429"/>
              <a:gd name="connsiteX282" fmla="*/ 17560187 w 18982931"/>
              <a:gd name="connsiteY282" fmla="*/ 3080482 h 4449429"/>
              <a:gd name="connsiteX283" fmla="*/ 17560187 w 18982931"/>
              <a:gd name="connsiteY283" fmla="*/ 3034782 h 4449429"/>
              <a:gd name="connsiteX284" fmla="*/ 1596781 w 18982931"/>
              <a:gd name="connsiteY284" fmla="*/ 2989080 h 4449429"/>
              <a:gd name="connsiteX285" fmla="*/ 1596781 w 18982931"/>
              <a:gd name="connsiteY285" fmla="*/ 3034780 h 4449429"/>
              <a:gd name="connsiteX286" fmla="*/ 1805629 w 18982931"/>
              <a:gd name="connsiteY286" fmla="*/ 3034780 h 4449429"/>
              <a:gd name="connsiteX287" fmla="*/ 1805629 w 18982931"/>
              <a:gd name="connsiteY287" fmla="*/ 2989080 h 4449429"/>
              <a:gd name="connsiteX288" fmla="*/ 17351339 w 18982931"/>
              <a:gd name="connsiteY288" fmla="*/ 2943153 h 4449429"/>
              <a:gd name="connsiteX289" fmla="*/ 17351339 w 18982931"/>
              <a:gd name="connsiteY289" fmla="*/ 2988853 h 4449429"/>
              <a:gd name="connsiteX290" fmla="*/ 17560187 w 18982931"/>
              <a:gd name="connsiteY290" fmla="*/ 2988853 h 4449429"/>
              <a:gd name="connsiteX291" fmla="*/ 17560187 w 18982931"/>
              <a:gd name="connsiteY291" fmla="*/ 2943153 h 4449429"/>
              <a:gd name="connsiteX292" fmla="*/ 12612246 w 18982931"/>
              <a:gd name="connsiteY292" fmla="*/ 2919511 h 4449429"/>
              <a:gd name="connsiteX293" fmla="*/ 12612246 w 18982931"/>
              <a:gd name="connsiteY293" fmla="*/ 2976345 h 4449429"/>
              <a:gd name="connsiteX294" fmla="*/ 12669079 w 18982931"/>
              <a:gd name="connsiteY294" fmla="*/ 2976345 h 4449429"/>
              <a:gd name="connsiteX295" fmla="*/ 12669079 w 18982931"/>
              <a:gd name="connsiteY295" fmla="*/ 2919511 h 4449429"/>
              <a:gd name="connsiteX296" fmla="*/ 12500191 w 18982931"/>
              <a:gd name="connsiteY296" fmla="*/ 2919511 h 4449429"/>
              <a:gd name="connsiteX297" fmla="*/ 12500191 w 18982931"/>
              <a:gd name="connsiteY297" fmla="*/ 2976345 h 4449429"/>
              <a:gd name="connsiteX298" fmla="*/ 12557025 w 18982931"/>
              <a:gd name="connsiteY298" fmla="*/ 2976345 h 4449429"/>
              <a:gd name="connsiteX299" fmla="*/ 12557025 w 18982931"/>
              <a:gd name="connsiteY299" fmla="*/ 2919511 h 4449429"/>
              <a:gd name="connsiteX300" fmla="*/ 12388137 w 18982931"/>
              <a:gd name="connsiteY300" fmla="*/ 2919511 h 4449429"/>
              <a:gd name="connsiteX301" fmla="*/ 12388137 w 18982931"/>
              <a:gd name="connsiteY301" fmla="*/ 2976345 h 4449429"/>
              <a:gd name="connsiteX302" fmla="*/ 12444971 w 18982931"/>
              <a:gd name="connsiteY302" fmla="*/ 2976345 h 4449429"/>
              <a:gd name="connsiteX303" fmla="*/ 12444971 w 18982931"/>
              <a:gd name="connsiteY303" fmla="*/ 2919511 h 4449429"/>
              <a:gd name="connsiteX304" fmla="*/ 1596781 w 18982931"/>
              <a:gd name="connsiteY304" fmla="*/ 2897450 h 4449429"/>
              <a:gd name="connsiteX305" fmla="*/ 1596781 w 18982931"/>
              <a:gd name="connsiteY305" fmla="*/ 2943150 h 4449429"/>
              <a:gd name="connsiteX306" fmla="*/ 1805629 w 18982931"/>
              <a:gd name="connsiteY306" fmla="*/ 2943150 h 4449429"/>
              <a:gd name="connsiteX307" fmla="*/ 1805629 w 18982931"/>
              <a:gd name="connsiteY307" fmla="*/ 2897450 h 4449429"/>
              <a:gd name="connsiteX308" fmla="*/ 17351339 w 18982931"/>
              <a:gd name="connsiteY308" fmla="*/ 2851522 h 4449429"/>
              <a:gd name="connsiteX309" fmla="*/ 17351339 w 18982931"/>
              <a:gd name="connsiteY309" fmla="*/ 2897223 h 4449429"/>
              <a:gd name="connsiteX310" fmla="*/ 17560187 w 18982931"/>
              <a:gd name="connsiteY310" fmla="*/ 2897223 h 4449429"/>
              <a:gd name="connsiteX311" fmla="*/ 17560187 w 18982931"/>
              <a:gd name="connsiteY311" fmla="*/ 2851522 h 4449429"/>
              <a:gd name="connsiteX312" fmla="*/ 1596781 w 18982931"/>
              <a:gd name="connsiteY312" fmla="*/ 2805821 h 4449429"/>
              <a:gd name="connsiteX313" fmla="*/ 1596781 w 18982931"/>
              <a:gd name="connsiteY313" fmla="*/ 2851521 h 4449429"/>
              <a:gd name="connsiteX314" fmla="*/ 1805629 w 18982931"/>
              <a:gd name="connsiteY314" fmla="*/ 2851521 h 4449429"/>
              <a:gd name="connsiteX315" fmla="*/ 1805629 w 18982931"/>
              <a:gd name="connsiteY315" fmla="*/ 2805821 h 4449429"/>
              <a:gd name="connsiteX316" fmla="*/ 1596781 w 18982931"/>
              <a:gd name="connsiteY316" fmla="*/ 2714192 h 4449429"/>
              <a:gd name="connsiteX317" fmla="*/ 1596781 w 18982931"/>
              <a:gd name="connsiteY317" fmla="*/ 2759892 h 4449429"/>
              <a:gd name="connsiteX318" fmla="*/ 1805629 w 18982931"/>
              <a:gd name="connsiteY318" fmla="*/ 2759892 h 4449429"/>
              <a:gd name="connsiteX319" fmla="*/ 1805629 w 18982931"/>
              <a:gd name="connsiteY319" fmla="*/ 2714192 h 4449429"/>
              <a:gd name="connsiteX320" fmla="*/ 4422120 w 18982931"/>
              <a:gd name="connsiteY320" fmla="*/ 2688604 h 4449429"/>
              <a:gd name="connsiteX321" fmla="*/ 4422120 w 18982931"/>
              <a:gd name="connsiteY321" fmla="*/ 2851522 h 4449429"/>
              <a:gd name="connsiteX322" fmla="*/ 4459897 w 18982931"/>
              <a:gd name="connsiteY322" fmla="*/ 2851522 h 4449429"/>
              <a:gd name="connsiteX323" fmla="*/ 4459897 w 18982931"/>
              <a:gd name="connsiteY323" fmla="*/ 2688604 h 4449429"/>
              <a:gd name="connsiteX324" fmla="*/ 4346370 w 18982931"/>
              <a:gd name="connsiteY324" fmla="*/ 2688604 h 4449429"/>
              <a:gd name="connsiteX325" fmla="*/ 4346370 w 18982931"/>
              <a:gd name="connsiteY325" fmla="*/ 2851522 h 4449429"/>
              <a:gd name="connsiteX326" fmla="*/ 4384149 w 18982931"/>
              <a:gd name="connsiteY326" fmla="*/ 2851522 h 4449429"/>
              <a:gd name="connsiteX327" fmla="*/ 4384149 w 18982931"/>
              <a:gd name="connsiteY327" fmla="*/ 2688604 h 4449429"/>
              <a:gd name="connsiteX328" fmla="*/ 4270624 w 18982931"/>
              <a:gd name="connsiteY328" fmla="*/ 2688604 h 4449429"/>
              <a:gd name="connsiteX329" fmla="*/ 4270624 w 18982931"/>
              <a:gd name="connsiteY329" fmla="*/ 2851522 h 4449429"/>
              <a:gd name="connsiteX330" fmla="*/ 4308407 w 18982931"/>
              <a:gd name="connsiteY330" fmla="*/ 2851522 h 4449429"/>
              <a:gd name="connsiteX331" fmla="*/ 4308407 w 18982931"/>
              <a:gd name="connsiteY331" fmla="*/ 2688604 h 4449429"/>
              <a:gd name="connsiteX332" fmla="*/ 4194881 w 18982931"/>
              <a:gd name="connsiteY332" fmla="*/ 2688604 h 4449429"/>
              <a:gd name="connsiteX333" fmla="*/ 4194881 w 18982931"/>
              <a:gd name="connsiteY333" fmla="*/ 2851522 h 4449429"/>
              <a:gd name="connsiteX334" fmla="*/ 4232658 w 18982931"/>
              <a:gd name="connsiteY334" fmla="*/ 2851522 h 4449429"/>
              <a:gd name="connsiteX335" fmla="*/ 4232658 w 18982931"/>
              <a:gd name="connsiteY335" fmla="*/ 2688604 h 4449429"/>
              <a:gd name="connsiteX336" fmla="*/ 4119132 w 18982931"/>
              <a:gd name="connsiteY336" fmla="*/ 2688604 h 4449429"/>
              <a:gd name="connsiteX337" fmla="*/ 4119132 w 18982931"/>
              <a:gd name="connsiteY337" fmla="*/ 2851522 h 4449429"/>
              <a:gd name="connsiteX338" fmla="*/ 4156909 w 18982931"/>
              <a:gd name="connsiteY338" fmla="*/ 2851522 h 4449429"/>
              <a:gd name="connsiteX339" fmla="*/ 4156909 w 18982931"/>
              <a:gd name="connsiteY339" fmla="*/ 2688604 h 4449429"/>
              <a:gd name="connsiteX340" fmla="*/ 4043383 w 18982931"/>
              <a:gd name="connsiteY340" fmla="*/ 2688604 h 4449429"/>
              <a:gd name="connsiteX341" fmla="*/ 4043383 w 18982931"/>
              <a:gd name="connsiteY341" fmla="*/ 2851522 h 4449429"/>
              <a:gd name="connsiteX342" fmla="*/ 4081160 w 18982931"/>
              <a:gd name="connsiteY342" fmla="*/ 2851522 h 4449429"/>
              <a:gd name="connsiteX343" fmla="*/ 4081160 w 18982931"/>
              <a:gd name="connsiteY343" fmla="*/ 2688604 h 4449429"/>
              <a:gd name="connsiteX344" fmla="*/ 3967636 w 18982931"/>
              <a:gd name="connsiteY344" fmla="*/ 2688604 h 4449429"/>
              <a:gd name="connsiteX345" fmla="*/ 3967636 w 18982931"/>
              <a:gd name="connsiteY345" fmla="*/ 2851522 h 4449429"/>
              <a:gd name="connsiteX346" fmla="*/ 4005415 w 18982931"/>
              <a:gd name="connsiteY346" fmla="*/ 2851522 h 4449429"/>
              <a:gd name="connsiteX347" fmla="*/ 4005415 w 18982931"/>
              <a:gd name="connsiteY347" fmla="*/ 2688604 h 4449429"/>
              <a:gd name="connsiteX348" fmla="*/ 3891895 w 18982931"/>
              <a:gd name="connsiteY348" fmla="*/ 2688604 h 4449429"/>
              <a:gd name="connsiteX349" fmla="*/ 3891895 w 18982931"/>
              <a:gd name="connsiteY349" fmla="*/ 2851522 h 4449429"/>
              <a:gd name="connsiteX350" fmla="*/ 3929672 w 18982931"/>
              <a:gd name="connsiteY350" fmla="*/ 2851522 h 4449429"/>
              <a:gd name="connsiteX351" fmla="*/ 3929672 w 18982931"/>
              <a:gd name="connsiteY351" fmla="*/ 2688604 h 4449429"/>
              <a:gd name="connsiteX352" fmla="*/ 15043403 w 18982931"/>
              <a:gd name="connsiteY352" fmla="*/ 2685661 h 4449429"/>
              <a:gd name="connsiteX353" fmla="*/ 15043403 w 18982931"/>
              <a:gd name="connsiteY353" fmla="*/ 2894508 h 4449429"/>
              <a:gd name="connsiteX354" fmla="*/ 15089105 w 18982931"/>
              <a:gd name="connsiteY354" fmla="*/ 2894508 h 4449429"/>
              <a:gd name="connsiteX355" fmla="*/ 15089105 w 18982931"/>
              <a:gd name="connsiteY355" fmla="*/ 2685661 h 4449429"/>
              <a:gd name="connsiteX356" fmla="*/ 14951773 w 18982931"/>
              <a:gd name="connsiteY356" fmla="*/ 2685661 h 4449429"/>
              <a:gd name="connsiteX357" fmla="*/ 14951773 w 18982931"/>
              <a:gd name="connsiteY357" fmla="*/ 2894508 h 4449429"/>
              <a:gd name="connsiteX358" fmla="*/ 14997475 w 18982931"/>
              <a:gd name="connsiteY358" fmla="*/ 2894508 h 4449429"/>
              <a:gd name="connsiteX359" fmla="*/ 14997475 w 18982931"/>
              <a:gd name="connsiteY359" fmla="*/ 2685661 h 4449429"/>
              <a:gd name="connsiteX360" fmla="*/ 14860145 w 18982931"/>
              <a:gd name="connsiteY360" fmla="*/ 2685661 h 4449429"/>
              <a:gd name="connsiteX361" fmla="*/ 14860145 w 18982931"/>
              <a:gd name="connsiteY361" fmla="*/ 2894508 h 4449429"/>
              <a:gd name="connsiteX362" fmla="*/ 14905844 w 18982931"/>
              <a:gd name="connsiteY362" fmla="*/ 2894508 h 4449429"/>
              <a:gd name="connsiteX363" fmla="*/ 14905844 w 18982931"/>
              <a:gd name="connsiteY363" fmla="*/ 2685661 h 4449429"/>
              <a:gd name="connsiteX364" fmla="*/ 14768515 w 18982931"/>
              <a:gd name="connsiteY364" fmla="*/ 2685661 h 4449429"/>
              <a:gd name="connsiteX365" fmla="*/ 14768515 w 18982931"/>
              <a:gd name="connsiteY365" fmla="*/ 2894508 h 4449429"/>
              <a:gd name="connsiteX366" fmla="*/ 14814217 w 18982931"/>
              <a:gd name="connsiteY366" fmla="*/ 2894508 h 4449429"/>
              <a:gd name="connsiteX367" fmla="*/ 14814217 w 18982931"/>
              <a:gd name="connsiteY367" fmla="*/ 2685661 h 4449429"/>
              <a:gd name="connsiteX368" fmla="*/ 14676884 w 18982931"/>
              <a:gd name="connsiteY368" fmla="*/ 2685661 h 4449429"/>
              <a:gd name="connsiteX369" fmla="*/ 14676884 w 18982931"/>
              <a:gd name="connsiteY369" fmla="*/ 2894508 h 4449429"/>
              <a:gd name="connsiteX370" fmla="*/ 14722586 w 18982931"/>
              <a:gd name="connsiteY370" fmla="*/ 2894508 h 4449429"/>
              <a:gd name="connsiteX371" fmla="*/ 14722586 w 18982931"/>
              <a:gd name="connsiteY371" fmla="*/ 2685661 h 4449429"/>
              <a:gd name="connsiteX372" fmla="*/ 14585255 w 18982931"/>
              <a:gd name="connsiteY372" fmla="*/ 2685661 h 4449429"/>
              <a:gd name="connsiteX373" fmla="*/ 14585255 w 18982931"/>
              <a:gd name="connsiteY373" fmla="*/ 2894508 h 4449429"/>
              <a:gd name="connsiteX374" fmla="*/ 14630955 w 18982931"/>
              <a:gd name="connsiteY374" fmla="*/ 2894508 h 4449429"/>
              <a:gd name="connsiteX375" fmla="*/ 14630955 w 18982931"/>
              <a:gd name="connsiteY375" fmla="*/ 2685661 h 4449429"/>
              <a:gd name="connsiteX376" fmla="*/ 14493625 w 18982931"/>
              <a:gd name="connsiteY376" fmla="*/ 2685661 h 4449429"/>
              <a:gd name="connsiteX377" fmla="*/ 14493625 w 18982931"/>
              <a:gd name="connsiteY377" fmla="*/ 2894508 h 4449429"/>
              <a:gd name="connsiteX378" fmla="*/ 14539325 w 18982931"/>
              <a:gd name="connsiteY378" fmla="*/ 2894508 h 4449429"/>
              <a:gd name="connsiteX379" fmla="*/ 14539325 w 18982931"/>
              <a:gd name="connsiteY379" fmla="*/ 2685661 h 4449429"/>
              <a:gd name="connsiteX380" fmla="*/ 2875284 w 18982931"/>
              <a:gd name="connsiteY380" fmla="*/ 2661196 h 4449429"/>
              <a:gd name="connsiteX381" fmla="*/ 2875284 w 18982931"/>
              <a:gd name="connsiteY381" fmla="*/ 3265443 h 4449429"/>
              <a:gd name="connsiteX382" fmla="*/ 2913063 w 18982931"/>
              <a:gd name="connsiteY382" fmla="*/ 3265443 h 4449429"/>
              <a:gd name="connsiteX383" fmla="*/ 2913063 w 18982931"/>
              <a:gd name="connsiteY383" fmla="*/ 2661196 h 4449429"/>
              <a:gd name="connsiteX384" fmla="*/ 2769698 w 18982931"/>
              <a:gd name="connsiteY384" fmla="*/ 2661196 h 4449429"/>
              <a:gd name="connsiteX385" fmla="*/ 2769698 w 18982931"/>
              <a:gd name="connsiteY385" fmla="*/ 3265443 h 4449429"/>
              <a:gd name="connsiteX386" fmla="*/ 2807479 w 18982931"/>
              <a:gd name="connsiteY386" fmla="*/ 3265443 h 4449429"/>
              <a:gd name="connsiteX387" fmla="*/ 2807479 w 18982931"/>
              <a:gd name="connsiteY387" fmla="*/ 2661196 h 4449429"/>
              <a:gd name="connsiteX388" fmla="*/ 2664114 w 18982931"/>
              <a:gd name="connsiteY388" fmla="*/ 2661196 h 4449429"/>
              <a:gd name="connsiteX389" fmla="*/ 2664114 w 18982931"/>
              <a:gd name="connsiteY389" fmla="*/ 3265443 h 4449429"/>
              <a:gd name="connsiteX390" fmla="*/ 2701891 w 18982931"/>
              <a:gd name="connsiteY390" fmla="*/ 3265443 h 4449429"/>
              <a:gd name="connsiteX391" fmla="*/ 2701891 w 18982931"/>
              <a:gd name="connsiteY391" fmla="*/ 2661196 h 4449429"/>
              <a:gd name="connsiteX392" fmla="*/ 2558534 w 18982931"/>
              <a:gd name="connsiteY392" fmla="*/ 2661196 h 4449429"/>
              <a:gd name="connsiteX393" fmla="*/ 2558534 w 18982931"/>
              <a:gd name="connsiteY393" fmla="*/ 3265443 h 4449429"/>
              <a:gd name="connsiteX394" fmla="*/ 2596306 w 18982931"/>
              <a:gd name="connsiteY394" fmla="*/ 3265443 h 4449429"/>
              <a:gd name="connsiteX395" fmla="*/ 2596306 w 18982931"/>
              <a:gd name="connsiteY395" fmla="*/ 2661196 h 4449429"/>
              <a:gd name="connsiteX396" fmla="*/ 2980870 w 18982931"/>
              <a:gd name="connsiteY396" fmla="*/ 2661194 h 4449429"/>
              <a:gd name="connsiteX397" fmla="*/ 2980870 w 18982931"/>
              <a:gd name="connsiteY397" fmla="*/ 3265442 h 4449429"/>
              <a:gd name="connsiteX398" fmla="*/ 3018648 w 18982931"/>
              <a:gd name="connsiteY398" fmla="*/ 3265442 h 4449429"/>
              <a:gd name="connsiteX399" fmla="*/ 3018648 w 18982931"/>
              <a:gd name="connsiteY399" fmla="*/ 2661194 h 4449429"/>
              <a:gd name="connsiteX400" fmla="*/ 16374516 w 18982931"/>
              <a:gd name="connsiteY400" fmla="*/ 2632791 h 4449429"/>
              <a:gd name="connsiteX401" fmla="*/ 16374516 w 18982931"/>
              <a:gd name="connsiteY401" fmla="*/ 3237039 h 4449429"/>
              <a:gd name="connsiteX402" fmla="*/ 16412296 w 18982931"/>
              <a:gd name="connsiteY402" fmla="*/ 3237039 h 4449429"/>
              <a:gd name="connsiteX403" fmla="*/ 16412296 w 18982931"/>
              <a:gd name="connsiteY403" fmla="*/ 2632791 h 4449429"/>
              <a:gd name="connsiteX404" fmla="*/ 16268931 w 18982931"/>
              <a:gd name="connsiteY404" fmla="*/ 2632791 h 4449429"/>
              <a:gd name="connsiteX405" fmla="*/ 16268931 w 18982931"/>
              <a:gd name="connsiteY405" fmla="*/ 3237039 h 4449429"/>
              <a:gd name="connsiteX406" fmla="*/ 16306709 w 18982931"/>
              <a:gd name="connsiteY406" fmla="*/ 3237039 h 4449429"/>
              <a:gd name="connsiteX407" fmla="*/ 16306709 w 18982931"/>
              <a:gd name="connsiteY407" fmla="*/ 2632791 h 4449429"/>
              <a:gd name="connsiteX408" fmla="*/ 16163344 w 18982931"/>
              <a:gd name="connsiteY408" fmla="*/ 2632791 h 4449429"/>
              <a:gd name="connsiteX409" fmla="*/ 16163344 w 18982931"/>
              <a:gd name="connsiteY409" fmla="*/ 3237039 h 4449429"/>
              <a:gd name="connsiteX410" fmla="*/ 16201125 w 18982931"/>
              <a:gd name="connsiteY410" fmla="*/ 3237039 h 4449429"/>
              <a:gd name="connsiteX411" fmla="*/ 16201125 w 18982931"/>
              <a:gd name="connsiteY411" fmla="*/ 2632791 h 4449429"/>
              <a:gd name="connsiteX412" fmla="*/ 16057760 w 18982931"/>
              <a:gd name="connsiteY412" fmla="*/ 2632791 h 4449429"/>
              <a:gd name="connsiteX413" fmla="*/ 16057760 w 18982931"/>
              <a:gd name="connsiteY413" fmla="*/ 3237039 h 4449429"/>
              <a:gd name="connsiteX414" fmla="*/ 16095537 w 18982931"/>
              <a:gd name="connsiteY414" fmla="*/ 3237039 h 4449429"/>
              <a:gd name="connsiteX415" fmla="*/ 16095537 w 18982931"/>
              <a:gd name="connsiteY415" fmla="*/ 2632791 h 4449429"/>
              <a:gd name="connsiteX416" fmla="*/ 16480103 w 18982931"/>
              <a:gd name="connsiteY416" fmla="*/ 2632790 h 4449429"/>
              <a:gd name="connsiteX417" fmla="*/ 16480103 w 18982931"/>
              <a:gd name="connsiteY417" fmla="*/ 3237037 h 4449429"/>
              <a:gd name="connsiteX418" fmla="*/ 16517880 w 18982931"/>
              <a:gd name="connsiteY418" fmla="*/ 3237037 h 4449429"/>
              <a:gd name="connsiteX419" fmla="*/ 16517880 w 18982931"/>
              <a:gd name="connsiteY419" fmla="*/ 2632790 h 4449429"/>
              <a:gd name="connsiteX420" fmla="*/ 1596781 w 18982931"/>
              <a:gd name="connsiteY420" fmla="*/ 2622561 h 4449429"/>
              <a:gd name="connsiteX421" fmla="*/ 1596781 w 18982931"/>
              <a:gd name="connsiteY421" fmla="*/ 2668261 h 4449429"/>
              <a:gd name="connsiteX422" fmla="*/ 1805629 w 18982931"/>
              <a:gd name="connsiteY422" fmla="*/ 2668261 h 4449429"/>
              <a:gd name="connsiteX423" fmla="*/ 1805629 w 18982931"/>
              <a:gd name="connsiteY423" fmla="*/ 2622561 h 4449429"/>
              <a:gd name="connsiteX424" fmla="*/ 1596781 w 18982931"/>
              <a:gd name="connsiteY424" fmla="*/ 2530932 h 4449429"/>
              <a:gd name="connsiteX425" fmla="*/ 1596781 w 18982931"/>
              <a:gd name="connsiteY425" fmla="*/ 2576632 h 4449429"/>
              <a:gd name="connsiteX426" fmla="*/ 1805629 w 18982931"/>
              <a:gd name="connsiteY426" fmla="*/ 2576632 h 4449429"/>
              <a:gd name="connsiteX427" fmla="*/ 1805629 w 18982931"/>
              <a:gd name="connsiteY427" fmla="*/ 2530932 h 4449429"/>
              <a:gd name="connsiteX428" fmla="*/ 1596781 w 18982931"/>
              <a:gd name="connsiteY428" fmla="*/ 2439301 h 4449429"/>
              <a:gd name="connsiteX429" fmla="*/ 1596781 w 18982931"/>
              <a:gd name="connsiteY429" fmla="*/ 2485002 h 4449429"/>
              <a:gd name="connsiteX430" fmla="*/ 1805629 w 18982931"/>
              <a:gd name="connsiteY430" fmla="*/ 2485002 h 4449429"/>
              <a:gd name="connsiteX431" fmla="*/ 1805629 w 18982931"/>
              <a:gd name="connsiteY431" fmla="*/ 2439301 h 4449429"/>
              <a:gd name="connsiteX432" fmla="*/ 17217171 w 18982931"/>
              <a:gd name="connsiteY432" fmla="*/ 2397981 h 4449429"/>
              <a:gd name="connsiteX433" fmla="*/ 17217171 w 18982931"/>
              <a:gd name="connsiteY433" fmla="*/ 2434557 h 4449429"/>
              <a:gd name="connsiteX434" fmla="*/ 17582931 w 18982931"/>
              <a:gd name="connsiteY434" fmla="*/ 2434557 h 4449429"/>
              <a:gd name="connsiteX435" fmla="*/ 17582931 w 18982931"/>
              <a:gd name="connsiteY435" fmla="*/ 2397981 h 4449429"/>
              <a:gd name="connsiteX436" fmla="*/ 9762349 w 18982931"/>
              <a:gd name="connsiteY436" fmla="*/ 2057780 h 4449429"/>
              <a:gd name="connsiteX437" fmla="*/ 9762349 w 18982931"/>
              <a:gd name="connsiteY437" fmla="*/ 2266627 h 4449429"/>
              <a:gd name="connsiteX438" fmla="*/ 9808049 w 18982931"/>
              <a:gd name="connsiteY438" fmla="*/ 2266627 h 4449429"/>
              <a:gd name="connsiteX439" fmla="*/ 9808049 w 18982931"/>
              <a:gd name="connsiteY439" fmla="*/ 2057780 h 4449429"/>
              <a:gd name="connsiteX440" fmla="*/ 9670720 w 18982931"/>
              <a:gd name="connsiteY440" fmla="*/ 2057780 h 4449429"/>
              <a:gd name="connsiteX441" fmla="*/ 9670720 w 18982931"/>
              <a:gd name="connsiteY441" fmla="*/ 2266627 h 4449429"/>
              <a:gd name="connsiteX442" fmla="*/ 9716420 w 18982931"/>
              <a:gd name="connsiteY442" fmla="*/ 2266627 h 4449429"/>
              <a:gd name="connsiteX443" fmla="*/ 9716420 w 18982931"/>
              <a:gd name="connsiteY443" fmla="*/ 2057780 h 4449429"/>
              <a:gd name="connsiteX444" fmla="*/ 9579089 w 18982931"/>
              <a:gd name="connsiteY444" fmla="*/ 2057780 h 4449429"/>
              <a:gd name="connsiteX445" fmla="*/ 9579089 w 18982931"/>
              <a:gd name="connsiteY445" fmla="*/ 2266627 h 4449429"/>
              <a:gd name="connsiteX446" fmla="*/ 9624790 w 18982931"/>
              <a:gd name="connsiteY446" fmla="*/ 2266627 h 4449429"/>
              <a:gd name="connsiteX447" fmla="*/ 9624790 w 18982931"/>
              <a:gd name="connsiteY447" fmla="*/ 2057780 h 4449429"/>
              <a:gd name="connsiteX448" fmla="*/ 9487461 w 18982931"/>
              <a:gd name="connsiteY448" fmla="*/ 2057780 h 4449429"/>
              <a:gd name="connsiteX449" fmla="*/ 9487461 w 18982931"/>
              <a:gd name="connsiteY449" fmla="*/ 2266627 h 4449429"/>
              <a:gd name="connsiteX450" fmla="*/ 9533161 w 18982931"/>
              <a:gd name="connsiteY450" fmla="*/ 2266627 h 4449429"/>
              <a:gd name="connsiteX451" fmla="*/ 9533161 w 18982931"/>
              <a:gd name="connsiteY451" fmla="*/ 2057780 h 4449429"/>
              <a:gd name="connsiteX452" fmla="*/ 9395836 w 18982931"/>
              <a:gd name="connsiteY452" fmla="*/ 2057780 h 4449429"/>
              <a:gd name="connsiteX453" fmla="*/ 9395836 w 18982931"/>
              <a:gd name="connsiteY453" fmla="*/ 2266627 h 4449429"/>
              <a:gd name="connsiteX454" fmla="*/ 9441534 w 18982931"/>
              <a:gd name="connsiteY454" fmla="*/ 2266627 h 4449429"/>
              <a:gd name="connsiteX455" fmla="*/ 9441534 w 18982931"/>
              <a:gd name="connsiteY455" fmla="*/ 2057780 h 4449429"/>
              <a:gd name="connsiteX456" fmla="*/ 9304202 w 18982931"/>
              <a:gd name="connsiteY456" fmla="*/ 2057780 h 4449429"/>
              <a:gd name="connsiteX457" fmla="*/ 9304202 w 18982931"/>
              <a:gd name="connsiteY457" fmla="*/ 2266627 h 4449429"/>
              <a:gd name="connsiteX458" fmla="*/ 9349902 w 18982931"/>
              <a:gd name="connsiteY458" fmla="*/ 2266627 h 4449429"/>
              <a:gd name="connsiteX459" fmla="*/ 9349902 w 18982931"/>
              <a:gd name="connsiteY459" fmla="*/ 2057780 h 4449429"/>
              <a:gd name="connsiteX460" fmla="*/ 9212570 w 18982931"/>
              <a:gd name="connsiteY460" fmla="*/ 2057780 h 4449429"/>
              <a:gd name="connsiteX461" fmla="*/ 9212570 w 18982931"/>
              <a:gd name="connsiteY461" fmla="*/ 2266627 h 4449429"/>
              <a:gd name="connsiteX462" fmla="*/ 9258270 w 18982931"/>
              <a:gd name="connsiteY462" fmla="*/ 2266627 h 4449429"/>
              <a:gd name="connsiteX463" fmla="*/ 9258270 w 18982931"/>
              <a:gd name="connsiteY463" fmla="*/ 2057780 h 4449429"/>
              <a:gd name="connsiteX464" fmla="*/ 14092702 w 18982931"/>
              <a:gd name="connsiteY464" fmla="*/ 1859157 h 4449429"/>
              <a:gd name="connsiteX465" fmla="*/ 14092702 w 18982931"/>
              <a:gd name="connsiteY465" fmla="*/ 1895733 h 4449429"/>
              <a:gd name="connsiteX466" fmla="*/ 14458462 w 18982931"/>
              <a:gd name="connsiteY466" fmla="*/ 1895733 h 4449429"/>
              <a:gd name="connsiteX467" fmla="*/ 14458462 w 18982931"/>
              <a:gd name="connsiteY467" fmla="*/ 1859157 h 4449429"/>
              <a:gd name="connsiteX468" fmla="*/ 17871603 w 18982931"/>
              <a:gd name="connsiteY468" fmla="*/ 1806939 h 4449429"/>
              <a:gd name="connsiteX469" fmla="*/ 17871603 w 18982931"/>
              <a:gd name="connsiteY469" fmla="*/ 1809649 h 4449429"/>
              <a:gd name="connsiteX470" fmla="*/ 17871627 w 18982931"/>
              <a:gd name="connsiteY470" fmla="*/ 1809649 h 4449429"/>
              <a:gd name="connsiteX471" fmla="*/ 18172695 w 18982931"/>
              <a:gd name="connsiteY471" fmla="*/ 1733739 h 4449429"/>
              <a:gd name="connsiteX472" fmla="*/ 18172695 w 18982931"/>
              <a:gd name="connsiteY472" fmla="*/ 1870899 h 4449429"/>
              <a:gd name="connsiteX473" fmla="*/ 18209271 w 18982931"/>
              <a:gd name="connsiteY473" fmla="*/ 1870899 h 4449429"/>
              <a:gd name="connsiteX474" fmla="*/ 18209271 w 18982931"/>
              <a:gd name="connsiteY474" fmla="*/ 1733739 h 4449429"/>
              <a:gd name="connsiteX475" fmla="*/ 18104295 w 18982931"/>
              <a:gd name="connsiteY475" fmla="*/ 1733739 h 4449429"/>
              <a:gd name="connsiteX476" fmla="*/ 18104295 w 18982931"/>
              <a:gd name="connsiteY476" fmla="*/ 1870899 h 4449429"/>
              <a:gd name="connsiteX477" fmla="*/ 18140871 w 18982931"/>
              <a:gd name="connsiteY477" fmla="*/ 1870899 h 4449429"/>
              <a:gd name="connsiteX478" fmla="*/ 18140871 w 18982931"/>
              <a:gd name="connsiteY478" fmla="*/ 1733739 h 4449429"/>
              <a:gd name="connsiteX479" fmla="*/ 18035895 w 18982931"/>
              <a:gd name="connsiteY479" fmla="*/ 1733739 h 4449429"/>
              <a:gd name="connsiteX480" fmla="*/ 18035895 w 18982931"/>
              <a:gd name="connsiteY480" fmla="*/ 1870899 h 4449429"/>
              <a:gd name="connsiteX481" fmla="*/ 18072471 w 18982931"/>
              <a:gd name="connsiteY481" fmla="*/ 1870899 h 4449429"/>
              <a:gd name="connsiteX482" fmla="*/ 18072471 w 18982931"/>
              <a:gd name="connsiteY482" fmla="*/ 1733739 h 4449429"/>
              <a:gd name="connsiteX483" fmla="*/ 17967493 w 18982931"/>
              <a:gd name="connsiteY483" fmla="*/ 1733739 h 4449429"/>
              <a:gd name="connsiteX484" fmla="*/ 17967493 w 18982931"/>
              <a:gd name="connsiteY484" fmla="*/ 1870899 h 4449429"/>
              <a:gd name="connsiteX485" fmla="*/ 18004069 w 18982931"/>
              <a:gd name="connsiteY485" fmla="*/ 1870899 h 4449429"/>
              <a:gd name="connsiteX486" fmla="*/ 18004069 w 18982931"/>
              <a:gd name="connsiteY486" fmla="*/ 1733739 h 4449429"/>
              <a:gd name="connsiteX487" fmla="*/ 14251161 w 18982931"/>
              <a:gd name="connsiteY487" fmla="*/ 868400 h 4449429"/>
              <a:gd name="connsiteX488" fmla="*/ 14251161 w 18982931"/>
              <a:gd name="connsiteY488" fmla="*/ 1005560 h 4449429"/>
              <a:gd name="connsiteX489" fmla="*/ 14287737 w 18982931"/>
              <a:gd name="connsiteY489" fmla="*/ 1005560 h 4449429"/>
              <a:gd name="connsiteX490" fmla="*/ 14287737 w 18982931"/>
              <a:gd name="connsiteY490" fmla="*/ 868400 h 4449429"/>
              <a:gd name="connsiteX491" fmla="*/ 14182760 w 18982931"/>
              <a:gd name="connsiteY491" fmla="*/ 868400 h 4449429"/>
              <a:gd name="connsiteX492" fmla="*/ 14182760 w 18982931"/>
              <a:gd name="connsiteY492" fmla="*/ 1005560 h 4449429"/>
              <a:gd name="connsiteX493" fmla="*/ 14219336 w 18982931"/>
              <a:gd name="connsiteY493" fmla="*/ 1005560 h 4449429"/>
              <a:gd name="connsiteX494" fmla="*/ 14219336 w 18982931"/>
              <a:gd name="connsiteY494" fmla="*/ 868400 h 4449429"/>
              <a:gd name="connsiteX495" fmla="*/ 14114359 w 18982931"/>
              <a:gd name="connsiteY495" fmla="*/ 868400 h 4449429"/>
              <a:gd name="connsiteX496" fmla="*/ 14114359 w 18982931"/>
              <a:gd name="connsiteY496" fmla="*/ 1005560 h 4449429"/>
              <a:gd name="connsiteX497" fmla="*/ 14150935 w 18982931"/>
              <a:gd name="connsiteY497" fmla="*/ 1005560 h 4449429"/>
              <a:gd name="connsiteX498" fmla="*/ 14150935 w 18982931"/>
              <a:gd name="connsiteY498" fmla="*/ 868400 h 4449429"/>
              <a:gd name="connsiteX499" fmla="*/ 4788216 w 18982931"/>
              <a:gd name="connsiteY499" fmla="*/ 807315 h 4449429"/>
              <a:gd name="connsiteX500" fmla="*/ 4788216 w 18982931"/>
              <a:gd name="connsiteY500" fmla="*/ 944475 h 4449429"/>
              <a:gd name="connsiteX501" fmla="*/ 4824792 w 18982931"/>
              <a:gd name="connsiteY501" fmla="*/ 944475 h 4449429"/>
              <a:gd name="connsiteX502" fmla="*/ 4824792 w 18982931"/>
              <a:gd name="connsiteY502" fmla="*/ 807315 h 4449429"/>
              <a:gd name="connsiteX503" fmla="*/ 4719815 w 18982931"/>
              <a:gd name="connsiteY503" fmla="*/ 807315 h 4449429"/>
              <a:gd name="connsiteX504" fmla="*/ 4719815 w 18982931"/>
              <a:gd name="connsiteY504" fmla="*/ 944475 h 4449429"/>
              <a:gd name="connsiteX505" fmla="*/ 4756391 w 18982931"/>
              <a:gd name="connsiteY505" fmla="*/ 944475 h 4449429"/>
              <a:gd name="connsiteX506" fmla="*/ 4756391 w 18982931"/>
              <a:gd name="connsiteY506" fmla="*/ 807315 h 4449429"/>
              <a:gd name="connsiteX507" fmla="*/ 4651414 w 18982931"/>
              <a:gd name="connsiteY507" fmla="*/ 807315 h 4449429"/>
              <a:gd name="connsiteX508" fmla="*/ 4651414 w 18982931"/>
              <a:gd name="connsiteY508" fmla="*/ 944475 h 4449429"/>
              <a:gd name="connsiteX509" fmla="*/ 4687992 w 18982931"/>
              <a:gd name="connsiteY509" fmla="*/ 944475 h 4449429"/>
              <a:gd name="connsiteX510" fmla="*/ 4687992 w 18982931"/>
              <a:gd name="connsiteY510" fmla="*/ 807315 h 4449429"/>
              <a:gd name="connsiteX511" fmla="*/ 2212838 w 18982931"/>
              <a:gd name="connsiteY511" fmla="*/ 748887 h 4449429"/>
              <a:gd name="connsiteX512" fmla="*/ 2212838 w 18982931"/>
              <a:gd name="connsiteY512" fmla="*/ 886047 h 4449429"/>
              <a:gd name="connsiteX513" fmla="*/ 2249414 w 18982931"/>
              <a:gd name="connsiteY513" fmla="*/ 886047 h 4449429"/>
              <a:gd name="connsiteX514" fmla="*/ 2249414 w 18982931"/>
              <a:gd name="connsiteY514" fmla="*/ 748887 h 4449429"/>
              <a:gd name="connsiteX515" fmla="*/ 2144438 w 18982931"/>
              <a:gd name="connsiteY515" fmla="*/ 748887 h 4449429"/>
              <a:gd name="connsiteX516" fmla="*/ 2144438 w 18982931"/>
              <a:gd name="connsiteY516" fmla="*/ 886047 h 4449429"/>
              <a:gd name="connsiteX517" fmla="*/ 2181014 w 18982931"/>
              <a:gd name="connsiteY517" fmla="*/ 886047 h 4449429"/>
              <a:gd name="connsiteX518" fmla="*/ 2181014 w 18982931"/>
              <a:gd name="connsiteY518" fmla="*/ 748887 h 4449429"/>
              <a:gd name="connsiteX519" fmla="*/ 2076037 w 18982931"/>
              <a:gd name="connsiteY519" fmla="*/ 748887 h 4449429"/>
              <a:gd name="connsiteX520" fmla="*/ 2076037 w 18982931"/>
              <a:gd name="connsiteY520" fmla="*/ 886047 h 4449429"/>
              <a:gd name="connsiteX521" fmla="*/ 2112612 w 18982931"/>
              <a:gd name="connsiteY521" fmla="*/ 886047 h 4449429"/>
              <a:gd name="connsiteX522" fmla="*/ 2112612 w 18982931"/>
              <a:gd name="connsiteY522" fmla="*/ 748887 h 4449429"/>
              <a:gd name="connsiteX523" fmla="*/ 2007635 w 18982931"/>
              <a:gd name="connsiteY523" fmla="*/ 748887 h 4449429"/>
              <a:gd name="connsiteX524" fmla="*/ 2007635 w 18982931"/>
              <a:gd name="connsiteY524" fmla="*/ 886047 h 4449429"/>
              <a:gd name="connsiteX525" fmla="*/ 2044211 w 18982931"/>
              <a:gd name="connsiteY525" fmla="*/ 886047 h 4449429"/>
              <a:gd name="connsiteX526" fmla="*/ 2044211 w 18982931"/>
              <a:gd name="connsiteY526" fmla="*/ 748887 h 4449429"/>
              <a:gd name="connsiteX527" fmla="*/ 17088019 w 18982931"/>
              <a:gd name="connsiteY527" fmla="*/ 737716 h 4449429"/>
              <a:gd name="connsiteX528" fmla="*/ 17088019 w 18982931"/>
              <a:gd name="connsiteY528" fmla="*/ 825107 h 4449429"/>
              <a:gd name="connsiteX529" fmla="*/ 17124595 w 18982931"/>
              <a:gd name="connsiteY529" fmla="*/ 825107 h 4449429"/>
              <a:gd name="connsiteX530" fmla="*/ 17124595 w 18982931"/>
              <a:gd name="connsiteY530" fmla="*/ 737716 h 4449429"/>
              <a:gd name="connsiteX531" fmla="*/ 17021803 w 18982931"/>
              <a:gd name="connsiteY531" fmla="*/ 737716 h 4449429"/>
              <a:gd name="connsiteX532" fmla="*/ 17021803 w 18982931"/>
              <a:gd name="connsiteY532" fmla="*/ 825107 h 4449429"/>
              <a:gd name="connsiteX533" fmla="*/ 17058379 w 18982931"/>
              <a:gd name="connsiteY533" fmla="*/ 825107 h 4449429"/>
              <a:gd name="connsiteX534" fmla="*/ 17058379 w 18982931"/>
              <a:gd name="connsiteY534" fmla="*/ 737716 h 4449429"/>
              <a:gd name="connsiteX535" fmla="*/ 16955591 w 18982931"/>
              <a:gd name="connsiteY535" fmla="*/ 737716 h 4449429"/>
              <a:gd name="connsiteX536" fmla="*/ 16955591 w 18982931"/>
              <a:gd name="connsiteY536" fmla="*/ 825107 h 4449429"/>
              <a:gd name="connsiteX537" fmla="*/ 16992167 w 18982931"/>
              <a:gd name="connsiteY537" fmla="*/ 825107 h 4449429"/>
              <a:gd name="connsiteX538" fmla="*/ 16992167 w 18982931"/>
              <a:gd name="connsiteY538" fmla="*/ 737716 h 4449429"/>
              <a:gd name="connsiteX539" fmla="*/ 16889375 w 18982931"/>
              <a:gd name="connsiteY539" fmla="*/ 737716 h 4449429"/>
              <a:gd name="connsiteX540" fmla="*/ 16889375 w 18982931"/>
              <a:gd name="connsiteY540" fmla="*/ 825107 h 4449429"/>
              <a:gd name="connsiteX541" fmla="*/ 16925951 w 18982931"/>
              <a:gd name="connsiteY541" fmla="*/ 825107 h 4449429"/>
              <a:gd name="connsiteX542" fmla="*/ 16925951 w 18982931"/>
              <a:gd name="connsiteY542" fmla="*/ 737716 h 4449429"/>
              <a:gd name="connsiteX543" fmla="*/ 16823163 w 18982931"/>
              <a:gd name="connsiteY543" fmla="*/ 737716 h 4449429"/>
              <a:gd name="connsiteX544" fmla="*/ 16823163 w 18982931"/>
              <a:gd name="connsiteY544" fmla="*/ 825107 h 4449429"/>
              <a:gd name="connsiteX545" fmla="*/ 16859739 w 18982931"/>
              <a:gd name="connsiteY545" fmla="*/ 825107 h 4449429"/>
              <a:gd name="connsiteX546" fmla="*/ 16859739 w 18982931"/>
              <a:gd name="connsiteY546" fmla="*/ 737716 h 4449429"/>
              <a:gd name="connsiteX547" fmla="*/ 16756948 w 18982931"/>
              <a:gd name="connsiteY547" fmla="*/ 737716 h 4449429"/>
              <a:gd name="connsiteX548" fmla="*/ 16756948 w 18982931"/>
              <a:gd name="connsiteY548" fmla="*/ 825107 h 4449429"/>
              <a:gd name="connsiteX549" fmla="*/ 16793523 w 18982931"/>
              <a:gd name="connsiteY549" fmla="*/ 825107 h 4449429"/>
              <a:gd name="connsiteX550" fmla="*/ 16793523 w 18982931"/>
              <a:gd name="connsiteY550" fmla="*/ 737716 h 4449429"/>
              <a:gd name="connsiteX551" fmla="*/ 13739104 w 18982931"/>
              <a:gd name="connsiteY551" fmla="*/ 0 h 4449429"/>
              <a:gd name="connsiteX552" fmla="*/ 13842002 w 18982931"/>
              <a:gd name="connsiteY552" fmla="*/ 0 h 4449429"/>
              <a:gd name="connsiteX553" fmla="*/ 13883163 w 18982931"/>
              <a:gd name="connsiteY553" fmla="*/ 428067 h 4449429"/>
              <a:gd name="connsiteX554" fmla="*/ 13883163 w 18982931"/>
              <a:gd name="connsiteY554" fmla="*/ 456882 h 4449429"/>
              <a:gd name="connsiteX555" fmla="*/ 13907863 w 18982931"/>
              <a:gd name="connsiteY555" fmla="*/ 954919 h 4449429"/>
              <a:gd name="connsiteX556" fmla="*/ 13911978 w 18982931"/>
              <a:gd name="connsiteY556" fmla="*/ 1679340 h 4449429"/>
              <a:gd name="connsiteX557" fmla="*/ 13916091 w 18982931"/>
              <a:gd name="connsiteY557" fmla="*/ 2058015 h 4449429"/>
              <a:gd name="connsiteX558" fmla="*/ 13936673 w 18982931"/>
              <a:gd name="connsiteY558" fmla="*/ 2086829 h 4449429"/>
              <a:gd name="connsiteX559" fmla="*/ 13953138 w 18982931"/>
              <a:gd name="connsiteY559" fmla="*/ 2058015 h 4449429"/>
              <a:gd name="connsiteX560" fmla="*/ 13953138 w 18982931"/>
              <a:gd name="connsiteY560" fmla="*/ 1955115 h 4449429"/>
              <a:gd name="connsiteX561" fmla="*/ 13965483 w 18982931"/>
              <a:gd name="connsiteY561" fmla="*/ 1922188 h 4449429"/>
              <a:gd name="connsiteX562" fmla="*/ 13986066 w 18982931"/>
              <a:gd name="connsiteY562" fmla="*/ 1876909 h 4449429"/>
              <a:gd name="connsiteX563" fmla="*/ 13986066 w 18982931"/>
              <a:gd name="connsiteY563" fmla="*/ 1625834 h 4449429"/>
              <a:gd name="connsiteX564" fmla="*/ 14051922 w 18982931"/>
              <a:gd name="connsiteY564" fmla="*/ 1617602 h 4449429"/>
              <a:gd name="connsiteX565" fmla="*/ 14047992 w 18982931"/>
              <a:gd name="connsiteY565" fmla="*/ 1005560 h 4449429"/>
              <a:gd name="connsiteX566" fmla="*/ 14082534 w 18982931"/>
              <a:gd name="connsiteY566" fmla="*/ 1005560 h 4449429"/>
              <a:gd name="connsiteX567" fmla="*/ 14082534 w 18982931"/>
              <a:gd name="connsiteY567" fmla="*/ 868400 h 4449429"/>
              <a:gd name="connsiteX568" fmla="*/ 14047111 w 18982931"/>
              <a:gd name="connsiteY568" fmla="*/ 868400 h 4449429"/>
              <a:gd name="connsiteX569" fmla="*/ 14046442 w 18982931"/>
              <a:gd name="connsiteY569" fmla="*/ 764191 h 4449429"/>
              <a:gd name="connsiteX570" fmla="*/ 14187749 w 18982931"/>
              <a:gd name="connsiteY570" fmla="*/ 436300 h 4449429"/>
              <a:gd name="connsiteX571" fmla="*/ 14212445 w 18982931"/>
              <a:gd name="connsiteY571" fmla="*/ 411603 h 4449429"/>
              <a:gd name="connsiteX572" fmla="*/ 14410015 w 18982931"/>
              <a:gd name="connsiteY572" fmla="*/ 444532 h 4449429"/>
              <a:gd name="connsiteX573" fmla="*/ 14442947 w 18982931"/>
              <a:gd name="connsiteY573" fmla="*/ 275776 h 4449429"/>
              <a:gd name="connsiteX574" fmla="*/ 14479990 w 18982931"/>
              <a:gd name="connsiteY574" fmla="*/ 246961 h 4449429"/>
              <a:gd name="connsiteX575" fmla="*/ 14517032 w 18982931"/>
              <a:gd name="connsiteY575" fmla="*/ 271658 h 4449429"/>
              <a:gd name="connsiteX576" fmla="*/ 14574655 w 18982931"/>
              <a:gd name="connsiteY576" fmla="*/ 522739 h 4449429"/>
              <a:gd name="connsiteX577" fmla="*/ 14603469 w 18982931"/>
              <a:gd name="connsiteY577" fmla="*/ 1123678 h 4449429"/>
              <a:gd name="connsiteX578" fmla="*/ 14603469 w 18982931"/>
              <a:gd name="connsiteY578" fmla="*/ 1617602 h 4449429"/>
              <a:gd name="connsiteX579" fmla="*/ 14595237 w 18982931"/>
              <a:gd name="connsiteY579" fmla="*/ 1683457 h 4449429"/>
              <a:gd name="connsiteX580" fmla="*/ 14607589 w 18982931"/>
              <a:gd name="connsiteY580" fmla="*/ 1753429 h 4449429"/>
              <a:gd name="connsiteX581" fmla="*/ 14656976 w 18982931"/>
              <a:gd name="connsiteY581" fmla="*/ 1753429 h 4449429"/>
              <a:gd name="connsiteX582" fmla="*/ 14706369 w 18982931"/>
              <a:gd name="connsiteY582" fmla="*/ 1568210 h 4449429"/>
              <a:gd name="connsiteX583" fmla="*/ 14722833 w 18982931"/>
              <a:gd name="connsiteY583" fmla="*/ 1568210 h 4449429"/>
              <a:gd name="connsiteX584" fmla="*/ 14768111 w 18982931"/>
              <a:gd name="connsiteY584" fmla="*/ 1753429 h 4449429"/>
              <a:gd name="connsiteX585" fmla="*/ 14875128 w 18982931"/>
              <a:gd name="connsiteY585" fmla="*/ 1753429 h 4449429"/>
              <a:gd name="connsiteX586" fmla="*/ 14883360 w 18982931"/>
              <a:gd name="connsiteY586" fmla="*/ 1827516 h 4449429"/>
              <a:gd name="connsiteX587" fmla="*/ 14940984 w 18982931"/>
              <a:gd name="connsiteY587" fmla="*/ 1827516 h 4449429"/>
              <a:gd name="connsiteX588" fmla="*/ 15019191 w 18982931"/>
              <a:gd name="connsiteY588" fmla="*/ 1625834 h 4449429"/>
              <a:gd name="connsiteX589" fmla="*/ 15043883 w 18982931"/>
              <a:gd name="connsiteY589" fmla="*/ 1090750 h 4449429"/>
              <a:gd name="connsiteX590" fmla="*/ 15134436 w 18982931"/>
              <a:gd name="connsiteY590" fmla="*/ 1000197 h 4449429"/>
              <a:gd name="connsiteX591" fmla="*/ 15212643 w 18982931"/>
              <a:gd name="connsiteY591" fmla="*/ 1078400 h 4449429"/>
              <a:gd name="connsiteX592" fmla="*/ 15212643 w 18982931"/>
              <a:gd name="connsiteY592" fmla="*/ 1152488 h 4449429"/>
              <a:gd name="connsiteX593" fmla="*/ 15224993 w 18982931"/>
              <a:gd name="connsiteY593" fmla="*/ 1119560 h 4449429"/>
              <a:gd name="connsiteX594" fmla="*/ 15237338 w 18982931"/>
              <a:gd name="connsiteY594" fmla="*/ 563899 h 4449429"/>
              <a:gd name="connsiteX595" fmla="*/ 15290845 w 18982931"/>
              <a:gd name="connsiteY595" fmla="*/ 382793 h 4449429"/>
              <a:gd name="connsiteX596" fmla="*/ 15323772 w 18982931"/>
              <a:gd name="connsiteY596" fmla="*/ 300473 h 4449429"/>
              <a:gd name="connsiteX597" fmla="*/ 15364932 w 18982931"/>
              <a:gd name="connsiteY597" fmla="*/ 259313 h 4449429"/>
              <a:gd name="connsiteX598" fmla="*/ 15389634 w 18982931"/>
              <a:gd name="connsiteY598" fmla="*/ 296354 h 4449429"/>
              <a:gd name="connsiteX599" fmla="*/ 15401979 w 18982931"/>
              <a:gd name="connsiteY599" fmla="*/ 411603 h 4449429"/>
              <a:gd name="connsiteX600" fmla="*/ 15451371 w 18982931"/>
              <a:gd name="connsiteY600" fmla="*/ 703843 h 4449429"/>
              <a:gd name="connsiteX601" fmla="*/ 15455486 w 18982931"/>
              <a:gd name="connsiteY601" fmla="*/ 1173070 h 4449429"/>
              <a:gd name="connsiteX602" fmla="*/ 15455486 w 18982931"/>
              <a:gd name="connsiteY602" fmla="*/ 1238927 h 4449429"/>
              <a:gd name="connsiteX603" fmla="*/ 15727143 w 18982931"/>
              <a:gd name="connsiteY603" fmla="*/ 1238927 h 4449429"/>
              <a:gd name="connsiteX604" fmla="*/ 15727143 w 18982931"/>
              <a:gd name="connsiteY604" fmla="*/ 1465306 h 4449429"/>
              <a:gd name="connsiteX605" fmla="*/ 15772422 w 18982931"/>
              <a:gd name="connsiteY605" fmla="*/ 1469425 h 4449429"/>
              <a:gd name="connsiteX606" fmla="*/ 15850624 w 18982931"/>
              <a:gd name="connsiteY606" fmla="*/ 1551745 h 4449429"/>
              <a:gd name="connsiteX607" fmla="*/ 15850624 w 18982931"/>
              <a:gd name="connsiteY607" fmla="*/ 2224712 h 4449429"/>
              <a:gd name="connsiteX608" fmla="*/ 15923336 w 18982931"/>
              <a:gd name="connsiteY608" fmla="*/ 2224712 h 4449429"/>
              <a:gd name="connsiteX609" fmla="*/ 15924718 w 18982931"/>
              <a:gd name="connsiteY609" fmla="*/ 2177381 h 4449429"/>
              <a:gd name="connsiteX610" fmla="*/ 15982338 w 18982931"/>
              <a:gd name="connsiteY610" fmla="*/ 2103294 h 4449429"/>
              <a:gd name="connsiteX611" fmla="*/ 15986455 w 18982931"/>
              <a:gd name="connsiteY611" fmla="*/ 2045669 h 4449429"/>
              <a:gd name="connsiteX612" fmla="*/ 16002920 w 18982931"/>
              <a:gd name="connsiteY612" fmla="*/ 2033319 h 4449429"/>
              <a:gd name="connsiteX613" fmla="*/ 16015265 w 18982931"/>
              <a:gd name="connsiteY613" fmla="*/ 2041550 h 4449429"/>
              <a:gd name="connsiteX614" fmla="*/ 16056425 w 18982931"/>
              <a:gd name="connsiteY614" fmla="*/ 2210310 h 4449429"/>
              <a:gd name="connsiteX615" fmla="*/ 16056425 w 18982931"/>
              <a:gd name="connsiteY615" fmla="*/ 2276166 h 4449429"/>
              <a:gd name="connsiteX616" fmla="*/ 16077008 w 18982931"/>
              <a:gd name="connsiteY616" fmla="*/ 2276166 h 4449429"/>
              <a:gd name="connsiteX617" fmla="*/ 16097587 w 18982931"/>
              <a:gd name="connsiteY617" fmla="*/ 1938652 h 4449429"/>
              <a:gd name="connsiteX618" fmla="*/ 16122282 w 18982931"/>
              <a:gd name="connsiteY618" fmla="*/ 1934533 h 4449429"/>
              <a:gd name="connsiteX619" fmla="*/ 16155210 w 18982931"/>
              <a:gd name="connsiteY619" fmla="*/ 1938652 h 4449429"/>
              <a:gd name="connsiteX620" fmla="*/ 16155210 w 18982931"/>
              <a:gd name="connsiteY620" fmla="*/ 2272048 h 4449429"/>
              <a:gd name="connsiteX621" fmla="*/ 16175792 w 18982931"/>
              <a:gd name="connsiteY621" fmla="*/ 2276166 h 4449429"/>
              <a:gd name="connsiteX622" fmla="*/ 16192257 w 18982931"/>
              <a:gd name="connsiteY622" fmla="*/ 2243238 h 4449429"/>
              <a:gd name="connsiteX623" fmla="*/ 16192257 w 18982931"/>
              <a:gd name="connsiteY623" fmla="*/ 1992158 h 4449429"/>
              <a:gd name="connsiteX624" fmla="*/ 16192257 w 18982931"/>
              <a:gd name="connsiteY624" fmla="*/ 1774011 h 4449429"/>
              <a:gd name="connsiteX625" fmla="*/ 16488610 w 18982931"/>
              <a:gd name="connsiteY625" fmla="*/ 1774011 h 4449429"/>
              <a:gd name="connsiteX626" fmla="*/ 16538004 w 18982931"/>
              <a:gd name="connsiteY626" fmla="*/ 1823403 h 4449429"/>
              <a:gd name="connsiteX627" fmla="*/ 16538004 w 18982931"/>
              <a:gd name="connsiteY627" fmla="*/ 2029205 h 4449429"/>
              <a:gd name="connsiteX628" fmla="*/ 16550349 w 18982931"/>
              <a:gd name="connsiteY628" fmla="*/ 2033319 h 4449429"/>
              <a:gd name="connsiteX629" fmla="*/ 16566812 w 18982931"/>
              <a:gd name="connsiteY629" fmla="*/ 1992158 h 4449429"/>
              <a:gd name="connsiteX630" fmla="*/ 16570932 w 18982931"/>
              <a:gd name="connsiteY630" fmla="*/ 1695804 h 4449429"/>
              <a:gd name="connsiteX631" fmla="*/ 16566812 w 18982931"/>
              <a:gd name="connsiteY631" fmla="*/ 773813 h 4449429"/>
              <a:gd name="connsiteX632" fmla="*/ 16636788 w 18982931"/>
              <a:gd name="connsiteY632" fmla="*/ 646219 h 4449429"/>
              <a:gd name="connsiteX633" fmla="*/ 16723226 w 18982931"/>
              <a:gd name="connsiteY633" fmla="*/ 514506 h 4449429"/>
              <a:gd name="connsiteX634" fmla="*/ 16743805 w 18982931"/>
              <a:gd name="connsiteY634" fmla="*/ 481577 h 4449429"/>
              <a:gd name="connsiteX635" fmla="*/ 16817899 w 18982931"/>
              <a:gd name="connsiteY635" fmla="*/ 329283 h 4449429"/>
              <a:gd name="connsiteX636" fmla="*/ 16842595 w 18982931"/>
              <a:gd name="connsiteY636" fmla="*/ 275776 h 4449429"/>
              <a:gd name="connsiteX637" fmla="*/ 16859059 w 18982931"/>
              <a:gd name="connsiteY637" fmla="*/ 279891 h 4449429"/>
              <a:gd name="connsiteX638" fmla="*/ 16859059 w 18982931"/>
              <a:gd name="connsiteY638" fmla="*/ 337515 h 4449429"/>
              <a:gd name="connsiteX639" fmla="*/ 16867291 w 18982931"/>
              <a:gd name="connsiteY639" fmla="*/ 382793 h 4449429"/>
              <a:gd name="connsiteX640" fmla="*/ 16966075 w 18982931"/>
              <a:gd name="connsiteY640" fmla="*/ 436300 h 4449429"/>
              <a:gd name="connsiteX641" fmla="*/ 17031935 w 18982931"/>
              <a:gd name="connsiteY641" fmla="*/ 526852 h 4449429"/>
              <a:gd name="connsiteX642" fmla="*/ 17031935 w 18982931"/>
              <a:gd name="connsiteY642" fmla="*/ 596826 h 4449429"/>
              <a:gd name="connsiteX643" fmla="*/ 17060743 w 18982931"/>
              <a:gd name="connsiteY643" fmla="*/ 600941 h 4449429"/>
              <a:gd name="connsiteX644" fmla="*/ 17147183 w 18982931"/>
              <a:gd name="connsiteY644" fmla="*/ 691493 h 4449429"/>
              <a:gd name="connsiteX645" fmla="*/ 17147219 w 18982931"/>
              <a:gd name="connsiteY645" fmla="*/ 704240 h 4449429"/>
              <a:gd name="connsiteX646" fmla="*/ 17148515 w 18982931"/>
              <a:gd name="connsiteY646" fmla="*/ 704240 h 4449429"/>
              <a:gd name="connsiteX647" fmla="*/ 17148515 w 18982931"/>
              <a:gd name="connsiteY647" fmla="*/ 880086 h 4449429"/>
              <a:gd name="connsiteX648" fmla="*/ 17147731 w 18982931"/>
              <a:gd name="connsiteY648" fmla="*/ 880086 h 4449429"/>
              <a:gd name="connsiteX649" fmla="*/ 17151295 w 18982931"/>
              <a:gd name="connsiteY649" fmla="*/ 2103294 h 4449429"/>
              <a:gd name="connsiteX650" fmla="*/ 17151295 w 18982931"/>
              <a:gd name="connsiteY650" fmla="*/ 2152686 h 4449429"/>
              <a:gd name="connsiteX651" fmla="*/ 17225383 w 18982931"/>
              <a:gd name="connsiteY651" fmla="*/ 2152686 h 4449429"/>
              <a:gd name="connsiteX652" fmla="*/ 17225383 w 18982931"/>
              <a:gd name="connsiteY652" fmla="*/ 1811053 h 4449429"/>
              <a:gd name="connsiteX653" fmla="*/ 17307703 w 18982931"/>
              <a:gd name="connsiteY653" fmla="*/ 1757546 h 4449429"/>
              <a:gd name="connsiteX654" fmla="*/ 17307703 w 18982931"/>
              <a:gd name="connsiteY654" fmla="*/ 1889260 h 4449429"/>
              <a:gd name="connsiteX655" fmla="*/ 17336519 w 18982931"/>
              <a:gd name="connsiteY655" fmla="*/ 1926302 h 4449429"/>
              <a:gd name="connsiteX656" fmla="*/ 17381799 w 18982931"/>
              <a:gd name="connsiteY656" fmla="*/ 1975695 h 4449429"/>
              <a:gd name="connsiteX657" fmla="*/ 17381799 w 18982931"/>
              <a:gd name="connsiteY657" fmla="*/ 2165031 h 4449429"/>
              <a:gd name="connsiteX658" fmla="*/ 17562899 w 18982931"/>
              <a:gd name="connsiteY658" fmla="*/ 2165031 h 4449429"/>
              <a:gd name="connsiteX659" fmla="*/ 17562899 w 18982931"/>
              <a:gd name="connsiteY659" fmla="*/ 2329673 h 4449429"/>
              <a:gd name="connsiteX660" fmla="*/ 17575251 w 18982931"/>
              <a:gd name="connsiteY660" fmla="*/ 2329673 h 4449429"/>
              <a:gd name="connsiteX661" fmla="*/ 17575251 w 18982931"/>
              <a:gd name="connsiteY661" fmla="*/ 2127989 h 4449429"/>
              <a:gd name="connsiteX662" fmla="*/ 17591711 w 18982931"/>
              <a:gd name="connsiteY662" fmla="*/ 1609370 h 4449429"/>
              <a:gd name="connsiteX663" fmla="*/ 17604059 w 18982931"/>
              <a:gd name="connsiteY663" fmla="*/ 1584673 h 4449429"/>
              <a:gd name="connsiteX664" fmla="*/ 17711083 w 18982931"/>
              <a:gd name="connsiteY664" fmla="*/ 1580555 h 4449429"/>
              <a:gd name="connsiteX665" fmla="*/ 17735775 w 18982931"/>
              <a:gd name="connsiteY665" fmla="*/ 1609370 h 4449429"/>
              <a:gd name="connsiteX666" fmla="*/ 17772819 w 18982931"/>
              <a:gd name="connsiteY666" fmla="*/ 1613483 h 4449429"/>
              <a:gd name="connsiteX667" fmla="*/ 17768699 w 18982931"/>
              <a:gd name="connsiteY667" fmla="*/ 1559977 h 4449429"/>
              <a:gd name="connsiteX668" fmla="*/ 17772819 w 18982931"/>
              <a:gd name="connsiteY668" fmla="*/ 1531163 h 4449429"/>
              <a:gd name="connsiteX669" fmla="*/ 17797515 w 18982931"/>
              <a:gd name="connsiteY669" fmla="*/ 1469425 h 4449429"/>
              <a:gd name="connsiteX670" fmla="*/ 17797515 w 18982931"/>
              <a:gd name="connsiteY670" fmla="*/ 1374754 h 4449429"/>
              <a:gd name="connsiteX671" fmla="*/ 17813979 w 18982931"/>
              <a:gd name="connsiteY671" fmla="*/ 1374754 h 4449429"/>
              <a:gd name="connsiteX672" fmla="*/ 17834559 w 18982931"/>
              <a:gd name="connsiteY672" fmla="*/ 1424146 h 4449429"/>
              <a:gd name="connsiteX673" fmla="*/ 17912763 w 18982931"/>
              <a:gd name="connsiteY673" fmla="*/ 1378872 h 4449429"/>
              <a:gd name="connsiteX674" fmla="*/ 18069171 w 18982931"/>
              <a:gd name="connsiteY674" fmla="*/ 1415914 h 4449429"/>
              <a:gd name="connsiteX675" fmla="*/ 18069171 w 18982931"/>
              <a:gd name="connsiteY675" fmla="*/ 1576442 h 4449429"/>
              <a:gd name="connsiteX676" fmla="*/ 18237927 w 18982931"/>
              <a:gd name="connsiteY676" fmla="*/ 1576442 h 4449429"/>
              <a:gd name="connsiteX677" fmla="*/ 18237927 w 18982931"/>
              <a:gd name="connsiteY677" fmla="*/ 1642297 h 4449429"/>
              <a:gd name="connsiteX678" fmla="*/ 18270859 w 18982931"/>
              <a:gd name="connsiteY678" fmla="*/ 1691690 h 4449429"/>
              <a:gd name="connsiteX679" fmla="*/ 18270859 w 18982931"/>
              <a:gd name="connsiteY679" fmla="*/ 1704036 h 4449429"/>
              <a:gd name="connsiteX680" fmla="*/ 18274975 w 18982931"/>
              <a:gd name="connsiteY680" fmla="*/ 1926302 h 4449429"/>
              <a:gd name="connsiteX681" fmla="*/ 18279087 w 18982931"/>
              <a:gd name="connsiteY681" fmla="*/ 1938652 h 4449429"/>
              <a:gd name="connsiteX682" fmla="*/ 18320247 w 18982931"/>
              <a:gd name="connsiteY682" fmla="*/ 1934533 h 4449429"/>
              <a:gd name="connsiteX683" fmla="*/ 18320247 w 18982931"/>
              <a:gd name="connsiteY683" fmla="*/ 1144256 h 4449429"/>
              <a:gd name="connsiteX684" fmla="*/ 18303783 w 18982931"/>
              <a:gd name="connsiteY684" fmla="*/ 1111328 h 4449429"/>
              <a:gd name="connsiteX685" fmla="*/ 18287323 w 18982931"/>
              <a:gd name="connsiteY685" fmla="*/ 1024893 h 4449429"/>
              <a:gd name="connsiteX686" fmla="*/ 18336711 w 18982931"/>
              <a:gd name="connsiteY686" fmla="*/ 1000197 h 4449429"/>
              <a:gd name="connsiteX687" fmla="*/ 18361407 w 18982931"/>
              <a:gd name="connsiteY687" fmla="*/ 996079 h 4449429"/>
              <a:gd name="connsiteX688" fmla="*/ 18373759 w 18982931"/>
              <a:gd name="connsiteY688" fmla="*/ 946687 h 4449429"/>
              <a:gd name="connsiteX689" fmla="*/ 18534287 w 18982931"/>
              <a:gd name="connsiteY689" fmla="*/ 946687 h 4449429"/>
              <a:gd name="connsiteX690" fmla="*/ 18563095 w 18982931"/>
              <a:gd name="connsiteY690" fmla="*/ 798510 h 4449429"/>
              <a:gd name="connsiteX691" fmla="*/ 18731851 w 18982931"/>
              <a:gd name="connsiteY691" fmla="*/ 806742 h 4449429"/>
              <a:gd name="connsiteX692" fmla="*/ 18773011 w 18982931"/>
              <a:gd name="connsiteY692" fmla="*/ 798510 h 4449429"/>
              <a:gd name="connsiteX693" fmla="*/ 18822407 w 18982931"/>
              <a:gd name="connsiteY693" fmla="*/ 893180 h 4449429"/>
              <a:gd name="connsiteX694" fmla="*/ 18822407 w 18982931"/>
              <a:gd name="connsiteY694" fmla="*/ 963151 h 4449429"/>
              <a:gd name="connsiteX695" fmla="*/ 18982931 w 18982931"/>
              <a:gd name="connsiteY695" fmla="*/ 983734 h 4449429"/>
              <a:gd name="connsiteX696" fmla="*/ 18982931 w 18982931"/>
              <a:gd name="connsiteY696" fmla="*/ 4449429 h 4449429"/>
              <a:gd name="connsiteX697" fmla="*/ 11998023 w 18982931"/>
              <a:gd name="connsiteY697" fmla="*/ 4449429 h 4449429"/>
              <a:gd name="connsiteX698" fmla="*/ 11995198 w 18982931"/>
              <a:gd name="connsiteY698" fmla="*/ 4429646 h 4449429"/>
              <a:gd name="connsiteX699" fmla="*/ 11992726 w 18982931"/>
              <a:gd name="connsiteY699" fmla="*/ 4449425 h 4449429"/>
              <a:gd name="connsiteX700" fmla="*/ 8153658 w 18982931"/>
              <a:gd name="connsiteY700" fmla="*/ 4449425 h 4449429"/>
              <a:gd name="connsiteX701" fmla="*/ 8153658 w 18982931"/>
              <a:gd name="connsiteY701" fmla="*/ 4449429 h 4449429"/>
              <a:gd name="connsiteX702" fmla="*/ 6861227 w 18982931"/>
              <a:gd name="connsiteY702" fmla="*/ 4449429 h 4449429"/>
              <a:gd name="connsiteX703" fmla="*/ 6859697 w 18982931"/>
              <a:gd name="connsiteY703" fmla="*/ 4432598 h 4449429"/>
              <a:gd name="connsiteX704" fmla="*/ 6858292 w 18982931"/>
              <a:gd name="connsiteY704" fmla="*/ 4449425 h 4449429"/>
              <a:gd name="connsiteX705" fmla="*/ 7922 w 18982931"/>
              <a:gd name="connsiteY705" fmla="*/ 4440866 h 4449429"/>
              <a:gd name="connsiteX706" fmla="*/ 0 w 18982931"/>
              <a:gd name="connsiteY706" fmla="*/ 1181446 h 4449429"/>
              <a:gd name="connsiteX707" fmla="*/ 169756 w 18982931"/>
              <a:gd name="connsiteY707" fmla="*/ 979616 h 4449429"/>
              <a:gd name="connsiteX708" fmla="*/ 301466 w 18982931"/>
              <a:gd name="connsiteY708" fmla="*/ 971384 h 4449429"/>
              <a:gd name="connsiteX709" fmla="*/ 301466 w 18982931"/>
              <a:gd name="connsiteY709" fmla="*/ 909640 h 4449429"/>
              <a:gd name="connsiteX710" fmla="*/ 346746 w 18982931"/>
              <a:gd name="connsiteY710" fmla="*/ 810855 h 4449429"/>
              <a:gd name="connsiteX711" fmla="*/ 387905 w 18982931"/>
              <a:gd name="connsiteY711" fmla="*/ 814975 h 4449429"/>
              <a:gd name="connsiteX712" fmla="*/ 552547 w 18982931"/>
              <a:gd name="connsiteY712" fmla="*/ 802623 h 4449429"/>
              <a:gd name="connsiteX713" fmla="*/ 581356 w 18982931"/>
              <a:gd name="connsiteY713" fmla="*/ 963151 h 4449429"/>
              <a:gd name="connsiteX714" fmla="*/ 737766 w 18982931"/>
              <a:gd name="connsiteY714" fmla="*/ 963151 h 4449429"/>
              <a:gd name="connsiteX715" fmla="*/ 750116 w 18982931"/>
              <a:gd name="connsiteY715" fmla="*/ 1012543 h 4449429"/>
              <a:gd name="connsiteX716" fmla="*/ 778926 w 18982931"/>
              <a:gd name="connsiteY716" fmla="*/ 1016657 h 4449429"/>
              <a:gd name="connsiteX717" fmla="*/ 820087 w 18982931"/>
              <a:gd name="connsiteY717" fmla="*/ 1041353 h 4449429"/>
              <a:gd name="connsiteX718" fmla="*/ 820087 w 18982931"/>
              <a:gd name="connsiteY718" fmla="*/ 1119560 h 4449429"/>
              <a:gd name="connsiteX719" fmla="*/ 791276 w 18982931"/>
              <a:gd name="connsiteY719" fmla="*/ 1193648 h 4449429"/>
              <a:gd name="connsiteX720" fmla="*/ 791276 w 18982931"/>
              <a:gd name="connsiteY720" fmla="*/ 1580555 h 4449429"/>
              <a:gd name="connsiteX721" fmla="*/ 791276 w 18982931"/>
              <a:gd name="connsiteY721" fmla="*/ 1955112 h 4449429"/>
              <a:gd name="connsiteX722" fmla="*/ 840669 w 18982931"/>
              <a:gd name="connsiteY722" fmla="*/ 1950998 h 4449429"/>
              <a:gd name="connsiteX723" fmla="*/ 844783 w 18982931"/>
              <a:gd name="connsiteY723" fmla="*/ 1720500 h 4449429"/>
              <a:gd name="connsiteX724" fmla="*/ 873596 w 18982931"/>
              <a:gd name="connsiteY724" fmla="*/ 1597020 h 4449429"/>
              <a:gd name="connsiteX725" fmla="*/ 906526 w 18982931"/>
              <a:gd name="connsiteY725" fmla="*/ 1584670 h 4449429"/>
              <a:gd name="connsiteX726" fmla="*/ 1034120 w 18982931"/>
              <a:gd name="connsiteY726" fmla="*/ 1584670 h 4449429"/>
              <a:gd name="connsiteX727" fmla="*/ 1034120 w 18982931"/>
              <a:gd name="connsiteY727" fmla="*/ 1420028 h 4449429"/>
              <a:gd name="connsiteX728" fmla="*/ 1190528 w 18982931"/>
              <a:gd name="connsiteY728" fmla="*/ 1378868 h 4449429"/>
              <a:gd name="connsiteX729" fmla="*/ 1211112 w 18982931"/>
              <a:gd name="connsiteY729" fmla="*/ 1424146 h 4449429"/>
              <a:gd name="connsiteX730" fmla="*/ 1260505 w 18982931"/>
              <a:gd name="connsiteY730" fmla="*/ 1424146 h 4449429"/>
              <a:gd name="connsiteX731" fmla="*/ 1276969 w 18982931"/>
              <a:gd name="connsiteY731" fmla="*/ 1387099 h 4449429"/>
              <a:gd name="connsiteX732" fmla="*/ 1289312 w 18982931"/>
              <a:gd name="connsiteY732" fmla="*/ 1395331 h 4449429"/>
              <a:gd name="connsiteX733" fmla="*/ 1322242 w 18982931"/>
              <a:gd name="connsiteY733" fmla="*/ 1559973 h 4449429"/>
              <a:gd name="connsiteX734" fmla="*/ 1318126 w 18982931"/>
              <a:gd name="connsiteY734" fmla="*/ 1576437 h 4449429"/>
              <a:gd name="connsiteX735" fmla="*/ 1326360 w 18982931"/>
              <a:gd name="connsiteY735" fmla="*/ 1621715 h 4449429"/>
              <a:gd name="connsiteX736" fmla="*/ 1359290 w 18982931"/>
              <a:gd name="connsiteY736" fmla="*/ 1597020 h 4449429"/>
              <a:gd name="connsiteX737" fmla="*/ 1375751 w 18982931"/>
              <a:gd name="connsiteY737" fmla="*/ 1588787 h 4449429"/>
              <a:gd name="connsiteX738" fmla="*/ 1486884 w 18982931"/>
              <a:gd name="connsiteY738" fmla="*/ 1588787 h 4449429"/>
              <a:gd name="connsiteX739" fmla="*/ 1507466 w 18982931"/>
              <a:gd name="connsiteY739" fmla="*/ 2337905 h 4449429"/>
              <a:gd name="connsiteX740" fmla="*/ 1523929 w 18982931"/>
              <a:gd name="connsiteY740" fmla="*/ 2337905 h 4449429"/>
              <a:gd name="connsiteX741" fmla="*/ 1523929 w 18982931"/>
              <a:gd name="connsiteY741" fmla="*/ 2169146 h 4449429"/>
              <a:gd name="connsiteX742" fmla="*/ 1692685 w 18982931"/>
              <a:gd name="connsiteY742" fmla="*/ 2169146 h 4449429"/>
              <a:gd name="connsiteX743" fmla="*/ 1692685 w 18982931"/>
              <a:gd name="connsiteY743" fmla="*/ 2020968 h 4449429"/>
              <a:gd name="connsiteX744" fmla="*/ 1766772 w 18982931"/>
              <a:gd name="connsiteY744" fmla="*/ 1922183 h 4449429"/>
              <a:gd name="connsiteX745" fmla="*/ 1766772 w 18982931"/>
              <a:gd name="connsiteY745" fmla="*/ 1757542 h 4449429"/>
              <a:gd name="connsiteX746" fmla="*/ 1849095 w 18982931"/>
              <a:gd name="connsiteY746" fmla="*/ 1757542 h 4449429"/>
              <a:gd name="connsiteX747" fmla="*/ 1849095 w 18982931"/>
              <a:gd name="connsiteY747" fmla="*/ 2156799 h 4449429"/>
              <a:gd name="connsiteX748" fmla="*/ 1919070 w 18982931"/>
              <a:gd name="connsiteY748" fmla="*/ 2156799 h 4449429"/>
              <a:gd name="connsiteX749" fmla="*/ 1919070 w 18982931"/>
              <a:gd name="connsiteY749" fmla="*/ 1864559 h 4449429"/>
              <a:gd name="connsiteX750" fmla="*/ 1919070 w 18982931"/>
              <a:gd name="connsiteY750" fmla="*/ 695608 h 4449429"/>
              <a:gd name="connsiteX751" fmla="*/ 2005504 w 18982931"/>
              <a:gd name="connsiteY751" fmla="*/ 609173 h 4449429"/>
              <a:gd name="connsiteX752" fmla="*/ 2026085 w 18982931"/>
              <a:gd name="connsiteY752" fmla="*/ 605054 h 4449429"/>
              <a:gd name="connsiteX753" fmla="*/ 2100174 w 18982931"/>
              <a:gd name="connsiteY753" fmla="*/ 448645 h 4449429"/>
              <a:gd name="connsiteX754" fmla="*/ 2137215 w 18982931"/>
              <a:gd name="connsiteY754" fmla="*/ 407485 h 4449429"/>
              <a:gd name="connsiteX755" fmla="*/ 2194840 w 18982931"/>
              <a:gd name="connsiteY755" fmla="*/ 337515 h 4449429"/>
              <a:gd name="connsiteX756" fmla="*/ 2198958 w 18982931"/>
              <a:gd name="connsiteY756" fmla="*/ 292236 h 4449429"/>
              <a:gd name="connsiteX757" fmla="*/ 2240121 w 18982931"/>
              <a:gd name="connsiteY757" fmla="*/ 358093 h 4449429"/>
              <a:gd name="connsiteX758" fmla="*/ 2273047 w 18982931"/>
              <a:gd name="connsiteY758" fmla="*/ 444532 h 4449429"/>
              <a:gd name="connsiteX759" fmla="*/ 2330670 w 18982931"/>
              <a:gd name="connsiteY759" fmla="*/ 563894 h 4449429"/>
              <a:gd name="connsiteX760" fmla="*/ 2351248 w 18982931"/>
              <a:gd name="connsiteY760" fmla="*/ 613286 h 4449429"/>
              <a:gd name="connsiteX761" fmla="*/ 2429455 w 18982931"/>
              <a:gd name="connsiteY761" fmla="*/ 675029 h 4449429"/>
              <a:gd name="connsiteX762" fmla="*/ 2470614 w 18982931"/>
              <a:gd name="connsiteY762" fmla="*/ 757350 h 4449429"/>
              <a:gd name="connsiteX763" fmla="*/ 2470614 w 18982931"/>
              <a:gd name="connsiteY763" fmla="*/ 1086631 h 4449429"/>
              <a:gd name="connsiteX764" fmla="*/ 2470614 w 18982931"/>
              <a:gd name="connsiteY764" fmla="*/ 2008622 h 4449429"/>
              <a:gd name="connsiteX765" fmla="*/ 2487080 w 18982931"/>
              <a:gd name="connsiteY765" fmla="*/ 2053897 h 4449429"/>
              <a:gd name="connsiteX766" fmla="*/ 2499426 w 18982931"/>
              <a:gd name="connsiteY766" fmla="*/ 1897488 h 4449429"/>
              <a:gd name="connsiteX767" fmla="*/ 2602322 w 18982931"/>
              <a:gd name="connsiteY767" fmla="*/ 1798703 h 4449429"/>
              <a:gd name="connsiteX768" fmla="*/ 2836935 w 18982931"/>
              <a:gd name="connsiteY768" fmla="*/ 1798703 h 4449429"/>
              <a:gd name="connsiteX769" fmla="*/ 2836935 w 18982931"/>
              <a:gd name="connsiteY769" fmla="*/ 1860446 h 4449429"/>
              <a:gd name="connsiteX770" fmla="*/ 2836935 w 18982931"/>
              <a:gd name="connsiteY770" fmla="*/ 2263816 h 4449429"/>
              <a:gd name="connsiteX771" fmla="*/ 2845169 w 18982931"/>
              <a:gd name="connsiteY771" fmla="*/ 2304976 h 4449429"/>
              <a:gd name="connsiteX772" fmla="*/ 2861629 w 18982931"/>
              <a:gd name="connsiteY772" fmla="*/ 2300858 h 4449429"/>
              <a:gd name="connsiteX773" fmla="*/ 2861629 w 18982931"/>
              <a:gd name="connsiteY773" fmla="*/ 2247351 h 4449429"/>
              <a:gd name="connsiteX774" fmla="*/ 2869861 w 18982931"/>
              <a:gd name="connsiteY774" fmla="*/ 1996272 h 4449429"/>
              <a:gd name="connsiteX775" fmla="*/ 2923374 w 18982931"/>
              <a:gd name="connsiteY775" fmla="*/ 1967462 h 4449429"/>
              <a:gd name="connsiteX776" fmla="*/ 2939836 w 18982931"/>
              <a:gd name="connsiteY776" fmla="*/ 2300858 h 4449429"/>
              <a:gd name="connsiteX777" fmla="*/ 2956300 w 18982931"/>
              <a:gd name="connsiteY777" fmla="*/ 2300858 h 4449429"/>
              <a:gd name="connsiteX778" fmla="*/ 2989230 w 18982931"/>
              <a:gd name="connsiteY778" fmla="*/ 2111521 h 4449429"/>
              <a:gd name="connsiteX779" fmla="*/ 3018038 w 18982931"/>
              <a:gd name="connsiteY779" fmla="*/ 2058015 h 4449429"/>
              <a:gd name="connsiteX780" fmla="*/ 3034502 w 18982931"/>
              <a:gd name="connsiteY780" fmla="*/ 2123871 h 4449429"/>
              <a:gd name="connsiteX781" fmla="*/ 3038620 w 18982931"/>
              <a:gd name="connsiteY781" fmla="*/ 2132104 h 4449429"/>
              <a:gd name="connsiteX782" fmla="*/ 3088018 w 18982931"/>
              <a:gd name="connsiteY782" fmla="*/ 2140336 h 4449429"/>
              <a:gd name="connsiteX783" fmla="*/ 3095320 w 18982931"/>
              <a:gd name="connsiteY783" fmla="*/ 2275334 h 4449429"/>
              <a:gd name="connsiteX784" fmla="*/ 3162101 w 18982931"/>
              <a:gd name="connsiteY784" fmla="*/ 2275334 h 4449429"/>
              <a:gd name="connsiteX785" fmla="*/ 3162101 w 18982931"/>
              <a:gd name="connsiteY785" fmla="*/ 1580555 h 4449429"/>
              <a:gd name="connsiteX786" fmla="*/ 3162101 w 18982931"/>
              <a:gd name="connsiteY786" fmla="*/ 1531163 h 4449429"/>
              <a:gd name="connsiteX787" fmla="*/ 3199146 w 18982931"/>
              <a:gd name="connsiteY787" fmla="*/ 1498235 h 4449429"/>
              <a:gd name="connsiteX788" fmla="*/ 3281469 w 18982931"/>
              <a:gd name="connsiteY788" fmla="*/ 1498235 h 4449429"/>
              <a:gd name="connsiteX789" fmla="*/ 3281469 w 18982931"/>
              <a:gd name="connsiteY789" fmla="*/ 1325362 h 4449429"/>
              <a:gd name="connsiteX790" fmla="*/ 3343207 w 18982931"/>
              <a:gd name="connsiteY790" fmla="*/ 1263619 h 4449429"/>
              <a:gd name="connsiteX791" fmla="*/ 3544891 w 18982931"/>
              <a:gd name="connsiteY791" fmla="*/ 1263619 h 4449429"/>
              <a:gd name="connsiteX792" fmla="*/ 3544891 w 18982931"/>
              <a:gd name="connsiteY792" fmla="*/ 712071 h 4449429"/>
              <a:gd name="connsiteX793" fmla="*/ 3561357 w 18982931"/>
              <a:gd name="connsiteY793" fmla="*/ 555662 h 4449429"/>
              <a:gd name="connsiteX794" fmla="*/ 3606633 w 18982931"/>
              <a:gd name="connsiteY794" fmla="*/ 316933 h 4449429"/>
              <a:gd name="connsiteX795" fmla="*/ 3614865 w 18982931"/>
              <a:gd name="connsiteY795" fmla="*/ 279891 h 4449429"/>
              <a:gd name="connsiteX796" fmla="*/ 3676603 w 18982931"/>
              <a:gd name="connsiteY796" fmla="*/ 341628 h 4449429"/>
              <a:gd name="connsiteX797" fmla="*/ 3684835 w 18982931"/>
              <a:gd name="connsiteY797" fmla="*/ 386907 h 4449429"/>
              <a:gd name="connsiteX798" fmla="*/ 3742460 w 18982931"/>
              <a:gd name="connsiteY798" fmla="*/ 481574 h 4449429"/>
              <a:gd name="connsiteX799" fmla="*/ 3763042 w 18982931"/>
              <a:gd name="connsiteY799" fmla="*/ 703838 h 4449429"/>
              <a:gd name="connsiteX800" fmla="*/ 3763042 w 18982931"/>
              <a:gd name="connsiteY800" fmla="*/ 1144256 h 4449429"/>
              <a:gd name="connsiteX801" fmla="*/ 3771275 w 18982931"/>
              <a:gd name="connsiteY801" fmla="*/ 1181298 h 4449429"/>
              <a:gd name="connsiteX802" fmla="*/ 3775390 w 18982931"/>
              <a:gd name="connsiteY802" fmla="*/ 1115443 h 4449429"/>
              <a:gd name="connsiteX803" fmla="*/ 3923568 w 18982931"/>
              <a:gd name="connsiteY803" fmla="*/ 996079 h 4449429"/>
              <a:gd name="connsiteX804" fmla="*/ 3940029 w 18982931"/>
              <a:gd name="connsiteY804" fmla="*/ 1020776 h 4449429"/>
              <a:gd name="connsiteX805" fmla="*/ 3960611 w 18982931"/>
              <a:gd name="connsiteY805" fmla="*/ 1321244 h 4449429"/>
              <a:gd name="connsiteX806" fmla="*/ 3960611 w 18982931"/>
              <a:gd name="connsiteY806" fmla="*/ 1584670 h 4449429"/>
              <a:gd name="connsiteX807" fmla="*/ 3977076 w 18982931"/>
              <a:gd name="connsiteY807" fmla="*/ 1625830 h 4449429"/>
              <a:gd name="connsiteX808" fmla="*/ 4010007 w 18982931"/>
              <a:gd name="connsiteY808" fmla="*/ 1666990 h 4449429"/>
              <a:gd name="connsiteX809" fmla="*/ 4055279 w 18982931"/>
              <a:gd name="connsiteY809" fmla="*/ 1819286 h 4449429"/>
              <a:gd name="connsiteX810" fmla="*/ 4104670 w 18982931"/>
              <a:gd name="connsiteY810" fmla="*/ 1819286 h 4449429"/>
              <a:gd name="connsiteX811" fmla="*/ 4108788 w 18982931"/>
              <a:gd name="connsiteY811" fmla="*/ 1741079 h 4449429"/>
              <a:gd name="connsiteX812" fmla="*/ 4211689 w 18982931"/>
              <a:gd name="connsiteY812" fmla="*/ 1741079 h 4449429"/>
              <a:gd name="connsiteX813" fmla="*/ 4252847 w 18982931"/>
              <a:gd name="connsiteY813" fmla="*/ 1559973 h 4449429"/>
              <a:gd name="connsiteX814" fmla="*/ 4265197 w 18982931"/>
              <a:gd name="connsiteY814" fmla="*/ 1559973 h 4449429"/>
              <a:gd name="connsiteX815" fmla="*/ 4277546 w 18982931"/>
              <a:gd name="connsiteY815" fmla="*/ 1592900 h 4449429"/>
              <a:gd name="connsiteX816" fmla="*/ 4302239 w 18982931"/>
              <a:gd name="connsiteY816" fmla="*/ 1708150 h 4449429"/>
              <a:gd name="connsiteX817" fmla="*/ 4368100 w 18982931"/>
              <a:gd name="connsiteY817" fmla="*/ 1741079 h 4449429"/>
              <a:gd name="connsiteX818" fmla="*/ 4363984 w 18982931"/>
              <a:gd name="connsiteY818" fmla="*/ 1634062 h 4449429"/>
              <a:gd name="connsiteX819" fmla="*/ 4372218 w 18982931"/>
              <a:gd name="connsiteY819" fmla="*/ 839670 h 4449429"/>
              <a:gd name="connsiteX820" fmla="*/ 4442184 w 18982931"/>
              <a:gd name="connsiteY820" fmla="*/ 279891 h 4449429"/>
              <a:gd name="connsiteX821" fmla="*/ 4479230 w 18982931"/>
              <a:gd name="connsiteY821" fmla="*/ 234611 h 4449429"/>
              <a:gd name="connsiteX822" fmla="*/ 4520394 w 18982931"/>
              <a:gd name="connsiteY822" fmla="*/ 284004 h 4449429"/>
              <a:gd name="connsiteX823" fmla="*/ 4549200 w 18982931"/>
              <a:gd name="connsiteY823" fmla="*/ 440413 h 4449429"/>
              <a:gd name="connsiteX824" fmla="*/ 4680914 w 18982931"/>
              <a:gd name="connsiteY824" fmla="*/ 395140 h 4449429"/>
              <a:gd name="connsiteX825" fmla="*/ 4759121 w 18982931"/>
              <a:gd name="connsiteY825" fmla="*/ 460995 h 4449429"/>
              <a:gd name="connsiteX826" fmla="*/ 4771466 w 18982931"/>
              <a:gd name="connsiteY826" fmla="*/ 493924 h 4449429"/>
              <a:gd name="connsiteX827" fmla="*/ 4888657 w 18982931"/>
              <a:gd name="connsiteY827" fmla="*/ 747622 h 4449429"/>
              <a:gd name="connsiteX828" fmla="*/ 4888893 w 18982931"/>
              <a:gd name="connsiteY828" fmla="*/ 807315 h 4449429"/>
              <a:gd name="connsiteX829" fmla="*/ 4856617 w 18982931"/>
              <a:gd name="connsiteY829" fmla="*/ 807315 h 4449429"/>
              <a:gd name="connsiteX830" fmla="*/ 4856617 w 18982931"/>
              <a:gd name="connsiteY830" fmla="*/ 944475 h 4449429"/>
              <a:gd name="connsiteX831" fmla="*/ 4888332 w 18982931"/>
              <a:gd name="connsiteY831" fmla="*/ 944475 h 4449429"/>
              <a:gd name="connsiteX832" fmla="*/ 4888325 w 18982931"/>
              <a:gd name="connsiteY832" fmla="*/ 945600 h 4449429"/>
              <a:gd name="connsiteX833" fmla="*/ 4890835 w 18982931"/>
              <a:gd name="connsiteY833" fmla="*/ 1609365 h 4449429"/>
              <a:gd name="connsiteX834" fmla="*/ 4952574 w 18982931"/>
              <a:gd name="connsiteY834" fmla="*/ 1617597 h 4449429"/>
              <a:gd name="connsiteX835" fmla="*/ 4952574 w 18982931"/>
              <a:gd name="connsiteY835" fmla="*/ 1868678 h 4449429"/>
              <a:gd name="connsiteX836" fmla="*/ 4956691 w 18982931"/>
              <a:gd name="connsiteY836" fmla="*/ 1905720 h 4449429"/>
              <a:gd name="connsiteX837" fmla="*/ 4981387 w 18982931"/>
              <a:gd name="connsiteY837" fmla="*/ 1967462 h 4449429"/>
              <a:gd name="connsiteX838" fmla="*/ 4981387 w 18982931"/>
              <a:gd name="connsiteY838" fmla="*/ 2058015 h 4449429"/>
              <a:gd name="connsiteX839" fmla="*/ 5001966 w 18982931"/>
              <a:gd name="connsiteY839" fmla="*/ 2086824 h 4449429"/>
              <a:gd name="connsiteX840" fmla="*/ 5018429 w 18982931"/>
              <a:gd name="connsiteY840" fmla="*/ 2078592 h 4449429"/>
              <a:gd name="connsiteX841" fmla="*/ 5018429 w 18982931"/>
              <a:gd name="connsiteY841" fmla="*/ 1881023 h 4449429"/>
              <a:gd name="connsiteX842" fmla="*/ 5018429 w 18982931"/>
              <a:gd name="connsiteY842" fmla="*/ 1366522 h 4449429"/>
              <a:gd name="connsiteX843" fmla="*/ 5034894 w 18982931"/>
              <a:gd name="connsiteY843" fmla="*/ 864367 h 4449429"/>
              <a:gd name="connsiteX844" fmla="*/ 5067821 w 18982931"/>
              <a:gd name="connsiteY844" fmla="*/ 197569 h 4449429"/>
              <a:gd name="connsiteX845" fmla="*/ 5080173 w 18982931"/>
              <a:gd name="connsiteY845" fmla="*/ 102899 h 4449429"/>
              <a:gd name="connsiteX846" fmla="*/ 5216000 w 18982931"/>
              <a:gd name="connsiteY846" fmla="*/ 37042 h 4449429"/>
              <a:gd name="connsiteX847" fmla="*/ 5248927 w 18982931"/>
              <a:gd name="connsiteY847" fmla="*/ 69972 h 4449429"/>
              <a:gd name="connsiteX848" fmla="*/ 5372409 w 18982931"/>
              <a:gd name="connsiteY848" fmla="*/ 69972 h 4449429"/>
              <a:gd name="connsiteX849" fmla="*/ 5434151 w 18982931"/>
              <a:gd name="connsiteY849" fmla="*/ 131714 h 4449429"/>
              <a:gd name="connsiteX850" fmla="*/ 5434151 w 18982931"/>
              <a:gd name="connsiteY850" fmla="*/ 382788 h 4449429"/>
              <a:gd name="connsiteX851" fmla="*/ 5434151 w 18982931"/>
              <a:gd name="connsiteY851" fmla="*/ 683261 h 4449429"/>
              <a:gd name="connsiteX852" fmla="*/ 5545282 w 18982931"/>
              <a:gd name="connsiteY852" fmla="*/ 687375 h 4449429"/>
              <a:gd name="connsiteX853" fmla="*/ 5545282 w 18982931"/>
              <a:gd name="connsiteY853" fmla="*/ 1045471 h 4449429"/>
              <a:gd name="connsiteX854" fmla="*/ 5676994 w 18982931"/>
              <a:gd name="connsiteY854" fmla="*/ 1045471 h 4449429"/>
              <a:gd name="connsiteX855" fmla="*/ 5685227 w 18982931"/>
              <a:gd name="connsiteY855" fmla="*/ 1103096 h 4449429"/>
              <a:gd name="connsiteX856" fmla="*/ 5759314 w 18982931"/>
              <a:gd name="connsiteY856" fmla="*/ 1193648 h 4449429"/>
              <a:gd name="connsiteX857" fmla="*/ 5759314 w 18982931"/>
              <a:gd name="connsiteY857" fmla="*/ 1395331 h 4449429"/>
              <a:gd name="connsiteX858" fmla="*/ 5825171 w 18982931"/>
              <a:gd name="connsiteY858" fmla="*/ 1395331 h 4449429"/>
              <a:gd name="connsiteX859" fmla="*/ 5903378 w 18982931"/>
              <a:gd name="connsiteY859" fmla="*/ 1477653 h 4449429"/>
              <a:gd name="connsiteX860" fmla="*/ 5903378 w 18982931"/>
              <a:gd name="connsiteY860" fmla="*/ 1918070 h 4449429"/>
              <a:gd name="connsiteX861" fmla="*/ 5936306 w 18982931"/>
              <a:gd name="connsiteY861" fmla="*/ 1975695 h 4449429"/>
              <a:gd name="connsiteX862" fmla="*/ 5965115 w 18982931"/>
              <a:gd name="connsiteY862" fmla="*/ 1275969 h 4449429"/>
              <a:gd name="connsiteX863" fmla="*/ 5969235 w 18982931"/>
              <a:gd name="connsiteY863" fmla="*/ 1238922 h 4449429"/>
              <a:gd name="connsiteX864" fmla="*/ 6166804 w 18982931"/>
              <a:gd name="connsiteY864" fmla="*/ 1238922 h 4449429"/>
              <a:gd name="connsiteX865" fmla="*/ 6216196 w 18982931"/>
              <a:gd name="connsiteY865" fmla="*/ 1288315 h 4449429"/>
              <a:gd name="connsiteX866" fmla="*/ 6236774 w 18982931"/>
              <a:gd name="connsiteY866" fmla="*/ 1428261 h 4449429"/>
              <a:gd name="connsiteX867" fmla="*/ 6273821 w 18982931"/>
              <a:gd name="connsiteY867" fmla="*/ 1498235 h 4449429"/>
              <a:gd name="connsiteX868" fmla="*/ 6273821 w 18982931"/>
              <a:gd name="connsiteY868" fmla="*/ 2230888 h 4449429"/>
              <a:gd name="connsiteX869" fmla="*/ 6277935 w 18982931"/>
              <a:gd name="connsiteY869" fmla="*/ 2280280 h 4449429"/>
              <a:gd name="connsiteX870" fmla="*/ 6319095 w 18982931"/>
              <a:gd name="connsiteY870" fmla="*/ 2193841 h 4449429"/>
              <a:gd name="connsiteX871" fmla="*/ 6364373 w 18982931"/>
              <a:gd name="connsiteY871" fmla="*/ 2288513 h 4449429"/>
              <a:gd name="connsiteX872" fmla="*/ 6389068 w 18982931"/>
              <a:gd name="connsiteY872" fmla="*/ 2313208 h 4449429"/>
              <a:gd name="connsiteX873" fmla="*/ 6541355 w 18982931"/>
              <a:gd name="connsiteY873" fmla="*/ 2313208 h 4449429"/>
              <a:gd name="connsiteX874" fmla="*/ 6541355 w 18982931"/>
              <a:gd name="connsiteY874" fmla="*/ 2148567 h 4449429"/>
              <a:gd name="connsiteX875" fmla="*/ 6660723 w 18982931"/>
              <a:gd name="connsiteY875" fmla="*/ 2148567 h 4449429"/>
              <a:gd name="connsiteX876" fmla="*/ 6660723 w 18982931"/>
              <a:gd name="connsiteY876" fmla="*/ 2259698 h 4449429"/>
              <a:gd name="connsiteX877" fmla="*/ 6705999 w 18982931"/>
              <a:gd name="connsiteY877" fmla="*/ 2551938 h 4449429"/>
              <a:gd name="connsiteX878" fmla="*/ 6714228 w 18982931"/>
              <a:gd name="connsiteY878" fmla="*/ 2580748 h 4449429"/>
              <a:gd name="connsiteX879" fmla="*/ 6722461 w 18982931"/>
              <a:gd name="connsiteY879" fmla="*/ 2576634 h 4449429"/>
              <a:gd name="connsiteX880" fmla="*/ 6751278 w 18982931"/>
              <a:gd name="connsiteY880" fmla="*/ 2263816 h 4449429"/>
              <a:gd name="connsiteX881" fmla="*/ 6800669 w 18982931"/>
              <a:gd name="connsiteY881" fmla="*/ 2255583 h 4449429"/>
              <a:gd name="connsiteX882" fmla="*/ 6837709 w 18982931"/>
              <a:gd name="connsiteY882" fmla="*/ 2181496 h 4449429"/>
              <a:gd name="connsiteX883" fmla="*/ 6841831 w 18982931"/>
              <a:gd name="connsiteY883" fmla="*/ 2152681 h 4449429"/>
              <a:gd name="connsiteX884" fmla="*/ 6845941 w 18982931"/>
              <a:gd name="connsiteY884" fmla="*/ 2115639 h 4449429"/>
              <a:gd name="connsiteX885" fmla="*/ 6857139 w 18982931"/>
              <a:gd name="connsiteY885" fmla="*/ 2115639 h 4449429"/>
              <a:gd name="connsiteX886" fmla="*/ 6899298 w 18982931"/>
              <a:gd name="connsiteY886" fmla="*/ 2109470 h 4449429"/>
              <a:gd name="connsiteX887" fmla="*/ 6922965 w 18982931"/>
              <a:gd name="connsiteY887" fmla="*/ 2140339 h 4449429"/>
              <a:gd name="connsiteX888" fmla="*/ 7009406 w 18982931"/>
              <a:gd name="connsiteY888" fmla="*/ 2070365 h 4449429"/>
              <a:gd name="connsiteX889" fmla="*/ 7145231 w 18982931"/>
              <a:gd name="connsiteY889" fmla="*/ 2066247 h 4449429"/>
              <a:gd name="connsiteX890" fmla="*/ 7145231 w 18982931"/>
              <a:gd name="connsiteY890" fmla="*/ 1901605 h 4449429"/>
              <a:gd name="connsiteX891" fmla="*/ 7145231 w 18982931"/>
              <a:gd name="connsiteY891" fmla="*/ 1769896 h 4449429"/>
              <a:gd name="connsiteX892" fmla="*/ 7215204 w 18982931"/>
              <a:gd name="connsiteY892" fmla="*/ 1597024 h 4449429"/>
              <a:gd name="connsiteX893" fmla="*/ 7285174 w 18982931"/>
              <a:gd name="connsiteY893" fmla="*/ 1753433 h 4449429"/>
              <a:gd name="connsiteX894" fmla="*/ 7297524 w 18982931"/>
              <a:gd name="connsiteY894" fmla="*/ 2062134 h 4449429"/>
              <a:gd name="connsiteX895" fmla="*/ 7367494 w 18982931"/>
              <a:gd name="connsiteY895" fmla="*/ 2066247 h 4449429"/>
              <a:gd name="connsiteX896" fmla="*/ 7371610 w 18982931"/>
              <a:gd name="connsiteY896" fmla="*/ 2148567 h 4449429"/>
              <a:gd name="connsiteX897" fmla="*/ 7462167 w 18982931"/>
              <a:gd name="connsiteY897" fmla="*/ 2148567 h 4449429"/>
              <a:gd name="connsiteX898" fmla="*/ 7462167 w 18982931"/>
              <a:gd name="connsiteY898" fmla="*/ 2095061 h 4449429"/>
              <a:gd name="connsiteX899" fmla="*/ 7462167 w 18982931"/>
              <a:gd name="connsiteY899" fmla="*/ 1597024 h 4449429"/>
              <a:gd name="connsiteX900" fmla="*/ 7482743 w 18982931"/>
              <a:gd name="connsiteY900" fmla="*/ 1008430 h 4449429"/>
              <a:gd name="connsiteX901" fmla="*/ 7495096 w 18982931"/>
              <a:gd name="connsiteY901" fmla="*/ 921991 h 4449429"/>
              <a:gd name="connsiteX902" fmla="*/ 7536254 w 18982931"/>
              <a:gd name="connsiteY902" fmla="*/ 934341 h 4449429"/>
              <a:gd name="connsiteX903" fmla="*/ 7577416 w 18982931"/>
              <a:gd name="connsiteY903" fmla="*/ 563899 h 4449429"/>
              <a:gd name="connsiteX904" fmla="*/ 7589759 w 18982931"/>
              <a:gd name="connsiteY904" fmla="*/ 563899 h 4449429"/>
              <a:gd name="connsiteX905" fmla="*/ 7639153 w 18982931"/>
              <a:gd name="connsiteY905" fmla="*/ 975501 h 4449429"/>
              <a:gd name="connsiteX906" fmla="*/ 7655614 w 18982931"/>
              <a:gd name="connsiteY906" fmla="*/ 926109 h 4449429"/>
              <a:gd name="connsiteX907" fmla="*/ 7667968 w 18982931"/>
              <a:gd name="connsiteY907" fmla="*/ 926109 h 4449429"/>
              <a:gd name="connsiteX908" fmla="*/ 7676196 w 18982931"/>
              <a:gd name="connsiteY908" fmla="*/ 1037243 h 4449429"/>
              <a:gd name="connsiteX909" fmla="*/ 7676196 w 18982931"/>
              <a:gd name="connsiteY909" fmla="*/ 2049787 h 4449429"/>
              <a:gd name="connsiteX910" fmla="*/ 7705009 w 18982931"/>
              <a:gd name="connsiteY910" fmla="*/ 2267935 h 4449429"/>
              <a:gd name="connsiteX911" fmla="*/ 7750287 w 18982931"/>
              <a:gd name="connsiteY911" fmla="*/ 2469622 h 4449429"/>
              <a:gd name="connsiteX912" fmla="*/ 7849072 w 18982931"/>
              <a:gd name="connsiteY912" fmla="*/ 2469622 h 4449429"/>
              <a:gd name="connsiteX913" fmla="*/ 7849072 w 18982931"/>
              <a:gd name="connsiteY913" fmla="*/ 2284398 h 4449429"/>
              <a:gd name="connsiteX914" fmla="*/ 7919042 w 18982931"/>
              <a:gd name="connsiteY914" fmla="*/ 2284398 h 4449429"/>
              <a:gd name="connsiteX915" fmla="*/ 7919042 w 18982931"/>
              <a:gd name="connsiteY915" fmla="*/ 2473736 h 4449429"/>
              <a:gd name="connsiteX916" fmla="*/ 8108380 w 18982931"/>
              <a:gd name="connsiteY916" fmla="*/ 2473736 h 4449429"/>
              <a:gd name="connsiteX917" fmla="*/ 8142338 w 18982931"/>
              <a:gd name="connsiteY917" fmla="*/ 2481454 h 4449429"/>
              <a:gd name="connsiteX918" fmla="*/ 8144242 w 18982931"/>
              <a:gd name="connsiteY918" fmla="*/ 2485067 h 4449429"/>
              <a:gd name="connsiteX919" fmla="*/ 8144242 w 18982931"/>
              <a:gd name="connsiteY919" fmla="*/ 1280084 h 4449429"/>
              <a:gd name="connsiteX920" fmla="*/ 8189518 w 18982931"/>
              <a:gd name="connsiteY920" fmla="*/ 1115443 h 4449429"/>
              <a:gd name="connsiteX921" fmla="*/ 8230679 w 18982931"/>
              <a:gd name="connsiteY921" fmla="*/ 1090746 h 4449429"/>
              <a:gd name="connsiteX922" fmla="*/ 8477642 w 18982931"/>
              <a:gd name="connsiteY922" fmla="*/ 1090746 h 4449429"/>
              <a:gd name="connsiteX923" fmla="*/ 8518799 w 18982931"/>
              <a:gd name="connsiteY923" fmla="*/ 1111328 h 4449429"/>
              <a:gd name="connsiteX924" fmla="*/ 8568194 w 18982931"/>
              <a:gd name="connsiteY924" fmla="*/ 1288315 h 4449429"/>
              <a:gd name="connsiteX925" fmla="*/ 8572304 w 18982931"/>
              <a:gd name="connsiteY925" fmla="*/ 2152681 h 4449429"/>
              <a:gd name="connsiteX926" fmla="*/ 8572304 w 18982931"/>
              <a:gd name="connsiteY926" fmla="*/ 2222656 h 4449429"/>
              <a:gd name="connsiteX927" fmla="*/ 8827499 w 18982931"/>
              <a:gd name="connsiteY927" fmla="*/ 2222656 h 4449429"/>
              <a:gd name="connsiteX928" fmla="*/ 8827499 w 18982931"/>
              <a:gd name="connsiteY928" fmla="*/ 2053897 h 4449429"/>
              <a:gd name="connsiteX929" fmla="*/ 8827499 w 18982931"/>
              <a:gd name="connsiteY929" fmla="*/ 1996272 h 4449429"/>
              <a:gd name="connsiteX930" fmla="*/ 8926285 w 18982931"/>
              <a:gd name="connsiteY930" fmla="*/ 1876910 h 4449429"/>
              <a:gd name="connsiteX931" fmla="*/ 8926285 w 18982931"/>
              <a:gd name="connsiteY931" fmla="*/ 1757542 h 4449429"/>
              <a:gd name="connsiteX932" fmla="*/ 8926285 w 18982931"/>
              <a:gd name="connsiteY932" fmla="*/ 1527045 h 4449429"/>
              <a:gd name="connsiteX933" fmla="*/ 8950980 w 18982931"/>
              <a:gd name="connsiteY933" fmla="*/ 1432378 h 4449429"/>
              <a:gd name="connsiteX934" fmla="*/ 8950980 w 18982931"/>
              <a:gd name="connsiteY934" fmla="*/ 1424146 h 4449429"/>
              <a:gd name="connsiteX935" fmla="*/ 8983911 w 18982931"/>
              <a:gd name="connsiteY935" fmla="*/ 1107210 h 4449429"/>
              <a:gd name="connsiteX936" fmla="*/ 8992140 w 18982931"/>
              <a:gd name="connsiteY936" fmla="*/ 1049586 h 4449429"/>
              <a:gd name="connsiteX937" fmla="*/ 9012723 w 18982931"/>
              <a:gd name="connsiteY937" fmla="*/ 1049586 h 4449429"/>
              <a:gd name="connsiteX938" fmla="*/ 9049767 w 18982931"/>
              <a:gd name="connsiteY938" fmla="*/ 1325362 h 4449429"/>
              <a:gd name="connsiteX939" fmla="*/ 9115624 w 18982931"/>
              <a:gd name="connsiteY939" fmla="*/ 1329476 h 4449429"/>
              <a:gd name="connsiteX940" fmla="*/ 9165014 w 18982931"/>
              <a:gd name="connsiteY940" fmla="*/ 1436493 h 4449429"/>
              <a:gd name="connsiteX941" fmla="*/ 9181479 w 18982931"/>
              <a:gd name="connsiteY941" fmla="*/ 1494116 h 4449429"/>
              <a:gd name="connsiteX942" fmla="*/ 9181479 w 18982931"/>
              <a:gd name="connsiteY942" fmla="*/ 1823399 h 4449429"/>
              <a:gd name="connsiteX943" fmla="*/ 9181479 w 18982931"/>
              <a:gd name="connsiteY943" fmla="*/ 1881023 h 4449429"/>
              <a:gd name="connsiteX944" fmla="*/ 9280267 w 18982931"/>
              <a:gd name="connsiteY944" fmla="*/ 1881023 h 4449429"/>
              <a:gd name="connsiteX945" fmla="*/ 9280267 w 18982931"/>
              <a:gd name="connsiteY945" fmla="*/ 1815166 h 4449429"/>
              <a:gd name="connsiteX946" fmla="*/ 9280267 w 18982931"/>
              <a:gd name="connsiteY946" fmla="*/ 304587 h 4449429"/>
              <a:gd name="connsiteX947" fmla="*/ 9346122 w 18982931"/>
              <a:gd name="connsiteY947" fmla="*/ 238731 h 4449429"/>
              <a:gd name="connsiteX948" fmla="*/ 9453137 w 18982931"/>
              <a:gd name="connsiteY948" fmla="*/ 341628 h 4449429"/>
              <a:gd name="connsiteX949" fmla="*/ 9453137 w 18982931"/>
              <a:gd name="connsiteY949" fmla="*/ 1815166 h 4449429"/>
              <a:gd name="connsiteX950" fmla="*/ 9453137 w 18982931"/>
              <a:gd name="connsiteY950" fmla="*/ 1876910 h 4449429"/>
              <a:gd name="connsiteX951" fmla="*/ 9551919 w 18982931"/>
              <a:gd name="connsiteY951" fmla="*/ 1876910 h 4449429"/>
              <a:gd name="connsiteX952" fmla="*/ 9551919 w 18982931"/>
              <a:gd name="connsiteY952" fmla="*/ 1724614 h 4449429"/>
              <a:gd name="connsiteX953" fmla="*/ 9551919 w 18982931"/>
              <a:gd name="connsiteY953" fmla="*/ 1481771 h 4449429"/>
              <a:gd name="connsiteX954" fmla="*/ 9597198 w 18982931"/>
              <a:gd name="connsiteY954" fmla="*/ 1374754 h 4449429"/>
              <a:gd name="connsiteX955" fmla="*/ 9613662 w 18982931"/>
              <a:gd name="connsiteY955" fmla="*/ 1325362 h 4449429"/>
              <a:gd name="connsiteX956" fmla="*/ 9683632 w 18982931"/>
              <a:gd name="connsiteY956" fmla="*/ 1325362 h 4449429"/>
              <a:gd name="connsiteX957" fmla="*/ 9683632 w 18982931"/>
              <a:gd name="connsiteY957" fmla="*/ 1522931 h 4449429"/>
              <a:gd name="connsiteX958" fmla="*/ 9819464 w 18982931"/>
              <a:gd name="connsiteY958" fmla="*/ 1522931 h 4449429"/>
              <a:gd name="connsiteX959" fmla="*/ 9819464 w 18982931"/>
              <a:gd name="connsiteY959" fmla="*/ 1720501 h 4449429"/>
              <a:gd name="connsiteX960" fmla="*/ 9819464 w 18982931"/>
              <a:gd name="connsiteY960" fmla="*/ 1835749 h 4449429"/>
              <a:gd name="connsiteX961" fmla="*/ 9868856 w 18982931"/>
              <a:gd name="connsiteY961" fmla="*/ 1885142 h 4449429"/>
              <a:gd name="connsiteX962" fmla="*/ 9922361 w 18982931"/>
              <a:gd name="connsiteY962" fmla="*/ 1938648 h 4449429"/>
              <a:gd name="connsiteX963" fmla="*/ 9922361 w 18982931"/>
              <a:gd name="connsiteY963" fmla="*/ 2226770 h 4449429"/>
              <a:gd name="connsiteX964" fmla="*/ 10189906 w 18982931"/>
              <a:gd name="connsiteY964" fmla="*/ 2226770 h 4449429"/>
              <a:gd name="connsiteX965" fmla="*/ 10189906 w 18982931"/>
              <a:gd name="connsiteY965" fmla="*/ 1864559 h 4449429"/>
              <a:gd name="connsiteX966" fmla="*/ 10251644 w 18982931"/>
              <a:gd name="connsiteY966" fmla="*/ 1852213 h 4449429"/>
              <a:gd name="connsiteX967" fmla="*/ 10251644 w 18982931"/>
              <a:gd name="connsiteY967" fmla="*/ 1465306 h 4449429"/>
              <a:gd name="connsiteX968" fmla="*/ 10198137 w 18982931"/>
              <a:gd name="connsiteY968" fmla="*/ 1461188 h 4449429"/>
              <a:gd name="connsiteX969" fmla="*/ 10198137 w 18982931"/>
              <a:gd name="connsiteY969" fmla="*/ 1317129 h 4449429"/>
              <a:gd name="connsiteX970" fmla="*/ 10572694 w 18982931"/>
              <a:gd name="connsiteY970" fmla="*/ 1317129 h 4449429"/>
              <a:gd name="connsiteX971" fmla="*/ 10572694 w 18982931"/>
              <a:gd name="connsiteY971" fmla="*/ 2140336 h 4449429"/>
              <a:gd name="connsiteX972" fmla="*/ 10642669 w 18982931"/>
              <a:gd name="connsiteY972" fmla="*/ 2144449 h 4449429"/>
              <a:gd name="connsiteX973" fmla="*/ 10642669 w 18982931"/>
              <a:gd name="connsiteY973" fmla="*/ 2477849 h 4449429"/>
              <a:gd name="connsiteX974" fmla="*/ 10885512 w 18982931"/>
              <a:gd name="connsiteY974" fmla="*/ 2477849 h 4449429"/>
              <a:gd name="connsiteX975" fmla="*/ 10885512 w 18982931"/>
              <a:gd name="connsiteY975" fmla="*/ 2292626 h 4449429"/>
              <a:gd name="connsiteX976" fmla="*/ 10959601 w 18982931"/>
              <a:gd name="connsiteY976" fmla="*/ 2292626 h 4449429"/>
              <a:gd name="connsiteX977" fmla="*/ 10959601 w 18982931"/>
              <a:gd name="connsiteY977" fmla="*/ 2477849 h 4449429"/>
              <a:gd name="connsiteX978" fmla="*/ 11066618 w 18982931"/>
              <a:gd name="connsiteY978" fmla="*/ 2477849 h 4449429"/>
              <a:gd name="connsiteX979" fmla="*/ 11107778 w 18982931"/>
              <a:gd name="connsiteY979" fmla="*/ 2284395 h 4449429"/>
              <a:gd name="connsiteX980" fmla="*/ 11136593 w 18982931"/>
              <a:gd name="connsiteY980" fmla="*/ 2053897 h 4449429"/>
              <a:gd name="connsiteX981" fmla="*/ 11136593 w 18982931"/>
              <a:gd name="connsiteY981" fmla="*/ 1061936 h 4449429"/>
              <a:gd name="connsiteX982" fmla="*/ 11148938 w 18982931"/>
              <a:gd name="connsiteY982" fmla="*/ 938454 h 4449429"/>
              <a:gd name="connsiteX983" fmla="*/ 11161288 w 18982931"/>
              <a:gd name="connsiteY983" fmla="*/ 938454 h 4449429"/>
              <a:gd name="connsiteX984" fmla="*/ 11177753 w 18982931"/>
              <a:gd name="connsiteY984" fmla="*/ 983729 h 4449429"/>
              <a:gd name="connsiteX985" fmla="*/ 11231258 w 18982931"/>
              <a:gd name="connsiteY985" fmla="*/ 572126 h 4449429"/>
              <a:gd name="connsiteX986" fmla="*/ 11243610 w 18982931"/>
              <a:gd name="connsiteY986" fmla="*/ 572126 h 4449429"/>
              <a:gd name="connsiteX987" fmla="*/ 11284770 w 18982931"/>
              <a:gd name="connsiteY987" fmla="*/ 946687 h 4449429"/>
              <a:gd name="connsiteX988" fmla="*/ 11325929 w 18982931"/>
              <a:gd name="connsiteY988" fmla="*/ 934337 h 4449429"/>
              <a:gd name="connsiteX989" fmla="*/ 11342394 w 18982931"/>
              <a:gd name="connsiteY989" fmla="*/ 1061936 h 4449429"/>
              <a:gd name="connsiteX990" fmla="*/ 11342394 w 18982931"/>
              <a:gd name="connsiteY990" fmla="*/ 1300666 h 4449429"/>
              <a:gd name="connsiteX991" fmla="*/ 11358857 w 18982931"/>
              <a:gd name="connsiteY991" fmla="*/ 2132104 h 4449429"/>
              <a:gd name="connsiteX992" fmla="*/ 11362976 w 18982931"/>
              <a:gd name="connsiteY992" fmla="*/ 2165031 h 4449429"/>
              <a:gd name="connsiteX993" fmla="*/ 11453524 w 18982931"/>
              <a:gd name="connsiteY993" fmla="*/ 2165031 h 4449429"/>
              <a:gd name="connsiteX994" fmla="*/ 11457643 w 18982931"/>
              <a:gd name="connsiteY994" fmla="*/ 2082711 h 4449429"/>
              <a:gd name="connsiteX995" fmla="*/ 11535845 w 18982931"/>
              <a:gd name="connsiteY995" fmla="*/ 2078592 h 4449429"/>
              <a:gd name="connsiteX996" fmla="*/ 11535845 w 18982931"/>
              <a:gd name="connsiteY996" fmla="*/ 2004505 h 4449429"/>
              <a:gd name="connsiteX997" fmla="*/ 11548195 w 18982931"/>
              <a:gd name="connsiteY997" fmla="*/ 1736964 h 4449429"/>
              <a:gd name="connsiteX998" fmla="*/ 11609938 w 18982931"/>
              <a:gd name="connsiteY998" fmla="*/ 1609365 h 4449429"/>
              <a:gd name="connsiteX999" fmla="*/ 11688140 w 18982931"/>
              <a:gd name="connsiteY999" fmla="*/ 1765774 h 4449429"/>
              <a:gd name="connsiteX1000" fmla="*/ 11688140 w 18982931"/>
              <a:gd name="connsiteY1000" fmla="*/ 2082711 h 4449429"/>
              <a:gd name="connsiteX1001" fmla="*/ 11910406 w 18982931"/>
              <a:gd name="connsiteY1001" fmla="*/ 2148567 h 4449429"/>
              <a:gd name="connsiteX1002" fmla="*/ 11988608 w 18982931"/>
              <a:gd name="connsiteY1002" fmla="*/ 2119754 h 4449429"/>
              <a:gd name="connsiteX1003" fmla="*/ 11991181 w 18982931"/>
              <a:gd name="connsiteY1003" fmla="*/ 2153197 h 4449429"/>
              <a:gd name="connsiteX1004" fmla="*/ 11993908 w 18982931"/>
              <a:gd name="connsiteY1004" fmla="*/ 2158900 h 4449429"/>
              <a:gd name="connsiteX1005" fmla="*/ 11993908 w 18982931"/>
              <a:gd name="connsiteY1005" fmla="*/ 2156799 h 4449429"/>
              <a:gd name="connsiteX1006" fmla="*/ 11998023 w 18982931"/>
              <a:gd name="connsiteY1006" fmla="*/ 2115639 h 4449429"/>
              <a:gd name="connsiteX1007" fmla="*/ 12010373 w 18982931"/>
              <a:gd name="connsiteY1007" fmla="*/ 2115639 h 4449429"/>
              <a:gd name="connsiteX1008" fmla="*/ 12014490 w 18982931"/>
              <a:gd name="connsiteY1008" fmla="*/ 2185614 h 4449429"/>
              <a:gd name="connsiteX1009" fmla="*/ 12055650 w 18982931"/>
              <a:gd name="connsiteY1009" fmla="*/ 2259703 h 4449429"/>
              <a:gd name="connsiteX1010" fmla="*/ 12109157 w 18982931"/>
              <a:gd name="connsiteY1010" fmla="*/ 2267933 h 4449429"/>
              <a:gd name="connsiteX1011" fmla="*/ 12137972 w 18982931"/>
              <a:gd name="connsiteY1011" fmla="*/ 2580753 h 4449429"/>
              <a:gd name="connsiteX1012" fmla="*/ 12150317 w 18982931"/>
              <a:gd name="connsiteY1012" fmla="*/ 2580753 h 4449429"/>
              <a:gd name="connsiteX1013" fmla="*/ 12179132 w 18982931"/>
              <a:gd name="connsiteY1013" fmla="*/ 2411992 h 4449429"/>
              <a:gd name="connsiteX1014" fmla="*/ 12207942 w 18982931"/>
              <a:gd name="connsiteY1014" fmla="*/ 2160917 h 4449429"/>
              <a:gd name="connsiteX1015" fmla="*/ 12216174 w 18982931"/>
              <a:gd name="connsiteY1015" fmla="*/ 2152686 h 4449429"/>
              <a:gd name="connsiteX1016" fmla="*/ 12331423 w 18982931"/>
              <a:gd name="connsiteY1016" fmla="*/ 2152686 h 4449429"/>
              <a:gd name="connsiteX1017" fmla="*/ 12331423 w 18982931"/>
              <a:gd name="connsiteY1017" fmla="*/ 2317327 h 4449429"/>
              <a:gd name="connsiteX1018" fmla="*/ 12496064 w 18982931"/>
              <a:gd name="connsiteY1018" fmla="*/ 2313208 h 4449429"/>
              <a:gd name="connsiteX1019" fmla="*/ 12557802 w 18982931"/>
              <a:gd name="connsiteY1019" fmla="*/ 2210310 h 4449429"/>
              <a:gd name="connsiteX1020" fmla="*/ 12566034 w 18982931"/>
              <a:gd name="connsiteY1020" fmla="*/ 2206191 h 4449429"/>
              <a:gd name="connsiteX1021" fmla="*/ 12598962 w 18982931"/>
              <a:gd name="connsiteY1021" fmla="*/ 2267933 h 4449429"/>
              <a:gd name="connsiteX1022" fmla="*/ 12607194 w 18982931"/>
              <a:gd name="connsiteY1022" fmla="*/ 2263816 h 4449429"/>
              <a:gd name="connsiteX1023" fmla="*/ 12607194 w 18982931"/>
              <a:gd name="connsiteY1023" fmla="*/ 1461193 h 4449429"/>
              <a:gd name="connsiteX1024" fmla="*/ 12677169 w 18982931"/>
              <a:gd name="connsiteY1024" fmla="*/ 1230695 h 4449429"/>
              <a:gd name="connsiteX1025" fmla="*/ 12920017 w 18982931"/>
              <a:gd name="connsiteY1025" fmla="*/ 1230695 h 4449429"/>
              <a:gd name="connsiteX1026" fmla="*/ 12948827 w 18982931"/>
              <a:gd name="connsiteY1026" fmla="*/ 1490003 h 4449429"/>
              <a:gd name="connsiteX1027" fmla="*/ 12948827 w 18982931"/>
              <a:gd name="connsiteY1027" fmla="*/ 1909838 h 4449429"/>
              <a:gd name="connsiteX1028" fmla="*/ 12948827 w 18982931"/>
              <a:gd name="connsiteY1028" fmla="*/ 1975695 h 4449429"/>
              <a:gd name="connsiteX1029" fmla="*/ 12969405 w 18982931"/>
              <a:gd name="connsiteY1029" fmla="*/ 1979812 h 4449429"/>
              <a:gd name="connsiteX1030" fmla="*/ 12989987 w 18982931"/>
              <a:gd name="connsiteY1030" fmla="*/ 1913955 h 4449429"/>
              <a:gd name="connsiteX1031" fmla="*/ 12989987 w 18982931"/>
              <a:gd name="connsiteY1031" fmla="*/ 1469425 h 4449429"/>
              <a:gd name="connsiteX1032" fmla="*/ 13064076 w 18982931"/>
              <a:gd name="connsiteY1032" fmla="*/ 1395336 h 4449429"/>
              <a:gd name="connsiteX1033" fmla="*/ 13146396 w 18982931"/>
              <a:gd name="connsiteY1033" fmla="*/ 1395336 h 4449429"/>
              <a:gd name="connsiteX1034" fmla="*/ 13146396 w 18982931"/>
              <a:gd name="connsiteY1034" fmla="*/ 1111328 h 4449429"/>
              <a:gd name="connsiteX1035" fmla="*/ 13216366 w 18982931"/>
              <a:gd name="connsiteY1035" fmla="*/ 1103096 h 4449429"/>
              <a:gd name="connsiteX1036" fmla="*/ 13228716 w 18982931"/>
              <a:gd name="connsiteY1036" fmla="*/ 1041358 h 4449429"/>
              <a:gd name="connsiteX1037" fmla="*/ 13368662 w 18982931"/>
              <a:gd name="connsiteY1037" fmla="*/ 1041358 h 4449429"/>
              <a:gd name="connsiteX1038" fmla="*/ 13368662 w 18982931"/>
              <a:gd name="connsiteY1038" fmla="*/ 687379 h 4449429"/>
              <a:gd name="connsiteX1039" fmla="*/ 13483911 w 18982931"/>
              <a:gd name="connsiteY1039" fmla="*/ 687379 h 4449429"/>
              <a:gd name="connsiteX1040" fmla="*/ 13483911 w 18982931"/>
              <a:gd name="connsiteY1040" fmla="*/ 617404 h 4449429"/>
              <a:gd name="connsiteX1041" fmla="*/ 13483911 w 18982931"/>
              <a:gd name="connsiteY1041" fmla="*/ 131714 h 4449429"/>
              <a:gd name="connsiteX1042" fmla="*/ 13541534 w 18982931"/>
              <a:gd name="connsiteY1042" fmla="*/ 74089 h 4449429"/>
              <a:gd name="connsiteX1043" fmla="*/ 13685593 w 18982931"/>
              <a:gd name="connsiteY1043" fmla="*/ 74089 h 4449429"/>
              <a:gd name="connsiteX1044" fmla="*/ 13730872 w 18982931"/>
              <a:gd name="connsiteY1044" fmla="*/ 49392 h 4449429"/>
              <a:gd name="connsiteX1045" fmla="*/ 13739104 w 18982931"/>
              <a:gd name="connsiteY104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6967 w 18982931"/>
              <a:gd name="connsiteY849" fmla="*/ 813476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11112 w 18982931"/>
              <a:gd name="connsiteY865" fmla="*/ 1424146 h 4449429"/>
              <a:gd name="connsiteX866" fmla="*/ 1260505 w 18982931"/>
              <a:gd name="connsiteY866" fmla="*/ 1424146 h 4449429"/>
              <a:gd name="connsiteX867" fmla="*/ 1276969 w 18982931"/>
              <a:gd name="connsiteY867" fmla="*/ 1387099 h 4449429"/>
              <a:gd name="connsiteX868" fmla="*/ 1289312 w 18982931"/>
              <a:gd name="connsiteY868" fmla="*/ 1395331 h 4449429"/>
              <a:gd name="connsiteX869" fmla="*/ 1322242 w 18982931"/>
              <a:gd name="connsiteY869" fmla="*/ 1559973 h 4449429"/>
              <a:gd name="connsiteX870" fmla="*/ 1318126 w 18982931"/>
              <a:gd name="connsiteY870" fmla="*/ 1576437 h 4449429"/>
              <a:gd name="connsiteX871" fmla="*/ 1326360 w 18982931"/>
              <a:gd name="connsiteY871" fmla="*/ 1621715 h 4449429"/>
              <a:gd name="connsiteX872" fmla="*/ 1359290 w 18982931"/>
              <a:gd name="connsiteY872" fmla="*/ 1597020 h 4449429"/>
              <a:gd name="connsiteX873" fmla="*/ 1375751 w 18982931"/>
              <a:gd name="connsiteY873" fmla="*/ 1588787 h 4449429"/>
              <a:gd name="connsiteX874" fmla="*/ 1486884 w 18982931"/>
              <a:gd name="connsiteY874" fmla="*/ 1588787 h 4449429"/>
              <a:gd name="connsiteX875" fmla="*/ 1507466 w 18982931"/>
              <a:gd name="connsiteY875" fmla="*/ 2337905 h 4449429"/>
              <a:gd name="connsiteX876" fmla="*/ 1523929 w 18982931"/>
              <a:gd name="connsiteY876" fmla="*/ 2337905 h 4449429"/>
              <a:gd name="connsiteX877" fmla="*/ 1523929 w 18982931"/>
              <a:gd name="connsiteY877" fmla="*/ 2169146 h 4449429"/>
              <a:gd name="connsiteX878" fmla="*/ 1692685 w 18982931"/>
              <a:gd name="connsiteY878" fmla="*/ 2169146 h 4449429"/>
              <a:gd name="connsiteX879" fmla="*/ 1692685 w 18982931"/>
              <a:gd name="connsiteY879" fmla="*/ 2020968 h 4449429"/>
              <a:gd name="connsiteX880" fmla="*/ 1766772 w 18982931"/>
              <a:gd name="connsiteY880" fmla="*/ 1922183 h 4449429"/>
              <a:gd name="connsiteX881" fmla="*/ 1766772 w 18982931"/>
              <a:gd name="connsiteY881" fmla="*/ 1757542 h 4449429"/>
              <a:gd name="connsiteX882" fmla="*/ 1849095 w 18982931"/>
              <a:gd name="connsiteY882" fmla="*/ 1757542 h 4449429"/>
              <a:gd name="connsiteX883" fmla="*/ 1849095 w 18982931"/>
              <a:gd name="connsiteY883" fmla="*/ 2156799 h 4449429"/>
              <a:gd name="connsiteX884" fmla="*/ 1919070 w 18982931"/>
              <a:gd name="connsiteY884" fmla="*/ 2156799 h 4449429"/>
              <a:gd name="connsiteX885" fmla="*/ 1919070 w 18982931"/>
              <a:gd name="connsiteY885" fmla="*/ 1864559 h 4449429"/>
              <a:gd name="connsiteX886" fmla="*/ 1919070 w 18982931"/>
              <a:gd name="connsiteY886" fmla="*/ 695608 h 4449429"/>
              <a:gd name="connsiteX887" fmla="*/ 2005504 w 18982931"/>
              <a:gd name="connsiteY887" fmla="*/ 609173 h 4449429"/>
              <a:gd name="connsiteX888" fmla="*/ 2026085 w 18982931"/>
              <a:gd name="connsiteY888" fmla="*/ 605054 h 4449429"/>
              <a:gd name="connsiteX889" fmla="*/ 2100174 w 18982931"/>
              <a:gd name="connsiteY889" fmla="*/ 448645 h 4449429"/>
              <a:gd name="connsiteX890" fmla="*/ 2137215 w 18982931"/>
              <a:gd name="connsiteY890" fmla="*/ 407485 h 4449429"/>
              <a:gd name="connsiteX891" fmla="*/ 2194840 w 18982931"/>
              <a:gd name="connsiteY891" fmla="*/ 337515 h 4449429"/>
              <a:gd name="connsiteX892" fmla="*/ 2198958 w 18982931"/>
              <a:gd name="connsiteY892" fmla="*/ 292236 h 4449429"/>
              <a:gd name="connsiteX893" fmla="*/ 2240121 w 18982931"/>
              <a:gd name="connsiteY893" fmla="*/ 358093 h 4449429"/>
              <a:gd name="connsiteX894" fmla="*/ 2273047 w 18982931"/>
              <a:gd name="connsiteY894" fmla="*/ 444532 h 4449429"/>
              <a:gd name="connsiteX895" fmla="*/ 2330670 w 18982931"/>
              <a:gd name="connsiteY895" fmla="*/ 563894 h 4449429"/>
              <a:gd name="connsiteX896" fmla="*/ 2351248 w 18982931"/>
              <a:gd name="connsiteY896" fmla="*/ 613286 h 4449429"/>
              <a:gd name="connsiteX897" fmla="*/ 2429455 w 18982931"/>
              <a:gd name="connsiteY897" fmla="*/ 675029 h 4449429"/>
              <a:gd name="connsiteX898" fmla="*/ 2470614 w 18982931"/>
              <a:gd name="connsiteY898" fmla="*/ 757350 h 4449429"/>
              <a:gd name="connsiteX899" fmla="*/ 2470614 w 18982931"/>
              <a:gd name="connsiteY899" fmla="*/ 1086631 h 4449429"/>
              <a:gd name="connsiteX900" fmla="*/ 2470614 w 18982931"/>
              <a:gd name="connsiteY900" fmla="*/ 2008622 h 4449429"/>
              <a:gd name="connsiteX901" fmla="*/ 2487080 w 18982931"/>
              <a:gd name="connsiteY901" fmla="*/ 2053897 h 4449429"/>
              <a:gd name="connsiteX902" fmla="*/ 2499426 w 18982931"/>
              <a:gd name="connsiteY902" fmla="*/ 1897488 h 4449429"/>
              <a:gd name="connsiteX903" fmla="*/ 2602322 w 18982931"/>
              <a:gd name="connsiteY903" fmla="*/ 1798703 h 4449429"/>
              <a:gd name="connsiteX904" fmla="*/ 2836935 w 18982931"/>
              <a:gd name="connsiteY904" fmla="*/ 1798703 h 4449429"/>
              <a:gd name="connsiteX905" fmla="*/ 2836935 w 18982931"/>
              <a:gd name="connsiteY905" fmla="*/ 1860446 h 4449429"/>
              <a:gd name="connsiteX906" fmla="*/ 2836935 w 18982931"/>
              <a:gd name="connsiteY906" fmla="*/ 2263816 h 4449429"/>
              <a:gd name="connsiteX907" fmla="*/ 2845169 w 18982931"/>
              <a:gd name="connsiteY907" fmla="*/ 2304976 h 4449429"/>
              <a:gd name="connsiteX908" fmla="*/ 2861629 w 18982931"/>
              <a:gd name="connsiteY908" fmla="*/ 2300858 h 4449429"/>
              <a:gd name="connsiteX909" fmla="*/ 2861629 w 18982931"/>
              <a:gd name="connsiteY909" fmla="*/ 2247351 h 4449429"/>
              <a:gd name="connsiteX910" fmla="*/ 2869861 w 18982931"/>
              <a:gd name="connsiteY910" fmla="*/ 1996272 h 4449429"/>
              <a:gd name="connsiteX911" fmla="*/ 2923374 w 18982931"/>
              <a:gd name="connsiteY911" fmla="*/ 1967462 h 4449429"/>
              <a:gd name="connsiteX912" fmla="*/ 2939836 w 18982931"/>
              <a:gd name="connsiteY912" fmla="*/ 2300858 h 4449429"/>
              <a:gd name="connsiteX913" fmla="*/ 2956300 w 18982931"/>
              <a:gd name="connsiteY913" fmla="*/ 2300858 h 4449429"/>
              <a:gd name="connsiteX914" fmla="*/ 2989230 w 18982931"/>
              <a:gd name="connsiteY914" fmla="*/ 2111521 h 4449429"/>
              <a:gd name="connsiteX915" fmla="*/ 3018038 w 18982931"/>
              <a:gd name="connsiteY915" fmla="*/ 2058015 h 4449429"/>
              <a:gd name="connsiteX916" fmla="*/ 3034502 w 18982931"/>
              <a:gd name="connsiteY916" fmla="*/ 2123871 h 4449429"/>
              <a:gd name="connsiteX917" fmla="*/ 3038620 w 18982931"/>
              <a:gd name="connsiteY917" fmla="*/ 2132104 h 4449429"/>
              <a:gd name="connsiteX918" fmla="*/ 3088018 w 18982931"/>
              <a:gd name="connsiteY918" fmla="*/ 2140336 h 4449429"/>
              <a:gd name="connsiteX919" fmla="*/ 3095320 w 18982931"/>
              <a:gd name="connsiteY919" fmla="*/ 2275334 h 4449429"/>
              <a:gd name="connsiteX920" fmla="*/ 3162101 w 18982931"/>
              <a:gd name="connsiteY920" fmla="*/ 2275334 h 4449429"/>
              <a:gd name="connsiteX921" fmla="*/ 3162101 w 18982931"/>
              <a:gd name="connsiteY921" fmla="*/ 1580555 h 4449429"/>
              <a:gd name="connsiteX922" fmla="*/ 3162101 w 18982931"/>
              <a:gd name="connsiteY922" fmla="*/ 1531163 h 4449429"/>
              <a:gd name="connsiteX923" fmla="*/ 3199146 w 18982931"/>
              <a:gd name="connsiteY923" fmla="*/ 1498235 h 4449429"/>
              <a:gd name="connsiteX924" fmla="*/ 3281469 w 18982931"/>
              <a:gd name="connsiteY924" fmla="*/ 1498235 h 4449429"/>
              <a:gd name="connsiteX925" fmla="*/ 3281469 w 18982931"/>
              <a:gd name="connsiteY925" fmla="*/ 1325362 h 4449429"/>
              <a:gd name="connsiteX926" fmla="*/ 3343207 w 18982931"/>
              <a:gd name="connsiteY926" fmla="*/ 1263619 h 4449429"/>
              <a:gd name="connsiteX927" fmla="*/ 3544891 w 18982931"/>
              <a:gd name="connsiteY927" fmla="*/ 1263619 h 4449429"/>
              <a:gd name="connsiteX928" fmla="*/ 3544891 w 18982931"/>
              <a:gd name="connsiteY928" fmla="*/ 712071 h 4449429"/>
              <a:gd name="connsiteX929" fmla="*/ 3561357 w 18982931"/>
              <a:gd name="connsiteY929" fmla="*/ 555662 h 4449429"/>
              <a:gd name="connsiteX930" fmla="*/ 3606633 w 18982931"/>
              <a:gd name="connsiteY930" fmla="*/ 316933 h 4449429"/>
              <a:gd name="connsiteX931" fmla="*/ 3614865 w 18982931"/>
              <a:gd name="connsiteY931" fmla="*/ 279891 h 4449429"/>
              <a:gd name="connsiteX932" fmla="*/ 3676603 w 18982931"/>
              <a:gd name="connsiteY932" fmla="*/ 341628 h 4449429"/>
              <a:gd name="connsiteX933" fmla="*/ 3684835 w 18982931"/>
              <a:gd name="connsiteY933" fmla="*/ 386907 h 4449429"/>
              <a:gd name="connsiteX934" fmla="*/ 3742460 w 18982931"/>
              <a:gd name="connsiteY934" fmla="*/ 481574 h 4449429"/>
              <a:gd name="connsiteX935" fmla="*/ 3763042 w 18982931"/>
              <a:gd name="connsiteY935" fmla="*/ 703838 h 4449429"/>
              <a:gd name="connsiteX936" fmla="*/ 3763042 w 18982931"/>
              <a:gd name="connsiteY936" fmla="*/ 1144256 h 4449429"/>
              <a:gd name="connsiteX937" fmla="*/ 3771275 w 18982931"/>
              <a:gd name="connsiteY937" fmla="*/ 1181298 h 4449429"/>
              <a:gd name="connsiteX938" fmla="*/ 3775390 w 18982931"/>
              <a:gd name="connsiteY938" fmla="*/ 1115443 h 4449429"/>
              <a:gd name="connsiteX939" fmla="*/ 3923568 w 18982931"/>
              <a:gd name="connsiteY939" fmla="*/ 996079 h 4449429"/>
              <a:gd name="connsiteX940" fmla="*/ 3940029 w 18982931"/>
              <a:gd name="connsiteY940" fmla="*/ 1020776 h 4449429"/>
              <a:gd name="connsiteX941" fmla="*/ 3960611 w 18982931"/>
              <a:gd name="connsiteY941" fmla="*/ 1321244 h 4449429"/>
              <a:gd name="connsiteX942" fmla="*/ 3960611 w 18982931"/>
              <a:gd name="connsiteY942" fmla="*/ 1584670 h 4449429"/>
              <a:gd name="connsiteX943" fmla="*/ 3977076 w 18982931"/>
              <a:gd name="connsiteY943" fmla="*/ 1625830 h 4449429"/>
              <a:gd name="connsiteX944" fmla="*/ 4010007 w 18982931"/>
              <a:gd name="connsiteY944" fmla="*/ 1666990 h 4449429"/>
              <a:gd name="connsiteX945" fmla="*/ 4055279 w 18982931"/>
              <a:gd name="connsiteY945" fmla="*/ 1819286 h 4449429"/>
              <a:gd name="connsiteX946" fmla="*/ 4104670 w 18982931"/>
              <a:gd name="connsiteY946" fmla="*/ 1819286 h 4449429"/>
              <a:gd name="connsiteX947" fmla="*/ 4108788 w 18982931"/>
              <a:gd name="connsiteY947" fmla="*/ 1741079 h 4449429"/>
              <a:gd name="connsiteX948" fmla="*/ 4211689 w 18982931"/>
              <a:gd name="connsiteY948" fmla="*/ 1741079 h 4449429"/>
              <a:gd name="connsiteX949" fmla="*/ 4252847 w 18982931"/>
              <a:gd name="connsiteY949" fmla="*/ 1559973 h 4449429"/>
              <a:gd name="connsiteX950" fmla="*/ 4265197 w 18982931"/>
              <a:gd name="connsiteY950" fmla="*/ 1559973 h 4449429"/>
              <a:gd name="connsiteX951" fmla="*/ 4277546 w 18982931"/>
              <a:gd name="connsiteY951" fmla="*/ 1592900 h 4449429"/>
              <a:gd name="connsiteX952" fmla="*/ 4302239 w 18982931"/>
              <a:gd name="connsiteY952" fmla="*/ 1708150 h 4449429"/>
              <a:gd name="connsiteX953" fmla="*/ 4368100 w 18982931"/>
              <a:gd name="connsiteY953" fmla="*/ 1741079 h 4449429"/>
              <a:gd name="connsiteX954" fmla="*/ 4363984 w 18982931"/>
              <a:gd name="connsiteY954" fmla="*/ 1634062 h 4449429"/>
              <a:gd name="connsiteX955" fmla="*/ 4372218 w 18982931"/>
              <a:gd name="connsiteY955" fmla="*/ 839670 h 4449429"/>
              <a:gd name="connsiteX956" fmla="*/ 4442184 w 18982931"/>
              <a:gd name="connsiteY956" fmla="*/ 279891 h 4449429"/>
              <a:gd name="connsiteX957" fmla="*/ 4479230 w 18982931"/>
              <a:gd name="connsiteY957" fmla="*/ 234611 h 4449429"/>
              <a:gd name="connsiteX958" fmla="*/ 4520394 w 18982931"/>
              <a:gd name="connsiteY958" fmla="*/ 284004 h 4449429"/>
              <a:gd name="connsiteX959" fmla="*/ 4549200 w 18982931"/>
              <a:gd name="connsiteY959" fmla="*/ 440413 h 4449429"/>
              <a:gd name="connsiteX960" fmla="*/ 4680914 w 18982931"/>
              <a:gd name="connsiteY960" fmla="*/ 395140 h 4449429"/>
              <a:gd name="connsiteX961" fmla="*/ 4759121 w 18982931"/>
              <a:gd name="connsiteY961" fmla="*/ 460995 h 4449429"/>
              <a:gd name="connsiteX962" fmla="*/ 4771466 w 18982931"/>
              <a:gd name="connsiteY962" fmla="*/ 493924 h 4449429"/>
              <a:gd name="connsiteX963" fmla="*/ 4888657 w 18982931"/>
              <a:gd name="connsiteY963" fmla="*/ 747622 h 4449429"/>
              <a:gd name="connsiteX964" fmla="*/ 4888893 w 18982931"/>
              <a:gd name="connsiteY964" fmla="*/ 807315 h 4449429"/>
              <a:gd name="connsiteX965" fmla="*/ 4856617 w 18982931"/>
              <a:gd name="connsiteY965" fmla="*/ 807315 h 4449429"/>
              <a:gd name="connsiteX966" fmla="*/ 4856617 w 18982931"/>
              <a:gd name="connsiteY966" fmla="*/ 944475 h 4449429"/>
              <a:gd name="connsiteX967" fmla="*/ 4888332 w 18982931"/>
              <a:gd name="connsiteY967" fmla="*/ 944475 h 4449429"/>
              <a:gd name="connsiteX968" fmla="*/ 4888325 w 18982931"/>
              <a:gd name="connsiteY968" fmla="*/ 945600 h 4449429"/>
              <a:gd name="connsiteX969" fmla="*/ 4890835 w 18982931"/>
              <a:gd name="connsiteY969" fmla="*/ 1609365 h 4449429"/>
              <a:gd name="connsiteX970" fmla="*/ 4952574 w 18982931"/>
              <a:gd name="connsiteY970" fmla="*/ 1617597 h 4449429"/>
              <a:gd name="connsiteX971" fmla="*/ 4952574 w 18982931"/>
              <a:gd name="connsiteY971" fmla="*/ 1868678 h 4449429"/>
              <a:gd name="connsiteX972" fmla="*/ 4956691 w 18982931"/>
              <a:gd name="connsiteY972" fmla="*/ 1905720 h 4449429"/>
              <a:gd name="connsiteX973" fmla="*/ 4981387 w 18982931"/>
              <a:gd name="connsiteY973" fmla="*/ 1967462 h 4449429"/>
              <a:gd name="connsiteX974" fmla="*/ 4981387 w 18982931"/>
              <a:gd name="connsiteY974" fmla="*/ 2058015 h 4449429"/>
              <a:gd name="connsiteX975" fmla="*/ 5001966 w 18982931"/>
              <a:gd name="connsiteY975" fmla="*/ 2086824 h 4449429"/>
              <a:gd name="connsiteX976" fmla="*/ 5018429 w 18982931"/>
              <a:gd name="connsiteY976" fmla="*/ 2078592 h 4449429"/>
              <a:gd name="connsiteX977" fmla="*/ 5018429 w 18982931"/>
              <a:gd name="connsiteY977" fmla="*/ 1881023 h 4449429"/>
              <a:gd name="connsiteX978" fmla="*/ 5018429 w 18982931"/>
              <a:gd name="connsiteY978" fmla="*/ 1366522 h 4449429"/>
              <a:gd name="connsiteX979" fmla="*/ 5034894 w 18982931"/>
              <a:gd name="connsiteY979" fmla="*/ 864367 h 4449429"/>
              <a:gd name="connsiteX980" fmla="*/ 5067821 w 18982931"/>
              <a:gd name="connsiteY980" fmla="*/ 197569 h 4449429"/>
              <a:gd name="connsiteX981" fmla="*/ 5080173 w 18982931"/>
              <a:gd name="connsiteY981" fmla="*/ 102899 h 4449429"/>
              <a:gd name="connsiteX982" fmla="*/ 5216000 w 18982931"/>
              <a:gd name="connsiteY982" fmla="*/ 37042 h 4449429"/>
              <a:gd name="connsiteX983" fmla="*/ 5248927 w 18982931"/>
              <a:gd name="connsiteY983" fmla="*/ 69972 h 4449429"/>
              <a:gd name="connsiteX984" fmla="*/ 5372409 w 18982931"/>
              <a:gd name="connsiteY984" fmla="*/ 69972 h 4449429"/>
              <a:gd name="connsiteX985" fmla="*/ 5434151 w 18982931"/>
              <a:gd name="connsiteY985" fmla="*/ 131714 h 4449429"/>
              <a:gd name="connsiteX986" fmla="*/ 5434151 w 18982931"/>
              <a:gd name="connsiteY986" fmla="*/ 382788 h 4449429"/>
              <a:gd name="connsiteX987" fmla="*/ 5434151 w 18982931"/>
              <a:gd name="connsiteY987" fmla="*/ 683261 h 4449429"/>
              <a:gd name="connsiteX988" fmla="*/ 5545282 w 18982931"/>
              <a:gd name="connsiteY988" fmla="*/ 687375 h 4449429"/>
              <a:gd name="connsiteX989" fmla="*/ 5545282 w 18982931"/>
              <a:gd name="connsiteY989" fmla="*/ 1045471 h 4449429"/>
              <a:gd name="connsiteX990" fmla="*/ 5676994 w 18982931"/>
              <a:gd name="connsiteY990" fmla="*/ 1045471 h 4449429"/>
              <a:gd name="connsiteX991" fmla="*/ 5685227 w 18982931"/>
              <a:gd name="connsiteY991" fmla="*/ 1103096 h 4449429"/>
              <a:gd name="connsiteX992" fmla="*/ 5759314 w 18982931"/>
              <a:gd name="connsiteY992" fmla="*/ 1193648 h 4449429"/>
              <a:gd name="connsiteX993" fmla="*/ 5759314 w 18982931"/>
              <a:gd name="connsiteY993" fmla="*/ 1395331 h 4449429"/>
              <a:gd name="connsiteX994" fmla="*/ 5825171 w 18982931"/>
              <a:gd name="connsiteY994" fmla="*/ 1395331 h 4449429"/>
              <a:gd name="connsiteX995" fmla="*/ 5903378 w 18982931"/>
              <a:gd name="connsiteY995" fmla="*/ 1477653 h 4449429"/>
              <a:gd name="connsiteX996" fmla="*/ 5903378 w 18982931"/>
              <a:gd name="connsiteY996" fmla="*/ 1918070 h 4449429"/>
              <a:gd name="connsiteX997" fmla="*/ 5936306 w 18982931"/>
              <a:gd name="connsiteY997" fmla="*/ 1975695 h 4449429"/>
              <a:gd name="connsiteX998" fmla="*/ 5965115 w 18982931"/>
              <a:gd name="connsiteY998" fmla="*/ 1275969 h 4449429"/>
              <a:gd name="connsiteX999" fmla="*/ 5969235 w 18982931"/>
              <a:gd name="connsiteY999" fmla="*/ 1238922 h 4449429"/>
              <a:gd name="connsiteX1000" fmla="*/ 6166804 w 18982931"/>
              <a:gd name="connsiteY1000" fmla="*/ 1238922 h 4449429"/>
              <a:gd name="connsiteX1001" fmla="*/ 6216196 w 18982931"/>
              <a:gd name="connsiteY1001" fmla="*/ 1288315 h 4449429"/>
              <a:gd name="connsiteX1002" fmla="*/ 6236774 w 18982931"/>
              <a:gd name="connsiteY1002" fmla="*/ 1428261 h 4449429"/>
              <a:gd name="connsiteX1003" fmla="*/ 6273821 w 18982931"/>
              <a:gd name="connsiteY1003" fmla="*/ 1498235 h 4449429"/>
              <a:gd name="connsiteX1004" fmla="*/ 6273821 w 18982931"/>
              <a:gd name="connsiteY1004" fmla="*/ 2230888 h 4449429"/>
              <a:gd name="connsiteX1005" fmla="*/ 6277935 w 18982931"/>
              <a:gd name="connsiteY1005" fmla="*/ 2280280 h 4449429"/>
              <a:gd name="connsiteX1006" fmla="*/ 6319095 w 18982931"/>
              <a:gd name="connsiteY1006" fmla="*/ 2193841 h 4449429"/>
              <a:gd name="connsiteX1007" fmla="*/ 6364373 w 18982931"/>
              <a:gd name="connsiteY1007" fmla="*/ 2288513 h 4449429"/>
              <a:gd name="connsiteX1008" fmla="*/ 6389068 w 18982931"/>
              <a:gd name="connsiteY1008" fmla="*/ 2313208 h 4449429"/>
              <a:gd name="connsiteX1009" fmla="*/ 6541355 w 18982931"/>
              <a:gd name="connsiteY1009" fmla="*/ 2313208 h 4449429"/>
              <a:gd name="connsiteX1010" fmla="*/ 6541355 w 18982931"/>
              <a:gd name="connsiteY1010" fmla="*/ 2148567 h 4449429"/>
              <a:gd name="connsiteX1011" fmla="*/ 6660723 w 18982931"/>
              <a:gd name="connsiteY1011" fmla="*/ 2148567 h 4449429"/>
              <a:gd name="connsiteX1012" fmla="*/ 6660723 w 18982931"/>
              <a:gd name="connsiteY1012" fmla="*/ 2259698 h 4449429"/>
              <a:gd name="connsiteX1013" fmla="*/ 6705999 w 18982931"/>
              <a:gd name="connsiteY1013" fmla="*/ 2551938 h 4449429"/>
              <a:gd name="connsiteX1014" fmla="*/ 6714228 w 18982931"/>
              <a:gd name="connsiteY1014" fmla="*/ 2580748 h 4449429"/>
              <a:gd name="connsiteX1015" fmla="*/ 6722461 w 18982931"/>
              <a:gd name="connsiteY1015" fmla="*/ 2576634 h 4449429"/>
              <a:gd name="connsiteX1016" fmla="*/ 6751278 w 18982931"/>
              <a:gd name="connsiteY1016" fmla="*/ 2263816 h 4449429"/>
              <a:gd name="connsiteX1017" fmla="*/ 6800669 w 18982931"/>
              <a:gd name="connsiteY1017" fmla="*/ 2255583 h 4449429"/>
              <a:gd name="connsiteX1018" fmla="*/ 6837709 w 18982931"/>
              <a:gd name="connsiteY1018" fmla="*/ 2181496 h 4449429"/>
              <a:gd name="connsiteX1019" fmla="*/ 6841831 w 18982931"/>
              <a:gd name="connsiteY1019" fmla="*/ 2152681 h 4449429"/>
              <a:gd name="connsiteX1020" fmla="*/ 6845941 w 18982931"/>
              <a:gd name="connsiteY1020" fmla="*/ 2115639 h 4449429"/>
              <a:gd name="connsiteX1021" fmla="*/ 6857139 w 18982931"/>
              <a:gd name="connsiteY1021" fmla="*/ 2115639 h 4449429"/>
              <a:gd name="connsiteX1022" fmla="*/ 6899298 w 18982931"/>
              <a:gd name="connsiteY1022" fmla="*/ 2109470 h 4449429"/>
              <a:gd name="connsiteX1023" fmla="*/ 6922965 w 18982931"/>
              <a:gd name="connsiteY1023" fmla="*/ 2140339 h 4449429"/>
              <a:gd name="connsiteX1024" fmla="*/ 7009406 w 18982931"/>
              <a:gd name="connsiteY1024" fmla="*/ 2070365 h 4449429"/>
              <a:gd name="connsiteX1025" fmla="*/ 7145231 w 18982931"/>
              <a:gd name="connsiteY1025" fmla="*/ 2066247 h 4449429"/>
              <a:gd name="connsiteX1026" fmla="*/ 7145231 w 18982931"/>
              <a:gd name="connsiteY1026" fmla="*/ 1901605 h 4449429"/>
              <a:gd name="connsiteX1027" fmla="*/ 7145231 w 18982931"/>
              <a:gd name="connsiteY1027" fmla="*/ 1769896 h 4449429"/>
              <a:gd name="connsiteX1028" fmla="*/ 7215204 w 18982931"/>
              <a:gd name="connsiteY1028" fmla="*/ 1597024 h 4449429"/>
              <a:gd name="connsiteX1029" fmla="*/ 7285174 w 18982931"/>
              <a:gd name="connsiteY1029" fmla="*/ 1753433 h 4449429"/>
              <a:gd name="connsiteX1030" fmla="*/ 7297524 w 18982931"/>
              <a:gd name="connsiteY1030" fmla="*/ 2062134 h 4449429"/>
              <a:gd name="connsiteX1031" fmla="*/ 7367494 w 18982931"/>
              <a:gd name="connsiteY1031" fmla="*/ 2066247 h 4449429"/>
              <a:gd name="connsiteX1032" fmla="*/ 7371610 w 18982931"/>
              <a:gd name="connsiteY1032" fmla="*/ 2148567 h 4449429"/>
              <a:gd name="connsiteX1033" fmla="*/ 7462167 w 18982931"/>
              <a:gd name="connsiteY1033" fmla="*/ 2148567 h 4449429"/>
              <a:gd name="connsiteX1034" fmla="*/ 7462167 w 18982931"/>
              <a:gd name="connsiteY1034" fmla="*/ 2095061 h 4449429"/>
              <a:gd name="connsiteX1035" fmla="*/ 7462167 w 18982931"/>
              <a:gd name="connsiteY1035" fmla="*/ 1597024 h 4449429"/>
              <a:gd name="connsiteX1036" fmla="*/ 7482743 w 18982931"/>
              <a:gd name="connsiteY1036" fmla="*/ 1008430 h 4449429"/>
              <a:gd name="connsiteX1037" fmla="*/ 7495096 w 18982931"/>
              <a:gd name="connsiteY1037" fmla="*/ 921991 h 4449429"/>
              <a:gd name="connsiteX1038" fmla="*/ 7536254 w 18982931"/>
              <a:gd name="connsiteY1038" fmla="*/ 934341 h 4449429"/>
              <a:gd name="connsiteX1039" fmla="*/ 7577416 w 18982931"/>
              <a:gd name="connsiteY1039" fmla="*/ 563899 h 4449429"/>
              <a:gd name="connsiteX1040" fmla="*/ 7589759 w 18982931"/>
              <a:gd name="connsiteY1040" fmla="*/ 563899 h 4449429"/>
              <a:gd name="connsiteX1041" fmla="*/ 7639153 w 18982931"/>
              <a:gd name="connsiteY1041" fmla="*/ 975501 h 4449429"/>
              <a:gd name="connsiteX1042" fmla="*/ 7655614 w 18982931"/>
              <a:gd name="connsiteY1042" fmla="*/ 926109 h 4449429"/>
              <a:gd name="connsiteX1043" fmla="*/ 7667968 w 18982931"/>
              <a:gd name="connsiteY1043" fmla="*/ 926109 h 4449429"/>
              <a:gd name="connsiteX1044" fmla="*/ 7676196 w 18982931"/>
              <a:gd name="connsiteY1044" fmla="*/ 1037243 h 4449429"/>
              <a:gd name="connsiteX1045" fmla="*/ 7676196 w 18982931"/>
              <a:gd name="connsiteY1045" fmla="*/ 2049787 h 4449429"/>
              <a:gd name="connsiteX1046" fmla="*/ 7705009 w 18982931"/>
              <a:gd name="connsiteY1046" fmla="*/ 2267935 h 4449429"/>
              <a:gd name="connsiteX1047" fmla="*/ 7750287 w 18982931"/>
              <a:gd name="connsiteY1047" fmla="*/ 2469622 h 4449429"/>
              <a:gd name="connsiteX1048" fmla="*/ 7849072 w 18982931"/>
              <a:gd name="connsiteY1048" fmla="*/ 2469622 h 4449429"/>
              <a:gd name="connsiteX1049" fmla="*/ 7849072 w 18982931"/>
              <a:gd name="connsiteY1049" fmla="*/ 2284398 h 4449429"/>
              <a:gd name="connsiteX1050" fmla="*/ 7919042 w 18982931"/>
              <a:gd name="connsiteY1050" fmla="*/ 2284398 h 4449429"/>
              <a:gd name="connsiteX1051" fmla="*/ 7919042 w 18982931"/>
              <a:gd name="connsiteY1051" fmla="*/ 2473736 h 4449429"/>
              <a:gd name="connsiteX1052" fmla="*/ 8108380 w 18982931"/>
              <a:gd name="connsiteY1052" fmla="*/ 2473736 h 4449429"/>
              <a:gd name="connsiteX1053" fmla="*/ 8142338 w 18982931"/>
              <a:gd name="connsiteY1053" fmla="*/ 2481454 h 4449429"/>
              <a:gd name="connsiteX1054" fmla="*/ 8144242 w 18982931"/>
              <a:gd name="connsiteY1054" fmla="*/ 2485067 h 4449429"/>
              <a:gd name="connsiteX1055" fmla="*/ 8144242 w 18982931"/>
              <a:gd name="connsiteY1055" fmla="*/ 1280084 h 4449429"/>
              <a:gd name="connsiteX1056" fmla="*/ 8189518 w 18982931"/>
              <a:gd name="connsiteY1056" fmla="*/ 1115443 h 4449429"/>
              <a:gd name="connsiteX1057" fmla="*/ 8230679 w 18982931"/>
              <a:gd name="connsiteY1057" fmla="*/ 1090746 h 4449429"/>
              <a:gd name="connsiteX1058" fmla="*/ 8477642 w 18982931"/>
              <a:gd name="connsiteY1058" fmla="*/ 1090746 h 4449429"/>
              <a:gd name="connsiteX1059" fmla="*/ 8518799 w 18982931"/>
              <a:gd name="connsiteY1059" fmla="*/ 1111328 h 4449429"/>
              <a:gd name="connsiteX1060" fmla="*/ 8568194 w 18982931"/>
              <a:gd name="connsiteY1060" fmla="*/ 1288315 h 4449429"/>
              <a:gd name="connsiteX1061" fmla="*/ 8572304 w 18982931"/>
              <a:gd name="connsiteY1061" fmla="*/ 2152681 h 4449429"/>
              <a:gd name="connsiteX1062" fmla="*/ 8572304 w 18982931"/>
              <a:gd name="connsiteY1062" fmla="*/ 2222656 h 4449429"/>
              <a:gd name="connsiteX1063" fmla="*/ 8827499 w 18982931"/>
              <a:gd name="connsiteY1063" fmla="*/ 2222656 h 4449429"/>
              <a:gd name="connsiteX1064" fmla="*/ 8827499 w 18982931"/>
              <a:gd name="connsiteY1064" fmla="*/ 2053897 h 4449429"/>
              <a:gd name="connsiteX1065" fmla="*/ 8827499 w 18982931"/>
              <a:gd name="connsiteY1065" fmla="*/ 1996272 h 4449429"/>
              <a:gd name="connsiteX1066" fmla="*/ 8926285 w 18982931"/>
              <a:gd name="connsiteY1066" fmla="*/ 1876910 h 4449429"/>
              <a:gd name="connsiteX1067" fmla="*/ 8926285 w 18982931"/>
              <a:gd name="connsiteY1067" fmla="*/ 1757542 h 4449429"/>
              <a:gd name="connsiteX1068" fmla="*/ 8926285 w 18982931"/>
              <a:gd name="connsiteY1068" fmla="*/ 1527045 h 4449429"/>
              <a:gd name="connsiteX1069" fmla="*/ 8950980 w 18982931"/>
              <a:gd name="connsiteY1069" fmla="*/ 1432378 h 4449429"/>
              <a:gd name="connsiteX1070" fmla="*/ 8950980 w 18982931"/>
              <a:gd name="connsiteY1070" fmla="*/ 1424146 h 4449429"/>
              <a:gd name="connsiteX1071" fmla="*/ 8983911 w 18982931"/>
              <a:gd name="connsiteY1071" fmla="*/ 1107210 h 4449429"/>
              <a:gd name="connsiteX1072" fmla="*/ 8992140 w 18982931"/>
              <a:gd name="connsiteY1072" fmla="*/ 1049586 h 4449429"/>
              <a:gd name="connsiteX1073" fmla="*/ 9012723 w 18982931"/>
              <a:gd name="connsiteY1073" fmla="*/ 1049586 h 4449429"/>
              <a:gd name="connsiteX1074" fmla="*/ 9049767 w 18982931"/>
              <a:gd name="connsiteY1074" fmla="*/ 1325362 h 4449429"/>
              <a:gd name="connsiteX1075" fmla="*/ 9115624 w 18982931"/>
              <a:gd name="connsiteY1075" fmla="*/ 1329476 h 4449429"/>
              <a:gd name="connsiteX1076" fmla="*/ 9165014 w 18982931"/>
              <a:gd name="connsiteY1076" fmla="*/ 1436493 h 4449429"/>
              <a:gd name="connsiteX1077" fmla="*/ 9181479 w 18982931"/>
              <a:gd name="connsiteY1077" fmla="*/ 1494116 h 4449429"/>
              <a:gd name="connsiteX1078" fmla="*/ 9181479 w 18982931"/>
              <a:gd name="connsiteY1078" fmla="*/ 1823399 h 4449429"/>
              <a:gd name="connsiteX1079" fmla="*/ 9181479 w 18982931"/>
              <a:gd name="connsiteY1079" fmla="*/ 1881023 h 4449429"/>
              <a:gd name="connsiteX1080" fmla="*/ 9280267 w 18982931"/>
              <a:gd name="connsiteY1080" fmla="*/ 1881023 h 4449429"/>
              <a:gd name="connsiteX1081" fmla="*/ 9280267 w 18982931"/>
              <a:gd name="connsiteY1081" fmla="*/ 1815166 h 4449429"/>
              <a:gd name="connsiteX1082" fmla="*/ 9280267 w 18982931"/>
              <a:gd name="connsiteY1082" fmla="*/ 304587 h 4449429"/>
              <a:gd name="connsiteX1083" fmla="*/ 9346122 w 18982931"/>
              <a:gd name="connsiteY1083" fmla="*/ 238731 h 4449429"/>
              <a:gd name="connsiteX1084" fmla="*/ 9453137 w 18982931"/>
              <a:gd name="connsiteY1084" fmla="*/ 341628 h 4449429"/>
              <a:gd name="connsiteX1085" fmla="*/ 9453137 w 18982931"/>
              <a:gd name="connsiteY1085" fmla="*/ 1815166 h 4449429"/>
              <a:gd name="connsiteX1086" fmla="*/ 9453137 w 18982931"/>
              <a:gd name="connsiteY1086" fmla="*/ 1876910 h 4449429"/>
              <a:gd name="connsiteX1087" fmla="*/ 9551919 w 18982931"/>
              <a:gd name="connsiteY1087" fmla="*/ 1876910 h 4449429"/>
              <a:gd name="connsiteX1088" fmla="*/ 9551919 w 18982931"/>
              <a:gd name="connsiteY1088" fmla="*/ 1724614 h 4449429"/>
              <a:gd name="connsiteX1089" fmla="*/ 9551919 w 18982931"/>
              <a:gd name="connsiteY1089" fmla="*/ 1481771 h 4449429"/>
              <a:gd name="connsiteX1090" fmla="*/ 9597198 w 18982931"/>
              <a:gd name="connsiteY1090" fmla="*/ 1374754 h 4449429"/>
              <a:gd name="connsiteX1091" fmla="*/ 9613662 w 18982931"/>
              <a:gd name="connsiteY1091" fmla="*/ 1325362 h 4449429"/>
              <a:gd name="connsiteX1092" fmla="*/ 9683632 w 18982931"/>
              <a:gd name="connsiteY1092" fmla="*/ 1325362 h 4449429"/>
              <a:gd name="connsiteX1093" fmla="*/ 9683632 w 18982931"/>
              <a:gd name="connsiteY1093" fmla="*/ 1522931 h 4449429"/>
              <a:gd name="connsiteX1094" fmla="*/ 9819464 w 18982931"/>
              <a:gd name="connsiteY1094" fmla="*/ 1522931 h 4449429"/>
              <a:gd name="connsiteX1095" fmla="*/ 9819464 w 18982931"/>
              <a:gd name="connsiteY1095" fmla="*/ 1720501 h 4449429"/>
              <a:gd name="connsiteX1096" fmla="*/ 9819464 w 18982931"/>
              <a:gd name="connsiteY1096" fmla="*/ 1835749 h 4449429"/>
              <a:gd name="connsiteX1097" fmla="*/ 9868856 w 18982931"/>
              <a:gd name="connsiteY1097" fmla="*/ 1885142 h 4449429"/>
              <a:gd name="connsiteX1098" fmla="*/ 9922361 w 18982931"/>
              <a:gd name="connsiteY1098" fmla="*/ 1938648 h 4449429"/>
              <a:gd name="connsiteX1099" fmla="*/ 9922361 w 18982931"/>
              <a:gd name="connsiteY1099" fmla="*/ 2226770 h 4449429"/>
              <a:gd name="connsiteX1100" fmla="*/ 10189906 w 18982931"/>
              <a:gd name="connsiteY1100" fmla="*/ 2226770 h 4449429"/>
              <a:gd name="connsiteX1101" fmla="*/ 10189906 w 18982931"/>
              <a:gd name="connsiteY1101" fmla="*/ 1864559 h 4449429"/>
              <a:gd name="connsiteX1102" fmla="*/ 10251644 w 18982931"/>
              <a:gd name="connsiteY1102" fmla="*/ 1852213 h 4449429"/>
              <a:gd name="connsiteX1103" fmla="*/ 10251644 w 18982931"/>
              <a:gd name="connsiteY1103" fmla="*/ 1465306 h 4449429"/>
              <a:gd name="connsiteX1104" fmla="*/ 10198137 w 18982931"/>
              <a:gd name="connsiteY1104" fmla="*/ 1461188 h 4449429"/>
              <a:gd name="connsiteX1105" fmla="*/ 10198137 w 18982931"/>
              <a:gd name="connsiteY1105" fmla="*/ 1317129 h 4449429"/>
              <a:gd name="connsiteX1106" fmla="*/ 10572694 w 18982931"/>
              <a:gd name="connsiteY1106" fmla="*/ 1317129 h 4449429"/>
              <a:gd name="connsiteX1107" fmla="*/ 10572694 w 18982931"/>
              <a:gd name="connsiteY1107" fmla="*/ 2140336 h 4449429"/>
              <a:gd name="connsiteX1108" fmla="*/ 10642669 w 18982931"/>
              <a:gd name="connsiteY1108" fmla="*/ 2144449 h 4449429"/>
              <a:gd name="connsiteX1109" fmla="*/ 10642669 w 18982931"/>
              <a:gd name="connsiteY1109" fmla="*/ 2477849 h 4449429"/>
              <a:gd name="connsiteX1110" fmla="*/ 10885512 w 18982931"/>
              <a:gd name="connsiteY1110" fmla="*/ 2477849 h 4449429"/>
              <a:gd name="connsiteX1111" fmla="*/ 10885512 w 18982931"/>
              <a:gd name="connsiteY1111" fmla="*/ 2292626 h 4449429"/>
              <a:gd name="connsiteX1112" fmla="*/ 10959601 w 18982931"/>
              <a:gd name="connsiteY1112" fmla="*/ 2292626 h 4449429"/>
              <a:gd name="connsiteX1113" fmla="*/ 10959601 w 18982931"/>
              <a:gd name="connsiteY1113" fmla="*/ 2477849 h 4449429"/>
              <a:gd name="connsiteX1114" fmla="*/ 11066618 w 18982931"/>
              <a:gd name="connsiteY1114" fmla="*/ 2477849 h 4449429"/>
              <a:gd name="connsiteX1115" fmla="*/ 11107778 w 18982931"/>
              <a:gd name="connsiteY1115" fmla="*/ 2284395 h 4449429"/>
              <a:gd name="connsiteX1116" fmla="*/ 11136593 w 18982931"/>
              <a:gd name="connsiteY1116" fmla="*/ 2053897 h 4449429"/>
              <a:gd name="connsiteX1117" fmla="*/ 11136593 w 18982931"/>
              <a:gd name="connsiteY1117" fmla="*/ 1061936 h 4449429"/>
              <a:gd name="connsiteX1118" fmla="*/ 11148938 w 18982931"/>
              <a:gd name="connsiteY1118" fmla="*/ 938454 h 4449429"/>
              <a:gd name="connsiteX1119" fmla="*/ 11161288 w 18982931"/>
              <a:gd name="connsiteY1119" fmla="*/ 938454 h 4449429"/>
              <a:gd name="connsiteX1120" fmla="*/ 11177753 w 18982931"/>
              <a:gd name="connsiteY1120" fmla="*/ 983729 h 4449429"/>
              <a:gd name="connsiteX1121" fmla="*/ 11231258 w 18982931"/>
              <a:gd name="connsiteY1121" fmla="*/ 572126 h 4449429"/>
              <a:gd name="connsiteX1122" fmla="*/ 11243610 w 18982931"/>
              <a:gd name="connsiteY1122" fmla="*/ 572126 h 4449429"/>
              <a:gd name="connsiteX1123" fmla="*/ 11284770 w 18982931"/>
              <a:gd name="connsiteY1123" fmla="*/ 946687 h 4449429"/>
              <a:gd name="connsiteX1124" fmla="*/ 11325929 w 18982931"/>
              <a:gd name="connsiteY1124" fmla="*/ 934337 h 4449429"/>
              <a:gd name="connsiteX1125" fmla="*/ 11342394 w 18982931"/>
              <a:gd name="connsiteY1125" fmla="*/ 1061936 h 4449429"/>
              <a:gd name="connsiteX1126" fmla="*/ 11342394 w 18982931"/>
              <a:gd name="connsiteY1126" fmla="*/ 1300666 h 4449429"/>
              <a:gd name="connsiteX1127" fmla="*/ 11358857 w 18982931"/>
              <a:gd name="connsiteY1127" fmla="*/ 2132104 h 4449429"/>
              <a:gd name="connsiteX1128" fmla="*/ 11362976 w 18982931"/>
              <a:gd name="connsiteY1128" fmla="*/ 2165031 h 4449429"/>
              <a:gd name="connsiteX1129" fmla="*/ 11453524 w 18982931"/>
              <a:gd name="connsiteY1129" fmla="*/ 2165031 h 4449429"/>
              <a:gd name="connsiteX1130" fmla="*/ 11457643 w 18982931"/>
              <a:gd name="connsiteY1130" fmla="*/ 2082711 h 4449429"/>
              <a:gd name="connsiteX1131" fmla="*/ 11535845 w 18982931"/>
              <a:gd name="connsiteY1131" fmla="*/ 2078592 h 4449429"/>
              <a:gd name="connsiteX1132" fmla="*/ 11535845 w 18982931"/>
              <a:gd name="connsiteY1132" fmla="*/ 2004505 h 4449429"/>
              <a:gd name="connsiteX1133" fmla="*/ 11548195 w 18982931"/>
              <a:gd name="connsiteY1133" fmla="*/ 1736964 h 4449429"/>
              <a:gd name="connsiteX1134" fmla="*/ 11609938 w 18982931"/>
              <a:gd name="connsiteY1134" fmla="*/ 1609365 h 4449429"/>
              <a:gd name="connsiteX1135" fmla="*/ 11688140 w 18982931"/>
              <a:gd name="connsiteY1135" fmla="*/ 1765774 h 4449429"/>
              <a:gd name="connsiteX1136" fmla="*/ 11688140 w 18982931"/>
              <a:gd name="connsiteY1136" fmla="*/ 2082711 h 4449429"/>
              <a:gd name="connsiteX1137" fmla="*/ 11910406 w 18982931"/>
              <a:gd name="connsiteY1137" fmla="*/ 2148567 h 4449429"/>
              <a:gd name="connsiteX1138" fmla="*/ 11988608 w 18982931"/>
              <a:gd name="connsiteY1138" fmla="*/ 2119754 h 4449429"/>
              <a:gd name="connsiteX1139" fmla="*/ 11991181 w 18982931"/>
              <a:gd name="connsiteY1139" fmla="*/ 2153197 h 4449429"/>
              <a:gd name="connsiteX1140" fmla="*/ 11993908 w 18982931"/>
              <a:gd name="connsiteY1140" fmla="*/ 2158900 h 4449429"/>
              <a:gd name="connsiteX1141" fmla="*/ 11993908 w 18982931"/>
              <a:gd name="connsiteY1141" fmla="*/ 2156799 h 4449429"/>
              <a:gd name="connsiteX1142" fmla="*/ 11998023 w 18982931"/>
              <a:gd name="connsiteY1142" fmla="*/ 2115639 h 4449429"/>
              <a:gd name="connsiteX1143" fmla="*/ 12010373 w 18982931"/>
              <a:gd name="connsiteY1143" fmla="*/ 2115639 h 4449429"/>
              <a:gd name="connsiteX1144" fmla="*/ 12014490 w 18982931"/>
              <a:gd name="connsiteY1144" fmla="*/ 2185614 h 4449429"/>
              <a:gd name="connsiteX1145" fmla="*/ 12055650 w 18982931"/>
              <a:gd name="connsiteY1145" fmla="*/ 2259703 h 4449429"/>
              <a:gd name="connsiteX1146" fmla="*/ 12109157 w 18982931"/>
              <a:gd name="connsiteY1146" fmla="*/ 2267933 h 4449429"/>
              <a:gd name="connsiteX1147" fmla="*/ 12137972 w 18982931"/>
              <a:gd name="connsiteY1147" fmla="*/ 2580753 h 4449429"/>
              <a:gd name="connsiteX1148" fmla="*/ 12150317 w 18982931"/>
              <a:gd name="connsiteY1148" fmla="*/ 2580753 h 4449429"/>
              <a:gd name="connsiteX1149" fmla="*/ 12179132 w 18982931"/>
              <a:gd name="connsiteY1149" fmla="*/ 2411992 h 4449429"/>
              <a:gd name="connsiteX1150" fmla="*/ 12207942 w 18982931"/>
              <a:gd name="connsiteY1150" fmla="*/ 2160917 h 4449429"/>
              <a:gd name="connsiteX1151" fmla="*/ 12216174 w 18982931"/>
              <a:gd name="connsiteY1151" fmla="*/ 2152686 h 4449429"/>
              <a:gd name="connsiteX1152" fmla="*/ 12331423 w 18982931"/>
              <a:gd name="connsiteY1152" fmla="*/ 2152686 h 4449429"/>
              <a:gd name="connsiteX1153" fmla="*/ 12331423 w 18982931"/>
              <a:gd name="connsiteY1153" fmla="*/ 2317327 h 4449429"/>
              <a:gd name="connsiteX1154" fmla="*/ 12496064 w 18982931"/>
              <a:gd name="connsiteY1154" fmla="*/ 2313208 h 4449429"/>
              <a:gd name="connsiteX1155" fmla="*/ 12557802 w 18982931"/>
              <a:gd name="connsiteY1155" fmla="*/ 2210310 h 4449429"/>
              <a:gd name="connsiteX1156" fmla="*/ 12566034 w 18982931"/>
              <a:gd name="connsiteY1156" fmla="*/ 2206191 h 4449429"/>
              <a:gd name="connsiteX1157" fmla="*/ 12598962 w 18982931"/>
              <a:gd name="connsiteY1157" fmla="*/ 2267933 h 4449429"/>
              <a:gd name="connsiteX1158" fmla="*/ 12607194 w 18982931"/>
              <a:gd name="connsiteY1158" fmla="*/ 2263816 h 4449429"/>
              <a:gd name="connsiteX1159" fmla="*/ 12607194 w 18982931"/>
              <a:gd name="connsiteY1159" fmla="*/ 1461193 h 4449429"/>
              <a:gd name="connsiteX1160" fmla="*/ 12677169 w 18982931"/>
              <a:gd name="connsiteY1160" fmla="*/ 1230695 h 4449429"/>
              <a:gd name="connsiteX1161" fmla="*/ 12920017 w 18982931"/>
              <a:gd name="connsiteY1161" fmla="*/ 1230695 h 4449429"/>
              <a:gd name="connsiteX1162" fmla="*/ 12948827 w 18982931"/>
              <a:gd name="connsiteY1162" fmla="*/ 1490003 h 4449429"/>
              <a:gd name="connsiteX1163" fmla="*/ 12948827 w 18982931"/>
              <a:gd name="connsiteY1163" fmla="*/ 1909838 h 4449429"/>
              <a:gd name="connsiteX1164" fmla="*/ 12948827 w 18982931"/>
              <a:gd name="connsiteY1164" fmla="*/ 1975695 h 4449429"/>
              <a:gd name="connsiteX1165" fmla="*/ 12969405 w 18982931"/>
              <a:gd name="connsiteY1165" fmla="*/ 1979812 h 4449429"/>
              <a:gd name="connsiteX1166" fmla="*/ 12989987 w 18982931"/>
              <a:gd name="connsiteY1166" fmla="*/ 1913955 h 4449429"/>
              <a:gd name="connsiteX1167" fmla="*/ 12989987 w 18982931"/>
              <a:gd name="connsiteY1167" fmla="*/ 1469425 h 4449429"/>
              <a:gd name="connsiteX1168" fmla="*/ 13064076 w 18982931"/>
              <a:gd name="connsiteY1168" fmla="*/ 1395336 h 4449429"/>
              <a:gd name="connsiteX1169" fmla="*/ 13146396 w 18982931"/>
              <a:gd name="connsiteY1169" fmla="*/ 1395336 h 4449429"/>
              <a:gd name="connsiteX1170" fmla="*/ 13146396 w 18982931"/>
              <a:gd name="connsiteY1170" fmla="*/ 1111328 h 4449429"/>
              <a:gd name="connsiteX1171" fmla="*/ 13216366 w 18982931"/>
              <a:gd name="connsiteY1171" fmla="*/ 1103096 h 4449429"/>
              <a:gd name="connsiteX1172" fmla="*/ 13228716 w 18982931"/>
              <a:gd name="connsiteY1172" fmla="*/ 1041358 h 4449429"/>
              <a:gd name="connsiteX1173" fmla="*/ 13368662 w 18982931"/>
              <a:gd name="connsiteY1173" fmla="*/ 1041358 h 4449429"/>
              <a:gd name="connsiteX1174" fmla="*/ 13368662 w 18982931"/>
              <a:gd name="connsiteY1174" fmla="*/ 687379 h 4449429"/>
              <a:gd name="connsiteX1175" fmla="*/ 13483911 w 18982931"/>
              <a:gd name="connsiteY1175" fmla="*/ 687379 h 4449429"/>
              <a:gd name="connsiteX1176" fmla="*/ 13483911 w 18982931"/>
              <a:gd name="connsiteY1176" fmla="*/ 617404 h 4449429"/>
              <a:gd name="connsiteX1177" fmla="*/ 13483911 w 18982931"/>
              <a:gd name="connsiteY1177" fmla="*/ 131714 h 4449429"/>
              <a:gd name="connsiteX1178" fmla="*/ 13541534 w 18982931"/>
              <a:gd name="connsiteY1178" fmla="*/ 74089 h 4449429"/>
              <a:gd name="connsiteX1179" fmla="*/ 13685593 w 18982931"/>
              <a:gd name="connsiteY1179" fmla="*/ 74089 h 4449429"/>
              <a:gd name="connsiteX1180" fmla="*/ 13730872 w 18982931"/>
              <a:gd name="connsiteY1180" fmla="*/ 49392 h 4449429"/>
              <a:gd name="connsiteX1181" fmla="*/ 13739104 w 18982931"/>
              <a:gd name="connsiteY1181"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60505 w 18982931"/>
              <a:gd name="connsiteY865" fmla="*/ 1424146 h 4449429"/>
              <a:gd name="connsiteX866" fmla="*/ 1276969 w 18982931"/>
              <a:gd name="connsiteY866" fmla="*/ 1387099 h 4449429"/>
              <a:gd name="connsiteX867" fmla="*/ 1289312 w 18982931"/>
              <a:gd name="connsiteY867" fmla="*/ 1395331 h 4449429"/>
              <a:gd name="connsiteX868" fmla="*/ 1322242 w 18982931"/>
              <a:gd name="connsiteY868" fmla="*/ 1559973 h 4449429"/>
              <a:gd name="connsiteX869" fmla="*/ 1318126 w 18982931"/>
              <a:gd name="connsiteY869" fmla="*/ 1576437 h 4449429"/>
              <a:gd name="connsiteX870" fmla="*/ 1326360 w 18982931"/>
              <a:gd name="connsiteY870" fmla="*/ 1621715 h 4449429"/>
              <a:gd name="connsiteX871" fmla="*/ 1359290 w 18982931"/>
              <a:gd name="connsiteY871" fmla="*/ 1597020 h 4449429"/>
              <a:gd name="connsiteX872" fmla="*/ 1375751 w 18982931"/>
              <a:gd name="connsiteY872" fmla="*/ 1588787 h 4449429"/>
              <a:gd name="connsiteX873" fmla="*/ 1486884 w 18982931"/>
              <a:gd name="connsiteY873" fmla="*/ 1588787 h 4449429"/>
              <a:gd name="connsiteX874" fmla="*/ 1507466 w 18982931"/>
              <a:gd name="connsiteY874" fmla="*/ 2337905 h 4449429"/>
              <a:gd name="connsiteX875" fmla="*/ 1523929 w 18982931"/>
              <a:gd name="connsiteY875" fmla="*/ 2337905 h 4449429"/>
              <a:gd name="connsiteX876" fmla="*/ 1523929 w 18982931"/>
              <a:gd name="connsiteY876" fmla="*/ 2169146 h 4449429"/>
              <a:gd name="connsiteX877" fmla="*/ 1692685 w 18982931"/>
              <a:gd name="connsiteY877" fmla="*/ 2169146 h 4449429"/>
              <a:gd name="connsiteX878" fmla="*/ 1692685 w 18982931"/>
              <a:gd name="connsiteY878" fmla="*/ 2020968 h 4449429"/>
              <a:gd name="connsiteX879" fmla="*/ 1766772 w 18982931"/>
              <a:gd name="connsiteY879" fmla="*/ 1922183 h 4449429"/>
              <a:gd name="connsiteX880" fmla="*/ 1766772 w 18982931"/>
              <a:gd name="connsiteY880" fmla="*/ 1757542 h 4449429"/>
              <a:gd name="connsiteX881" fmla="*/ 1849095 w 18982931"/>
              <a:gd name="connsiteY881" fmla="*/ 1757542 h 4449429"/>
              <a:gd name="connsiteX882" fmla="*/ 1849095 w 18982931"/>
              <a:gd name="connsiteY882" fmla="*/ 2156799 h 4449429"/>
              <a:gd name="connsiteX883" fmla="*/ 1919070 w 18982931"/>
              <a:gd name="connsiteY883" fmla="*/ 2156799 h 4449429"/>
              <a:gd name="connsiteX884" fmla="*/ 1919070 w 18982931"/>
              <a:gd name="connsiteY884" fmla="*/ 1864559 h 4449429"/>
              <a:gd name="connsiteX885" fmla="*/ 1919070 w 18982931"/>
              <a:gd name="connsiteY885" fmla="*/ 695608 h 4449429"/>
              <a:gd name="connsiteX886" fmla="*/ 2005504 w 18982931"/>
              <a:gd name="connsiteY886" fmla="*/ 609173 h 4449429"/>
              <a:gd name="connsiteX887" fmla="*/ 2026085 w 18982931"/>
              <a:gd name="connsiteY887" fmla="*/ 605054 h 4449429"/>
              <a:gd name="connsiteX888" fmla="*/ 2100174 w 18982931"/>
              <a:gd name="connsiteY888" fmla="*/ 448645 h 4449429"/>
              <a:gd name="connsiteX889" fmla="*/ 2137215 w 18982931"/>
              <a:gd name="connsiteY889" fmla="*/ 407485 h 4449429"/>
              <a:gd name="connsiteX890" fmla="*/ 2194840 w 18982931"/>
              <a:gd name="connsiteY890" fmla="*/ 337515 h 4449429"/>
              <a:gd name="connsiteX891" fmla="*/ 2198958 w 18982931"/>
              <a:gd name="connsiteY891" fmla="*/ 292236 h 4449429"/>
              <a:gd name="connsiteX892" fmla="*/ 2240121 w 18982931"/>
              <a:gd name="connsiteY892" fmla="*/ 358093 h 4449429"/>
              <a:gd name="connsiteX893" fmla="*/ 2273047 w 18982931"/>
              <a:gd name="connsiteY893" fmla="*/ 444532 h 4449429"/>
              <a:gd name="connsiteX894" fmla="*/ 2330670 w 18982931"/>
              <a:gd name="connsiteY894" fmla="*/ 563894 h 4449429"/>
              <a:gd name="connsiteX895" fmla="*/ 2351248 w 18982931"/>
              <a:gd name="connsiteY895" fmla="*/ 613286 h 4449429"/>
              <a:gd name="connsiteX896" fmla="*/ 2429455 w 18982931"/>
              <a:gd name="connsiteY896" fmla="*/ 675029 h 4449429"/>
              <a:gd name="connsiteX897" fmla="*/ 2470614 w 18982931"/>
              <a:gd name="connsiteY897" fmla="*/ 757350 h 4449429"/>
              <a:gd name="connsiteX898" fmla="*/ 2470614 w 18982931"/>
              <a:gd name="connsiteY898" fmla="*/ 1086631 h 4449429"/>
              <a:gd name="connsiteX899" fmla="*/ 2470614 w 18982931"/>
              <a:gd name="connsiteY899" fmla="*/ 2008622 h 4449429"/>
              <a:gd name="connsiteX900" fmla="*/ 2487080 w 18982931"/>
              <a:gd name="connsiteY900" fmla="*/ 2053897 h 4449429"/>
              <a:gd name="connsiteX901" fmla="*/ 2499426 w 18982931"/>
              <a:gd name="connsiteY901" fmla="*/ 1897488 h 4449429"/>
              <a:gd name="connsiteX902" fmla="*/ 2602322 w 18982931"/>
              <a:gd name="connsiteY902" fmla="*/ 1798703 h 4449429"/>
              <a:gd name="connsiteX903" fmla="*/ 2836935 w 18982931"/>
              <a:gd name="connsiteY903" fmla="*/ 1798703 h 4449429"/>
              <a:gd name="connsiteX904" fmla="*/ 2836935 w 18982931"/>
              <a:gd name="connsiteY904" fmla="*/ 1860446 h 4449429"/>
              <a:gd name="connsiteX905" fmla="*/ 2836935 w 18982931"/>
              <a:gd name="connsiteY905" fmla="*/ 2263816 h 4449429"/>
              <a:gd name="connsiteX906" fmla="*/ 2845169 w 18982931"/>
              <a:gd name="connsiteY906" fmla="*/ 2304976 h 4449429"/>
              <a:gd name="connsiteX907" fmla="*/ 2861629 w 18982931"/>
              <a:gd name="connsiteY907" fmla="*/ 2300858 h 4449429"/>
              <a:gd name="connsiteX908" fmla="*/ 2861629 w 18982931"/>
              <a:gd name="connsiteY908" fmla="*/ 2247351 h 4449429"/>
              <a:gd name="connsiteX909" fmla="*/ 2869861 w 18982931"/>
              <a:gd name="connsiteY909" fmla="*/ 1996272 h 4449429"/>
              <a:gd name="connsiteX910" fmla="*/ 2923374 w 18982931"/>
              <a:gd name="connsiteY910" fmla="*/ 1967462 h 4449429"/>
              <a:gd name="connsiteX911" fmla="*/ 2939836 w 18982931"/>
              <a:gd name="connsiteY911" fmla="*/ 2300858 h 4449429"/>
              <a:gd name="connsiteX912" fmla="*/ 2956300 w 18982931"/>
              <a:gd name="connsiteY912" fmla="*/ 2300858 h 4449429"/>
              <a:gd name="connsiteX913" fmla="*/ 2989230 w 18982931"/>
              <a:gd name="connsiteY913" fmla="*/ 2111521 h 4449429"/>
              <a:gd name="connsiteX914" fmla="*/ 3018038 w 18982931"/>
              <a:gd name="connsiteY914" fmla="*/ 2058015 h 4449429"/>
              <a:gd name="connsiteX915" fmla="*/ 3034502 w 18982931"/>
              <a:gd name="connsiteY915" fmla="*/ 2123871 h 4449429"/>
              <a:gd name="connsiteX916" fmla="*/ 3038620 w 18982931"/>
              <a:gd name="connsiteY916" fmla="*/ 2132104 h 4449429"/>
              <a:gd name="connsiteX917" fmla="*/ 3088018 w 18982931"/>
              <a:gd name="connsiteY917" fmla="*/ 2140336 h 4449429"/>
              <a:gd name="connsiteX918" fmla="*/ 3095320 w 18982931"/>
              <a:gd name="connsiteY918" fmla="*/ 2275334 h 4449429"/>
              <a:gd name="connsiteX919" fmla="*/ 3162101 w 18982931"/>
              <a:gd name="connsiteY919" fmla="*/ 2275334 h 4449429"/>
              <a:gd name="connsiteX920" fmla="*/ 3162101 w 18982931"/>
              <a:gd name="connsiteY920" fmla="*/ 1580555 h 4449429"/>
              <a:gd name="connsiteX921" fmla="*/ 3162101 w 18982931"/>
              <a:gd name="connsiteY921" fmla="*/ 1531163 h 4449429"/>
              <a:gd name="connsiteX922" fmla="*/ 3199146 w 18982931"/>
              <a:gd name="connsiteY922" fmla="*/ 1498235 h 4449429"/>
              <a:gd name="connsiteX923" fmla="*/ 3281469 w 18982931"/>
              <a:gd name="connsiteY923" fmla="*/ 1498235 h 4449429"/>
              <a:gd name="connsiteX924" fmla="*/ 3281469 w 18982931"/>
              <a:gd name="connsiteY924" fmla="*/ 1325362 h 4449429"/>
              <a:gd name="connsiteX925" fmla="*/ 3343207 w 18982931"/>
              <a:gd name="connsiteY925" fmla="*/ 1263619 h 4449429"/>
              <a:gd name="connsiteX926" fmla="*/ 3544891 w 18982931"/>
              <a:gd name="connsiteY926" fmla="*/ 1263619 h 4449429"/>
              <a:gd name="connsiteX927" fmla="*/ 3544891 w 18982931"/>
              <a:gd name="connsiteY927" fmla="*/ 712071 h 4449429"/>
              <a:gd name="connsiteX928" fmla="*/ 3561357 w 18982931"/>
              <a:gd name="connsiteY928" fmla="*/ 555662 h 4449429"/>
              <a:gd name="connsiteX929" fmla="*/ 3606633 w 18982931"/>
              <a:gd name="connsiteY929" fmla="*/ 316933 h 4449429"/>
              <a:gd name="connsiteX930" fmla="*/ 3614865 w 18982931"/>
              <a:gd name="connsiteY930" fmla="*/ 279891 h 4449429"/>
              <a:gd name="connsiteX931" fmla="*/ 3676603 w 18982931"/>
              <a:gd name="connsiteY931" fmla="*/ 341628 h 4449429"/>
              <a:gd name="connsiteX932" fmla="*/ 3684835 w 18982931"/>
              <a:gd name="connsiteY932" fmla="*/ 386907 h 4449429"/>
              <a:gd name="connsiteX933" fmla="*/ 3742460 w 18982931"/>
              <a:gd name="connsiteY933" fmla="*/ 481574 h 4449429"/>
              <a:gd name="connsiteX934" fmla="*/ 3763042 w 18982931"/>
              <a:gd name="connsiteY934" fmla="*/ 703838 h 4449429"/>
              <a:gd name="connsiteX935" fmla="*/ 3763042 w 18982931"/>
              <a:gd name="connsiteY935" fmla="*/ 1144256 h 4449429"/>
              <a:gd name="connsiteX936" fmla="*/ 3771275 w 18982931"/>
              <a:gd name="connsiteY936" fmla="*/ 1181298 h 4449429"/>
              <a:gd name="connsiteX937" fmla="*/ 3775390 w 18982931"/>
              <a:gd name="connsiteY937" fmla="*/ 1115443 h 4449429"/>
              <a:gd name="connsiteX938" fmla="*/ 3923568 w 18982931"/>
              <a:gd name="connsiteY938" fmla="*/ 996079 h 4449429"/>
              <a:gd name="connsiteX939" fmla="*/ 3940029 w 18982931"/>
              <a:gd name="connsiteY939" fmla="*/ 1020776 h 4449429"/>
              <a:gd name="connsiteX940" fmla="*/ 3960611 w 18982931"/>
              <a:gd name="connsiteY940" fmla="*/ 1321244 h 4449429"/>
              <a:gd name="connsiteX941" fmla="*/ 3960611 w 18982931"/>
              <a:gd name="connsiteY941" fmla="*/ 1584670 h 4449429"/>
              <a:gd name="connsiteX942" fmla="*/ 3977076 w 18982931"/>
              <a:gd name="connsiteY942" fmla="*/ 1625830 h 4449429"/>
              <a:gd name="connsiteX943" fmla="*/ 4010007 w 18982931"/>
              <a:gd name="connsiteY943" fmla="*/ 1666990 h 4449429"/>
              <a:gd name="connsiteX944" fmla="*/ 4055279 w 18982931"/>
              <a:gd name="connsiteY944" fmla="*/ 1819286 h 4449429"/>
              <a:gd name="connsiteX945" fmla="*/ 4104670 w 18982931"/>
              <a:gd name="connsiteY945" fmla="*/ 1819286 h 4449429"/>
              <a:gd name="connsiteX946" fmla="*/ 4108788 w 18982931"/>
              <a:gd name="connsiteY946" fmla="*/ 1741079 h 4449429"/>
              <a:gd name="connsiteX947" fmla="*/ 4211689 w 18982931"/>
              <a:gd name="connsiteY947" fmla="*/ 1741079 h 4449429"/>
              <a:gd name="connsiteX948" fmla="*/ 4252847 w 18982931"/>
              <a:gd name="connsiteY948" fmla="*/ 1559973 h 4449429"/>
              <a:gd name="connsiteX949" fmla="*/ 4265197 w 18982931"/>
              <a:gd name="connsiteY949" fmla="*/ 1559973 h 4449429"/>
              <a:gd name="connsiteX950" fmla="*/ 4277546 w 18982931"/>
              <a:gd name="connsiteY950" fmla="*/ 1592900 h 4449429"/>
              <a:gd name="connsiteX951" fmla="*/ 4302239 w 18982931"/>
              <a:gd name="connsiteY951" fmla="*/ 1708150 h 4449429"/>
              <a:gd name="connsiteX952" fmla="*/ 4368100 w 18982931"/>
              <a:gd name="connsiteY952" fmla="*/ 1741079 h 4449429"/>
              <a:gd name="connsiteX953" fmla="*/ 4363984 w 18982931"/>
              <a:gd name="connsiteY953" fmla="*/ 1634062 h 4449429"/>
              <a:gd name="connsiteX954" fmla="*/ 4372218 w 18982931"/>
              <a:gd name="connsiteY954" fmla="*/ 839670 h 4449429"/>
              <a:gd name="connsiteX955" fmla="*/ 4442184 w 18982931"/>
              <a:gd name="connsiteY955" fmla="*/ 279891 h 4449429"/>
              <a:gd name="connsiteX956" fmla="*/ 4479230 w 18982931"/>
              <a:gd name="connsiteY956" fmla="*/ 234611 h 4449429"/>
              <a:gd name="connsiteX957" fmla="*/ 4520394 w 18982931"/>
              <a:gd name="connsiteY957" fmla="*/ 284004 h 4449429"/>
              <a:gd name="connsiteX958" fmla="*/ 4549200 w 18982931"/>
              <a:gd name="connsiteY958" fmla="*/ 440413 h 4449429"/>
              <a:gd name="connsiteX959" fmla="*/ 4680914 w 18982931"/>
              <a:gd name="connsiteY959" fmla="*/ 395140 h 4449429"/>
              <a:gd name="connsiteX960" fmla="*/ 4759121 w 18982931"/>
              <a:gd name="connsiteY960" fmla="*/ 460995 h 4449429"/>
              <a:gd name="connsiteX961" fmla="*/ 4771466 w 18982931"/>
              <a:gd name="connsiteY961" fmla="*/ 493924 h 4449429"/>
              <a:gd name="connsiteX962" fmla="*/ 4888657 w 18982931"/>
              <a:gd name="connsiteY962" fmla="*/ 747622 h 4449429"/>
              <a:gd name="connsiteX963" fmla="*/ 4888893 w 18982931"/>
              <a:gd name="connsiteY963" fmla="*/ 807315 h 4449429"/>
              <a:gd name="connsiteX964" fmla="*/ 4856617 w 18982931"/>
              <a:gd name="connsiteY964" fmla="*/ 807315 h 4449429"/>
              <a:gd name="connsiteX965" fmla="*/ 4856617 w 18982931"/>
              <a:gd name="connsiteY965" fmla="*/ 944475 h 4449429"/>
              <a:gd name="connsiteX966" fmla="*/ 4888332 w 18982931"/>
              <a:gd name="connsiteY966" fmla="*/ 944475 h 4449429"/>
              <a:gd name="connsiteX967" fmla="*/ 4888325 w 18982931"/>
              <a:gd name="connsiteY967" fmla="*/ 945600 h 4449429"/>
              <a:gd name="connsiteX968" fmla="*/ 4890835 w 18982931"/>
              <a:gd name="connsiteY968" fmla="*/ 1609365 h 4449429"/>
              <a:gd name="connsiteX969" fmla="*/ 4952574 w 18982931"/>
              <a:gd name="connsiteY969" fmla="*/ 1617597 h 4449429"/>
              <a:gd name="connsiteX970" fmla="*/ 4952574 w 18982931"/>
              <a:gd name="connsiteY970" fmla="*/ 1868678 h 4449429"/>
              <a:gd name="connsiteX971" fmla="*/ 4956691 w 18982931"/>
              <a:gd name="connsiteY971" fmla="*/ 1905720 h 4449429"/>
              <a:gd name="connsiteX972" fmla="*/ 4981387 w 18982931"/>
              <a:gd name="connsiteY972" fmla="*/ 1967462 h 4449429"/>
              <a:gd name="connsiteX973" fmla="*/ 4981387 w 18982931"/>
              <a:gd name="connsiteY973" fmla="*/ 2058015 h 4449429"/>
              <a:gd name="connsiteX974" fmla="*/ 5001966 w 18982931"/>
              <a:gd name="connsiteY974" fmla="*/ 2086824 h 4449429"/>
              <a:gd name="connsiteX975" fmla="*/ 5018429 w 18982931"/>
              <a:gd name="connsiteY975" fmla="*/ 2078592 h 4449429"/>
              <a:gd name="connsiteX976" fmla="*/ 5018429 w 18982931"/>
              <a:gd name="connsiteY976" fmla="*/ 1881023 h 4449429"/>
              <a:gd name="connsiteX977" fmla="*/ 5018429 w 18982931"/>
              <a:gd name="connsiteY977" fmla="*/ 1366522 h 4449429"/>
              <a:gd name="connsiteX978" fmla="*/ 5034894 w 18982931"/>
              <a:gd name="connsiteY978" fmla="*/ 864367 h 4449429"/>
              <a:gd name="connsiteX979" fmla="*/ 5067821 w 18982931"/>
              <a:gd name="connsiteY979" fmla="*/ 197569 h 4449429"/>
              <a:gd name="connsiteX980" fmla="*/ 5080173 w 18982931"/>
              <a:gd name="connsiteY980" fmla="*/ 102899 h 4449429"/>
              <a:gd name="connsiteX981" fmla="*/ 5216000 w 18982931"/>
              <a:gd name="connsiteY981" fmla="*/ 37042 h 4449429"/>
              <a:gd name="connsiteX982" fmla="*/ 5248927 w 18982931"/>
              <a:gd name="connsiteY982" fmla="*/ 69972 h 4449429"/>
              <a:gd name="connsiteX983" fmla="*/ 5372409 w 18982931"/>
              <a:gd name="connsiteY983" fmla="*/ 69972 h 4449429"/>
              <a:gd name="connsiteX984" fmla="*/ 5434151 w 18982931"/>
              <a:gd name="connsiteY984" fmla="*/ 131714 h 4449429"/>
              <a:gd name="connsiteX985" fmla="*/ 5434151 w 18982931"/>
              <a:gd name="connsiteY985" fmla="*/ 382788 h 4449429"/>
              <a:gd name="connsiteX986" fmla="*/ 5434151 w 18982931"/>
              <a:gd name="connsiteY986" fmla="*/ 683261 h 4449429"/>
              <a:gd name="connsiteX987" fmla="*/ 5545282 w 18982931"/>
              <a:gd name="connsiteY987" fmla="*/ 687375 h 4449429"/>
              <a:gd name="connsiteX988" fmla="*/ 5545282 w 18982931"/>
              <a:gd name="connsiteY988" fmla="*/ 1045471 h 4449429"/>
              <a:gd name="connsiteX989" fmla="*/ 5676994 w 18982931"/>
              <a:gd name="connsiteY989" fmla="*/ 1045471 h 4449429"/>
              <a:gd name="connsiteX990" fmla="*/ 5685227 w 18982931"/>
              <a:gd name="connsiteY990" fmla="*/ 1103096 h 4449429"/>
              <a:gd name="connsiteX991" fmla="*/ 5759314 w 18982931"/>
              <a:gd name="connsiteY991" fmla="*/ 1193648 h 4449429"/>
              <a:gd name="connsiteX992" fmla="*/ 5759314 w 18982931"/>
              <a:gd name="connsiteY992" fmla="*/ 1395331 h 4449429"/>
              <a:gd name="connsiteX993" fmla="*/ 5825171 w 18982931"/>
              <a:gd name="connsiteY993" fmla="*/ 1395331 h 4449429"/>
              <a:gd name="connsiteX994" fmla="*/ 5903378 w 18982931"/>
              <a:gd name="connsiteY994" fmla="*/ 1477653 h 4449429"/>
              <a:gd name="connsiteX995" fmla="*/ 5903378 w 18982931"/>
              <a:gd name="connsiteY995" fmla="*/ 1918070 h 4449429"/>
              <a:gd name="connsiteX996" fmla="*/ 5936306 w 18982931"/>
              <a:gd name="connsiteY996" fmla="*/ 1975695 h 4449429"/>
              <a:gd name="connsiteX997" fmla="*/ 5965115 w 18982931"/>
              <a:gd name="connsiteY997" fmla="*/ 1275969 h 4449429"/>
              <a:gd name="connsiteX998" fmla="*/ 5969235 w 18982931"/>
              <a:gd name="connsiteY998" fmla="*/ 1238922 h 4449429"/>
              <a:gd name="connsiteX999" fmla="*/ 6166804 w 18982931"/>
              <a:gd name="connsiteY999" fmla="*/ 1238922 h 4449429"/>
              <a:gd name="connsiteX1000" fmla="*/ 6216196 w 18982931"/>
              <a:gd name="connsiteY1000" fmla="*/ 1288315 h 4449429"/>
              <a:gd name="connsiteX1001" fmla="*/ 6236774 w 18982931"/>
              <a:gd name="connsiteY1001" fmla="*/ 1428261 h 4449429"/>
              <a:gd name="connsiteX1002" fmla="*/ 6273821 w 18982931"/>
              <a:gd name="connsiteY1002" fmla="*/ 1498235 h 4449429"/>
              <a:gd name="connsiteX1003" fmla="*/ 6273821 w 18982931"/>
              <a:gd name="connsiteY1003" fmla="*/ 2230888 h 4449429"/>
              <a:gd name="connsiteX1004" fmla="*/ 6277935 w 18982931"/>
              <a:gd name="connsiteY1004" fmla="*/ 2280280 h 4449429"/>
              <a:gd name="connsiteX1005" fmla="*/ 6319095 w 18982931"/>
              <a:gd name="connsiteY1005" fmla="*/ 2193841 h 4449429"/>
              <a:gd name="connsiteX1006" fmla="*/ 6364373 w 18982931"/>
              <a:gd name="connsiteY1006" fmla="*/ 2288513 h 4449429"/>
              <a:gd name="connsiteX1007" fmla="*/ 6389068 w 18982931"/>
              <a:gd name="connsiteY1007" fmla="*/ 2313208 h 4449429"/>
              <a:gd name="connsiteX1008" fmla="*/ 6541355 w 18982931"/>
              <a:gd name="connsiteY1008" fmla="*/ 2313208 h 4449429"/>
              <a:gd name="connsiteX1009" fmla="*/ 6541355 w 18982931"/>
              <a:gd name="connsiteY1009" fmla="*/ 2148567 h 4449429"/>
              <a:gd name="connsiteX1010" fmla="*/ 6660723 w 18982931"/>
              <a:gd name="connsiteY1010" fmla="*/ 2148567 h 4449429"/>
              <a:gd name="connsiteX1011" fmla="*/ 6660723 w 18982931"/>
              <a:gd name="connsiteY1011" fmla="*/ 2259698 h 4449429"/>
              <a:gd name="connsiteX1012" fmla="*/ 6705999 w 18982931"/>
              <a:gd name="connsiteY1012" fmla="*/ 2551938 h 4449429"/>
              <a:gd name="connsiteX1013" fmla="*/ 6714228 w 18982931"/>
              <a:gd name="connsiteY1013" fmla="*/ 2580748 h 4449429"/>
              <a:gd name="connsiteX1014" fmla="*/ 6722461 w 18982931"/>
              <a:gd name="connsiteY1014" fmla="*/ 2576634 h 4449429"/>
              <a:gd name="connsiteX1015" fmla="*/ 6751278 w 18982931"/>
              <a:gd name="connsiteY1015" fmla="*/ 2263816 h 4449429"/>
              <a:gd name="connsiteX1016" fmla="*/ 6800669 w 18982931"/>
              <a:gd name="connsiteY1016" fmla="*/ 2255583 h 4449429"/>
              <a:gd name="connsiteX1017" fmla="*/ 6837709 w 18982931"/>
              <a:gd name="connsiteY1017" fmla="*/ 2181496 h 4449429"/>
              <a:gd name="connsiteX1018" fmla="*/ 6841831 w 18982931"/>
              <a:gd name="connsiteY1018" fmla="*/ 2152681 h 4449429"/>
              <a:gd name="connsiteX1019" fmla="*/ 6845941 w 18982931"/>
              <a:gd name="connsiteY1019" fmla="*/ 2115639 h 4449429"/>
              <a:gd name="connsiteX1020" fmla="*/ 6857139 w 18982931"/>
              <a:gd name="connsiteY1020" fmla="*/ 2115639 h 4449429"/>
              <a:gd name="connsiteX1021" fmla="*/ 6899298 w 18982931"/>
              <a:gd name="connsiteY1021" fmla="*/ 2109470 h 4449429"/>
              <a:gd name="connsiteX1022" fmla="*/ 6922965 w 18982931"/>
              <a:gd name="connsiteY1022" fmla="*/ 2140339 h 4449429"/>
              <a:gd name="connsiteX1023" fmla="*/ 7009406 w 18982931"/>
              <a:gd name="connsiteY1023" fmla="*/ 2070365 h 4449429"/>
              <a:gd name="connsiteX1024" fmla="*/ 7145231 w 18982931"/>
              <a:gd name="connsiteY1024" fmla="*/ 2066247 h 4449429"/>
              <a:gd name="connsiteX1025" fmla="*/ 7145231 w 18982931"/>
              <a:gd name="connsiteY1025" fmla="*/ 1901605 h 4449429"/>
              <a:gd name="connsiteX1026" fmla="*/ 7145231 w 18982931"/>
              <a:gd name="connsiteY1026" fmla="*/ 1769896 h 4449429"/>
              <a:gd name="connsiteX1027" fmla="*/ 7215204 w 18982931"/>
              <a:gd name="connsiteY1027" fmla="*/ 1597024 h 4449429"/>
              <a:gd name="connsiteX1028" fmla="*/ 7285174 w 18982931"/>
              <a:gd name="connsiteY1028" fmla="*/ 1753433 h 4449429"/>
              <a:gd name="connsiteX1029" fmla="*/ 7297524 w 18982931"/>
              <a:gd name="connsiteY1029" fmla="*/ 2062134 h 4449429"/>
              <a:gd name="connsiteX1030" fmla="*/ 7367494 w 18982931"/>
              <a:gd name="connsiteY1030" fmla="*/ 2066247 h 4449429"/>
              <a:gd name="connsiteX1031" fmla="*/ 7371610 w 18982931"/>
              <a:gd name="connsiteY1031" fmla="*/ 2148567 h 4449429"/>
              <a:gd name="connsiteX1032" fmla="*/ 7462167 w 18982931"/>
              <a:gd name="connsiteY1032" fmla="*/ 2148567 h 4449429"/>
              <a:gd name="connsiteX1033" fmla="*/ 7462167 w 18982931"/>
              <a:gd name="connsiteY1033" fmla="*/ 2095061 h 4449429"/>
              <a:gd name="connsiteX1034" fmla="*/ 7462167 w 18982931"/>
              <a:gd name="connsiteY1034" fmla="*/ 1597024 h 4449429"/>
              <a:gd name="connsiteX1035" fmla="*/ 7482743 w 18982931"/>
              <a:gd name="connsiteY1035" fmla="*/ 1008430 h 4449429"/>
              <a:gd name="connsiteX1036" fmla="*/ 7495096 w 18982931"/>
              <a:gd name="connsiteY1036" fmla="*/ 921991 h 4449429"/>
              <a:gd name="connsiteX1037" fmla="*/ 7536254 w 18982931"/>
              <a:gd name="connsiteY1037" fmla="*/ 934341 h 4449429"/>
              <a:gd name="connsiteX1038" fmla="*/ 7577416 w 18982931"/>
              <a:gd name="connsiteY1038" fmla="*/ 563899 h 4449429"/>
              <a:gd name="connsiteX1039" fmla="*/ 7589759 w 18982931"/>
              <a:gd name="connsiteY1039" fmla="*/ 563899 h 4449429"/>
              <a:gd name="connsiteX1040" fmla="*/ 7639153 w 18982931"/>
              <a:gd name="connsiteY1040" fmla="*/ 975501 h 4449429"/>
              <a:gd name="connsiteX1041" fmla="*/ 7655614 w 18982931"/>
              <a:gd name="connsiteY1041" fmla="*/ 926109 h 4449429"/>
              <a:gd name="connsiteX1042" fmla="*/ 7667968 w 18982931"/>
              <a:gd name="connsiteY1042" fmla="*/ 926109 h 4449429"/>
              <a:gd name="connsiteX1043" fmla="*/ 7676196 w 18982931"/>
              <a:gd name="connsiteY1043" fmla="*/ 1037243 h 4449429"/>
              <a:gd name="connsiteX1044" fmla="*/ 7676196 w 18982931"/>
              <a:gd name="connsiteY1044" fmla="*/ 2049787 h 4449429"/>
              <a:gd name="connsiteX1045" fmla="*/ 7705009 w 18982931"/>
              <a:gd name="connsiteY1045" fmla="*/ 2267935 h 4449429"/>
              <a:gd name="connsiteX1046" fmla="*/ 7750287 w 18982931"/>
              <a:gd name="connsiteY1046" fmla="*/ 2469622 h 4449429"/>
              <a:gd name="connsiteX1047" fmla="*/ 7849072 w 18982931"/>
              <a:gd name="connsiteY1047" fmla="*/ 2469622 h 4449429"/>
              <a:gd name="connsiteX1048" fmla="*/ 7849072 w 18982931"/>
              <a:gd name="connsiteY1048" fmla="*/ 2284398 h 4449429"/>
              <a:gd name="connsiteX1049" fmla="*/ 7919042 w 18982931"/>
              <a:gd name="connsiteY1049" fmla="*/ 2284398 h 4449429"/>
              <a:gd name="connsiteX1050" fmla="*/ 7919042 w 18982931"/>
              <a:gd name="connsiteY1050" fmla="*/ 2473736 h 4449429"/>
              <a:gd name="connsiteX1051" fmla="*/ 8108380 w 18982931"/>
              <a:gd name="connsiteY1051" fmla="*/ 2473736 h 4449429"/>
              <a:gd name="connsiteX1052" fmla="*/ 8142338 w 18982931"/>
              <a:gd name="connsiteY1052" fmla="*/ 2481454 h 4449429"/>
              <a:gd name="connsiteX1053" fmla="*/ 8144242 w 18982931"/>
              <a:gd name="connsiteY1053" fmla="*/ 2485067 h 4449429"/>
              <a:gd name="connsiteX1054" fmla="*/ 8144242 w 18982931"/>
              <a:gd name="connsiteY1054" fmla="*/ 1280084 h 4449429"/>
              <a:gd name="connsiteX1055" fmla="*/ 8189518 w 18982931"/>
              <a:gd name="connsiteY1055" fmla="*/ 1115443 h 4449429"/>
              <a:gd name="connsiteX1056" fmla="*/ 8230679 w 18982931"/>
              <a:gd name="connsiteY1056" fmla="*/ 1090746 h 4449429"/>
              <a:gd name="connsiteX1057" fmla="*/ 8477642 w 18982931"/>
              <a:gd name="connsiteY1057" fmla="*/ 1090746 h 4449429"/>
              <a:gd name="connsiteX1058" fmla="*/ 8518799 w 18982931"/>
              <a:gd name="connsiteY1058" fmla="*/ 1111328 h 4449429"/>
              <a:gd name="connsiteX1059" fmla="*/ 8568194 w 18982931"/>
              <a:gd name="connsiteY1059" fmla="*/ 1288315 h 4449429"/>
              <a:gd name="connsiteX1060" fmla="*/ 8572304 w 18982931"/>
              <a:gd name="connsiteY1060" fmla="*/ 2152681 h 4449429"/>
              <a:gd name="connsiteX1061" fmla="*/ 8572304 w 18982931"/>
              <a:gd name="connsiteY1061" fmla="*/ 2222656 h 4449429"/>
              <a:gd name="connsiteX1062" fmla="*/ 8827499 w 18982931"/>
              <a:gd name="connsiteY1062" fmla="*/ 2222656 h 4449429"/>
              <a:gd name="connsiteX1063" fmla="*/ 8827499 w 18982931"/>
              <a:gd name="connsiteY1063" fmla="*/ 2053897 h 4449429"/>
              <a:gd name="connsiteX1064" fmla="*/ 8827499 w 18982931"/>
              <a:gd name="connsiteY1064" fmla="*/ 1996272 h 4449429"/>
              <a:gd name="connsiteX1065" fmla="*/ 8926285 w 18982931"/>
              <a:gd name="connsiteY1065" fmla="*/ 1876910 h 4449429"/>
              <a:gd name="connsiteX1066" fmla="*/ 8926285 w 18982931"/>
              <a:gd name="connsiteY1066" fmla="*/ 1757542 h 4449429"/>
              <a:gd name="connsiteX1067" fmla="*/ 8926285 w 18982931"/>
              <a:gd name="connsiteY1067" fmla="*/ 1527045 h 4449429"/>
              <a:gd name="connsiteX1068" fmla="*/ 8950980 w 18982931"/>
              <a:gd name="connsiteY1068" fmla="*/ 1432378 h 4449429"/>
              <a:gd name="connsiteX1069" fmla="*/ 8950980 w 18982931"/>
              <a:gd name="connsiteY1069" fmla="*/ 1424146 h 4449429"/>
              <a:gd name="connsiteX1070" fmla="*/ 8983911 w 18982931"/>
              <a:gd name="connsiteY1070" fmla="*/ 1107210 h 4449429"/>
              <a:gd name="connsiteX1071" fmla="*/ 8992140 w 18982931"/>
              <a:gd name="connsiteY1071" fmla="*/ 1049586 h 4449429"/>
              <a:gd name="connsiteX1072" fmla="*/ 9012723 w 18982931"/>
              <a:gd name="connsiteY1072" fmla="*/ 1049586 h 4449429"/>
              <a:gd name="connsiteX1073" fmla="*/ 9049767 w 18982931"/>
              <a:gd name="connsiteY1073" fmla="*/ 1325362 h 4449429"/>
              <a:gd name="connsiteX1074" fmla="*/ 9115624 w 18982931"/>
              <a:gd name="connsiteY1074" fmla="*/ 1329476 h 4449429"/>
              <a:gd name="connsiteX1075" fmla="*/ 9165014 w 18982931"/>
              <a:gd name="connsiteY1075" fmla="*/ 1436493 h 4449429"/>
              <a:gd name="connsiteX1076" fmla="*/ 9181479 w 18982931"/>
              <a:gd name="connsiteY1076" fmla="*/ 1494116 h 4449429"/>
              <a:gd name="connsiteX1077" fmla="*/ 9181479 w 18982931"/>
              <a:gd name="connsiteY1077" fmla="*/ 1823399 h 4449429"/>
              <a:gd name="connsiteX1078" fmla="*/ 9181479 w 18982931"/>
              <a:gd name="connsiteY1078" fmla="*/ 1881023 h 4449429"/>
              <a:gd name="connsiteX1079" fmla="*/ 9280267 w 18982931"/>
              <a:gd name="connsiteY1079" fmla="*/ 1881023 h 4449429"/>
              <a:gd name="connsiteX1080" fmla="*/ 9280267 w 18982931"/>
              <a:gd name="connsiteY1080" fmla="*/ 1815166 h 4449429"/>
              <a:gd name="connsiteX1081" fmla="*/ 9280267 w 18982931"/>
              <a:gd name="connsiteY1081" fmla="*/ 304587 h 4449429"/>
              <a:gd name="connsiteX1082" fmla="*/ 9346122 w 18982931"/>
              <a:gd name="connsiteY1082" fmla="*/ 238731 h 4449429"/>
              <a:gd name="connsiteX1083" fmla="*/ 9453137 w 18982931"/>
              <a:gd name="connsiteY1083" fmla="*/ 341628 h 4449429"/>
              <a:gd name="connsiteX1084" fmla="*/ 9453137 w 18982931"/>
              <a:gd name="connsiteY1084" fmla="*/ 1815166 h 4449429"/>
              <a:gd name="connsiteX1085" fmla="*/ 9453137 w 18982931"/>
              <a:gd name="connsiteY1085" fmla="*/ 1876910 h 4449429"/>
              <a:gd name="connsiteX1086" fmla="*/ 9551919 w 18982931"/>
              <a:gd name="connsiteY1086" fmla="*/ 1876910 h 4449429"/>
              <a:gd name="connsiteX1087" fmla="*/ 9551919 w 18982931"/>
              <a:gd name="connsiteY1087" fmla="*/ 1724614 h 4449429"/>
              <a:gd name="connsiteX1088" fmla="*/ 9551919 w 18982931"/>
              <a:gd name="connsiteY1088" fmla="*/ 1481771 h 4449429"/>
              <a:gd name="connsiteX1089" fmla="*/ 9597198 w 18982931"/>
              <a:gd name="connsiteY1089" fmla="*/ 1374754 h 4449429"/>
              <a:gd name="connsiteX1090" fmla="*/ 9613662 w 18982931"/>
              <a:gd name="connsiteY1090" fmla="*/ 1325362 h 4449429"/>
              <a:gd name="connsiteX1091" fmla="*/ 9683632 w 18982931"/>
              <a:gd name="connsiteY1091" fmla="*/ 1325362 h 4449429"/>
              <a:gd name="connsiteX1092" fmla="*/ 9683632 w 18982931"/>
              <a:gd name="connsiteY1092" fmla="*/ 1522931 h 4449429"/>
              <a:gd name="connsiteX1093" fmla="*/ 9819464 w 18982931"/>
              <a:gd name="connsiteY1093" fmla="*/ 1522931 h 4449429"/>
              <a:gd name="connsiteX1094" fmla="*/ 9819464 w 18982931"/>
              <a:gd name="connsiteY1094" fmla="*/ 1720501 h 4449429"/>
              <a:gd name="connsiteX1095" fmla="*/ 9819464 w 18982931"/>
              <a:gd name="connsiteY1095" fmla="*/ 1835749 h 4449429"/>
              <a:gd name="connsiteX1096" fmla="*/ 9868856 w 18982931"/>
              <a:gd name="connsiteY1096" fmla="*/ 1885142 h 4449429"/>
              <a:gd name="connsiteX1097" fmla="*/ 9922361 w 18982931"/>
              <a:gd name="connsiteY1097" fmla="*/ 1938648 h 4449429"/>
              <a:gd name="connsiteX1098" fmla="*/ 9922361 w 18982931"/>
              <a:gd name="connsiteY1098" fmla="*/ 2226770 h 4449429"/>
              <a:gd name="connsiteX1099" fmla="*/ 10189906 w 18982931"/>
              <a:gd name="connsiteY1099" fmla="*/ 2226770 h 4449429"/>
              <a:gd name="connsiteX1100" fmla="*/ 10189906 w 18982931"/>
              <a:gd name="connsiteY1100" fmla="*/ 1864559 h 4449429"/>
              <a:gd name="connsiteX1101" fmla="*/ 10251644 w 18982931"/>
              <a:gd name="connsiteY1101" fmla="*/ 1852213 h 4449429"/>
              <a:gd name="connsiteX1102" fmla="*/ 10251644 w 18982931"/>
              <a:gd name="connsiteY1102" fmla="*/ 1465306 h 4449429"/>
              <a:gd name="connsiteX1103" fmla="*/ 10198137 w 18982931"/>
              <a:gd name="connsiteY1103" fmla="*/ 1461188 h 4449429"/>
              <a:gd name="connsiteX1104" fmla="*/ 10198137 w 18982931"/>
              <a:gd name="connsiteY1104" fmla="*/ 1317129 h 4449429"/>
              <a:gd name="connsiteX1105" fmla="*/ 10572694 w 18982931"/>
              <a:gd name="connsiteY1105" fmla="*/ 1317129 h 4449429"/>
              <a:gd name="connsiteX1106" fmla="*/ 10572694 w 18982931"/>
              <a:gd name="connsiteY1106" fmla="*/ 2140336 h 4449429"/>
              <a:gd name="connsiteX1107" fmla="*/ 10642669 w 18982931"/>
              <a:gd name="connsiteY1107" fmla="*/ 2144449 h 4449429"/>
              <a:gd name="connsiteX1108" fmla="*/ 10642669 w 18982931"/>
              <a:gd name="connsiteY1108" fmla="*/ 2477849 h 4449429"/>
              <a:gd name="connsiteX1109" fmla="*/ 10885512 w 18982931"/>
              <a:gd name="connsiteY1109" fmla="*/ 2477849 h 4449429"/>
              <a:gd name="connsiteX1110" fmla="*/ 10885512 w 18982931"/>
              <a:gd name="connsiteY1110" fmla="*/ 2292626 h 4449429"/>
              <a:gd name="connsiteX1111" fmla="*/ 10959601 w 18982931"/>
              <a:gd name="connsiteY1111" fmla="*/ 2292626 h 4449429"/>
              <a:gd name="connsiteX1112" fmla="*/ 10959601 w 18982931"/>
              <a:gd name="connsiteY1112" fmla="*/ 2477849 h 4449429"/>
              <a:gd name="connsiteX1113" fmla="*/ 11066618 w 18982931"/>
              <a:gd name="connsiteY1113" fmla="*/ 2477849 h 4449429"/>
              <a:gd name="connsiteX1114" fmla="*/ 11107778 w 18982931"/>
              <a:gd name="connsiteY1114" fmla="*/ 2284395 h 4449429"/>
              <a:gd name="connsiteX1115" fmla="*/ 11136593 w 18982931"/>
              <a:gd name="connsiteY1115" fmla="*/ 2053897 h 4449429"/>
              <a:gd name="connsiteX1116" fmla="*/ 11136593 w 18982931"/>
              <a:gd name="connsiteY1116" fmla="*/ 1061936 h 4449429"/>
              <a:gd name="connsiteX1117" fmla="*/ 11148938 w 18982931"/>
              <a:gd name="connsiteY1117" fmla="*/ 938454 h 4449429"/>
              <a:gd name="connsiteX1118" fmla="*/ 11161288 w 18982931"/>
              <a:gd name="connsiteY1118" fmla="*/ 938454 h 4449429"/>
              <a:gd name="connsiteX1119" fmla="*/ 11177753 w 18982931"/>
              <a:gd name="connsiteY1119" fmla="*/ 983729 h 4449429"/>
              <a:gd name="connsiteX1120" fmla="*/ 11231258 w 18982931"/>
              <a:gd name="connsiteY1120" fmla="*/ 572126 h 4449429"/>
              <a:gd name="connsiteX1121" fmla="*/ 11243610 w 18982931"/>
              <a:gd name="connsiteY1121" fmla="*/ 572126 h 4449429"/>
              <a:gd name="connsiteX1122" fmla="*/ 11284770 w 18982931"/>
              <a:gd name="connsiteY1122" fmla="*/ 946687 h 4449429"/>
              <a:gd name="connsiteX1123" fmla="*/ 11325929 w 18982931"/>
              <a:gd name="connsiteY1123" fmla="*/ 934337 h 4449429"/>
              <a:gd name="connsiteX1124" fmla="*/ 11342394 w 18982931"/>
              <a:gd name="connsiteY1124" fmla="*/ 1061936 h 4449429"/>
              <a:gd name="connsiteX1125" fmla="*/ 11342394 w 18982931"/>
              <a:gd name="connsiteY1125" fmla="*/ 1300666 h 4449429"/>
              <a:gd name="connsiteX1126" fmla="*/ 11358857 w 18982931"/>
              <a:gd name="connsiteY1126" fmla="*/ 2132104 h 4449429"/>
              <a:gd name="connsiteX1127" fmla="*/ 11362976 w 18982931"/>
              <a:gd name="connsiteY1127" fmla="*/ 2165031 h 4449429"/>
              <a:gd name="connsiteX1128" fmla="*/ 11453524 w 18982931"/>
              <a:gd name="connsiteY1128" fmla="*/ 2165031 h 4449429"/>
              <a:gd name="connsiteX1129" fmla="*/ 11457643 w 18982931"/>
              <a:gd name="connsiteY1129" fmla="*/ 2082711 h 4449429"/>
              <a:gd name="connsiteX1130" fmla="*/ 11535845 w 18982931"/>
              <a:gd name="connsiteY1130" fmla="*/ 2078592 h 4449429"/>
              <a:gd name="connsiteX1131" fmla="*/ 11535845 w 18982931"/>
              <a:gd name="connsiteY1131" fmla="*/ 2004505 h 4449429"/>
              <a:gd name="connsiteX1132" fmla="*/ 11548195 w 18982931"/>
              <a:gd name="connsiteY1132" fmla="*/ 1736964 h 4449429"/>
              <a:gd name="connsiteX1133" fmla="*/ 11609938 w 18982931"/>
              <a:gd name="connsiteY1133" fmla="*/ 1609365 h 4449429"/>
              <a:gd name="connsiteX1134" fmla="*/ 11688140 w 18982931"/>
              <a:gd name="connsiteY1134" fmla="*/ 1765774 h 4449429"/>
              <a:gd name="connsiteX1135" fmla="*/ 11688140 w 18982931"/>
              <a:gd name="connsiteY1135" fmla="*/ 2082711 h 4449429"/>
              <a:gd name="connsiteX1136" fmla="*/ 11910406 w 18982931"/>
              <a:gd name="connsiteY1136" fmla="*/ 2148567 h 4449429"/>
              <a:gd name="connsiteX1137" fmla="*/ 11988608 w 18982931"/>
              <a:gd name="connsiteY1137" fmla="*/ 2119754 h 4449429"/>
              <a:gd name="connsiteX1138" fmla="*/ 11991181 w 18982931"/>
              <a:gd name="connsiteY1138" fmla="*/ 2153197 h 4449429"/>
              <a:gd name="connsiteX1139" fmla="*/ 11993908 w 18982931"/>
              <a:gd name="connsiteY1139" fmla="*/ 2158900 h 4449429"/>
              <a:gd name="connsiteX1140" fmla="*/ 11993908 w 18982931"/>
              <a:gd name="connsiteY1140" fmla="*/ 2156799 h 4449429"/>
              <a:gd name="connsiteX1141" fmla="*/ 11998023 w 18982931"/>
              <a:gd name="connsiteY1141" fmla="*/ 2115639 h 4449429"/>
              <a:gd name="connsiteX1142" fmla="*/ 12010373 w 18982931"/>
              <a:gd name="connsiteY1142" fmla="*/ 2115639 h 4449429"/>
              <a:gd name="connsiteX1143" fmla="*/ 12014490 w 18982931"/>
              <a:gd name="connsiteY1143" fmla="*/ 2185614 h 4449429"/>
              <a:gd name="connsiteX1144" fmla="*/ 12055650 w 18982931"/>
              <a:gd name="connsiteY1144" fmla="*/ 2259703 h 4449429"/>
              <a:gd name="connsiteX1145" fmla="*/ 12109157 w 18982931"/>
              <a:gd name="connsiteY1145" fmla="*/ 2267933 h 4449429"/>
              <a:gd name="connsiteX1146" fmla="*/ 12137972 w 18982931"/>
              <a:gd name="connsiteY1146" fmla="*/ 2580753 h 4449429"/>
              <a:gd name="connsiteX1147" fmla="*/ 12150317 w 18982931"/>
              <a:gd name="connsiteY1147" fmla="*/ 2580753 h 4449429"/>
              <a:gd name="connsiteX1148" fmla="*/ 12179132 w 18982931"/>
              <a:gd name="connsiteY1148" fmla="*/ 2411992 h 4449429"/>
              <a:gd name="connsiteX1149" fmla="*/ 12207942 w 18982931"/>
              <a:gd name="connsiteY1149" fmla="*/ 2160917 h 4449429"/>
              <a:gd name="connsiteX1150" fmla="*/ 12216174 w 18982931"/>
              <a:gd name="connsiteY1150" fmla="*/ 2152686 h 4449429"/>
              <a:gd name="connsiteX1151" fmla="*/ 12331423 w 18982931"/>
              <a:gd name="connsiteY1151" fmla="*/ 2152686 h 4449429"/>
              <a:gd name="connsiteX1152" fmla="*/ 12331423 w 18982931"/>
              <a:gd name="connsiteY1152" fmla="*/ 2317327 h 4449429"/>
              <a:gd name="connsiteX1153" fmla="*/ 12496064 w 18982931"/>
              <a:gd name="connsiteY1153" fmla="*/ 2313208 h 4449429"/>
              <a:gd name="connsiteX1154" fmla="*/ 12557802 w 18982931"/>
              <a:gd name="connsiteY1154" fmla="*/ 2210310 h 4449429"/>
              <a:gd name="connsiteX1155" fmla="*/ 12566034 w 18982931"/>
              <a:gd name="connsiteY1155" fmla="*/ 2206191 h 4449429"/>
              <a:gd name="connsiteX1156" fmla="*/ 12598962 w 18982931"/>
              <a:gd name="connsiteY1156" fmla="*/ 2267933 h 4449429"/>
              <a:gd name="connsiteX1157" fmla="*/ 12607194 w 18982931"/>
              <a:gd name="connsiteY1157" fmla="*/ 2263816 h 4449429"/>
              <a:gd name="connsiteX1158" fmla="*/ 12607194 w 18982931"/>
              <a:gd name="connsiteY1158" fmla="*/ 1461193 h 4449429"/>
              <a:gd name="connsiteX1159" fmla="*/ 12677169 w 18982931"/>
              <a:gd name="connsiteY1159" fmla="*/ 1230695 h 4449429"/>
              <a:gd name="connsiteX1160" fmla="*/ 12920017 w 18982931"/>
              <a:gd name="connsiteY1160" fmla="*/ 1230695 h 4449429"/>
              <a:gd name="connsiteX1161" fmla="*/ 12948827 w 18982931"/>
              <a:gd name="connsiteY1161" fmla="*/ 1490003 h 4449429"/>
              <a:gd name="connsiteX1162" fmla="*/ 12948827 w 18982931"/>
              <a:gd name="connsiteY1162" fmla="*/ 1909838 h 4449429"/>
              <a:gd name="connsiteX1163" fmla="*/ 12948827 w 18982931"/>
              <a:gd name="connsiteY1163" fmla="*/ 1975695 h 4449429"/>
              <a:gd name="connsiteX1164" fmla="*/ 12969405 w 18982931"/>
              <a:gd name="connsiteY1164" fmla="*/ 1979812 h 4449429"/>
              <a:gd name="connsiteX1165" fmla="*/ 12989987 w 18982931"/>
              <a:gd name="connsiteY1165" fmla="*/ 1913955 h 4449429"/>
              <a:gd name="connsiteX1166" fmla="*/ 12989987 w 18982931"/>
              <a:gd name="connsiteY1166" fmla="*/ 1469425 h 4449429"/>
              <a:gd name="connsiteX1167" fmla="*/ 13064076 w 18982931"/>
              <a:gd name="connsiteY1167" fmla="*/ 1395336 h 4449429"/>
              <a:gd name="connsiteX1168" fmla="*/ 13146396 w 18982931"/>
              <a:gd name="connsiteY1168" fmla="*/ 1395336 h 4449429"/>
              <a:gd name="connsiteX1169" fmla="*/ 13146396 w 18982931"/>
              <a:gd name="connsiteY1169" fmla="*/ 1111328 h 4449429"/>
              <a:gd name="connsiteX1170" fmla="*/ 13216366 w 18982931"/>
              <a:gd name="connsiteY1170" fmla="*/ 1103096 h 4449429"/>
              <a:gd name="connsiteX1171" fmla="*/ 13228716 w 18982931"/>
              <a:gd name="connsiteY1171" fmla="*/ 1041358 h 4449429"/>
              <a:gd name="connsiteX1172" fmla="*/ 13368662 w 18982931"/>
              <a:gd name="connsiteY1172" fmla="*/ 1041358 h 4449429"/>
              <a:gd name="connsiteX1173" fmla="*/ 13368662 w 18982931"/>
              <a:gd name="connsiteY1173" fmla="*/ 687379 h 4449429"/>
              <a:gd name="connsiteX1174" fmla="*/ 13483911 w 18982931"/>
              <a:gd name="connsiteY1174" fmla="*/ 687379 h 4449429"/>
              <a:gd name="connsiteX1175" fmla="*/ 13483911 w 18982931"/>
              <a:gd name="connsiteY1175" fmla="*/ 617404 h 4449429"/>
              <a:gd name="connsiteX1176" fmla="*/ 13483911 w 18982931"/>
              <a:gd name="connsiteY1176" fmla="*/ 131714 h 4449429"/>
              <a:gd name="connsiteX1177" fmla="*/ 13541534 w 18982931"/>
              <a:gd name="connsiteY1177" fmla="*/ 74089 h 4449429"/>
              <a:gd name="connsiteX1178" fmla="*/ 13685593 w 18982931"/>
              <a:gd name="connsiteY1178" fmla="*/ 74089 h 4449429"/>
              <a:gd name="connsiteX1179" fmla="*/ 13730872 w 18982931"/>
              <a:gd name="connsiteY1179" fmla="*/ 49392 h 4449429"/>
              <a:gd name="connsiteX1180" fmla="*/ 13739104 w 18982931"/>
              <a:gd name="connsiteY1180"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289312 w 18982931"/>
              <a:gd name="connsiteY866" fmla="*/ 1395331 h 4449429"/>
              <a:gd name="connsiteX867" fmla="*/ 1322242 w 18982931"/>
              <a:gd name="connsiteY867" fmla="*/ 1559973 h 4449429"/>
              <a:gd name="connsiteX868" fmla="*/ 1318126 w 18982931"/>
              <a:gd name="connsiteY868" fmla="*/ 1576437 h 4449429"/>
              <a:gd name="connsiteX869" fmla="*/ 1326360 w 18982931"/>
              <a:gd name="connsiteY869" fmla="*/ 1621715 h 4449429"/>
              <a:gd name="connsiteX870" fmla="*/ 1359290 w 18982931"/>
              <a:gd name="connsiteY870" fmla="*/ 1597020 h 4449429"/>
              <a:gd name="connsiteX871" fmla="*/ 1375751 w 18982931"/>
              <a:gd name="connsiteY871" fmla="*/ 1588787 h 4449429"/>
              <a:gd name="connsiteX872" fmla="*/ 1486884 w 18982931"/>
              <a:gd name="connsiteY872" fmla="*/ 1588787 h 4449429"/>
              <a:gd name="connsiteX873" fmla="*/ 1507466 w 18982931"/>
              <a:gd name="connsiteY873" fmla="*/ 2337905 h 4449429"/>
              <a:gd name="connsiteX874" fmla="*/ 1523929 w 18982931"/>
              <a:gd name="connsiteY874" fmla="*/ 2337905 h 4449429"/>
              <a:gd name="connsiteX875" fmla="*/ 1523929 w 18982931"/>
              <a:gd name="connsiteY875" fmla="*/ 2169146 h 4449429"/>
              <a:gd name="connsiteX876" fmla="*/ 1692685 w 18982931"/>
              <a:gd name="connsiteY876" fmla="*/ 2169146 h 4449429"/>
              <a:gd name="connsiteX877" fmla="*/ 1692685 w 18982931"/>
              <a:gd name="connsiteY877" fmla="*/ 2020968 h 4449429"/>
              <a:gd name="connsiteX878" fmla="*/ 1766772 w 18982931"/>
              <a:gd name="connsiteY878" fmla="*/ 1922183 h 4449429"/>
              <a:gd name="connsiteX879" fmla="*/ 1766772 w 18982931"/>
              <a:gd name="connsiteY879" fmla="*/ 1757542 h 4449429"/>
              <a:gd name="connsiteX880" fmla="*/ 1849095 w 18982931"/>
              <a:gd name="connsiteY880" fmla="*/ 1757542 h 4449429"/>
              <a:gd name="connsiteX881" fmla="*/ 1849095 w 18982931"/>
              <a:gd name="connsiteY881" fmla="*/ 2156799 h 4449429"/>
              <a:gd name="connsiteX882" fmla="*/ 1919070 w 18982931"/>
              <a:gd name="connsiteY882" fmla="*/ 2156799 h 4449429"/>
              <a:gd name="connsiteX883" fmla="*/ 1919070 w 18982931"/>
              <a:gd name="connsiteY883" fmla="*/ 1864559 h 4449429"/>
              <a:gd name="connsiteX884" fmla="*/ 1919070 w 18982931"/>
              <a:gd name="connsiteY884" fmla="*/ 695608 h 4449429"/>
              <a:gd name="connsiteX885" fmla="*/ 2005504 w 18982931"/>
              <a:gd name="connsiteY885" fmla="*/ 609173 h 4449429"/>
              <a:gd name="connsiteX886" fmla="*/ 2026085 w 18982931"/>
              <a:gd name="connsiteY886" fmla="*/ 605054 h 4449429"/>
              <a:gd name="connsiteX887" fmla="*/ 2100174 w 18982931"/>
              <a:gd name="connsiteY887" fmla="*/ 448645 h 4449429"/>
              <a:gd name="connsiteX888" fmla="*/ 2137215 w 18982931"/>
              <a:gd name="connsiteY888" fmla="*/ 407485 h 4449429"/>
              <a:gd name="connsiteX889" fmla="*/ 2194840 w 18982931"/>
              <a:gd name="connsiteY889" fmla="*/ 337515 h 4449429"/>
              <a:gd name="connsiteX890" fmla="*/ 2198958 w 18982931"/>
              <a:gd name="connsiteY890" fmla="*/ 292236 h 4449429"/>
              <a:gd name="connsiteX891" fmla="*/ 2240121 w 18982931"/>
              <a:gd name="connsiteY891" fmla="*/ 358093 h 4449429"/>
              <a:gd name="connsiteX892" fmla="*/ 2273047 w 18982931"/>
              <a:gd name="connsiteY892" fmla="*/ 444532 h 4449429"/>
              <a:gd name="connsiteX893" fmla="*/ 2330670 w 18982931"/>
              <a:gd name="connsiteY893" fmla="*/ 563894 h 4449429"/>
              <a:gd name="connsiteX894" fmla="*/ 2351248 w 18982931"/>
              <a:gd name="connsiteY894" fmla="*/ 613286 h 4449429"/>
              <a:gd name="connsiteX895" fmla="*/ 2429455 w 18982931"/>
              <a:gd name="connsiteY895" fmla="*/ 675029 h 4449429"/>
              <a:gd name="connsiteX896" fmla="*/ 2470614 w 18982931"/>
              <a:gd name="connsiteY896" fmla="*/ 757350 h 4449429"/>
              <a:gd name="connsiteX897" fmla="*/ 2470614 w 18982931"/>
              <a:gd name="connsiteY897" fmla="*/ 1086631 h 4449429"/>
              <a:gd name="connsiteX898" fmla="*/ 2470614 w 18982931"/>
              <a:gd name="connsiteY898" fmla="*/ 2008622 h 4449429"/>
              <a:gd name="connsiteX899" fmla="*/ 2487080 w 18982931"/>
              <a:gd name="connsiteY899" fmla="*/ 2053897 h 4449429"/>
              <a:gd name="connsiteX900" fmla="*/ 2499426 w 18982931"/>
              <a:gd name="connsiteY900" fmla="*/ 1897488 h 4449429"/>
              <a:gd name="connsiteX901" fmla="*/ 2602322 w 18982931"/>
              <a:gd name="connsiteY901" fmla="*/ 1798703 h 4449429"/>
              <a:gd name="connsiteX902" fmla="*/ 2836935 w 18982931"/>
              <a:gd name="connsiteY902" fmla="*/ 1798703 h 4449429"/>
              <a:gd name="connsiteX903" fmla="*/ 2836935 w 18982931"/>
              <a:gd name="connsiteY903" fmla="*/ 1860446 h 4449429"/>
              <a:gd name="connsiteX904" fmla="*/ 2836935 w 18982931"/>
              <a:gd name="connsiteY904" fmla="*/ 2263816 h 4449429"/>
              <a:gd name="connsiteX905" fmla="*/ 2845169 w 18982931"/>
              <a:gd name="connsiteY905" fmla="*/ 2304976 h 4449429"/>
              <a:gd name="connsiteX906" fmla="*/ 2861629 w 18982931"/>
              <a:gd name="connsiteY906" fmla="*/ 2300858 h 4449429"/>
              <a:gd name="connsiteX907" fmla="*/ 2861629 w 18982931"/>
              <a:gd name="connsiteY907" fmla="*/ 2247351 h 4449429"/>
              <a:gd name="connsiteX908" fmla="*/ 2869861 w 18982931"/>
              <a:gd name="connsiteY908" fmla="*/ 1996272 h 4449429"/>
              <a:gd name="connsiteX909" fmla="*/ 2923374 w 18982931"/>
              <a:gd name="connsiteY909" fmla="*/ 1967462 h 4449429"/>
              <a:gd name="connsiteX910" fmla="*/ 2939836 w 18982931"/>
              <a:gd name="connsiteY910" fmla="*/ 2300858 h 4449429"/>
              <a:gd name="connsiteX911" fmla="*/ 2956300 w 18982931"/>
              <a:gd name="connsiteY911" fmla="*/ 2300858 h 4449429"/>
              <a:gd name="connsiteX912" fmla="*/ 2989230 w 18982931"/>
              <a:gd name="connsiteY912" fmla="*/ 2111521 h 4449429"/>
              <a:gd name="connsiteX913" fmla="*/ 3018038 w 18982931"/>
              <a:gd name="connsiteY913" fmla="*/ 2058015 h 4449429"/>
              <a:gd name="connsiteX914" fmla="*/ 3034502 w 18982931"/>
              <a:gd name="connsiteY914" fmla="*/ 2123871 h 4449429"/>
              <a:gd name="connsiteX915" fmla="*/ 3038620 w 18982931"/>
              <a:gd name="connsiteY915" fmla="*/ 2132104 h 4449429"/>
              <a:gd name="connsiteX916" fmla="*/ 3088018 w 18982931"/>
              <a:gd name="connsiteY916" fmla="*/ 2140336 h 4449429"/>
              <a:gd name="connsiteX917" fmla="*/ 3095320 w 18982931"/>
              <a:gd name="connsiteY917" fmla="*/ 2275334 h 4449429"/>
              <a:gd name="connsiteX918" fmla="*/ 3162101 w 18982931"/>
              <a:gd name="connsiteY918" fmla="*/ 2275334 h 4449429"/>
              <a:gd name="connsiteX919" fmla="*/ 3162101 w 18982931"/>
              <a:gd name="connsiteY919" fmla="*/ 1580555 h 4449429"/>
              <a:gd name="connsiteX920" fmla="*/ 3162101 w 18982931"/>
              <a:gd name="connsiteY920" fmla="*/ 1531163 h 4449429"/>
              <a:gd name="connsiteX921" fmla="*/ 3199146 w 18982931"/>
              <a:gd name="connsiteY921" fmla="*/ 1498235 h 4449429"/>
              <a:gd name="connsiteX922" fmla="*/ 3281469 w 18982931"/>
              <a:gd name="connsiteY922" fmla="*/ 1498235 h 4449429"/>
              <a:gd name="connsiteX923" fmla="*/ 3281469 w 18982931"/>
              <a:gd name="connsiteY923" fmla="*/ 1325362 h 4449429"/>
              <a:gd name="connsiteX924" fmla="*/ 3343207 w 18982931"/>
              <a:gd name="connsiteY924" fmla="*/ 1263619 h 4449429"/>
              <a:gd name="connsiteX925" fmla="*/ 3544891 w 18982931"/>
              <a:gd name="connsiteY925" fmla="*/ 1263619 h 4449429"/>
              <a:gd name="connsiteX926" fmla="*/ 3544891 w 18982931"/>
              <a:gd name="connsiteY926" fmla="*/ 712071 h 4449429"/>
              <a:gd name="connsiteX927" fmla="*/ 3561357 w 18982931"/>
              <a:gd name="connsiteY927" fmla="*/ 555662 h 4449429"/>
              <a:gd name="connsiteX928" fmla="*/ 3606633 w 18982931"/>
              <a:gd name="connsiteY928" fmla="*/ 316933 h 4449429"/>
              <a:gd name="connsiteX929" fmla="*/ 3614865 w 18982931"/>
              <a:gd name="connsiteY929" fmla="*/ 279891 h 4449429"/>
              <a:gd name="connsiteX930" fmla="*/ 3676603 w 18982931"/>
              <a:gd name="connsiteY930" fmla="*/ 341628 h 4449429"/>
              <a:gd name="connsiteX931" fmla="*/ 3684835 w 18982931"/>
              <a:gd name="connsiteY931" fmla="*/ 386907 h 4449429"/>
              <a:gd name="connsiteX932" fmla="*/ 3742460 w 18982931"/>
              <a:gd name="connsiteY932" fmla="*/ 481574 h 4449429"/>
              <a:gd name="connsiteX933" fmla="*/ 3763042 w 18982931"/>
              <a:gd name="connsiteY933" fmla="*/ 703838 h 4449429"/>
              <a:gd name="connsiteX934" fmla="*/ 3763042 w 18982931"/>
              <a:gd name="connsiteY934" fmla="*/ 1144256 h 4449429"/>
              <a:gd name="connsiteX935" fmla="*/ 3771275 w 18982931"/>
              <a:gd name="connsiteY935" fmla="*/ 1181298 h 4449429"/>
              <a:gd name="connsiteX936" fmla="*/ 3775390 w 18982931"/>
              <a:gd name="connsiteY936" fmla="*/ 1115443 h 4449429"/>
              <a:gd name="connsiteX937" fmla="*/ 3923568 w 18982931"/>
              <a:gd name="connsiteY937" fmla="*/ 996079 h 4449429"/>
              <a:gd name="connsiteX938" fmla="*/ 3940029 w 18982931"/>
              <a:gd name="connsiteY938" fmla="*/ 1020776 h 4449429"/>
              <a:gd name="connsiteX939" fmla="*/ 3960611 w 18982931"/>
              <a:gd name="connsiteY939" fmla="*/ 1321244 h 4449429"/>
              <a:gd name="connsiteX940" fmla="*/ 3960611 w 18982931"/>
              <a:gd name="connsiteY940" fmla="*/ 1584670 h 4449429"/>
              <a:gd name="connsiteX941" fmla="*/ 3977076 w 18982931"/>
              <a:gd name="connsiteY941" fmla="*/ 1625830 h 4449429"/>
              <a:gd name="connsiteX942" fmla="*/ 4010007 w 18982931"/>
              <a:gd name="connsiteY942" fmla="*/ 1666990 h 4449429"/>
              <a:gd name="connsiteX943" fmla="*/ 4055279 w 18982931"/>
              <a:gd name="connsiteY943" fmla="*/ 1819286 h 4449429"/>
              <a:gd name="connsiteX944" fmla="*/ 4104670 w 18982931"/>
              <a:gd name="connsiteY944" fmla="*/ 1819286 h 4449429"/>
              <a:gd name="connsiteX945" fmla="*/ 4108788 w 18982931"/>
              <a:gd name="connsiteY945" fmla="*/ 1741079 h 4449429"/>
              <a:gd name="connsiteX946" fmla="*/ 4211689 w 18982931"/>
              <a:gd name="connsiteY946" fmla="*/ 1741079 h 4449429"/>
              <a:gd name="connsiteX947" fmla="*/ 4252847 w 18982931"/>
              <a:gd name="connsiteY947" fmla="*/ 1559973 h 4449429"/>
              <a:gd name="connsiteX948" fmla="*/ 4265197 w 18982931"/>
              <a:gd name="connsiteY948" fmla="*/ 1559973 h 4449429"/>
              <a:gd name="connsiteX949" fmla="*/ 4277546 w 18982931"/>
              <a:gd name="connsiteY949" fmla="*/ 1592900 h 4449429"/>
              <a:gd name="connsiteX950" fmla="*/ 4302239 w 18982931"/>
              <a:gd name="connsiteY950" fmla="*/ 1708150 h 4449429"/>
              <a:gd name="connsiteX951" fmla="*/ 4368100 w 18982931"/>
              <a:gd name="connsiteY951" fmla="*/ 1741079 h 4449429"/>
              <a:gd name="connsiteX952" fmla="*/ 4363984 w 18982931"/>
              <a:gd name="connsiteY952" fmla="*/ 1634062 h 4449429"/>
              <a:gd name="connsiteX953" fmla="*/ 4372218 w 18982931"/>
              <a:gd name="connsiteY953" fmla="*/ 839670 h 4449429"/>
              <a:gd name="connsiteX954" fmla="*/ 4442184 w 18982931"/>
              <a:gd name="connsiteY954" fmla="*/ 279891 h 4449429"/>
              <a:gd name="connsiteX955" fmla="*/ 4479230 w 18982931"/>
              <a:gd name="connsiteY955" fmla="*/ 234611 h 4449429"/>
              <a:gd name="connsiteX956" fmla="*/ 4520394 w 18982931"/>
              <a:gd name="connsiteY956" fmla="*/ 284004 h 4449429"/>
              <a:gd name="connsiteX957" fmla="*/ 4549200 w 18982931"/>
              <a:gd name="connsiteY957" fmla="*/ 440413 h 4449429"/>
              <a:gd name="connsiteX958" fmla="*/ 4680914 w 18982931"/>
              <a:gd name="connsiteY958" fmla="*/ 395140 h 4449429"/>
              <a:gd name="connsiteX959" fmla="*/ 4759121 w 18982931"/>
              <a:gd name="connsiteY959" fmla="*/ 460995 h 4449429"/>
              <a:gd name="connsiteX960" fmla="*/ 4771466 w 18982931"/>
              <a:gd name="connsiteY960" fmla="*/ 493924 h 4449429"/>
              <a:gd name="connsiteX961" fmla="*/ 4888657 w 18982931"/>
              <a:gd name="connsiteY961" fmla="*/ 747622 h 4449429"/>
              <a:gd name="connsiteX962" fmla="*/ 4888893 w 18982931"/>
              <a:gd name="connsiteY962" fmla="*/ 807315 h 4449429"/>
              <a:gd name="connsiteX963" fmla="*/ 4856617 w 18982931"/>
              <a:gd name="connsiteY963" fmla="*/ 807315 h 4449429"/>
              <a:gd name="connsiteX964" fmla="*/ 4856617 w 18982931"/>
              <a:gd name="connsiteY964" fmla="*/ 944475 h 4449429"/>
              <a:gd name="connsiteX965" fmla="*/ 4888332 w 18982931"/>
              <a:gd name="connsiteY965" fmla="*/ 944475 h 4449429"/>
              <a:gd name="connsiteX966" fmla="*/ 4888325 w 18982931"/>
              <a:gd name="connsiteY966" fmla="*/ 945600 h 4449429"/>
              <a:gd name="connsiteX967" fmla="*/ 4890835 w 18982931"/>
              <a:gd name="connsiteY967" fmla="*/ 1609365 h 4449429"/>
              <a:gd name="connsiteX968" fmla="*/ 4952574 w 18982931"/>
              <a:gd name="connsiteY968" fmla="*/ 1617597 h 4449429"/>
              <a:gd name="connsiteX969" fmla="*/ 4952574 w 18982931"/>
              <a:gd name="connsiteY969" fmla="*/ 1868678 h 4449429"/>
              <a:gd name="connsiteX970" fmla="*/ 4956691 w 18982931"/>
              <a:gd name="connsiteY970" fmla="*/ 1905720 h 4449429"/>
              <a:gd name="connsiteX971" fmla="*/ 4981387 w 18982931"/>
              <a:gd name="connsiteY971" fmla="*/ 1967462 h 4449429"/>
              <a:gd name="connsiteX972" fmla="*/ 4981387 w 18982931"/>
              <a:gd name="connsiteY972" fmla="*/ 2058015 h 4449429"/>
              <a:gd name="connsiteX973" fmla="*/ 5001966 w 18982931"/>
              <a:gd name="connsiteY973" fmla="*/ 2086824 h 4449429"/>
              <a:gd name="connsiteX974" fmla="*/ 5018429 w 18982931"/>
              <a:gd name="connsiteY974" fmla="*/ 2078592 h 4449429"/>
              <a:gd name="connsiteX975" fmla="*/ 5018429 w 18982931"/>
              <a:gd name="connsiteY975" fmla="*/ 1881023 h 4449429"/>
              <a:gd name="connsiteX976" fmla="*/ 5018429 w 18982931"/>
              <a:gd name="connsiteY976" fmla="*/ 1366522 h 4449429"/>
              <a:gd name="connsiteX977" fmla="*/ 5034894 w 18982931"/>
              <a:gd name="connsiteY977" fmla="*/ 864367 h 4449429"/>
              <a:gd name="connsiteX978" fmla="*/ 5067821 w 18982931"/>
              <a:gd name="connsiteY978" fmla="*/ 197569 h 4449429"/>
              <a:gd name="connsiteX979" fmla="*/ 5080173 w 18982931"/>
              <a:gd name="connsiteY979" fmla="*/ 102899 h 4449429"/>
              <a:gd name="connsiteX980" fmla="*/ 5216000 w 18982931"/>
              <a:gd name="connsiteY980" fmla="*/ 37042 h 4449429"/>
              <a:gd name="connsiteX981" fmla="*/ 5248927 w 18982931"/>
              <a:gd name="connsiteY981" fmla="*/ 69972 h 4449429"/>
              <a:gd name="connsiteX982" fmla="*/ 5372409 w 18982931"/>
              <a:gd name="connsiteY982" fmla="*/ 69972 h 4449429"/>
              <a:gd name="connsiteX983" fmla="*/ 5434151 w 18982931"/>
              <a:gd name="connsiteY983" fmla="*/ 131714 h 4449429"/>
              <a:gd name="connsiteX984" fmla="*/ 5434151 w 18982931"/>
              <a:gd name="connsiteY984" fmla="*/ 382788 h 4449429"/>
              <a:gd name="connsiteX985" fmla="*/ 5434151 w 18982931"/>
              <a:gd name="connsiteY985" fmla="*/ 683261 h 4449429"/>
              <a:gd name="connsiteX986" fmla="*/ 5545282 w 18982931"/>
              <a:gd name="connsiteY986" fmla="*/ 687375 h 4449429"/>
              <a:gd name="connsiteX987" fmla="*/ 5545282 w 18982931"/>
              <a:gd name="connsiteY987" fmla="*/ 1045471 h 4449429"/>
              <a:gd name="connsiteX988" fmla="*/ 5676994 w 18982931"/>
              <a:gd name="connsiteY988" fmla="*/ 1045471 h 4449429"/>
              <a:gd name="connsiteX989" fmla="*/ 5685227 w 18982931"/>
              <a:gd name="connsiteY989" fmla="*/ 1103096 h 4449429"/>
              <a:gd name="connsiteX990" fmla="*/ 5759314 w 18982931"/>
              <a:gd name="connsiteY990" fmla="*/ 1193648 h 4449429"/>
              <a:gd name="connsiteX991" fmla="*/ 5759314 w 18982931"/>
              <a:gd name="connsiteY991" fmla="*/ 1395331 h 4449429"/>
              <a:gd name="connsiteX992" fmla="*/ 5825171 w 18982931"/>
              <a:gd name="connsiteY992" fmla="*/ 1395331 h 4449429"/>
              <a:gd name="connsiteX993" fmla="*/ 5903378 w 18982931"/>
              <a:gd name="connsiteY993" fmla="*/ 1477653 h 4449429"/>
              <a:gd name="connsiteX994" fmla="*/ 5903378 w 18982931"/>
              <a:gd name="connsiteY994" fmla="*/ 1918070 h 4449429"/>
              <a:gd name="connsiteX995" fmla="*/ 5936306 w 18982931"/>
              <a:gd name="connsiteY995" fmla="*/ 1975695 h 4449429"/>
              <a:gd name="connsiteX996" fmla="*/ 5965115 w 18982931"/>
              <a:gd name="connsiteY996" fmla="*/ 1275969 h 4449429"/>
              <a:gd name="connsiteX997" fmla="*/ 5969235 w 18982931"/>
              <a:gd name="connsiteY997" fmla="*/ 1238922 h 4449429"/>
              <a:gd name="connsiteX998" fmla="*/ 6166804 w 18982931"/>
              <a:gd name="connsiteY998" fmla="*/ 1238922 h 4449429"/>
              <a:gd name="connsiteX999" fmla="*/ 6216196 w 18982931"/>
              <a:gd name="connsiteY999" fmla="*/ 1288315 h 4449429"/>
              <a:gd name="connsiteX1000" fmla="*/ 6236774 w 18982931"/>
              <a:gd name="connsiteY1000" fmla="*/ 1428261 h 4449429"/>
              <a:gd name="connsiteX1001" fmla="*/ 6273821 w 18982931"/>
              <a:gd name="connsiteY1001" fmla="*/ 1498235 h 4449429"/>
              <a:gd name="connsiteX1002" fmla="*/ 6273821 w 18982931"/>
              <a:gd name="connsiteY1002" fmla="*/ 2230888 h 4449429"/>
              <a:gd name="connsiteX1003" fmla="*/ 6277935 w 18982931"/>
              <a:gd name="connsiteY1003" fmla="*/ 2280280 h 4449429"/>
              <a:gd name="connsiteX1004" fmla="*/ 6319095 w 18982931"/>
              <a:gd name="connsiteY1004" fmla="*/ 2193841 h 4449429"/>
              <a:gd name="connsiteX1005" fmla="*/ 6364373 w 18982931"/>
              <a:gd name="connsiteY1005" fmla="*/ 2288513 h 4449429"/>
              <a:gd name="connsiteX1006" fmla="*/ 6389068 w 18982931"/>
              <a:gd name="connsiteY1006" fmla="*/ 2313208 h 4449429"/>
              <a:gd name="connsiteX1007" fmla="*/ 6541355 w 18982931"/>
              <a:gd name="connsiteY1007" fmla="*/ 2313208 h 4449429"/>
              <a:gd name="connsiteX1008" fmla="*/ 6541355 w 18982931"/>
              <a:gd name="connsiteY1008" fmla="*/ 2148567 h 4449429"/>
              <a:gd name="connsiteX1009" fmla="*/ 6660723 w 18982931"/>
              <a:gd name="connsiteY1009" fmla="*/ 2148567 h 4449429"/>
              <a:gd name="connsiteX1010" fmla="*/ 6660723 w 18982931"/>
              <a:gd name="connsiteY1010" fmla="*/ 2259698 h 4449429"/>
              <a:gd name="connsiteX1011" fmla="*/ 6705999 w 18982931"/>
              <a:gd name="connsiteY1011" fmla="*/ 2551938 h 4449429"/>
              <a:gd name="connsiteX1012" fmla="*/ 6714228 w 18982931"/>
              <a:gd name="connsiteY1012" fmla="*/ 2580748 h 4449429"/>
              <a:gd name="connsiteX1013" fmla="*/ 6722461 w 18982931"/>
              <a:gd name="connsiteY1013" fmla="*/ 2576634 h 4449429"/>
              <a:gd name="connsiteX1014" fmla="*/ 6751278 w 18982931"/>
              <a:gd name="connsiteY1014" fmla="*/ 2263816 h 4449429"/>
              <a:gd name="connsiteX1015" fmla="*/ 6800669 w 18982931"/>
              <a:gd name="connsiteY1015" fmla="*/ 2255583 h 4449429"/>
              <a:gd name="connsiteX1016" fmla="*/ 6837709 w 18982931"/>
              <a:gd name="connsiteY1016" fmla="*/ 2181496 h 4449429"/>
              <a:gd name="connsiteX1017" fmla="*/ 6841831 w 18982931"/>
              <a:gd name="connsiteY1017" fmla="*/ 2152681 h 4449429"/>
              <a:gd name="connsiteX1018" fmla="*/ 6845941 w 18982931"/>
              <a:gd name="connsiteY1018" fmla="*/ 2115639 h 4449429"/>
              <a:gd name="connsiteX1019" fmla="*/ 6857139 w 18982931"/>
              <a:gd name="connsiteY1019" fmla="*/ 2115639 h 4449429"/>
              <a:gd name="connsiteX1020" fmla="*/ 6899298 w 18982931"/>
              <a:gd name="connsiteY1020" fmla="*/ 2109470 h 4449429"/>
              <a:gd name="connsiteX1021" fmla="*/ 6922965 w 18982931"/>
              <a:gd name="connsiteY1021" fmla="*/ 2140339 h 4449429"/>
              <a:gd name="connsiteX1022" fmla="*/ 7009406 w 18982931"/>
              <a:gd name="connsiteY1022" fmla="*/ 2070365 h 4449429"/>
              <a:gd name="connsiteX1023" fmla="*/ 7145231 w 18982931"/>
              <a:gd name="connsiteY1023" fmla="*/ 2066247 h 4449429"/>
              <a:gd name="connsiteX1024" fmla="*/ 7145231 w 18982931"/>
              <a:gd name="connsiteY1024" fmla="*/ 1901605 h 4449429"/>
              <a:gd name="connsiteX1025" fmla="*/ 7145231 w 18982931"/>
              <a:gd name="connsiteY1025" fmla="*/ 1769896 h 4449429"/>
              <a:gd name="connsiteX1026" fmla="*/ 7215204 w 18982931"/>
              <a:gd name="connsiteY1026" fmla="*/ 1597024 h 4449429"/>
              <a:gd name="connsiteX1027" fmla="*/ 7285174 w 18982931"/>
              <a:gd name="connsiteY1027" fmla="*/ 1753433 h 4449429"/>
              <a:gd name="connsiteX1028" fmla="*/ 7297524 w 18982931"/>
              <a:gd name="connsiteY1028" fmla="*/ 2062134 h 4449429"/>
              <a:gd name="connsiteX1029" fmla="*/ 7367494 w 18982931"/>
              <a:gd name="connsiteY1029" fmla="*/ 2066247 h 4449429"/>
              <a:gd name="connsiteX1030" fmla="*/ 7371610 w 18982931"/>
              <a:gd name="connsiteY1030" fmla="*/ 2148567 h 4449429"/>
              <a:gd name="connsiteX1031" fmla="*/ 7462167 w 18982931"/>
              <a:gd name="connsiteY1031" fmla="*/ 2148567 h 4449429"/>
              <a:gd name="connsiteX1032" fmla="*/ 7462167 w 18982931"/>
              <a:gd name="connsiteY1032" fmla="*/ 2095061 h 4449429"/>
              <a:gd name="connsiteX1033" fmla="*/ 7462167 w 18982931"/>
              <a:gd name="connsiteY1033" fmla="*/ 1597024 h 4449429"/>
              <a:gd name="connsiteX1034" fmla="*/ 7482743 w 18982931"/>
              <a:gd name="connsiteY1034" fmla="*/ 1008430 h 4449429"/>
              <a:gd name="connsiteX1035" fmla="*/ 7495096 w 18982931"/>
              <a:gd name="connsiteY1035" fmla="*/ 921991 h 4449429"/>
              <a:gd name="connsiteX1036" fmla="*/ 7536254 w 18982931"/>
              <a:gd name="connsiteY1036" fmla="*/ 934341 h 4449429"/>
              <a:gd name="connsiteX1037" fmla="*/ 7577416 w 18982931"/>
              <a:gd name="connsiteY1037" fmla="*/ 563899 h 4449429"/>
              <a:gd name="connsiteX1038" fmla="*/ 7589759 w 18982931"/>
              <a:gd name="connsiteY1038" fmla="*/ 563899 h 4449429"/>
              <a:gd name="connsiteX1039" fmla="*/ 7639153 w 18982931"/>
              <a:gd name="connsiteY1039" fmla="*/ 975501 h 4449429"/>
              <a:gd name="connsiteX1040" fmla="*/ 7655614 w 18982931"/>
              <a:gd name="connsiteY1040" fmla="*/ 926109 h 4449429"/>
              <a:gd name="connsiteX1041" fmla="*/ 7667968 w 18982931"/>
              <a:gd name="connsiteY1041" fmla="*/ 926109 h 4449429"/>
              <a:gd name="connsiteX1042" fmla="*/ 7676196 w 18982931"/>
              <a:gd name="connsiteY1042" fmla="*/ 1037243 h 4449429"/>
              <a:gd name="connsiteX1043" fmla="*/ 7676196 w 18982931"/>
              <a:gd name="connsiteY1043" fmla="*/ 2049787 h 4449429"/>
              <a:gd name="connsiteX1044" fmla="*/ 7705009 w 18982931"/>
              <a:gd name="connsiteY1044" fmla="*/ 2267935 h 4449429"/>
              <a:gd name="connsiteX1045" fmla="*/ 7750287 w 18982931"/>
              <a:gd name="connsiteY1045" fmla="*/ 2469622 h 4449429"/>
              <a:gd name="connsiteX1046" fmla="*/ 7849072 w 18982931"/>
              <a:gd name="connsiteY1046" fmla="*/ 2469622 h 4449429"/>
              <a:gd name="connsiteX1047" fmla="*/ 7849072 w 18982931"/>
              <a:gd name="connsiteY1047" fmla="*/ 2284398 h 4449429"/>
              <a:gd name="connsiteX1048" fmla="*/ 7919042 w 18982931"/>
              <a:gd name="connsiteY1048" fmla="*/ 2284398 h 4449429"/>
              <a:gd name="connsiteX1049" fmla="*/ 7919042 w 18982931"/>
              <a:gd name="connsiteY1049" fmla="*/ 2473736 h 4449429"/>
              <a:gd name="connsiteX1050" fmla="*/ 8108380 w 18982931"/>
              <a:gd name="connsiteY1050" fmla="*/ 2473736 h 4449429"/>
              <a:gd name="connsiteX1051" fmla="*/ 8142338 w 18982931"/>
              <a:gd name="connsiteY1051" fmla="*/ 2481454 h 4449429"/>
              <a:gd name="connsiteX1052" fmla="*/ 8144242 w 18982931"/>
              <a:gd name="connsiteY1052" fmla="*/ 2485067 h 4449429"/>
              <a:gd name="connsiteX1053" fmla="*/ 8144242 w 18982931"/>
              <a:gd name="connsiteY1053" fmla="*/ 1280084 h 4449429"/>
              <a:gd name="connsiteX1054" fmla="*/ 8189518 w 18982931"/>
              <a:gd name="connsiteY1054" fmla="*/ 1115443 h 4449429"/>
              <a:gd name="connsiteX1055" fmla="*/ 8230679 w 18982931"/>
              <a:gd name="connsiteY1055" fmla="*/ 1090746 h 4449429"/>
              <a:gd name="connsiteX1056" fmla="*/ 8477642 w 18982931"/>
              <a:gd name="connsiteY1056" fmla="*/ 1090746 h 4449429"/>
              <a:gd name="connsiteX1057" fmla="*/ 8518799 w 18982931"/>
              <a:gd name="connsiteY1057" fmla="*/ 1111328 h 4449429"/>
              <a:gd name="connsiteX1058" fmla="*/ 8568194 w 18982931"/>
              <a:gd name="connsiteY1058" fmla="*/ 1288315 h 4449429"/>
              <a:gd name="connsiteX1059" fmla="*/ 8572304 w 18982931"/>
              <a:gd name="connsiteY1059" fmla="*/ 2152681 h 4449429"/>
              <a:gd name="connsiteX1060" fmla="*/ 8572304 w 18982931"/>
              <a:gd name="connsiteY1060" fmla="*/ 2222656 h 4449429"/>
              <a:gd name="connsiteX1061" fmla="*/ 8827499 w 18982931"/>
              <a:gd name="connsiteY1061" fmla="*/ 2222656 h 4449429"/>
              <a:gd name="connsiteX1062" fmla="*/ 8827499 w 18982931"/>
              <a:gd name="connsiteY1062" fmla="*/ 2053897 h 4449429"/>
              <a:gd name="connsiteX1063" fmla="*/ 8827499 w 18982931"/>
              <a:gd name="connsiteY1063" fmla="*/ 1996272 h 4449429"/>
              <a:gd name="connsiteX1064" fmla="*/ 8926285 w 18982931"/>
              <a:gd name="connsiteY1064" fmla="*/ 1876910 h 4449429"/>
              <a:gd name="connsiteX1065" fmla="*/ 8926285 w 18982931"/>
              <a:gd name="connsiteY1065" fmla="*/ 1757542 h 4449429"/>
              <a:gd name="connsiteX1066" fmla="*/ 8926285 w 18982931"/>
              <a:gd name="connsiteY1066" fmla="*/ 1527045 h 4449429"/>
              <a:gd name="connsiteX1067" fmla="*/ 8950980 w 18982931"/>
              <a:gd name="connsiteY1067" fmla="*/ 1432378 h 4449429"/>
              <a:gd name="connsiteX1068" fmla="*/ 8950980 w 18982931"/>
              <a:gd name="connsiteY1068" fmla="*/ 1424146 h 4449429"/>
              <a:gd name="connsiteX1069" fmla="*/ 8983911 w 18982931"/>
              <a:gd name="connsiteY1069" fmla="*/ 1107210 h 4449429"/>
              <a:gd name="connsiteX1070" fmla="*/ 8992140 w 18982931"/>
              <a:gd name="connsiteY1070" fmla="*/ 1049586 h 4449429"/>
              <a:gd name="connsiteX1071" fmla="*/ 9012723 w 18982931"/>
              <a:gd name="connsiteY1071" fmla="*/ 1049586 h 4449429"/>
              <a:gd name="connsiteX1072" fmla="*/ 9049767 w 18982931"/>
              <a:gd name="connsiteY1072" fmla="*/ 1325362 h 4449429"/>
              <a:gd name="connsiteX1073" fmla="*/ 9115624 w 18982931"/>
              <a:gd name="connsiteY1073" fmla="*/ 1329476 h 4449429"/>
              <a:gd name="connsiteX1074" fmla="*/ 9165014 w 18982931"/>
              <a:gd name="connsiteY1074" fmla="*/ 1436493 h 4449429"/>
              <a:gd name="connsiteX1075" fmla="*/ 9181479 w 18982931"/>
              <a:gd name="connsiteY1075" fmla="*/ 1494116 h 4449429"/>
              <a:gd name="connsiteX1076" fmla="*/ 9181479 w 18982931"/>
              <a:gd name="connsiteY1076" fmla="*/ 1823399 h 4449429"/>
              <a:gd name="connsiteX1077" fmla="*/ 9181479 w 18982931"/>
              <a:gd name="connsiteY1077" fmla="*/ 1881023 h 4449429"/>
              <a:gd name="connsiteX1078" fmla="*/ 9280267 w 18982931"/>
              <a:gd name="connsiteY1078" fmla="*/ 1881023 h 4449429"/>
              <a:gd name="connsiteX1079" fmla="*/ 9280267 w 18982931"/>
              <a:gd name="connsiteY1079" fmla="*/ 1815166 h 4449429"/>
              <a:gd name="connsiteX1080" fmla="*/ 9280267 w 18982931"/>
              <a:gd name="connsiteY1080" fmla="*/ 304587 h 4449429"/>
              <a:gd name="connsiteX1081" fmla="*/ 9346122 w 18982931"/>
              <a:gd name="connsiteY1081" fmla="*/ 238731 h 4449429"/>
              <a:gd name="connsiteX1082" fmla="*/ 9453137 w 18982931"/>
              <a:gd name="connsiteY1082" fmla="*/ 341628 h 4449429"/>
              <a:gd name="connsiteX1083" fmla="*/ 9453137 w 18982931"/>
              <a:gd name="connsiteY1083" fmla="*/ 1815166 h 4449429"/>
              <a:gd name="connsiteX1084" fmla="*/ 9453137 w 18982931"/>
              <a:gd name="connsiteY1084" fmla="*/ 1876910 h 4449429"/>
              <a:gd name="connsiteX1085" fmla="*/ 9551919 w 18982931"/>
              <a:gd name="connsiteY1085" fmla="*/ 1876910 h 4449429"/>
              <a:gd name="connsiteX1086" fmla="*/ 9551919 w 18982931"/>
              <a:gd name="connsiteY1086" fmla="*/ 1724614 h 4449429"/>
              <a:gd name="connsiteX1087" fmla="*/ 9551919 w 18982931"/>
              <a:gd name="connsiteY1087" fmla="*/ 1481771 h 4449429"/>
              <a:gd name="connsiteX1088" fmla="*/ 9597198 w 18982931"/>
              <a:gd name="connsiteY1088" fmla="*/ 1374754 h 4449429"/>
              <a:gd name="connsiteX1089" fmla="*/ 9613662 w 18982931"/>
              <a:gd name="connsiteY1089" fmla="*/ 1325362 h 4449429"/>
              <a:gd name="connsiteX1090" fmla="*/ 9683632 w 18982931"/>
              <a:gd name="connsiteY1090" fmla="*/ 1325362 h 4449429"/>
              <a:gd name="connsiteX1091" fmla="*/ 9683632 w 18982931"/>
              <a:gd name="connsiteY1091" fmla="*/ 1522931 h 4449429"/>
              <a:gd name="connsiteX1092" fmla="*/ 9819464 w 18982931"/>
              <a:gd name="connsiteY1092" fmla="*/ 1522931 h 4449429"/>
              <a:gd name="connsiteX1093" fmla="*/ 9819464 w 18982931"/>
              <a:gd name="connsiteY1093" fmla="*/ 1720501 h 4449429"/>
              <a:gd name="connsiteX1094" fmla="*/ 9819464 w 18982931"/>
              <a:gd name="connsiteY1094" fmla="*/ 1835749 h 4449429"/>
              <a:gd name="connsiteX1095" fmla="*/ 9868856 w 18982931"/>
              <a:gd name="connsiteY1095" fmla="*/ 1885142 h 4449429"/>
              <a:gd name="connsiteX1096" fmla="*/ 9922361 w 18982931"/>
              <a:gd name="connsiteY1096" fmla="*/ 1938648 h 4449429"/>
              <a:gd name="connsiteX1097" fmla="*/ 9922361 w 18982931"/>
              <a:gd name="connsiteY1097" fmla="*/ 2226770 h 4449429"/>
              <a:gd name="connsiteX1098" fmla="*/ 10189906 w 18982931"/>
              <a:gd name="connsiteY1098" fmla="*/ 2226770 h 4449429"/>
              <a:gd name="connsiteX1099" fmla="*/ 10189906 w 18982931"/>
              <a:gd name="connsiteY1099" fmla="*/ 1864559 h 4449429"/>
              <a:gd name="connsiteX1100" fmla="*/ 10251644 w 18982931"/>
              <a:gd name="connsiteY1100" fmla="*/ 1852213 h 4449429"/>
              <a:gd name="connsiteX1101" fmla="*/ 10251644 w 18982931"/>
              <a:gd name="connsiteY1101" fmla="*/ 1465306 h 4449429"/>
              <a:gd name="connsiteX1102" fmla="*/ 10198137 w 18982931"/>
              <a:gd name="connsiteY1102" fmla="*/ 1461188 h 4449429"/>
              <a:gd name="connsiteX1103" fmla="*/ 10198137 w 18982931"/>
              <a:gd name="connsiteY1103" fmla="*/ 1317129 h 4449429"/>
              <a:gd name="connsiteX1104" fmla="*/ 10572694 w 18982931"/>
              <a:gd name="connsiteY1104" fmla="*/ 1317129 h 4449429"/>
              <a:gd name="connsiteX1105" fmla="*/ 10572694 w 18982931"/>
              <a:gd name="connsiteY1105" fmla="*/ 2140336 h 4449429"/>
              <a:gd name="connsiteX1106" fmla="*/ 10642669 w 18982931"/>
              <a:gd name="connsiteY1106" fmla="*/ 2144449 h 4449429"/>
              <a:gd name="connsiteX1107" fmla="*/ 10642669 w 18982931"/>
              <a:gd name="connsiteY1107" fmla="*/ 2477849 h 4449429"/>
              <a:gd name="connsiteX1108" fmla="*/ 10885512 w 18982931"/>
              <a:gd name="connsiteY1108" fmla="*/ 2477849 h 4449429"/>
              <a:gd name="connsiteX1109" fmla="*/ 10885512 w 18982931"/>
              <a:gd name="connsiteY1109" fmla="*/ 2292626 h 4449429"/>
              <a:gd name="connsiteX1110" fmla="*/ 10959601 w 18982931"/>
              <a:gd name="connsiteY1110" fmla="*/ 2292626 h 4449429"/>
              <a:gd name="connsiteX1111" fmla="*/ 10959601 w 18982931"/>
              <a:gd name="connsiteY1111" fmla="*/ 2477849 h 4449429"/>
              <a:gd name="connsiteX1112" fmla="*/ 11066618 w 18982931"/>
              <a:gd name="connsiteY1112" fmla="*/ 2477849 h 4449429"/>
              <a:gd name="connsiteX1113" fmla="*/ 11107778 w 18982931"/>
              <a:gd name="connsiteY1113" fmla="*/ 2284395 h 4449429"/>
              <a:gd name="connsiteX1114" fmla="*/ 11136593 w 18982931"/>
              <a:gd name="connsiteY1114" fmla="*/ 2053897 h 4449429"/>
              <a:gd name="connsiteX1115" fmla="*/ 11136593 w 18982931"/>
              <a:gd name="connsiteY1115" fmla="*/ 1061936 h 4449429"/>
              <a:gd name="connsiteX1116" fmla="*/ 11148938 w 18982931"/>
              <a:gd name="connsiteY1116" fmla="*/ 938454 h 4449429"/>
              <a:gd name="connsiteX1117" fmla="*/ 11161288 w 18982931"/>
              <a:gd name="connsiteY1117" fmla="*/ 938454 h 4449429"/>
              <a:gd name="connsiteX1118" fmla="*/ 11177753 w 18982931"/>
              <a:gd name="connsiteY1118" fmla="*/ 983729 h 4449429"/>
              <a:gd name="connsiteX1119" fmla="*/ 11231258 w 18982931"/>
              <a:gd name="connsiteY1119" fmla="*/ 572126 h 4449429"/>
              <a:gd name="connsiteX1120" fmla="*/ 11243610 w 18982931"/>
              <a:gd name="connsiteY1120" fmla="*/ 572126 h 4449429"/>
              <a:gd name="connsiteX1121" fmla="*/ 11284770 w 18982931"/>
              <a:gd name="connsiteY1121" fmla="*/ 946687 h 4449429"/>
              <a:gd name="connsiteX1122" fmla="*/ 11325929 w 18982931"/>
              <a:gd name="connsiteY1122" fmla="*/ 934337 h 4449429"/>
              <a:gd name="connsiteX1123" fmla="*/ 11342394 w 18982931"/>
              <a:gd name="connsiteY1123" fmla="*/ 1061936 h 4449429"/>
              <a:gd name="connsiteX1124" fmla="*/ 11342394 w 18982931"/>
              <a:gd name="connsiteY1124" fmla="*/ 1300666 h 4449429"/>
              <a:gd name="connsiteX1125" fmla="*/ 11358857 w 18982931"/>
              <a:gd name="connsiteY1125" fmla="*/ 2132104 h 4449429"/>
              <a:gd name="connsiteX1126" fmla="*/ 11362976 w 18982931"/>
              <a:gd name="connsiteY1126" fmla="*/ 2165031 h 4449429"/>
              <a:gd name="connsiteX1127" fmla="*/ 11453524 w 18982931"/>
              <a:gd name="connsiteY1127" fmla="*/ 2165031 h 4449429"/>
              <a:gd name="connsiteX1128" fmla="*/ 11457643 w 18982931"/>
              <a:gd name="connsiteY1128" fmla="*/ 2082711 h 4449429"/>
              <a:gd name="connsiteX1129" fmla="*/ 11535845 w 18982931"/>
              <a:gd name="connsiteY1129" fmla="*/ 2078592 h 4449429"/>
              <a:gd name="connsiteX1130" fmla="*/ 11535845 w 18982931"/>
              <a:gd name="connsiteY1130" fmla="*/ 2004505 h 4449429"/>
              <a:gd name="connsiteX1131" fmla="*/ 11548195 w 18982931"/>
              <a:gd name="connsiteY1131" fmla="*/ 1736964 h 4449429"/>
              <a:gd name="connsiteX1132" fmla="*/ 11609938 w 18982931"/>
              <a:gd name="connsiteY1132" fmla="*/ 1609365 h 4449429"/>
              <a:gd name="connsiteX1133" fmla="*/ 11688140 w 18982931"/>
              <a:gd name="connsiteY1133" fmla="*/ 1765774 h 4449429"/>
              <a:gd name="connsiteX1134" fmla="*/ 11688140 w 18982931"/>
              <a:gd name="connsiteY1134" fmla="*/ 2082711 h 4449429"/>
              <a:gd name="connsiteX1135" fmla="*/ 11910406 w 18982931"/>
              <a:gd name="connsiteY1135" fmla="*/ 2148567 h 4449429"/>
              <a:gd name="connsiteX1136" fmla="*/ 11988608 w 18982931"/>
              <a:gd name="connsiteY1136" fmla="*/ 2119754 h 4449429"/>
              <a:gd name="connsiteX1137" fmla="*/ 11991181 w 18982931"/>
              <a:gd name="connsiteY1137" fmla="*/ 2153197 h 4449429"/>
              <a:gd name="connsiteX1138" fmla="*/ 11993908 w 18982931"/>
              <a:gd name="connsiteY1138" fmla="*/ 2158900 h 4449429"/>
              <a:gd name="connsiteX1139" fmla="*/ 11993908 w 18982931"/>
              <a:gd name="connsiteY1139" fmla="*/ 2156799 h 4449429"/>
              <a:gd name="connsiteX1140" fmla="*/ 11998023 w 18982931"/>
              <a:gd name="connsiteY1140" fmla="*/ 2115639 h 4449429"/>
              <a:gd name="connsiteX1141" fmla="*/ 12010373 w 18982931"/>
              <a:gd name="connsiteY1141" fmla="*/ 2115639 h 4449429"/>
              <a:gd name="connsiteX1142" fmla="*/ 12014490 w 18982931"/>
              <a:gd name="connsiteY1142" fmla="*/ 2185614 h 4449429"/>
              <a:gd name="connsiteX1143" fmla="*/ 12055650 w 18982931"/>
              <a:gd name="connsiteY1143" fmla="*/ 2259703 h 4449429"/>
              <a:gd name="connsiteX1144" fmla="*/ 12109157 w 18982931"/>
              <a:gd name="connsiteY1144" fmla="*/ 2267933 h 4449429"/>
              <a:gd name="connsiteX1145" fmla="*/ 12137972 w 18982931"/>
              <a:gd name="connsiteY1145" fmla="*/ 2580753 h 4449429"/>
              <a:gd name="connsiteX1146" fmla="*/ 12150317 w 18982931"/>
              <a:gd name="connsiteY1146" fmla="*/ 2580753 h 4449429"/>
              <a:gd name="connsiteX1147" fmla="*/ 12179132 w 18982931"/>
              <a:gd name="connsiteY1147" fmla="*/ 2411992 h 4449429"/>
              <a:gd name="connsiteX1148" fmla="*/ 12207942 w 18982931"/>
              <a:gd name="connsiteY1148" fmla="*/ 2160917 h 4449429"/>
              <a:gd name="connsiteX1149" fmla="*/ 12216174 w 18982931"/>
              <a:gd name="connsiteY1149" fmla="*/ 2152686 h 4449429"/>
              <a:gd name="connsiteX1150" fmla="*/ 12331423 w 18982931"/>
              <a:gd name="connsiteY1150" fmla="*/ 2152686 h 4449429"/>
              <a:gd name="connsiteX1151" fmla="*/ 12331423 w 18982931"/>
              <a:gd name="connsiteY1151" fmla="*/ 2317327 h 4449429"/>
              <a:gd name="connsiteX1152" fmla="*/ 12496064 w 18982931"/>
              <a:gd name="connsiteY1152" fmla="*/ 2313208 h 4449429"/>
              <a:gd name="connsiteX1153" fmla="*/ 12557802 w 18982931"/>
              <a:gd name="connsiteY1153" fmla="*/ 2210310 h 4449429"/>
              <a:gd name="connsiteX1154" fmla="*/ 12566034 w 18982931"/>
              <a:gd name="connsiteY1154" fmla="*/ 2206191 h 4449429"/>
              <a:gd name="connsiteX1155" fmla="*/ 12598962 w 18982931"/>
              <a:gd name="connsiteY1155" fmla="*/ 2267933 h 4449429"/>
              <a:gd name="connsiteX1156" fmla="*/ 12607194 w 18982931"/>
              <a:gd name="connsiteY1156" fmla="*/ 2263816 h 4449429"/>
              <a:gd name="connsiteX1157" fmla="*/ 12607194 w 18982931"/>
              <a:gd name="connsiteY1157" fmla="*/ 1461193 h 4449429"/>
              <a:gd name="connsiteX1158" fmla="*/ 12677169 w 18982931"/>
              <a:gd name="connsiteY1158" fmla="*/ 1230695 h 4449429"/>
              <a:gd name="connsiteX1159" fmla="*/ 12920017 w 18982931"/>
              <a:gd name="connsiteY1159" fmla="*/ 1230695 h 4449429"/>
              <a:gd name="connsiteX1160" fmla="*/ 12948827 w 18982931"/>
              <a:gd name="connsiteY1160" fmla="*/ 1490003 h 4449429"/>
              <a:gd name="connsiteX1161" fmla="*/ 12948827 w 18982931"/>
              <a:gd name="connsiteY1161" fmla="*/ 1909838 h 4449429"/>
              <a:gd name="connsiteX1162" fmla="*/ 12948827 w 18982931"/>
              <a:gd name="connsiteY1162" fmla="*/ 1975695 h 4449429"/>
              <a:gd name="connsiteX1163" fmla="*/ 12969405 w 18982931"/>
              <a:gd name="connsiteY1163" fmla="*/ 1979812 h 4449429"/>
              <a:gd name="connsiteX1164" fmla="*/ 12989987 w 18982931"/>
              <a:gd name="connsiteY1164" fmla="*/ 1913955 h 4449429"/>
              <a:gd name="connsiteX1165" fmla="*/ 12989987 w 18982931"/>
              <a:gd name="connsiteY1165" fmla="*/ 1469425 h 4449429"/>
              <a:gd name="connsiteX1166" fmla="*/ 13064076 w 18982931"/>
              <a:gd name="connsiteY1166" fmla="*/ 1395336 h 4449429"/>
              <a:gd name="connsiteX1167" fmla="*/ 13146396 w 18982931"/>
              <a:gd name="connsiteY1167" fmla="*/ 1395336 h 4449429"/>
              <a:gd name="connsiteX1168" fmla="*/ 13146396 w 18982931"/>
              <a:gd name="connsiteY1168" fmla="*/ 1111328 h 4449429"/>
              <a:gd name="connsiteX1169" fmla="*/ 13216366 w 18982931"/>
              <a:gd name="connsiteY1169" fmla="*/ 1103096 h 4449429"/>
              <a:gd name="connsiteX1170" fmla="*/ 13228716 w 18982931"/>
              <a:gd name="connsiteY1170" fmla="*/ 1041358 h 4449429"/>
              <a:gd name="connsiteX1171" fmla="*/ 13368662 w 18982931"/>
              <a:gd name="connsiteY1171" fmla="*/ 1041358 h 4449429"/>
              <a:gd name="connsiteX1172" fmla="*/ 13368662 w 18982931"/>
              <a:gd name="connsiteY1172" fmla="*/ 687379 h 4449429"/>
              <a:gd name="connsiteX1173" fmla="*/ 13483911 w 18982931"/>
              <a:gd name="connsiteY1173" fmla="*/ 687379 h 4449429"/>
              <a:gd name="connsiteX1174" fmla="*/ 13483911 w 18982931"/>
              <a:gd name="connsiteY1174" fmla="*/ 617404 h 4449429"/>
              <a:gd name="connsiteX1175" fmla="*/ 13483911 w 18982931"/>
              <a:gd name="connsiteY1175" fmla="*/ 131714 h 4449429"/>
              <a:gd name="connsiteX1176" fmla="*/ 13541534 w 18982931"/>
              <a:gd name="connsiteY1176" fmla="*/ 74089 h 4449429"/>
              <a:gd name="connsiteX1177" fmla="*/ 13685593 w 18982931"/>
              <a:gd name="connsiteY1177" fmla="*/ 74089 h 4449429"/>
              <a:gd name="connsiteX1178" fmla="*/ 13730872 w 18982931"/>
              <a:gd name="connsiteY1178" fmla="*/ 49392 h 4449429"/>
              <a:gd name="connsiteX1179" fmla="*/ 13739104 w 18982931"/>
              <a:gd name="connsiteY1179"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12242 w 18982931"/>
              <a:gd name="connsiteY865" fmla="*/ 142237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59290 w 18982931"/>
              <a:gd name="connsiteY868" fmla="*/ 1597020 h 4449429"/>
              <a:gd name="connsiteX869" fmla="*/ 1375751 w 18982931"/>
              <a:gd name="connsiteY869" fmla="*/ 1588787 h 4449429"/>
              <a:gd name="connsiteX870" fmla="*/ 1486884 w 18982931"/>
              <a:gd name="connsiteY870" fmla="*/ 1588787 h 4449429"/>
              <a:gd name="connsiteX871" fmla="*/ 1507466 w 18982931"/>
              <a:gd name="connsiteY871" fmla="*/ 2337905 h 4449429"/>
              <a:gd name="connsiteX872" fmla="*/ 1523929 w 18982931"/>
              <a:gd name="connsiteY872" fmla="*/ 2337905 h 4449429"/>
              <a:gd name="connsiteX873" fmla="*/ 1523929 w 18982931"/>
              <a:gd name="connsiteY873" fmla="*/ 2169146 h 4449429"/>
              <a:gd name="connsiteX874" fmla="*/ 1692685 w 18982931"/>
              <a:gd name="connsiteY874" fmla="*/ 2169146 h 4449429"/>
              <a:gd name="connsiteX875" fmla="*/ 1692685 w 18982931"/>
              <a:gd name="connsiteY875" fmla="*/ 2020968 h 4449429"/>
              <a:gd name="connsiteX876" fmla="*/ 1766772 w 18982931"/>
              <a:gd name="connsiteY876" fmla="*/ 1922183 h 4449429"/>
              <a:gd name="connsiteX877" fmla="*/ 1766772 w 18982931"/>
              <a:gd name="connsiteY877" fmla="*/ 1757542 h 4449429"/>
              <a:gd name="connsiteX878" fmla="*/ 1849095 w 18982931"/>
              <a:gd name="connsiteY878" fmla="*/ 1757542 h 4449429"/>
              <a:gd name="connsiteX879" fmla="*/ 1849095 w 18982931"/>
              <a:gd name="connsiteY879" fmla="*/ 2156799 h 4449429"/>
              <a:gd name="connsiteX880" fmla="*/ 1919070 w 18982931"/>
              <a:gd name="connsiteY880" fmla="*/ 2156799 h 4449429"/>
              <a:gd name="connsiteX881" fmla="*/ 1919070 w 18982931"/>
              <a:gd name="connsiteY881" fmla="*/ 1864559 h 4449429"/>
              <a:gd name="connsiteX882" fmla="*/ 1919070 w 18982931"/>
              <a:gd name="connsiteY882" fmla="*/ 695608 h 4449429"/>
              <a:gd name="connsiteX883" fmla="*/ 2005504 w 18982931"/>
              <a:gd name="connsiteY883" fmla="*/ 609173 h 4449429"/>
              <a:gd name="connsiteX884" fmla="*/ 2026085 w 18982931"/>
              <a:gd name="connsiteY884" fmla="*/ 605054 h 4449429"/>
              <a:gd name="connsiteX885" fmla="*/ 2100174 w 18982931"/>
              <a:gd name="connsiteY885" fmla="*/ 448645 h 4449429"/>
              <a:gd name="connsiteX886" fmla="*/ 2137215 w 18982931"/>
              <a:gd name="connsiteY886" fmla="*/ 407485 h 4449429"/>
              <a:gd name="connsiteX887" fmla="*/ 2194840 w 18982931"/>
              <a:gd name="connsiteY887" fmla="*/ 337515 h 4449429"/>
              <a:gd name="connsiteX888" fmla="*/ 2198958 w 18982931"/>
              <a:gd name="connsiteY888" fmla="*/ 292236 h 4449429"/>
              <a:gd name="connsiteX889" fmla="*/ 2240121 w 18982931"/>
              <a:gd name="connsiteY889" fmla="*/ 358093 h 4449429"/>
              <a:gd name="connsiteX890" fmla="*/ 2273047 w 18982931"/>
              <a:gd name="connsiteY890" fmla="*/ 444532 h 4449429"/>
              <a:gd name="connsiteX891" fmla="*/ 2330670 w 18982931"/>
              <a:gd name="connsiteY891" fmla="*/ 563894 h 4449429"/>
              <a:gd name="connsiteX892" fmla="*/ 2351248 w 18982931"/>
              <a:gd name="connsiteY892" fmla="*/ 613286 h 4449429"/>
              <a:gd name="connsiteX893" fmla="*/ 2429455 w 18982931"/>
              <a:gd name="connsiteY893" fmla="*/ 675029 h 4449429"/>
              <a:gd name="connsiteX894" fmla="*/ 2470614 w 18982931"/>
              <a:gd name="connsiteY894" fmla="*/ 757350 h 4449429"/>
              <a:gd name="connsiteX895" fmla="*/ 2470614 w 18982931"/>
              <a:gd name="connsiteY895" fmla="*/ 1086631 h 4449429"/>
              <a:gd name="connsiteX896" fmla="*/ 2470614 w 18982931"/>
              <a:gd name="connsiteY896" fmla="*/ 2008622 h 4449429"/>
              <a:gd name="connsiteX897" fmla="*/ 2487080 w 18982931"/>
              <a:gd name="connsiteY897" fmla="*/ 2053897 h 4449429"/>
              <a:gd name="connsiteX898" fmla="*/ 2499426 w 18982931"/>
              <a:gd name="connsiteY898" fmla="*/ 1897488 h 4449429"/>
              <a:gd name="connsiteX899" fmla="*/ 2602322 w 18982931"/>
              <a:gd name="connsiteY899" fmla="*/ 1798703 h 4449429"/>
              <a:gd name="connsiteX900" fmla="*/ 2836935 w 18982931"/>
              <a:gd name="connsiteY900" fmla="*/ 1798703 h 4449429"/>
              <a:gd name="connsiteX901" fmla="*/ 2836935 w 18982931"/>
              <a:gd name="connsiteY901" fmla="*/ 1860446 h 4449429"/>
              <a:gd name="connsiteX902" fmla="*/ 2836935 w 18982931"/>
              <a:gd name="connsiteY902" fmla="*/ 2263816 h 4449429"/>
              <a:gd name="connsiteX903" fmla="*/ 2845169 w 18982931"/>
              <a:gd name="connsiteY903" fmla="*/ 2304976 h 4449429"/>
              <a:gd name="connsiteX904" fmla="*/ 2861629 w 18982931"/>
              <a:gd name="connsiteY904" fmla="*/ 2300858 h 4449429"/>
              <a:gd name="connsiteX905" fmla="*/ 2861629 w 18982931"/>
              <a:gd name="connsiteY905" fmla="*/ 2247351 h 4449429"/>
              <a:gd name="connsiteX906" fmla="*/ 2869861 w 18982931"/>
              <a:gd name="connsiteY906" fmla="*/ 1996272 h 4449429"/>
              <a:gd name="connsiteX907" fmla="*/ 2923374 w 18982931"/>
              <a:gd name="connsiteY907" fmla="*/ 1967462 h 4449429"/>
              <a:gd name="connsiteX908" fmla="*/ 2939836 w 18982931"/>
              <a:gd name="connsiteY908" fmla="*/ 2300858 h 4449429"/>
              <a:gd name="connsiteX909" fmla="*/ 2956300 w 18982931"/>
              <a:gd name="connsiteY909" fmla="*/ 2300858 h 4449429"/>
              <a:gd name="connsiteX910" fmla="*/ 2989230 w 18982931"/>
              <a:gd name="connsiteY910" fmla="*/ 2111521 h 4449429"/>
              <a:gd name="connsiteX911" fmla="*/ 3018038 w 18982931"/>
              <a:gd name="connsiteY911" fmla="*/ 2058015 h 4449429"/>
              <a:gd name="connsiteX912" fmla="*/ 3034502 w 18982931"/>
              <a:gd name="connsiteY912" fmla="*/ 2123871 h 4449429"/>
              <a:gd name="connsiteX913" fmla="*/ 3038620 w 18982931"/>
              <a:gd name="connsiteY913" fmla="*/ 2132104 h 4449429"/>
              <a:gd name="connsiteX914" fmla="*/ 3088018 w 18982931"/>
              <a:gd name="connsiteY914" fmla="*/ 2140336 h 4449429"/>
              <a:gd name="connsiteX915" fmla="*/ 3095320 w 18982931"/>
              <a:gd name="connsiteY915" fmla="*/ 2275334 h 4449429"/>
              <a:gd name="connsiteX916" fmla="*/ 3162101 w 18982931"/>
              <a:gd name="connsiteY916" fmla="*/ 2275334 h 4449429"/>
              <a:gd name="connsiteX917" fmla="*/ 3162101 w 18982931"/>
              <a:gd name="connsiteY917" fmla="*/ 1580555 h 4449429"/>
              <a:gd name="connsiteX918" fmla="*/ 3162101 w 18982931"/>
              <a:gd name="connsiteY918" fmla="*/ 1531163 h 4449429"/>
              <a:gd name="connsiteX919" fmla="*/ 3199146 w 18982931"/>
              <a:gd name="connsiteY919" fmla="*/ 1498235 h 4449429"/>
              <a:gd name="connsiteX920" fmla="*/ 3281469 w 18982931"/>
              <a:gd name="connsiteY920" fmla="*/ 1498235 h 4449429"/>
              <a:gd name="connsiteX921" fmla="*/ 3281469 w 18982931"/>
              <a:gd name="connsiteY921" fmla="*/ 1325362 h 4449429"/>
              <a:gd name="connsiteX922" fmla="*/ 3343207 w 18982931"/>
              <a:gd name="connsiteY922" fmla="*/ 1263619 h 4449429"/>
              <a:gd name="connsiteX923" fmla="*/ 3544891 w 18982931"/>
              <a:gd name="connsiteY923" fmla="*/ 1263619 h 4449429"/>
              <a:gd name="connsiteX924" fmla="*/ 3544891 w 18982931"/>
              <a:gd name="connsiteY924" fmla="*/ 712071 h 4449429"/>
              <a:gd name="connsiteX925" fmla="*/ 3561357 w 18982931"/>
              <a:gd name="connsiteY925" fmla="*/ 555662 h 4449429"/>
              <a:gd name="connsiteX926" fmla="*/ 3606633 w 18982931"/>
              <a:gd name="connsiteY926" fmla="*/ 316933 h 4449429"/>
              <a:gd name="connsiteX927" fmla="*/ 3614865 w 18982931"/>
              <a:gd name="connsiteY927" fmla="*/ 279891 h 4449429"/>
              <a:gd name="connsiteX928" fmla="*/ 3676603 w 18982931"/>
              <a:gd name="connsiteY928" fmla="*/ 341628 h 4449429"/>
              <a:gd name="connsiteX929" fmla="*/ 3684835 w 18982931"/>
              <a:gd name="connsiteY929" fmla="*/ 386907 h 4449429"/>
              <a:gd name="connsiteX930" fmla="*/ 3742460 w 18982931"/>
              <a:gd name="connsiteY930" fmla="*/ 481574 h 4449429"/>
              <a:gd name="connsiteX931" fmla="*/ 3763042 w 18982931"/>
              <a:gd name="connsiteY931" fmla="*/ 703838 h 4449429"/>
              <a:gd name="connsiteX932" fmla="*/ 3763042 w 18982931"/>
              <a:gd name="connsiteY932" fmla="*/ 1144256 h 4449429"/>
              <a:gd name="connsiteX933" fmla="*/ 3771275 w 18982931"/>
              <a:gd name="connsiteY933" fmla="*/ 1181298 h 4449429"/>
              <a:gd name="connsiteX934" fmla="*/ 3775390 w 18982931"/>
              <a:gd name="connsiteY934" fmla="*/ 1115443 h 4449429"/>
              <a:gd name="connsiteX935" fmla="*/ 3923568 w 18982931"/>
              <a:gd name="connsiteY935" fmla="*/ 996079 h 4449429"/>
              <a:gd name="connsiteX936" fmla="*/ 3940029 w 18982931"/>
              <a:gd name="connsiteY936" fmla="*/ 1020776 h 4449429"/>
              <a:gd name="connsiteX937" fmla="*/ 3960611 w 18982931"/>
              <a:gd name="connsiteY937" fmla="*/ 1321244 h 4449429"/>
              <a:gd name="connsiteX938" fmla="*/ 3960611 w 18982931"/>
              <a:gd name="connsiteY938" fmla="*/ 1584670 h 4449429"/>
              <a:gd name="connsiteX939" fmla="*/ 3977076 w 18982931"/>
              <a:gd name="connsiteY939" fmla="*/ 1625830 h 4449429"/>
              <a:gd name="connsiteX940" fmla="*/ 4010007 w 18982931"/>
              <a:gd name="connsiteY940" fmla="*/ 1666990 h 4449429"/>
              <a:gd name="connsiteX941" fmla="*/ 4055279 w 18982931"/>
              <a:gd name="connsiteY941" fmla="*/ 1819286 h 4449429"/>
              <a:gd name="connsiteX942" fmla="*/ 4104670 w 18982931"/>
              <a:gd name="connsiteY942" fmla="*/ 1819286 h 4449429"/>
              <a:gd name="connsiteX943" fmla="*/ 4108788 w 18982931"/>
              <a:gd name="connsiteY943" fmla="*/ 1741079 h 4449429"/>
              <a:gd name="connsiteX944" fmla="*/ 4211689 w 18982931"/>
              <a:gd name="connsiteY944" fmla="*/ 1741079 h 4449429"/>
              <a:gd name="connsiteX945" fmla="*/ 4252847 w 18982931"/>
              <a:gd name="connsiteY945" fmla="*/ 1559973 h 4449429"/>
              <a:gd name="connsiteX946" fmla="*/ 4265197 w 18982931"/>
              <a:gd name="connsiteY946" fmla="*/ 1559973 h 4449429"/>
              <a:gd name="connsiteX947" fmla="*/ 4277546 w 18982931"/>
              <a:gd name="connsiteY947" fmla="*/ 1592900 h 4449429"/>
              <a:gd name="connsiteX948" fmla="*/ 4302239 w 18982931"/>
              <a:gd name="connsiteY948" fmla="*/ 1708150 h 4449429"/>
              <a:gd name="connsiteX949" fmla="*/ 4368100 w 18982931"/>
              <a:gd name="connsiteY949" fmla="*/ 1741079 h 4449429"/>
              <a:gd name="connsiteX950" fmla="*/ 4363984 w 18982931"/>
              <a:gd name="connsiteY950" fmla="*/ 1634062 h 4449429"/>
              <a:gd name="connsiteX951" fmla="*/ 4372218 w 18982931"/>
              <a:gd name="connsiteY951" fmla="*/ 839670 h 4449429"/>
              <a:gd name="connsiteX952" fmla="*/ 4442184 w 18982931"/>
              <a:gd name="connsiteY952" fmla="*/ 279891 h 4449429"/>
              <a:gd name="connsiteX953" fmla="*/ 4479230 w 18982931"/>
              <a:gd name="connsiteY953" fmla="*/ 234611 h 4449429"/>
              <a:gd name="connsiteX954" fmla="*/ 4520394 w 18982931"/>
              <a:gd name="connsiteY954" fmla="*/ 284004 h 4449429"/>
              <a:gd name="connsiteX955" fmla="*/ 4549200 w 18982931"/>
              <a:gd name="connsiteY955" fmla="*/ 440413 h 4449429"/>
              <a:gd name="connsiteX956" fmla="*/ 4680914 w 18982931"/>
              <a:gd name="connsiteY956" fmla="*/ 395140 h 4449429"/>
              <a:gd name="connsiteX957" fmla="*/ 4759121 w 18982931"/>
              <a:gd name="connsiteY957" fmla="*/ 460995 h 4449429"/>
              <a:gd name="connsiteX958" fmla="*/ 4771466 w 18982931"/>
              <a:gd name="connsiteY958" fmla="*/ 493924 h 4449429"/>
              <a:gd name="connsiteX959" fmla="*/ 4888657 w 18982931"/>
              <a:gd name="connsiteY959" fmla="*/ 747622 h 4449429"/>
              <a:gd name="connsiteX960" fmla="*/ 4888893 w 18982931"/>
              <a:gd name="connsiteY960" fmla="*/ 807315 h 4449429"/>
              <a:gd name="connsiteX961" fmla="*/ 4856617 w 18982931"/>
              <a:gd name="connsiteY961" fmla="*/ 807315 h 4449429"/>
              <a:gd name="connsiteX962" fmla="*/ 4856617 w 18982931"/>
              <a:gd name="connsiteY962" fmla="*/ 944475 h 4449429"/>
              <a:gd name="connsiteX963" fmla="*/ 4888332 w 18982931"/>
              <a:gd name="connsiteY963" fmla="*/ 944475 h 4449429"/>
              <a:gd name="connsiteX964" fmla="*/ 4888325 w 18982931"/>
              <a:gd name="connsiteY964" fmla="*/ 945600 h 4449429"/>
              <a:gd name="connsiteX965" fmla="*/ 4890835 w 18982931"/>
              <a:gd name="connsiteY965" fmla="*/ 1609365 h 4449429"/>
              <a:gd name="connsiteX966" fmla="*/ 4952574 w 18982931"/>
              <a:gd name="connsiteY966" fmla="*/ 1617597 h 4449429"/>
              <a:gd name="connsiteX967" fmla="*/ 4952574 w 18982931"/>
              <a:gd name="connsiteY967" fmla="*/ 1868678 h 4449429"/>
              <a:gd name="connsiteX968" fmla="*/ 4956691 w 18982931"/>
              <a:gd name="connsiteY968" fmla="*/ 1905720 h 4449429"/>
              <a:gd name="connsiteX969" fmla="*/ 4981387 w 18982931"/>
              <a:gd name="connsiteY969" fmla="*/ 1967462 h 4449429"/>
              <a:gd name="connsiteX970" fmla="*/ 4981387 w 18982931"/>
              <a:gd name="connsiteY970" fmla="*/ 2058015 h 4449429"/>
              <a:gd name="connsiteX971" fmla="*/ 5001966 w 18982931"/>
              <a:gd name="connsiteY971" fmla="*/ 2086824 h 4449429"/>
              <a:gd name="connsiteX972" fmla="*/ 5018429 w 18982931"/>
              <a:gd name="connsiteY972" fmla="*/ 2078592 h 4449429"/>
              <a:gd name="connsiteX973" fmla="*/ 5018429 w 18982931"/>
              <a:gd name="connsiteY973" fmla="*/ 1881023 h 4449429"/>
              <a:gd name="connsiteX974" fmla="*/ 5018429 w 18982931"/>
              <a:gd name="connsiteY974" fmla="*/ 1366522 h 4449429"/>
              <a:gd name="connsiteX975" fmla="*/ 5034894 w 18982931"/>
              <a:gd name="connsiteY975" fmla="*/ 864367 h 4449429"/>
              <a:gd name="connsiteX976" fmla="*/ 5067821 w 18982931"/>
              <a:gd name="connsiteY976" fmla="*/ 197569 h 4449429"/>
              <a:gd name="connsiteX977" fmla="*/ 5080173 w 18982931"/>
              <a:gd name="connsiteY977" fmla="*/ 102899 h 4449429"/>
              <a:gd name="connsiteX978" fmla="*/ 5216000 w 18982931"/>
              <a:gd name="connsiteY978" fmla="*/ 37042 h 4449429"/>
              <a:gd name="connsiteX979" fmla="*/ 5248927 w 18982931"/>
              <a:gd name="connsiteY979" fmla="*/ 69972 h 4449429"/>
              <a:gd name="connsiteX980" fmla="*/ 5372409 w 18982931"/>
              <a:gd name="connsiteY980" fmla="*/ 69972 h 4449429"/>
              <a:gd name="connsiteX981" fmla="*/ 5434151 w 18982931"/>
              <a:gd name="connsiteY981" fmla="*/ 131714 h 4449429"/>
              <a:gd name="connsiteX982" fmla="*/ 5434151 w 18982931"/>
              <a:gd name="connsiteY982" fmla="*/ 382788 h 4449429"/>
              <a:gd name="connsiteX983" fmla="*/ 5434151 w 18982931"/>
              <a:gd name="connsiteY983" fmla="*/ 683261 h 4449429"/>
              <a:gd name="connsiteX984" fmla="*/ 5545282 w 18982931"/>
              <a:gd name="connsiteY984" fmla="*/ 687375 h 4449429"/>
              <a:gd name="connsiteX985" fmla="*/ 5545282 w 18982931"/>
              <a:gd name="connsiteY985" fmla="*/ 1045471 h 4449429"/>
              <a:gd name="connsiteX986" fmla="*/ 5676994 w 18982931"/>
              <a:gd name="connsiteY986" fmla="*/ 1045471 h 4449429"/>
              <a:gd name="connsiteX987" fmla="*/ 5685227 w 18982931"/>
              <a:gd name="connsiteY987" fmla="*/ 1103096 h 4449429"/>
              <a:gd name="connsiteX988" fmla="*/ 5759314 w 18982931"/>
              <a:gd name="connsiteY988" fmla="*/ 1193648 h 4449429"/>
              <a:gd name="connsiteX989" fmla="*/ 5759314 w 18982931"/>
              <a:gd name="connsiteY989" fmla="*/ 1395331 h 4449429"/>
              <a:gd name="connsiteX990" fmla="*/ 5825171 w 18982931"/>
              <a:gd name="connsiteY990" fmla="*/ 1395331 h 4449429"/>
              <a:gd name="connsiteX991" fmla="*/ 5903378 w 18982931"/>
              <a:gd name="connsiteY991" fmla="*/ 1477653 h 4449429"/>
              <a:gd name="connsiteX992" fmla="*/ 5903378 w 18982931"/>
              <a:gd name="connsiteY992" fmla="*/ 1918070 h 4449429"/>
              <a:gd name="connsiteX993" fmla="*/ 5936306 w 18982931"/>
              <a:gd name="connsiteY993" fmla="*/ 1975695 h 4449429"/>
              <a:gd name="connsiteX994" fmla="*/ 5965115 w 18982931"/>
              <a:gd name="connsiteY994" fmla="*/ 1275969 h 4449429"/>
              <a:gd name="connsiteX995" fmla="*/ 5969235 w 18982931"/>
              <a:gd name="connsiteY995" fmla="*/ 1238922 h 4449429"/>
              <a:gd name="connsiteX996" fmla="*/ 6166804 w 18982931"/>
              <a:gd name="connsiteY996" fmla="*/ 1238922 h 4449429"/>
              <a:gd name="connsiteX997" fmla="*/ 6216196 w 18982931"/>
              <a:gd name="connsiteY997" fmla="*/ 1288315 h 4449429"/>
              <a:gd name="connsiteX998" fmla="*/ 6236774 w 18982931"/>
              <a:gd name="connsiteY998" fmla="*/ 1428261 h 4449429"/>
              <a:gd name="connsiteX999" fmla="*/ 6273821 w 18982931"/>
              <a:gd name="connsiteY999" fmla="*/ 1498235 h 4449429"/>
              <a:gd name="connsiteX1000" fmla="*/ 6273821 w 18982931"/>
              <a:gd name="connsiteY1000" fmla="*/ 2230888 h 4449429"/>
              <a:gd name="connsiteX1001" fmla="*/ 6277935 w 18982931"/>
              <a:gd name="connsiteY1001" fmla="*/ 2280280 h 4449429"/>
              <a:gd name="connsiteX1002" fmla="*/ 6319095 w 18982931"/>
              <a:gd name="connsiteY1002" fmla="*/ 2193841 h 4449429"/>
              <a:gd name="connsiteX1003" fmla="*/ 6364373 w 18982931"/>
              <a:gd name="connsiteY1003" fmla="*/ 2288513 h 4449429"/>
              <a:gd name="connsiteX1004" fmla="*/ 6389068 w 18982931"/>
              <a:gd name="connsiteY1004" fmla="*/ 2313208 h 4449429"/>
              <a:gd name="connsiteX1005" fmla="*/ 6541355 w 18982931"/>
              <a:gd name="connsiteY1005" fmla="*/ 2313208 h 4449429"/>
              <a:gd name="connsiteX1006" fmla="*/ 6541355 w 18982931"/>
              <a:gd name="connsiteY1006" fmla="*/ 2148567 h 4449429"/>
              <a:gd name="connsiteX1007" fmla="*/ 6660723 w 18982931"/>
              <a:gd name="connsiteY1007" fmla="*/ 2148567 h 4449429"/>
              <a:gd name="connsiteX1008" fmla="*/ 6660723 w 18982931"/>
              <a:gd name="connsiteY1008" fmla="*/ 2259698 h 4449429"/>
              <a:gd name="connsiteX1009" fmla="*/ 6705999 w 18982931"/>
              <a:gd name="connsiteY1009" fmla="*/ 2551938 h 4449429"/>
              <a:gd name="connsiteX1010" fmla="*/ 6714228 w 18982931"/>
              <a:gd name="connsiteY1010" fmla="*/ 2580748 h 4449429"/>
              <a:gd name="connsiteX1011" fmla="*/ 6722461 w 18982931"/>
              <a:gd name="connsiteY1011" fmla="*/ 2576634 h 4449429"/>
              <a:gd name="connsiteX1012" fmla="*/ 6751278 w 18982931"/>
              <a:gd name="connsiteY1012" fmla="*/ 2263816 h 4449429"/>
              <a:gd name="connsiteX1013" fmla="*/ 6800669 w 18982931"/>
              <a:gd name="connsiteY1013" fmla="*/ 2255583 h 4449429"/>
              <a:gd name="connsiteX1014" fmla="*/ 6837709 w 18982931"/>
              <a:gd name="connsiteY1014" fmla="*/ 2181496 h 4449429"/>
              <a:gd name="connsiteX1015" fmla="*/ 6841831 w 18982931"/>
              <a:gd name="connsiteY1015" fmla="*/ 2152681 h 4449429"/>
              <a:gd name="connsiteX1016" fmla="*/ 6845941 w 18982931"/>
              <a:gd name="connsiteY1016" fmla="*/ 2115639 h 4449429"/>
              <a:gd name="connsiteX1017" fmla="*/ 6857139 w 18982931"/>
              <a:gd name="connsiteY1017" fmla="*/ 2115639 h 4449429"/>
              <a:gd name="connsiteX1018" fmla="*/ 6899298 w 18982931"/>
              <a:gd name="connsiteY1018" fmla="*/ 2109470 h 4449429"/>
              <a:gd name="connsiteX1019" fmla="*/ 6922965 w 18982931"/>
              <a:gd name="connsiteY1019" fmla="*/ 2140339 h 4449429"/>
              <a:gd name="connsiteX1020" fmla="*/ 7009406 w 18982931"/>
              <a:gd name="connsiteY1020" fmla="*/ 2070365 h 4449429"/>
              <a:gd name="connsiteX1021" fmla="*/ 7145231 w 18982931"/>
              <a:gd name="connsiteY1021" fmla="*/ 2066247 h 4449429"/>
              <a:gd name="connsiteX1022" fmla="*/ 7145231 w 18982931"/>
              <a:gd name="connsiteY1022" fmla="*/ 1901605 h 4449429"/>
              <a:gd name="connsiteX1023" fmla="*/ 7145231 w 18982931"/>
              <a:gd name="connsiteY1023" fmla="*/ 1769896 h 4449429"/>
              <a:gd name="connsiteX1024" fmla="*/ 7215204 w 18982931"/>
              <a:gd name="connsiteY1024" fmla="*/ 1597024 h 4449429"/>
              <a:gd name="connsiteX1025" fmla="*/ 7285174 w 18982931"/>
              <a:gd name="connsiteY1025" fmla="*/ 1753433 h 4449429"/>
              <a:gd name="connsiteX1026" fmla="*/ 7297524 w 18982931"/>
              <a:gd name="connsiteY1026" fmla="*/ 2062134 h 4449429"/>
              <a:gd name="connsiteX1027" fmla="*/ 7367494 w 18982931"/>
              <a:gd name="connsiteY1027" fmla="*/ 2066247 h 4449429"/>
              <a:gd name="connsiteX1028" fmla="*/ 7371610 w 18982931"/>
              <a:gd name="connsiteY1028" fmla="*/ 2148567 h 4449429"/>
              <a:gd name="connsiteX1029" fmla="*/ 7462167 w 18982931"/>
              <a:gd name="connsiteY1029" fmla="*/ 2148567 h 4449429"/>
              <a:gd name="connsiteX1030" fmla="*/ 7462167 w 18982931"/>
              <a:gd name="connsiteY1030" fmla="*/ 2095061 h 4449429"/>
              <a:gd name="connsiteX1031" fmla="*/ 7462167 w 18982931"/>
              <a:gd name="connsiteY1031" fmla="*/ 1597024 h 4449429"/>
              <a:gd name="connsiteX1032" fmla="*/ 7482743 w 18982931"/>
              <a:gd name="connsiteY1032" fmla="*/ 1008430 h 4449429"/>
              <a:gd name="connsiteX1033" fmla="*/ 7495096 w 18982931"/>
              <a:gd name="connsiteY1033" fmla="*/ 921991 h 4449429"/>
              <a:gd name="connsiteX1034" fmla="*/ 7536254 w 18982931"/>
              <a:gd name="connsiteY1034" fmla="*/ 934341 h 4449429"/>
              <a:gd name="connsiteX1035" fmla="*/ 7577416 w 18982931"/>
              <a:gd name="connsiteY1035" fmla="*/ 563899 h 4449429"/>
              <a:gd name="connsiteX1036" fmla="*/ 7589759 w 18982931"/>
              <a:gd name="connsiteY1036" fmla="*/ 563899 h 4449429"/>
              <a:gd name="connsiteX1037" fmla="*/ 7639153 w 18982931"/>
              <a:gd name="connsiteY1037" fmla="*/ 975501 h 4449429"/>
              <a:gd name="connsiteX1038" fmla="*/ 7655614 w 18982931"/>
              <a:gd name="connsiteY1038" fmla="*/ 926109 h 4449429"/>
              <a:gd name="connsiteX1039" fmla="*/ 7667968 w 18982931"/>
              <a:gd name="connsiteY1039" fmla="*/ 926109 h 4449429"/>
              <a:gd name="connsiteX1040" fmla="*/ 7676196 w 18982931"/>
              <a:gd name="connsiteY1040" fmla="*/ 1037243 h 4449429"/>
              <a:gd name="connsiteX1041" fmla="*/ 7676196 w 18982931"/>
              <a:gd name="connsiteY1041" fmla="*/ 2049787 h 4449429"/>
              <a:gd name="connsiteX1042" fmla="*/ 7705009 w 18982931"/>
              <a:gd name="connsiteY1042" fmla="*/ 2267935 h 4449429"/>
              <a:gd name="connsiteX1043" fmla="*/ 7750287 w 18982931"/>
              <a:gd name="connsiteY1043" fmla="*/ 2469622 h 4449429"/>
              <a:gd name="connsiteX1044" fmla="*/ 7849072 w 18982931"/>
              <a:gd name="connsiteY1044" fmla="*/ 2469622 h 4449429"/>
              <a:gd name="connsiteX1045" fmla="*/ 7849072 w 18982931"/>
              <a:gd name="connsiteY1045" fmla="*/ 2284398 h 4449429"/>
              <a:gd name="connsiteX1046" fmla="*/ 7919042 w 18982931"/>
              <a:gd name="connsiteY1046" fmla="*/ 2284398 h 4449429"/>
              <a:gd name="connsiteX1047" fmla="*/ 7919042 w 18982931"/>
              <a:gd name="connsiteY1047" fmla="*/ 2473736 h 4449429"/>
              <a:gd name="connsiteX1048" fmla="*/ 8108380 w 18982931"/>
              <a:gd name="connsiteY1048" fmla="*/ 2473736 h 4449429"/>
              <a:gd name="connsiteX1049" fmla="*/ 8142338 w 18982931"/>
              <a:gd name="connsiteY1049" fmla="*/ 2481454 h 4449429"/>
              <a:gd name="connsiteX1050" fmla="*/ 8144242 w 18982931"/>
              <a:gd name="connsiteY1050" fmla="*/ 2485067 h 4449429"/>
              <a:gd name="connsiteX1051" fmla="*/ 8144242 w 18982931"/>
              <a:gd name="connsiteY1051" fmla="*/ 1280084 h 4449429"/>
              <a:gd name="connsiteX1052" fmla="*/ 8189518 w 18982931"/>
              <a:gd name="connsiteY1052" fmla="*/ 1115443 h 4449429"/>
              <a:gd name="connsiteX1053" fmla="*/ 8230679 w 18982931"/>
              <a:gd name="connsiteY1053" fmla="*/ 1090746 h 4449429"/>
              <a:gd name="connsiteX1054" fmla="*/ 8477642 w 18982931"/>
              <a:gd name="connsiteY1054" fmla="*/ 1090746 h 4449429"/>
              <a:gd name="connsiteX1055" fmla="*/ 8518799 w 18982931"/>
              <a:gd name="connsiteY1055" fmla="*/ 1111328 h 4449429"/>
              <a:gd name="connsiteX1056" fmla="*/ 8568194 w 18982931"/>
              <a:gd name="connsiteY1056" fmla="*/ 1288315 h 4449429"/>
              <a:gd name="connsiteX1057" fmla="*/ 8572304 w 18982931"/>
              <a:gd name="connsiteY1057" fmla="*/ 2152681 h 4449429"/>
              <a:gd name="connsiteX1058" fmla="*/ 8572304 w 18982931"/>
              <a:gd name="connsiteY1058" fmla="*/ 2222656 h 4449429"/>
              <a:gd name="connsiteX1059" fmla="*/ 8827499 w 18982931"/>
              <a:gd name="connsiteY1059" fmla="*/ 2222656 h 4449429"/>
              <a:gd name="connsiteX1060" fmla="*/ 8827499 w 18982931"/>
              <a:gd name="connsiteY1060" fmla="*/ 2053897 h 4449429"/>
              <a:gd name="connsiteX1061" fmla="*/ 8827499 w 18982931"/>
              <a:gd name="connsiteY1061" fmla="*/ 1996272 h 4449429"/>
              <a:gd name="connsiteX1062" fmla="*/ 8926285 w 18982931"/>
              <a:gd name="connsiteY1062" fmla="*/ 1876910 h 4449429"/>
              <a:gd name="connsiteX1063" fmla="*/ 8926285 w 18982931"/>
              <a:gd name="connsiteY1063" fmla="*/ 1757542 h 4449429"/>
              <a:gd name="connsiteX1064" fmla="*/ 8926285 w 18982931"/>
              <a:gd name="connsiteY1064" fmla="*/ 1527045 h 4449429"/>
              <a:gd name="connsiteX1065" fmla="*/ 8950980 w 18982931"/>
              <a:gd name="connsiteY1065" fmla="*/ 1432378 h 4449429"/>
              <a:gd name="connsiteX1066" fmla="*/ 8950980 w 18982931"/>
              <a:gd name="connsiteY1066" fmla="*/ 1424146 h 4449429"/>
              <a:gd name="connsiteX1067" fmla="*/ 8983911 w 18982931"/>
              <a:gd name="connsiteY1067" fmla="*/ 1107210 h 4449429"/>
              <a:gd name="connsiteX1068" fmla="*/ 8992140 w 18982931"/>
              <a:gd name="connsiteY1068" fmla="*/ 1049586 h 4449429"/>
              <a:gd name="connsiteX1069" fmla="*/ 9012723 w 18982931"/>
              <a:gd name="connsiteY1069" fmla="*/ 1049586 h 4449429"/>
              <a:gd name="connsiteX1070" fmla="*/ 9049767 w 18982931"/>
              <a:gd name="connsiteY1070" fmla="*/ 1325362 h 4449429"/>
              <a:gd name="connsiteX1071" fmla="*/ 9115624 w 18982931"/>
              <a:gd name="connsiteY1071" fmla="*/ 1329476 h 4449429"/>
              <a:gd name="connsiteX1072" fmla="*/ 9165014 w 18982931"/>
              <a:gd name="connsiteY1072" fmla="*/ 1436493 h 4449429"/>
              <a:gd name="connsiteX1073" fmla="*/ 9181479 w 18982931"/>
              <a:gd name="connsiteY1073" fmla="*/ 1494116 h 4449429"/>
              <a:gd name="connsiteX1074" fmla="*/ 9181479 w 18982931"/>
              <a:gd name="connsiteY1074" fmla="*/ 1823399 h 4449429"/>
              <a:gd name="connsiteX1075" fmla="*/ 9181479 w 18982931"/>
              <a:gd name="connsiteY1075" fmla="*/ 1881023 h 4449429"/>
              <a:gd name="connsiteX1076" fmla="*/ 9280267 w 18982931"/>
              <a:gd name="connsiteY1076" fmla="*/ 1881023 h 4449429"/>
              <a:gd name="connsiteX1077" fmla="*/ 9280267 w 18982931"/>
              <a:gd name="connsiteY1077" fmla="*/ 1815166 h 4449429"/>
              <a:gd name="connsiteX1078" fmla="*/ 9280267 w 18982931"/>
              <a:gd name="connsiteY1078" fmla="*/ 304587 h 4449429"/>
              <a:gd name="connsiteX1079" fmla="*/ 9346122 w 18982931"/>
              <a:gd name="connsiteY1079" fmla="*/ 238731 h 4449429"/>
              <a:gd name="connsiteX1080" fmla="*/ 9453137 w 18982931"/>
              <a:gd name="connsiteY1080" fmla="*/ 341628 h 4449429"/>
              <a:gd name="connsiteX1081" fmla="*/ 9453137 w 18982931"/>
              <a:gd name="connsiteY1081" fmla="*/ 1815166 h 4449429"/>
              <a:gd name="connsiteX1082" fmla="*/ 9453137 w 18982931"/>
              <a:gd name="connsiteY1082" fmla="*/ 1876910 h 4449429"/>
              <a:gd name="connsiteX1083" fmla="*/ 9551919 w 18982931"/>
              <a:gd name="connsiteY1083" fmla="*/ 1876910 h 4449429"/>
              <a:gd name="connsiteX1084" fmla="*/ 9551919 w 18982931"/>
              <a:gd name="connsiteY1084" fmla="*/ 1724614 h 4449429"/>
              <a:gd name="connsiteX1085" fmla="*/ 9551919 w 18982931"/>
              <a:gd name="connsiteY1085" fmla="*/ 1481771 h 4449429"/>
              <a:gd name="connsiteX1086" fmla="*/ 9597198 w 18982931"/>
              <a:gd name="connsiteY1086" fmla="*/ 1374754 h 4449429"/>
              <a:gd name="connsiteX1087" fmla="*/ 9613662 w 18982931"/>
              <a:gd name="connsiteY1087" fmla="*/ 1325362 h 4449429"/>
              <a:gd name="connsiteX1088" fmla="*/ 9683632 w 18982931"/>
              <a:gd name="connsiteY1088" fmla="*/ 1325362 h 4449429"/>
              <a:gd name="connsiteX1089" fmla="*/ 9683632 w 18982931"/>
              <a:gd name="connsiteY1089" fmla="*/ 1522931 h 4449429"/>
              <a:gd name="connsiteX1090" fmla="*/ 9819464 w 18982931"/>
              <a:gd name="connsiteY1090" fmla="*/ 1522931 h 4449429"/>
              <a:gd name="connsiteX1091" fmla="*/ 9819464 w 18982931"/>
              <a:gd name="connsiteY1091" fmla="*/ 1720501 h 4449429"/>
              <a:gd name="connsiteX1092" fmla="*/ 9819464 w 18982931"/>
              <a:gd name="connsiteY1092" fmla="*/ 1835749 h 4449429"/>
              <a:gd name="connsiteX1093" fmla="*/ 9868856 w 18982931"/>
              <a:gd name="connsiteY1093" fmla="*/ 1885142 h 4449429"/>
              <a:gd name="connsiteX1094" fmla="*/ 9922361 w 18982931"/>
              <a:gd name="connsiteY1094" fmla="*/ 1938648 h 4449429"/>
              <a:gd name="connsiteX1095" fmla="*/ 9922361 w 18982931"/>
              <a:gd name="connsiteY1095" fmla="*/ 2226770 h 4449429"/>
              <a:gd name="connsiteX1096" fmla="*/ 10189906 w 18982931"/>
              <a:gd name="connsiteY1096" fmla="*/ 2226770 h 4449429"/>
              <a:gd name="connsiteX1097" fmla="*/ 10189906 w 18982931"/>
              <a:gd name="connsiteY1097" fmla="*/ 1864559 h 4449429"/>
              <a:gd name="connsiteX1098" fmla="*/ 10251644 w 18982931"/>
              <a:gd name="connsiteY1098" fmla="*/ 1852213 h 4449429"/>
              <a:gd name="connsiteX1099" fmla="*/ 10251644 w 18982931"/>
              <a:gd name="connsiteY1099" fmla="*/ 1465306 h 4449429"/>
              <a:gd name="connsiteX1100" fmla="*/ 10198137 w 18982931"/>
              <a:gd name="connsiteY1100" fmla="*/ 1461188 h 4449429"/>
              <a:gd name="connsiteX1101" fmla="*/ 10198137 w 18982931"/>
              <a:gd name="connsiteY1101" fmla="*/ 1317129 h 4449429"/>
              <a:gd name="connsiteX1102" fmla="*/ 10572694 w 18982931"/>
              <a:gd name="connsiteY1102" fmla="*/ 1317129 h 4449429"/>
              <a:gd name="connsiteX1103" fmla="*/ 10572694 w 18982931"/>
              <a:gd name="connsiteY1103" fmla="*/ 2140336 h 4449429"/>
              <a:gd name="connsiteX1104" fmla="*/ 10642669 w 18982931"/>
              <a:gd name="connsiteY1104" fmla="*/ 2144449 h 4449429"/>
              <a:gd name="connsiteX1105" fmla="*/ 10642669 w 18982931"/>
              <a:gd name="connsiteY1105" fmla="*/ 2477849 h 4449429"/>
              <a:gd name="connsiteX1106" fmla="*/ 10885512 w 18982931"/>
              <a:gd name="connsiteY1106" fmla="*/ 2477849 h 4449429"/>
              <a:gd name="connsiteX1107" fmla="*/ 10885512 w 18982931"/>
              <a:gd name="connsiteY1107" fmla="*/ 2292626 h 4449429"/>
              <a:gd name="connsiteX1108" fmla="*/ 10959601 w 18982931"/>
              <a:gd name="connsiteY1108" fmla="*/ 2292626 h 4449429"/>
              <a:gd name="connsiteX1109" fmla="*/ 10959601 w 18982931"/>
              <a:gd name="connsiteY1109" fmla="*/ 2477849 h 4449429"/>
              <a:gd name="connsiteX1110" fmla="*/ 11066618 w 18982931"/>
              <a:gd name="connsiteY1110" fmla="*/ 2477849 h 4449429"/>
              <a:gd name="connsiteX1111" fmla="*/ 11107778 w 18982931"/>
              <a:gd name="connsiteY1111" fmla="*/ 2284395 h 4449429"/>
              <a:gd name="connsiteX1112" fmla="*/ 11136593 w 18982931"/>
              <a:gd name="connsiteY1112" fmla="*/ 2053897 h 4449429"/>
              <a:gd name="connsiteX1113" fmla="*/ 11136593 w 18982931"/>
              <a:gd name="connsiteY1113" fmla="*/ 1061936 h 4449429"/>
              <a:gd name="connsiteX1114" fmla="*/ 11148938 w 18982931"/>
              <a:gd name="connsiteY1114" fmla="*/ 938454 h 4449429"/>
              <a:gd name="connsiteX1115" fmla="*/ 11161288 w 18982931"/>
              <a:gd name="connsiteY1115" fmla="*/ 938454 h 4449429"/>
              <a:gd name="connsiteX1116" fmla="*/ 11177753 w 18982931"/>
              <a:gd name="connsiteY1116" fmla="*/ 983729 h 4449429"/>
              <a:gd name="connsiteX1117" fmla="*/ 11231258 w 18982931"/>
              <a:gd name="connsiteY1117" fmla="*/ 572126 h 4449429"/>
              <a:gd name="connsiteX1118" fmla="*/ 11243610 w 18982931"/>
              <a:gd name="connsiteY1118" fmla="*/ 572126 h 4449429"/>
              <a:gd name="connsiteX1119" fmla="*/ 11284770 w 18982931"/>
              <a:gd name="connsiteY1119" fmla="*/ 946687 h 4449429"/>
              <a:gd name="connsiteX1120" fmla="*/ 11325929 w 18982931"/>
              <a:gd name="connsiteY1120" fmla="*/ 934337 h 4449429"/>
              <a:gd name="connsiteX1121" fmla="*/ 11342394 w 18982931"/>
              <a:gd name="connsiteY1121" fmla="*/ 1061936 h 4449429"/>
              <a:gd name="connsiteX1122" fmla="*/ 11342394 w 18982931"/>
              <a:gd name="connsiteY1122" fmla="*/ 1300666 h 4449429"/>
              <a:gd name="connsiteX1123" fmla="*/ 11358857 w 18982931"/>
              <a:gd name="connsiteY1123" fmla="*/ 2132104 h 4449429"/>
              <a:gd name="connsiteX1124" fmla="*/ 11362976 w 18982931"/>
              <a:gd name="connsiteY1124" fmla="*/ 2165031 h 4449429"/>
              <a:gd name="connsiteX1125" fmla="*/ 11453524 w 18982931"/>
              <a:gd name="connsiteY1125" fmla="*/ 2165031 h 4449429"/>
              <a:gd name="connsiteX1126" fmla="*/ 11457643 w 18982931"/>
              <a:gd name="connsiteY1126" fmla="*/ 2082711 h 4449429"/>
              <a:gd name="connsiteX1127" fmla="*/ 11535845 w 18982931"/>
              <a:gd name="connsiteY1127" fmla="*/ 2078592 h 4449429"/>
              <a:gd name="connsiteX1128" fmla="*/ 11535845 w 18982931"/>
              <a:gd name="connsiteY1128" fmla="*/ 2004505 h 4449429"/>
              <a:gd name="connsiteX1129" fmla="*/ 11548195 w 18982931"/>
              <a:gd name="connsiteY1129" fmla="*/ 1736964 h 4449429"/>
              <a:gd name="connsiteX1130" fmla="*/ 11609938 w 18982931"/>
              <a:gd name="connsiteY1130" fmla="*/ 1609365 h 4449429"/>
              <a:gd name="connsiteX1131" fmla="*/ 11688140 w 18982931"/>
              <a:gd name="connsiteY1131" fmla="*/ 1765774 h 4449429"/>
              <a:gd name="connsiteX1132" fmla="*/ 11688140 w 18982931"/>
              <a:gd name="connsiteY1132" fmla="*/ 2082711 h 4449429"/>
              <a:gd name="connsiteX1133" fmla="*/ 11910406 w 18982931"/>
              <a:gd name="connsiteY1133" fmla="*/ 2148567 h 4449429"/>
              <a:gd name="connsiteX1134" fmla="*/ 11988608 w 18982931"/>
              <a:gd name="connsiteY1134" fmla="*/ 2119754 h 4449429"/>
              <a:gd name="connsiteX1135" fmla="*/ 11991181 w 18982931"/>
              <a:gd name="connsiteY1135" fmla="*/ 2153197 h 4449429"/>
              <a:gd name="connsiteX1136" fmla="*/ 11993908 w 18982931"/>
              <a:gd name="connsiteY1136" fmla="*/ 2158900 h 4449429"/>
              <a:gd name="connsiteX1137" fmla="*/ 11993908 w 18982931"/>
              <a:gd name="connsiteY1137" fmla="*/ 2156799 h 4449429"/>
              <a:gd name="connsiteX1138" fmla="*/ 11998023 w 18982931"/>
              <a:gd name="connsiteY1138" fmla="*/ 2115639 h 4449429"/>
              <a:gd name="connsiteX1139" fmla="*/ 12010373 w 18982931"/>
              <a:gd name="connsiteY1139" fmla="*/ 2115639 h 4449429"/>
              <a:gd name="connsiteX1140" fmla="*/ 12014490 w 18982931"/>
              <a:gd name="connsiteY1140" fmla="*/ 2185614 h 4449429"/>
              <a:gd name="connsiteX1141" fmla="*/ 12055650 w 18982931"/>
              <a:gd name="connsiteY1141" fmla="*/ 2259703 h 4449429"/>
              <a:gd name="connsiteX1142" fmla="*/ 12109157 w 18982931"/>
              <a:gd name="connsiteY1142" fmla="*/ 2267933 h 4449429"/>
              <a:gd name="connsiteX1143" fmla="*/ 12137972 w 18982931"/>
              <a:gd name="connsiteY1143" fmla="*/ 2580753 h 4449429"/>
              <a:gd name="connsiteX1144" fmla="*/ 12150317 w 18982931"/>
              <a:gd name="connsiteY1144" fmla="*/ 2580753 h 4449429"/>
              <a:gd name="connsiteX1145" fmla="*/ 12179132 w 18982931"/>
              <a:gd name="connsiteY1145" fmla="*/ 2411992 h 4449429"/>
              <a:gd name="connsiteX1146" fmla="*/ 12207942 w 18982931"/>
              <a:gd name="connsiteY1146" fmla="*/ 2160917 h 4449429"/>
              <a:gd name="connsiteX1147" fmla="*/ 12216174 w 18982931"/>
              <a:gd name="connsiteY1147" fmla="*/ 2152686 h 4449429"/>
              <a:gd name="connsiteX1148" fmla="*/ 12331423 w 18982931"/>
              <a:gd name="connsiteY1148" fmla="*/ 2152686 h 4449429"/>
              <a:gd name="connsiteX1149" fmla="*/ 12331423 w 18982931"/>
              <a:gd name="connsiteY1149" fmla="*/ 2317327 h 4449429"/>
              <a:gd name="connsiteX1150" fmla="*/ 12496064 w 18982931"/>
              <a:gd name="connsiteY1150" fmla="*/ 2313208 h 4449429"/>
              <a:gd name="connsiteX1151" fmla="*/ 12557802 w 18982931"/>
              <a:gd name="connsiteY1151" fmla="*/ 2210310 h 4449429"/>
              <a:gd name="connsiteX1152" fmla="*/ 12566034 w 18982931"/>
              <a:gd name="connsiteY1152" fmla="*/ 2206191 h 4449429"/>
              <a:gd name="connsiteX1153" fmla="*/ 12598962 w 18982931"/>
              <a:gd name="connsiteY1153" fmla="*/ 2267933 h 4449429"/>
              <a:gd name="connsiteX1154" fmla="*/ 12607194 w 18982931"/>
              <a:gd name="connsiteY1154" fmla="*/ 2263816 h 4449429"/>
              <a:gd name="connsiteX1155" fmla="*/ 12607194 w 18982931"/>
              <a:gd name="connsiteY1155" fmla="*/ 1461193 h 4449429"/>
              <a:gd name="connsiteX1156" fmla="*/ 12677169 w 18982931"/>
              <a:gd name="connsiteY1156" fmla="*/ 1230695 h 4449429"/>
              <a:gd name="connsiteX1157" fmla="*/ 12920017 w 18982931"/>
              <a:gd name="connsiteY1157" fmla="*/ 1230695 h 4449429"/>
              <a:gd name="connsiteX1158" fmla="*/ 12948827 w 18982931"/>
              <a:gd name="connsiteY1158" fmla="*/ 1490003 h 4449429"/>
              <a:gd name="connsiteX1159" fmla="*/ 12948827 w 18982931"/>
              <a:gd name="connsiteY1159" fmla="*/ 1909838 h 4449429"/>
              <a:gd name="connsiteX1160" fmla="*/ 12948827 w 18982931"/>
              <a:gd name="connsiteY1160" fmla="*/ 1975695 h 4449429"/>
              <a:gd name="connsiteX1161" fmla="*/ 12969405 w 18982931"/>
              <a:gd name="connsiteY1161" fmla="*/ 1979812 h 4449429"/>
              <a:gd name="connsiteX1162" fmla="*/ 12989987 w 18982931"/>
              <a:gd name="connsiteY1162" fmla="*/ 1913955 h 4449429"/>
              <a:gd name="connsiteX1163" fmla="*/ 12989987 w 18982931"/>
              <a:gd name="connsiteY1163" fmla="*/ 1469425 h 4449429"/>
              <a:gd name="connsiteX1164" fmla="*/ 13064076 w 18982931"/>
              <a:gd name="connsiteY1164" fmla="*/ 1395336 h 4449429"/>
              <a:gd name="connsiteX1165" fmla="*/ 13146396 w 18982931"/>
              <a:gd name="connsiteY1165" fmla="*/ 1395336 h 4449429"/>
              <a:gd name="connsiteX1166" fmla="*/ 13146396 w 18982931"/>
              <a:gd name="connsiteY1166" fmla="*/ 1111328 h 4449429"/>
              <a:gd name="connsiteX1167" fmla="*/ 13216366 w 18982931"/>
              <a:gd name="connsiteY1167" fmla="*/ 1103096 h 4449429"/>
              <a:gd name="connsiteX1168" fmla="*/ 13228716 w 18982931"/>
              <a:gd name="connsiteY1168" fmla="*/ 1041358 h 4449429"/>
              <a:gd name="connsiteX1169" fmla="*/ 13368662 w 18982931"/>
              <a:gd name="connsiteY1169" fmla="*/ 1041358 h 4449429"/>
              <a:gd name="connsiteX1170" fmla="*/ 13368662 w 18982931"/>
              <a:gd name="connsiteY1170" fmla="*/ 687379 h 4449429"/>
              <a:gd name="connsiteX1171" fmla="*/ 13483911 w 18982931"/>
              <a:gd name="connsiteY1171" fmla="*/ 687379 h 4449429"/>
              <a:gd name="connsiteX1172" fmla="*/ 13483911 w 18982931"/>
              <a:gd name="connsiteY1172" fmla="*/ 617404 h 4449429"/>
              <a:gd name="connsiteX1173" fmla="*/ 13483911 w 18982931"/>
              <a:gd name="connsiteY1173" fmla="*/ 131714 h 4449429"/>
              <a:gd name="connsiteX1174" fmla="*/ 13541534 w 18982931"/>
              <a:gd name="connsiteY1174" fmla="*/ 74089 h 4449429"/>
              <a:gd name="connsiteX1175" fmla="*/ 13685593 w 18982931"/>
              <a:gd name="connsiteY1175" fmla="*/ 74089 h 4449429"/>
              <a:gd name="connsiteX1176" fmla="*/ 13730872 w 18982931"/>
              <a:gd name="connsiteY1176" fmla="*/ 49392 h 4449429"/>
              <a:gd name="connsiteX1177" fmla="*/ 13739104 w 18982931"/>
              <a:gd name="connsiteY1177"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75751 w 18982931"/>
              <a:gd name="connsiteY868" fmla="*/ 1588787 h 4449429"/>
              <a:gd name="connsiteX869" fmla="*/ 1486884 w 18982931"/>
              <a:gd name="connsiteY869" fmla="*/ 1588787 h 4449429"/>
              <a:gd name="connsiteX870" fmla="*/ 1507466 w 18982931"/>
              <a:gd name="connsiteY870" fmla="*/ 2337905 h 4449429"/>
              <a:gd name="connsiteX871" fmla="*/ 1523929 w 18982931"/>
              <a:gd name="connsiteY871" fmla="*/ 2337905 h 4449429"/>
              <a:gd name="connsiteX872" fmla="*/ 1523929 w 18982931"/>
              <a:gd name="connsiteY872" fmla="*/ 2169146 h 4449429"/>
              <a:gd name="connsiteX873" fmla="*/ 1692685 w 18982931"/>
              <a:gd name="connsiteY873" fmla="*/ 2169146 h 4449429"/>
              <a:gd name="connsiteX874" fmla="*/ 1692685 w 18982931"/>
              <a:gd name="connsiteY874" fmla="*/ 2020968 h 4449429"/>
              <a:gd name="connsiteX875" fmla="*/ 1766772 w 18982931"/>
              <a:gd name="connsiteY875" fmla="*/ 1922183 h 4449429"/>
              <a:gd name="connsiteX876" fmla="*/ 1766772 w 18982931"/>
              <a:gd name="connsiteY876" fmla="*/ 1757542 h 4449429"/>
              <a:gd name="connsiteX877" fmla="*/ 1849095 w 18982931"/>
              <a:gd name="connsiteY877" fmla="*/ 1757542 h 4449429"/>
              <a:gd name="connsiteX878" fmla="*/ 1849095 w 18982931"/>
              <a:gd name="connsiteY878" fmla="*/ 2156799 h 4449429"/>
              <a:gd name="connsiteX879" fmla="*/ 1919070 w 18982931"/>
              <a:gd name="connsiteY879" fmla="*/ 2156799 h 4449429"/>
              <a:gd name="connsiteX880" fmla="*/ 1919070 w 18982931"/>
              <a:gd name="connsiteY880" fmla="*/ 1864559 h 4449429"/>
              <a:gd name="connsiteX881" fmla="*/ 1919070 w 18982931"/>
              <a:gd name="connsiteY881" fmla="*/ 695608 h 4449429"/>
              <a:gd name="connsiteX882" fmla="*/ 2005504 w 18982931"/>
              <a:gd name="connsiteY882" fmla="*/ 609173 h 4449429"/>
              <a:gd name="connsiteX883" fmla="*/ 2026085 w 18982931"/>
              <a:gd name="connsiteY883" fmla="*/ 605054 h 4449429"/>
              <a:gd name="connsiteX884" fmla="*/ 2100174 w 18982931"/>
              <a:gd name="connsiteY884" fmla="*/ 448645 h 4449429"/>
              <a:gd name="connsiteX885" fmla="*/ 2137215 w 18982931"/>
              <a:gd name="connsiteY885" fmla="*/ 407485 h 4449429"/>
              <a:gd name="connsiteX886" fmla="*/ 2194840 w 18982931"/>
              <a:gd name="connsiteY886" fmla="*/ 337515 h 4449429"/>
              <a:gd name="connsiteX887" fmla="*/ 2198958 w 18982931"/>
              <a:gd name="connsiteY887" fmla="*/ 292236 h 4449429"/>
              <a:gd name="connsiteX888" fmla="*/ 2240121 w 18982931"/>
              <a:gd name="connsiteY888" fmla="*/ 358093 h 4449429"/>
              <a:gd name="connsiteX889" fmla="*/ 2273047 w 18982931"/>
              <a:gd name="connsiteY889" fmla="*/ 444532 h 4449429"/>
              <a:gd name="connsiteX890" fmla="*/ 2330670 w 18982931"/>
              <a:gd name="connsiteY890" fmla="*/ 563894 h 4449429"/>
              <a:gd name="connsiteX891" fmla="*/ 2351248 w 18982931"/>
              <a:gd name="connsiteY891" fmla="*/ 613286 h 4449429"/>
              <a:gd name="connsiteX892" fmla="*/ 2429455 w 18982931"/>
              <a:gd name="connsiteY892" fmla="*/ 675029 h 4449429"/>
              <a:gd name="connsiteX893" fmla="*/ 2470614 w 18982931"/>
              <a:gd name="connsiteY893" fmla="*/ 757350 h 4449429"/>
              <a:gd name="connsiteX894" fmla="*/ 2470614 w 18982931"/>
              <a:gd name="connsiteY894" fmla="*/ 1086631 h 4449429"/>
              <a:gd name="connsiteX895" fmla="*/ 2470614 w 18982931"/>
              <a:gd name="connsiteY895" fmla="*/ 2008622 h 4449429"/>
              <a:gd name="connsiteX896" fmla="*/ 2487080 w 18982931"/>
              <a:gd name="connsiteY896" fmla="*/ 2053897 h 4449429"/>
              <a:gd name="connsiteX897" fmla="*/ 2499426 w 18982931"/>
              <a:gd name="connsiteY897" fmla="*/ 1897488 h 4449429"/>
              <a:gd name="connsiteX898" fmla="*/ 2602322 w 18982931"/>
              <a:gd name="connsiteY898" fmla="*/ 1798703 h 4449429"/>
              <a:gd name="connsiteX899" fmla="*/ 2836935 w 18982931"/>
              <a:gd name="connsiteY899" fmla="*/ 1798703 h 4449429"/>
              <a:gd name="connsiteX900" fmla="*/ 2836935 w 18982931"/>
              <a:gd name="connsiteY900" fmla="*/ 1860446 h 4449429"/>
              <a:gd name="connsiteX901" fmla="*/ 2836935 w 18982931"/>
              <a:gd name="connsiteY901" fmla="*/ 2263816 h 4449429"/>
              <a:gd name="connsiteX902" fmla="*/ 2845169 w 18982931"/>
              <a:gd name="connsiteY902" fmla="*/ 2304976 h 4449429"/>
              <a:gd name="connsiteX903" fmla="*/ 2861629 w 18982931"/>
              <a:gd name="connsiteY903" fmla="*/ 2300858 h 4449429"/>
              <a:gd name="connsiteX904" fmla="*/ 2861629 w 18982931"/>
              <a:gd name="connsiteY904" fmla="*/ 2247351 h 4449429"/>
              <a:gd name="connsiteX905" fmla="*/ 2869861 w 18982931"/>
              <a:gd name="connsiteY905" fmla="*/ 1996272 h 4449429"/>
              <a:gd name="connsiteX906" fmla="*/ 2923374 w 18982931"/>
              <a:gd name="connsiteY906" fmla="*/ 1967462 h 4449429"/>
              <a:gd name="connsiteX907" fmla="*/ 2939836 w 18982931"/>
              <a:gd name="connsiteY907" fmla="*/ 2300858 h 4449429"/>
              <a:gd name="connsiteX908" fmla="*/ 2956300 w 18982931"/>
              <a:gd name="connsiteY908" fmla="*/ 2300858 h 4449429"/>
              <a:gd name="connsiteX909" fmla="*/ 2989230 w 18982931"/>
              <a:gd name="connsiteY909" fmla="*/ 2111521 h 4449429"/>
              <a:gd name="connsiteX910" fmla="*/ 3018038 w 18982931"/>
              <a:gd name="connsiteY910" fmla="*/ 2058015 h 4449429"/>
              <a:gd name="connsiteX911" fmla="*/ 3034502 w 18982931"/>
              <a:gd name="connsiteY911" fmla="*/ 2123871 h 4449429"/>
              <a:gd name="connsiteX912" fmla="*/ 3038620 w 18982931"/>
              <a:gd name="connsiteY912" fmla="*/ 2132104 h 4449429"/>
              <a:gd name="connsiteX913" fmla="*/ 3088018 w 18982931"/>
              <a:gd name="connsiteY913" fmla="*/ 2140336 h 4449429"/>
              <a:gd name="connsiteX914" fmla="*/ 3095320 w 18982931"/>
              <a:gd name="connsiteY914" fmla="*/ 2275334 h 4449429"/>
              <a:gd name="connsiteX915" fmla="*/ 3162101 w 18982931"/>
              <a:gd name="connsiteY915" fmla="*/ 2275334 h 4449429"/>
              <a:gd name="connsiteX916" fmla="*/ 3162101 w 18982931"/>
              <a:gd name="connsiteY916" fmla="*/ 1580555 h 4449429"/>
              <a:gd name="connsiteX917" fmla="*/ 3162101 w 18982931"/>
              <a:gd name="connsiteY917" fmla="*/ 1531163 h 4449429"/>
              <a:gd name="connsiteX918" fmla="*/ 3199146 w 18982931"/>
              <a:gd name="connsiteY918" fmla="*/ 1498235 h 4449429"/>
              <a:gd name="connsiteX919" fmla="*/ 3281469 w 18982931"/>
              <a:gd name="connsiteY919" fmla="*/ 1498235 h 4449429"/>
              <a:gd name="connsiteX920" fmla="*/ 3281469 w 18982931"/>
              <a:gd name="connsiteY920" fmla="*/ 1325362 h 4449429"/>
              <a:gd name="connsiteX921" fmla="*/ 3343207 w 18982931"/>
              <a:gd name="connsiteY921" fmla="*/ 1263619 h 4449429"/>
              <a:gd name="connsiteX922" fmla="*/ 3544891 w 18982931"/>
              <a:gd name="connsiteY922" fmla="*/ 1263619 h 4449429"/>
              <a:gd name="connsiteX923" fmla="*/ 3544891 w 18982931"/>
              <a:gd name="connsiteY923" fmla="*/ 712071 h 4449429"/>
              <a:gd name="connsiteX924" fmla="*/ 3561357 w 18982931"/>
              <a:gd name="connsiteY924" fmla="*/ 555662 h 4449429"/>
              <a:gd name="connsiteX925" fmla="*/ 3606633 w 18982931"/>
              <a:gd name="connsiteY925" fmla="*/ 316933 h 4449429"/>
              <a:gd name="connsiteX926" fmla="*/ 3614865 w 18982931"/>
              <a:gd name="connsiteY926" fmla="*/ 279891 h 4449429"/>
              <a:gd name="connsiteX927" fmla="*/ 3676603 w 18982931"/>
              <a:gd name="connsiteY927" fmla="*/ 341628 h 4449429"/>
              <a:gd name="connsiteX928" fmla="*/ 3684835 w 18982931"/>
              <a:gd name="connsiteY928" fmla="*/ 386907 h 4449429"/>
              <a:gd name="connsiteX929" fmla="*/ 3742460 w 18982931"/>
              <a:gd name="connsiteY929" fmla="*/ 481574 h 4449429"/>
              <a:gd name="connsiteX930" fmla="*/ 3763042 w 18982931"/>
              <a:gd name="connsiteY930" fmla="*/ 703838 h 4449429"/>
              <a:gd name="connsiteX931" fmla="*/ 3763042 w 18982931"/>
              <a:gd name="connsiteY931" fmla="*/ 1144256 h 4449429"/>
              <a:gd name="connsiteX932" fmla="*/ 3771275 w 18982931"/>
              <a:gd name="connsiteY932" fmla="*/ 1181298 h 4449429"/>
              <a:gd name="connsiteX933" fmla="*/ 3775390 w 18982931"/>
              <a:gd name="connsiteY933" fmla="*/ 1115443 h 4449429"/>
              <a:gd name="connsiteX934" fmla="*/ 3923568 w 18982931"/>
              <a:gd name="connsiteY934" fmla="*/ 996079 h 4449429"/>
              <a:gd name="connsiteX935" fmla="*/ 3940029 w 18982931"/>
              <a:gd name="connsiteY935" fmla="*/ 1020776 h 4449429"/>
              <a:gd name="connsiteX936" fmla="*/ 3960611 w 18982931"/>
              <a:gd name="connsiteY936" fmla="*/ 1321244 h 4449429"/>
              <a:gd name="connsiteX937" fmla="*/ 3960611 w 18982931"/>
              <a:gd name="connsiteY937" fmla="*/ 1584670 h 4449429"/>
              <a:gd name="connsiteX938" fmla="*/ 3977076 w 18982931"/>
              <a:gd name="connsiteY938" fmla="*/ 1625830 h 4449429"/>
              <a:gd name="connsiteX939" fmla="*/ 4010007 w 18982931"/>
              <a:gd name="connsiteY939" fmla="*/ 1666990 h 4449429"/>
              <a:gd name="connsiteX940" fmla="*/ 4055279 w 18982931"/>
              <a:gd name="connsiteY940" fmla="*/ 1819286 h 4449429"/>
              <a:gd name="connsiteX941" fmla="*/ 4104670 w 18982931"/>
              <a:gd name="connsiteY941" fmla="*/ 1819286 h 4449429"/>
              <a:gd name="connsiteX942" fmla="*/ 4108788 w 18982931"/>
              <a:gd name="connsiteY942" fmla="*/ 1741079 h 4449429"/>
              <a:gd name="connsiteX943" fmla="*/ 4211689 w 18982931"/>
              <a:gd name="connsiteY943" fmla="*/ 1741079 h 4449429"/>
              <a:gd name="connsiteX944" fmla="*/ 4252847 w 18982931"/>
              <a:gd name="connsiteY944" fmla="*/ 1559973 h 4449429"/>
              <a:gd name="connsiteX945" fmla="*/ 4265197 w 18982931"/>
              <a:gd name="connsiteY945" fmla="*/ 1559973 h 4449429"/>
              <a:gd name="connsiteX946" fmla="*/ 4277546 w 18982931"/>
              <a:gd name="connsiteY946" fmla="*/ 1592900 h 4449429"/>
              <a:gd name="connsiteX947" fmla="*/ 4302239 w 18982931"/>
              <a:gd name="connsiteY947" fmla="*/ 1708150 h 4449429"/>
              <a:gd name="connsiteX948" fmla="*/ 4368100 w 18982931"/>
              <a:gd name="connsiteY948" fmla="*/ 1741079 h 4449429"/>
              <a:gd name="connsiteX949" fmla="*/ 4363984 w 18982931"/>
              <a:gd name="connsiteY949" fmla="*/ 1634062 h 4449429"/>
              <a:gd name="connsiteX950" fmla="*/ 4372218 w 18982931"/>
              <a:gd name="connsiteY950" fmla="*/ 839670 h 4449429"/>
              <a:gd name="connsiteX951" fmla="*/ 4442184 w 18982931"/>
              <a:gd name="connsiteY951" fmla="*/ 279891 h 4449429"/>
              <a:gd name="connsiteX952" fmla="*/ 4479230 w 18982931"/>
              <a:gd name="connsiteY952" fmla="*/ 234611 h 4449429"/>
              <a:gd name="connsiteX953" fmla="*/ 4520394 w 18982931"/>
              <a:gd name="connsiteY953" fmla="*/ 284004 h 4449429"/>
              <a:gd name="connsiteX954" fmla="*/ 4549200 w 18982931"/>
              <a:gd name="connsiteY954" fmla="*/ 440413 h 4449429"/>
              <a:gd name="connsiteX955" fmla="*/ 4680914 w 18982931"/>
              <a:gd name="connsiteY955" fmla="*/ 395140 h 4449429"/>
              <a:gd name="connsiteX956" fmla="*/ 4759121 w 18982931"/>
              <a:gd name="connsiteY956" fmla="*/ 460995 h 4449429"/>
              <a:gd name="connsiteX957" fmla="*/ 4771466 w 18982931"/>
              <a:gd name="connsiteY957" fmla="*/ 493924 h 4449429"/>
              <a:gd name="connsiteX958" fmla="*/ 4888657 w 18982931"/>
              <a:gd name="connsiteY958" fmla="*/ 747622 h 4449429"/>
              <a:gd name="connsiteX959" fmla="*/ 4888893 w 18982931"/>
              <a:gd name="connsiteY959" fmla="*/ 807315 h 4449429"/>
              <a:gd name="connsiteX960" fmla="*/ 4856617 w 18982931"/>
              <a:gd name="connsiteY960" fmla="*/ 807315 h 4449429"/>
              <a:gd name="connsiteX961" fmla="*/ 4856617 w 18982931"/>
              <a:gd name="connsiteY961" fmla="*/ 944475 h 4449429"/>
              <a:gd name="connsiteX962" fmla="*/ 4888332 w 18982931"/>
              <a:gd name="connsiteY962" fmla="*/ 944475 h 4449429"/>
              <a:gd name="connsiteX963" fmla="*/ 4888325 w 18982931"/>
              <a:gd name="connsiteY963" fmla="*/ 945600 h 4449429"/>
              <a:gd name="connsiteX964" fmla="*/ 4890835 w 18982931"/>
              <a:gd name="connsiteY964" fmla="*/ 1609365 h 4449429"/>
              <a:gd name="connsiteX965" fmla="*/ 4952574 w 18982931"/>
              <a:gd name="connsiteY965" fmla="*/ 1617597 h 4449429"/>
              <a:gd name="connsiteX966" fmla="*/ 4952574 w 18982931"/>
              <a:gd name="connsiteY966" fmla="*/ 1868678 h 4449429"/>
              <a:gd name="connsiteX967" fmla="*/ 4956691 w 18982931"/>
              <a:gd name="connsiteY967" fmla="*/ 1905720 h 4449429"/>
              <a:gd name="connsiteX968" fmla="*/ 4981387 w 18982931"/>
              <a:gd name="connsiteY968" fmla="*/ 1967462 h 4449429"/>
              <a:gd name="connsiteX969" fmla="*/ 4981387 w 18982931"/>
              <a:gd name="connsiteY969" fmla="*/ 2058015 h 4449429"/>
              <a:gd name="connsiteX970" fmla="*/ 5001966 w 18982931"/>
              <a:gd name="connsiteY970" fmla="*/ 2086824 h 4449429"/>
              <a:gd name="connsiteX971" fmla="*/ 5018429 w 18982931"/>
              <a:gd name="connsiteY971" fmla="*/ 2078592 h 4449429"/>
              <a:gd name="connsiteX972" fmla="*/ 5018429 w 18982931"/>
              <a:gd name="connsiteY972" fmla="*/ 1881023 h 4449429"/>
              <a:gd name="connsiteX973" fmla="*/ 5018429 w 18982931"/>
              <a:gd name="connsiteY973" fmla="*/ 1366522 h 4449429"/>
              <a:gd name="connsiteX974" fmla="*/ 5034894 w 18982931"/>
              <a:gd name="connsiteY974" fmla="*/ 864367 h 4449429"/>
              <a:gd name="connsiteX975" fmla="*/ 5067821 w 18982931"/>
              <a:gd name="connsiteY975" fmla="*/ 197569 h 4449429"/>
              <a:gd name="connsiteX976" fmla="*/ 5080173 w 18982931"/>
              <a:gd name="connsiteY976" fmla="*/ 102899 h 4449429"/>
              <a:gd name="connsiteX977" fmla="*/ 5216000 w 18982931"/>
              <a:gd name="connsiteY977" fmla="*/ 37042 h 4449429"/>
              <a:gd name="connsiteX978" fmla="*/ 5248927 w 18982931"/>
              <a:gd name="connsiteY978" fmla="*/ 69972 h 4449429"/>
              <a:gd name="connsiteX979" fmla="*/ 5372409 w 18982931"/>
              <a:gd name="connsiteY979" fmla="*/ 69972 h 4449429"/>
              <a:gd name="connsiteX980" fmla="*/ 5434151 w 18982931"/>
              <a:gd name="connsiteY980" fmla="*/ 131714 h 4449429"/>
              <a:gd name="connsiteX981" fmla="*/ 5434151 w 18982931"/>
              <a:gd name="connsiteY981" fmla="*/ 382788 h 4449429"/>
              <a:gd name="connsiteX982" fmla="*/ 5434151 w 18982931"/>
              <a:gd name="connsiteY982" fmla="*/ 683261 h 4449429"/>
              <a:gd name="connsiteX983" fmla="*/ 5545282 w 18982931"/>
              <a:gd name="connsiteY983" fmla="*/ 687375 h 4449429"/>
              <a:gd name="connsiteX984" fmla="*/ 5545282 w 18982931"/>
              <a:gd name="connsiteY984" fmla="*/ 1045471 h 4449429"/>
              <a:gd name="connsiteX985" fmla="*/ 5676994 w 18982931"/>
              <a:gd name="connsiteY985" fmla="*/ 1045471 h 4449429"/>
              <a:gd name="connsiteX986" fmla="*/ 5685227 w 18982931"/>
              <a:gd name="connsiteY986" fmla="*/ 1103096 h 4449429"/>
              <a:gd name="connsiteX987" fmla="*/ 5759314 w 18982931"/>
              <a:gd name="connsiteY987" fmla="*/ 1193648 h 4449429"/>
              <a:gd name="connsiteX988" fmla="*/ 5759314 w 18982931"/>
              <a:gd name="connsiteY988" fmla="*/ 1395331 h 4449429"/>
              <a:gd name="connsiteX989" fmla="*/ 5825171 w 18982931"/>
              <a:gd name="connsiteY989" fmla="*/ 1395331 h 4449429"/>
              <a:gd name="connsiteX990" fmla="*/ 5903378 w 18982931"/>
              <a:gd name="connsiteY990" fmla="*/ 1477653 h 4449429"/>
              <a:gd name="connsiteX991" fmla="*/ 5903378 w 18982931"/>
              <a:gd name="connsiteY991" fmla="*/ 1918070 h 4449429"/>
              <a:gd name="connsiteX992" fmla="*/ 5936306 w 18982931"/>
              <a:gd name="connsiteY992" fmla="*/ 1975695 h 4449429"/>
              <a:gd name="connsiteX993" fmla="*/ 5965115 w 18982931"/>
              <a:gd name="connsiteY993" fmla="*/ 1275969 h 4449429"/>
              <a:gd name="connsiteX994" fmla="*/ 5969235 w 18982931"/>
              <a:gd name="connsiteY994" fmla="*/ 1238922 h 4449429"/>
              <a:gd name="connsiteX995" fmla="*/ 6166804 w 18982931"/>
              <a:gd name="connsiteY995" fmla="*/ 1238922 h 4449429"/>
              <a:gd name="connsiteX996" fmla="*/ 6216196 w 18982931"/>
              <a:gd name="connsiteY996" fmla="*/ 1288315 h 4449429"/>
              <a:gd name="connsiteX997" fmla="*/ 6236774 w 18982931"/>
              <a:gd name="connsiteY997" fmla="*/ 1428261 h 4449429"/>
              <a:gd name="connsiteX998" fmla="*/ 6273821 w 18982931"/>
              <a:gd name="connsiteY998" fmla="*/ 1498235 h 4449429"/>
              <a:gd name="connsiteX999" fmla="*/ 6273821 w 18982931"/>
              <a:gd name="connsiteY999" fmla="*/ 2230888 h 4449429"/>
              <a:gd name="connsiteX1000" fmla="*/ 6277935 w 18982931"/>
              <a:gd name="connsiteY1000" fmla="*/ 2280280 h 4449429"/>
              <a:gd name="connsiteX1001" fmla="*/ 6319095 w 18982931"/>
              <a:gd name="connsiteY1001" fmla="*/ 2193841 h 4449429"/>
              <a:gd name="connsiteX1002" fmla="*/ 6364373 w 18982931"/>
              <a:gd name="connsiteY1002" fmla="*/ 2288513 h 4449429"/>
              <a:gd name="connsiteX1003" fmla="*/ 6389068 w 18982931"/>
              <a:gd name="connsiteY1003" fmla="*/ 2313208 h 4449429"/>
              <a:gd name="connsiteX1004" fmla="*/ 6541355 w 18982931"/>
              <a:gd name="connsiteY1004" fmla="*/ 2313208 h 4449429"/>
              <a:gd name="connsiteX1005" fmla="*/ 6541355 w 18982931"/>
              <a:gd name="connsiteY1005" fmla="*/ 2148567 h 4449429"/>
              <a:gd name="connsiteX1006" fmla="*/ 6660723 w 18982931"/>
              <a:gd name="connsiteY1006" fmla="*/ 2148567 h 4449429"/>
              <a:gd name="connsiteX1007" fmla="*/ 6660723 w 18982931"/>
              <a:gd name="connsiteY1007" fmla="*/ 2259698 h 4449429"/>
              <a:gd name="connsiteX1008" fmla="*/ 6705999 w 18982931"/>
              <a:gd name="connsiteY1008" fmla="*/ 2551938 h 4449429"/>
              <a:gd name="connsiteX1009" fmla="*/ 6714228 w 18982931"/>
              <a:gd name="connsiteY1009" fmla="*/ 2580748 h 4449429"/>
              <a:gd name="connsiteX1010" fmla="*/ 6722461 w 18982931"/>
              <a:gd name="connsiteY1010" fmla="*/ 2576634 h 4449429"/>
              <a:gd name="connsiteX1011" fmla="*/ 6751278 w 18982931"/>
              <a:gd name="connsiteY1011" fmla="*/ 2263816 h 4449429"/>
              <a:gd name="connsiteX1012" fmla="*/ 6800669 w 18982931"/>
              <a:gd name="connsiteY1012" fmla="*/ 2255583 h 4449429"/>
              <a:gd name="connsiteX1013" fmla="*/ 6837709 w 18982931"/>
              <a:gd name="connsiteY1013" fmla="*/ 2181496 h 4449429"/>
              <a:gd name="connsiteX1014" fmla="*/ 6841831 w 18982931"/>
              <a:gd name="connsiteY1014" fmla="*/ 2152681 h 4449429"/>
              <a:gd name="connsiteX1015" fmla="*/ 6845941 w 18982931"/>
              <a:gd name="connsiteY1015" fmla="*/ 2115639 h 4449429"/>
              <a:gd name="connsiteX1016" fmla="*/ 6857139 w 18982931"/>
              <a:gd name="connsiteY1016" fmla="*/ 2115639 h 4449429"/>
              <a:gd name="connsiteX1017" fmla="*/ 6899298 w 18982931"/>
              <a:gd name="connsiteY1017" fmla="*/ 2109470 h 4449429"/>
              <a:gd name="connsiteX1018" fmla="*/ 6922965 w 18982931"/>
              <a:gd name="connsiteY1018" fmla="*/ 2140339 h 4449429"/>
              <a:gd name="connsiteX1019" fmla="*/ 7009406 w 18982931"/>
              <a:gd name="connsiteY1019" fmla="*/ 2070365 h 4449429"/>
              <a:gd name="connsiteX1020" fmla="*/ 7145231 w 18982931"/>
              <a:gd name="connsiteY1020" fmla="*/ 2066247 h 4449429"/>
              <a:gd name="connsiteX1021" fmla="*/ 7145231 w 18982931"/>
              <a:gd name="connsiteY1021" fmla="*/ 1901605 h 4449429"/>
              <a:gd name="connsiteX1022" fmla="*/ 7145231 w 18982931"/>
              <a:gd name="connsiteY1022" fmla="*/ 1769896 h 4449429"/>
              <a:gd name="connsiteX1023" fmla="*/ 7215204 w 18982931"/>
              <a:gd name="connsiteY1023" fmla="*/ 1597024 h 4449429"/>
              <a:gd name="connsiteX1024" fmla="*/ 7285174 w 18982931"/>
              <a:gd name="connsiteY1024" fmla="*/ 1753433 h 4449429"/>
              <a:gd name="connsiteX1025" fmla="*/ 7297524 w 18982931"/>
              <a:gd name="connsiteY1025" fmla="*/ 2062134 h 4449429"/>
              <a:gd name="connsiteX1026" fmla="*/ 7367494 w 18982931"/>
              <a:gd name="connsiteY1026" fmla="*/ 2066247 h 4449429"/>
              <a:gd name="connsiteX1027" fmla="*/ 7371610 w 18982931"/>
              <a:gd name="connsiteY1027" fmla="*/ 2148567 h 4449429"/>
              <a:gd name="connsiteX1028" fmla="*/ 7462167 w 18982931"/>
              <a:gd name="connsiteY1028" fmla="*/ 2148567 h 4449429"/>
              <a:gd name="connsiteX1029" fmla="*/ 7462167 w 18982931"/>
              <a:gd name="connsiteY1029" fmla="*/ 2095061 h 4449429"/>
              <a:gd name="connsiteX1030" fmla="*/ 7462167 w 18982931"/>
              <a:gd name="connsiteY1030" fmla="*/ 1597024 h 4449429"/>
              <a:gd name="connsiteX1031" fmla="*/ 7482743 w 18982931"/>
              <a:gd name="connsiteY1031" fmla="*/ 1008430 h 4449429"/>
              <a:gd name="connsiteX1032" fmla="*/ 7495096 w 18982931"/>
              <a:gd name="connsiteY1032" fmla="*/ 921991 h 4449429"/>
              <a:gd name="connsiteX1033" fmla="*/ 7536254 w 18982931"/>
              <a:gd name="connsiteY1033" fmla="*/ 934341 h 4449429"/>
              <a:gd name="connsiteX1034" fmla="*/ 7577416 w 18982931"/>
              <a:gd name="connsiteY1034" fmla="*/ 563899 h 4449429"/>
              <a:gd name="connsiteX1035" fmla="*/ 7589759 w 18982931"/>
              <a:gd name="connsiteY1035" fmla="*/ 563899 h 4449429"/>
              <a:gd name="connsiteX1036" fmla="*/ 7639153 w 18982931"/>
              <a:gd name="connsiteY1036" fmla="*/ 975501 h 4449429"/>
              <a:gd name="connsiteX1037" fmla="*/ 7655614 w 18982931"/>
              <a:gd name="connsiteY1037" fmla="*/ 926109 h 4449429"/>
              <a:gd name="connsiteX1038" fmla="*/ 7667968 w 18982931"/>
              <a:gd name="connsiteY1038" fmla="*/ 926109 h 4449429"/>
              <a:gd name="connsiteX1039" fmla="*/ 7676196 w 18982931"/>
              <a:gd name="connsiteY1039" fmla="*/ 1037243 h 4449429"/>
              <a:gd name="connsiteX1040" fmla="*/ 7676196 w 18982931"/>
              <a:gd name="connsiteY1040" fmla="*/ 2049787 h 4449429"/>
              <a:gd name="connsiteX1041" fmla="*/ 7705009 w 18982931"/>
              <a:gd name="connsiteY1041" fmla="*/ 2267935 h 4449429"/>
              <a:gd name="connsiteX1042" fmla="*/ 7750287 w 18982931"/>
              <a:gd name="connsiteY1042" fmla="*/ 2469622 h 4449429"/>
              <a:gd name="connsiteX1043" fmla="*/ 7849072 w 18982931"/>
              <a:gd name="connsiteY1043" fmla="*/ 2469622 h 4449429"/>
              <a:gd name="connsiteX1044" fmla="*/ 7849072 w 18982931"/>
              <a:gd name="connsiteY1044" fmla="*/ 2284398 h 4449429"/>
              <a:gd name="connsiteX1045" fmla="*/ 7919042 w 18982931"/>
              <a:gd name="connsiteY1045" fmla="*/ 2284398 h 4449429"/>
              <a:gd name="connsiteX1046" fmla="*/ 7919042 w 18982931"/>
              <a:gd name="connsiteY1046" fmla="*/ 2473736 h 4449429"/>
              <a:gd name="connsiteX1047" fmla="*/ 8108380 w 18982931"/>
              <a:gd name="connsiteY1047" fmla="*/ 2473736 h 4449429"/>
              <a:gd name="connsiteX1048" fmla="*/ 8142338 w 18982931"/>
              <a:gd name="connsiteY1048" fmla="*/ 2481454 h 4449429"/>
              <a:gd name="connsiteX1049" fmla="*/ 8144242 w 18982931"/>
              <a:gd name="connsiteY1049" fmla="*/ 2485067 h 4449429"/>
              <a:gd name="connsiteX1050" fmla="*/ 8144242 w 18982931"/>
              <a:gd name="connsiteY1050" fmla="*/ 1280084 h 4449429"/>
              <a:gd name="connsiteX1051" fmla="*/ 8189518 w 18982931"/>
              <a:gd name="connsiteY1051" fmla="*/ 1115443 h 4449429"/>
              <a:gd name="connsiteX1052" fmla="*/ 8230679 w 18982931"/>
              <a:gd name="connsiteY1052" fmla="*/ 1090746 h 4449429"/>
              <a:gd name="connsiteX1053" fmla="*/ 8477642 w 18982931"/>
              <a:gd name="connsiteY1053" fmla="*/ 1090746 h 4449429"/>
              <a:gd name="connsiteX1054" fmla="*/ 8518799 w 18982931"/>
              <a:gd name="connsiteY1054" fmla="*/ 1111328 h 4449429"/>
              <a:gd name="connsiteX1055" fmla="*/ 8568194 w 18982931"/>
              <a:gd name="connsiteY1055" fmla="*/ 1288315 h 4449429"/>
              <a:gd name="connsiteX1056" fmla="*/ 8572304 w 18982931"/>
              <a:gd name="connsiteY1056" fmla="*/ 2152681 h 4449429"/>
              <a:gd name="connsiteX1057" fmla="*/ 8572304 w 18982931"/>
              <a:gd name="connsiteY1057" fmla="*/ 2222656 h 4449429"/>
              <a:gd name="connsiteX1058" fmla="*/ 8827499 w 18982931"/>
              <a:gd name="connsiteY1058" fmla="*/ 2222656 h 4449429"/>
              <a:gd name="connsiteX1059" fmla="*/ 8827499 w 18982931"/>
              <a:gd name="connsiteY1059" fmla="*/ 2053897 h 4449429"/>
              <a:gd name="connsiteX1060" fmla="*/ 8827499 w 18982931"/>
              <a:gd name="connsiteY1060" fmla="*/ 1996272 h 4449429"/>
              <a:gd name="connsiteX1061" fmla="*/ 8926285 w 18982931"/>
              <a:gd name="connsiteY1061" fmla="*/ 1876910 h 4449429"/>
              <a:gd name="connsiteX1062" fmla="*/ 8926285 w 18982931"/>
              <a:gd name="connsiteY1062" fmla="*/ 1757542 h 4449429"/>
              <a:gd name="connsiteX1063" fmla="*/ 8926285 w 18982931"/>
              <a:gd name="connsiteY1063" fmla="*/ 1527045 h 4449429"/>
              <a:gd name="connsiteX1064" fmla="*/ 8950980 w 18982931"/>
              <a:gd name="connsiteY1064" fmla="*/ 1432378 h 4449429"/>
              <a:gd name="connsiteX1065" fmla="*/ 8950980 w 18982931"/>
              <a:gd name="connsiteY1065" fmla="*/ 1424146 h 4449429"/>
              <a:gd name="connsiteX1066" fmla="*/ 8983911 w 18982931"/>
              <a:gd name="connsiteY1066" fmla="*/ 1107210 h 4449429"/>
              <a:gd name="connsiteX1067" fmla="*/ 8992140 w 18982931"/>
              <a:gd name="connsiteY1067" fmla="*/ 1049586 h 4449429"/>
              <a:gd name="connsiteX1068" fmla="*/ 9012723 w 18982931"/>
              <a:gd name="connsiteY1068" fmla="*/ 1049586 h 4449429"/>
              <a:gd name="connsiteX1069" fmla="*/ 9049767 w 18982931"/>
              <a:gd name="connsiteY1069" fmla="*/ 1325362 h 4449429"/>
              <a:gd name="connsiteX1070" fmla="*/ 9115624 w 18982931"/>
              <a:gd name="connsiteY1070" fmla="*/ 1329476 h 4449429"/>
              <a:gd name="connsiteX1071" fmla="*/ 9165014 w 18982931"/>
              <a:gd name="connsiteY1071" fmla="*/ 1436493 h 4449429"/>
              <a:gd name="connsiteX1072" fmla="*/ 9181479 w 18982931"/>
              <a:gd name="connsiteY1072" fmla="*/ 1494116 h 4449429"/>
              <a:gd name="connsiteX1073" fmla="*/ 9181479 w 18982931"/>
              <a:gd name="connsiteY1073" fmla="*/ 1823399 h 4449429"/>
              <a:gd name="connsiteX1074" fmla="*/ 9181479 w 18982931"/>
              <a:gd name="connsiteY1074" fmla="*/ 1881023 h 4449429"/>
              <a:gd name="connsiteX1075" fmla="*/ 9280267 w 18982931"/>
              <a:gd name="connsiteY1075" fmla="*/ 1881023 h 4449429"/>
              <a:gd name="connsiteX1076" fmla="*/ 9280267 w 18982931"/>
              <a:gd name="connsiteY1076" fmla="*/ 1815166 h 4449429"/>
              <a:gd name="connsiteX1077" fmla="*/ 9280267 w 18982931"/>
              <a:gd name="connsiteY1077" fmla="*/ 304587 h 4449429"/>
              <a:gd name="connsiteX1078" fmla="*/ 9346122 w 18982931"/>
              <a:gd name="connsiteY1078" fmla="*/ 238731 h 4449429"/>
              <a:gd name="connsiteX1079" fmla="*/ 9453137 w 18982931"/>
              <a:gd name="connsiteY1079" fmla="*/ 341628 h 4449429"/>
              <a:gd name="connsiteX1080" fmla="*/ 9453137 w 18982931"/>
              <a:gd name="connsiteY1080" fmla="*/ 1815166 h 4449429"/>
              <a:gd name="connsiteX1081" fmla="*/ 9453137 w 18982931"/>
              <a:gd name="connsiteY1081" fmla="*/ 1876910 h 4449429"/>
              <a:gd name="connsiteX1082" fmla="*/ 9551919 w 18982931"/>
              <a:gd name="connsiteY1082" fmla="*/ 1876910 h 4449429"/>
              <a:gd name="connsiteX1083" fmla="*/ 9551919 w 18982931"/>
              <a:gd name="connsiteY1083" fmla="*/ 1724614 h 4449429"/>
              <a:gd name="connsiteX1084" fmla="*/ 9551919 w 18982931"/>
              <a:gd name="connsiteY1084" fmla="*/ 1481771 h 4449429"/>
              <a:gd name="connsiteX1085" fmla="*/ 9597198 w 18982931"/>
              <a:gd name="connsiteY1085" fmla="*/ 1374754 h 4449429"/>
              <a:gd name="connsiteX1086" fmla="*/ 9613662 w 18982931"/>
              <a:gd name="connsiteY1086" fmla="*/ 1325362 h 4449429"/>
              <a:gd name="connsiteX1087" fmla="*/ 9683632 w 18982931"/>
              <a:gd name="connsiteY1087" fmla="*/ 1325362 h 4449429"/>
              <a:gd name="connsiteX1088" fmla="*/ 9683632 w 18982931"/>
              <a:gd name="connsiteY1088" fmla="*/ 1522931 h 4449429"/>
              <a:gd name="connsiteX1089" fmla="*/ 9819464 w 18982931"/>
              <a:gd name="connsiteY1089" fmla="*/ 1522931 h 4449429"/>
              <a:gd name="connsiteX1090" fmla="*/ 9819464 w 18982931"/>
              <a:gd name="connsiteY1090" fmla="*/ 1720501 h 4449429"/>
              <a:gd name="connsiteX1091" fmla="*/ 9819464 w 18982931"/>
              <a:gd name="connsiteY1091" fmla="*/ 1835749 h 4449429"/>
              <a:gd name="connsiteX1092" fmla="*/ 9868856 w 18982931"/>
              <a:gd name="connsiteY1092" fmla="*/ 1885142 h 4449429"/>
              <a:gd name="connsiteX1093" fmla="*/ 9922361 w 18982931"/>
              <a:gd name="connsiteY1093" fmla="*/ 1938648 h 4449429"/>
              <a:gd name="connsiteX1094" fmla="*/ 9922361 w 18982931"/>
              <a:gd name="connsiteY1094" fmla="*/ 2226770 h 4449429"/>
              <a:gd name="connsiteX1095" fmla="*/ 10189906 w 18982931"/>
              <a:gd name="connsiteY1095" fmla="*/ 2226770 h 4449429"/>
              <a:gd name="connsiteX1096" fmla="*/ 10189906 w 18982931"/>
              <a:gd name="connsiteY1096" fmla="*/ 1864559 h 4449429"/>
              <a:gd name="connsiteX1097" fmla="*/ 10251644 w 18982931"/>
              <a:gd name="connsiteY1097" fmla="*/ 1852213 h 4449429"/>
              <a:gd name="connsiteX1098" fmla="*/ 10251644 w 18982931"/>
              <a:gd name="connsiteY1098" fmla="*/ 1465306 h 4449429"/>
              <a:gd name="connsiteX1099" fmla="*/ 10198137 w 18982931"/>
              <a:gd name="connsiteY1099" fmla="*/ 1461188 h 4449429"/>
              <a:gd name="connsiteX1100" fmla="*/ 10198137 w 18982931"/>
              <a:gd name="connsiteY1100" fmla="*/ 1317129 h 4449429"/>
              <a:gd name="connsiteX1101" fmla="*/ 10572694 w 18982931"/>
              <a:gd name="connsiteY1101" fmla="*/ 1317129 h 4449429"/>
              <a:gd name="connsiteX1102" fmla="*/ 10572694 w 18982931"/>
              <a:gd name="connsiteY1102" fmla="*/ 2140336 h 4449429"/>
              <a:gd name="connsiteX1103" fmla="*/ 10642669 w 18982931"/>
              <a:gd name="connsiteY1103" fmla="*/ 2144449 h 4449429"/>
              <a:gd name="connsiteX1104" fmla="*/ 10642669 w 18982931"/>
              <a:gd name="connsiteY1104" fmla="*/ 2477849 h 4449429"/>
              <a:gd name="connsiteX1105" fmla="*/ 10885512 w 18982931"/>
              <a:gd name="connsiteY1105" fmla="*/ 2477849 h 4449429"/>
              <a:gd name="connsiteX1106" fmla="*/ 10885512 w 18982931"/>
              <a:gd name="connsiteY1106" fmla="*/ 2292626 h 4449429"/>
              <a:gd name="connsiteX1107" fmla="*/ 10959601 w 18982931"/>
              <a:gd name="connsiteY1107" fmla="*/ 2292626 h 4449429"/>
              <a:gd name="connsiteX1108" fmla="*/ 10959601 w 18982931"/>
              <a:gd name="connsiteY1108" fmla="*/ 2477849 h 4449429"/>
              <a:gd name="connsiteX1109" fmla="*/ 11066618 w 18982931"/>
              <a:gd name="connsiteY1109" fmla="*/ 2477849 h 4449429"/>
              <a:gd name="connsiteX1110" fmla="*/ 11107778 w 18982931"/>
              <a:gd name="connsiteY1110" fmla="*/ 2284395 h 4449429"/>
              <a:gd name="connsiteX1111" fmla="*/ 11136593 w 18982931"/>
              <a:gd name="connsiteY1111" fmla="*/ 2053897 h 4449429"/>
              <a:gd name="connsiteX1112" fmla="*/ 11136593 w 18982931"/>
              <a:gd name="connsiteY1112" fmla="*/ 1061936 h 4449429"/>
              <a:gd name="connsiteX1113" fmla="*/ 11148938 w 18982931"/>
              <a:gd name="connsiteY1113" fmla="*/ 938454 h 4449429"/>
              <a:gd name="connsiteX1114" fmla="*/ 11161288 w 18982931"/>
              <a:gd name="connsiteY1114" fmla="*/ 938454 h 4449429"/>
              <a:gd name="connsiteX1115" fmla="*/ 11177753 w 18982931"/>
              <a:gd name="connsiteY1115" fmla="*/ 983729 h 4449429"/>
              <a:gd name="connsiteX1116" fmla="*/ 11231258 w 18982931"/>
              <a:gd name="connsiteY1116" fmla="*/ 572126 h 4449429"/>
              <a:gd name="connsiteX1117" fmla="*/ 11243610 w 18982931"/>
              <a:gd name="connsiteY1117" fmla="*/ 572126 h 4449429"/>
              <a:gd name="connsiteX1118" fmla="*/ 11284770 w 18982931"/>
              <a:gd name="connsiteY1118" fmla="*/ 946687 h 4449429"/>
              <a:gd name="connsiteX1119" fmla="*/ 11325929 w 18982931"/>
              <a:gd name="connsiteY1119" fmla="*/ 934337 h 4449429"/>
              <a:gd name="connsiteX1120" fmla="*/ 11342394 w 18982931"/>
              <a:gd name="connsiteY1120" fmla="*/ 1061936 h 4449429"/>
              <a:gd name="connsiteX1121" fmla="*/ 11342394 w 18982931"/>
              <a:gd name="connsiteY1121" fmla="*/ 1300666 h 4449429"/>
              <a:gd name="connsiteX1122" fmla="*/ 11358857 w 18982931"/>
              <a:gd name="connsiteY1122" fmla="*/ 2132104 h 4449429"/>
              <a:gd name="connsiteX1123" fmla="*/ 11362976 w 18982931"/>
              <a:gd name="connsiteY1123" fmla="*/ 2165031 h 4449429"/>
              <a:gd name="connsiteX1124" fmla="*/ 11453524 w 18982931"/>
              <a:gd name="connsiteY1124" fmla="*/ 2165031 h 4449429"/>
              <a:gd name="connsiteX1125" fmla="*/ 11457643 w 18982931"/>
              <a:gd name="connsiteY1125" fmla="*/ 2082711 h 4449429"/>
              <a:gd name="connsiteX1126" fmla="*/ 11535845 w 18982931"/>
              <a:gd name="connsiteY1126" fmla="*/ 2078592 h 4449429"/>
              <a:gd name="connsiteX1127" fmla="*/ 11535845 w 18982931"/>
              <a:gd name="connsiteY1127" fmla="*/ 2004505 h 4449429"/>
              <a:gd name="connsiteX1128" fmla="*/ 11548195 w 18982931"/>
              <a:gd name="connsiteY1128" fmla="*/ 1736964 h 4449429"/>
              <a:gd name="connsiteX1129" fmla="*/ 11609938 w 18982931"/>
              <a:gd name="connsiteY1129" fmla="*/ 1609365 h 4449429"/>
              <a:gd name="connsiteX1130" fmla="*/ 11688140 w 18982931"/>
              <a:gd name="connsiteY1130" fmla="*/ 1765774 h 4449429"/>
              <a:gd name="connsiteX1131" fmla="*/ 11688140 w 18982931"/>
              <a:gd name="connsiteY1131" fmla="*/ 2082711 h 4449429"/>
              <a:gd name="connsiteX1132" fmla="*/ 11910406 w 18982931"/>
              <a:gd name="connsiteY1132" fmla="*/ 2148567 h 4449429"/>
              <a:gd name="connsiteX1133" fmla="*/ 11988608 w 18982931"/>
              <a:gd name="connsiteY1133" fmla="*/ 2119754 h 4449429"/>
              <a:gd name="connsiteX1134" fmla="*/ 11991181 w 18982931"/>
              <a:gd name="connsiteY1134" fmla="*/ 2153197 h 4449429"/>
              <a:gd name="connsiteX1135" fmla="*/ 11993908 w 18982931"/>
              <a:gd name="connsiteY1135" fmla="*/ 2158900 h 4449429"/>
              <a:gd name="connsiteX1136" fmla="*/ 11993908 w 18982931"/>
              <a:gd name="connsiteY1136" fmla="*/ 2156799 h 4449429"/>
              <a:gd name="connsiteX1137" fmla="*/ 11998023 w 18982931"/>
              <a:gd name="connsiteY1137" fmla="*/ 2115639 h 4449429"/>
              <a:gd name="connsiteX1138" fmla="*/ 12010373 w 18982931"/>
              <a:gd name="connsiteY1138" fmla="*/ 2115639 h 4449429"/>
              <a:gd name="connsiteX1139" fmla="*/ 12014490 w 18982931"/>
              <a:gd name="connsiteY1139" fmla="*/ 2185614 h 4449429"/>
              <a:gd name="connsiteX1140" fmla="*/ 12055650 w 18982931"/>
              <a:gd name="connsiteY1140" fmla="*/ 2259703 h 4449429"/>
              <a:gd name="connsiteX1141" fmla="*/ 12109157 w 18982931"/>
              <a:gd name="connsiteY1141" fmla="*/ 2267933 h 4449429"/>
              <a:gd name="connsiteX1142" fmla="*/ 12137972 w 18982931"/>
              <a:gd name="connsiteY1142" fmla="*/ 2580753 h 4449429"/>
              <a:gd name="connsiteX1143" fmla="*/ 12150317 w 18982931"/>
              <a:gd name="connsiteY1143" fmla="*/ 2580753 h 4449429"/>
              <a:gd name="connsiteX1144" fmla="*/ 12179132 w 18982931"/>
              <a:gd name="connsiteY1144" fmla="*/ 2411992 h 4449429"/>
              <a:gd name="connsiteX1145" fmla="*/ 12207942 w 18982931"/>
              <a:gd name="connsiteY1145" fmla="*/ 2160917 h 4449429"/>
              <a:gd name="connsiteX1146" fmla="*/ 12216174 w 18982931"/>
              <a:gd name="connsiteY1146" fmla="*/ 2152686 h 4449429"/>
              <a:gd name="connsiteX1147" fmla="*/ 12331423 w 18982931"/>
              <a:gd name="connsiteY1147" fmla="*/ 2152686 h 4449429"/>
              <a:gd name="connsiteX1148" fmla="*/ 12331423 w 18982931"/>
              <a:gd name="connsiteY1148" fmla="*/ 2317327 h 4449429"/>
              <a:gd name="connsiteX1149" fmla="*/ 12496064 w 18982931"/>
              <a:gd name="connsiteY1149" fmla="*/ 2313208 h 4449429"/>
              <a:gd name="connsiteX1150" fmla="*/ 12557802 w 18982931"/>
              <a:gd name="connsiteY1150" fmla="*/ 2210310 h 4449429"/>
              <a:gd name="connsiteX1151" fmla="*/ 12566034 w 18982931"/>
              <a:gd name="connsiteY1151" fmla="*/ 2206191 h 4449429"/>
              <a:gd name="connsiteX1152" fmla="*/ 12598962 w 18982931"/>
              <a:gd name="connsiteY1152" fmla="*/ 2267933 h 4449429"/>
              <a:gd name="connsiteX1153" fmla="*/ 12607194 w 18982931"/>
              <a:gd name="connsiteY1153" fmla="*/ 2263816 h 4449429"/>
              <a:gd name="connsiteX1154" fmla="*/ 12607194 w 18982931"/>
              <a:gd name="connsiteY1154" fmla="*/ 1461193 h 4449429"/>
              <a:gd name="connsiteX1155" fmla="*/ 12677169 w 18982931"/>
              <a:gd name="connsiteY1155" fmla="*/ 1230695 h 4449429"/>
              <a:gd name="connsiteX1156" fmla="*/ 12920017 w 18982931"/>
              <a:gd name="connsiteY1156" fmla="*/ 1230695 h 4449429"/>
              <a:gd name="connsiteX1157" fmla="*/ 12948827 w 18982931"/>
              <a:gd name="connsiteY1157" fmla="*/ 1490003 h 4449429"/>
              <a:gd name="connsiteX1158" fmla="*/ 12948827 w 18982931"/>
              <a:gd name="connsiteY1158" fmla="*/ 1909838 h 4449429"/>
              <a:gd name="connsiteX1159" fmla="*/ 12948827 w 18982931"/>
              <a:gd name="connsiteY1159" fmla="*/ 1975695 h 4449429"/>
              <a:gd name="connsiteX1160" fmla="*/ 12969405 w 18982931"/>
              <a:gd name="connsiteY1160" fmla="*/ 1979812 h 4449429"/>
              <a:gd name="connsiteX1161" fmla="*/ 12989987 w 18982931"/>
              <a:gd name="connsiteY1161" fmla="*/ 1913955 h 4449429"/>
              <a:gd name="connsiteX1162" fmla="*/ 12989987 w 18982931"/>
              <a:gd name="connsiteY1162" fmla="*/ 1469425 h 4449429"/>
              <a:gd name="connsiteX1163" fmla="*/ 13064076 w 18982931"/>
              <a:gd name="connsiteY1163" fmla="*/ 1395336 h 4449429"/>
              <a:gd name="connsiteX1164" fmla="*/ 13146396 w 18982931"/>
              <a:gd name="connsiteY1164" fmla="*/ 1395336 h 4449429"/>
              <a:gd name="connsiteX1165" fmla="*/ 13146396 w 18982931"/>
              <a:gd name="connsiteY1165" fmla="*/ 1111328 h 4449429"/>
              <a:gd name="connsiteX1166" fmla="*/ 13216366 w 18982931"/>
              <a:gd name="connsiteY1166" fmla="*/ 1103096 h 4449429"/>
              <a:gd name="connsiteX1167" fmla="*/ 13228716 w 18982931"/>
              <a:gd name="connsiteY1167" fmla="*/ 1041358 h 4449429"/>
              <a:gd name="connsiteX1168" fmla="*/ 13368662 w 18982931"/>
              <a:gd name="connsiteY1168" fmla="*/ 1041358 h 4449429"/>
              <a:gd name="connsiteX1169" fmla="*/ 13368662 w 18982931"/>
              <a:gd name="connsiteY1169" fmla="*/ 687379 h 4449429"/>
              <a:gd name="connsiteX1170" fmla="*/ 13483911 w 18982931"/>
              <a:gd name="connsiteY1170" fmla="*/ 687379 h 4449429"/>
              <a:gd name="connsiteX1171" fmla="*/ 13483911 w 18982931"/>
              <a:gd name="connsiteY1171" fmla="*/ 617404 h 4449429"/>
              <a:gd name="connsiteX1172" fmla="*/ 13483911 w 18982931"/>
              <a:gd name="connsiteY1172" fmla="*/ 131714 h 4449429"/>
              <a:gd name="connsiteX1173" fmla="*/ 13541534 w 18982931"/>
              <a:gd name="connsiteY1173" fmla="*/ 74089 h 4449429"/>
              <a:gd name="connsiteX1174" fmla="*/ 13685593 w 18982931"/>
              <a:gd name="connsiteY1174" fmla="*/ 74089 h 4449429"/>
              <a:gd name="connsiteX1175" fmla="*/ 13730872 w 18982931"/>
              <a:gd name="connsiteY1175" fmla="*/ 49392 h 4449429"/>
              <a:gd name="connsiteX1176" fmla="*/ 13739104 w 18982931"/>
              <a:gd name="connsiteY1176"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6508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Lst>
            <a:rect l="l" t="t" r="r" b="b"/>
            <a:pathLst>
              <a:path w="18982931" h="4449429">
                <a:moveTo>
                  <a:pt x="16404499" y="4309270"/>
                </a:moveTo>
                <a:lnTo>
                  <a:pt x="16404499" y="4366104"/>
                </a:lnTo>
                <a:lnTo>
                  <a:pt x="16461332" y="4366104"/>
                </a:lnTo>
                <a:lnTo>
                  <a:pt x="16461332" y="4309270"/>
                </a:lnTo>
                <a:lnTo>
                  <a:pt x="16404499" y="4309270"/>
                </a:lnTo>
                <a:close/>
                <a:moveTo>
                  <a:pt x="16292444" y="4309270"/>
                </a:moveTo>
                <a:lnTo>
                  <a:pt x="16292444" y="4366104"/>
                </a:lnTo>
                <a:lnTo>
                  <a:pt x="16349278" y="4366104"/>
                </a:lnTo>
                <a:lnTo>
                  <a:pt x="16349278" y="4309270"/>
                </a:lnTo>
                <a:lnTo>
                  <a:pt x="16292444" y="4309270"/>
                </a:lnTo>
                <a:close/>
                <a:moveTo>
                  <a:pt x="16180390" y="4309270"/>
                </a:moveTo>
                <a:lnTo>
                  <a:pt x="16180390" y="4366104"/>
                </a:lnTo>
                <a:lnTo>
                  <a:pt x="16237224" y="4366104"/>
                </a:lnTo>
                <a:lnTo>
                  <a:pt x="16237224" y="4309270"/>
                </a:lnTo>
                <a:lnTo>
                  <a:pt x="16180390" y="4309270"/>
                </a:lnTo>
                <a:close/>
                <a:moveTo>
                  <a:pt x="2813944" y="4309269"/>
                </a:moveTo>
                <a:lnTo>
                  <a:pt x="2813944" y="4366102"/>
                </a:lnTo>
                <a:lnTo>
                  <a:pt x="2870780" y="4366102"/>
                </a:lnTo>
                <a:lnTo>
                  <a:pt x="2870780" y="4309269"/>
                </a:lnTo>
                <a:lnTo>
                  <a:pt x="2813944" y="4309269"/>
                </a:lnTo>
                <a:close/>
                <a:moveTo>
                  <a:pt x="2701890" y="4309269"/>
                </a:moveTo>
                <a:lnTo>
                  <a:pt x="2701890" y="4366102"/>
                </a:lnTo>
                <a:lnTo>
                  <a:pt x="2758723" y="4366102"/>
                </a:lnTo>
                <a:lnTo>
                  <a:pt x="2758723" y="4309269"/>
                </a:lnTo>
                <a:lnTo>
                  <a:pt x="2701890" y="4309269"/>
                </a:lnTo>
                <a:close/>
                <a:moveTo>
                  <a:pt x="2589843" y="4309269"/>
                </a:moveTo>
                <a:lnTo>
                  <a:pt x="2589843" y="4366102"/>
                </a:lnTo>
                <a:lnTo>
                  <a:pt x="2646669" y="4366102"/>
                </a:lnTo>
                <a:lnTo>
                  <a:pt x="2646669" y="4309269"/>
                </a:lnTo>
                <a:lnTo>
                  <a:pt x="2589843" y="4309269"/>
                </a:lnTo>
                <a:close/>
                <a:moveTo>
                  <a:pt x="16404499" y="4163982"/>
                </a:moveTo>
                <a:lnTo>
                  <a:pt x="16404499" y="4220816"/>
                </a:lnTo>
                <a:lnTo>
                  <a:pt x="16461332" y="4220816"/>
                </a:lnTo>
                <a:lnTo>
                  <a:pt x="16461332" y="4163982"/>
                </a:lnTo>
                <a:lnTo>
                  <a:pt x="16404499" y="4163982"/>
                </a:lnTo>
                <a:close/>
                <a:moveTo>
                  <a:pt x="16292444" y="4163982"/>
                </a:moveTo>
                <a:lnTo>
                  <a:pt x="16292444" y="4220816"/>
                </a:lnTo>
                <a:lnTo>
                  <a:pt x="16349278" y="4220816"/>
                </a:lnTo>
                <a:lnTo>
                  <a:pt x="16349278" y="4163982"/>
                </a:lnTo>
                <a:lnTo>
                  <a:pt x="16292444" y="4163982"/>
                </a:lnTo>
                <a:close/>
                <a:moveTo>
                  <a:pt x="16180390" y="4163982"/>
                </a:moveTo>
                <a:lnTo>
                  <a:pt x="16180390" y="4220816"/>
                </a:lnTo>
                <a:lnTo>
                  <a:pt x="16237224" y="4220816"/>
                </a:lnTo>
                <a:lnTo>
                  <a:pt x="16237224" y="4163982"/>
                </a:lnTo>
                <a:lnTo>
                  <a:pt x="16180390" y="4163982"/>
                </a:lnTo>
                <a:close/>
                <a:moveTo>
                  <a:pt x="2813944" y="4163981"/>
                </a:moveTo>
                <a:lnTo>
                  <a:pt x="2813944" y="4220814"/>
                </a:lnTo>
                <a:lnTo>
                  <a:pt x="2870780" y="4220814"/>
                </a:lnTo>
                <a:lnTo>
                  <a:pt x="2870780" y="4163981"/>
                </a:lnTo>
                <a:lnTo>
                  <a:pt x="2813944" y="4163981"/>
                </a:lnTo>
                <a:close/>
                <a:moveTo>
                  <a:pt x="2701890" y="4163981"/>
                </a:moveTo>
                <a:lnTo>
                  <a:pt x="2701890" y="4220814"/>
                </a:lnTo>
                <a:lnTo>
                  <a:pt x="2758723" y="4220814"/>
                </a:lnTo>
                <a:lnTo>
                  <a:pt x="2758723" y="4163981"/>
                </a:lnTo>
                <a:lnTo>
                  <a:pt x="2701890" y="4163981"/>
                </a:lnTo>
                <a:close/>
                <a:moveTo>
                  <a:pt x="2589843" y="4163981"/>
                </a:moveTo>
                <a:lnTo>
                  <a:pt x="2589843" y="4220814"/>
                </a:lnTo>
                <a:lnTo>
                  <a:pt x="2646669" y="4220814"/>
                </a:lnTo>
                <a:lnTo>
                  <a:pt x="2646669" y="4163981"/>
                </a:lnTo>
                <a:lnTo>
                  <a:pt x="2589843" y="4163981"/>
                </a:lnTo>
                <a:close/>
                <a:moveTo>
                  <a:pt x="9851983" y="4073253"/>
                </a:moveTo>
                <a:lnTo>
                  <a:pt x="9851983" y="4282100"/>
                </a:lnTo>
                <a:lnTo>
                  <a:pt x="9897683" y="4282100"/>
                </a:lnTo>
                <a:lnTo>
                  <a:pt x="9897683" y="4073253"/>
                </a:lnTo>
                <a:lnTo>
                  <a:pt x="9851983" y="4073253"/>
                </a:lnTo>
                <a:close/>
                <a:moveTo>
                  <a:pt x="9760354" y="4073253"/>
                </a:moveTo>
                <a:lnTo>
                  <a:pt x="9760354" y="4282100"/>
                </a:lnTo>
                <a:lnTo>
                  <a:pt x="9806054" y="4282100"/>
                </a:lnTo>
                <a:lnTo>
                  <a:pt x="9806054" y="4073253"/>
                </a:lnTo>
                <a:lnTo>
                  <a:pt x="9760354" y="4073253"/>
                </a:lnTo>
                <a:close/>
                <a:moveTo>
                  <a:pt x="9668723" y="4073253"/>
                </a:moveTo>
                <a:lnTo>
                  <a:pt x="9668723" y="4282100"/>
                </a:lnTo>
                <a:lnTo>
                  <a:pt x="9714423" y="4282100"/>
                </a:lnTo>
                <a:lnTo>
                  <a:pt x="9714423" y="4073253"/>
                </a:lnTo>
                <a:lnTo>
                  <a:pt x="9668723" y="4073253"/>
                </a:lnTo>
                <a:close/>
                <a:moveTo>
                  <a:pt x="9577094" y="4073253"/>
                </a:moveTo>
                <a:lnTo>
                  <a:pt x="9577094" y="4282100"/>
                </a:lnTo>
                <a:lnTo>
                  <a:pt x="9622794" y="4282100"/>
                </a:lnTo>
                <a:lnTo>
                  <a:pt x="9622794" y="4073253"/>
                </a:lnTo>
                <a:lnTo>
                  <a:pt x="9577094" y="4073253"/>
                </a:lnTo>
                <a:close/>
                <a:moveTo>
                  <a:pt x="9485470" y="4073253"/>
                </a:moveTo>
                <a:lnTo>
                  <a:pt x="9485470" y="4282100"/>
                </a:lnTo>
                <a:lnTo>
                  <a:pt x="9531165" y="4282100"/>
                </a:lnTo>
                <a:lnTo>
                  <a:pt x="9531165" y="4073253"/>
                </a:lnTo>
                <a:lnTo>
                  <a:pt x="9485470" y="4073253"/>
                </a:lnTo>
                <a:close/>
                <a:moveTo>
                  <a:pt x="9393836" y="4073253"/>
                </a:moveTo>
                <a:lnTo>
                  <a:pt x="9393836" y="4282100"/>
                </a:lnTo>
                <a:lnTo>
                  <a:pt x="9439536" y="4282100"/>
                </a:lnTo>
                <a:lnTo>
                  <a:pt x="9439536" y="4073253"/>
                </a:lnTo>
                <a:lnTo>
                  <a:pt x="9393836" y="4073253"/>
                </a:lnTo>
                <a:close/>
                <a:moveTo>
                  <a:pt x="9302203" y="4073253"/>
                </a:moveTo>
                <a:lnTo>
                  <a:pt x="9302203" y="4282100"/>
                </a:lnTo>
                <a:lnTo>
                  <a:pt x="9347904" y="4282100"/>
                </a:lnTo>
                <a:lnTo>
                  <a:pt x="9347904" y="4073253"/>
                </a:lnTo>
                <a:lnTo>
                  <a:pt x="9302203" y="4073253"/>
                </a:lnTo>
                <a:close/>
                <a:moveTo>
                  <a:pt x="16404499" y="4018694"/>
                </a:moveTo>
                <a:lnTo>
                  <a:pt x="16404499" y="4075528"/>
                </a:lnTo>
                <a:lnTo>
                  <a:pt x="16461332" y="4075528"/>
                </a:lnTo>
                <a:lnTo>
                  <a:pt x="16461332" y="4018694"/>
                </a:lnTo>
                <a:lnTo>
                  <a:pt x="16404499" y="4018694"/>
                </a:lnTo>
                <a:close/>
                <a:moveTo>
                  <a:pt x="16292444" y="4018694"/>
                </a:moveTo>
                <a:lnTo>
                  <a:pt x="16292444" y="4075528"/>
                </a:lnTo>
                <a:lnTo>
                  <a:pt x="16349278" y="4075528"/>
                </a:lnTo>
                <a:lnTo>
                  <a:pt x="16349278" y="4018694"/>
                </a:lnTo>
                <a:lnTo>
                  <a:pt x="16292444" y="4018694"/>
                </a:lnTo>
                <a:close/>
                <a:moveTo>
                  <a:pt x="16180390" y="4018694"/>
                </a:moveTo>
                <a:lnTo>
                  <a:pt x="16180390" y="4075528"/>
                </a:lnTo>
                <a:lnTo>
                  <a:pt x="16237224" y="4075528"/>
                </a:lnTo>
                <a:lnTo>
                  <a:pt x="16237224" y="4018694"/>
                </a:lnTo>
                <a:lnTo>
                  <a:pt x="16180390" y="4018694"/>
                </a:lnTo>
                <a:close/>
                <a:moveTo>
                  <a:pt x="2813944" y="4018692"/>
                </a:moveTo>
                <a:lnTo>
                  <a:pt x="2813944" y="4075526"/>
                </a:lnTo>
                <a:lnTo>
                  <a:pt x="2870780" y="4075526"/>
                </a:lnTo>
                <a:lnTo>
                  <a:pt x="2870780" y="4018692"/>
                </a:lnTo>
                <a:lnTo>
                  <a:pt x="2813944" y="4018692"/>
                </a:lnTo>
                <a:close/>
                <a:moveTo>
                  <a:pt x="2701890" y="4018692"/>
                </a:moveTo>
                <a:lnTo>
                  <a:pt x="2701890" y="4075526"/>
                </a:lnTo>
                <a:lnTo>
                  <a:pt x="2758723" y="4075526"/>
                </a:lnTo>
                <a:lnTo>
                  <a:pt x="2758723" y="4018692"/>
                </a:lnTo>
                <a:lnTo>
                  <a:pt x="2701890" y="4018692"/>
                </a:lnTo>
                <a:close/>
                <a:moveTo>
                  <a:pt x="2589843" y="4018692"/>
                </a:moveTo>
                <a:lnTo>
                  <a:pt x="2589843" y="4075526"/>
                </a:lnTo>
                <a:lnTo>
                  <a:pt x="2646669" y="4075526"/>
                </a:lnTo>
                <a:lnTo>
                  <a:pt x="2646669" y="4018692"/>
                </a:lnTo>
                <a:lnTo>
                  <a:pt x="2589843" y="4018692"/>
                </a:lnTo>
                <a:close/>
                <a:moveTo>
                  <a:pt x="16404499" y="3873406"/>
                </a:moveTo>
                <a:lnTo>
                  <a:pt x="16404499" y="3930240"/>
                </a:lnTo>
                <a:lnTo>
                  <a:pt x="16461332" y="3930240"/>
                </a:lnTo>
                <a:lnTo>
                  <a:pt x="16461332" y="3873406"/>
                </a:lnTo>
                <a:lnTo>
                  <a:pt x="16404499" y="3873406"/>
                </a:lnTo>
                <a:close/>
                <a:moveTo>
                  <a:pt x="16292444" y="3873406"/>
                </a:moveTo>
                <a:lnTo>
                  <a:pt x="16292444" y="3930240"/>
                </a:lnTo>
                <a:lnTo>
                  <a:pt x="16349278" y="3930240"/>
                </a:lnTo>
                <a:lnTo>
                  <a:pt x="16349278" y="3873406"/>
                </a:lnTo>
                <a:lnTo>
                  <a:pt x="16292444" y="3873406"/>
                </a:lnTo>
                <a:close/>
                <a:moveTo>
                  <a:pt x="16180390" y="3873406"/>
                </a:moveTo>
                <a:lnTo>
                  <a:pt x="16180390" y="3930240"/>
                </a:lnTo>
                <a:lnTo>
                  <a:pt x="16237224" y="3930240"/>
                </a:lnTo>
                <a:lnTo>
                  <a:pt x="16237224" y="3873406"/>
                </a:lnTo>
                <a:lnTo>
                  <a:pt x="16180390" y="3873406"/>
                </a:lnTo>
                <a:close/>
                <a:moveTo>
                  <a:pt x="2813944" y="3873404"/>
                </a:moveTo>
                <a:lnTo>
                  <a:pt x="2813944" y="3930238"/>
                </a:lnTo>
                <a:lnTo>
                  <a:pt x="2870780" y="3930238"/>
                </a:lnTo>
                <a:lnTo>
                  <a:pt x="2870780" y="3873404"/>
                </a:lnTo>
                <a:lnTo>
                  <a:pt x="2813944" y="3873404"/>
                </a:lnTo>
                <a:close/>
                <a:moveTo>
                  <a:pt x="2701890" y="3873404"/>
                </a:moveTo>
                <a:lnTo>
                  <a:pt x="2701890" y="3930238"/>
                </a:lnTo>
                <a:lnTo>
                  <a:pt x="2758723" y="3930238"/>
                </a:lnTo>
                <a:lnTo>
                  <a:pt x="2758723" y="3873404"/>
                </a:lnTo>
                <a:lnTo>
                  <a:pt x="2701890" y="3873404"/>
                </a:lnTo>
                <a:close/>
                <a:moveTo>
                  <a:pt x="2589843" y="3873404"/>
                </a:moveTo>
                <a:lnTo>
                  <a:pt x="2589843" y="3930238"/>
                </a:lnTo>
                <a:lnTo>
                  <a:pt x="2646669" y="3930238"/>
                </a:lnTo>
                <a:lnTo>
                  <a:pt x="2646669" y="3873404"/>
                </a:lnTo>
                <a:lnTo>
                  <a:pt x="2589843" y="3873404"/>
                </a:lnTo>
                <a:close/>
                <a:moveTo>
                  <a:pt x="17351339" y="3769299"/>
                </a:moveTo>
                <a:lnTo>
                  <a:pt x="17351339" y="3815000"/>
                </a:lnTo>
                <a:lnTo>
                  <a:pt x="17560187" y="3815000"/>
                </a:lnTo>
                <a:lnTo>
                  <a:pt x="17560187" y="3769299"/>
                </a:lnTo>
                <a:lnTo>
                  <a:pt x="17351339" y="3769299"/>
                </a:lnTo>
                <a:close/>
                <a:moveTo>
                  <a:pt x="16404499" y="3728118"/>
                </a:moveTo>
                <a:lnTo>
                  <a:pt x="16404499" y="3784951"/>
                </a:lnTo>
                <a:lnTo>
                  <a:pt x="16461332" y="3784951"/>
                </a:lnTo>
                <a:lnTo>
                  <a:pt x="16461332" y="3728118"/>
                </a:lnTo>
                <a:lnTo>
                  <a:pt x="16404499" y="3728118"/>
                </a:lnTo>
                <a:close/>
                <a:moveTo>
                  <a:pt x="16292444" y="3728118"/>
                </a:moveTo>
                <a:lnTo>
                  <a:pt x="16292444" y="3784951"/>
                </a:lnTo>
                <a:lnTo>
                  <a:pt x="16349278" y="3784951"/>
                </a:lnTo>
                <a:lnTo>
                  <a:pt x="16349278" y="3728118"/>
                </a:lnTo>
                <a:lnTo>
                  <a:pt x="16292444" y="3728118"/>
                </a:lnTo>
                <a:close/>
                <a:moveTo>
                  <a:pt x="16180390" y="3728118"/>
                </a:moveTo>
                <a:lnTo>
                  <a:pt x="16180390" y="3784951"/>
                </a:lnTo>
                <a:lnTo>
                  <a:pt x="16237224" y="3784951"/>
                </a:lnTo>
                <a:lnTo>
                  <a:pt x="16237224" y="3728118"/>
                </a:lnTo>
                <a:lnTo>
                  <a:pt x="16180390" y="3728118"/>
                </a:lnTo>
                <a:close/>
                <a:moveTo>
                  <a:pt x="2813944" y="3728116"/>
                </a:moveTo>
                <a:lnTo>
                  <a:pt x="2813944" y="3784950"/>
                </a:lnTo>
                <a:lnTo>
                  <a:pt x="2870780" y="3784950"/>
                </a:lnTo>
                <a:lnTo>
                  <a:pt x="2870780" y="3728116"/>
                </a:lnTo>
                <a:lnTo>
                  <a:pt x="2813944" y="3728116"/>
                </a:lnTo>
                <a:close/>
                <a:moveTo>
                  <a:pt x="2701891" y="3728116"/>
                </a:moveTo>
                <a:lnTo>
                  <a:pt x="2701891" y="3784950"/>
                </a:lnTo>
                <a:lnTo>
                  <a:pt x="2758730" y="3784950"/>
                </a:lnTo>
                <a:lnTo>
                  <a:pt x="2758730" y="3728116"/>
                </a:lnTo>
                <a:lnTo>
                  <a:pt x="2701891" y="3728116"/>
                </a:lnTo>
                <a:close/>
                <a:moveTo>
                  <a:pt x="2589845" y="3728116"/>
                </a:moveTo>
                <a:lnTo>
                  <a:pt x="2589845" y="3784950"/>
                </a:lnTo>
                <a:lnTo>
                  <a:pt x="2646671" y="3784950"/>
                </a:lnTo>
                <a:lnTo>
                  <a:pt x="2646671" y="3728116"/>
                </a:lnTo>
                <a:lnTo>
                  <a:pt x="2589845" y="3728116"/>
                </a:lnTo>
                <a:close/>
                <a:moveTo>
                  <a:pt x="17351339" y="3677667"/>
                </a:moveTo>
                <a:lnTo>
                  <a:pt x="17351339" y="3723368"/>
                </a:lnTo>
                <a:lnTo>
                  <a:pt x="17560187" y="3723368"/>
                </a:lnTo>
                <a:lnTo>
                  <a:pt x="17560187" y="3677667"/>
                </a:lnTo>
                <a:lnTo>
                  <a:pt x="17351339" y="3677667"/>
                </a:lnTo>
                <a:close/>
                <a:moveTo>
                  <a:pt x="12612246" y="3645952"/>
                </a:moveTo>
                <a:lnTo>
                  <a:pt x="12612246" y="3702785"/>
                </a:lnTo>
                <a:lnTo>
                  <a:pt x="12669079" y="3702785"/>
                </a:lnTo>
                <a:lnTo>
                  <a:pt x="12669079" y="3645952"/>
                </a:lnTo>
                <a:lnTo>
                  <a:pt x="12612246" y="3645952"/>
                </a:lnTo>
                <a:close/>
                <a:moveTo>
                  <a:pt x="12500191" y="3645952"/>
                </a:moveTo>
                <a:lnTo>
                  <a:pt x="12500191" y="3702785"/>
                </a:lnTo>
                <a:lnTo>
                  <a:pt x="12557025" y="3702785"/>
                </a:lnTo>
                <a:lnTo>
                  <a:pt x="12557025" y="3645952"/>
                </a:lnTo>
                <a:lnTo>
                  <a:pt x="12500191" y="3645952"/>
                </a:lnTo>
                <a:close/>
                <a:moveTo>
                  <a:pt x="12388137" y="3645952"/>
                </a:moveTo>
                <a:lnTo>
                  <a:pt x="12388137" y="3702785"/>
                </a:lnTo>
                <a:lnTo>
                  <a:pt x="12444971" y="3702785"/>
                </a:lnTo>
                <a:lnTo>
                  <a:pt x="12444971" y="3645952"/>
                </a:lnTo>
                <a:lnTo>
                  <a:pt x="12388137" y="3645952"/>
                </a:lnTo>
                <a:close/>
                <a:moveTo>
                  <a:pt x="17351339" y="3586038"/>
                </a:moveTo>
                <a:lnTo>
                  <a:pt x="17351339" y="3631739"/>
                </a:lnTo>
                <a:lnTo>
                  <a:pt x="17560187" y="3631739"/>
                </a:lnTo>
                <a:lnTo>
                  <a:pt x="17560187" y="3586038"/>
                </a:lnTo>
                <a:lnTo>
                  <a:pt x="17351339" y="3586038"/>
                </a:lnTo>
                <a:close/>
                <a:moveTo>
                  <a:pt x="16404499" y="3582830"/>
                </a:moveTo>
                <a:lnTo>
                  <a:pt x="16404499" y="3639663"/>
                </a:lnTo>
                <a:lnTo>
                  <a:pt x="16461332" y="3639663"/>
                </a:lnTo>
                <a:lnTo>
                  <a:pt x="16461332" y="3582830"/>
                </a:lnTo>
                <a:lnTo>
                  <a:pt x="16404499" y="3582830"/>
                </a:lnTo>
                <a:close/>
                <a:moveTo>
                  <a:pt x="16292444" y="3582830"/>
                </a:moveTo>
                <a:lnTo>
                  <a:pt x="16292444" y="3639663"/>
                </a:lnTo>
                <a:lnTo>
                  <a:pt x="16349278" y="3639663"/>
                </a:lnTo>
                <a:lnTo>
                  <a:pt x="16349278" y="3582830"/>
                </a:lnTo>
                <a:lnTo>
                  <a:pt x="16292444" y="3582830"/>
                </a:lnTo>
                <a:close/>
                <a:moveTo>
                  <a:pt x="16180390" y="3582830"/>
                </a:moveTo>
                <a:lnTo>
                  <a:pt x="16180390" y="3639663"/>
                </a:lnTo>
                <a:lnTo>
                  <a:pt x="16237224" y="3639663"/>
                </a:lnTo>
                <a:lnTo>
                  <a:pt x="16237224" y="3582830"/>
                </a:lnTo>
                <a:lnTo>
                  <a:pt x="16180390" y="3582830"/>
                </a:lnTo>
                <a:close/>
                <a:moveTo>
                  <a:pt x="2813944" y="3582828"/>
                </a:moveTo>
                <a:lnTo>
                  <a:pt x="2813944" y="3639662"/>
                </a:lnTo>
                <a:lnTo>
                  <a:pt x="2870780" y="3639662"/>
                </a:lnTo>
                <a:lnTo>
                  <a:pt x="2870780" y="3582828"/>
                </a:lnTo>
                <a:lnTo>
                  <a:pt x="2813944" y="3582828"/>
                </a:lnTo>
                <a:close/>
                <a:moveTo>
                  <a:pt x="2701891" y="3582828"/>
                </a:moveTo>
                <a:lnTo>
                  <a:pt x="2701891" y="3639662"/>
                </a:lnTo>
                <a:lnTo>
                  <a:pt x="2758730" y="3639662"/>
                </a:lnTo>
                <a:lnTo>
                  <a:pt x="2758730" y="3582828"/>
                </a:lnTo>
                <a:lnTo>
                  <a:pt x="2701891" y="3582828"/>
                </a:lnTo>
                <a:close/>
                <a:moveTo>
                  <a:pt x="2589845" y="3582828"/>
                </a:moveTo>
                <a:lnTo>
                  <a:pt x="2589845" y="3639662"/>
                </a:lnTo>
                <a:lnTo>
                  <a:pt x="2646671" y="3639662"/>
                </a:lnTo>
                <a:lnTo>
                  <a:pt x="2646671" y="3582828"/>
                </a:lnTo>
                <a:lnTo>
                  <a:pt x="2589845" y="3582828"/>
                </a:lnTo>
                <a:close/>
                <a:moveTo>
                  <a:pt x="12612246" y="3500664"/>
                </a:moveTo>
                <a:lnTo>
                  <a:pt x="12612246" y="3557497"/>
                </a:lnTo>
                <a:lnTo>
                  <a:pt x="12669079" y="3557497"/>
                </a:lnTo>
                <a:lnTo>
                  <a:pt x="12669079" y="3500664"/>
                </a:lnTo>
                <a:lnTo>
                  <a:pt x="12612246" y="3500664"/>
                </a:lnTo>
                <a:close/>
                <a:moveTo>
                  <a:pt x="12500191" y="3500664"/>
                </a:moveTo>
                <a:lnTo>
                  <a:pt x="12500191" y="3557497"/>
                </a:lnTo>
                <a:lnTo>
                  <a:pt x="12557025" y="3557497"/>
                </a:lnTo>
                <a:lnTo>
                  <a:pt x="12557025" y="3500664"/>
                </a:lnTo>
                <a:lnTo>
                  <a:pt x="12500191" y="3500664"/>
                </a:lnTo>
                <a:close/>
                <a:moveTo>
                  <a:pt x="12388137" y="3500664"/>
                </a:moveTo>
                <a:lnTo>
                  <a:pt x="12388137" y="3557497"/>
                </a:lnTo>
                <a:lnTo>
                  <a:pt x="12444971" y="3557497"/>
                </a:lnTo>
                <a:lnTo>
                  <a:pt x="12444971" y="3500664"/>
                </a:lnTo>
                <a:lnTo>
                  <a:pt x="12388137" y="3500664"/>
                </a:lnTo>
                <a:close/>
                <a:moveTo>
                  <a:pt x="17351339" y="3492933"/>
                </a:moveTo>
                <a:lnTo>
                  <a:pt x="17351339" y="3538633"/>
                </a:lnTo>
                <a:lnTo>
                  <a:pt x="17560187" y="3538633"/>
                </a:lnTo>
                <a:lnTo>
                  <a:pt x="17560187" y="3492933"/>
                </a:lnTo>
                <a:lnTo>
                  <a:pt x="17351339" y="3492933"/>
                </a:lnTo>
                <a:close/>
                <a:moveTo>
                  <a:pt x="17351339" y="3401301"/>
                </a:moveTo>
                <a:lnTo>
                  <a:pt x="17351339" y="3447001"/>
                </a:lnTo>
                <a:lnTo>
                  <a:pt x="17560187" y="3447001"/>
                </a:lnTo>
                <a:lnTo>
                  <a:pt x="17560187" y="3401301"/>
                </a:lnTo>
                <a:lnTo>
                  <a:pt x="17351339" y="3401301"/>
                </a:lnTo>
                <a:close/>
                <a:moveTo>
                  <a:pt x="1596781" y="3357078"/>
                </a:moveTo>
                <a:lnTo>
                  <a:pt x="1596781" y="3402779"/>
                </a:lnTo>
                <a:lnTo>
                  <a:pt x="1805629" y="3402779"/>
                </a:lnTo>
                <a:lnTo>
                  <a:pt x="1805629" y="3357078"/>
                </a:lnTo>
                <a:lnTo>
                  <a:pt x="1596781" y="3357078"/>
                </a:lnTo>
                <a:close/>
                <a:moveTo>
                  <a:pt x="12612246" y="3355375"/>
                </a:moveTo>
                <a:lnTo>
                  <a:pt x="12612246" y="3412209"/>
                </a:lnTo>
                <a:lnTo>
                  <a:pt x="12669079" y="3412209"/>
                </a:lnTo>
                <a:lnTo>
                  <a:pt x="12669079" y="3355375"/>
                </a:lnTo>
                <a:lnTo>
                  <a:pt x="12612246" y="3355375"/>
                </a:lnTo>
                <a:close/>
                <a:moveTo>
                  <a:pt x="12500191" y="3355375"/>
                </a:moveTo>
                <a:lnTo>
                  <a:pt x="12500191" y="3412209"/>
                </a:lnTo>
                <a:lnTo>
                  <a:pt x="12557025" y="3412209"/>
                </a:lnTo>
                <a:lnTo>
                  <a:pt x="12557025" y="3355375"/>
                </a:lnTo>
                <a:lnTo>
                  <a:pt x="12500191" y="3355375"/>
                </a:lnTo>
                <a:close/>
                <a:moveTo>
                  <a:pt x="12388137" y="3355375"/>
                </a:moveTo>
                <a:lnTo>
                  <a:pt x="12388137" y="3412209"/>
                </a:lnTo>
                <a:lnTo>
                  <a:pt x="12444971" y="3412209"/>
                </a:lnTo>
                <a:lnTo>
                  <a:pt x="12444971" y="3355375"/>
                </a:lnTo>
                <a:lnTo>
                  <a:pt x="12388137" y="3355375"/>
                </a:lnTo>
                <a:close/>
                <a:moveTo>
                  <a:pt x="17351339" y="3309670"/>
                </a:moveTo>
                <a:lnTo>
                  <a:pt x="17351339" y="3355371"/>
                </a:lnTo>
                <a:lnTo>
                  <a:pt x="17560187" y="3355371"/>
                </a:lnTo>
                <a:lnTo>
                  <a:pt x="17560187" y="3309670"/>
                </a:lnTo>
                <a:lnTo>
                  <a:pt x="17351339" y="3309670"/>
                </a:lnTo>
                <a:close/>
                <a:moveTo>
                  <a:pt x="1596781" y="3265446"/>
                </a:moveTo>
                <a:lnTo>
                  <a:pt x="1596781" y="3311147"/>
                </a:lnTo>
                <a:lnTo>
                  <a:pt x="1805629" y="3311147"/>
                </a:lnTo>
                <a:lnTo>
                  <a:pt x="1805629" y="3265446"/>
                </a:lnTo>
                <a:lnTo>
                  <a:pt x="1596781" y="3265446"/>
                </a:lnTo>
                <a:close/>
                <a:moveTo>
                  <a:pt x="17351339" y="3218041"/>
                </a:moveTo>
                <a:lnTo>
                  <a:pt x="17351339" y="3263742"/>
                </a:lnTo>
                <a:lnTo>
                  <a:pt x="17560187" y="3263742"/>
                </a:lnTo>
                <a:lnTo>
                  <a:pt x="17560187" y="3218041"/>
                </a:lnTo>
                <a:lnTo>
                  <a:pt x="17351339" y="3218041"/>
                </a:lnTo>
                <a:close/>
                <a:moveTo>
                  <a:pt x="12612246" y="3210087"/>
                </a:moveTo>
                <a:lnTo>
                  <a:pt x="12612246" y="3266921"/>
                </a:lnTo>
                <a:lnTo>
                  <a:pt x="12669079" y="3266921"/>
                </a:lnTo>
                <a:lnTo>
                  <a:pt x="12669079" y="3210087"/>
                </a:lnTo>
                <a:lnTo>
                  <a:pt x="12612246" y="3210087"/>
                </a:lnTo>
                <a:close/>
                <a:moveTo>
                  <a:pt x="12500191" y="3210087"/>
                </a:moveTo>
                <a:lnTo>
                  <a:pt x="12500191" y="3266921"/>
                </a:lnTo>
                <a:lnTo>
                  <a:pt x="12557025" y="3266921"/>
                </a:lnTo>
                <a:lnTo>
                  <a:pt x="12557025" y="3210087"/>
                </a:lnTo>
                <a:lnTo>
                  <a:pt x="12500191" y="3210087"/>
                </a:lnTo>
                <a:close/>
                <a:moveTo>
                  <a:pt x="12388137" y="3210087"/>
                </a:moveTo>
                <a:lnTo>
                  <a:pt x="12388137" y="3266921"/>
                </a:lnTo>
                <a:lnTo>
                  <a:pt x="12444971" y="3266921"/>
                </a:lnTo>
                <a:lnTo>
                  <a:pt x="12444971" y="3210087"/>
                </a:lnTo>
                <a:lnTo>
                  <a:pt x="12388137" y="3210087"/>
                </a:lnTo>
                <a:close/>
                <a:moveTo>
                  <a:pt x="1596781" y="3173817"/>
                </a:moveTo>
                <a:lnTo>
                  <a:pt x="1596781" y="3219518"/>
                </a:lnTo>
                <a:lnTo>
                  <a:pt x="1805629" y="3219518"/>
                </a:lnTo>
                <a:lnTo>
                  <a:pt x="1805629" y="3173817"/>
                </a:lnTo>
                <a:lnTo>
                  <a:pt x="1596781" y="3173817"/>
                </a:lnTo>
                <a:close/>
                <a:moveTo>
                  <a:pt x="17351339" y="3126412"/>
                </a:moveTo>
                <a:lnTo>
                  <a:pt x="17351339" y="3172113"/>
                </a:lnTo>
                <a:lnTo>
                  <a:pt x="17560187" y="3172113"/>
                </a:lnTo>
                <a:lnTo>
                  <a:pt x="17560187" y="3126412"/>
                </a:lnTo>
                <a:lnTo>
                  <a:pt x="17351339" y="3126412"/>
                </a:lnTo>
                <a:close/>
                <a:moveTo>
                  <a:pt x="1596781" y="3080712"/>
                </a:moveTo>
                <a:lnTo>
                  <a:pt x="1596781" y="3126412"/>
                </a:lnTo>
                <a:lnTo>
                  <a:pt x="1805629" y="3126412"/>
                </a:lnTo>
                <a:lnTo>
                  <a:pt x="1805629" y="3080712"/>
                </a:lnTo>
                <a:lnTo>
                  <a:pt x="1596781" y="3080712"/>
                </a:lnTo>
                <a:close/>
                <a:moveTo>
                  <a:pt x="12612246" y="3064799"/>
                </a:moveTo>
                <a:lnTo>
                  <a:pt x="12612246" y="3121633"/>
                </a:lnTo>
                <a:lnTo>
                  <a:pt x="12669079" y="3121633"/>
                </a:lnTo>
                <a:lnTo>
                  <a:pt x="12669079" y="3064799"/>
                </a:lnTo>
                <a:lnTo>
                  <a:pt x="12612246" y="3064799"/>
                </a:lnTo>
                <a:close/>
                <a:moveTo>
                  <a:pt x="12500191" y="3064799"/>
                </a:moveTo>
                <a:lnTo>
                  <a:pt x="12500191" y="3121633"/>
                </a:lnTo>
                <a:lnTo>
                  <a:pt x="12557025" y="3121633"/>
                </a:lnTo>
                <a:lnTo>
                  <a:pt x="12557025" y="3064799"/>
                </a:lnTo>
                <a:lnTo>
                  <a:pt x="12500191" y="3064799"/>
                </a:lnTo>
                <a:close/>
                <a:moveTo>
                  <a:pt x="12388137" y="3064799"/>
                </a:moveTo>
                <a:lnTo>
                  <a:pt x="12388137" y="3121633"/>
                </a:lnTo>
                <a:lnTo>
                  <a:pt x="12444971" y="3121633"/>
                </a:lnTo>
                <a:lnTo>
                  <a:pt x="12444971" y="3064799"/>
                </a:lnTo>
                <a:lnTo>
                  <a:pt x="12388137" y="3064799"/>
                </a:lnTo>
                <a:close/>
                <a:moveTo>
                  <a:pt x="17351339" y="3034782"/>
                </a:moveTo>
                <a:lnTo>
                  <a:pt x="17351339" y="3080482"/>
                </a:lnTo>
                <a:lnTo>
                  <a:pt x="17560187" y="3080482"/>
                </a:lnTo>
                <a:lnTo>
                  <a:pt x="17560187" y="3034782"/>
                </a:lnTo>
                <a:lnTo>
                  <a:pt x="17351339" y="3034782"/>
                </a:lnTo>
                <a:close/>
                <a:moveTo>
                  <a:pt x="1596781" y="2989080"/>
                </a:moveTo>
                <a:lnTo>
                  <a:pt x="1596781" y="3034780"/>
                </a:lnTo>
                <a:lnTo>
                  <a:pt x="1805629" y="3034780"/>
                </a:lnTo>
                <a:lnTo>
                  <a:pt x="1805629" y="2989080"/>
                </a:lnTo>
                <a:lnTo>
                  <a:pt x="1596781" y="2989080"/>
                </a:lnTo>
                <a:close/>
                <a:moveTo>
                  <a:pt x="17351339" y="2943153"/>
                </a:moveTo>
                <a:lnTo>
                  <a:pt x="17351339" y="2988853"/>
                </a:lnTo>
                <a:lnTo>
                  <a:pt x="17560187" y="2988853"/>
                </a:lnTo>
                <a:lnTo>
                  <a:pt x="17560187" y="2943153"/>
                </a:lnTo>
                <a:lnTo>
                  <a:pt x="17351339" y="2943153"/>
                </a:lnTo>
                <a:close/>
                <a:moveTo>
                  <a:pt x="12612246" y="2919511"/>
                </a:moveTo>
                <a:lnTo>
                  <a:pt x="12612246" y="2976345"/>
                </a:lnTo>
                <a:lnTo>
                  <a:pt x="12669079" y="2976345"/>
                </a:lnTo>
                <a:lnTo>
                  <a:pt x="12669079" y="2919511"/>
                </a:lnTo>
                <a:lnTo>
                  <a:pt x="12612246" y="2919511"/>
                </a:lnTo>
                <a:close/>
                <a:moveTo>
                  <a:pt x="12500191" y="2919511"/>
                </a:moveTo>
                <a:lnTo>
                  <a:pt x="12500191" y="2976345"/>
                </a:lnTo>
                <a:lnTo>
                  <a:pt x="12557025" y="2976345"/>
                </a:lnTo>
                <a:lnTo>
                  <a:pt x="12557025" y="2919511"/>
                </a:lnTo>
                <a:lnTo>
                  <a:pt x="12500191" y="2919511"/>
                </a:lnTo>
                <a:close/>
                <a:moveTo>
                  <a:pt x="12388137" y="2919511"/>
                </a:moveTo>
                <a:lnTo>
                  <a:pt x="12388137" y="2976345"/>
                </a:lnTo>
                <a:lnTo>
                  <a:pt x="12444971" y="2976345"/>
                </a:lnTo>
                <a:lnTo>
                  <a:pt x="12444971" y="2919511"/>
                </a:lnTo>
                <a:lnTo>
                  <a:pt x="12388137" y="2919511"/>
                </a:lnTo>
                <a:close/>
                <a:moveTo>
                  <a:pt x="1596781" y="2897450"/>
                </a:moveTo>
                <a:lnTo>
                  <a:pt x="1596781" y="2943150"/>
                </a:lnTo>
                <a:lnTo>
                  <a:pt x="1805629" y="2943150"/>
                </a:lnTo>
                <a:lnTo>
                  <a:pt x="1805629" y="2897450"/>
                </a:lnTo>
                <a:lnTo>
                  <a:pt x="1596781" y="2897450"/>
                </a:lnTo>
                <a:close/>
                <a:moveTo>
                  <a:pt x="17351339" y="2851522"/>
                </a:moveTo>
                <a:lnTo>
                  <a:pt x="17351339" y="2897223"/>
                </a:lnTo>
                <a:lnTo>
                  <a:pt x="17560187" y="2897223"/>
                </a:lnTo>
                <a:lnTo>
                  <a:pt x="17560187" y="2851522"/>
                </a:lnTo>
                <a:lnTo>
                  <a:pt x="17351339" y="2851522"/>
                </a:lnTo>
                <a:close/>
                <a:moveTo>
                  <a:pt x="1596781" y="2805821"/>
                </a:moveTo>
                <a:lnTo>
                  <a:pt x="1596781" y="2851521"/>
                </a:lnTo>
                <a:lnTo>
                  <a:pt x="1805629" y="2851521"/>
                </a:lnTo>
                <a:lnTo>
                  <a:pt x="1805629" y="2805821"/>
                </a:lnTo>
                <a:lnTo>
                  <a:pt x="1596781" y="2805821"/>
                </a:lnTo>
                <a:close/>
                <a:moveTo>
                  <a:pt x="1596781" y="2714192"/>
                </a:moveTo>
                <a:lnTo>
                  <a:pt x="1596781" y="2759892"/>
                </a:lnTo>
                <a:lnTo>
                  <a:pt x="1805629" y="2759892"/>
                </a:lnTo>
                <a:lnTo>
                  <a:pt x="1805629" y="2714192"/>
                </a:lnTo>
                <a:lnTo>
                  <a:pt x="1596781" y="2714192"/>
                </a:lnTo>
                <a:close/>
                <a:moveTo>
                  <a:pt x="4422120" y="2688604"/>
                </a:moveTo>
                <a:lnTo>
                  <a:pt x="4422120" y="2851522"/>
                </a:lnTo>
                <a:lnTo>
                  <a:pt x="4459897" y="2851522"/>
                </a:lnTo>
                <a:lnTo>
                  <a:pt x="4459897" y="2688604"/>
                </a:lnTo>
                <a:lnTo>
                  <a:pt x="4422120" y="2688604"/>
                </a:lnTo>
                <a:close/>
                <a:moveTo>
                  <a:pt x="4346370" y="2688604"/>
                </a:moveTo>
                <a:lnTo>
                  <a:pt x="4346370" y="2851522"/>
                </a:lnTo>
                <a:lnTo>
                  <a:pt x="4384149" y="2851522"/>
                </a:lnTo>
                <a:lnTo>
                  <a:pt x="4384149" y="2688604"/>
                </a:lnTo>
                <a:lnTo>
                  <a:pt x="4346370" y="2688604"/>
                </a:lnTo>
                <a:close/>
                <a:moveTo>
                  <a:pt x="4270624" y="2688604"/>
                </a:moveTo>
                <a:lnTo>
                  <a:pt x="4270624" y="2851522"/>
                </a:lnTo>
                <a:lnTo>
                  <a:pt x="4308407" y="2851522"/>
                </a:lnTo>
                <a:lnTo>
                  <a:pt x="4308407" y="2688604"/>
                </a:lnTo>
                <a:lnTo>
                  <a:pt x="4270624" y="2688604"/>
                </a:lnTo>
                <a:close/>
                <a:moveTo>
                  <a:pt x="4194881" y="2688604"/>
                </a:moveTo>
                <a:lnTo>
                  <a:pt x="4194881" y="2851522"/>
                </a:lnTo>
                <a:lnTo>
                  <a:pt x="4232658" y="2851522"/>
                </a:lnTo>
                <a:lnTo>
                  <a:pt x="4232658" y="2688604"/>
                </a:lnTo>
                <a:lnTo>
                  <a:pt x="4194881" y="2688604"/>
                </a:lnTo>
                <a:close/>
                <a:moveTo>
                  <a:pt x="4119132" y="2688604"/>
                </a:moveTo>
                <a:lnTo>
                  <a:pt x="4119132" y="2851522"/>
                </a:lnTo>
                <a:lnTo>
                  <a:pt x="4156909" y="2851522"/>
                </a:lnTo>
                <a:lnTo>
                  <a:pt x="4156909" y="2688604"/>
                </a:lnTo>
                <a:lnTo>
                  <a:pt x="4119132" y="2688604"/>
                </a:lnTo>
                <a:close/>
                <a:moveTo>
                  <a:pt x="4043383" y="2688604"/>
                </a:moveTo>
                <a:lnTo>
                  <a:pt x="4043383" y="2851522"/>
                </a:lnTo>
                <a:lnTo>
                  <a:pt x="4081160" y="2851522"/>
                </a:lnTo>
                <a:lnTo>
                  <a:pt x="4081160" y="2688604"/>
                </a:lnTo>
                <a:lnTo>
                  <a:pt x="4043383" y="2688604"/>
                </a:lnTo>
                <a:close/>
                <a:moveTo>
                  <a:pt x="3967636" y="2688604"/>
                </a:moveTo>
                <a:lnTo>
                  <a:pt x="3967636" y="2851522"/>
                </a:lnTo>
                <a:lnTo>
                  <a:pt x="4005415" y="2851522"/>
                </a:lnTo>
                <a:lnTo>
                  <a:pt x="4005415" y="2688604"/>
                </a:lnTo>
                <a:lnTo>
                  <a:pt x="3967636" y="2688604"/>
                </a:lnTo>
                <a:close/>
                <a:moveTo>
                  <a:pt x="3891895" y="2688604"/>
                </a:moveTo>
                <a:lnTo>
                  <a:pt x="3891895" y="2851522"/>
                </a:lnTo>
                <a:lnTo>
                  <a:pt x="3929672" y="2851522"/>
                </a:lnTo>
                <a:lnTo>
                  <a:pt x="3929672" y="2688604"/>
                </a:lnTo>
                <a:lnTo>
                  <a:pt x="3891895" y="2688604"/>
                </a:lnTo>
                <a:close/>
                <a:moveTo>
                  <a:pt x="15043403" y="2685661"/>
                </a:moveTo>
                <a:lnTo>
                  <a:pt x="15043403" y="2894508"/>
                </a:lnTo>
                <a:lnTo>
                  <a:pt x="15089105" y="2894508"/>
                </a:lnTo>
                <a:lnTo>
                  <a:pt x="15089105" y="2685661"/>
                </a:lnTo>
                <a:lnTo>
                  <a:pt x="15043403" y="2685661"/>
                </a:lnTo>
                <a:close/>
                <a:moveTo>
                  <a:pt x="14951773" y="2685661"/>
                </a:moveTo>
                <a:lnTo>
                  <a:pt x="14951773" y="2894508"/>
                </a:lnTo>
                <a:lnTo>
                  <a:pt x="14997475" y="2894508"/>
                </a:lnTo>
                <a:lnTo>
                  <a:pt x="14997475" y="2685661"/>
                </a:lnTo>
                <a:lnTo>
                  <a:pt x="14951773" y="2685661"/>
                </a:lnTo>
                <a:close/>
                <a:moveTo>
                  <a:pt x="14860145" y="2685661"/>
                </a:moveTo>
                <a:lnTo>
                  <a:pt x="14860145" y="2894508"/>
                </a:lnTo>
                <a:lnTo>
                  <a:pt x="14905844" y="2894508"/>
                </a:lnTo>
                <a:lnTo>
                  <a:pt x="14905844" y="2685661"/>
                </a:lnTo>
                <a:lnTo>
                  <a:pt x="14860145" y="2685661"/>
                </a:lnTo>
                <a:close/>
                <a:moveTo>
                  <a:pt x="14768515" y="2685661"/>
                </a:moveTo>
                <a:lnTo>
                  <a:pt x="14768515" y="2894508"/>
                </a:lnTo>
                <a:lnTo>
                  <a:pt x="14814217" y="2894508"/>
                </a:lnTo>
                <a:lnTo>
                  <a:pt x="14814217" y="2685661"/>
                </a:lnTo>
                <a:lnTo>
                  <a:pt x="14768515" y="2685661"/>
                </a:lnTo>
                <a:close/>
                <a:moveTo>
                  <a:pt x="14676884" y="2685661"/>
                </a:moveTo>
                <a:lnTo>
                  <a:pt x="14676884" y="2894508"/>
                </a:lnTo>
                <a:lnTo>
                  <a:pt x="14722586" y="2894508"/>
                </a:lnTo>
                <a:lnTo>
                  <a:pt x="14722586" y="2685661"/>
                </a:lnTo>
                <a:lnTo>
                  <a:pt x="14676884" y="2685661"/>
                </a:lnTo>
                <a:close/>
                <a:moveTo>
                  <a:pt x="14585255" y="2685661"/>
                </a:moveTo>
                <a:lnTo>
                  <a:pt x="14585255" y="2894508"/>
                </a:lnTo>
                <a:lnTo>
                  <a:pt x="14630955" y="2894508"/>
                </a:lnTo>
                <a:lnTo>
                  <a:pt x="14630955" y="2685661"/>
                </a:lnTo>
                <a:lnTo>
                  <a:pt x="14585255" y="2685661"/>
                </a:lnTo>
                <a:close/>
                <a:moveTo>
                  <a:pt x="14493625" y="2685661"/>
                </a:moveTo>
                <a:lnTo>
                  <a:pt x="14493625" y="2894508"/>
                </a:lnTo>
                <a:lnTo>
                  <a:pt x="14539325" y="2894508"/>
                </a:lnTo>
                <a:lnTo>
                  <a:pt x="14539325" y="2685661"/>
                </a:lnTo>
                <a:lnTo>
                  <a:pt x="14493625" y="2685661"/>
                </a:lnTo>
                <a:close/>
                <a:moveTo>
                  <a:pt x="2875284" y="2661196"/>
                </a:moveTo>
                <a:lnTo>
                  <a:pt x="2875284" y="3265443"/>
                </a:lnTo>
                <a:lnTo>
                  <a:pt x="2913063" y="3265443"/>
                </a:lnTo>
                <a:lnTo>
                  <a:pt x="2913063" y="2661196"/>
                </a:lnTo>
                <a:lnTo>
                  <a:pt x="2875284" y="2661196"/>
                </a:lnTo>
                <a:close/>
                <a:moveTo>
                  <a:pt x="2769698" y="2661196"/>
                </a:moveTo>
                <a:lnTo>
                  <a:pt x="2769698" y="3265443"/>
                </a:lnTo>
                <a:lnTo>
                  <a:pt x="2807479" y="3265443"/>
                </a:lnTo>
                <a:lnTo>
                  <a:pt x="2807479" y="2661196"/>
                </a:lnTo>
                <a:lnTo>
                  <a:pt x="2769698" y="2661196"/>
                </a:lnTo>
                <a:close/>
                <a:moveTo>
                  <a:pt x="2664114" y="2661196"/>
                </a:moveTo>
                <a:lnTo>
                  <a:pt x="2664114" y="3265443"/>
                </a:lnTo>
                <a:lnTo>
                  <a:pt x="2701891" y="3265443"/>
                </a:lnTo>
                <a:lnTo>
                  <a:pt x="2701891" y="2661196"/>
                </a:lnTo>
                <a:lnTo>
                  <a:pt x="2664114" y="2661196"/>
                </a:lnTo>
                <a:close/>
                <a:moveTo>
                  <a:pt x="2558534" y="2661196"/>
                </a:moveTo>
                <a:lnTo>
                  <a:pt x="2558534" y="3265443"/>
                </a:lnTo>
                <a:lnTo>
                  <a:pt x="2596306" y="3265443"/>
                </a:lnTo>
                <a:lnTo>
                  <a:pt x="2596306" y="2661196"/>
                </a:lnTo>
                <a:lnTo>
                  <a:pt x="2558534" y="2661196"/>
                </a:lnTo>
                <a:close/>
                <a:moveTo>
                  <a:pt x="2980870" y="2661194"/>
                </a:moveTo>
                <a:lnTo>
                  <a:pt x="2980870" y="3265442"/>
                </a:lnTo>
                <a:lnTo>
                  <a:pt x="3018648" y="3265442"/>
                </a:lnTo>
                <a:lnTo>
                  <a:pt x="3018648" y="2661194"/>
                </a:lnTo>
                <a:lnTo>
                  <a:pt x="2980870" y="2661194"/>
                </a:lnTo>
                <a:close/>
                <a:moveTo>
                  <a:pt x="16374516" y="2632791"/>
                </a:moveTo>
                <a:lnTo>
                  <a:pt x="16374516" y="3237039"/>
                </a:lnTo>
                <a:lnTo>
                  <a:pt x="16412296" y="3237039"/>
                </a:lnTo>
                <a:lnTo>
                  <a:pt x="16412296" y="2632791"/>
                </a:lnTo>
                <a:lnTo>
                  <a:pt x="16374516" y="2632791"/>
                </a:lnTo>
                <a:close/>
                <a:moveTo>
                  <a:pt x="16268931" y="2632791"/>
                </a:moveTo>
                <a:lnTo>
                  <a:pt x="16268931" y="3237039"/>
                </a:lnTo>
                <a:lnTo>
                  <a:pt x="16306709" y="3237039"/>
                </a:lnTo>
                <a:lnTo>
                  <a:pt x="16306709" y="2632791"/>
                </a:lnTo>
                <a:lnTo>
                  <a:pt x="16268931" y="2632791"/>
                </a:lnTo>
                <a:close/>
                <a:moveTo>
                  <a:pt x="16163344" y="2632791"/>
                </a:moveTo>
                <a:lnTo>
                  <a:pt x="16163344" y="3237039"/>
                </a:lnTo>
                <a:lnTo>
                  <a:pt x="16201125" y="3237039"/>
                </a:lnTo>
                <a:lnTo>
                  <a:pt x="16201125" y="2632791"/>
                </a:lnTo>
                <a:lnTo>
                  <a:pt x="16163344" y="2632791"/>
                </a:lnTo>
                <a:close/>
                <a:moveTo>
                  <a:pt x="16057760" y="2632791"/>
                </a:moveTo>
                <a:lnTo>
                  <a:pt x="16057760" y="3237039"/>
                </a:lnTo>
                <a:lnTo>
                  <a:pt x="16095537" y="3237039"/>
                </a:lnTo>
                <a:lnTo>
                  <a:pt x="16095537" y="2632791"/>
                </a:lnTo>
                <a:lnTo>
                  <a:pt x="16057760" y="2632791"/>
                </a:lnTo>
                <a:close/>
                <a:moveTo>
                  <a:pt x="16480103" y="2632790"/>
                </a:moveTo>
                <a:lnTo>
                  <a:pt x="16480103" y="3237037"/>
                </a:lnTo>
                <a:lnTo>
                  <a:pt x="16517880" y="3237037"/>
                </a:lnTo>
                <a:lnTo>
                  <a:pt x="16517880" y="2632790"/>
                </a:lnTo>
                <a:lnTo>
                  <a:pt x="16480103" y="2632790"/>
                </a:lnTo>
                <a:close/>
                <a:moveTo>
                  <a:pt x="1596781" y="2622561"/>
                </a:moveTo>
                <a:lnTo>
                  <a:pt x="1596781" y="2668261"/>
                </a:lnTo>
                <a:lnTo>
                  <a:pt x="1805629" y="2668261"/>
                </a:lnTo>
                <a:lnTo>
                  <a:pt x="1805629" y="2622561"/>
                </a:lnTo>
                <a:lnTo>
                  <a:pt x="1596781" y="2622561"/>
                </a:lnTo>
                <a:close/>
                <a:moveTo>
                  <a:pt x="1596781" y="2530932"/>
                </a:moveTo>
                <a:lnTo>
                  <a:pt x="1596781" y="2576632"/>
                </a:lnTo>
                <a:lnTo>
                  <a:pt x="1805629" y="2576632"/>
                </a:lnTo>
                <a:lnTo>
                  <a:pt x="1805629" y="2530932"/>
                </a:lnTo>
                <a:lnTo>
                  <a:pt x="1596781" y="2530932"/>
                </a:lnTo>
                <a:close/>
                <a:moveTo>
                  <a:pt x="1596781" y="2439301"/>
                </a:moveTo>
                <a:lnTo>
                  <a:pt x="1596781" y="2485002"/>
                </a:lnTo>
                <a:lnTo>
                  <a:pt x="1805629" y="2485002"/>
                </a:lnTo>
                <a:lnTo>
                  <a:pt x="1805629" y="2439301"/>
                </a:lnTo>
                <a:lnTo>
                  <a:pt x="1596781" y="2439301"/>
                </a:lnTo>
                <a:close/>
                <a:moveTo>
                  <a:pt x="17217171" y="2397981"/>
                </a:moveTo>
                <a:lnTo>
                  <a:pt x="17217171" y="2434557"/>
                </a:lnTo>
                <a:lnTo>
                  <a:pt x="17582931" y="2434557"/>
                </a:lnTo>
                <a:lnTo>
                  <a:pt x="17582931" y="2397981"/>
                </a:lnTo>
                <a:lnTo>
                  <a:pt x="17217171" y="2397981"/>
                </a:lnTo>
                <a:close/>
                <a:moveTo>
                  <a:pt x="9762349" y="2057780"/>
                </a:moveTo>
                <a:lnTo>
                  <a:pt x="9762349" y="2266627"/>
                </a:lnTo>
                <a:lnTo>
                  <a:pt x="9808049" y="2266627"/>
                </a:lnTo>
                <a:lnTo>
                  <a:pt x="9808049" y="2057780"/>
                </a:lnTo>
                <a:lnTo>
                  <a:pt x="9762349" y="2057780"/>
                </a:lnTo>
                <a:close/>
                <a:moveTo>
                  <a:pt x="9670720" y="2057780"/>
                </a:moveTo>
                <a:lnTo>
                  <a:pt x="9670720" y="2266627"/>
                </a:lnTo>
                <a:lnTo>
                  <a:pt x="9716420" y="2266627"/>
                </a:lnTo>
                <a:lnTo>
                  <a:pt x="9716420" y="2057780"/>
                </a:lnTo>
                <a:lnTo>
                  <a:pt x="9670720" y="2057780"/>
                </a:lnTo>
                <a:close/>
                <a:moveTo>
                  <a:pt x="9579089" y="2057780"/>
                </a:moveTo>
                <a:lnTo>
                  <a:pt x="9579089" y="2266627"/>
                </a:lnTo>
                <a:lnTo>
                  <a:pt x="9624790" y="2266627"/>
                </a:lnTo>
                <a:lnTo>
                  <a:pt x="9624790" y="2057780"/>
                </a:lnTo>
                <a:lnTo>
                  <a:pt x="9579089" y="2057780"/>
                </a:lnTo>
                <a:close/>
                <a:moveTo>
                  <a:pt x="9487461" y="2057780"/>
                </a:moveTo>
                <a:lnTo>
                  <a:pt x="9487461" y="2266627"/>
                </a:lnTo>
                <a:lnTo>
                  <a:pt x="9533161" y="2266627"/>
                </a:lnTo>
                <a:lnTo>
                  <a:pt x="9533161" y="2057780"/>
                </a:lnTo>
                <a:lnTo>
                  <a:pt x="9487461" y="2057780"/>
                </a:lnTo>
                <a:close/>
                <a:moveTo>
                  <a:pt x="9395836" y="2057780"/>
                </a:moveTo>
                <a:lnTo>
                  <a:pt x="9395836" y="2266627"/>
                </a:lnTo>
                <a:lnTo>
                  <a:pt x="9441534" y="2266627"/>
                </a:lnTo>
                <a:lnTo>
                  <a:pt x="9441534" y="2057780"/>
                </a:lnTo>
                <a:lnTo>
                  <a:pt x="9395836" y="2057780"/>
                </a:lnTo>
                <a:close/>
                <a:moveTo>
                  <a:pt x="9304202" y="2057780"/>
                </a:moveTo>
                <a:lnTo>
                  <a:pt x="9304202" y="2266627"/>
                </a:lnTo>
                <a:lnTo>
                  <a:pt x="9349902" y="2266627"/>
                </a:lnTo>
                <a:lnTo>
                  <a:pt x="9349902" y="2057780"/>
                </a:lnTo>
                <a:lnTo>
                  <a:pt x="9304202" y="2057780"/>
                </a:lnTo>
                <a:close/>
                <a:moveTo>
                  <a:pt x="9212570" y="2057780"/>
                </a:moveTo>
                <a:lnTo>
                  <a:pt x="9212570" y="2266627"/>
                </a:lnTo>
                <a:lnTo>
                  <a:pt x="9258270" y="2266627"/>
                </a:lnTo>
                <a:lnTo>
                  <a:pt x="9258270" y="2057780"/>
                </a:lnTo>
                <a:lnTo>
                  <a:pt x="9212570" y="2057780"/>
                </a:lnTo>
                <a:close/>
                <a:moveTo>
                  <a:pt x="14092702" y="1859157"/>
                </a:moveTo>
                <a:lnTo>
                  <a:pt x="14092702" y="1895733"/>
                </a:lnTo>
                <a:lnTo>
                  <a:pt x="14458462" y="1895733"/>
                </a:lnTo>
                <a:lnTo>
                  <a:pt x="14458462" y="1859157"/>
                </a:lnTo>
                <a:lnTo>
                  <a:pt x="14092702" y="1859157"/>
                </a:lnTo>
                <a:close/>
                <a:moveTo>
                  <a:pt x="17871603" y="1806939"/>
                </a:moveTo>
                <a:lnTo>
                  <a:pt x="17871603" y="1809649"/>
                </a:lnTo>
                <a:lnTo>
                  <a:pt x="17871627" y="1809649"/>
                </a:lnTo>
                <a:cubicBezTo>
                  <a:pt x="17871619" y="1808746"/>
                  <a:pt x="17871611" y="1807842"/>
                  <a:pt x="17871603" y="1806939"/>
                </a:cubicBezTo>
                <a:close/>
                <a:moveTo>
                  <a:pt x="18172695" y="1733739"/>
                </a:moveTo>
                <a:lnTo>
                  <a:pt x="18172695" y="1870899"/>
                </a:lnTo>
                <a:lnTo>
                  <a:pt x="18209271" y="1870899"/>
                </a:lnTo>
                <a:lnTo>
                  <a:pt x="18209271" y="1733739"/>
                </a:lnTo>
                <a:lnTo>
                  <a:pt x="18172695" y="1733739"/>
                </a:lnTo>
                <a:close/>
                <a:moveTo>
                  <a:pt x="18104295" y="1733739"/>
                </a:moveTo>
                <a:lnTo>
                  <a:pt x="18104295" y="1870899"/>
                </a:lnTo>
                <a:lnTo>
                  <a:pt x="18140871" y="1870899"/>
                </a:lnTo>
                <a:lnTo>
                  <a:pt x="18140871" y="1733739"/>
                </a:lnTo>
                <a:lnTo>
                  <a:pt x="18104295" y="1733739"/>
                </a:lnTo>
                <a:close/>
                <a:moveTo>
                  <a:pt x="18035895" y="1733739"/>
                </a:moveTo>
                <a:lnTo>
                  <a:pt x="18035895" y="1870899"/>
                </a:lnTo>
                <a:lnTo>
                  <a:pt x="18072471" y="1870899"/>
                </a:lnTo>
                <a:lnTo>
                  <a:pt x="18072471" y="1733739"/>
                </a:lnTo>
                <a:lnTo>
                  <a:pt x="18035895" y="1733739"/>
                </a:lnTo>
                <a:close/>
                <a:moveTo>
                  <a:pt x="17967493" y="1733739"/>
                </a:moveTo>
                <a:lnTo>
                  <a:pt x="17967493" y="1870899"/>
                </a:lnTo>
                <a:lnTo>
                  <a:pt x="18004069" y="1870899"/>
                </a:lnTo>
                <a:lnTo>
                  <a:pt x="18004069" y="1733739"/>
                </a:lnTo>
                <a:lnTo>
                  <a:pt x="17967493" y="1733739"/>
                </a:lnTo>
                <a:close/>
                <a:moveTo>
                  <a:pt x="14251161" y="868400"/>
                </a:moveTo>
                <a:lnTo>
                  <a:pt x="14251161" y="1005560"/>
                </a:lnTo>
                <a:lnTo>
                  <a:pt x="14287737" y="1005560"/>
                </a:lnTo>
                <a:lnTo>
                  <a:pt x="14287737" y="868400"/>
                </a:lnTo>
                <a:lnTo>
                  <a:pt x="14251161" y="868400"/>
                </a:lnTo>
                <a:close/>
                <a:moveTo>
                  <a:pt x="14182760" y="868400"/>
                </a:moveTo>
                <a:lnTo>
                  <a:pt x="14182760" y="1005560"/>
                </a:lnTo>
                <a:lnTo>
                  <a:pt x="14219336" y="1005560"/>
                </a:lnTo>
                <a:lnTo>
                  <a:pt x="14219336" y="868400"/>
                </a:lnTo>
                <a:lnTo>
                  <a:pt x="14182760" y="868400"/>
                </a:lnTo>
                <a:close/>
                <a:moveTo>
                  <a:pt x="14114359" y="868400"/>
                </a:moveTo>
                <a:lnTo>
                  <a:pt x="14114359" y="1005560"/>
                </a:lnTo>
                <a:lnTo>
                  <a:pt x="14150935" y="1005560"/>
                </a:lnTo>
                <a:lnTo>
                  <a:pt x="14150935" y="868400"/>
                </a:lnTo>
                <a:lnTo>
                  <a:pt x="14114359" y="868400"/>
                </a:lnTo>
                <a:close/>
                <a:moveTo>
                  <a:pt x="4788216" y="807315"/>
                </a:moveTo>
                <a:lnTo>
                  <a:pt x="4788216" y="944475"/>
                </a:lnTo>
                <a:lnTo>
                  <a:pt x="4824792" y="944475"/>
                </a:lnTo>
                <a:lnTo>
                  <a:pt x="4824792" y="807315"/>
                </a:lnTo>
                <a:lnTo>
                  <a:pt x="4788216" y="807315"/>
                </a:lnTo>
                <a:close/>
                <a:moveTo>
                  <a:pt x="4719815" y="807315"/>
                </a:moveTo>
                <a:lnTo>
                  <a:pt x="4719815" y="944475"/>
                </a:lnTo>
                <a:lnTo>
                  <a:pt x="4756391" y="944475"/>
                </a:lnTo>
                <a:lnTo>
                  <a:pt x="4756391" y="807315"/>
                </a:lnTo>
                <a:lnTo>
                  <a:pt x="4719815" y="807315"/>
                </a:lnTo>
                <a:close/>
                <a:moveTo>
                  <a:pt x="4651414" y="807315"/>
                </a:moveTo>
                <a:lnTo>
                  <a:pt x="4651414" y="944475"/>
                </a:lnTo>
                <a:lnTo>
                  <a:pt x="4687992" y="944475"/>
                </a:lnTo>
                <a:lnTo>
                  <a:pt x="4687992" y="807315"/>
                </a:lnTo>
                <a:lnTo>
                  <a:pt x="4651414" y="807315"/>
                </a:lnTo>
                <a:close/>
                <a:moveTo>
                  <a:pt x="2212838" y="748887"/>
                </a:moveTo>
                <a:lnTo>
                  <a:pt x="2212838" y="886047"/>
                </a:lnTo>
                <a:lnTo>
                  <a:pt x="2249414" y="886047"/>
                </a:lnTo>
                <a:lnTo>
                  <a:pt x="2249414" y="748887"/>
                </a:lnTo>
                <a:lnTo>
                  <a:pt x="2212838" y="748887"/>
                </a:lnTo>
                <a:close/>
                <a:moveTo>
                  <a:pt x="2144438" y="748887"/>
                </a:moveTo>
                <a:lnTo>
                  <a:pt x="2144438" y="886047"/>
                </a:lnTo>
                <a:lnTo>
                  <a:pt x="2181014" y="886047"/>
                </a:lnTo>
                <a:lnTo>
                  <a:pt x="2181014" y="748887"/>
                </a:lnTo>
                <a:lnTo>
                  <a:pt x="2144438" y="748887"/>
                </a:lnTo>
                <a:close/>
                <a:moveTo>
                  <a:pt x="2076037" y="748887"/>
                </a:moveTo>
                <a:lnTo>
                  <a:pt x="2076037" y="886047"/>
                </a:lnTo>
                <a:lnTo>
                  <a:pt x="2112612" y="886047"/>
                </a:lnTo>
                <a:lnTo>
                  <a:pt x="2112612" y="748887"/>
                </a:lnTo>
                <a:lnTo>
                  <a:pt x="2076037" y="748887"/>
                </a:lnTo>
                <a:close/>
                <a:moveTo>
                  <a:pt x="2007635" y="748887"/>
                </a:moveTo>
                <a:lnTo>
                  <a:pt x="2007635" y="886047"/>
                </a:lnTo>
                <a:lnTo>
                  <a:pt x="2044211" y="886047"/>
                </a:lnTo>
                <a:lnTo>
                  <a:pt x="2044211" y="748887"/>
                </a:lnTo>
                <a:lnTo>
                  <a:pt x="2007635" y="748887"/>
                </a:lnTo>
                <a:close/>
                <a:moveTo>
                  <a:pt x="17088019" y="737716"/>
                </a:moveTo>
                <a:lnTo>
                  <a:pt x="17088019" y="825107"/>
                </a:lnTo>
                <a:lnTo>
                  <a:pt x="17124595" y="825107"/>
                </a:lnTo>
                <a:lnTo>
                  <a:pt x="17124595" y="737716"/>
                </a:lnTo>
                <a:lnTo>
                  <a:pt x="17088019" y="737716"/>
                </a:lnTo>
                <a:close/>
                <a:moveTo>
                  <a:pt x="17021803" y="737716"/>
                </a:moveTo>
                <a:lnTo>
                  <a:pt x="17021803" y="825107"/>
                </a:lnTo>
                <a:lnTo>
                  <a:pt x="17058379" y="825107"/>
                </a:lnTo>
                <a:lnTo>
                  <a:pt x="17058379" y="737716"/>
                </a:lnTo>
                <a:lnTo>
                  <a:pt x="17021803" y="737716"/>
                </a:lnTo>
                <a:close/>
                <a:moveTo>
                  <a:pt x="16955591" y="737716"/>
                </a:moveTo>
                <a:lnTo>
                  <a:pt x="16955591" y="825107"/>
                </a:lnTo>
                <a:lnTo>
                  <a:pt x="16992167" y="825107"/>
                </a:lnTo>
                <a:lnTo>
                  <a:pt x="16992167" y="737716"/>
                </a:lnTo>
                <a:lnTo>
                  <a:pt x="16955591" y="737716"/>
                </a:lnTo>
                <a:close/>
                <a:moveTo>
                  <a:pt x="16889375" y="737716"/>
                </a:moveTo>
                <a:lnTo>
                  <a:pt x="16889375" y="825107"/>
                </a:lnTo>
                <a:lnTo>
                  <a:pt x="16925951" y="825107"/>
                </a:lnTo>
                <a:lnTo>
                  <a:pt x="16925951" y="737716"/>
                </a:lnTo>
                <a:lnTo>
                  <a:pt x="16889375" y="737716"/>
                </a:lnTo>
                <a:close/>
                <a:moveTo>
                  <a:pt x="16823163" y="737716"/>
                </a:moveTo>
                <a:lnTo>
                  <a:pt x="16823163" y="825107"/>
                </a:lnTo>
                <a:lnTo>
                  <a:pt x="16859739" y="825107"/>
                </a:lnTo>
                <a:lnTo>
                  <a:pt x="16859739" y="737716"/>
                </a:lnTo>
                <a:lnTo>
                  <a:pt x="16823163" y="737716"/>
                </a:lnTo>
                <a:close/>
                <a:moveTo>
                  <a:pt x="16756948" y="737716"/>
                </a:moveTo>
                <a:lnTo>
                  <a:pt x="16756948" y="825107"/>
                </a:lnTo>
                <a:lnTo>
                  <a:pt x="16793523" y="825107"/>
                </a:lnTo>
                <a:lnTo>
                  <a:pt x="16793523" y="737716"/>
                </a:lnTo>
                <a:lnTo>
                  <a:pt x="16756948" y="737716"/>
                </a:lnTo>
                <a:close/>
                <a:moveTo>
                  <a:pt x="13739104" y="0"/>
                </a:moveTo>
                <a:lnTo>
                  <a:pt x="13842002" y="0"/>
                </a:lnTo>
                <a:cubicBezTo>
                  <a:pt x="13854352" y="135832"/>
                  <a:pt x="13870817" y="279891"/>
                  <a:pt x="13883163" y="428067"/>
                </a:cubicBezTo>
                <a:lnTo>
                  <a:pt x="13883163" y="456882"/>
                </a:lnTo>
                <a:cubicBezTo>
                  <a:pt x="13911978" y="621523"/>
                  <a:pt x="13891396" y="786165"/>
                  <a:pt x="13907863" y="954919"/>
                </a:cubicBezTo>
                <a:cubicBezTo>
                  <a:pt x="13932556" y="1193648"/>
                  <a:pt x="13911978" y="1436496"/>
                  <a:pt x="13911978" y="1679340"/>
                </a:cubicBezTo>
                <a:cubicBezTo>
                  <a:pt x="13911978" y="1802821"/>
                  <a:pt x="13916091" y="1930420"/>
                  <a:pt x="13916091" y="2058015"/>
                </a:cubicBezTo>
                <a:cubicBezTo>
                  <a:pt x="13916091" y="2066247"/>
                  <a:pt x="13928441" y="2078597"/>
                  <a:pt x="13936673" y="2086829"/>
                </a:cubicBezTo>
                <a:cubicBezTo>
                  <a:pt x="13940786" y="2078597"/>
                  <a:pt x="13953138" y="2066247"/>
                  <a:pt x="13953138" y="2058015"/>
                </a:cubicBezTo>
                <a:lnTo>
                  <a:pt x="13953138" y="1955115"/>
                </a:lnTo>
                <a:cubicBezTo>
                  <a:pt x="13953138" y="1946885"/>
                  <a:pt x="13961369" y="1934533"/>
                  <a:pt x="13965483" y="1922188"/>
                </a:cubicBezTo>
                <a:cubicBezTo>
                  <a:pt x="13969601" y="1905723"/>
                  <a:pt x="13986066" y="1893373"/>
                  <a:pt x="13986066" y="1876909"/>
                </a:cubicBezTo>
                <a:lnTo>
                  <a:pt x="13986066" y="1625834"/>
                </a:lnTo>
                <a:cubicBezTo>
                  <a:pt x="14010762" y="1621715"/>
                  <a:pt x="14027226" y="1621715"/>
                  <a:pt x="14051922" y="1617602"/>
                </a:cubicBezTo>
                <a:lnTo>
                  <a:pt x="14047992" y="1005560"/>
                </a:lnTo>
                <a:lnTo>
                  <a:pt x="14082534" y="1005560"/>
                </a:lnTo>
                <a:lnTo>
                  <a:pt x="14082534" y="868400"/>
                </a:lnTo>
                <a:lnTo>
                  <a:pt x="14047111" y="868400"/>
                </a:lnTo>
                <a:lnTo>
                  <a:pt x="14046442" y="764191"/>
                </a:lnTo>
                <a:cubicBezTo>
                  <a:pt x="14087602" y="681871"/>
                  <a:pt x="14150707" y="522739"/>
                  <a:pt x="14187749" y="436300"/>
                </a:cubicBezTo>
                <a:cubicBezTo>
                  <a:pt x="14191867" y="428067"/>
                  <a:pt x="14204214" y="411603"/>
                  <a:pt x="14212445" y="411603"/>
                </a:cubicBezTo>
                <a:cubicBezTo>
                  <a:pt x="14278306" y="415722"/>
                  <a:pt x="14352391" y="378675"/>
                  <a:pt x="14410015" y="444532"/>
                </a:cubicBezTo>
                <a:cubicBezTo>
                  <a:pt x="14422365" y="382793"/>
                  <a:pt x="14430597" y="329283"/>
                  <a:pt x="14442947" y="275776"/>
                </a:cubicBezTo>
                <a:cubicBezTo>
                  <a:pt x="14447060" y="263426"/>
                  <a:pt x="14467638" y="246961"/>
                  <a:pt x="14479990" y="246961"/>
                </a:cubicBezTo>
                <a:cubicBezTo>
                  <a:pt x="14492335" y="246961"/>
                  <a:pt x="14512917" y="259313"/>
                  <a:pt x="14517032" y="271658"/>
                </a:cubicBezTo>
                <a:cubicBezTo>
                  <a:pt x="14537614" y="353978"/>
                  <a:pt x="14566427" y="440417"/>
                  <a:pt x="14574655" y="522739"/>
                </a:cubicBezTo>
                <a:cubicBezTo>
                  <a:pt x="14591119" y="720308"/>
                  <a:pt x="14599352" y="921991"/>
                  <a:pt x="14603469" y="1123678"/>
                </a:cubicBezTo>
                <a:cubicBezTo>
                  <a:pt x="14607589" y="1288319"/>
                  <a:pt x="14603469" y="1452961"/>
                  <a:pt x="14603469" y="1617602"/>
                </a:cubicBezTo>
                <a:cubicBezTo>
                  <a:pt x="14603469" y="1638180"/>
                  <a:pt x="14595237" y="1662875"/>
                  <a:pt x="14595237" y="1683457"/>
                </a:cubicBezTo>
                <a:cubicBezTo>
                  <a:pt x="14595237" y="1708154"/>
                  <a:pt x="14603469" y="1732851"/>
                  <a:pt x="14607589" y="1753429"/>
                </a:cubicBezTo>
                <a:lnTo>
                  <a:pt x="14656976" y="1753429"/>
                </a:lnTo>
                <a:lnTo>
                  <a:pt x="14706369" y="1568210"/>
                </a:lnTo>
                <a:lnTo>
                  <a:pt x="14722833" y="1568210"/>
                </a:lnTo>
                <a:cubicBezTo>
                  <a:pt x="14739296" y="1625834"/>
                  <a:pt x="14751646" y="1687572"/>
                  <a:pt x="14768111" y="1753429"/>
                </a:cubicBezTo>
                <a:lnTo>
                  <a:pt x="14875128" y="1753429"/>
                </a:lnTo>
                <a:cubicBezTo>
                  <a:pt x="14879242" y="1782243"/>
                  <a:pt x="14879242" y="1806939"/>
                  <a:pt x="14883360" y="1827516"/>
                </a:cubicBezTo>
                <a:lnTo>
                  <a:pt x="14940984" y="1827516"/>
                </a:lnTo>
                <a:cubicBezTo>
                  <a:pt x="14936870" y="1749314"/>
                  <a:pt x="14957449" y="1675227"/>
                  <a:pt x="15019191" y="1625834"/>
                </a:cubicBezTo>
                <a:cubicBezTo>
                  <a:pt x="15027419" y="1448843"/>
                  <a:pt x="15035651" y="1267737"/>
                  <a:pt x="15043883" y="1090750"/>
                </a:cubicBezTo>
                <a:cubicBezTo>
                  <a:pt x="15048001" y="991966"/>
                  <a:pt x="15027419" y="1000197"/>
                  <a:pt x="15134436" y="1000197"/>
                </a:cubicBezTo>
                <a:cubicBezTo>
                  <a:pt x="15187946" y="1000197"/>
                  <a:pt x="15212643" y="1024893"/>
                  <a:pt x="15212643" y="1078400"/>
                </a:cubicBezTo>
                <a:lnTo>
                  <a:pt x="15212643" y="1152488"/>
                </a:lnTo>
                <a:cubicBezTo>
                  <a:pt x="15220873" y="1144256"/>
                  <a:pt x="15224993" y="1131910"/>
                  <a:pt x="15224993" y="1119560"/>
                </a:cubicBezTo>
                <a:cubicBezTo>
                  <a:pt x="15229106" y="934341"/>
                  <a:pt x="15229106" y="749118"/>
                  <a:pt x="15237338" y="563899"/>
                </a:cubicBezTo>
                <a:cubicBezTo>
                  <a:pt x="15241452" y="502156"/>
                  <a:pt x="15257917" y="432185"/>
                  <a:pt x="15290845" y="382793"/>
                </a:cubicBezTo>
                <a:cubicBezTo>
                  <a:pt x="15311427" y="353978"/>
                  <a:pt x="15315540" y="329283"/>
                  <a:pt x="15323772" y="300473"/>
                </a:cubicBezTo>
                <a:cubicBezTo>
                  <a:pt x="15327890" y="284008"/>
                  <a:pt x="15348472" y="271658"/>
                  <a:pt x="15364932" y="259313"/>
                </a:cubicBezTo>
                <a:cubicBezTo>
                  <a:pt x="15373165" y="271658"/>
                  <a:pt x="15385515" y="284008"/>
                  <a:pt x="15389634" y="296354"/>
                </a:cubicBezTo>
                <a:cubicBezTo>
                  <a:pt x="15397862" y="333401"/>
                  <a:pt x="15393747" y="374560"/>
                  <a:pt x="15401979" y="411603"/>
                </a:cubicBezTo>
                <a:cubicBezTo>
                  <a:pt x="15418444" y="510387"/>
                  <a:pt x="15447254" y="605059"/>
                  <a:pt x="15451371" y="703843"/>
                </a:cubicBezTo>
                <a:cubicBezTo>
                  <a:pt x="15463718" y="860252"/>
                  <a:pt x="15455486" y="1016661"/>
                  <a:pt x="15455486" y="1173070"/>
                </a:cubicBezTo>
                <a:lnTo>
                  <a:pt x="15455486" y="1238927"/>
                </a:lnTo>
                <a:lnTo>
                  <a:pt x="15727143" y="1238927"/>
                </a:lnTo>
                <a:lnTo>
                  <a:pt x="15727143" y="1465306"/>
                </a:lnTo>
                <a:cubicBezTo>
                  <a:pt x="15747725" y="1469425"/>
                  <a:pt x="15760075" y="1469425"/>
                  <a:pt x="15772422" y="1469425"/>
                </a:cubicBezTo>
                <a:cubicBezTo>
                  <a:pt x="15850624" y="1473538"/>
                  <a:pt x="15850624" y="1473538"/>
                  <a:pt x="15850624" y="1551745"/>
                </a:cubicBezTo>
                <a:lnTo>
                  <a:pt x="15850624" y="2224712"/>
                </a:lnTo>
                <a:lnTo>
                  <a:pt x="15923336" y="2224712"/>
                </a:lnTo>
                <a:cubicBezTo>
                  <a:pt x="15923796" y="2208935"/>
                  <a:pt x="15924258" y="2193157"/>
                  <a:pt x="15924718" y="2177381"/>
                </a:cubicBezTo>
                <a:cubicBezTo>
                  <a:pt x="15928831" y="2136221"/>
                  <a:pt x="15924718" y="2099174"/>
                  <a:pt x="15982338" y="2103294"/>
                </a:cubicBezTo>
                <a:cubicBezTo>
                  <a:pt x="15982338" y="2082711"/>
                  <a:pt x="15982338" y="2062132"/>
                  <a:pt x="15986455" y="2045669"/>
                </a:cubicBezTo>
                <a:cubicBezTo>
                  <a:pt x="15986455" y="2041550"/>
                  <a:pt x="15994688" y="2033319"/>
                  <a:pt x="16002920" y="2033319"/>
                </a:cubicBezTo>
                <a:cubicBezTo>
                  <a:pt x="16002920" y="2029205"/>
                  <a:pt x="16015265" y="2037437"/>
                  <a:pt x="16015265" y="2041550"/>
                </a:cubicBezTo>
                <a:cubicBezTo>
                  <a:pt x="16019383" y="2103294"/>
                  <a:pt x="16072890" y="2144454"/>
                  <a:pt x="16056425" y="2210310"/>
                </a:cubicBezTo>
                <a:cubicBezTo>
                  <a:pt x="16052312" y="2230888"/>
                  <a:pt x="16056425" y="2255583"/>
                  <a:pt x="16056425" y="2276166"/>
                </a:cubicBezTo>
                <a:lnTo>
                  <a:pt x="16077008" y="2276166"/>
                </a:lnTo>
                <a:cubicBezTo>
                  <a:pt x="16085240" y="2165031"/>
                  <a:pt x="16089358" y="2053901"/>
                  <a:pt x="16097587" y="1938652"/>
                </a:cubicBezTo>
                <a:cubicBezTo>
                  <a:pt x="16105818" y="1934533"/>
                  <a:pt x="16114050" y="1934533"/>
                  <a:pt x="16122282" y="1934533"/>
                </a:cubicBezTo>
                <a:cubicBezTo>
                  <a:pt x="16130519" y="1934533"/>
                  <a:pt x="16138745" y="1934533"/>
                  <a:pt x="16155210" y="1938652"/>
                </a:cubicBezTo>
                <a:lnTo>
                  <a:pt x="16155210" y="2272048"/>
                </a:lnTo>
                <a:cubicBezTo>
                  <a:pt x="16163442" y="2272048"/>
                  <a:pt x="16167560" y="2276166"/>
                  <a:pt x="16175792" y="2276166"/>
                </a:cubicBezTo>
                <a:cubicBezTo>
                  <a:pt x="16184024" y="2267933"/>
                  <a:pt x="16192257" y="2255583"/>
                  <a:pt x="16192257" y="2243238"/>
                </a:cubicBezTo>
                <a:lnTo>
                  <a:pt x="16192257" y="1992158"/>
                </a:lnTo>
                <a:lnTo>
                  <a:pt x="16192257" y="1774011"/>
                </a:lnTo>
                <a:cubicBezTo>
                  <a:pt x="16295159" y="1774011"/>
                  <a:pt x="16393940" y="1778124"/>
                  <a:pt x="16488610" y="1774011"/>
                </a:cubicBezTo>
                <a:cubicBezTo>
                  <a:pt x="16525652" y="1774011"/>
                  <a:pt x="16538004" y="1790476"/>
                  <a:pt x="16538004" y="1823403"/>
                </a:cubicBezTo>
                <a:lnTo>
                  <a:pt x="16538004" y="2029205"/>
                </a:lnTo>
                <a:cubicBezTo>
                  <a:pt x="16542122" y="2029205"/>
                  <a:pt x="16546235" y="2033319"/>
                  <a:pt x="16550349" y="2033319"/>
                </a:cubicBezTo>
                <a:cubicBezTo>
                  <a:pt x="16554467" y="2020972"/>
                  <a:pt x="16566812" y="2004508"/>
                  <a:pt x="16566812" y="1992158"/>
                </a:cubicBezTo>
                <a:cubicBezTo>
                  <a:pt x="16570932" y="1893373"/>
                  <a:pt x="16570932" y="1794589"/>
                  <a:pt x="16570932" y="1695804"/>
                </a:cubicBezTo>
                <a:cubicBezTo>
                  <a:pt x="16570932" y="1391218"/>
                  <a:pt x="16570932" y="1082518"/>
                  <a:pt x="16566812" y="773813"/>
                </a:cubicBezTo>
                <a:cubicBezTo>
                  <a:pt x="16566812" y="716188"/>
                  <a:pt x="16583282" y="675029"/>
                  <a:pt x="16636788" y="646219"/>
                </a:cubicBezTo>
                <a:cubicBezTo>
                  <a:pt x="16686179" y="621523"/>
                  <a:pt x="16739686" y="588594"/>
                  <a:pt x="16723226" y="514506"/>
                </a:cubicBezTo>
                <a:cubicBezTo>
                  <a:pt x="16723226" y="502156"/>
                  <a:pt x="16735573" y="489810"/>
                  <a:pt x="16743805" y="481577"/>
                </a:cubicBezTo>
                <a:cubicBezTo>
                  <a:pt x="16780851" y="436300"/>
                  <a:pt x="16834363" y="399257"/>
                  <a:pt x="16817899" y="329283"/>
                </a:cubicBezTo>
                <a:cubicBezTo>
                  <a:pt x="16813783" y="312818"/>
                  <a:pt x="16834363" y="292241"/>
                  <a:pt x="16842595" y="275776"/>
                </a:cubicBezTo>
                <a:cubicBezTo>
                  <a:pt x="16846715" y="275776"/>
                  <a:pt x="16854943" y="279891"/>
                  <a:pt x="16859059" y="279891"/>
                </a:cubicBezTo>
                <a:lnTo>
                  <a:pt x="16859059" y="337515"/>
                </a:lnTo>
                <a:cubicBezTo>
                  <a:pt x="16859059" y="353978"/>
                  <a:pt x="16863175" y="382793"/>
                  <a:pt x="16867291" y="382793"/>
                </a:cubicBezTo>
                <a:cubicBezTo>
                  <a:pt x="16908451" y="382793"/>
                  <a:pt x="16933147" y="415722"/>
                  <a:pt x="16966075" y="436300"/>
                </a:cubicBezTo>
                <a:cubicBezTo>
                  <a:pt x="17003119" y="460995"/>
                  <a:pt x="17036051" y="473345"/>
                  <a:pt x="17031935" y="526852"/>
                </a:cubicBezTo>
                <a:cubicBezTo>
                  <a:pt x="17027815" y="551549"/>
                  <a:pt x="17031935" y="572131"/>
                  <a:pt x="17031935" y="596826"/>
                </a:cubicBezTo>
                <a:cubicBezTo>
                  <a:pt x="17044279" y="600941"/>
                  <a:pt x="17052515" y="600941"/>
                  <a:pt x="17060743" y="600941"/>
                </a:cubicBezTo>
                <a:cubicBezTo>
                  <a:pt x="17147183" y="605059"/>
                  <a:pt x="17147183" y="605059"/>
                  <a:pt x="17147183" y="691493"/>
                </a:cubicBezTo>
                <a:lnTo>
                  <a:pt x="17147219" y="704240"/>
                </a:lnTo>
                <a:lnTo>
                  <a:pt x="17148515" y="704240"/>
                </a:lnTo>
                <a:lnTo>
                  <a:pt x="17148515" y="880086"/>
                </a:lnTo>
                <a:lnTo>
                  <a:pt x="17147731" y="880086"/>
                </a:lnTo>
                <a:lnTo>
                  <a:pt x="17151295" y="2103294"/>
                </a:lnTo>
                <a:lnTo>
                  <a:pt x="17151295" y="2152686"/>
                </a:lnTo>
                <a:lnTo>
                  <a:pt x="17225383" y="2152686"/>
                </a:lnTo>
                <a:lnTo>
                  <a:pt x="17225383" y="1811053"/>
                </a:lnTo>
                <a:cubicBezTo>
                  <a:pt x="17225383" y="1745196"/>
                  <a:pt x="17229503" y="1736964"/>
                  <a:pt x="17307703" y="1757546"/>
                </a:cubicBezTo>
                <a:cubicBezTo>
                  <a:pt x="17307703" y="1802821"/>
                  <a:pt x="17303591" y="1843981"/>
                  <a:pt x="17307703" y="1889260"/>
                </a:cubicBezTo>
                <a:cubicBezTo>
                  <a:pt x="17307703" y="1901605"/>
                  <a:pt x="17324175" y="1926302"/>
                  <a:pt x="17336519" y="1926302"/>
                </a:cubicBezTo>
                <a:cubicBezTo>
                  <a:pt x="17373563" y="1926302"/>
                  <a:pt x="17381799" y="1942765"/>
                  <a:pt x="17381799" y="1975695"/>
                </a:cubicBezTo>
                <a:lnTo>
                  <a:pt x="17381799" y="2165031"/>
                </a:lnTo>
                <a:lnTo>
                  <a:pt x="17562899" y="2165031"/>
                </a:lnTo>
                <a:lnTo>
                  <a:pt x="17562899" y="2329673"/>
                </a:lnTo>
                <a:lnTo>
                  <a:pt x="17575251" y="2329673"/>
                </a:lnTo>
                <a:cubicBezTo>
                  <a:pt x="17575251" y="2263816"/>
                  <a:pt x="17579363" y="2193846"/>
                  <a:pt x="17575251" y="2127989"/>
                </a:cubicBezTo>
                <a:cubicBezTo>
                  <a:pt x="17567019" y="1955115"/>
                  <a:pt x="17562899" y="1782243"/>
                  <a:pt x="17591711" y="1609370"/>
                </a:cubicBezTo>
                <a:cubicBezTo>
                  <a:pt x="17591711" y="1597020"/>
                  <a:pt x="17599947" y="1584673"/>
                  <a:pt x="17604059" y="1584673"/>
                </a:cubicBezTo>
                <a:cubicBezTo>
                  <a:pt x="17636987" y="1580555"/>
                  <a:pt x="17674035" y="1576442"/>
                  <a:pt x="17711083" y="1580555"/>
                </a:cubicBezTo>
                <a:cubicBezTo>
                  <a:pt x="17719307" y="1580555"/>
                  <a:pt x="17727539" y="1601137"/>
                  <a:pt x="17735775" y="1609370"/>
                </a:cubicBezTo>
                <a:cubicBezTo>
                  <a:pt x="17744003" y="1613483"/>
                  <a:pt x="17756355" y="1609370"/>
                  <a:pt x="17772819" y="1613483"/>
                </a:cubicBezTo>
                <a:cubicBezTo>
                  <a:pt x="17772819" y="1592905"/>
                  <a:pt x="17768699" y="1576442"/>
                  <a:pt x="17768699" y="1559977"/>
                </a:cubicBezTo>
                <a:cubicBezTo>
                  <a:pt x="17768699" y="1551745"/>
                  <a:pt x="17768699" y="1531163"/>
                  <a:pt x="17772819" y="1531163"/>
                </a:cubicBezTo>
                <a:cubicBezTo>
                  <a:pt x="17805747" y="1518818"/>
                  <a:pt x="17797515" y="1490003"/>
                  <a:pt x="17797515" y="1469425"/>
                </a:cubicBezTo>
                <a:lnTo>
                  <a:pt x="17797515" y="1374754"/>
                </a:lnTo>
                <a:lnTo>
                  <a:pt x="17813979" y="1374754"/>
                </a:lnTo>
                <a:cubicBezTo>
                  <a:pt x="17818095" y="1387104"/>
                  <a:pt x="17822211" y="1399449"/>
                  <a:pt x="17834559" y="1424146"/>
                </a:cubicBezTo>
                <a:cubicBezTo>
                  <a:pt x="17863371" y="1407681"/>
                  <a:pt x="17888067" y="1395336"/>
                  <a:pt x="17912763" y="1378872"/>
                </a:cubicBezTo>
                <a:cubicBezTo>
                  <a:pt x="17945691" y="1436496"/>
                  <a:pt x="18015663" y="1382986"/>
                  <a:pt x="18069171" y="1415914"/>
                </a:cubicBezTo>
                <a:lnTo>
                  <a:pt x="18069171" y="1576442"/>
                </a:lnTo>
                <a:lnTo>
                  <a:pt x="18237927" y="1576442"/>
                </a:lnTo>
                <a:cubicBezTo>
                  <a:pt x="18237927" y="1601137"/>
                  <a:pt x="18242047" y="1621715"/>
                  <a:pt x="18237927" y="1642297"/>
                </a:cubicBezTo>
                <a:cubicBezTo>
                  <a:pt x="18229699" y="1675227"/>
                  <a:pt x="18254391" y="1679340"/>
                  <a:pt x="18270859" y="1691690"/>
                </a:cubicBezTo>
                <a:cubicBezTo>
                  <a:pt x="18274975" y="1691690"/>
                  <a:pt x="18270859" y="1699922"/>
                  <a:pt x="18270859" y="1704036"/>
                </a:cubicBezTo>
                <a:cubicBezTo>
                  <a:pt x="18270859" y="1778124"/>
                  <a:pt x="18274975" y="1852213"/>
                  <a:pt x="18274975" y="1926302"/>
                </a:cubicBezTo>
                <a:cubicBezTo>
                  <a:pt x="18274975" y="1930420"/>
                  <a:pt x="18274975" y="1934533"/>
                  <a:pt x="18279087" y="1938652"/>
                </a:cubicBezTo>
                <a:cubicBezTo>
                  <a:pt x="18291439" y="1938652"/>
                  <a:pt x="18307903" y="1934533"/>
                  <a:pt x="18320247" y="1934533"/>
                </a:cubicBezTo>
                <a:lnTo>
                  <a:pt x="18320247" y="1144256"/>
                </a:lnTo>
                <a:cubicBezTo>
                  <a:pt x="18320247" y="1131910"/>
                  <a:pt x="18312019" y="1115446"/>
                  <a:pt x="18303783" y="1111328"/>
                </a:cubicBezTo>
                <a:cubicBezTo>
                  <a:pt x="18262623" y="1090750"/>
                  <a:pt x="18283207" y="1053703"/>
                  <a:pt x="18287323" y="1024893"/>
                </a:cubicBezTo>
                <a:cubicBezTo>
                  <a:pt x="18291439" y="1016661"/>
                  <a:pt x="18320247" y="1008429"/>
                  <a:pt x="18336711" y="1000197"/>
                </a:cubicBezTo>
                <a:cubicBezTo>
                  <a:pt x="18344943" y="996079"/>
                  <a:pt x="18353179" y="996079"/>
                  <a:pt x="18361407" y="996079"/>
                </a:cubicBezTo>
                <a:lnTo>
                  <a:pt x="18373759" y="946687"/>
                </a:lnTo>
                <a:lnTo>
                  <a:pt x="18534287" y="946687"/>
                </a:lnTo>
                <a:cubicBezTo>
                  <a:pt x="18542515" y="897294"/>
                  <a:pt x="18554863" y="847902"/>
                  <a:pt x="18563095" y="798510"/>
                </a:cubicBezTo>
                <a:cubicBezTo>
                  <a:pt x="18600143" y="843788"/>
                  <a:pt x="18694807" y="847902"/>
                  <a:pt x="18731851" y="806742"/>
                </a:cubicBezTo>
                <a:cubicBezTo>
                  <a:pt x="18740087" y="798510"/>
                  <a:pt x="18773011" y="798510"/>
                  <a:pt x="18773011" y="798510"/>
                </a:cubicBezTo>
                <a:cubicBezTo>
                  <a:pt x="18781247" y="831437"/>
                  <a:pt x="18834755" y="843788"/>
                  <a:pt x="18822407" y="893180"/>
                </a:cubicBezTo>
                <a:cubicBezTo>
                  <a:pt x="18818291" y="917877"/>
                  <a:pt x="18822407" y="942574"/>
                  <a:pt x="18822407" y="963151"/>
                </a:cubicBezTo>
                <a:cubicBezTo>
                  <a:pt x="18875915" y="967269"/>
                  <a:pt x="18929423" y="967269"/>
                  <a:pt x="18982931" y="983734"/>
                </a:cubicBezTo>
                <a:lnTo>
                  <a:pt x="18982931" y="4449429"/>
                </a:lnTo>
                <a:lnTo>
                  <a:pt x="11998023" y="4449429"/>
                </a:lnTo>
                <a:lnTo>
                  <a:pt x="11995198" y="4429646"/>
                </a:lnTo>
                <a:lnTo>
                  <a:pt x="11992726" y="4449425"/>
                </a:lnTo>
                <a:lnTo>
                  <a:pt x="8153658" y="4449425"/>
                </a:lnTo>
                <a:lnTo>
                  <a:pt x="8153658" y="4449429"/>
                </a:lnTo>
                <a:lnTo>
                  <a:pt x="6861227" y="4449429"/>
                </a:lnTo>
                <a:cubicBezTo>
                  <a:pt x="6860716" y="4443818"/>
                  <a:pt x="6860206" y="4438209"/>
                  <a:pt x="6859697" y="4432598"/>
                </a:cubicBezTo>
                <a:cubicBezTo>
                  <a:pt x="6859229" y="4438207"/>
                  <a:pt x="6858762" y="4443815"/>
                  <a:pt x="6858292" y="4449425"/>
                </a:cubicBezTo>
                <a:lnTo>
                  <a:pt x="7922" y="4440866"/>
                </a:lnTo>
                <a:cubicBezTo>
                  <a:pt x="3970" y="3512460"/>
                  <a:pt x="17249" y="1823939"/>
                  <a:pt x="0" y="1181446"/>
                </a:cubicBezTo>
                <a:cubicBezTo>
                  <a:pt x="4118" y="1160863"/>
                  <a:pt x="153290" y="983729"/>
                  <a:pt x="169756" y="979616"/>
                </a:cubicBezTo>
                <a:cubicBezTo>
                  <a:pt x="210913" y="971384"/>
                  <a:pt x="256195" y="975497"/>
                  <a:pt x="301466" y="971384"/>
                </a:cubicBezTo>
                <a:cubicBezTo>
                  <a:pt x="301466" y="950801"/>
                  <a:pt x="305586" y="930222"/>
                  <a:pt x="301466" y="909640"/>
                </a:cubicBezTo>
                <a:cubicBezTo>
                  <a:pt x="293234" y="864367"/>
                  <a:pt x="326166" y="839670"/>
                  <a:pt x="346746" y="810855"/>
                </a:cubicBezTo>
                <a:cubicBezTo>
                  <a:pt x="388593" y="793019"/>
                  <a:pt x="516160" y="801659"/>
                  <a:pt x="571541" y="799909"/>
                </a:cubicBezTo>
                <a:cubicBezTo>
                  <a:pt x="578460" y="867080"/>
                  <a:pt x="573124" y="909640"/>
                  <a:pt x="581356" y="963151"/>
                </a:cubicBezTo>
                <a:lnTo>
                  <a:pt x="737766" y="963151"/>
                </a:lnTo>
                <a:cubicBezTo>
                  <a:pt x="741884" y="983729"/>
                  <a:pt x="746000" y="996079"/>
                  <a:pt x="750116" y="1012543"/>
                </a:cubicBezTo>
                <a:cubicBezTo>
                  <a:pt x="762464" y="1012543"/>
                  <a:pt x="770694" y="1012543"/>
                  <a:pt x="778926" y="1016657"/>
                </a:cubicBezTo>
                <a:cubicBezTo>
                  <a:pt x="795389" y="1024889"/>
                  <a:pt x="820087" y="1033121"/>
                  <a:pt x="820087" y="1041353"/>
                </a:cubicBezTo>
                <a:cubicBezTo>
                  <a:pt x="828319" y="1066049"/>
                  <a:pt x="828319" y="1115443"/>
                  <a:pt x="820087" y="1119560"/>
                </a:cubicBezTo>
                <a:cubicBezTo>
                  <a:pt x="778926" y="1136025"/>
                  <a:pt x="791276" y="1168953"/>
                  <a:pt x="791276" y="1193648"/>
                </a:cubicBezTo>
                <a:lnTo>
                  <a:pt x="791276" y="1580555"/>
                </a:lnTo>
                <a:lnTo>
                  <a:pt x="791276" y="1955112"/>
                </a:lnTo>
                <a:cubicBezTo>
                  <a:pt x="807739" y="1950998"/>
                  <a:pt x="844507" y="1950998"/>
                  <a:pt x="865089" y="1950998"/>
                </a:cubicBezTo>
                <a:cubicBezTo>
                  <a:pt x="878809" y="1891316"/>
                  <a:pt x="862620" y="1658075"/>
                  <a:pt x="873596" y="1597020"/>
                </a:cubicBezTo>
                <a:cubicBezTo>
                  <a:pt x="873596" y="1588787"/>
                  <a:pt x="894176" y="1584670"/>
                  <a:pt x="906526" y="1584670"/>
                </a:cubicBezTo>
                <a:lnTo>
                  <a:pt x="1034120" y="1584670"/>
                </a:lnTo>
                <a:lnTo>
                  <a:pt x="1034120" y="1420028"/>
                </a:lnTo>
                <a:cubicBezTo>
                  <a:pt x="1074595" y="1387100"/>
                  <a:pt x="1277850" y="1412922"/>
                  <a:pt x="1320382" y="1408806"/>
                </a:cubicBezTo>
                <a:cubicBezTo>
                  <a:pt x="1321589" y="1478288"/>
                  <a:pt x="1308898" y="1546440"/>
                  <a:pt x="1318126" y="1576437"/>
                </a:cubicBezTo>
                <a:cubicBezTo>
                  <a:pt x="1359443" y="1590154"/>
                  <a:pt x="1436334" y="1589404"/>
                  <a:pt x="1511305" y="1594214"/>
                </a:cubicBezTo>
                <a:cubicBezTo>
                  <a:pt x="1502406" y="1873827"/>
                  <a:pt x="1499234" y="2090942"/>
                  <a:pt x="1507466" y="2337905"/>
                </a:cubicBezTo>
                <a:lnTo>
                  <a:pt x="1523929" y="2337905"/>
                </a:lnTo>
                <a:lnTo>
                  <a:pt x="1523929" y="2169146"/>
                </a:lnTo>
                <a:lnTo>
                  <a:pt x="1692685" y="2169146"/>
                </a:lnTo>
                <a:lnTo>
                  <a:pt x="1692685" y="2020968"/>
                </a:lnTo>
                <a:cubicBezTo>
                  <a:pt x="1692685" y="1946880"/>
                  <a:pt x="1692685" y="1946880"/>
                  <a:pt x="1766772" y="1922183"/>
                </a:cubicBezTo>
                <a:lnTo>
                  <a:pt x="1766772" y="1757542"/>
                </a:lnTo>
                <a:lnTo>
                  <a:pt x="1849095" y="1757542"/>
                </a:lnTo>
                <a:lnTo>
                  <a:pt x="1849095" y="2156799"/>
                </a:lnTo>
                <a:lnTo>
                  <a:pt x="1919070" y="2156799"/>
                </a:lnTo>
                <a:lnTo>
                  <a:pt x="1919070" y="1864559"/>
                </a:lnTo>
                <a:lnTo>
                  <a:pt x="1919070" y="695608"/>
                </a:lnTo>
                <a:lnTo>
                  <a:pt x="2005504" y="609173"/>
                </a:lnTo>
                <a:cubicBezTo>
                  <a:pt x="2009621" y="609173"/>
                  <a:pt x="2017853" y="609173"/>
                  <a:pt x="2026085" y="605054"/>
                </a:cubicBezTo>
                <a:cubicBezTo>
                  <a:pt x="2030198" y="539197"/>
                  <a:pt x="2005504" y="452764"/>
                  <a:pt x="2100174" y="448645"/>
                </a:cubicBezTo>
                <a:cubicBezTo>
                  <a:pt x="2116637" y="428067"/>
                  <a:pt x="2128985" y="407485"/>
                  <a:pt x="2137215" y="407485"/>
                </a:cubicBezTo>
                <a:cubicBezTo>
                  <a:pt x="2194840" y="411603"/>
                  <a:pt x="2198958" y="378675"/>
                  <a:pt x="2194840" y="337515"/>
                </a:cubicBezTo>
                <a:cubicBezTo>
                  <a:pt x="2194840" y="325165"/>
                  <a:pt x="2198958" y="308701"/>
                  <a:pt x="2198958" y="292236"/>
                </a:cubicBezTo>
                <a:cubicBezTo>
                  <a:pt x="2240121" y="300468"/>
                  <a:pt x="2236002" y="329283"/>
                  <a:pt x="2240121" y="358093"/>
                </a:cubicBezTo>
                <a:cubicBezTo>
                  <a:pt x="2244231" y="386907"/>
                  <a:pt x="2227770" y="419835"/>
                  <a:pt x="2273047" y="444532"/>
                </a:cubicBezTo>
                <a:cubicBezTo>
                  <a:pt x="2297743" y="460995"/>
                  <a:pt x="2343016" y="506269"/>
                  <a:pt x="2330670" y="563894"/>
                </a:cubicBezTo>
                <a:cubicBezTo>
                  <a:pt x="2326552" y="580359"/>
                  <a:pt x="2338902" y="600941"/>
                  <a:pt x="2351248" y="613286"/>
                </a:cubicBezTo>
                <a:cubicBezTo>
                  <a:pt x="2375946" y="637983"/>
                  <a:pt x="2400641" y="658565"/>
                  <a:pt x="2429455" y="675029"/>
                </a:cubicBezTo>
                <a:cubicBezTo>
                  <a:pt x="2458264" y="695608"/>
                  <a:pt x="2470614" y="720303"/>
                  <a:pt x="2470614" y="757350"/>
                </a:cubicBezTo>
                <a:lnTo>
                  <a:pt x="2470614" y="1086631"/>
                </a:lnTo>
                <a:lnTo>
                  <a:pt x="2470614" y="2008622"/>
                </a:lnTo>
                <a:cubicBezTo>
                  <a:pt x="2470614" y="2025087"/>
                  <a:pt x="2482964" y="2037432"/>
                  <a:pt x="2487080" y="2053897"/>
                </a:cubicBezTo>
                <a:cubicBezTo>
                  <a:pt x="2499426" y="2000390"/>
                  <a:pt x="2499426" y="1946880"/>
                  <a:pt x="2499426" y="1897488"/>
                </a:cubicBezTo>
                <a:cubicBezTo>
                  <a:pt x="2499426" y="1798703"/>
                  <a:pt x="2499426" y="1798703"/>
                  <a:pt x="2602322" y="1798703"/>
                </a:cubicBezTo>
                <a:lnTo>
                  <a:pt x="2836935" y="1798703"/>
                </a:lnTo>
                <a:lnTo>
                  <a:pt x="2836935" y="1860446"/>
                </a:lnTo>
                <a:lnTo>
                  <a:pt x="2836935" y="2263816"/>
                </a:lnTo>
                <a:cubicBezTo>
                  <a:pt x="2836935" y="2280280"/>
                  <a:pt x="2841053" y="2292626"/>
                  <a:pt x="2845169" y="2304976"/>
                </a:cubicBezTo>
                <a:cubicBezTo>
                  <a:pt x="2849285" y="2304976"/>
                  <a:pt x="2857519" y="2300858"/>
                  <a:pt x="2861629" y="2300858"/>
                </a:cubicBezTo>
                <a:lnTo>
                  <a:pt x="2861629" y="2247351"/>
                </a:lnTo>
                <a:cubicBezTo>
                  <a:pt x="2865748" y="2160914"/>
                  <a:pt x="2869861" y="2078592"/>
                  <a:pt x="2869861" y="1996272"/>
                </a:cubicBezTo>
                <a:cubicBezTo>
                  <a:pt x="2869861" y="1946880"/>
                  <a:pt x="2894558" y="1959230"/>
                  <a:pt x="2923374" y="1967462"/>
                </a:cubicBezTo>
                <a:cubicBezTo>
                  <a:pt x="2927490" y="2078592"/>
                  <a:pt x="2935718" y="2189728"/>
                  <a:pt x="2939836" y="2300858"/>
                </a:cubicBezTo>
                <a:lnTo>
                  <a:pt x="2956300" y="2300858"/>
                </a:lnTo>
                <a:cubicBezTo>
                  <a:pt x="2968646" y="2239120"/>
                  <a:pt x="2939836" y="2169146"/>
                  <a:pt x="2989230" y="2111521"/>
                </a:cubicBezTo>
                <a:cubicBezTo>
                  <a:pt x="3001579" y="2099174"/>
                  <a:pt x="3009807" y="2074479"/>
                  <a:pt x="3018038" y="2058015"/>
                </a:cubicBezTo>
                <a:cubicBezTo>
                  <a:pt x="3026270" y="2078592"/>
                  <a:pt x="3030389" y="2103289"/>
                  <a:pt x="3034502" y="2123871"/>
                </a:cubicBezTo>
                <a:cubicBezTo>
                  <a:pt x="3034502" y="2127984"/>
                  <a:pt x="3038620" y="2127984"/>
                  <a:pt x="3038620" y="2132104"/>
                </a:cubicBezTo>
                <a:cubicBezTo>
                  <a:pt x="3055087" y="2136217"/>
                  <a:pt x="3071552" y="2136217"/>
                  <a:pt x="3088018" y="2140336"/>
                </a:cubicBezTo>
                <a:lnTo>
                  <a:pt x="3095320" y="2275334"/>
                </a:lnTo>
                <a:lnTo>
                  <a:pt x="3162101" y="2275334"/>
                </a:lnTo>
                <a:lnTo>
                  <a:pt x="3162101" y="1580555"/>
                </a:lnTo>
                <a:cubicBezTo>
                  <a:pt x="3162101" y="1564091"/>
                  <a:pt x="3157984" y="1543508"/>
                  <a:pt x="3162101" y="1531163"/>
                </a:cubicBezTo>
                <a:cubicBezTo>
                  <a:pt x="3170334" y="1518813"/>
                  <a:pt x="3186798" y="1502348"/>
                  <a:pt x="3199146" y="1498235"/>
                </a:cubicBezTo>
                <a:cubicBezTo>
                  <a:pt x="3223841" y="1494116"/>
                  <a:pt x="3252654" y="1498235"/>
                  <a:pt x="3281469" y="1498235"/>
                </a:cubicBezTo>
                <a:cubicBezTo>
                  <a:pt x="3281469" y="1432378"/>
                  <a:pt x="3285585" y="1378868"/>
                  <a:pt x="3281469" y="1325362"/>
                </a:cubicBezTo>
                <a:cubicBezTo>
                  <a:pt x="3277352" y="1275969"/>
                  <a:pt x="3293819" y="1259505"/>
                  <a:pt x="3343207" y="1263619"/>
                </a:cubicBezTo>
                <a:cubicBezTo>
                  <a:pt x="3409064" y="1267737"/>
                  <a:pt x="3474919" y="1263619"/>
                  <a:pt x="3544891" y="1263619"/>
                </a:cubicBezTo>
                <a:lnTo>
                  <a:pt x="3544891" y="712071"/>
                </a:lnTo>
                <a:cubicBezTo>
                  <a:pt x="3544891" y="658565"/>
                  <a:pt x="3553124" y="605054"/>
                  <a:pt x="3561357" y="555662"/>
                </a:cubicBezTo>
                <a:cubicBezTo>
                  <a:pt x="3573707" y="473342"/>
                  <a:pt x="3590173" y="395140"/>
                  <a:pt x="3606633" y="316933"/>
                </a:cubicBezTo>
                <a:cubicBezTo>
                  <a:pt x="3610746" y="304586"/>
                  <a:pt x="3610746" y="292236"/>
                  <a:pt x="3614865" y="279891"/>
                </a:cubicBezTo>
                <a:cubicBezTo>
                  <a:pt x="3656030" y="284004"/>
                  <a:pt x="3680721" y="296354"/>
                  <a:pt x="3676603" y="341628"/>
                </a:cubicBezTo>
                <a:cubicBezTo>
                  <a:pt x="3676603" y="358093"/>
                  <a:pt x="3676603" y="382788"/>
                  <a:pt x="3684835" y="386907"/>
                </a:cubicBezTo>
                <a:cubicBezTo>
                  <a:pt x="3734228" y="403370"/>
                  <a:pt x="3697185" y="465109"/>
                  <a:pt x="3742460" y="481574"/>
                </a:cubicBezTo>
                <a:cubicBezTo>
                  <a:pt x="3750692" y="555662"/>
                  <a:pt x="3763042" y="629751"/>
                  <a:pt x="3763042" y="703838"/>
                </a:cubicBezTo>
                <a:lnTo>
                  <a:pt x="3763042" y="1144256"/>
                </a:lnTo>
                <a:cubicBezTo>
                  <a:pt x="3763042" y="1156603"/>
                  <a:pt x="3767157" y="1168953"/>
                  <a:pt x="3771275" y="1181298"/>
                </a:cubicBezTo>
                <a:cubicBezTo>
                  <a:pt x="3779507" y="1156603"/>
                  <a:pt x="3775390" y="1136025"/>
                  <a:pt x="3775390" y="1115443"/>
                </a:cubicBezTo>
                <a:cubicBezTo>
                  <a:pt x="3779507" y="1033121"/>
                  <a:pt x="3841246" y="991961"/>
                  <a:pt x="3923568" y="996079"/>
                </a:cubicBezTo>
                <a:cubicBezTo>
                  <a:pt x="3931800" y="996079"/>
                  <a:pt x="3940029" y="1012543"/>
                  <a:pt x="3940029" y="1020776"/>
                </a:cubicBezTo>
                <a:cubicBezTo>
                  <a:pt x="3948261" y="1123673"/>
                  <a:pt x="3956493" y="1222458"/>
                  <a:pt x="3960611" y="1321244"/>
                </a:cubicBezTo>
                <a:cubicBezTo>
                  <a:pt x="3964726" y="1411796"/>
                  <a:pt x="3960611" y="1498235"/>
                  <a:pt x="3960611" y="1584670"/>
                </a:cubicBezTo>
                <a:cubicBezTo>
                  <a:pt x="3960611" y="1597020"/>
                  <a:pt x="3968844" y="1613484"/>
                  <a:pt x="3977076" y="1625830"/>
                </a:cubicBezTo>
                <a:cubicBezTo>
                  <a:pt x="3985308" y="1642294"/>
                  <a:pt x="4005889" y="1650525"/>
                  <a:pt x="4010007" y="1666990"/>
                </a:cubicBezTo>
                <a:cubicBezTo>
                  <a:pt x="4026468" y="1716382"/>
                  <a:pt x="4038813" y="1765774"/>
                  <a:pt x="4055279" y="1819286"/>
                </a:cubicBezTo>
                <a:lnTo>
                  <a:pt x="4104670" y="1819286"/>
                </a:lnTo>
                <a:cubicBezTo>
                  <a:pt x="4104670" y="1794589"/>
                  <a:pt x="4104670" y="1769892"/>
                  <a:pt x="4108788" y="1741079"/>
                </a:cubicBezTo>
                <a:lnTo>
                  <a:pt x="4211689" y="1741079"/>
                </a:lnTo>
                <a:cubicBezTo>
                  <a:pt x="4224040" y="1679340"/>
                  <a:pt x="4240506" y="1617597"/>
                  <a:pt x="4252847" y="1559973"/>
                </a:cubicBezTo>
                <a:lnTo>
                  <a:pt x="4265197" y="1559973"/>
                </a:lnTo>
                <a:cubicBezTo>
                  <a:pt x="4269312" y="1572323"/>
                  <a:pt x="4273429" y="1580555"/>
                  <a:pt x="4277546" y="1592900"/>
                </a:cubicBezTo>
                <a:cubicBezTo>
                  <a:pt x="4285777" y="1629947"/>
                  <a:pt x="4298129" y="1671107"/>
                  <a:pt x="4302239" y="1708150"/>
                </a:cubicBezTo>
                <a:cubicBezTo>
                  <a:pt x="4306361" y="1749309"/>
                  <a:pt x="4326936" y="1753429"/>
                  <a:pt x="4368100" y="1741079"/>
                </a:cubicBezTo>
                <a:cubicBezTo>
                  <a:pt x="4368100" y="1708150"/>
                  <a:pt x="4363984" y="1671107"/>
                  <a:pt x="4363984" y="1634062"/>
                </a:cubicBezTo>
                <a:cubicBezTo>
                  <a:pt x="4368100" y="1370636"/>
                  <a:pt x="4372218" y="1103096"/>
                  <a:pt x="4372218" y="839670"/>
                </a:cubicBezTo>
                <a:cubicBezTo>
                  <a:pt x="4368100" y="650333"/>
                  <a:pt x="4405141" y="465109"/>
                  <a:pt x="4442184" y="279891"/>
                </a:cubicBezTo>
                <a:cubicBezTo>
                  <a:pt x="4446307" y="259308"/>
                  <a:pt x="4446307" y="234611"/>
                  <a:pt x="4479230" y="234611"/>
                </a:cubicBezTo>
                <a:cubicBezTo>
                  <a:pt x="4512162" y="234611"/>
                  <a:pt x="4516273" y="259308"/>
                  <a:pt x="4520394" y="284004"/>
                </a:cubicBezTo>
                <a:cubicBezTo>
                  <a:pt x="4528623" y="333396"/>
                  <a:pt x="4536855" y="382788"/>
                  <a:pt x="4549200" y="440413"/>
                </a:cubicBezTo>
                <a:cubicBezTo>
                  <a:pt x="4582133" y="370443"/>
                  <a:pt x="4635639" y="399253"/>
                  <a:pt x="4680914" y="395140"/>
                </a:cubicBezTo>
                <a:cubicBezTo>
                  <a:pt x="4726192" y="391020"/>
                  <a:pt x="4767352" y="395140"/>
                  <a:pt x="4759121" y="460995"/>
                </a:cubicBezTo>
                <a:cubicBezTo>
                  <a:pt x="4759121" y="473342"/>
                  <a:pt x="4767352" y="481574"/>
                  <a:pt x="4771466" y="493924"/>
                </a:cubicBezTo>
                <a:cubicBezTo>
                  <a:pt x="4804394" y="568012"/>
                  <a:pt x="4847497" y="677646"/>
                  <a:pt x="4888657" y="747622"/>
                </a:cubicBezTo>
                <a:cubicBezTo>
                  <a:pt x="4888736" y="767520"/>
                  <a:pt x="4888814" y="787417"/>
                  <a:pt x="4888893" y="807315"/>
                </a:cubicBezTo>
                <a:lnTo>
                  <a:pt x="4856617" y="807315"/>
                </a:lnTo>
                <a:lnTo>
                  <a:pt x="4856617" y="944475"/>
                </a:lnTo>
                <a:lnTo>
                  <a:pt x="4888332" y="944475"/>
                </a:lnTo>
                <a:cubicBezTo>
                  <a:pt x="4888330" y="944850"/>
                  <a:pt x="4888327" y="945225"/>
                  <a:pt x="4888325" y="945600"/>
                </a:cubicBezTo>
                <a:cubicBezTo>
                  <a:pt x="4886269" y="1180906"/>
                  <a:pt x="4881060" y="1496690"/>
                  <a:pt x="4890835" y="1609365"/>
                </a:cubicBezTo>
                <a:cubicBezTo>
                  <a:pt x="4915531" y="1613484"/>
                  <a:pt x="4931996" y="1613484"/>
                  <a:pt x="4952574" y="1617597"/>
                </a:cubicBezTo>
                <a:lnTo>
                  <a:pt x="4952574" y="1868678"/>
                </a:lnTo>
                <a:cubicBezTo>
                  <a:pt x="4952574" y="1881023"/>
                  <a:pt x="4952574" y="1905720"/>
                  <a:pt x="4956691" y="1905720"/>
                </a:cubicBezTo>
                <a:cubicBezTo>
                  <a:pt x="4993734" y="1918070"/>
                  <a:pt x="4981387" y="1946880"/>
                  <a:pt x="4981387" y="1967462"/>
                </a:cubicBezTo>
                <a:cubicBezTo>
                  <a:pt x="4981387" y="2000390"/>
                  <a:pt x="4977269" y="2029200"/>
                  <a:pt x="4981387" y="2058015"/>
                </a:cubicBezTo>
                <a:cubicBezTo>
                  <a:pt x="4981387" y="2070360"/>
                  <a:pt x="4993734" y="2078592"/>
                  <a:pt x="5001966" y="2086824"/>
                </a:cubicBezTo>
                <a:cubicBezTo>
                  <a:pt x="5006084" y="2086824"/>
                  <a:pt x="5014316" y="2082711"/>
                  <a:pt x="5018429" y="2078592"/>
                </a:cubicBezTo>
                <a:lnTo>
                  <a:pt x="5018429" y="1881023"/>
                </a:lnTo>
                <a:cubicBezTo>
                  <a:pt x="5018429" y="1708150"/>
                  <a:pt x="5010198" y="1539395"/>
                  <a:pt x="5018429" y="1366522"/>
                </a:cubicBezTo>
                <a:cubicBezTo>
                  <a:pt x="5022548" y="1201880"/>
                  <a:pt x="5010198" y="1033121"/>
                  <a:pt x="5034894" y="864367"/>
                </a:cubicBezTo>
                <a:cubicBezTo>
                  <a:pt x="5063708" y="646214"/>
                  <a:pt x="5034894" y="419835"/>
                  <a:pt x="5067821" y="197569"/>
                </a:cubicBezTo>
                <a:cubicBezTo>
                  <a:pt x="5076054" y="168756"/>
                  <a:pt x="5076054" y="135827"/>
                  <a:pt x="5080173" y="102899"/>
                </a:cubicBezTo>
                <a:cubicBezTo>
                  <a:pt x="5084286" y="65857"/>
                  <a:pt x="5248927" y="8232"/>
                  <a:pt x="5216000" y="37042"/>
                </a:cubicBezTo>
                <a:cubicBezTo>
                  <a:pt x="5207767" y="24697"/>
                  <a:pt x="5207767" y="69972"/>
                  <a:pt x="5248927" y="69972"/>
                </a:cubicBezTo>
                <a:cubicBezTo>
                  <a:pt x="5290087" y="69972"/>
                  <a:pt x="5331249" y="74089"/>
                  <a:pt x="5372409" y="69972"/>
                </a:cubicBezTo>
                <a:cubicBezTo>
                  <a:pt x="5417686" y="69972"/>
                  <a:pt x="5438265" y="82322"/>
                  <a:pt x="5434151" y="131714"/>
                </a:cubicBezTo>
                <a:cubicBezTo>
                  <a:pt x="5430032" y="214034"/>
                  <a:pt x="5434151" y="300468"/>
                  <a:pt x="5434151" y="382788"/>
                </a:cubicBezTo>
                <a:lnTo>
                  <a:pt x="5434151" y="683261"/>
                </a:lnTo>
                <a:cubicBezTo>
                  <a:pt x="5471193" y="683261"/>
                  <a:pt x="5508240" y="687375"/>
                  <a:pt x="5545282" y="687375"/>
                </a:cubicBezTo>
                <a:lnTo>
                  <a:pt x="5545282" y="1045471"/>
                </a:lnTo>
                <a:lnTo>
                  <a:pt x="5676994" y="1045471"/>
                </a:lnTo>
                <a:cubicBezTo>
                  <a:pt x="5681112" y="1070168"/>
                  <a:pt x="5685227" y="1086631"/>
                  <a:pt x="5685227" y="1103096"/>
                </a:cubicBezTo>
                <a:cubicBezTo>
                  <a:pt x="5759314" y="1115443"/>
                  <a:pt x="5759314" y="1115443"/>
                  <a:pt x="5759314" y="1193648"/>
                </a:cubicBezTo>
                <a:lnTo>
                  <a:pt x="5759314" y="1395331"/>
                </a:lnTo>
                <a:lnTo>
                  <a:pt x="5825171" y="1395331"/>
                </a:lnTo>
                <a:cubicBezTo>
                  <a:pt x="5903378" y="1395331"/>
                  <a:pt x="5903378" y="1395331"/>
                  <a:pt x="5903378" y="1477653"/>
                </a:cubicBezTo>
                <a:lnTo>
                  <a:pt x="5903378" y="1918070"/>
                </a:lnTo>
                <a:cubicBezTo>
                  <a:pt x="5903378" y="1950998"/>
                  <a:pt x="5911610" y="1971575"/>
                  <a:pt x="5936306" y="1975695"/>
                </a:cubicBezTo>
                <a:cubicBezTo>
                  <a:pt x="5944538" y="1741079"/>
                  <a:pt x="5956885" y="1510581"/>
                  <a:pt x="5965115" y="1275969"/>
                </a:cubicBezTo>
                <a:cubicBezTo>
                  <a:pt x="5965115" y="1263619"/>
                  <a:pt x="5965115" y="1255387"/>
                  <a:pt x="5969235" y="1238922"/>
                </a:cubicBezTo>
                <a:lnTo>
                  <a:pt x="6166804" y="1238922"/>
                </a:lnTo>
                <a:cubicBezTo>
                  <a:pt x="6203846" y="1238922"/>
                  <a:pt x="6216196" y="1251272"/>
                  <a:pt x="6216196" y="1288315"/>
                </a:cubicBezTo>
                <a:cubicBezTo>
                  <a:pt x="6216196" y="1333594"/>
                  <a:pt x="6220309" y="1387099"/>
                  <a:pt x="6236774" y="1428261"/>
                </a:cubicBezTo>
                <a:cubicBezTo>
                  <a:pt x="6245006" y="1448843"/>
                  <a:pt x="6273821" y="1461188"/>
                  <a:pt x="6273821" y="1498235"/>
                </a:cubicBezTo>
                <a:lnTo>
                  <a:pt x="6273821" y="2230888"/>
                </a:lnTo>
                <a:cubicBezTo>
                  <a:pt x="6273821" y="2243233"/>
                  <a:pt x="6277935" y="2255583"/>
                  <a:pt x="6277935" y="2280280"/>
                </a:cubicBezTo>
                <a:cubicBezTo>
                  <a:pt x="6294398" y="2247351"/>
                  <a:pt x="6302630" y="2222656"/>
                  <a:pt x="6319095" y="2193841"/>
                </a:cubicBezTo>
                <a:cubicBezTo>
                  <a:pt x="6339676" y="2230888"/>
                  <a:pt x="6352023" y="2259698"/>
                  <a:pt x="6364373" y="2288513"/>
                </a:cubicBezTo>
                <a:cubicBezTo>
                  <a:pt x="6368487" y="2300858"/>
                  <a:pt x="6380837" y="2313208"/>
                  <a:pt x="6389068" y="2313208"/>
                </a:cubicBezTo>
                <a:lnTo>
                  <a:pt x="6541355" y="2313208"/>
                </a:lnTo>
                <a:lnTo>
                  <a:pt x="6541355" y="2148567"/>
                </a:lnTo>
                <a:lnTo>
                  <a:pt x="6660723" y="2148567"/>
                </a:lnTo>
                <a:cubicBezTo>
                  <a:pt x="6660723" y="2189728"/>
                  <a:pt x="6656605" y="2222656"/>
                  <a:pt x="6660723" y="2259698"/>
                </a:cubicBezTo>
                <a:cubicBezTo>
                  <a:pt x="6673069" y="2358483"/>
                  <a:pt x="6689535" y="2453154"/>
                  <a:pt x="6705999" y="2551938"/>
                </a:cubicBezTo>
                <a:cubicBezTo>
                  <a:pt x="6705999" y="2560171"/>
                  <a:pt x="6710117" y="2572516"/>
                  <a:pt x="6714228" y="2580748"/>
                </a:cubicBezTo>
                <a:cubicBezTo>
                  <a:pt x="6718349" y="2576634"/>
                  <a:pt x="6718349" y="2576634"/>
                  <a:pt x="6722461" y="2576634"/>
                </a:cubicBezTo>
                <a:cubicBezTo>
                  <a:pt x="6730696" y="2473732"/>
                  <a:pt x="6743043" y="2366715"/>
                  <a:pt x="6751278" y="2263816"/>
                </a:cubicBezTo>
                <a:cubicBezTo>
                  <a:pt x="6767740" y="2259698"/>
                  <a:pt x="6784204" y="2259698"/>
                  <a:pt x="6800669" y="2255583"/>
                </a:cubicBezTo>
                <a:cubicBezTo>
                  <a:pt x="6808901" y="2226769"/>
                  <a:pt x="6788319" y="2185609"/>
                  <a:pt x="6837709" y="2181496"/>
                </a:cubicBezTo>
                <a:cubicBezTo>
                  <a:pt x="6841831" y="2181496"/>
                  <a:pt x="6841831" y="2160914"/>
                  <a:pt x="6841831" y="2152681"/>
                </a:cubicBezTo>
                <a:cubicBezTo>
                  <a:pt x="6841831" y="2140336"/>
                  <a:pt x="6845941" y="2127984"/>
                  <a:pt x="6845941" y="2115639"/>
                </a:cubicBezTo>
                <a:lnTo>
                  <a:pt x="6857139" y="2115639"/>
                </a:lnTo>
                <a:lnTo>
                  <a:pt x="6899298" y="2109470"/>
                </a:lnTo>
                <a:cubicBezTo>
                  <a:pt x="6911647" y="2109470"/>
                  <a:pt x="6920908" y="2115644"/>
                  <a:pt x="6922965" y="2140339"/>
                </a:cubicBezTo>
                <a:cubicBezTo>
                  <a:pt x="6951778" y="2115644"/>
                  <a:pt x="6976476" y="2082716"/>
                  <a:pt x="7009406" y="2070365"/>
                </a:cubicBezTo>
                <a:cubicBezTo>
                  <a:pt x="7050563" y="2058019"/>
                  <a:pt x="7095840" y="2066247"/>
                  <a:pt x="7145231" y="2066247"/>
                </a:cubicBezTo>
                <a:lnTo>
                  <a:pt x="7145231" y="1901605"/>
                </a:lnTo>
                <a:cubicBezTo>
                  <a:pt x="7145231" y="1860446"/>
                  <a:pt x="7149348" y="1815171"/>
                  <a:pt x="7145231" y="1769896"/>
                </a:cubicBezTo>
                <a:cubicBezTo>
                  <a:pt x="7136998" y="1699922"/>
                  <a:pt x="7174041" y="1650530"/>
                  <a:pt x="7215204" y="1597024"/>
                </a:cubicBezTo>
                <a:cubicBezTo>
                  <a:pt x="7252244" y="1646417"/>
                  <a:pt x="7285174" y="1687577"/>
                  <a:pt x="7285174" y="1753433"/>
                </a:cubicBezTo>
                <a:lnTo>
                  <a:pt x="7297524" y="2062134"/>
                </a:lnTo>
                <a:cubicBezTo>
                  <a:pt x="7318103" y="2062134"/>
                  <a:pt x="7342800" y="2066247"/>
                  <a:pt x="7367494" y="2066247"/>
                </a:cubicBezTo>
                <a:cubicBezTo>
                  <a:pt x="7367494" y="2095061"/>
                  <a:pt x="7367494" y="2119757"/>
                  <a:pt x="7371610" y="2148567"/>
                </a:cubicBezTo>
                <a:lnTo>
                  <a:pt x="7462167" y="2148567"/>
                </a:lnTo>
                <a:lnTo>
                  <a:pt x="7462167" y="2095061"/>
                </a:lnTo>
                <a:cubicBezTo>
                  <a:pt x="7462167" y="1930420"/>
                  <a:pt x="7458049" y="1761666"/>
                  <a:pt x="7462167" y="1597024"/>
                </a:cubicBezTo>
                <a:cubicBezTo>
                  <a:pt x="7466278" y="1399455"/>
                  <a:pt x="7474510" y="1205999"/>
                  <a:pt x="7482743" y="1008430"/>
                </a:cubicBezTo>
                <a:cubicBezTo>
                  <a:pt x="7482743" y="979621"/>
                  <a:pt x="7490975" y="950806"/>
                  <a:pt x="7495096" y="921991"/>
                </a:cubicBezTo>
                <a:cubicBezTo>
                  <a:pt x="7511557" y="926109"/>
                  <a:pt x="7519790" y="930227"/>
                  <a:pt x="7536254" y="934341"/>
                </a:cubicBezTo>
                <a:cubicBezTo>
                  <a:pt x="7552718" y="810860"/>
                  <a:pt x="7565066" y="687380"/>
                  <a:pt x="7577416" y="563899"/>
                </a:cubicBezTo>
                <a:lnTo>
                  <a:pt x="7589759" y="563899"/>
                </a:lnTo>
                <a:cubicBezTo>
                  <a:pt x="7606223" y="695612"/>
                  <a:pt x="7622689" y="831442"/>
                  <a:pt x="7639153" y="975501"/>
                </a:cubicBezTo>
                <a:cubicBezTo>
                  <a:pt x="7647386" y="954924"/>
                  <a:pt x="7651503" y="942574"/>
                  <a:pt x="7655614" y="926109"/>
                </a:cubicBezTo>
                <a:lnTo>
                  <a:pt x="7667968" y="926109"/>
                </a:lnTo>
                <a:cubicBezTo>
                  <a:pt x="7667968" y="963151"/>
                  <a:pt x="7676196" y="1000198"/>
                  <a:pt x="7676196" y="1037243"/>
                </a:cubicBezTo>
                <a:lnTo>
                  <a:pt x="7676196" y="2049787"/>
                </a:lnTo>
                <a:cubicBezTo>
                  <a:pt x="7676196" y="2123876"/>
                  <a:pt x="7680312" y="2197964"/>
                  <a:pt x="7705009" y="2267935"/>
                </a:cubicBezTo>
                <a:cubicBezTo>
                  <a:pt x="7729705" y="2329677"/>
                  <a:pt x="7733823" y="2399647"/>
                  <a:pt x="7750287" y="2469622"/>
                </a:cubicBezTo>
                <a:lnTo>
                  <a:pt x="7849072" y="2469622"/>
                </a:lnTo>
                <a:lnTo>
                  <a:pt x="7849072" y="2284398"/>
                </a:lnTo>
                <a:lnTo>
                  <a:pt x="7919042" y="2284398"/>
                </a:lnTo>
                <a:lnTo>
                  <a:pt x="7919042" y="2473736"/>
                </a:lnTo>
                <a:lnTo>
                  <a:pt x="8108380" y="2473736"/>
                </a:lnTo>
                <a:cubicBezTo>
                  <a:pt x="8122786" y="2473736"/>
                  <a:pt x="8134106" y="2475794"/>
                  <a:pt x="8142338" y="2481454"/>
                </a:cubicBezTo>
                <a:lnTo>
                  <a:pt x="8144242" y="2485067"/>
                </a:lnTo>
                <a:lnTo>
                  <a:pt x="8144242" y="1280084"/>
                </a:lnTo>
                <a:cubicBezTo>
                  <a:pt x="8144242" y="1222459"/>
                  <a:pt x="8168939" y="1168953"/>
                  <a:pt x="8189518" y="1115443"/>
                </a:cubicBezTo>
                <a:cubicBezTo>
                  <a:pt x="8193632" y="1103096"/>
                  <a:pt x="8214215" y="1090746"/>
                  <a:pt x="8230679" y="1090746"/>
                </a:cubicBezTo>
                <a:cubicBezTo>
                  <a:pt x="8312999" y="1086633"/>
                  <a:pt x="8395319" y="1090746"/>
                  <a:pt x="8477642" y="1090746"/>
                </a:cubicBezTo>
                <a:cubicBezTo>
                  <a:pt x="8494103" y="1090746"/>
                  <a:pt x="8514681" y="1103096"/>
                  <a:pt x="8518799" y="1111328"/>
                </a:cubicBezTo>
                <a:cubicBezTo>
                  <a:pt x="8539379" y="1168953"/>
                  <a:pt x="8568194" y="1230692"/>
                  <a:pt x="8568194" y="1288315"/>
                </a:cubicBezTo>
                <a:cubicBezTo>
                  <a:pt x="8576426" y="1576437"/>
                  <a:pt x="8572304" y="1864559"/>
                  <a:pt x="8572304" y="2152681"/>
                </a:cubicBezTo>
                <a:lnTo>
                  <a:pt x="8572304" y="2222656"/>
                </a:lnTo>
                <a:lnTo>
                  <a:pt x="8827499" y="2222656"/>
                </a:lnTo>
                <a:lnTo>
                  <a:pt x="8827499" y="2053897"/>
                </a:lnTo>
                <a:lnTo>
                  <a:pt x="8827499" y="1996272"/>
                </a:lnTo>
                <a:cubicBezTo>
                  <a:pt x="8827499" y="1893373"/>
                  <a:pt x="8827499" y="1893373"/>
                  <a:pt x="8926285" y="1876910"/>
                </a:cubicBezTo>
                <a:lnTo>
                  <a:pt x="8926285" y="1757542"/>
                </a:lnTo>
                <a:cubicBezTo>
                  <a:pt x="8926285" y="1683454"/>
                  <a:pt x="8922174" y="1605252"/>
                  <a:pt x="8926285" y="1527045"/>
                </a:cubicBezTo>
                <a:cubicBezTo>
                  <a:pt x="8926285" y="1494116"/>
                  <a:pt x="8905707" y="1452956"/>
                  <a:pt x="8950980" y="1432378"/>
                </a:cubicBezTo>
                <a:lnTo>
                  <a:pt x="8950980" y="1424146"/>
                </a:lnTo>
                <a:cubicBezTo>
                  <a:pt x="8967445" y="1321244"/>
                  <a:pt x="8996263" y="1214227"/>
                  <a:pt x="8983911" y="1107210"/>
                </a:cubicBezTo>
                <a:cubicBezTo>
                  <a:pt x="8983911" y="1086633"/>
                  <a:pt x="8988029" y="1070168"/>
                  <a:pt x="8992140" y="1049586"/>
                </a:cubicBezTo>
                <a:lnTo>
                  <a:pt x="9012723" y="1049586"/>
                </a:lnTo>
                <a:cubicBezTo>
                  <a:pt x="9025069" y="1140138"/>
                  <a:pt x="9037420" y="1230692"/>
                  <a:pt x="9049767" y="1325362"/>
                </a:cubicBezTo>
                <a:cubicBezTo>
                  <a:pt x="9070352" y="1325362"/>
                  <a:pt x="9095042" y="1329476"/>
                  <a:pt x="9115624" y="1329476"/>
                </a:cubicBezTo>
                <a:cubicBezTo>
                  <a:pt x="9132089" y="1366522"/>
                  <a:pt x="9148549" y="1399451"/>
                  <a:pt x="9165014" y="1436493"/>
                </a:cubicBezTo>
                <a:cubicBezTo>
                  <a:pt x="9173246" y="1452956"/>
                  <a:pt x="9181479" y="1473538"/>
                  <a:pt x="9181479" y="1494116"/>
                </a:cubicBezTo>
                <a:lnTo>
                  <a:pt x="9181479" y="1823399"/>
                </a:lnTo>
                <a:lnTo>
                  <a:pt x="9181479" y="1881023"/>
                </a:lnTo>
                <a:lnTo>
                  <a:pt x="9280267" y="1881023"/>
                </a:lnTo>
                <a:lnTo>
                  <a:pt x="9280267" y="1815166"/>
                </a:lnTo>
                <a:lnTo>
                  <a:pt x="9280267" y="304587"/>
                </a:lnTo>
                <a:lnTo>
                  <a:pt x="9346122" y="238731"/>
                </a:lnTo>
                <a:cubicBezTo>
                  <a:pt x="9469601" y="238731"/>
                  <a:pt x="9453137" y="218148"/>
                  <a:pt x="9453137" y="341628"/>
                </a:cubicBezTo>
                <a:lnTo>
                  <a:pt x="9453137" y="1815166"/>
                </a:lnTo>
                <a:lnTo>
                  <a:pt x="9453137" y="1876910"/>
                </a:lnTo>
                <a:lnTo>
                  <a:pt x="9551919" y="1876910"/>
                </a:lnTo>
                <a:lnTo>
                  <a:pt x="9551919" y="1724614"/>
                </a:lnTo>
                <a:cubicBezTo>
                  <a:pt x="9551919" y="1642294"/>
                  <a:pt x="9547806" y="1564092"/>
                  <a:pt x="9551919" y="1481771"/>
                </a:cubicBezTo>
                <a:cubicBezTo>
                  <a:pt x="9551919" y="1444724"/>
                  <a:pt x="9556038" y="1399451"/>
                  <a:pt x="9597198" y="1374754"/>
                </a:cubicBezTo>
                <a:cubicBezTo>
                  <a:pt x="9609543" y="1370636"/>
                  <a:pt x="9609543" y="1345939"/>
                  <a:pt x="9613662" y="1325362"/>
                </a:cubicBezTo>
                <a:lnTo>
                  <a:pt x="9683632" y="1325362"/>
                </a:lnTo>
                <a:lnTo>
                  <a:pt x="9683632" y="1522931"/>
                </a:lnTo>
                <a:lnTo>
                  <a:pt x="9819464" y="1522931"/>
                </a:lnTo>
                <a:lnTo>
                  <a:pt x="9819464" y="1720501"/>
                </a:lnTo>
                <a:cubicBezTo>
                  <a:pt x="9819464" y="1761661"/>
                  <a:pt x="9823577" y="1798703"/>
                  <a:pt x="9819464" y="1835749"/>
                </a:cubicBezTo>
                <a:cubicBezTo>
                  <a:pt x="9815344" y="1872791"/>
                  <a:pt x="9831809" y="1889255"/>
                  <a:pt x="9868856" y="1885142"/>
                </a:cubicBezTo>
                <a:cubicBezTo>
                  <a:pt x="9910016" y="1881023"/>
                  <a:pt x="9922361" y="1897488"/>
                  <a:pt x="9922361" y="1938648"/>
                </a:cubicBezTo>
                <a:lnTo>
                  <a:pt x="9922361" y="2226770"/>
                </a:lnTo>
                <a:lnTo>
                  <a:pt x="10189906" y="2226770"/>
                </a:lnTo>
                <a:lnTo>
                  <a:pt x="10189906" y="1864559"/>
                </a:lnTo>
                <a:lnTo>
                  <a:pt x="10251644" y="1852213"/>
                </a:lnTo>
                <a:lnTo>
                  <a:pt x="10251644" y="1465306"/>
                </a:lnTo>
                <a:cubicBezTo>
                  <a:pt x="10239299" y="1465306"/>
                  <a:pt x="10218716" y="1461188"/>
                  <a:pt x="10198137" y="1461188"/>
                </a:cubicBezTo>
                <a:lnTo>
                  <a:pt x="10198137" y="1317129"/>
                </a:lnTo>
                <a:lnTo>
                  <a:pt x="10572694" y="1317129"/>
                </a:lnTo>
                <a:lnTo>
                  <a:pt x="10572694" y="2140336"/>
                </a:lnTo>
                <a:cubicBezTo>
                  <a:pt x="10601509" y="2140336"/>
                  <a:pt x="10617972" y="2144449"/>
                  <a:pt x="10642669" y="2144449"/>
                </a:cubicBezTo>
                <a:lnTo>
                  <a:pt x="10642669" y="2477849"/>
                </a:lnTo>
                <a:lnTo>
                  <a:pt x="10885512" y="2477849"/>
                </a:lnTo>
                <a:lnTo>
                  <a:pt x="10885512" y="2292626"/>
                </a:lnTo>
                <a:lnTo>
                  <a:pt x="10959601" y="2292626"/>
                </a:lnTo>
                <a:lnTo>
                  <a:pt x="10959601" y="2477849"/>
                </a:lnTo>
                <a:lnTo>
                  <a:pt x="11066618" y="2477849"/>
                </a:lnTo>
                <a:cubicBezTo>
                  <a:pt x="11078968" y="2411992"/>
                  <a:pt x="11083081" y="2346137"/>
                  <a:pt x="11107778" y="2284395"/>
                </a:cubicBezTo>
                <a:cubicBezTo>
                  <a:pt x="11136593" y="2210306"/>
                  <a:pt x="11136593" y="2132104"/>
                  <a:pt x="11136593" y="2053897"/>
                </a:cubicBezTo>
                <a:lnTo>
                  <a:pt x="11136593" y="1061936"/>
                </a:lnTo>
                <a:cubicBezTo>
                  <a:pt x="11136593" y="1020776"/>
                  <a:pt x="11144824" y="979616"/>
                  <a:pt x="11148938" y="938454"/>
                </a:cubicBezTo>
                <a:lnTo>
                  <a:pt x="11161288" y="938454"/>
                </a:lnTo>
                <a:cubicBezTo>
                  <a:pt x="11165403" y="950801"/>
                  <a:pt x="11169520" y="963151"/>
                  <a:pt x="11177753" y="983729"/>
                </a:cubicBezTo>
                <a:cubicBezTo>
                  <a:pt x="11198335" y="839670"/>
                  <a:pt x="11214795" y="707958"/>
                  <a:pt x="11231258" y="572126"/>
                </a:cubicBezTo>
                <a:lnTo>
                  <a:pt x="11243610" y="572126"/>
                </a:lnTo>
                <a:cubicBezTo>
                  <a:pt x="11255955" y="695608"/>
                  <a:pt x="11272420" y="819087"/>
                  <a:pt x="11284770" y="946687"/>
                </a:cubicBezTo>
                <a:cubicBezTo>
                  <a:pt x="11297115" y="942569"/>
                  <a:pt x="11309465" y="938454"/>
                  <a:pt x="11325929" y="934337"/>
                </a:cubicBezTo>
                <a:cubicBezTo>
                  <a:pt x="11334162" y="979616"/>
                  <a:pt x="11342394" y="1020776"/>
                  <a:pt x="11342394" y="1061936"/>
                </a:cubicBezTo>
                <a:lnTo>
                  <a:pt x="11342394" y="1300666"/>
                </a:lnTo>
                <a:cubicBezTo>
                  <a:pt x="11346507" y="1576437"/>
                  <a:pt x="11350626" y="1856328"/>
                  <a:pt x="11358857" y="2132104"/>
                </a:cubicBezTo>
                <a:cubicBezTo>
                  <a:pt x="11358857" y="2144449"/>
                  <a:pt x="11362976" y="2152681"/>
                  <a:pt x="11362976" y="2165031"/>
                </a:cubicBezTo>
                <a:lnTo>
                  <a:pt x="11453524" y="2165031"/>
                </a:lnTo>
                <a:cubicBezTo>
                  <a:pt x="11453524" y="2140336"/>
                  <a:pt x="11457643" y="2111521"/>
                  <a:pt x="11457643" y="2082711"/>
                </a:cubicBezTo>
                <a:cubicBezTo>
                  <a:pt x="11482339" y="2082711"/>
                  <a:pt x="11507035" y="2078592"/>
                  <a:pt x="11535845" y="2078592"/>
                </a:cubicBezTo>
                <a:lnTo>
                  <a:pt x="11535845" y="2004505"/>
                </a:lnTo>
                <a:cubicBezTo>
                  <a:pt x="11539963" y="1918070"/>
                  <a:pt x="11535845" y="1827518"/>
                  <a:pt x="11548195" y="1736964"/>
                </a:cubicBezTo>
                <a:cubicBezTo>
                  <a:pt x="11552308" y="1695804"/>
                  <a:pt x="11585238" y="1658757"/>
                  <a:pt x="11609938" y="1609365"/>
                </a:cubicBezTo>
                <a:cubicBezTo>
                  <a:pt x="11651098" y="1662877"/>
                  <a:pt x="11692258" y="1699919"/>
                  <a:pt x="11688140" y="1765774"/>
                </a:cubicBezTo>
                <a:cubicBezTo>
                  <a:pt x="11684022" y="1868678"/>
                  <a:pt x="11688140" y="1971575"/>
                  <a:pt x="11688140" y="2082711"/>
                </a:cubicBezTo>
                <a:cubicBezTo>
                  <a:pt x="11774579" y="2082711"/>
                  <a:pt x="11865126" y="2062129"/>
                  <a:pt x="11910406" y="2148567"/>
                </a:cubicBezTo>
                <a:cubicBezTo>
                  <a:pt x="11935101" y="2140336"/>
                  <a:pt x="11959798" y="2132104"/>
                  <a:pt x="11988608" y="2119754"/>
                </a:cubicBezTo>
                <a:cubicBezTo>
                  <a:pt x="11988608" y="2134161"/>
                  <a:pt x="11989637" y="2145479"/>
                  <a:pt x="11991181" y="2153197"/>
                </a:cubicBezTo>
                <a:lnTo>
                  <a:pt x="11993908" y="2158900"/>
                </a:lnTo>
                <a:lnTo>
                  <a:pt x="11993908" y="2156799"/>
                </a:lnTo>
                <a:cubicBezTo>
                  <a:pt x="11993908" y="2144454"/>
                  <a:pt x="11998023" y="2127989"/>
                  <a:pt x="11998023" y="2115639"/>
                </a:cubicBezTo>
                <a:lnTo>
                  <a:pt x="12010373" y="2115639"/>
                </a:lnTo>
                <a:cubicBezTo>
                  <a:pt x="12010373" y="2140334"/>
                  <a:pt x="12014490" y="2160917"/>
                  <a:pt x="12014490" y="2185614"/>
                </a:cubicBezTo>
                <a:cubicBezTo>
                  <a:pt x="12067997" y="2185614"/>
                  <a:pt x="12047415" y="2230888"/>
                  <a:pt x="12055650" y="2259703"/>
                </a:cubicBezTo>
                <a:cubicBezTo>
                  <a:pt x="12072110" y="2263816"/>
                  <a:pt x="12088575" y="2263816"/>
                  <a:pt x="12109157" y="2267933"/>
                </a:cubicBezTo>
                <a:cubicBezTo>
                  <a:pt x="12117389" y="2370833"/>
                  <a:pt x="12129735" y="2477849"/>
                  <a:pt x="12137972" y="2580753"/>
                </a:cubicBezTo>
                <a:lnTo>
                  <a:pt x="12150317" y="2580753"/>
                </a:lnTo>
                <a:cubicBezTo>
                  <a:pt x="12162664" y="2527242"/>
                  <a:pt x="12158549" y="2469617"/>
                  <a:pt x="12179132" y="2411992"/>
                </a:cubicBezTo>
                <a:cubicBezTo>
                  <a:pt x="12207942" y="2337905"/>
                  <a:pt x="12199709" y="2247351"/>
                  <a:pt x="12207942" y="2160917"/>
                </a:cubicBezTo>
                <a:lnTo>
                  <a:pt x="12216174" y="2152686"/>
                </a:lnTo>
                <a:lnTo>
                  <a:pt x="12331423" y="2152686"/>
                </a:lnTo>
                <a:lnTo>
                  <a:pt x="12331423" y="2317327"/>
                </a:lnTo>
                <a:cubicBezTo>
                  <a:pt x="12389048" y="2317327"/>
                  <a:pt x="12446672" y="2329673"/>
                  <a:pt x="12496064" y="2313208"/>
                </a:cubicBezTo>
                <a:cubicBezTo>
                  <a:pt x="12524874" y="2300863"/>
                  <a:pt x="12537224" y="2247351"/>
                  <a:pt x="12557802" y="2210310"/>
                </a:cubicBezTo>
                <a:cubicBezTo>
                  <a:pt x="12557802" y="2210310"/>
                  <a:pt x="12561920" y="2210310"/>
                  <a:pt x="12566034" y="2206191"/>
                </a:cubicBezTo>
                <a:cubicBezTo>
                  <a:pt x="12574267" y="2226773"/>
                  <a:pt x="12586617" y="2247351"/>
                  <a:pt x="12598962" y="2267933"/>
                </a:cubicBezTo>
                <a:cubicBezTo>
                  <a:pt x="12603081" y="2263816"/>
                  <a:pt x="12603081" y="2263816"/>
                  <a:pt x="12607194" y="2263816"/>
                </a:cubicBezTo>
                <a:lnTo>
                  <a:pt x="12607194" y="1461193"/>
                </a:lnTo>
                <a:cubicBezTo>
                  <a:pt x="12705979" y="1399449"/>
                  <a:pt x="12656586" y="1304784"/>
                  <a:pt x="12677169" y="1230695"/>
                </a:cubicBezTo>
                <a:lnTo>
                  <a:pt x="12920017" y="1230695"/>
                </a:lnTo>
                <a:cubicBezTo>
                  <a:pt x="12932362" y="1317129"/>
                  <a:pt x="12944709" y="1403568"/>
                  <a:pt x="12948827" y="1490003"/>
                </a:cubicBezTo>
                <a:cubicBezTo>
                  <a:pt x="12952941" y="1629947"/>
                  <a:pt x="12948827" y="1769892"/>
                  <a:pt x="12948827" y="1909838"/>
                </a:cubicBezTo>
                <a:lnTo>
                  <a:pt x="12948827" y="1975695"/>
                </a:lnTo>
                <a:cubicBezTo>
                  <a:pt x="12957059" y="1975695"/>
                  <a:pt x="12961177" y="1979812"/>
                  <a:pt x="12969405" y="1979812"/>
                </a:cubicBezTo>
                <a:cubicBezTo>
                  <a:pt x="12977637" y="1955115"/>
                  <a:pt x="12989987" y="1934533"/>
                  <a:pt x="12989987" y="1913955"/>
                </a:cubicBezTo>
                <a:lnTo>
                  <a:pt x="12989987" y="1469425"/>
                </a:lnTo>
                <a:lnTo>
                  <a:pt x="13064076" y="1395336"/>
                </a:lnTo>
                <a:lnTo>
                  <a:pt x="13146396" y="1395336"/>
                </a:lnTo>
                <a:lnTo>
                  <a:pt x="13146396" y="1111328"/>
                </a:lnTo>
                <a:cubicBezTo>
                  <a:pt x="13171093" y="1107213"/>
                  <a:pt x="13195788" y="1103096"/>
                  <a:pt x="13216366" y="1103096"/>
                </a:cubicBezTo>
                <a:cubicBezTo>
                  <a:pt x="13220485" y="1082518"/>
                  <a:pt x="13224598" y="1066053"/>
                  <a:pt x="13228716" y="1041358"/>
                </a:cubicBezTo>
                <a:lnTo>
                  <a:pt x="13368662" y="1041358"/>
                </a:lnTo>
                <a:lnTo>
                  <a:pt x="13368662" y="687379"/>
                </a:lnTo>
                <a:lnTo>
                  <a:pt x="13483911" y="687379"/>
                </a:lnTo>
                <a:lnTo>
                  <a:pt x="13483911" y="617404"/>
                </a:lnTo>
                <a:cubicBezTo>
                  <a:pt x="13483911" y="452763"/>
                  <a:pt x="13488024" y="292241"/>
                  <a:pt x="13483911" y="131714"/>
                </a:cubicBezTo>
                <a:cubicBezTo>
                  <a:pt x="13483911" y="90552"/>
                  <a:pt x="13492142" y="69975"/>
                  <a:pt x="13541534" y="74089"/>
                </a:cubicBezTo>
                <a:cubicBezTo>
                  <a:pt x="13590928" y="78207"/>
                  <a:pt x="13636201" y="78207"/>
                  <a:pt x="13685593" y="74089"/>
                </a:cubicBezTo>
                <a:cubicBezTo>
                  <a:pt x="13702062" y="74089"/>
                  <a:pt x="13722640" y="61742"/>
                  <a:pt x="13730872" y="49392"/>
                </a:cubicBezTo>
                <a:cubicBezTo>
                  <a:pt x="13734985" y="37047"/>
                  <a:pt x="13739104" y="16465"/>
                  <a:pt x="13739104" y="0"/>
                </a:cubicBezTo>
                <a:close/>
              </a:path>
            </a:pathLst>
          </a:custGeom>
          <a:solidFill>
            <a:schemeClr val="bg1"/>
          </a:solidFill>
          <a:ln w="9525" cap="flat">
            <a:noFill/>
            <a:prstDash val="solid"/>
            <a:miter/>
          </a:ln>
          <a:effectLst>
            <a:outerShdw blurRad="50800" dist="38100" dir="16200000" rotWithShape="0">
              <a:schemeClr val="accent4">
                <a:lumMod val="50000"/>
                <a:alpha val="40000"/>
              </a:schemeClr>
            </a:outerShdw>
          </a:effectLst>
        </p:spPr>
        <p:txBody>
          <a:bodyPr wrap="square" rtlCol="0" anchor="ctr">
            <a:noAutofit/>
          </a:bodyPr>
          <a:lstStyle/>
          <a:p>
            <a:endParaRPr lang="en-US" dirty="0"/>
          </a:p>
        </p:txBody>
      </p:sp>
      <p:sp>
        <p:nvSpPr>
          <p:cNvPr id="251" name="Rectangle 250"/>
          <p:cNvSpPr/>
          <p:nvPr/>
        </p:nvSpPr>
        <p:spPr>
          <a:xfrm>
            <a:off x="1096459" y="2106415"/>
            <a:ext cx="10018581" cy="1200329"/>
          </a:xfrm>
          <a:prstGeom prst="rect">
            <a:avLst/>
          </a:prstGeom>
        </p:spPr>
        <p:txBody>
          <a:bodyPr wrap="square">
            <a:spAutoFit/>
          </a:bodyPr>
          <a:lstStyle/>
          <a:p>
            <a:pPr algn="ctr"/>
            <a:r>
              <a:rPr lang="id-ID" sz="3600" dirty="0" smtClean="0">
                <a:latin typeface="Gill Sans Ultra Bold" pitchFamily="34" charset="0"/>
              </a:rPr>
              <a:t>Climate Change as a Multidimensional Risk</a:t>
            </a:r>
            <a:endParaRPr lang="id-ID" sz="3600" dirty="0">
              <a:latin typeface="Gill Sans Ultra Bold" pitchFamily="34" charset="0"/>
            </a:endParaRPr>
          </a:p>
        </p:txBody>
      </p:sp>
      <p:pic>
        <p:nvPicPr>
          <p:cNvPr id="252"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253" name="Picture 252"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Tree>
    <p:extLst>
      <p:ext uri="{BB962C8B-B14F-4D97-AF65-F5344CB8AC3E}">
        <p14:creationId xmlns:p14="http://schemas.microsoft.com/office/powerpoint/2010/main" val="4063832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Climate Change as a Multidimensional Risk</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955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0" name="Rectangle 9"/>
          <p:cNvSpPr/>
          <p:nvPr/>
        </p:nvSpPr>
        <p:spPr>
          <a:xfrm>
            <a:off x="304800" y="1139041"/>
            <a:ext cx="9530080" cy="1138773"/>
          </a:xfrm>
          <a:prstGeom prst="rect">
            <a:avLst/>
          </a:prstGeom>
        </p:spPr>
        <p:txBody>
          <a:bodyPr wrap="square">
            <a:spAutoFit/>
          </a:bodyPr>
          <a:lstStyle/>
          <a:p>
            <a:r>
              <a:rPr lang="en-US" sz="3200" b="1" dirty="0" smtClean="0"/>
              <a:t>Limits of Historical Data – 2 Gaps</a:t>
            </a:r>
            <a:endParaRPr lang="id-ID" sz="3200" b="1" dirty="0" smtClean="0"/>
          </a:p>
          <a:p>
            <a:r>
              <a:rPr lang="en-US" dirty="0" smtClean="0"/>
              <a:t/>
            </a:r>
            <a:br>
              <a:rPr lang="en-US" dirty="0" smtClean="0"/>
            </a:br>
            <a:r>
              <a:rPr lang="en-US" dirty="0" smtClean="0"/>
              <a:t>Climate risks expose 2 critical weaknesses in traditional actuarial models:</a:t>
            </a:r>
            <a:endParaRPr lang="id-ID" dirty="0" smtClean="0"/>
          </a:p>
        </p:txBody>
      </p:sp>
      <p:sp>
        <p:nvSpPr>
          <p:cNvPr id="11" name="Rectangle 10"/>
          <p:cNvSpPr/>
          <p:nvPr/>
        </p:nvSpPr>
        <p:spPr>
          <a:xfrm>
            <a:off x="4856480" y="4310579"/>
            <a:ext cx="6400800" cy="1323439"/>
          </a:xfrm>
          <a:prstGeom prst="rect">
            <a:avLst/>
          </a:prstGeom>
        </p:spPr>
        <p:txBody>
          <a:bodyPr wrap="square">
            <a:spAutoFit/>
          </a:bodyPr>
          <a:lstStyle/>
          <a:p>
            <a:r>
              <a:rPr lang="en-US" sz="2000" b="1" dirty="0" smtClean="0"/>
              <a:t>Forward-Looking Uncertainty Gap</a:t>
            </a:r>
            <a:r>
              <a:rPr lang="en-US" sz="2000" dirty="0" smtClean="0"/>
              <a:t/>
            </a:r>
            <a:br>
              <a:rPr lang="en-US" sz="2000" dirty="0" smtClean="0"/>
            </a:br>
            <a:r>
              <a:rPr lang="en-US" sz="2000" dirty="0" smtClean="0"/>
              <a:t>– Future scenarios involve complex feedback loops</a:t>
            </a:r>
            <a:br>
              <a:rPr lang="en-US" sz="2000" dirty="0" smtClean="0"/>
            </a:br>
            <a:r>
              <a:rPr lang="en-US" sz="2000" dirty="0" smtClean="0"/>
              <a:t>– Requires scenario analysis and stress testing, not just trend extrapolation</a:t>
            </a:r>
          </a:p>
        </p:txBody>
      </p:sp>
      <p:sp>
        <p:nvSpPr>
          <p:cNvPr id="12" name="Rectangle 11"/>
          <p:cNvSpPr/>
          <p:nvPr/>
        </p:nvSpPr>
        <p:spPr>
          <a:xfrm>
            <a:off x="2255520" y="2686596"/>
            <a:ext cx="7030720" cy="1323439"/>
          </a:xfrm>
          <a:prstGeom prst="rect">
            <a:avLst/>
          </a:prstGeom>
        </p:spPr>
        <p:txBody>
          <a:bodyPr wrap="square">
            <a:spAutoFit/>
          </a:bodyPr>
          <a:lstStyle/>
          <a:p>
            <a:r>
              <a:rPr lang="en-US" sz="2000" b="1" dirty="0" smtClean="0"/>
              <a:t>Historical Data Gap</a:t>
            </a:r>
            <a:r>
              <a:rPr lang="en-US" sz="2000" dirty="0" smtClean="0"/>
              <a:t/>
            </a:r>
            <a:br>
              <a:rPr lang="en-US" sz="2000" dirty="0" smtClean="0"/>
            </a:br>
            <a:r>
              <a:rPr lang="en-US" sz="2000" dirty="0" smtClean="0"/>
              <a:t>– Past climate patterns are no longer reliable predictors</a:t>
            </a:r>
            <a:br>
              <a:rPr lang="en-US" sz="2000" dirty="0" smtClean="0"/>
            </a:br>
            <a:r>
              <a:rPr lang="en-US" sz="2000" dirty="0" smtClean="0"/>
              <a:t>– Frequency &amp; intensity of events are changing unpredictably</a:t>
            </a:r>
          </a:p>
        </p:txBody>
      </p:sp>
      <p:sp>
        <p:nvSpPr>
          <p:cNvPr id="13" name="Rectangle 12"/>
          <p:cNvSpPr/>
          <p:nvPr/>
        </p:nvSpPr>
        <p:spPr>
          <a:xfrm>
            <a:off x="460678" y="5987534"/>
            <a:ext cx="6764993" cy="400110"/>
          </a:xfrm>
          <a:prstGeom prst="rect">
            <a:avLst/>
          </a:prstGeom>
        </p:spPr>
        <p:txBody>
          <a:bodyPr wrap="none">
            <a:spAutoFit/>
          </a:bodyPr>
          <a:lstStyle/>
          <a:p>
            <a:r>
              <a:rPr lang="en-US" sz="2000" dirty="0" smtClean="0"/>
              <a:t>Actuaries must move beyond pure historical extrapolation.</a:t>
            </a:r>
            <a:endParaRPr lang="en-US" sz="2000" dirty="0"/>
          </a:p>
        </p:txBody>
      </p:sp>
      <p:sp>
        <p:nvSpPr>
          <p:cNvPr id="14" name="Oval 13"/>
          <p:cNvSpPr/>
          <p:nvPr/>
        </p:nvSpPr>
        <p:spPr>
          <a:xfrm>
            <a:off x="1076960" y="2804160"/>
            <a:ext cx="914400" cy="812800"/>
          </a:xfrm>
          <a:prstGeom prst="ellipse">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1</a:t>
            </a:r>
            <a:endParaRPr lang="id-ID" sz="2000" b="1" dirty="0">
              <a:solidFill>
                <a:schemeClr val="tx1"/>
              </a:solidFill>
            </a:endParaRPr>
          </a:p>
        </p:txBody>
      </p:sp>
      <p:sp>
        <p:nvSpPr>
          <p:cNvPr id="18" name="Oval 17"/>
          <p:cNvSpPr/>
          <p:nvPr/>
        </p:nvSpPr>
        <p:spPr>
          <a:xfrm>
            <a:off x="3708400" y="4480560"/>
            <a:ext cx="914400" cy="812800"/>
          </a:xfrm>
          <a:prstGeom prst="ellipse">
            <a:avLst/>
          </a:prstGeom>
          <a:solidFill>
            <a:schemeClr val="accent6">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2</a:t>
            </a:r>
            <a:endParaRPr lang="id-ID" sz="2000" b="1" dirty="0">
              <a:solidFill>
                <a:schemeClr val="tx1"/>
              </a:solidFill>
            </a:endParaRPr>
          </a:p>
        </p:txBody>
      </p:sp>
      <p:pic>
        <p:nvPicPr>
          <p:cNvPr id="2050" name="Picture 2"/>
          <p:cNvPicPr>
            <a:picLocks noChangeAspect="1" noChangeArrowheads="1"/>
          </p:cNvPicPr>
          <p:nvPr/>
        </p:nvPicPr>
        <p:blipFill>
          <a:blip r:embed="rId4"/>
          <a:srcRect/>
          <a:stretch>
            <a:fillRect/>
          </a:stretch>
        </p:blipFill>
        <p:spPr bwMode="auto">
          <a:xfrm>
            <a:off x="8767425" y="1222231"/>
            <a:ext cx="2789864" cy="29618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Climate Change as a Multidimensional Risk</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955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447040" y="1216581"/>
            <a:ext cx="10952480" cy="1200329"/>
          </a:xfrm>
          <a:prstGeom prst="rect">
            <a:avLst/>
          </a:prstGeom>
        </p:spPr>
        <p:txBody>
          <a:bodyPr wrap="square">
            <a:spAutoFit/>
          </a:bodyPr>
          <a:lstStyle/>
          <a:p>
            <a:r>
              <a:rPr lang="en-US" sz="3600" b="1" dirty="0" smtClean="0"/>
              <a:t>Systemic Nature of Climate Risk – 2 Challenges</a:t>
            </a:r>
            <a:endParaRPr lang="id-ID" sz="3600" b="1" dirty="0" smtClean="0"/>
          </a:p>
          <a:p>
            <a:r>
              <a:rPr lang="en-US" dirty="0" smtClean="0"/>
              <a:t/>
            </a:r>
            <a:br>
              <a:rPr lang="en-US" dirty="0" smtClean="0"/>
            </a:br>
            <a:r>
              <a:rPr lang="en-US" dirty="0" smtClean="0"/>
              <a:t>Climate change introduces </a:t>
            </a:r>
            <a:r>
              <a:rPr lang="en-US" b="1" dirty="0" smtClean="0"/>
              <a:t>Interconnected Risks</a:t>
            </a:r>
            <a:r>
              <a:rPr lang="en-US" dirty="0" smtClean="0"/>
              <a:t> and </a:t>
            </a:r>
            <a:r>
              <a:rPr lang="en-US" b="1" dirty="0" smtClean="0"/>
              <a:t>Long-Term Horizon Challenges</a:t>
            </a:r>
            <a:endParaRPr lang="en-US" dirty="0" smtClean="0"/>
          </a:p>
        </p:txBody>
      </p:sp>
      <p:sp>
        <p:nvSpPr>
          <p:cNvPr id="10" name="Rectangle 9"/>
          <p:cNvSpPr/>
          <p:nvPr/>
        </p:nvSpPr>
        <p:spPr>
          <a:xfrm>
            <a:off x="6644640" y="3826639"/>
            <a:ext cx="4612640" cy="2554545"/>
          </a:xfrm>
          <a:prstGeom prst="rect">
            <a:avLst/>
          </a:prstGeom>
        </p:spPr>
        <p:txBody>
          <a:bodyPr wrap="square">
            <a:spAutoFit/>
          </a:bodyPr>
          <a:lstStyle/>
          <a:p>
            <a:pPr marL="182563" indent="-182563">
              <a:buFont typeface="Arial" pitchFamily="34" charset="0"/>
              <a:buChar char="•"/>
            </a:pPr>
            <a:r>
              <a:rPr lang="en-US" sz="2000" dirty="0" smtClean="0"/>
              <a:t>Actuarial instruments frequently favor short- and medium-term solvency. </a:t>
            </a:r>
            <a:endParaRPr lang="id-ID" sz="2000" dirty="0" smtClean="0"/>
          </a:p>
          <a:p>
            <a:pPr marL="182563" indent="-182563">
              <a:buFont typeface="Arial" pitchFamily="34" charset="0"/>
              <a:buChar char="•"/>
            </a:pPr>
            <a:r>
              <a:rPr lang="en-US" sz="2000" dirty="0" smtClean="0"/>
              <a:t>The effects of climate change take decades to manifest, therefore long-term planning is necessary. </a:t>
            </a:r>
            <a:endParaRPr lang="id-ID" sz="2000" dirty="0" smtClean="0"/>
          </a:p>
          <a:p>
            <a:pPr marL="182563" indent="-182563">
              <a:buFont typeface="Arial" pitchFamily="34" charset="0"/>
              <a:buChar char="•"/>
            </a:pPr>
            <a:r>
              <a:rPr lang="en-US" sz="2000" dirty="0" smtClean="0"/>
              <a:t>Systemic complexity must be reflected in the evolution of risk management.</a:t>
            </a:r>
            <a:endParaRPr lang="en-US" sz="2000" dirty="0"/>
          </a:p>
        </p:txBody>
      </p:sp>
      <p:grpSp>
        <p:nvGrpSpPr>
          <p:cNvPr id="11" name="Group 10">
            <a:extLst>
              <a:ext uri="{FF2B5EF4-FFF2-40B4-BE49-F238E27FC236}">
                <a16:creationId xmlns:a16="http://schemas.microsoft.com/office/drawing/2014/main" id="{AACD7C2A-FCB3-4E57-8F41-9862C6D32F69}"/>
              </a:ext>
            </a:extLst>
          </p:cNvPr>
          <p:cNvGrpSpPr/>
          <p:nvPr/>
        </p:nvGrpSpPr>
        <p:grpSpPr>
          <a:xfrm flipH="1">
            <a:off x="2594107" y="2905760"/>
            <a:ext cx="6407652" cy="597667"/>
            <a:chOff x="2794028" y="1677866"/>
            <a:chExt cx="6407652" cy="597667"/>
          </a:xfrm>
        </p:grpSpPr>
        <p:sp>
          <p:nvSpPr>
            <p:cNvPr id="12" name="Pentagon 14">
              <a:extLst>
                <a:ext uri="{FF2B5EF4-FFF2-40B4-BE49-F238E27FC236}">
                  <a16:creationId xmlns:a16="http://schemas.microsoft.com/office/drawing/2014/main" id="{CEABDE18-A6CC-4F4F-B313-A99A3EEBE4BC}"/>
                </a:ext>
              </a:extLst>
            </p:cNvPr>
            <p:cNvSpPr/>
            <p:nvPr/>
          </p:nvSpPr>
          <p:spPr>
            <a:xfrm>
              <a:off x="7303154" y="1698186"/>
              <a:ext cx="1898526" cy="577347"/>
            </a:xfrm>
            <a:prstGeom prst="homePlat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Pentagon 16">
              <a:extLst>
                <a:ext uri="{FF2B5EF4-FFF2-40B4-BE49-F238E27FC236}">
                  <a16:creationId xmlns:a16="http://schemas.microsoft.com/office/drawing/2014/main" id="{67019C37-CF88-4C7A-AD16-C04C6087931E}"/>
                </a:ext>
              </a:extLst>
            </p:cNvPr>
            <p:cNvSpPr/>
            <p:nvPr/>
          </p:nvSpPr>
          <p:spPr>
            <a:xfrm flipH="1">
              <a:off x="2794028" y="1677866"/>
              <a:ext cx="2311367" cy="597667"/>
            </a:xfrm>
            <a:prstGeom prst="homePlat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8365DE3C-7DEA-4200-B89F-AE74EF4B96C7}"/>
                </a:ext>
              </a:extLst>
            </p:cNvPr>
            <p:cNvSpPr txBox="1"/>
            <p:nvPr/>
          </p:nvSpPr>
          <p:spPr>
            <a:xfrm>
              <a:off x="3017548" y="1700110"/>
              <a:ext cx="2002123" cy="523220"/>
            </a:xfrm>
            <a:prstGeom prst="rect">
              <a:avLst/>
            </a:prstGeom>
            <a:noFill/>
            <a:ln>
              <a:noFill/>
            </a:ln>
          </p:spPr>
          <p:txBody>
            <a:bodyPr wrap="square" rtlCol="0">
              <a:spAutoFit/>
            </a:bodyPr>
            <a:lstStyle/>
            <a:p>
              <a:pPr algn="ctr"/>
              <a:r>
                <a:rPr lang="en-US" sz="1400" b="1" dirty="0" smtClean="0"/>
                <a:t>Long-Term Horizon Challenges</a:t>
              </a:r>
              <a:endParaRPr lang="ko-KR" altLang="en-US" sz="14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3F3C1CF6-F20D-4F4D-9A82-9E5C8AA395D0}"/>
                </a:ext>
              </a:extLst>
            </p:cNvPr>
            <p:cNvSpPr txBox="1"/>
            <p:nvPr/>
          </p:nvSpPr>
          <p:spPr>
            <a:xfrm>
              <a:off x="7423512" y="1700110"/>
              <a:ext cx="1592062" cy="523220"/>
            </a:xfrm>
            <a:prstGeom prst="rect">
              <a:avLst/>
            </a:prstGeom>
            <a:noFill/>
            <a:ln>
              <a:noFill/>
            </a:ln>
          </p:spPr>
          <p:txBody>
            <a:bodyPr wrap="square" rtlCol="0">
              <a:spAutoFit/>
            </a:bodyPr>
            <a:lstStyle/>
            <a:p>
              <a:pPr algn="ctr"/>
              <a:r>
                <a:rPr lang="en-US" sz="1400" b="1" dirty="0" smtClean="0"/>
                <a:t>Interconnected Risks</a:t>
              </a:r>
              <a:endParaRPr lang="ko-KR" altLang="en-US" sz="1400" b="1" dirty="0">
                <a:solidFill>
                  <a:schemeClr val="tx1">
                    <a:lumMod val="75000"/>
                    <a:lumOff val="25000"/>
                  </a:schemeClr>
                </a:solidFill>
                <a:cs typeface="Arial" pitchFamily="34" charset="0"/>
              </a:endParaRPr>
            </a:p>
          </p:txBody>
        </p:sp>
      </p:grpSp>
      <p:sp>
        <p:nvSpPr>
          <p:cNvPr id="16" name="Rectangle 15"/>
          <p:cNvSpPr/>
          <p:nvPr/>
        </p:nvSpPr>
        <p:spPr>
          <a:xfrm>
            <a:off x="690880" y="3719175"/>
            <a:ext cx="3799840" cy="2246769"/>
          </a:xfrm>
          <a:prstGeom prst="rect">
            <a:avLst/>
          </a:prstGeom>
        </p:spPr>
        <p:txBody>
          <a:bodyPr wrap="square">
            <a:spAutoFit/>
          </a:bodyPr>
          <a:lstStyle/>
          <a:p>
            <a:pPr marL="182563" indent="-182563">
              <a:buFont typeface="Arial" pitchFamily="34" charset="0"/>
              <a:buChar char="•"/>
            </a:pPr>
            <a:r>
              <a:rPr lang="en-US" sz="2000" dirty="0" smtClean="0"/>
              <a:t>A single occurrence, like a drought, might have a cascade of effects. </a:t>
            </a:r>
            <a:endParaRPr lang="id-ID" sz="2000" dirty="0" smtClean="0"/>
          </a:p>
          <a:p>
            <a:pPr marL="182563" indent="-182563">
              <a:buFont typeface="Arial" pitchFamily="34" charset="0"/>
              <a:buChar char="•"/>
            </a:pPr>
            <a:r>
              <a:rPr lang="en-US" sz="2000" dirty="0" smtClean="0"/>
              <a:t>Cross-border and cross-sector consequences (such as supply chain breakdown and migration)</a:t>
            </a:r>
            <a:endParaRPr lang="id-ID"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Climate Change as a Multidimensional Risk</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955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0" name="Rectangle 9"/>
          <p:cNvSpPr/>
          <p:nvPr/>
        </p:nvSpPr>
        <p:spPr>
          <a:xfrm>
            <a:off x="511956" y="1232654"/>
            <a:ext cx="5397631" cy="584775"/>
          </a:xfrm>
          <a:prstGeom prst="rect">
            <a:avLst/>
          </a:prstGeom>
        </p:spPr>
        <p:txBody>
          <a:bodyPr wrap="none">
            <a:spAutoFit/>
          </a:bodyPr>
          <a:lstStyle/>
          <a:p>
            <a:r>
              <a:rPr lang="en-US" sz="3200" b="1" dirty="0" smtClean="0"/>
              <a:t>Impact on Financial Sector</a:t>
            </a:r>
            <a:endParaRPr lang="id-ID" sz="3200" dirty="0"/>
          </a:p>
        </p:txBody>
      </p:sp>
      <p:graphicFrame>
        <p:nvGraphicFramePr>
          <p:cNvPr id="11" name="Diagram 10"/>
          <p:cNvGraphicFramePr/>
          <p:nvPr/>
        </p:nvGraphicFramePr>
        <p:xfrm>
          <a:off x="1422400" y="2336800"/>
          <a:ext cx="10200640" cy="4126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a:blip r:embed="rId9"/>
          <a:srcRect/>
          <a:stretch>
            <a:fillRect/>
          </a:stretch>
        </p:blipFill>
        <p:spPr bwMode="auto">
          <a:xfrm>
            <a:off x="9586779" y="1086284"/>
            <a:ext cx="2134166" cy="2266517"/>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Climate Change as a Multidimensional Risk</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955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690880" y="1178561"/>
            <a:ext cx="10403840" cy="1477328"/>
          </a:xfrm>
          <a:prstGeom prst="rect">
            <a:avLst/>
          </a:prstGeom>
        </p:spPr>
        <p:txBody>
          <a:bodyPr wrap="square">
            <a:spAutoFit/>
          </a:bodyPr>
          <a:lstStyle/>
          <a:p>
            <a:r>
              <a:rPr lang="id-ID" sz="3200" b="1" dirty="0" smtClean="0"/>
              <a:t>Modern Response</a:t>
            </a:r>
          </a:p>
          <a:p>
            <a:r>
              <a:rPr lang="id-ID" dirty="0" smtClean="0"/>
              <a:t/>
            </a:r>
            <a:br>
              <a:rPr lang="id-ID" dirty="0" smtClean="0"/>
            </a:br>
            <a:r>
              <a:rPr lang="id-ID" sz="2000" dirty="0" smtClean="0"/>
              <a:t>Actuarial profession must adopt both </a:t>
            </a:r>
            <a:r>
              <a:rPr lang="id-ID" sz="2000" b="1" dirty="0" smtClean="0"/>
              <a:t>Methodological Innovation</a:t>
            </a:r>
            <a:r>
              <a:rPr lang="id-ID" sz="2000" dirty="0" smtClean="0"/>
              <a:t> and </a:t>
            </a:r>
            <a:r>
              <a:rPr lang="id-ID" sz="2000" b="1" dirty="0" smtClean="0"/>
              <a:t>Professional Role Expansion</a:t>
            </a:r>
            <a:endParaRPr lang="id-ID" dirty="0" smtClean="0"/>
          </a:p>
        </p:txBody>
      </p:sp>
      <p:sp>
        <p:nvSpPr>
          <p:cNvPr id="10" name="Rectangle 9"/>
          <p:cNvSpPr/>
          <p:nvPr/>
        </p:nvSpPr>
        <p:spPr>
          <a:xfrm>
            <a:off x="2113280" y="2952879"/>
            <a:ext cx="8696960" cy="2554545"/>
          </a:xfrm>
          <a:prstGeom prst="rect">
            <a:avLst/>
          </a:prstGeom>
        </p:spPr>
        <p:txBody>
          <a:bodyPr wrap="square">
            <a:spAutoFit/>
          </a:bodyPr>
          <a:lstStyle/>
          <a:p>
            <a:pPr marL="342900" indent="-342900">
              <a:buFont typeface="+mj-lt"/>
              <a:buAutoNum type="arabicPeriod"/>
            </a:pPr>
            <a:r>
              <a:rPr lang="id-ID" sz="2000" b="1" dirty="0" smtClean="0"/>
              <a:t>Methodological Innovation</a:t>
            </a:r>
            <a:r>
              <a:rPr lang="id-ID" sz="2000" dirty="0" smtClean="0"/>
              <a:t/>
            </a:r>
            <a:br>
              <a:rPr lang="id-ID" sz="2000" dirty="0" smtClean="0"/>
            </a:br>
            <a:r>
              <a:rPr lang="id-ID" sz="2000" dirty="0" smtClean="0"/>
              <a:t>– </a:t>
            </a:r>
            <a:r>
              <a:rPr lang="en-US" sz="2000" dirty="0" smtClean="0"/>
              <a:t>Utilizing TCFD frameworks and climate scenario modeling</a:t>
            </a:r>
            <a:endParaRPr lang="id-ID" sz="2000" dirty="0" smtClean="0"/>
          </a:p>
          <a:p>
            <a:pPr marL="342900" indent="-342900"/>
            <a:r>
              <a:rPr lang="id-ID" sz="2000" dirty="0" smtClean="0"/>
              <a:t>	 –C</a:t>
            </a:r>
            <a:r>
              <a:rPr lang="en-US" sz="2000" dirty="0" err="1" smtClean="0"/>
              <a:t>ombining</a:t>
            </a:r>
            <a:r>
              <a:rPr lang="en-US" sz="2000" dirty="0" smtClean="0"/>
              <a:t> machine learning, ESG indicators, and qualitative data</a:t>
            </a:r>
            <a:endParaRPr lang="id-ID" sz="2000" dirty="0" smtClean="0"/>
          </a:p>
          <a:p>
            <a:pPr marL="342900" indent="-342900">
              <a:buFont typeface="+mj-lt"/>
              <a:buAutoNum type="arabicPeriod"/>
            </a:pPr>
            <a:endParaRPr lang="id-ID" sz="2000" dirty="0" smtClean="0"/>
          </a:p>
          <a:p>
            <a:pPr marL="342900" indent="-342900">
              <a:buFont typeface="+mj-lt"/>
              <a:buAutoNum type="arabicPeriod"/>
            </a:pPr>
            <a:r>
              <a:rPr lang="id-ID" sz="2000" b="1" dirty="0" smtClean="0"/>
              <a:t>Professional Role Expansion</a:t>
            </a:r>
            <a:r>
              <a:rPr lang="id-ID" sz="2000" dirty="0" smtClean="0"/>
              <a:t/>
            </a:r>
            <a:br>
              <a:rPr lang="id-ID" sz="2000" dirty="0" smtClean="0"/>
            </a:br>
            <a:r>
              <a:rPr lang="id-ID" sz="2000" dirty="0" smtClean="0"/>
              <a:t>– </a:t>
            </a:r>
            <a:r>
              <a:rPr lang="en-US" sz="2000" dirty="0" smtClean="0"/>
              <a:t>Working along with economists, policy specialists, and environmental scientists</a:t>
            </a:r>
            <a:r>
              <a:rPr lang="id-ID" sz="2000" dirty="0" smtClean="0"/>
              <a:t/>
            </a:r>
            <a:br>
              <a:rPr lang="id-ID" sz="2000" dirty="0" smtClean="0"/>
            </a:br>
            <a:r>
              <a:rPr lang="id-ID" sz="2000" dirty="0" smtClean="0"/>
              <a:t>– A</a:t>
            </a:r>
            <a:r>
              <a:rPr lang="en-US" sz="2000" dirty="0" err="1" smtClean="0"/>
              <a:t>ctuaries</a:t>
            </a:r>
            <a:r>
              <a:rPr lang="en-US" sz="2000" dirty="0" smtClean="0"/>
              <a:t> serve as counselors on climate risk.</a:t>
            </a:r>
            <a:endParaRPr lang="id-ID" sz="2000" dirty="0" smtClean="0"/>
          </a:p>
        </p:txBody>
      </p:sp>
      <p:sp>
        <p:nvSpPr>
          <p:cNvPr id="11" name="Rectangle 10"/>
          <p:cNvSpPr/>
          <p:nvPr/>
        </p:nvSpPr>
        <p:spPr>
          <a:xfrm>
            <a:off x="0" y="5842337"/>
            <a:ext cx="12192000" cy="1015663"/>
          </a:xfrm>
          <a:prstGeom prst="rect">
            <a:avLst/>
          </a:prstGeom>
          <a:solidFill>
            <a:schemeClr val="accent4">
              <a:lumMod val="40000"/>
              <a:lumOff val="60000"/>
            </a:schemeClr>
          </a:solidFill>
        </p:spPr>
        <p:txBody>
          <a:bodyPr wrap="square">
            <a:spAutoFit/>
          </a:bodyPr>
          <a:lstStyle/>
          <a:p>
            <a:pPr marL="342900" indent="-342900" algn="ctr"/>
            <a:endParaRPr lang="id-ID" sz="2000" dirty="0" smtClean="0"/>
          </a:p>
          <a:p>
            <a:pPr marL="342900" indent="-342900" algn="ctr"/>
            <a:r>
              <a:rPr lang="id-ID" sz="2000" dirty="0" smtClean="0"/>
              <a:t>Climate risk demands a broader actuarial toolkit and mindset.</a:t>
            </a:r>
          </a:p>
          <a:p>
            <a:pPr marL="342900" indent="-342900" algn="ctr"/>
            <a:endParaRPr lang="id-ID"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Freeform: Shape 364">
            <a:extLst>
              <a:ext uri="{FF2B5EF4-FFF2-40B4-BE49-F238E27FC236}">
                <a16:creationId xmlns:a16="http://schemas.microsoft.com/office/drawing/2014/main" id="{C93669E2-5C7A-4DD7-8325-FBE096577AEF}"/>
              </a:ext>
            </a:extLst>
          </p:cNvPr>
          <p:cNvSpPr/>
          <p:nvPr/>
        </p:nvSpPr>
        <p:spPr>
          <a:xfrm>
            <a:off x="-4550" y="4252248"/>
            <a:ext cx="12196550" cy="2858762"/>
          </a:xfrm>
          <a:custGeom>
            <a:avLst/>
            <a:gdLst>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292444 w 18982931"/>
              <a:gd name="connsiteY4" fmla="*/ 4309270 h 4449429"/>
              <a:gd name="connsiteX5" fmla="*/ 16292444 w 18982931"/>
              <a:gd name="connsiteY5" fmla="*/ 4366104 h 4449429"/>
              <a:gd name="connsiteX6" fmla="*/ 16349278 w 18982931"/>
              <a:gd name="connsiteY6" fmla="*/ 4366104 h 4449429"/>
              <a:gd name="connsiteX7" fmla="*/ 16349278 w 18982931"/>
              <a:gd name="connsiteY7" fmla="*/ 4309270 h 4449429"/>
              <a:gd name="connsiteX8" fmla="*/ 16180390 w 18982931"/>
              <a:gd name="connsiteY8" fmla="*/ 4309270 h 4449429"/>
              <a:gd name="connsiteX9" fmla="*/ 16180390 w 18982931"/>
              <a:gd name="connsiteY9" fmla="*/ 4366104 h 4449429"/>
              <a:gd name="connsiteX10" fmla="*/ 16237224 w 18982931"/>
              <a:gd name="connsiteY10" fmla="*/ 4366104 h 4449429"/>
              <a:gd name="connsiteX11" fmla="*/ 16237224 w 18982931"/>
              <a:gd name="connsiteY11" fmla="*/ 4309270 h 4449429"/>
              <a:gd name="connsiteX12" fmla="*/ 2813944 w 18982931"/>
              <a:gd name="connsiteY12" fmla="*/ 4309269 h 4449429"/>
              <a:gd name="connsiteX13" fmla="*/ 2813944 w 18982931"/>
              <a:gd name="connsiteY13" fmla="*/ 4366102 h 4449429"/>
              <a:gd name="connsiteX14" fmla="*/ 2870780 w 18982931"/>
              <a:gd name="connsiteY14" fmla="*/ 4366102 h 4449429"/>
              <a:gd name="connsiteX15" fmla="*/ 2870780 w 18982931"/>
              <a:gd name="connsiteY15" fmla="*/ 4309269 h 4449429"/>
              <a:gd name="connsiteX16" fmla="*/ 2701890 w 18982931"/>
              <a:gd name="connsiteY16" fmla="*/ 4309269 h 4449429"/>
              <a:gd name="connsiteX17" fmla="*/ 2701890 w 18982931"/>
              <a:gd name="connsiteY17" fmla="*/ 4366102 h 4449429"/>
              <a:gd name="connsiteX18" fmla="*/ 2758723 w 18982931"/>
              <a:gd name="connsiteY18" fmla="*/ 4366102 h 4449429"/>
              <a:gd name="connsiteX19" fmla="*/ 2758723 w 18982931"/>
              <a:gd name="connsiteY19" fmla="*/ 4309269 h 4449429"/>
              <a:gd name="connsiteX20" fmla="*/ 2589843 w 18982931"/>
              <a:gd name="connsiteY20" fmla="*/ 4309269 h 4449429"/>
              <a:gd name="connsiteX21" fmla="*/ 2589843 w 18982931"/>
              <a:gd name="connsiteY21" fmla="*/ 4366102 h 4449429"/>
              <a:gd name="connsiteX22" fmla="*/ 2646669 w 18982931"/>
              <a:gd name="connsiteY22" fmla="*/ 4366102 h 4449429"/>
              <a:gd name="connsiteX23" fmla="*/ 2646669 w 18982931"/>
              <a:gd name="connsiteY23" fmla="*/ 4309269 h 4449429"/>
              <a:gd name="connsiteX24" fmla="*/ 16404499 w 18982931"/>
              <a:gd name="connsiteY24" fmla="*/ 4163982 h 4449429"/>
              <a:gd name="connsiteX25" fmla="*/ 16404499 w 18982931"/>
              <a:gd name="connsiteY25" fmla="*/ 4220816 h 4449429"/>
              <a:gd name="connsiteX26" fmla="*/ 16461332 w 18982931"/>
              <a:gd name="connsiteY26" fmla="*/ 4220816 h 4449429"/>
              <a:gd name="connsiteX27" fmla="*/ 16461332 w 18982931"/>
              <a:gd name="connsiteY27" fmla="*/ 4163982 h 4449429"/>
              <a:gd name="connsiteX28" fmla="*/ 16292444 w 18982931"/>
              <a:gd name="connsiteY28" fmla="*/ 4163982 h 4449429"/>
              <a:gd name="connsiteX29" fmla="*/ 16292444 w 18982931"/>
              <a:gd name="connsiteY29" fmla="*/ 4220816 h 4449429"/>
              <a:gd name="connsiteX30" fmla="*/ 16349278 w 18982931"/>
              <a:gd name="connsiteY30" fmla="*/ 4220816 h 4449429"/>
              <a:gd name="connsiteX31" fmla="*/ 16349278 w 18982931"/>
              <a:gd name="connsiteY31" fmla="*/ 4163982 h 4449429"/>
              <a:gd name="connsiteX32" fmla="*/ 16180390 w 18982931"/>
              <a:gd name="connsiteY32" fmla="*/ 4163982 h 4449429"/>
              <a:gd name="connsiteX33" fmla="*/ 16180390 w 18982931"/>
              <a:gd name="connsiteY33" fmla="*/ 4220816 h 4449429"/>
              <a:gd name="connsiteX34" fmla="*/ 16237224 w 18982931"/>
              <a:gd name="connsiteY34" fmla="*/ 4220816 h 4449429"/>
              <a:gd name="connsiteX35" fmla="*/ 16237224 w 18982931"/>
              <a:gd name="connsiteY35" fmla="*/ 4163982 h 4449429"/>
              <a:gd name="connsiteX36" fmla="*/ 2813944 w 18982931"/>
              <a:gd name="connsiteY36" fmla="*/ 4163981 h 4449429"/>
              <a:gd name="connsiteX37" fmla="*/ 2813944 w 18982931"/>
              <a:gd name="connsiteY37" fmla="*/ 4220814 h 4449429"/>
              <a:gd name="connsiteX38" fmla="*/ 2870780 w 18982931"/>
              <a:gd name="connsiteY38" fmla="*/ 4220814 h 4449429"/>
              <a:gd name="connsiteX39" fmla="*/ 2870780 w 18982931"/>
              <a:gd name="connsiteY39" fmla="*/ 4163981 h 4449429"/>
              <a:gd name="connsiteX40" fmla="*/ 2701890 w 18982931"/>
              <a:gd name="connsiteY40" fmla="*/ 4163981 h 4449429"/>
              <a:gd name="connsiteX41" fmla="*/ 2701890 w 18982931"/>
              <a:gd name="connsiteY41" fmla="*/ 4220814 h 4449429"/>
              <a:gd name="connsiteX42" fmla="*/ 2758723 w 18982931"/>
              <a:gd name="connsiteY42" fmla="*/ 4220814 h 4449429"/>
              <a:gd name="connsiteX43" fmla="*/ 2758723 w 18982931"/>
              <a:gd name="connsiteY43" fmla="*/ 4163981 h 4449429"/>
              <a:gd name="connsiteX44" fmla="*/ 2589843 w 18982931"/>
              <a:gd name="connsiteY44" fmla="*/ 4163981 h 4449429"/>
              <a:gd name="connsiteX45" fmla="*/ 2589843 w 18982931"/>
              <a:gd name="connsiteY45" fmla="*/ 4220814 h 4449429"/>
              <a:gd name="connsiteX46" fmla="*/ 2646669 w 18982931"/>
              <a:gd name="connsiteY46" fmla="*/ 4220814 h 4449429"/>
              <a:gd name="connsiteX47" fmla="*/ 2646669 w 18982931"/>
              <a:gd name="connsiteY47" fmla="*/ 4163981 h 4449429"/>
              <a:gd name="connsiteX48" fmla="*/ 9851983 w 18982931"/>
              <a:gd name="connsiteY48" fmla="*/ 4073253 h 4449429"/>
              <a:gd name="connsiteX49" fmla="*/ 9851983 w 18982931"/>
              <a:gd name="connsiteY49" fmla="*/ 4282100 h 4449429"/>
              <a:gd name="connsiteX50" fmla="*/ 9897683 w 18982931"/>
              <a:gd name="connsiteY50" fmla="*/ 4282100 h 4449429"/>
              <a:gd name="connsiteX51" fmla="*/ 9897683 w 18982931"/>
              <a:gd name="connsiteY51" fmla="*/ 4073253 h 4449429"/>
              <a:gd name="connsiteX52" fmla="*/ 9760354 w 18982931"/>
              <a:gd name="connsiteY52" fmla="*/ 4073253 h 4449429"/>
              <a:gd name="connsiteX53" fmla="*/ 9760354 w 18982931"/>
              <a:gd name="connsiteY53" fmla="*/ 4282100 h 4449429"/>
              <a:gd name="connsiteX54" fmla="*/ 9806054 w 18982931"/>
              <a:gd name="connsiteY54" fmla="*/ 4282100 h 4449429"/>
              <a:gd name="connsiteX55" fmla="*/ 9806054 w 18982931"/>
              <a:gd name="connsiteY55" fmla="*/ 4073253 h 4449429"/>
              <a:gd name="connsiteX56" fmla="*/ 9668723 w 18982931"/>
              <a:gd name="connsiteY56" fmla="*/ 4073253 h 4449429"/>
              <a:gd name="connsiteX57" fmla="*/ 9668723 w 18982931"/>
              <a:gd name="connsiteY57" fmla="*/ 4282100 h 4449429"/>
              <a:gd name="connsiteX58" fmla="*/ 9714423 w 18982931"/>
              <a:gd name="connsiteY58" fmla="*/ 4282100 h 4449429"/>
              <a:gd name="connsiteX59" fmla="*/ 9714423 w 18982931"/>
              <a:gd name="connsiteY59" fmla="*/ 4073253 h 4449429"/>
              <a:gd name="connsiteX60" fmla="*/ 9577094 w 18982931"/>
              <a:gd name="connsiteY60" fmla="*/ 4073253 h 4449429"/>
              <a:gd name="connsiteX61" fmla="*/ 9577094 w 18982931"/>
              <a:gd name="connsiteY61" fmla="*/ 4282100 h 4449429"/>
              <a:gd name="connsiteX62" fmla="*/ 9622794 w 18982931"/>
              <a:gd name="connsiteY62" fmla="*/ 4282100 h 4449429"/>
              <a:gd name="connsiteX63" fmla="*/ 9622794 w 18982931"/>
              <a:gd name="connsiteY63" fmla="*/ 4073253 h 4449429"/>
              <a:gd name="connsiteX64" fmla="*/ 9485470 w 18982931"/>
              <a:gd name="connsiteY64" fmla="*/ 4073253 h 4449429"/>
              <a:gd name="connsiteX65" fmla="*/ 9485470 w 18982931"/>
              <a:gd name="connsiteY65" fmla="*/ 4282100 h 4449429"/>
              <a:gd name="connsiteX66" fmla="*/ 9531165 w 18982931"/>
              <a:gd name="connsiteY66" fmla="*/ 4282100 h 4449429"/>
              <a:gd name="connsiteX67" fmla="*/ 9531165 w 18982931"/>
              <a:gd name="connsiteY67" fmla="*/ 4073253 h 4449429"/>
              <a:gd name="connsiteX68" fmla="*/ 9393836 w 18982931"/>
              <a:gd name="connsiteY68" fmla="*/ 4073253 h 4449429"/>
              <a:gd name="connsiteX69" fmla="*/ 9393836 w 18982931"/>
              <a:gd name="connsiteY69" fmla="*/ 4282100 h 4449429"/>
              <a:gd name="connsiteX70" fmla="*/ 9439536 w 18982931"/>
              <a:gd name="connsiteY70" fmla="*/ 4282100 h 4449429"/>
              <a:gd name="connsiteX71" fmla="*/ 9439536 w 18982931"/>
              <a:gd name="connsiteY71" fmla="*/ 4073253 h 4449429"/>
              <a:gd name="connsiteX72" fmla="*/ 9302203 w 18982931"/>
              <a:gd name="connsiteY72" fmla="*/ 4073253 h 4449429"/>
              <a:gd name="connsiteX73" fmla="*/ 9302203 w 18982931"/>
              <a:gd name="connsiteY73" fmla="*/ 4282100 h 4449429"/>
              <a:gd name="connsiteX74" fmla="*/ 9347904 w 18982931"/>
              <a:gd name="connsiteY74" fmla="*/ 4282100 h 4449429"/>
              <a:gd name="connsiteX75" fmla="*/ 9347904 w 18982931"/>
              <a:gd name="connsiteY75" fmla="*/ 4073253 h 4449429"/>
              <a:gd name="connsiteX76" fmla="*/ 16404499 w 18982931"/>
              <a:gd name="connsiteY76" fmla="*/ 4018694 h 4449429"/>
              <a:gd name="connsiteX77" fmla="*/ 16404499 w 18982931"/>
              <a:gd name="connsiteY77" fmla="*/ 4075528 h 4449429"/>
              <a:gd name="connsiteX78" fmla="*/ 16461332 w 18982931"/>
              <a:gd name="connsiteY78" fmla="*/ 4075528 h 4449429"/>
              <a:gd name="connsiteX79" fmla="*/ 16461332 w 18982931"/>
              <a:gd name="connsiteY79" fmla="*/ 4018694 h 4449429"/>
              <a:gd name="connsiteX80" fmla="*/ 16292444 w 18982931"/>
              <a:gd name="connsiteY80" fmla="*/ 4018694 h 4449429"/>
              <a:gd name="connsiteX81" fmla="*/ 16292444 w 18982931"/>
              <a:gd name="connsiteY81" fmla="*/ 4075528 h 4449429"/>
              <a:gd name="connsiteX82" fmla="*/ 16349278 w 18982931"/>
              <a:gd name="connsiteY82" fmla="*/ 4075528 h 4449429"/>
              <a:gd name="connsiteX83" fmla="*/ 16349278 w 18982931"/>
              <a:gd name="connsiteY83" fmla="*/ 4018694 h 4449429"/>
              <a:gd name="connsiteX84" fmla="*/ 16180390 w 18982931"/>
              <a:gd name="connsiteY84" fmla="*/ 4018694 h 4449429"/>
              <a:gd name="connsiteX85" fmla="*/ 16180390 w 18982931"/>
              <a:gd name="connsiteY85" fmla="*/ 4075528 h 4449429"/>
              <a:gd name="connsiteX86" fmla="*/ 16237224 w 18982931"/>
              <a:gd name="connsiteY86" fmla="*/ 4075528 h 4449429"/>
              <a:gd name="connsiteX87" fmla="*/ 16237224 w 18982931"/>
              <a:gd name="connsiteY87" fmla="*/ 4018694 h 4449429"/>
              <a:gd name="connsiteX88" fmla="*/ 2813944 w 18982931"/>
              <a:gd name="connsiteY88" fmla="*/ 4018692 h 4449429"/>
              <a:gd name="connsiteX89" fmla="*/ 2813944 w 18982931"/>
              <a:gd name="connsiteY89" fmla="*/ 4075526 h 4449429"/>
              <a:gd name="connsiteX90" fmla="*/ 2870780 w 18982931"/>
              <a:gd name="connsiteY90" fmla="*/ 4075526 h 4449429"/>
              <a:gd name="connsiteX91" fmla="*/ 2870780 w 18982931"/>
              <a:gd name="connsiteY91" fmla="*/ 4018692 h 4449429"/>
              <a:gd name="connsiteX92" fmla="*/ 2701890 w 18982931"/>
              <a:gd name="connsiteY92" fmla="*/ 4018692 h 4449429"/>
              <a:gd name="connsiteX93" fmla="*/ 2701890 w 18982931"/>
              <a:gd name="connsiteY93" fmla="*/ 4075526 h 4449429"/>
              <a:gd name="connsiteX94" fmla="*/ 2758723 w 18982931"/>
              <a:gd name="connsiteY94" fmla="*/ 4075526 h 4449429"/>
              <a:gd name="connsiteX95" fmla="*/ 2758723 w 18982931"/>
              <a:gd name="connsiteY95" fmla="*/ 4018692 h 4449429"/>
              <a:gd name="connsiteX96" fmla="*/ 2589843 w 18982931"/>
              <a:gd name="connsiteY96" fmla="*/ 4018692 h 4449429"/>
              <a:gd name="connsiteX97" fmla="*/ 2589843 w 18982931"/>
              <a:gd name="connsiteY97" fmla="*/ 4075526 h 4449429"/>
              <a:gd name="connsiteX98" fmla="*/ 2646669 w 18982931"/>
              <a:gd name="connsiteY98" fmla="*/ 4075526 h 4449429"/>
              <a:gd name="connsiteX99" fmla="*/ 2646669 w 18982931"/>
              <a:gd name="connsiteY99" fmla="*/ 4018692 h 4449429"/>
              <a:gd name="connsiteX100" fmla="*/ 16404499 w 18982931"/>
              <a:gd name="connsiteY100" fmla="*/ 3873406 h 4449429"/>
              <a:gd name="connsiteX101" fmla="*/ 16404499 w 18982931"/>
              <a:gd name="connsiteY101" fmla="*/ 3930240 h 4449429"/>
              <a:gd name="connsiteX102" fmla="*/ 16461332 w 18982931"/>
              <a:gd name="connsiteY102" fmla="*/ 3930240 h 4449429"/>
              <a:gd name="connsiteX103" fmla="*/ 16461332 w 18982931"/>
              <a:gd name="connsiteY103" fmla="*/ 3873406 h 4449429"/>
              <a:gd name="connsiteX104" fmla="*/ 16292444 w 18982931"/>
              <a:gd name="connsiteY104" fmla="*/ 3873406 h 4449429"/>
              <a:gd name="connsiteX105" fmla="*/ 16292444 w 18982931"/>
              <a:gd name="connsiteY105" fmla="*/ 3930240 h 4449429"/>
              <a:gd name="connsiteX106" fmla="*/ 16349278 w 18982931"/>
              <a:gd name="connsiteY106" fmla="*/ 3930240 h 4449429"/>
              <a:gd name="connsiteX107" fmla="*/ 16349278 w 18982931"/>
              <a:gd name="connsiteY107" fmla="*/ 3873406 h 4449429"/>
              <a:gd name="connsiteX108" fmla="*/ 16180390 w 18982931"/>
              <a:gd name="connsiteY108" fmla="*/ 3873406 h 4449429"/>
              <a:gd name="connsiteX109" fmla="*/ 16180390 w 18982931"/>
              <a:gd name="connsiteY109" fmla="*/ 3930240 h 4449429"/>
              <a:gd name="connsiteX110" fmla="*/ 16237224 w 18982931"/>
              <a:gd name="connsiteY110" fmla="*/ 3930240 h 4449429"/>
              <a:gd name="connsiteX111" fmla="*/ 16237224 w 18982931"/>
              <a:gd name="connsiteY111" fmla="*/ 3873406 h 4449429"/>
              <a:gd name="connsiteX112" fmla="*/ 2813944 w 18982931"/>
              <a:gd name="connsiteY112" fmla="*/ 3873404 h 4449429"/>
              <a:gd name="connsiteX113" fmla="*/ 2813944 w 18982931"/>
              <a:gd name="connsiteY113" fmla="*/ 3930238 h 4449429"/>
              <a:gd name="connsiteX114" fmla="*/ 2870780 w 18982931"/>
              <a:gd name="connsiteY114" fmla="*/ 3930238 h 4449429"/>
              <a:gd name="connsiteX115" fmla="*/ 2870780 w 18982931"/>
              <a:gd name="connsiteY115" fmla="*/ 3873404 h 4449429"/>
              <a:gd name="connsiteX116" fmla="*/ 2701890 w 18982931"/>
              <a:gd name="connsiteY116" fmla="*/ 3873404 h 4449429"/>
              <a:gd name="connsiteX117" fmla="*/ 2701890 w 18982931"/>
              <a:gd name="connsiteY117" fmla="*/ 3930238 h 4449429"/>
              <a:gd name="connsiteX118" fmla="*/ 2758723 w 18982931"/>
              <a:gd name="connsiteY118" fmla="*/ 3930238 h 4449429"/>
              <a:gd name="connsiteX119" fmla="*/ 2758723 w 18982931"/>
              <a:gd name="connsiteY119" fmla="*/ 3873404 h 4449429"/>
              <a:gd name="connsiteX120" fmla="*/ 2589843 w 18982931"/>
              <a:gd name="connsiteY120" fmla="*/ 3873404 h 4449429"/>
              <a:gd name="connsiteX121" fmla="*/ 2589843 w 18982931"/>
              <a:gd name="connsiteY121" fmla="*/ 3930238 h 4449429"/>
              <a:gd name="connsiteX122" fmla="*/ 2646669 w 18982931"/>
              <a:gd name="connsiteY122" fmla="*/ 3930238 h 4449429"/>
              <a:gd name="connsiteX123" fmla="*/ 2646669 w 18982931"/>
              <a:gd name="connsiteY123" fmla="*/ 3873404 h 4449429"/>
              <a:gd name="connsiteX124" fmla="*/ 17351339 w 18982931"/>
              <a:gd name="connsiteY124" fmla="*/ 3769299 h 4449429"/>
              <a:gd name="connsiteX125" fmla="*/ 17351339 w 18982931"/>
              <a:gd name="connsiteY125" fmla="*/ 3815000 h 4449429"/>
              <a:gd name="connsiteX126" fmla="*/ 17560187 w 18982931"/>
              <a:gd name="connsiteY126" fmla="*/ 3815000 h 4449429"/>
              <a:gd name="connsiteX127" fmla="*/ 17560187 w 18982931"/>
              <a:gd name="connsiteY127" fmla="*/ 3769299 h 4449429"/>
              <a:gd name="connsiteX128" fmla="*/ 16404499 w 18982931"/>
              <a:gd name="connsiteY128" fmla="*/ 3728118 h 4449429"/>
              <a:gd name="connsiteX129" fmla="*/ 16404499 w 18982931"/>
              <a:gd name="connsiteY129" fmla="*/ 3784951 h 4449429"/>
              <a:gd name="connsiteX130" fmla="*/ 16461332 w 18982931"/>
              <a:gd name="connsiteY130" fmla="*/ 3784951 h 4449429"/>
              <a:gd name="connsiteX131" fmla="*/ 16461332 w 18982931"/>
              <a:gd name="connsiteY131" fmla="*/ 3728118 h 4449429"/>
              <a:gd name="connsiteX132" fmla="*/ 16292444 w 18982931"/>
              <a:gd name="connsiteY132" fmla="*/ 3728118 h 4449429"/>
              <a:gd name="connsiteX133" fmla="*/ 16292444 w 18982931"/>
              <a:gd name="connsiteY133" fmla="*/ 3784951 h 4449429"/>
              <a:gd name="connsiteX134" fmla="*/ 16349278 w 18982931"/>
              <a:gd name="connsiteY134" fmla="*/ 3784951 h 4449429"/>
              <a:gd name="connsiteX135" fmla="*/ 16349278 w 18982931"/>
              <a:gd name="connsiteY135" fmla="*/ 3728118 h 4449429"/>
              <a:gd name="connsiteX136" fmla="*/ 16180390 w 18982931"/>
              <a:gd name="connsiteY136" fmla="*/ 3728118 h 4449429"/>
              <a:gd name="connsiteX137" fmla="*/ 16180390 w 18982931"/>
              <a:gd name="connsiteY137" fmla="*/ 3784951 h 4449429"/>
              <a:gd name="connsiteX138" fmla="*/ 16237224 w 18982931"/>
              <a:gd name="connsiteY138" fmla="*/ 3784951 h 4449429"/>
              <a:gd name="connsiteX139" fmla="*/ 16237224 w 18982931"/>
              <a:gd name="connsiteY139" fmla="*/ 3728118 h 4449429"/>
              <a:gd name="connsiteX140" fmla="*/ 2813944 w 18982931"/>
              <a:gd name="connsiteY140" fmla="*/ 3728116 h 4449429"/>
              <a:gd name="connsiteX141" fmla="*/ 2813944 w 18982931"/>
              <a:gd name="connsiteY141" fmla="*/ 3784950 h 4449429"/>
              <a:gd name="connsiteX142" fmla="*/ 2870780 w 18982931"/>
              <a:gd name="connsiteY142" fmla="*/ 3784950 h 4449429"/>
              <a:gd name="connsiteX143" fmla="*/ 2870780 w 18982931"/>
              <a:gd name="connsiteY143" fmla="*/ 3728116 h 4449429"/>
              <a:gd name="connsiteX144" fmla="*/ 2701891 w 18982931"/>
              <a:gd name="connsiteY144" fmla="*/ 3728116 h 4449429"/>
              <a:gd name="connsiteX145" fmla="*/ 2701891 w 18982931"/>
              <a:gd name="connsiteY145" fmla="*/ 3784950 h 4449429"/>
              <a:gd name="connsiteX146" fmla="*/ 2758730 w 18982931"/>
              <a:gd name="connsiteY146" fmla="*/ 3784950 h 4449429"/>
              <a:gd name="connsiteX147" fmla="*/ 2758730 w 18982931"/>
              <a:gd name="connsiteY147" fmla="*/ 3728116 h 4449429"/>
              <a:gd name="connsiteX148" fmla="*/ 2589845 w 18982931"/>
              <a:gd name="connsiteY148" fmla="*/ 3728116 h 4449429"/>
              <a:gd name="connsiteX149" fmla="*/ 2589845 w 18982931"/>
              <a:gd name="connsiteY149" fmla="*/ 3784950 h 4449429"/>
              <a:gd name="connsiteX150" fmla="*/ 2646671 w 18982931"/>
              <a:gd name="connsiteY150" fmla="*/ 3784950 h 4449429"/>
              <a:gd name="connsiteX151" fmla="*/ 2646671 w 18982931"/>
              <a:gd name="connsiteY151" fmla="*/ 3728116 h 4449429"/>
              <a:gd name="connsiteX152" fmla="*/ 17351339 w 18982931"/>
              <a:gd name="connsiteY152" fmla="*/ 3677667 h 4449429"/>
              <a:gd name="connsiteX153" fmla="*/ 17351339 w 18982931"/>
              <a:gd name="connsiteY153" fmla="*/ 3723368 h 4449429"/>
              <a:gd name="connsiteX154" fmla="*/ 17560187 w 18982931"/>
              <a:gd name="connsiteY154" fmla="*/ 3723368 h 4449429"/>
              <a:gd name="connsiteX155" fmla="*/ 17560187 w 18982931"/>
              <a:gd name="connsiteY155" fmla="*/ 3677667 h 4449429"/>
              <a:gd name="connsiteX156" fmla="*/ 12612246 w 18982931"/>
              <a:gd name="connsiteY156" fmla="*/ 3645952 h 4449429"/>
              <a:gd name="connsiteX157" fmla="*/ 12612246 w 18982931"/>
              <a:gd name="connsiteY157" fmla="*/ 3702785 h 4449429"/>
              <a:gd name="connsiteX158" fmla="*/ 12669079 w 18982931"/>
              <a:gd name="connsiteY158" fmla="*/ 3702785 h 4449429"/>
              <a:gd name="connsiteX159" fmla="*/ 12669079 w 18982931"/>
              <a:gd name="connsiteY159" fmla="*/ 3645952 h 4449429"/>
              <a:gd name="connsiteX160" fmla="*/ 12500191 w 18982931"/>
              <a:gd name="connsiteY160" fmla="*/ 3645952 h 4449429"/>
              <a:gd name="connsiteX161" fmla="*/ 12500191 w 18982931"/>
              <a:gd name="connsiteY161" fmla="*/ 3702785 h 4449429"/>
              <a:gd name="connsiteX162" fmla="*/ 12557025 w 18982931"/>
              <a:gd name="connsiteY162" fmla="*/ 3702785 h 4449429"/>
              <a:gd name="connsiteX163" fmla="*/ 12557025 w 18982931"/>
              <a:gd name="connsiteY163" fmla="*/ 3645952 h 4449429"/>
              <a:gd name="connsiteX164" fmla="*/ 12388137 w 18982931"/>
              <a:gd name="connsiteY164" fmla="*/ 3645952 h 4449429"/>
              <a:gd name="connsiteX165" fmla="*/ 12388137 w 18982931"/>
              <a:gd name="connsiteY165" fmla="*/ 3702785 h 4449429"/>
              <a:gd name="connsiteX166" fmla="*/ 12444971 w 18982931"/>
              <a:gd name="connsiteY166" fmla="*/ 3702785 h 4449429"/>
              <a:gd name="connsiteX167" fmla="*/ 12444971 w 18982931"/>
              <a:gd name="connsiteY167" fmla="*/ 3645952 h 4449429"/>
              <a:gd name="connsiteX168" fmla="*/ 17351339 w 18982931"/>
              <a:gd name="connsiteY168" fmla="*/ 3586038 h 4449429"/>
              <a:gd name="connsiteX169" fmla="*/ 17351339 w 18982931"/>
              <a:gd name="connsiteY169" fmla="*/ 3631739 h 4449429"/>
              <a:gd name="connsiteX170" fmla="*/ 17560187 w 18982931"/>
              <a:gd name="connsiteY170" fmla="*/ 3631739 h 4449429"/>
              <a:gd name="connsiteX171" fmla="*/ 17560187 w 18982931"/>
              <a:gd name="connsiteY171" fmla="*/ 3586038 h 4449429"/>
              <a:gd name="connsiteX172" fmla="*/ 16404499 w 18982931"/>
              <a:gd name="connsiteY172" fmla="*/ 3582830 h 4449429"/>
              <a:gd name="connsiteX173" fmla="*/ 16404499 w 18982931"/>
              <a:gd name="connsiteY173" fmla="*/ 3639663 h 4449429"/>
              <a:gd name="connsiteX174" fmla="*/ 16461332 w 18982931"/>
              <a:gd name="connsiteY174" fmla="*/ 3639663 h 4449429"/>
              <a:gd name="connsiteX175" fmla="*/ 16461332 w 18982931"/>
              <a:gd name="connsiteY175" fmla="*/ 3582830 h 4449429"/>
              <a:gd name="connsiteX176" fmla="*/ 16292444 w 18982931"/>
              <a:gd name="connsiteY176" fmla="*/ 3582830 h 4449429"/>
              <a:gd name="connsiteX177" fmla="*/ 16292444 w 18982931"/>
              <a:gd name="connsiteY177" fmla="*/ 3639663 h 4449429"/>
              <a:gd name="connsiteX178" fmla="*/ 16349278 w 18982931"/>
              <a:gd name="connsiteY178" fmla="*/ 3639663 h 4449429"/>
              <a:gd name="connsiteX179" fmla="*/ 16349278 w 18982931"/>
              <a:gd name="connsiteY179" fmla="*/ 3582830 h 4449429"/>
              <a:gd name="connsiteX180" fmla="*/ 16180390 w 18982931"/>
              <a:gd name="connsiteY180" fmla="*/ 3582830 h 4449429"/>
              <a:gd name="connsiteX181" fmla="*/ 16180390 w 18982931"/>
              <a:gd name="connsiteY181" fmla="*/ 3639663 h 4449429"/>
              <a:gd name="connsiteX182" fmla="*/ 16237224 w 18982931"/>
              <a:gd name="connsiteY182" fmla="*/ 3639663 h 4449429"/>
              <a:gd name="connsiteX183" fmla="*/ 16237224 w 18982931"/>
              <a:gd name="connsiteY183" fmla="*/ 3582830 h 4449429"/>
              <a:gd name="connsiteX184" fmla="*/ 2813944 w 18982931"/>
              <a:gd name="connsiteY184" fmla="*/ 3582828 h 4449429"/>
              <a:gd name="connsiteX185" fmla="*/ 2813944 w 18982931"/>
              <a:gd name="connsiteY185" fmla="*/ 3639662 h 4449429"/>
              <a:gd name="connsiteX186" fmla="*/ 2870780 w 18982931"/>
              <a:gd name="connsiteY186" fmla="*/ 3639662 h 4449429"/>
              <a:gd name="connsiteX187" fmla="*/ 2870780 w 18982931"/>
              <a:gd name="connsiteY187" fmla="*/ 3582828 h 4449429"/>
              <a:gd name="connsiteX188" fmla="*/ 2701891 w 18982931"/>
              <a:gd name="connsiteY188" fmla="*/ 3582828 h 4449429"/>
              <a:gd name="connsiteX189" fmla="*/ 2701891 w 18982931"/>
              <a:gd name="connsiteY189" fmla="*/ 3639662 h 4449429"/>
              <a:gd name="connsiteX190" fmla="*/ 2758730 w 18982931"/>
              <a:gd name="connsiteY190" fmla="*/ 3639662 h 4449429"/>
              <a:gd name="connsiteX191" fmla="*/ 2758730 w 18982931"/>
              <a:gd name="connsiteY191" fmla="*/ 3582828 h 4449429"/>
              <a:gd name="connsiteX192" fmla="*/ 2589845 w 18982931"/>
              <a:gd name="connsiteY192" fmla="*/ 3582828 h 4449429"/>
              <a:gd name="connsiteX193" fmla="*/ 2589845 w 18982931"/>
              <a:gd name="connsiteY193" fmla="*/ 3639662 h 4449429"/>
              <a:gd name="connsiteX194" fmla="*/ 2646671 w 18982931"/>
              <a:gd name="connsiteY194" fmla="*/ 3639662 h 4449429"/>
              <a:gd name="connsiteX195" fmla="*/ 2646671 w 18982931"/>
              <a:gd name="connsiteY195" fmla="*/ 3582828 h 4449429"/>
              <a:gd name="connsiteX196" fmla="*/ 12612246 w 18982931"/>
              <a:gd name="connsiteY196" fmla="*/ 3500664 h 4449429"/>
              <a:gd name="connsiteX197" fmla="*/ 12612246 w 18982931"/>
              <a:gd name="connsiteY197" fmla="*/ 3557497 h 4449429"/>
              <a:gd name="connsiteX198" fmla="*/ 12669079 w 18982931"/>
              <a:gd name="connsiteY198" fmla="*/ 3557497 h 4449429"/>
              <a:gd name="connsiteX199" fmla="*/ 12669079 w 18982931"/>
              <a:gd name="connsiteY199" fmla="*/ 3500664 h 4449429"/>
              <a:gd name="connsiteX200" fmla="*/ 12500191 w 18982931"/>
              <a:gd name="connsiteY200" fmla="*/ 3500664 h 4449429"/>
              <a:gd name="connsiteX201" fmla="*/ 12500191 w 18982931"/>
              <a:gd name="connsiteY201" fmla="*/ 3557497 h 4449429"/>
              <a:gd name="connsiteX202" fmla="*/ 12557025 w 18982931"/>
              <a:gd name="connsiteY202" fmla="*/ 3557497 h 4449429"/>
              <a:gd name="connsiteX203" fmla="*/ 12557025 w 18982931"/>
              <a:gd name="connsiteY203" fmla="*/ 3500664 h 4449429"/>
              <a:gd name="connsiteX204" fmla="*/ 12388137 w 18982931"/>
              <a:gd name="connsiteY204" fmla="*/ 3500664 h 4449429"/>
              <a:gd name="connsiteX205" fmla="*/ 12388137 w 18982931"/>
              <a:gd name="connsiteY205" fmla="*/ 3557497 h 4449429"/>
              <a:gd name="connsiteX206" fmla="*/ 12444971 w 18982931"/>
              <a:gd name="connsiteY206" fmla="*/ 3557497 h 4449429"/>
              <a:gd name="connsiteX207" fmla="*/ 12444971 w 18982931"/>
              <a:gd name="connsiteY207" fmla="*/ 3500664 h 4449429"/>
              <a:gd name="connsiteX208" fmla="*/ 17351339 w 18982931"/>
              <a:gd name="connsiteY208" fmla="*/ 3492933 h 4449429"/>
              <a:gd name="connsiteX209" fmla="*/ 17351339 w 18982931"/>
              <a:gd name="connsiteY209" fmla="*/ 3538633 h 4449429"/>
              <a:gd name="connsiteX210" fmla="*/ 17560187 w 18982931"/>
              <a:gd name="connsiteY210" fmla="*/ 3538633 h 4449429"/>
              <a:gd name="connsiteX211" fmla="*/ 17560187 w 18982931"/>
              <a:gd name="connsiteY211" fmla="*/ 3492933 h 4449429"/>
              <a:gd name="connsiteX212" fmla="*/ 17351339 w 18982931"/>
              <a:gd name="connsiteY212" fmla="*/ 3401301 h 4449429"/>
              <a:gd name="connsiteX213" fmla="*/ 17351339 w 18982931"/>
              <a:gd name="connsiteY213" fmla="*/ 3447001 h 4449429"/>
              <a:gd name="connsiteX214" fmla="*/ 17560187 w 18982931"/>
              <a:gd name="connsiteY214" fmla="*/ 3447001 h 4449429"/>
              <a:gd name="connsiteX215" fmla="*/ 17560187 w 18982931"/>
              <a:gd name="connsiteY215" fmla="*/ 3401301 h 4449429"/>
              <a:gd name="connsiteX216" fmla="*/ 1596781 w 18982931"/>
              <a:gd name="connsiteY216" fmla="*/ 3357078 h 4449429"/>
              <a:gd name="connsiteX217" fmla="*/ 1596781 w 18982931"/>
              <a:gd name="connsiteY217" fmla="*/ 3402779 h 4449429"/>
              <a:gd name="connsiteX218" fmla="*/ 1805629 w 18982931"/>
              <a:gd name="connsiteY218" fmla="*/ 3402779 h 4449429"/>
              <a:gd name="connsiteX219" fmla="*/ 1805629 w 18982931"/>
              <a:gd name="connsiteY219" fmla="*/ 3357078 h 4449429"/>
              <a:gd name="connsiteX220" fmla="*/ 12612246 w 18982931"/>
              <a:gd name="connsiteY220" fmla="*/ 3355375 h 4449429"/>
              <a:gd name="connsiteX221" fmla="*/ 12612246 w 18982931"/>
              <a:gd name="connsiteY221" fmla="*/ 3412209 h 4449429"/>
              <a:gd name="connsiteX222" fmla="*/ 12669079 w 18982931"/>
              <a:gd name="connsiteY222" fmla="*/ 3412209 h 4449429"/>
              <a:gd name="connsiteX223" fmla="*/ 12669079 w 18982931"/>
              <a:gd name="connsiteY223" fmla="*/ 3355375 h 4449429"/>
              <a:gd name="connsiteX224" fmla="*/ 12500191 w 18982931"/>
              <a:gd name="connsiteY224" fmla="*/ 3355375 h 4449429"/>
              <a:gd name="connsiteX225" fmla="*/ 12500191 w 18982931"/>
              <a:gd name="connsiteY225" fmla="*/ 3412209 h 4449429"/>
              <a:gd name="connsiteX226" fmla="*/ 12557025 w 18982931"/>
              <a:gd name="connsiteY226" fmla="*/ 3412209 h 4449429"/>
              <a:gd name="connsiteX227" fmla="*/ 12557025 w 18982931"/>
              <a:gd name="connsiteY227" fmla="*/ 3355375 h 4449429"/>
              <a:gd name="connsiteX228" fmla="*/ 12388137 w 18982931"/>
              <a:gd name="connsiteY228" fmla="*/ 3355375 h 4449429"/>
              <a:gd name="connsiteX229" fmla="*/ 12388137 w 18982931"/>
              <a:gd name="connsiteY229" fmla="*/ 3412209 h 4449429"/>
              <a:gd name="connsiteX230" fmla="*/ 12444971 w 18982931"/>
              <a:gd name="connsiteY230" fmla="*/ 3412209 h 4449429"/>
              <a:gd name="connsiteX231" fmla="*/ 12444971 w 18982931"/>
              <a:gd name="connsiteY231" fmla="*/ 3355375 h 4449429"/>
              <a:gd name="connsiteX232" fmla="*/ 17351339 w 18982931"/>
              <a:gd name="connsiteY232" fmla="*/ 3309670 h 4449429"/>
              <a:gd name="connsiteX233" fmla="*/ 17351339 w 18982931"/>
              <a:gd name="connsiteY233" fmla="*/ 3355371 h 4449429"/>
              <a:gd name="connsiteX234" fmla="*/ 17560187 w 18982931"/>
              <a:gd name="connsiteY234" fmla="*/ 3355371 h 4449429"/>
              <a:gd name="connsiteX235" fmla="*/ 17560187 w 18982931"/>
              <a:gd name="connsiteY235" fmla="*/ 3309670 h 4449429"/>
              <a:gd name="connsiteX236" fmla="*/ 1596781 w 18982931"/>
              <a:gd name="connsiteY236" fmla="*/ 3265446 h 4449429"/>
              <a:gd name="connsiteX237" fmla="*/ 1596781 w 18982931"/>
              <a:gd name="connsiteY237" fmla="*/ 3311147 h 4449429"/>
              <a:gd name="connsiteX238" fmla="*/ 1805629 w 18982931"/>
              <a:gd name="connsiteY238" fmla="*/ 3311147 h 4449429"/>
              <a:gd name="connsiteX239" fmla="*/ 1805629 w 18982931"/>
              <a:gd name="connsiteY239" fmla="*/ 3265446 h 4449429"/>
              <a:gd name="connsiteX240" fmla="*/ 17351339 w 18982931"/>
              <a:gd name="connsiteY240" fmla="*/ 3218041 h 4449429"/>
              <a:gd name="connsiteX241" fmla="*/ 17351339 w 18982931"/>
              <a:gd name="connsiteY241" fmla="*/ 3263742 h 4449429"/>
              <a:gd name="connsiteX242" fmla="*/ 17560187 w 18982931"/>
              <a:gd name="connsiteY242" fmla="*/ 3263742 h 4449429"/>
              <a:gd name="connsiteX243" fmla="*/ 17560187 w 18982931"/>
              <a:gd name="connsiteY243" fmla="*/ 3218041 h 4449429"/>
              <a:gd name="connsiteX244" fmla="*/ 12612246 w 18982931"/>
              <a:gd name="connsiteY244" fmla="*/ 3210087 h 4449429"/>
              <a:gd name="connsiteX245" fmla="*/ 12612246 w 18982931"/>
              <a:gd name="connsiteY245" fmla="*/ 3266921 h 4449429"/>
              <a:gd name="connsiteX246" fmla="*/ 12669079 w 18982931"/>
              <a:gd name="connsiteY246" fmla="*/ 3266921 h 4449429"/>
              <a:gd name="connsiteX247" fmla="*/ 12669079 w 18982931"/>
              <a:gd name="connsiteY247" fmla="*/ 3210087 h 4449429"/>
              <a:gd name="connsiteX248" fmla="*/ 12500191 w 18982931"/>
              <a:gd name="connsiteY248" fmla="*/ 3210087 h 4449429"/>
              <a:gd name="connsiteX249" fmla="*/ 12500191 w 18982931"/>
              <a:gd name="connsiteY249" fmla="*/ 3266921 h 4449429"/>
              <a:gd name="connsiteX250" fmla="*/ 12557025 w 18982931"/>
              <a:gd name="connsiteY250" fmla="*/ 3266921 h 4449429"/>
              <a:gd name="connsiteX251" fmla="*/ 12557025 w 18982931"/>
              <a:gd name="connsiteY251" fmla="*/ 3210087 h 4449429"/>
              <a:gd name="connsiteX252" fmla="*/ 12388137 w 18982931"/>
              <a:gd name="connsiteY252" fmla="*/ 3210087 h 4449429"/>
              <a:gd name="connsiteX253" fmla="*/ 12388137 w 18982931"/>
              <a:gd name="connsiteY253" fmla="*/ 3266921 h 4449429"/>
              <a:gd name="connsiteX254" fmla="*/ 12444971 w 18982931"/>
              <a:gd name="connsiteY254" fmla="*/ 3266921 h 4449429"/>
              <a:gd name="connsiteX255" fmla="*/ 12444971 w 18982931"/>
              <a:gd name="connsiteY255" fmla="*/ 3210087 h 4449429"/>
              <a:gd name="connsiteX256" fmla="*/ 1596781 w 18982931"/>
              <a:gd name="connsiteY256" fmla="*/ 3173817 h 4449429"/>
              <a:gd name="connsiteX257" fmla="*/ 1596781 w 18982931"/>
              <a:gd name="connsiteY257" fmla="*/ 3219518 h 4449429"/>
              <a:gd name="connsiteX258" fmla="*/ 1805629 w 18982931"/>
              <a:gd name="connsiteY258" fmla="*/ 3219518 h 4449429"/>
              <a:gd name="connsiteX259" fmla="*/ 1805629 w 18982931"/>
              <a:gd name="connsiteY259" fmla="*/ 3173817 h 4449429"/>
              <a:gd name="connsiteX260" fmla="*/ 17351339 w 18982931"/>
              <a:gd name="connsiteY260" fmla="*/ 3126412 h 4449429"/>
              <a:gd name="connsiteX261" fmla="*/ 17351339 w 18982931"/>
              <a:gd name="connsiteY261" fmla="*/ 3172113 h 4449429"/>
              <a:gd name="connsiteX262" fmla="*/ 17560187 w 18982931"/>
              <a:gd name="connsiteY262" fmla="*/ 3172113 h 4449429"/>
              <a:gd name="connsiteX263" fmla="*/ 17560187 w 18982931"/>
              <a:gd name="connsiteY263" fmla="*/ 3126412 h 4449429"/>
              <a:gd name="connsiteX264" fmla="*/ 1596781 w 18982931"/>
              <a:gd name="connsiteY264" fmla="*/ 3080712 h 4449429"/>
              <a:gd name="connsiteX265" fmla="*/ 1596781 w 18982931"/>
              <a:gd name="connsiteY265" fmla="*/ 3126412 h 4449429"/>
              <a:gd name="connsiteX266" fmla="*/ 1805629 w 18982931"/>
              <a:gd name="connsiteY266" fmla="*/ 3126412 h 4449429"/>
              <a:gd name="connsiteX267" fmla="*/ 1805629 w 18982931"/>
              <a:gd name="connsiteY267" fmla="*/ 3080712 h 4449429"/>
              <a:gd name="connsiteX268" fmla="*/ 12612246 w 18982931"/>
              <a:gd name="connsiteY268" fmla="*/ 3064799 h 4449429"/>
              <a:gd name="connsiteX269" fmla="*/ 12612246 w 18982931"/>
              <a:gd name="connsiteY269" fmla="*/ 3121633 h 4449429"/>
              <a:gd name="connsiteX270" fmla="*/ 12669079 w 18982931"/>
              <a:gd name="connsiteY270" fmla="*/ 3121633 h 4449429"/>
              <a:gd name="connsiteX271" fmla="*/ 12669079 w 18982931"/>
              <a:gd name="connsiteY271" fmla="*/ 3064799 h 4449429"/>
              <a:gd name="connsiteX272" fmla="*/ 12500191 w 18982931"/>
              <a:gd name="connsiteY272" fmla="*/ 3064799 h 4449429"/>
              <a:gd name="connsiteX273" fmla="*/ 12500191 w 18982931"/>
              <a:gd name="connsiteY273" fmla="*/ 3121633 h 4449429"/>
              <a:gd name="connsiteX274" fmla="*/ 12557025 w 18982931"/>
              <a:gd name="connsiteY274" fmla="*/ 3121633 h 4449429"/>
              <a:gd name="connsiteX275" fmla="*/ 12557025 w 18982931"/>
              <a:gd name="connsiteY275" fmla="*/ 3064799 h 4449429"/>
              <a:gd name="connsiteX276" fmla="*/ 12388137 w 18982931"/>
              <a:gd name="connsiteY276" fmla="*/ 3064799 h 4449429"/>
              <a:gd name="connsiteX277" fmla="*/ 12388137 w 18982931"/>
              <a:gd name="connsiteY277" fmla="*/ 3121633 h 4449429"/>
              <a:gd name="connsiteX278" fmla="*/ 12444971 w 18982931"/>
              <a:gd name="connsiteY278" fmla="*/ 3121633 h 4449429"/>
              <a:gd name="connsiteX279" fmla="*/ 12444971 w 18982931"/>
              <a:gd name="connsiteY279" fmla="*/ 3064799 h 4449429"/>
              <a:gd name="connsiteX280" fmla="*/ 17351339 w 18982931"/>
              <a:gd name="connsiteY280" fmla="*/ 3034782 h 4449429"/>
              <a:gd name="connsiteX281" fmla="*/ 17351339 w 18982931"/>
              <a:gd name="connsiteY281" fmla="*/ 3080482 h 4449429"/>
              <a:gd name="connsiteX282" fmla="*/ 17560187 w 18982931"/>
              <a:gd name="connsiteY282" fmla="*/ 3080482 h 4449429"/>
              <a:gd name="connsiteX283" fmla="*/ 17560187 w 18982931"/>
              <a:gd name="connsiteY283" fmla="*/ 3034782 h 4449429"/>
              <a:gd name="connsiteX284" fmla="*/ 1596781 w 18982931"/>
              <a:gd name="connsiteY284" fmla="*/ 2989080 h 4449429"/>
              <a:gd name="connsiteX285" fmla="*/ 1596781 w 18982931"/>
              <a:gd name="connsiteY285" fmla="*/ 3034780 h 4449429"/>
              <a:gd name="connsiteX286" fmla="*/ 1805629 w 18982931"/>
              <a:gd name="connsiteY286" fmla="*/ 3034780 h 4449429"/>
              <a:gd name="connsiteX287" fmla="*/ 1805629 w 18982931"/>
              <a:gd name="connsiteY287" fmla="*/ 2989080 h 4449429"/>
              <a:gd name="connsiteX288" fmla="*/ 17351339 w 18982931"/>
              <a:gd name="connsiteY288" fmla="*/ 2943153 h 4449429"/>
              <a:gd name="connsiteX289" fmla="*/ 17351339 w 18982931"/>
              <a:gd name="connsiteY289" fmla="*/ 2988853 h 4449429"/>
              <a:gd name="connsiteX290" fmla="*/ 17560187 w 18982931"/>
              <a:gd name="connsiteY290" fmla="*/ 2988853 h 4449429"/>
              <a:gd name="connsiteX291" fmla="*/ 17560187 w 18982931"/>
              <a:gd name="connsiteY291" fmla="*/ 2943153 h 4449429"/>
              <a:gd name="connsiteX292" fmla="*/ 12612246 w 18982931"/>
              <a:gd name="connsiteY292" fmla="*/ 2919511 h 4449429"/>
              <a:gd name="connsiteX293" fmla="*/ 12612246 w 18982931"/>
              <a:gd name="connsiteY293" fmla="*/ 2976345 h 4449429"/>
              <a:gd name="connsiteX294" fmla="*/ 12669079 w 18982931"/>
              <a:gd name="connsiteY294" fmla="*/ 2976345 h 4449429"/>
              <a:gd name="connsiteX295" fmla="*/ 12669079 w 18982931"/>
              <a:gd name="connsiteY295" fmla="*/ 2919511 h 4449429"/>
              <a:gd name="connsiteX296" fmla="*/ 12500191 w 18982931"/>
              <a:gd name="connsiteY296" fmla="*/ 2919511 h 4449429"/>
              <a:gd name="connsiteX297" fmla="*/ 12500191 w 18982931"/>
              <a:gd name="connsiteY297" fmla="*/ 2976345 h 4449429"/>
              <a:gd name="connsiteX298" fmla="*/ 12557025 w 18982931"/>
              <a:gd name="connsiteY298" fmla="*/ 2976345 h 4449429"/>
              <a:gd name="connsiteX299" fmla="*/ 12557025 w 18982931"/>
              <a:gd name="connsiteY299" fmla="*/ 2919511 h 4449429"/>
              <a:gd name="connsiteX300" fmla="*/ 12388137 w 18982931"/>
              <a:gd name="connsiteY300" fmla="*/ 2919511 h 4449429"/>
              <a:gd name="connsiteX301" fmla="*/ 12388137 w 18982931"/>
              <a:gd name="connsiteY301" fmla="*/ 2976345 h 4449429"/>
              <a:gd name="connsiteX302" fmla="*/ 12444971 w 18982931"/>
              <a:gd name="connsiteY302" fmla="*/ 2976345 h 4449429"/>
              <a:gd name="connsiteX303" fmla="*/ 12444971 w 18982931"/>
              <a:gd name="connsiteY303" fmla="*/ 2919511 h 4449429"/>
              <a:gd name="connsiteX304" fmla="*/ 1596781 w 18982931"/>
              <a:gd name="connsiteY304" fmla="*/ 2897450 h 4449429"/>
              <a:gd name="connsiteX305" fmla="*/ 1596781 w 18982931"/>
              <a:gd name="connsiteY305" fmla="*/ 2943150 h 4449429"/>
              <a:gd name="connsiteX306" fmla="*/ 1805629 w 18982931"/>
              <a:gd name="connsiteY306" fmla="*/ 2943150 h 4449429"/>
              <a:gd name="connsiteX307" fmla="*/ 1805629 w 18982931"/>
              <a:gd name="connsiteY307" fmla="*/ 2897450 h 4449429"/>
              <a:gd name="connsiteX308" fmla="*/ 17351339 w 18982931"/>
              <a:gd name="connsiteY308" fmla="*/ 2851522 h 4449429"/>
              <a:gd name="connsiteX309" fmla="*/ 17351339 w 18982931"/>
              <a:gd name="connsiteY309" fmla="*/ 2897223 h 4449429"/>
              <a:gd name="connsiteX310" fmla="*/ 17560187 w 18982931"/>
              <a:gd name="connsiteY310" fmla="*/ 2897223 h 4449429"/>
              <a:gd name="connsiteX311" fmla="*/ 17560187 w 18982931"/>
              <a:gd name="connsiteY311" fmla="*/ 2851522 h 4449429"/>
              <a:gd name="connsiteX312" fmla="*/ 1596781 w 18982931"/>
              <a:gd name="connsiteY312" fmla="*/ 2805821 h 4449429"/>
              <a:gd name="connsiteX313" fmla="*/ 1596781 w 18982931"/>
              <a:gd name="connsiteY313" fmla="*/ 2851521 h 4449429"/>
              <a:gd name="connsiteX314" fmla="*/ 1805629 w 18982931"/>
              <a:gd name="connsiteY314" fmla="*/ 2851521 h 4449429"/>
              <a:gd name="connsiteX315" fmla="*/ 1805629 w 18982931"/>
              <a:gd name="connsiteY315" fmla="*/ 2805821 h 4449429"/>
              <a:gd name="connsiteX316" fmla="*/ 1596781 w 18982931"/>
              <a:gd name="connsiteY316" fmla="*/ 2714192 h 4449429"/>
              <a:gd name="connsiteX317" fmla="*/ 1596781 w 18982931"/>
              <a:gd name="connsiteY317" fmla="*/ 2759892 h 4449429"/>
              <a:gd name="connsiteX318" fmla="*/ 1805629 w 18982931"/>
              <a:gd name="connsiteY318" fmla="*/ 2759892 h 4449429"/>
              <a:gd name="connsiteX319" fmla="*/ 1805629 w 18982931"/>
              <a:gd name="connsiteY319" fmla="*/ 2714192 h 4449429"/>
              <a:gd name="connsiteX320" fmla="*/ 4422120 w 18982931"/>
              <a:gd name="connsiteY320" fmla="*/ 2688604 h 4449429"/>
              <a:gd name="connsiteX321" fmla="*/ 4422120 w 18982931"/>
              <a:gd name="connsiteY321" fmla="*/ 2851522 h 4449429"/>
              <a:gd name="connsiteX322" fmla="*/ 4459897 w 18982931"/>
              <a:gd name="connsiteY322" fmla="*/ 2851522 h 4449429"/>
              <a:gd name="connsiteX323" fmla="*/ 4459897 w 18982931"/>
              <a:gd name="connsiteY323" fmla="*/ 2688604 h 4449429"/>
              <a:gd name="connsiteX324" fmla="*/ 4346370 w 18982931"/>
              <a:gd name="connsiteY324" fmla="*/ 2688604 h 4449429"/>
              <a:gd name="connsiteX325" fmla="*/ 4346370 w 18982931"/>
              <a:gd name="connsiteY325" fmla="*/ 2851522 h 4449429"/>
              <a:gd name="connsiteX326" fmla="*/ 4384149 w 18982931"/>
              <a:gd name="connsiteY326" fmla="*/ 2851522 h 4449429"/>
              <a:gd name="connsiteX327" fmla="*/ 4384149 w 18982931"/>
              <a:gd name="connsiteY327" fmla="*/ 2688604 h 4449429"/>
              <a:gd name="connsiteX328" fmla="*/ 4270624 w 18982931"/>
              <a:gd name="connsiteY328" fmla="*/ 2688604 h 4449429"/>
              <a:gd name="connsiteX329" fmla="*/ 4270624 w 18982931"/>
              <a:gd name="connsiteY329" fmla="*/ 2851522 h 4449429"/>
              <a:gd name="connsiteX330" fmla="*/ 4308407 w 18982931"/>
              <a:gd name="connsiteY330" fmla="*/ 2851522 h 4449429"/>
              <a:gd name="connsiteX331" fmla="*/ 4308407 w 18982931"/>
              <a:gd name="connsiteY331" fmla="*/ 2688604 h 4449429"/>
              <a:gd name="connsiteX332" fmla="*/ 4194881 w 18982931"/>
              <a:gd name="connsiteY332" fmla="*/ 2688604 h 4449429"/>
              <a:gd name="connsiteX333" fmla="*/ 4194881 w 18982931"/>
              <a:gd name="connsiteY333" fmla="*/ 2851522 h 4449429"/>
              <a:gd name="connsiteX334" fmla="*/ 4232658 w 18982931"/>
              <a:gd name="connsiteY334" fmla="*/ 2851522 h 4449429"/>
              <a:gd name="connsiteX335" fmla="*/ 4232658 w 18982931"/>
              <a:gd name="connsiteY335" fmla="*/ 2688604 h 4449429"/>
              <a:gd name="connsiteX336" fmla="*/ 4119132 w 18982931"/>
              <a:gd name="connsiteY336" fmla="*/ 2688604 h 4449429"/>
              <a:gd name="connsiteX337" fmla="*/ 4119132 w 18982931"/>
              <a:gd name="connsiteY337" fmla="*/ 2851522 h 4449429"/>
              <a:gd name="connsiteX338" fmla="*/ 4156909 w 18982931"/>
              <a:gd name="connsiteY338" fmla="*/ 2851522 h 4449429"/>
              <a:gd name="connsiteX339" fmla="*/ 4156909 w 18982931"/>
              <a:gd name="connsiteY339" fmla="*/ 2688604 h 4449429"/>
              <a:gd name="connsiteX340" fmla="*/ 4043383 w 18982931"/>
              <a:gd name="connsiteY340" fmla="*/ 2688604 h 4449429"/>
              <a:gd name="connsiteX341" fmla="*/ 4043383 w 18982931"/>
              <a:gd name="connsiteY341" fmla="*/ 2851522 h 4449429"/>
              <a:gd name="connsiteX342" fmla="*/ 4081160 w 18982931"/>
              <a:gd name="connsiteY342" fmla="*/ 2851522 h 4449429"/>
              <a:gd name="connsiteX343" fmla="*/ 4081160 w 18982931"/>
              <a:gd name="connsiteY343" fmla="*/ 2688604 h 4449429"/>
              <a:gd name="connsiteX344" fmla="*/ 3967636 w 18982931"/>
              <a:gd name="connsiteY344" fmla="*/ 2688604 h 4449429"/>
              <a:gd name="connsiteX345" fmla="*/ 3967636 w 18982931"/>
              <a:gd name="connsiteY345" fmla="*/ 2851522 h 4449429"/>
              <a:gd name="connsiteX346" fmla="*/ 4005415 w 18982931"/>
              <a:gd name="connsiteY346" fmla="*/ 2851522 h 4449429"/>
              <a:gd name="connsiteX347" fmla="*/ 4005415 w 18982931"/>
              <a:gd name="connsiteY347" fmla="*/ 2688604 h 4449429"/>
              <a:gd name="connsiteX348" fmla="*/ 3891895 w 18982931"/>
              <a:gd name="connsiteY348" fmla="*/ 2688604 h 4449429"/>
              <a:gd name="connsiteX349" fmla="*/ 3891895 w 18982931"/>
              <a:gd name="connsiteY349" fmla="*/ 2851522 h 4449429"/>
              <a:gd name="connsiteX350" fmla="*/ 3929672 w 18982931"/>
              <a:gd name="connsiteY350" fmla="*/ 2851522 h 4449429"/>
              <a:gd name="connsiteX351" fmla="*/ 3929672 w 18982931"/>
              <a:gd name="connsiteY351" fmla="*/ 2688604 h 4449429"/>
              <a:gd name="connsiteX352" fmla="*/ 15043403 w 18982931"/>
              <a:gd name="connsiteY352" fmla="*/ 2685661 h 4449429"/>
              <a:gd name="connsiteX353" fmla="*/ 15043403 w 18982931"/>
              <a:gd name="connsiteY353" fmla="*/ 2894508 h 4449429"/>
              <a:gd name="connsiteX354" fmla="*/ 15089105 w 18982931"/>
              <a:gd name="connsiteY354" fmla="*/ 2894508 h 4449429"/>
              <a:gd name="connsiteX355" fmla="*/ 15089105 w 18982931"/>
              <a:gd name="connsiteY355" fmla="*/ 2685661 h 4449429"/>
              <a:gd name="connsiteX356" fmla="*/ 14951773 w 18982931"/>
              <a:gd name="connsiteY356" fmla="*/ 2685661 h 4449429"/>
              <a:gd name="connsiteX357" fmla="*/ 14951773 w 18982931"/>
              <a:gd name="connsiteY357" fmla="*/ 2894508 h 4449429"/>
              <a:gd name="connsiteX358" fmla="*/ 14997475 w 18982931"/>
              <a:gd name="connsiteY358" fmla="*/ 2894508 h 4449429"/>
              <a:gd name="connsiteX359" fmla="*/ 14997475 w 18982931"/>
              <a:gd name="connsiteY359" fmla="*/ 2685661 h 4449429"/>
              <a:gd name="connsiteX360" fmla="*/ 14860145 w 18982931"/>
              <a:gd name="connsiteY360" fmla="*/ 2685661 h 4449429"/>
              <a:gd name="connsiteX361" fmla="*/ 14860145 w 18982931"/>
              <a:gd name="connsiteY361" fmla="*/ 2894508 h 4449429"/>
              <a:gd name="connsiteX362" fmla="*/ 14905844 w 18982931"/>
              <a:gd name="connsiteY362" fmla="*/ 2894508 h 4449429"/>
              <a:gd name="connsiteX363" fmla="*/ 14905844 w 18982931"/>
              <a:gd name="connsiteY363" fmla="*/ 2685661 h 4449429"/>
              <a:gd name="connsiteX364" fmla="*/ 14768515 w 18982931"/>
              <a:gd name="connsiteY364" fmla="*/ 2685661 h 4449429"/>
              <a:gd name="connsiteX365" fmla="*/ 14768515 w 18982931"/>
              <a:gd name="connsiteY365" fmla="*/ 2894508 h 4449429"/>
              <a:gd name="connsiteX366" fmla="*/ 14814217 w 18982931"/>
              <a:gd name="connsiteY366" fmla="*/ 2894508 h 4449429"/>
              <a:gd name="connsiteX367" fmla="*/ 14814217 w 18982931"/>
              <a:gd name="connsiteY367" fmla="*/ 2685661 h 4449429"/>
              <a:gd name="connsiteX368" fmla="*/ 14676884 w 18982931"/>
              <a:gd name="connsiteY368" fmla="*/ 2685661 h 4449429"/>
              <a:gd name="connsiteX369" fmla="*/ 14676884 w 18982931"/>
              <a:gd name="connsiteY369" fmla="*/ 2894508 h 4449429"/>
              <a:gd name="connsiteX370" fmla="*/ 14722586 w 18982931"/>
              <a:gd name="connsiteY370" fmla="*/ 2894508 h 4449429"/>
              <a:gd name="connsiteX371" fmla="*/ 14722586 w 18982931"/>
              <a:gd name="connsiteY371" fmla="*/ 2685661 h 4449429"/>
              <a:gd name="connsiteX372" fmla="*/ 14585255 w 18982931"/>
              <a:gd name="connsiteY372" fmla="*/ 2685661 h 4449429"/>
              <a:gd name="connsiteX373" fmla="*/ 14585255 w 18982931"/>
              <a:gd name="connsiteY373" fmla="*/ 2894508 h 4449429"/>
              <a:gd name="connsiteX374" fmla="*/ 14630955 w 18982931"/>
              <a:gd name="connsiteY374" fmla="*/ 2894508 h 4449429"/>
              <a:gd name="connsiteX375" fmla="*/ 14630955 w 18982931"/>
              <a:gd name="connsiteY375" fmla="*/ 2685661 h 4449429"/>
              <a:gd name="connsiteX376" fmla="*/ 14493625 w 18982931"/>
              <a:gd name="connsiteY376" fmla="*/ 2685661 h 4449429"/>
              <a:gd name="connsiteX377" fmla="*/ 14493625 w 18982931"/>
              <a:gd name="connsiteY377" fmla="*/ 2894508 h 4449429"/>
              <a:gd name="connsiteX378" fmla="*/ 14539325 w 18982931"/>
              <a:gd name="connsiteY378" fmla="*/ 2894508 h 4449429"/>
              <a:gd name="connsiteX379" fmla="*/ 14539325 w 18982931"/>
              <a:gd name="connsiteY379" fmla="*/ 2685661 h 4449429"/>
              <a:gd name="connsiteX380" fmla="*/ 2875284 w 18982931"/>
              <a:gd name="connsiteY380" fmla="*/ 2661196 h 4449429"/>
              <a:gd name="connsiteX381" fmla="*/ 2875284 w 18982931"/>
              <a:gd name="connsiteY381" fmla="*/ 3265443 h 4449429"/>
              <a:gd name="connsiteX382" fmla="*/ 2913063 w 18982931"/>
              <a:gd name="connsiteY382" fmla="*/ 3265443 h 4449429"/>
              <a:gd name="connsiteX383" fmla="*/ 2913063 w 18982931"/>
              <a:gd name="connsiteY383" fmla="*/ 2661196 h 4449429"/>
              <a:gd name="connsiteX384" fmla="*/ 2769698 w 18982931"/>
              <a:gd name="connsiteY384" fmla="*/ 2661196 h 4449429"/>
              <a:gd name="connsiteX385" fmla="*/ 2769698 w 18982931"/>
              <a:gd name="connsiteY385" fmla="*/ 3265443 h 4449429"/>
              <a:gd name="connsiteX386" fmla="*/ 2807479 w 18982931"/>
              <a:gd name="connsiteY386" fmla="*/ 3265443 h 4449429"/>
              <a:gd name="connsiteX387" fmla="*/ 2807479 w 18982931"/>
              <a:gd name="connsiteY387" fmla="*/ 2661196 h 4449429"/>
              <a:gd name="connsiteX388" fmla="*/ 2664114 w 18982931"/>
              <a:gd name="connsiteY388" fmla="*/ 2661196 h 4449429"/>
              <a:gd name="connsiteX389" fmla="*/ 2664114 w 18982931"/>
              <a:gd name="connsiteY389" fmla="*/ 3265443 h 4449429"/>
              <a:gd name="connsiteX390" fmla="*/ 2701891 w 18982931"/>
              <a:gd name="connsiteY390" fmla="*/ 3265443 h 4449429"/>
              <a:gd name="connsiteX391" fmla="*/ 2701891 w 18982931"/>
              <a:gd name="connsiteY391" fmla="*/ 2661196 h 4449429"/>
              <a:gd name="connsiteX392" fmla="*/ 2558534 w 18982931"/>
              <a:gd name="connsiteY392" fmla="*/ 2661196 h 4449429"/>
              <a:gd name="connsiteX393" fmla="*/ 2558534 w 18982931"/>
              <a:gd name="connsiteY393" fmla="*/ 3265443 h 4449429"/>
              <a:gd name="connsiteX394" fmla="*/ 2596306 w 18982931"/>
              <a:gd name="connsiteY394" fmla="*/ 3265443 h 4449429"/>
              <a:gd name="connsiteX395" fmla="*/ 2596306 w 18982931"/>
              <a:gd name="connsiteY395" fmla="*/ 2661196 h 4449429"/>
              <a:gd name="connsiteX396" fmla="*/ 2980870 w 18982931"/>
              <a:gd name="connsiteY396" fmla="*/ 2661194 h 4449429"/>
              <a:gd name="connsiteX397" fmla="*/ 2980870 w 18982931"/>
              <a:gd name="connsiteY397" fmla="*/ 3265442 h 4449429"/>
              <a:gd name="connsiteX398" fmla="*/ 3018648 w 18982931"/>
              <a:gd name="connsiteY398" fmla="*/ 3265442 h 4449429"/>
              <a:gd name="connsiteX399" fmla="*/ 3018648 w 18982931"/>
              <a:gd name="connsiteY399" fmla="*/ 2661194 h 4449429"/>
              <a:gd name="connsiteX400" fmla="*/ 16374516 w 18982931"/>
              <a:gd name="connsiteY400" fmla="*/ 2632791 h 4449429"/>
              <a:gd name="connsiteX401" fmla="*/ 16374516 w 18982931"/>
              <a:gd name="connsiteY401" fmla="*/ 3237039 h 4449429"/>
              <a:gd name="connsiteX402" fmla="*/ 16412296 w 18982931"/>
              <a:gd name="connsiteY402" fmla="*/ 3237039 h 4449429"/>
              <a:gd name="connsiteX403" fmla="*/ 16412296 w 18982931"/>
              <a:gd name="connsiteY403" fmla="*/ 2632791 h 4449429"/>
              <a:gd name="connsiteX404" fmla="*/ 16268931 w 18982931"/>
              <a:gd name="connsiteY404" fmla="*/ 2632791 h 4449429"/>
              <a:gd name="connsiteX405" fmla="*/ 16268931 w 18982931"/>
              <a:gd name="connsiteY405" fmla="*/ 3237039 h 4449429"/>
              <a:gd name="connsiteX406" fmla="*/ 16306709 w 18982931"/>
              <a:gd name="connsiteY406" fmla="*/ 3237039 h 4449429"/>
              <a:gd name="connsiteX407" fmla="*/ 16306709 w 18982931"/>
              <a:gd name="connsiteY407" fmla="*/ 2632791 h 4449429"/>
              <a:gd name="connsiteX408" fmla="*/ 16163344 w 18982931"/>
              <a:gd name="connsiteY408" fmla="*/ 2632791 h 4449429"/>
              <a:gd name="connsiteX409" fmla="*/ 16163344 w 18982931"/>
              <a:gd name="connsiteY409" fmla="*/ 3237039 h 4449429"/>
              <a:gd name="connsiteX410" fmla="*/ 16201125 w 18982931"/>
              <a:gd name="connsiteY410" fmla="*/ 3237039 h 4449429"/>
              <a:gd name="connsiteX411" fmla="*/ 16201125 w 18982931"/>
              <a:gd name="connsiteY411" fmla="*/ 2632791 h 4449429"/>
              <a:gd name="connsiteX412" fmla="*/ 16057760 w 18982931"/>
              <a:gd name="connsiteY412" fmla="*/ 2632791 h 4449429"/>
              <a:gd name="connsiteX413" fmla="*/ 16057760 w 18982931"/>
              <a:gd name="connsiteY413" fmla="*/ 3237039 h 4449429"/>
              <a:gd name="connsiteX414" fmla="*/ 16095537 w 18982931"/>
              <a:gd name="connsiteY414" fmla="*/ 3237039 h 4449429"/>
              <a:gd name="connsiteX415" fmla="*/ 16095537 w 18982931"/>
              <a:gd name="connsiteY415" fmla="*/ 2632791 h 4449429"/>
              <a:gd name="connsiteX416" fmla="*/ 16480103 w 18982931"/>
              <a:gd name="connsiteY416" fmla="*/ 2632790 h 4449429"/>
              <a:gd name="connsiteX417" fmla="*/ 16480103 w 18982931"/>
              <a:gd name="connsiteY417" fmla="*/ 3237037 h 4449429"/>
              <a:gd name="connsiteX418" fmla="*/ 16517880 w 18982931"/>
              <a:gd name="connsiteY418" fmla="*/ 3237037 h 4449429"/>
              <a:gd name="connsiteX419" fmla="*/ 16517880 w 18982931"/>
              <a:gd name="connsiteY419" fmla="*/ 2632790 h 4449429"/>
              <a:gd name="connsiteX420" fmla="*/ 1596781 w 18982931"/>
              <a:gd name="connsiteY420" fmla="*/ 2622561 h 4449429"/>
              <a:gd name="connsiteX421" fmla="*/ 1596781 w 18982931"/>
              <a:gd name="connsiteY421" fmla="*/ 2668261 h 4449429"/>
              <a:gd name="connsiteX422" fmla="*/ 1805629 w 18982931"/>
              <a:gd name="connsiteY422" fmla="*/ 2668261 h 4449429"/>
              <a:gd name="connsiteX423" fmla="*/ 1805629 w 18982931"/>
              <a:gd name="connsiteY423" fmla="*/ 2622561 h 4449429"/>
              <a:gd name="connsiteX424" fmla="*/ 1596781 w 18982931"/>
              <a:gd name="connsiteY424" fmla="*/ 2530932 h 4449429"/>
              <a:gd name="connsiteX425" fmla="*/ 1596781 w 18982931"/>
              <a:gd name="connsiteY425" fmla="*/ 2576632 h 4449429"/>
              <a:gd name="connsiteX426" fmla="*/ 1805629 w 18982931"/>
              <a:gd name="connsiteY426" fmla="*/ 2576632 h 4449429"/>
              <a:gd name="connsiteX427" fmla="*/ 1805629 w 18982931"/>
              <a:gd name="connsiteY427" fmla="*/ 2530932 h 4449429"/>
              <a:gd name="connsiteX428" fmla="*/ 1596781 w 18982931"/>
              <a:gd name="connsiteY428" fmla="*/ 2439301 h 4449429"/>
              <a:gd name="connsiteX429" fmla="*/ 1596781 w 18982931"/>
              <a:gd name="connsiteY429" fmla="*/ 2485002 h 4449429"/>
              <a:gd name="connsiteX430" fmla="*/ 1805629 w 18982931"/>
              <a:gd name="connsiteY430" fmla="*/ 2485002 h 4449429"/>
              <a:gd name="connsiteX431" fmla="*/ 1805629 w 18982931"/>
              <a:gd name="connsiteY431" fmla="*/ 2439301 h 4449429"/>
              <a:gd name="connsiteX432" fmla="*/ 17217171 w 18982931"/>
              <a:gd name="connsiteY432" fmla="*/ 2397981 h 4449429"/>
              <a:gd name="connsiteX433" fmla="*/ 17217171 w 18982931"/>
              <a:gd name="connsiteY433" fmla="*/ 2434557 h 4449429"/>
              <a:gd name="connsiteX434" fmla="*/ 17582931 w 18982931"/>
              <a:gd name="connsiteY434" fmla="*/ 2434557 h 4449429"/>
              <a:gd name="connsiteX435" fmla="*/ 17582931 w 18982931"/>
              <a:gd name="connsiteY435" fmla="*/ 2397981 h 4449429"/>
              <a:gd name="connsiteX436" fmla="*/ 9762349 w 18982931"/>
              <a:gd name="connsiteY436" fmla="*/ 2057780 h 4449429"/>
              <a:gd name="connsiteX437" fmla="*/ 9762349 w 18982931"/>
              <a:gd name="connsiteY437" fmla="*/ 2266627 h 4449429"/>
              <a:gd name="connsiteX438" fmla="*/ 9808049 w 18982931"/>
              <a:gd name="connsiteY438" fmla="*/ 2266627 h 4449429"/>
              <a:gd name="connsiteX439" fmla="*/ 9808049 w 18982931"/>
              <a:gd name="connsiteY439" fmla="*/ 2057780 h 4449429"/>
              <a:gd name="connsiteX440" fmla="*/ 9670720 w 18982931"/>
              <a:gd name="connsiteY440" fmla="*/ 2057780 h 4449429"/>
              <a:gd name="connsiteX441" fmla="*/ 9670720 w 18982931"/>
              <a:gd name="connsiteY441" fmla="*/ 2266627 h 4449429"/>
              <a:gd name="connsiteX442" fmla="*/ 9716420 w 18982931"/>
              <a:gd name="connsiteY442" fmla="*/ 2266627 h 4449429"/>
              <a:gd name="connsiteX443" fmla="*/ 9716420 w 18982931"/>
              <a:gd name="connsiteY443" fmla="*/ 2057780 h 4449429"/>
              <a:gd name="connsiteX444" fmla="*/ 9579089 w 18982931"/>
              <a:gd name="connsiteY444" fmla="*/ 2057780 h 4449429"/>
              <a:gd name="connsiteX445" fmla="*/ 9579089 w 18982931"/>
              <a:gd name="connsiteY445" fmla="*/ 2266627 h 4449429"/>
              <a:gd name="connsiteX446" fmla="*/ 9624790 w 18982931"/>
              <a:gd name="connsiteY446" fmla="*/ 2266627 h 4449429"/>
              <a:gd name="connsiteX447" fmla="*/ 9624790 w 18982931"/>
              <a:gd name="connsiteY447" fmla="*/ 2057780 h 4449429"/>
              <a:gd name="connsiteX448" fmla="*/ 9487461 w 18982931"/>
              <a:gd name="connsiteY448" fmla="*/ 2057780 h 4449429"/>
              <a:gd name="connsiteX449" fmla="*/ 9487461 w 18982931"/>
              <a:gd name="connsiteY449" fmla="*/ 2266627 h 4449429"/>
              <a:gd name="connsiteX450" fmla="*/ 9533161 w 18982931"/>
              <a:gd name="connsiteY450" fmla="*/ 2266627 h 4449429"/>
              <a:gd name="connsiteX451" fmla="*/ 9533161 w 18982931"/>
              <a:gd name="connsiteY451" fmla="*/ 2057780 h 4449429"/>
              <a:gd name="connsiteX452" fmla="*/ 9395836 w 18982931"/>
              <a:gd name="connsiteY452" fmla="*/ 2057780 h 4449429"/>
              <a:gd name="connsiteX453" fmla="*/ 9395836 w 18982931"/>
              <a:gd name="connsiteY453" fmla="*/ 2266627 h 4449429"/>
              <a:gd name="connsiteX454" fmla="*/ 9441534 w 18982931"/>
              <a:gd name="connsiteY454" fmla="*/ 2266627 h 4449429"/>
              <a:gd name="connsiteX455" fmla="*/ 9441534 w 18982931"/>
              <a:gd name="connsiteY455" fmla="*/ 2057780 h 4449429"/>
              <a:gd name="connsiteX456" fmla="*/ 9304202 w 18982931"/>
              <a:gd name="connsiteY456" fmla="*/ 2057780 h 4449429"/>
              <a:gd name="connsiteX457" fmla="*/ 9304202 w 18982931"/>
              <a:gd name="connsiteY457" fmla="*/ 2266627 h 4449429"/>
              <a:gd name="connsiteX458" fmla="*/ 9349902 w 18982931"/>
              <a:gd name="connsiteY458" fmla="*/ 2266627 h 4449429"/>
              <a:gd name="connsiteX459" fmla="*/ 9349902 w 18982931"/>
              <a:gd name="connsiteY459" fmla="*/ 2057780 h 4449429"/>
              <a:gd name="connsiteX460" fmla="*/ 9212570 w 18982931"/>
              <a:gd name="connsiteY460" fmla="*/ 2057780 h 4449429"/>
              <a:gd name="connsiteX461" fmla="*/ 9212570 w 18982931"/>
              <a:gd name="connsiteY461" fmla="*/ 2266627 h 4449429"/>
              <a:gd name="connsiteX462" fmla="*/ 9258270 w 18982931"/>
              <a:gd name="connsiteY462" fmla="*/ 2266627 h 4449429"/>
              <a:gd name="connsiteX463" fmla="*/ 9258270 w 18982931"/>
              <a:gd name="connsiteY463" fmla="*/ 2057780 h 4449429"/>
              <a:gd name="connsiteX464" fmla="*/ 14092702 w 18982931"/>
              <a:gd name="connsiteY464" fmla="*/ 1859157 h 4449429"/>
              <a:gd name="connsiteX465" fmla="*/ 14092702 w 18982931"/>
              <a:gd name="connsiteY465" fmla="*/ 1895733 h 4449429"/>
              <a:gd name="connsiteX466" fmla="*/ 14458462 w 18982931"/>
              <a:gd name="connsiteY466" fmla="*/ 1895733 h 4449429"/>
              <a:gd name="connsiteX467" fmla="*/ 14458462 w 18982931"/>
              <a:gd name="connsiteY467" fmla="*/ 1859157 h 4449429"/>
              <a:gd name="connsiteX468" fmla="*/ 17871603 w 18982931"/>
              <a:gd name="connsiteY468" fmla="*/ 1806939 h 4449429"/>
              <a:gd name="connsiteX469" fmla="*/ 17871603 w 18982931"/>
              <a:gd name="connsiteY469" fmla="*/ 1809649 h 4449429"/>
              <a:gd name="connsiteX470" fmla="*/ 17871627 w 18982931"/>
              <a:gd name="connsiteY470" fmla="*/ 1809649 h 4449429"/>
              <a:gd name="connsiteX471" fmla="*/ 18172695 w 18982931"/>
              <a:gd name="connsiteY471" fmla="*/ 1733739 h 4449429"/>
              <a:gd name="connsiteX472" fmla="*/ 18172695 w 18982931"/>
              <a:gd name="connsiteY472" fmla="*/ 1870899 h 4449429"/>
              <a:gd name="connsiteX473" fmla="*/ 18209271 w 18982931"/>
              <a:gd name="connsiteY473" fmla="*/ 1870899 h 4449429"/>
              <a:gd name="connsiteX474" fmla="*/ 18209271 w 18982931"/>
              <a:gd name="connsiteY474" fmla="*/ 1733739 h 4449429"/>
              <a:gd name="connsiteX475" fmla="*/ 18104295 w 18982931"/>
              <a:gd name="connsiteY475" fmla="*/ 1733739 h 4449429"/>
              <a:gd name="connsiteX476" fmla="*/ 18104295 w 18982931"/>
              <a:gd name="connsiteY476" fmla="*/ 1870899 h 4449429"/>
              <a:gd name="connsiteX477" fmla="*/ 18140871 w 18982931"/>
              <a:gd name="connsiteY477" fmla="*/ 1870899 h 4449429"/>
              <a:gd name="connsiteX478" fmla="*/ 18140871 w 18982931"/>
              <a:gd name="connsiteY478" fmla="*/ 1733739 h 4449429"/>
              <a:gd name="connsiteX479" fmla="*/ 18035895 w 18982931"/>
              <a:gd name="connsiteY479" fmla="*/ 1733739 h 4449429"/>
              <a:gd name="connsiteX480" fmla="*/ 18035895 w 18982931"/>
              <a:gd name="connsiteY480" fmla="*/ 1870899 h 4449429"/>
              <a:gd name="connsiteX481" fmla="*/ 18072471 w 18982931"/>
              <a:gd name="connsiteY481" fmla="*/ 1870899 h 4449429"/>
              <a:gd name="connsiteX482" fmla="*/ 18072471 w 18982931"/>
              <a:gd name="connsiteY482" fmla="*/ 1733739 h 4449429"/>
              <a:gd name="connsiteX483" fmla="*/ 17967493 w 18982931"/>
              <a:gd name="connsiteY483" fmla="*/ 1733739 h 4449429"/>
              <a:gd name="connsiteX484" fmla="*/ 17967493 w 18982931"/>
              <a:gd name="connsiteY484" fmla="*/ 1870899 h 4449429"/>
              <a:gd name="connsiteX485" fmla="*/ 18004069 w 18982931"/>
              <a:gd name="connsiteY485" fmla="*/ 1870899 h 4449429"/>
              <a:gd name="connsiteX486" fmla="*/ 18004069 w 18982931"/>
              <a:gd name="connsiteY486" fmla="*/ 1733739 h 4449429"/>
              <a:gd name="connsiteX487" fmla="*/ 14251161 w 18982931"/>
              <a:gd name="connsiteY487" fmla="*/ 868400 h 4449429"/>
              <a:gd name="connsiteX488" fmla="*/ 14251161 w 18982931"/>
              <a:gd name="connsiteY488" fmla="*/ 1005560 h 4449429"/>
              <a:gd name="connsiteX489" fmla="*/ 14287737 w 18982931"/>
              <a:gd name="connsiteY489" fmla="*/ 1005560 h 4449429"/>
              <a:gd name="connsiteX490" fmla="*/ 14287737 w 18982931"/>
              <a:gd name="connsiteY490" fmla="*/ 868400 h 4449429"/>
              <a:gd name="connsiteX491" fmla="*/ 14182760 w 18982931"/>
              <a:gd name="connsiteY491" fmla="*/ 868400 h 4449429"/>
              <a:gd name="connsiteX492" fmla="*/ 14182760 w 18982931"/>
              <a:gd name="connsiteY492" fmla="*/ 1005560 h 4449429"/>
              <a:gd name="connsiteX493" fmla="*/ 14219336 w 18982931"/>
              <a:gd name="connsiteY493" fmla="*/ 1005560 h 4449429"/>
              <a:gd name="connsiteX494" fmla="*/ 14219336 w 18982931"/>
              <a:gd name="connsiteY494" fmla="*/ 868400 h 4449429"/>
              <a:gd name="connsiteX495" fmla="*/ 14114359 w 18982931"/>
              <a:gd name="connsiteY495" fmla="*/ 868400 h 4449429"/>
              <a:gd name="connsiteX496" fmla="*/ 14114359 w 18982931"/>
              <a:gd name="connsiteY496" fmla="*/ 1005560 h 4449429"/>
              <a:gd name="connsiteX497" fmla="*/ 14150935 w 18982931"/>
              <a:gd name="connsiteY497" fmla="*/ 1005560 h 4449429"/>
              <a:gd name="connsiteX498" fmla="*/ 14150935 w 18982931"/>
              <a:gd name="connsiteY498" fmla="*/ 868400 h 4449429"/>
              <a:gd name="connsiteX499" fmla="*/ 4788216 w 18982931"/>
              <a:gd name="connsiteY499" fmla="*/ 807315 h 4449429"/>
              <a:gd name="connsiteX500" fmla="*/ 4788216 w 18982931"/>
              <a:gd name="connsiteY500" fmla="*/ 944475 h 4449429"/>
              <a:gd name="connsiteX501" fmla="*/ 4824792 w 18982931"/>
              <a:gd name="connsiteY501" fmla="*/ 944475 h 4449429"/>
              <a:gd name="connsiteX502" fmla="*/ 4824792 w 18982931"/>
              <a:gd name="connsiteY502" fmla="*/ 807315 h 4449429"/>
              <a:gd name="connsiteX503" fmla="*/ 4719815 w 18982931"/>
              <a:gd name="connsiteY503" fmla="*/ 807315 h 4449429"/>
              <a:gd name="connsiteX504" fmla="*/ 4719815 w 18982931"/>
              <a:gd name="connsiteY504" fmla="*/ 944475 h 4449429"/>
              <a:gd name="connsiteX505" fmla="*/ 4756391 w 18982931"/>
              <a:gd name="connsiteY505" fmla="*/ 944475 h 4449429"/>
              <a:gd name="connsiteX506" fmla="*/ 4756391 w 18982931"/>
              <a:gd name="connsiteY506" fmla="*/ 807315 h 4449429"/>
              <a:gd name="connsiteX507" fmla="*/ 4651414 w 18982931"/>
              <a:gd name="connsiteY507" fmla="*/ 807315 h 4449429"/>
              <a:gd name="connsiteX508" fmla="*/ 4651414 w 18982931"/>
              <a:gd name="connsiteY508" fmla="*/ 944475 h 4449429"/>
              <a:gd name="connsiteX509" fmla="*/ 4687992 w 18982931"/>
              <a:gd name="connsiteY509" fmla="*/ 944475 h 4449429"/>
              <a:gd name="connsiteX510" fmla="*/ 4687992 w 18982931"/>
              <a:gd name="connsiteY510" fmla="*/ 807315 h 4449429"/>
              <a:gd name="connsiteX511" fmla="*/ 2212838 w 18982931"/>
              <a:gd name="connsiteY511" fmla="*/ 748887 h 4449429"/>
              <a:gd name="connsiteX512" fmla="*/ 2212838 w 18982931"/>
              <a:gd name="connsiteY512" fmla="*/ 886047 h 4449429"/>
              <a:gd name="connsiteX513" fmla="*/ 2249414 w 18982931"/>
              <a:gd name="connsiteY513" fmla="*/ 886047 h 4449429"/>
              <a:gd name="connsiteX514" fmla="*/ 2249414 w 18982931"/>
              <a:gd name="connsiteY514" fmla="*/ 748887 h 4449429"/>
              <a:gd name="connsiteX515" fmla="*/ 2144438 w 18982931"/>
              <a:gd name="connsiteY515" fmla="*/ 748887 h 4449429"/>
              <a:gd name="connsiteX516" fmla="*/ 2144438 w 18982931"/>
              <a:gd name="connsiteY516" fmla="*/ 886047 h 4449429"/>
              <a:gd name="connsiteX517" fmla="*/ 2181014 w 18982931"/>
              <a:gd name="connsiteY517" fmla="*/ 886047 h 4449429"/>
              <a:gd name="connsiteX518" fmla="*/ 2181014 w 18982931"/>
              <a:gd name="connsiteY518" fmla="*/ 748887 h 4449429"/>
              <a:gd name="connsiteX519" fmla="*/ 2076037 w 18982931"/>
              <a:gd name="connsiteY519" fmla="*/ 748887 h 4449429"/>
              <a:gd name="connsiteX520" fmla="*/ 2076037 w 18982931"/>
              <a:gd name="connsiteY520" fmla="*/ 886047 h 4449429"/>
              <a:gd name="connsiteX521" fmla="*/ 2112612 w 18982931"/>
              <a:gd name="connsiteY521" fmla="*/ 886047 h 4449429"/>
              <a:gd name="connsiteX522" fmla="*/ 2112612 w 18982931"/>
              <a:gd name="connsiteY522" fmla="*/ 748887 h 4449429"/>
              <a:gd name="connsiteX523" fmla="*/ 2007635 w 18982931"/>
              <a:gd name="connsiteY523" fmla="*/ 748887 h 4449429"/>
              <a:gd name="connsiteX524" fmla="*/ 2007635 w 18982931"/>
              <a:gd name="connsiteY524" fmla="*/ 886047 h 4449429"/>
              <a:gd name="connsiteX525" fmla="*/ 2044211 w 18982931"/>
              <a:gd name="connsiteY525" fmla="*/ 886047 h 4449429"/>
              <a:gd name="connsiteX526" fmla="*/ 2044211 w 18982931"/>
              <a:gd name="connsiteY526" fmla="*/ 748887 h 4449429"/>
              <a:gd name="connsiteX527" fmla="*/ 17088019 w 18982931"/>
              <a:gd name="connsiteY527" fmla="*/ 737716 h 4449429"/>
              <a:gd name="connsiteX528" fmla="*/ 17088019 w 18982931"/>
              <a:gd name="connsiteY528" fmla="*/ 825107 h 4449429"/>
              <a:gd name="connsiteX529" fmla="*/ 17124595 w 18982931"/>
              <a:gd name="connsiteY529" fmla="*/ 825107 h 4449429"/>
              <a:gd name="connsiteX530" fmla="*/ 17124595 w 18982931"/>
              <a:gd name="connsiteY530" fmla="*/ 737716 h 4449429"/>
              <a:gd name="connsiteX531" fmla="*/ 17021803 w 18982931"/>
              <a:gd name="connsiteY531" fmla="*/ 737716 h 4449429"/>
              <a:gd name="connsiteX532" fmla="*/ 17021803 w 18982931"/>
              <a:gd name="connsiteY532" fmla="*/ 825107 h 4449429"/>
              <a:gd name="connsiteX533" fmla="*/ 17058379 w 18982931"/>
              <a:gd name="connsiteY533" fmla="*/ 825107 h 4449429"/>
              <a:gd name="connsiteX534" fmla="*/ 17058379 w 18982931"/>
              <a:gd name="connsiteY534" fmla="*/ 737716 h 4449429"/>
              <a:gd name="connsiteX535" fmla="*/ 16955591 w 18982931"/>
              <a:gd name="connsiteY535" fmla="*/ 737716 h 4449429"/>
              <a:gd name="connsiteX536" fmla="*/ 16955591 w 18982931"/>
              <a:gd name="connsiteY536" fmla="*/ 825107 h 4449429"/>
              <a:gd name="connsiteX537" fmla="*/ 16992167 w 18982931"/>
              <a:gd name="connsiteY537" fmla="*/ 825107 h 4449429"/>
              <a:gd name="connsiteX538" fmla="*/ 16992167 w 18982931"/>
              <a:gd name="connsiteY538" fmla="*/ 737716 h 4449429"/>
              <a:gd name="connsiteX539" fmla="*/ 16889375 w 18982931"/>
              <a:gd name="connsiteY539" fmla="*/ 737716 h 4449429"/>
              <a:gd name="connsiteX540" fmla="*/ 16889375 w 18982931"/>
              <a:gd name="connsiteY540" fmla="*/ 825107 h 4449429"/>
              <a:gd name="connsiteX541" fmla="*/ 16925951 w 18982931"/>
              <a:gd name="connsiteY541" fmla="*/ 825107 h 4449429"/>
              <a:gd name="connsiteX542" fmla="*/ 16925951 w 18982931"/>
              <a:gd name="connsiteY542" fmla="*/ 737716 h 4449429"/>
              <a:gd name="connsiteX543" fmla="*/ 16823163 w 18982931"/>
              <a:gd name="connsiteY543" fmla="*/ 737716 h 4449429"/>
              <a:gd name="connsiteX544" fmla="*/ 16823163 w 18982931"/>
              <a:gd name="connsiteY544" fmla="*/ 825107 h 4449429"/>
              <a:gd name="connsiteX545" fmla="*/ 16859739 w 18982931"/>
              <a:gd name="connsiteY545" fmla="*/ 825107 h 4449429"/>
              <a:gd name="connsiteX546" fmla="*/ 16859739 w 18982931"/>
              <a:gd name="connsiteY546" fmla="*/ 737716 h 4449429"/>
              <a:gd name="connsiteX547" fmla="*/ 16756948 w 18982931"/>
              <a:gd name="connsiteY547" fmla="*/ 737716 h 4449429"/>
              <a:gd name="connsiteX548" fmla="*/ 16756948 w 18982931"/>
              <a:gd name="connsiteY548" fmla="*/ 825107 h 4449429"/>
              <a:gd name="connsiteX549" fmla="*/ 16793523 w 18982931"/>
              <a:gd name="connsiteY549" fmla="*/ 825107 h 4449429"/>
              <a:gd name="connsiteX550" fmla="*/ 16793523 w 18982931"/>
              <a:gd name="connsiteY550" fmla="*/ 737716 h 4449429"/>
              <a:gd name="connsiteX551" fmla="*/ 13739104 w 18982931"/>
              <a:gd name="connsiteY551" fmla="*/ 0 h 4449429"/>
              <a:gd name="connsiteX552" fmla="*/ 13842002 w 18982931"/>
              <a:gd name="connsiteY552" fmla="*/ 0 h 4449429"/>
              <a:gd name="connsiteX553" fmla="*/ 13883163 w 18982931"/>
              <a:gd name="connsiteY553" fmla="*/ 428067 h 4449429"/>
              <a:gd name="connsiteX554" fmla="*/ 13883163 w 18982931"/>
              <a:gd name="connsiteY554" fmla="*/ 456882 h 4449429"/>
              <a:gd name="connsiteX555" fmla="*/ 13907863 w 18982931"/>
              <a:gd name="connsiteY555" fmla="*/ 954919 h 4449429"/>
              <a:gd name="connsiteX556" fmla="*/ 13911978 w 18982931"/>
              <a:gd name="connsiteY556" fmla="*/ 1679340 h 4449429"/>
              <a:gd name="connsiteX557" fmla="*/ 13916091 w 18982931"/>
              <a:gd name="connsiteY557" fmla="*/ 2058015 h 4449429"/>
              <a:gd name="connsiteX558" fmla="*/ 13936673 w 18982931"/>
              <a:gd name="connsiteY558" fmla="*/ 2086829 h 4449429"/>
              <a:gd name="connsiteX559" fmla="*/ 13953138 w 18982931"/>
              <a:gd name="connsiteY559" fmla="*/ 2058015 h 4449429"/>
              <a:gd name="connsiteX560" fmla="*/ 13953138 w 18982931"/>
              <a:gd name="connsiteY560" fmla="*/ 1955115 h 4449429"/>
              <a:gd name="connsiteX561" fmla="*/ 13965483 w 18982931"/>
              <a:gd name="connsiteY561" fmla="*/ 1922188 h 4449429"/>
              <a:gd name="connsiteX562" fmla="*/ 13986066 w 18982931"/>
              <a:gd name="connsiteY562" fmla="*/ 1876909 h 4449429"/>
              <a:gd name="connsiteX563" fmla="*/ 13986066 w 18982931"/>
              <a:gd name="connsiteY563" fmla="*/ 1625834 h 4449429"/>
              <a:gd name="connsiteX564" fmla="*/ 14051922 w 18982931"/>
              <a:gd name="connsiteY564" fmla="*/ 1617602 h 4449429"/>
              <a:gd name="connsiteX565" fmla="*/ 14047992 w 18982931"/>
              <a:gd name="connsiteY565" fmla="*/ 1005560 h 4449429"/>
              <a:gd name="connsiteX566" fmla="*/ 14082534 w 18982931"/>
              <a:gd name="connsiteY566" fmla="*/ 1005560 h 4449429"/>
              <a:gd name="connsiteX567" fmla="*/ 14082534 w 18982931"/>
              <a:gd name="connsiteY567" fmla="*/ 868400 h 4449429"/>
              <a:gd name="connsiteX568" fmla="*/ 14047111 w 18982931"/>
              <a:gd name="connsiteY568" fmla="*/ 868400 h 4449429"/>
              <a:gd name="connsiteX569" fmla="*/ 14046442 w 18982931"/>
              <a:gd name="connsiteY569" fmla="*/ 764191 h 4449429"/>
              <a:gd name="connsiteX570" fmla="*/ 14187749 w 18982931"/>
              <a:gd name="connsiteY570" fmla="*/ 436300 h 4449429"/>
              <a:gd name="connsiteX571" fmla="*/ 14212445 w 18982931"/>
              <a:gd name="connsiteY571" fmla="*/ 411603 h 4449429"/>
              <a:gd name="connsiteX572" fmla="*/ 14410015 w 18982931"/>
              <a:gd name="connsiteY572" fmla="*/ 444532 h 4449429"/>
              <a:gd name="connsiteX573" fmla="*/ 14442947 w 18982931"/>
              <a:gd name="connsiteY573" fmla="*/ 275776 h 4449429"/>
              <a:gd name="connsiteX574" fmla="*/ 14479990 w 18982931"/>
              <a:gd name="connsiteY574" fmla="*/ 246961 h 4449429"/>
              <a:gd name="connsiteX575" fmla="*/ 14517032 w 18982931"/>
              <a:gd name="connsiteY575" fmla="*/ 271658 h 4449429"/>
              <a:gd name="connsiteX576" fmla="*/ 14574655 w 18982931"/>
              <a:gd name="connsiteY576" fmla="*/ 522739 h 4449429"/>
              <a:gd name="connsiteX577" fmla="*/ 14603469 w 18982931"/>
              <a:gd name="connsiteY577" fmla="*/ 1123678 h 4449429"/>
              <a:gd name="connsiteX578" fmla="*/ 14603469 w 18982931"/>
              <a:gd name="connsiteY578" fmla="*/ 1617602 h 4449429"/>
              <a:gd name="connsiteX579" fmla="*/ 14595237 w 18982931"/>
              <a:gd name="connsiteY579" fmla="*/ 1683457 h 4449429"/>
              <a:gd name="connsiteX580" fmla="*/ 14607589 w 18982931"/>
              <a:gd name="connsiteY580" fmla="*/ 1753429 h 4449429"/>
              <a:gd name="connsiteX581" fmla="*/ 14656976 w 18982931"/>
              <a:gd name="connsiteY581" fmla="*/ 1753429 h 4449429"/>
              <a:gd name="connsiteX582" fmla="*/ 14706369 w 18982931"/>
              <a:gd name="connsiteY582" fmla="*/ 1568210 h 4449429"/>
              <a:gd name="connsiteX583" fmla="*/ 14722833 w 18982931"/>
              <a:gd name="connsiteY583" fmla="*/ 1568210 h 4449429"/>
              <a:gd name="connsiteX584" fmla="*/ 14768111 w 18982931"/>
              <a:gd name="connsiteY584" fmla="*/ 1753429 h 4449429"/>
              <a:gd name="connsiteX585" fmla="*/ 14875128 w 18982931"/>
              <a:gd name="connsiteY585" fmla="*/ 1753429 h 4449429"/>
              <a:gd name="connsiteX586" fmla="*/ 14883360 w 18982931"/>
              <a:gd name="connsiteY586" fmla="*/ 1827516 h 4449429"/>
              <a:gd name="connsiteX587" fmla="*/ 14940984 w 18982931"/>
              <a:gd name="connsiteY587" fmla="*/ 1827516 h 4449429"/>
              <a:gd name="connsiteX588" fmla="*/ 15019191 w 18982931"/>
              <a:gd name="connsiteY588" fmla="*/ 1625834 h 4449429"/>
              <a:gd name="connsiteX589" fmla="*/ 15043883 w 18982931"/>
              <a:gd name="connsiteY589" fmla="*/ 1090750 h 4449429"/>
              <a:gd name="connsiteX590" fmla="*/ 15134436 w 18982931"/>
              <a:gd name="connsiteY590" fmla="*/ 1000197 h 4449429"/>
              <a:gd name="connsiteX591" fmla="*/ 15212643 w 18982931"/>
              <a:gd name="connsiteY591" fmla="*/ 1078400 h 4449429"/>
              <a:gd name="connsiteX592" fmla="*/ 15212643 w 18982931"/>
              <a:gd name="connsiteY592" fmla="*/ 1152488 h 4449429"/>
              <a:gd name="connsiteX593" fmla="*/ 15224993 w 18982931"/>
              <a:gd name="connsiteY593" fmla="*/ 1119560 h 4449429"/>
              <a:gd name="connsiteX594" fmla="*/ 15237338 w 18982931"/>
              <a:gd name="connsiteY594" fmla="*/ 563899 h 4449429"/>
              <a:gd name="connsiteX595" fmla="*/ 15290845 w 18982931"/>
              <a:gd name="connsiteY595" fmla="*/ 382793 h 4449429"/>
              <a:gd name="connsiteX596" fmla="*/ 15323772 w 18982931"/>
              <a:gd name="connsiteY596" fmla="*/ 300473 h 4449429"/>
              <a:gd name="connsiteX597" fmla="*/ 15364932 w 18982931"/>
              <a:gd name="connsiteY597" fmla="*/ 259313 h 4449429"/>
              <a:gd name="connsiteX598" fmla="*/ 15389634 w 18982931"/>
              <a:gd name="connsiteY598" fmla="*/ 296354 h 4449429"/>
              <a:gd name="connsiteX599" fmla="*/ 15401979 w 18982931"/>
              <a:gd name="connsiteY599" fmla="*/ 411603 h 4449429"/>
              <a:gd name="connsiteX600" fmla="*/ 15451371 w 18982931"/>
              <a:gd name="connsiteY600" fmla="*/ 703843 h 4449429"/>
              <a:gd name="connsiteX601" fmla="*/ 15455486 w 18982931"/>
              <a:gd name="connsiteY601" fmla="*/ 1173070 h 4449429"/>
              <a:gd name="connsiteX602" fmla="*/ 15455486 w 18982931"/>
              <a:gd name="connsiteY602" fmla="*/ 1238927 h 4449429"/>
              <a:gd name="connsiteX603" fmla="*/ 15727143 w 18982931"/>
              <a:gd name="connsiteY603" fmla="*/ 1238927 h 4449429"/>
              <a:gd name="connsiteX604" fmla="*/ 15727143 w 18982931"/>
              <a:gd name="connsiteY604" fmla="*/ 1465306 h 4449429"/>
              <a:gd name="connsiteX605" fmla="*/ 15772422 w 18982931"/>
              <a:gd name="connsiteY605" fmla="*/ 1469425 h 4449429"/>
              <a:gd name="connsiteX606" fmla="*/ 15850624 w 18982931"/>
              <a:gd name="connsiteY606" fmla="*/ 1551745 h 4449429"/>
              <a:gd name="connsiteX607" fmla="*/ 15850624 w 18982931"/>
              <a:gd name="connsiteY607" fmla="*/ 2224712 h 4449429"/>
              <a:gd name="connsiteX608" fmla="*/ 15923336 w 18982931"/>
              <a:gd name="connsiteY608" fmla="*/ 2224712 h 4449429"/>
              <a:gd name="connsiteX609" fmla="*/ 15924718 w 18982931"/>
              <a:gd name="connsiteY609" fmla="*/ 2177381 h 4449429"/>
              <a:gd name="connsiteX610" fmla="*/ 15982338 w 18982931"/>
              <a:gd name="connsiteY610" fmla="*/ 2103294 h 4449429"/>
              <a:gd name="connsiteX611" fmla="*/ 15986455 w 18982931"/>
              <a:gd name="connsiteY611" fmla="*/ 2045669 h 4449429"/>
              <a:gd name="connsiteX612" fmla="*/ 16002920 w 18982931"/>
              <a:gd name="connsiteY612" fmla="*/ 2033319 h 4449429"/>
              <a:gd name="connsiteX613" fmla="*/ 16015265 w 18982931"/>
              <a:gd name="connsiteY613" fmla="*/ 2041550 h 4449429"/>
              <a:gd name="connsiteX614" fmla="*/ 16056425 w 18982931"/>
              <a:gd name="connsiteY614" fmla="*/ 2210310 h 4449429"/>
              <a:gd name="connsiteX615" fmla="*/ 16056425 w 18982931"/>
              <a:gd name="connsiteY615" fmla="*/ 2276166 h 4449429"/>
              <a:gd name="connsiteX616" fmla="*/ 16077008 w 18982931"/>
              <a:gd name="connsiteY616" fmla="*/ 2276166 h 4449429"/>
              <a:gd name="connsiteX617" fmla="*/ 16097587 w 18982931"/>
              <a:gd name="connsiteY617" fmla="*/ 1938652 h 4449429"/>
              <a:gd name="connsiteX618" fmla="*/ 16122282 w 18982931"/>
              <a:gd name="connsiteY618" fmla="*/ 1934533 h 4449429"/>
              <a:gd name="connsiteX619" fmla="*/ 16155210 w 18982931"/>
              <a:gd name="connsiteY619" fmla="*/ 1938652 h 4449429"/>
              <a:gd name="connsiteX620" fmla="*/ 16155210 w 18982931"/>
              <a:gd name="connsiteY620" fmla="*/ 2272048 h 4449429"/>
              <a:gd name="connsiteX621" fmla="*/ 16175792 w 18982931"/>
              <a:gd name="connsiteY621" fmla="*/ 2276166 h 4449429"/>
              <a:gd name="connsiteX622" fmla="*/ 16192257 w 18982931"/>
              <a:gd name="connsiteY622" fmla="*/ 2243238 h 4449429"/>
              <a:gd name="connsiteX623" fmla="*/ 16192257 w 18982931"/>
              <a:gd name="connsiteY623" fmla="*/ 1992158 h 4449429"/>
              <a:gd name="connsiteX624" fmla="*/ 16192257 w 18982931"/>
              <a:gd name="connsiteY624" fmla="*/ 1774011 h 4449429"/>
              <a:gd name="connsiteX625" fmla="*/ 16488610 w 18982931"/>
              <a:gd name="connsiteY625" fmla="*/ 1774011 h 4449429"/>
              <a:gd name="connsiteX626" fmla="*/ 16538004 w 18982931"/>
              <a:gd name="connsiteY626" fmla="*/ 1823403 h 4449429"/>
              <a:gd name="connsiteX627" fmla="*/ 16538004 w 18982931"/>
              <a:gd name="connsiteY627" fmla="*/ 2029205 h 4449429"/>
              <a:gd name="connsiteX628" fmla="*/ 16550349 w 18982931"/>
              <a:gd name="connsiteY628" fmla="*/ 2033319 h 4449429"/>
              <a:gd name="connsiteX629" fmla="*/ 16566812 w 18982931"/>
              <a:gd name="connsiteY629" fmla="*/ 1992158 h 4449429"/>
              <a:gd name="connsiteX630" fmla="*/ 16570932 w 18982931"/>
              <a:gd name="connsiteY630" fmla="*/ 1695804 h 4449429"/>
              <a:gd name="connsiteX631" fmla="*/ 16566812 w 18982931"/>
              <a:gd name="connsiteY631" fmla="*/ 773813 h 4449429"/>
              <a:gd name="connsiteX632" fmla="*/ 16636788 w 18982931"/>
              <a:gd name="connsiteY632" fmla="*/ 646219 h 4449429"/>
              <a:gd name="connsiteX633" fmla="*/ 16723226 w 18982931"/>
              <a:gd name="connsiteY633" fmla="*/ 514506 h 4449429"/>
              <a:gd name="connsiteX634" fmla="*/ 16743805 w 18982931"/>
              <a:gd name="connsiteY634" fmla="*/ 481577 h 4449429"/>
              <a:gd name="connsiteX635" fmla="*/ 16817899 w 18982931"/>
              <a:gd name="connsiteY635" fmla="*/ 329283 h 4449429"/>
              <a:gd name="connsiteX636" fmla="*/ 16842595 w 18982931"/>
              <a:gd name="connsiteY636" fmla="*/ 275776 h 4449429"/>
              <a:gd name="connsiteX637" fmla="*/ 16859059 w 18982931"/>
              <a:gd name="connsiteY637" fmla="*/ 279891 h 4449429"/>
              <a:gd name="connsiteX638" fmla="*/ 16859059 w 18982931"/>
              <a:gd name="connsiteY638" fmla="*/ 337515 h 4449429"/>
              <a:gd name="connsiteX639" fmla="*/ 16867291 w 18982931"/>
              <a:gd name="connsiteY639" fmla="*/ 382793 h 4449429"/>
              <a:gd name="connsiteX640" fmla="*/ 16966075 w 18982931"/>
              <a:gd name="connsiteY640" fmla="*/ 436300 h 4449429"/>
              <a:gd name="connsiteX641" fmla="*/ 17031935 w 18982931"/>
              <a:gd name="connsiteY641" fmla="*/ 526852 h 4449429"/>
              <a:gd name="connsiteX642" fmla="*/ 17031935 w 18982931"/>
              <a:gd name="connsiteY642" fmla="*/ 596826 h 4449429"/>
              <a:gd name="connsiteX643" fmla="*/ 17060743 w 18982931"/>
              <a:gd name="connsiteY643" fmla="*/ 600941 h 4449429"/>
              <a:gd name="connsiteX644" fmla="*/ 17147183 w 18982931"/>
              <a:gd name="connsiteY644" fmla="*/ 691493 h 4449429"/>
              <a:gd name="connsiteX645" fmla="*/ 17147219 w 18982931"/>
              <a:gd name="connsiteY645" fmla="*/ 704240 h 4449429"/>
              <a:gd name="connsiteX646" fmla="*/ 17148515 w 18982931"/>
              <a:gd name="connsiteY646" fmla="*/ 704240 h 4449429"/>
              <a:gd name="connsiteX647" fmla="*/ 17148515 w 18982931"/>
              <a:gd name="connsiteY647" fmla="*/ 880086 h 4449429"/>
              <a:gd name="connsiteX648" fmla="*/ 17147731 w 18982931"/>
              <a:gd name="connsiteY648" fmla="*/ 880086 h 4449429"/>
              <a:gd name="connsiteX649" fmla="*/ 17151295 w 18982931"/>
              <a:gd name="connsiteY649" fmla="*/ 2103294 h 4449429"/>
              <a:gd name="connsiteX650" fmla="*/ 17151295 w 18982931"/>
              <a:gd name="connsiteY650" fmla="*/ 2152686 h 4449429"/>
              <a:gd name="connsiteX651" fmla="*/ 17225383 w 18982931"/>
              <a:gd name="connsiteY651" fmla="*/ 2152686 h 4449429"/>
              <a:gd name="connsiteX652" fmla="*/ 17225383 w 18982931"/>
              <a:gd name="connsiteY652" fmla="*/ 1811053 h 4449429"/>
              <a:gd name="connsiteX653" fmla="*/ 17307703 w 18982931"/>
              <a:gd name="connsiteY653" fmla="*/ 1757546 h 4449429"/>
              <a:gd name="connsiteX654" fmla="*/ 17307703 w 18982931"/>
              <a:gd name="connsiteY654" fmla="*/ 1889260 h 4449429"/>
              <a:gd name="connsiteX655" fmla="*/ 17336519 w 18982931"/>
              <a:gd name="connsiteY655" fmla="*/ 1926302 h 4449429"/>
              <a:gd name="connsiteX656" fmla="*/ 17381799 w 18982931"/>
              <a:gd name="connsiteY656" fmla="*/ 1975695 h 4449429"/>
              <a:gd name="connsiteX657" fmla="*/ 17381799 w 18982931"/>
              <a:gd name="connsiteY657" fmla="*/ 2165031 h 4449429"/>
              <a:gd name="connsiteX658" fmla="*/ 17562899 w 18982931"/>
              <a:gd name="connsiteY658" fmla="*/ 2165031 h 4449429"/>
              <a:gd name="connsiteX659" fmla="*/ 17562899 w 18982931"/>
              <a:gd name="connsiteY659" fmla="*/ 2329673 h 4449429"/>
              <a:gd name="connsiteX660" fmla="*/ 17575251 w 18982931"/>
              <a:gd name="connsiteY660" fmla="*/ 2329673 h 4449429"/>
              <a:gd name="connsiteX661" fmla="*/ 17575251 w 18982931"/>
              <a:gd name="connsiteY661" fmla="*/ 2127989 h 4449429"/>
              <a:gd name="connsiteX662" fmla="*/ 17591711 w 18982931"/>
              <a:gd name="connsiteY662" fmla="*/ 1609370 h 4449429"/>
              <a:gd name="connsiteX663" fmla="*/ 17604059 w 18982931"/>
              <a:gd name="connsiteY663" fmla="*/ 1584673 h 4449429"/>
              <a:gd name="connsiteX664" fmla="*/ 17711083 w 18982931"/>
              <a:gd name="connsiteY664" fmla="*/ 1580555 h 4449429"/>
              <a:gd name="connsiteX665" fmla="*/ 17735775 w 18982931"/>
              <a:gd name="connsiteY665" fmla="*/ 1609370 h 4449429"/>
              <a:gd name="connsiteX666" fmla="*/ 17772819 w 18982931"/>
              <a:gd name="connsiteY666" fmla="*/ 1613483 h 4449429"/>
              <a:gd name="connsiteX667" fmla="*/ 17768699 w 18982931"/>
              <a:gd name="connsiteY667" fmla="*/ 1559977 h 4449429"/>
              <a:gd name="connsiteX668" fmla="*/ 17772819 w 18982931"/>
              <a:gd name="connsiteY668" fmla="*/ 1531163 h 4449429"/>
              <a:gd name="connsiteX669" fmla="*/ 17797515 w 18982931"/>
              <a:gd name="connsiteY669" fmla="*/ 1469425 h 4449429"/>
              <a:gd name="connsiteX670" fmla="*/ 17797515 w 18982931"/>
              <a:gd name="connsiteY670" fmla="*/ 1374754 h 4449429"/>
              <a:gd name="connsiteX671" fmla="*/ 17813979 w 18982931"/>
              <a:gd name="connsiteY671" fmla="*/ 1374754 h 4449429"/>
              <a:gd name="connsiteX672" fmla="*/ 17834559 w 18982931"/>
              <a:gd name="connsiteY672" fmla="*/ 1424146 h 4449429"/>
              <a:gd name="connsiteX673" fmla="*/ 17912763 w 18982931"/>
              <a:gd name="connsiteY673" fmla="*/ 1378872 h 4449429"/>
              <a:gd name="connsiteX674" fmla="*/ 18069171 w 18982931"/>
              <a:gd name="connsiteY674" fmla="*/ 1415914 h 4449429"/>
              <a:gd name="connsiteX675" fmla="*/ 18069171 w 18982931"/>
              <a:gd name="connsiteY675" fmla="*/ 1576442 h 4449429"/>
              <a:gd name="connsiteX676" fmla="*/ 18237927 w 18982931"/>
              <a:gd name="connsiteY676" fmla="*/ 1576442 h 4449429"/>
              <a:gd name="connsiteX677" fmla="*/ 18237927 w 18982931"/>
              <a:gd name="connsiteY677" fmla="*/ 1642297 h 4449429"/>
              <a:gd name="connsiteX678" fmla="*/ 18270859 w 18982931"/>
              <a:gd name="connsiteY678" fmla="*/ 1691690 h 4449429"/>
              <a:gd name="connsiteX679" fmla="*/ 18270859 w 18982931"/>
              <a:gd name="connsiteY679" fmla="*/ 1704036 h 4449429"/>
              <a:gd name="connsiteX680" fmla="*/ 18274975 w 18982931"/>
              <a:gd name="connsiteY680" fmla="*/ 1926302 h 4449429"/>
              <a:gd name="connsiteX681" fmla="*/ 18279087 w 18982931"/>
              <a:gd name="connsiteY681" fmla="*/ 1938652 h 4449429"/>
              <a:gd name="connsiteX682" fmla="*/ 18320247 w 18982931"/>
              <a:gd name="connsiteY682" fmla="*/ 1934533 h 4449429"/>
              <a:gd name="connsiteX683" fmla="*/ 18320247 w 18982931"/>
              <a:gd name="connsiteY683" fmla="*/ 1144256 h 4449429"/>
              <a:gd name="connsiteX684" fmla="*/ 18303783 w 18982931"/>
              <a:gd name="connsiteY684" fmla="*/ 1111328 h 4449429"/>
              <a:gd name="connsiteX685" fmla="*/ 18287323 w 18982931"/>
              <a:gd name="connsiteY685" fmla="*/ 1024893 h 4449429"/>
              <a:gd name="connsiteX686" fmla="*/ 18336711 w 18982931"/>
              <a:gd name="connsiteY686" fmla="*/ 1000197 h 4449429"/>
              <a:gd name="connsiteX687" fmla="*/ 18361407 w 18982931"/>
              <a:gd name="connsiteY687" fmla="*/ 996079 h 4449429"/>
              <a:gd name="connsiteX688" fmla="*/ 18373759 w 18982931"/>
              <a:gd name="connsiteY688" fmla="*/ 946687 h 4449429"/>
              <a:gd name="connsiteX689" fmla="*/ 18534287 w 18982931"/>
              <a:gd name="connsiteY689" fmla="*/ 946687 h 4449429"/>
              <a:gd name="connsiteX690" fmla="*/ 18563095 w 18982931"/>
              <a:gd name="connsiteY690" fmla="*/ 798510 h 4449429"/>
              <a:gd name="connsiteX691" fmla="*/ 18731851 w 18982931"/>
              <a:gd name="connsiteY691" fmla="*/ 806742 h 4449429"/>
              <a:gd name="connsiteX692" fmla="*/ 18773011 w 18982931"/>
              <a:gd name="connsiteY692" fmla="*/ 798510 h 4449429"/>
              <a:gd name="connsiteX693" fmla="*/ 18822407 w 18982931"/>
              <a:gd name="connsiteY693" fmla="*/ 893180 h 4449429"/>
              <a:gd name="connsiteX694" fmla="*/ 18822407 w 18982931"/>
              <a:gd name="connsiteY694" fmla="*/ 963151 h 4449429"/>
              <a:gd name="connsiteX695" fmla="*/ 18982931 w 18982931"/>
              <a:gd name="connsiteY695" fmla="*/ 983734 h 4449429"/>
              <a:gd name="connsiteX696" fmla="*/ 18982931 w 18982931"/>
              <a:gd name="connsiteY696" fmla="*/ 4449429 h 4449429"/>
              <a:gd name="connsiteX697" fmla="*/ 11998023 w 18982931"/>
              <a:gd name="connsiteY697" fmla="*/ 4449429 h 4449429"/>
              <a:gd name="connsiteX698" fmla="*/ 11995198 w 18982931"/>
              <a:gd name="connsiteY698" fmla="*/ 4429646 h 4449429"/>
              <a:gd name="connsiteX699" fmla="*/ 11992726 w 18982931"/>
              <a:gd name="connsiteY699" fmla="*/ 4449425 h 4449429"/>
              <a:gd name="connsiteX700" fmla="*/ 8153658 w 18982931"/>
              <a:gd name="connsiteY700" fmla="*/ 4449425 h 4449429"/>
              <a:gd name="connsiteX701" fmla="*/ 8153658 w 18982931"/>
              <a:gd name="connsiteY701" fmla="*/ 4449429 h 4449429"/>
              <a:gd name="connsiteX702" fmla="*/ 6861227 w 18982931"/>
              <a:gd name="connsiteY702" fmla="*/ 4449429 h 4449429"/>
              <a:gd name="connsiteX703" fmla="*/ 6859697 w 18982931"/>
              <a:gd name="connsiteY703" fmla="*/ 4432598 h 4449429"/>
              <a:gd name="connsiteX704" fmla="*/ 6858292 w 18982931"/>
              <a:gd name="connsiteY704" fmla="*/ 4449425 h 4449429"/>
              <a:gd name="connsiteX705" fmla="*/ 7922 w 18982931"/>
              <a:gd name="connsiteY705" fmla="*/ 4440866 h 4449429"/>
              <a:gd name="connsiteX706" fmla="*/ 0 w 18982931"/>
              <a:gd name="connsiteY706" fmla="*/ 1181446 h 4449429"/>
              <a:gd name="connsiteX707" fmla="*/ 169756 w 18982931"/>
              <a:gd name="connsiteY707" fmla="*/ 979616 h 4449429"/>
              <a:gd name="connsiteX708" fmla="*/ 301466 w 18982931"/>
              <a:gd name="connsiteY708" fmla="*/ 971384 h 4449429"/>
              <a:gd name="connsiteX709" fmla="*/ 301466 w 18982931"/>
              <a:gd name="connsiteY709" fmla="*/ 909640 h 4449429"/>
              <a:gd name="connsiteX710" fmla="*/ 346746 w 18982931"/>
              <a:gd name="connsiteY710" fmla="*/ 810855 h 4449429"/>
              <a:gd name="connsiteX711" fmla="*/ 387905 w 18982931"/>
              <a:gd name="connsiteY711" fmla="*/ 814975 h 4449429"/>
              <a:gd name="connsiteX712" fmla="*/ 552547 w 18982931"/>
              <a:gd name="connsiteY712" fmla="*/ 802623 h 4449429"/>
              <a:gd name="connsiteX713" fmla="*/ 581356 w 18982931"/>
              <a:gd name="connsiteY713" fmla="*/ 963151 h 4449429"/>
              <a:gd name="connsiteX714" fmla="*/ 737766 w 18982931"/>
              <a:gd name="connsiteY714" fmla="*/ 963151 h 4449429"/>
              <a:gd name="connsiteX715" fmla="*/ 750116 w 18982931"/>
              <a:gd name="connsiteY715" fmla="*/ 1012543 h 4449429"/>
              <a:gd name="connsiteX716" fmla="*/ 778926 w 18982931"/>
              <a:gd name="connsiteY716" fmla="*/ 1016657 h 4449429"/>
              <a:gd name="connsiteX717" fmla="*/ 820087 w 18982931"/>
              <a:gd name="connsiteY717" fmla="*/ 1041353 h 4449429"/>
              <a:gd name="connsiteX718" fmla="*/ 820087 w 18982931"/>
              <a:gd name="connsiteY718" fmla="*/ 1119560 h 4449429"/>
              <a:gd name="connsiteX719" fmla="*/ 791276 w 18982931"/>
              <a:gd name="connsiteY719" fmla="*/ 1193648 h 4449429"/>
              <a:gd name="connsiteX720" fmla="*/ 791276 w 18982931"/>
              <a:gd name="connsiteY720" fmla="*/ 1580555 h 4449429"/>
              <a:gd name="connsiteX721" fmla="*/ 791276 w 18982931"/>
              <a:gd name="connsiteY721" fmla="*/ 1955112 h 4449429"/>
              <a:gd name="connsiteX722" fmla="*/ 840669 w 18982931"/>
              <a:gd name="connsiteY722" fmla="*/ 1950998 h 4449429"/>
              <a:gd name="connsiteX723" fmla="*/ 844783 w 18982931"/>
              <a:gd name="connsiteY723" fmla="*/ 1720500 h 4449429"/>
              <a:gd name="connsiteX724" fmla="*/ 873596 w 18982931"/>
              <a:gd name="connsiteY724" fmla="*/ 1597020 h 4449429"/>
              <a:gd name="connsiteX725" fmla="*/ 906526 w 18982931"/>
              <a:gd name="connsiteY725" fmla="*/ 1584670 h 4449429"/>
              <a:gd name="connsiteX726" fmla="*/ 1034120 w 18982931"/>
              <a:gd name="connsiteY726" fmla="*/ 1584670 h 4449429"/>
              <a:gd name="connsiteX727" fmla="*/ 1034120 w 18982931"/>
              <a:gd name="connsiteY727" fmla="*/ 1420028 h 4449429"/>
              <a:gd name="connsiteX728" fmla="*/ 1190528 w 18982931"/>
              <a:gd name="connsiteY728" fmla="*/ 1378868 h 4449429"/>
              <a:gd name="connsiteX729" fmla="*/ 1211112 w 18982931"/>
              <a:gd name="connsiteY729" fmla="*/ 1424146 h 4449429"/>
              <a:gd name="connsiteX730" fmla="*/ 1260505 w 18982931"/>
              <a:gd name="connsiteY730" fmla="*/ 1424146 h 4449429"/>
              <a:gd name="connsiteX731" fmla="*/ 1276969 w 18982931"/>
              <a:gd name="connsiteY731" fmla="*/ 1387099 h 4449429"/>
              <a:gd name="connsiteX732" fmla="*/ 1289312 w 18982931"/>
              <a:gd name="connsiteY732" fmla="*/ 1395331 h 4449429"/>
              <a:gd name="connsiteX733" fmla="*/ 1322242 w 18982931"/>
              <a:gd name="connsiteY733" fmla="*/ 1559973 h 4449429"/>
              <a:gd name="connsiteX734" fmla="*/ 1318126 w 18982931"/>
              <a:gd name="connsiteY734" fmla="*/ 1576437 h 4449429"/>
              <a:gd name="connsiteX735" fmla="*/ 1326360 w 18982931"/>
              <a:gd name="connsiteY735" fmla="*/ 1621715 h 4449429"/>
              <a:gd name="connsiteX736" fmla="*/ 1359290 w 18982931"/>
              <a:gd name="connsiteY736" fmla="*/ 1597020 h 4449429"/>
              <a:gd name="connsiteX737" fmla="*/ 1375751 w 18982931"/>
              <a:gd name="connsiteY737" fmla="*/ 1588787 h 4449429"/>
              <a:gd name="connsiteX738" fmla="*/ 1486884 w 18982931"/>
              <a:gd name="connsiteY738" fmla="*/ 1588787 h 4449429"/>
              <a:gd name="connsiteX739" fmla="*/ 1507466 w 18982931"/>
              <a:gd name="connsiteY739" fmla="*/ 2337905 h 4449429"/>
              <a:gd name="connsiteX740" fmla="*/ 1523929 w 18982931"/>
              <a:gd name="connsiteY740" fmla="*/ 2337905 h 4449429"/>
              <a:gd name="connsiteX741" fmla="*/ 1523929 w 18982931"/>
              <a:gd name="connsiteY741" fmla="*/ 2169146 h 4449429"/>
              <a:gd name="connsiteX742" fmla="*/ 1692685 w 18982931"/>
              <a:gd name="connsiteY742" fmla="*/ 2169146 h 4449429"/>
              <a:gd name="connsiteX743" fmla="*/ 1692685 w 18982931"/>
              <a:gd name="connsiteY743" fmla="*/ 2020968 h 4449429"/>
              <a:gd name="connsiteX744" fmla="*/ 1766772 w 18982931"/>
              <a:gd name="connsiteY744" fmla="*/ 1922183 h 4449429"/>
              <a:gd name="connsiteX745" fmla="*/ 1766772 w 18982931"/>
              <a:gd name="connsiteY745" fmla="*/ 1757542 h 4449429"/>
              <a:gd name="connsiteX746" fmla="*/ 1849095 w 18982931"/>
              <a:gd name="connsiteY746" fmla="*/ 1757542 h 4449429"/>
              <a:gd name="connsiteX747" fmla="*/ 1849095 w 18982931"/>
              <a:gd name="connsiteY747" fmla="*/ 2156799 h 4449429"/>
              <a:gd name="connsiteX748" fmla="*/ 1919070 w 18982931"/>
              <a:gd name="connsiteY748" fmla="*/ 2156799 h 4449429"/>
              <a:gd name="connsiteX749" fmla="*/ 1919070 w 18982931"/>
              <a:gd name="connsiteY749" fmla="*/ 1864559 h 4449429"/>
              <a:gd name="connsiteX750" fmla="*/ 1919070 w 18982931"/>
              <a:gd name="connsiteY750" fmla="*/ 695608 h 4449429"/>
              <a:gd name="connsiteX751" fmla="*/ 2005504 w 18982931"/>
              <a:gd name="connsiteY751" fmla="*/ 609173 h 4449429"/>
              <a:gd name="connsiteX752" fmla="*/ 2026085 w 18982931"/>
              <a:gd name="connsiteY752" fmla="*/ 605054 h 4449429"/>
              <a:gd name="connsiteX753" fmla="*/ 2100174 w 18982931"/>
              <a:gd name="connsiteY753" fmla="*/ 448645 h 4449429"/>
              <a:gd name="connsiteX754" fmla="*/ 2137215 w 18982931"/>
              <a:gd name="connsiteY754" fmla="*/ 407485 h 4449429"/>
              <a:gd name="connsiteX755" fmla="*/ 2194840 w 18982931"/>
              <a:gd name="connsiteY755" fmla="*/ 337515 h 4449429"/>
              <a:gd name="connsiteX756" fmla="*/ 2198958 w 18982931"/>
              <a:gd name="connsiteY756" fmla="*/ 292236 h 4449429"/>
              <a:gd name="connsiteX757" fmla="*/ 2240121 w 18982931"/>
              <a:gd name="connsiteY757" fmla="*/ 358093 h 4449429"/>
              <a:gd name="connsiteX758" fmla="*/ 2273047 w 18982931"/>
              <a:gd name="connsiteY758" fmla="*/ 444532 h 4449429"/>
              <a:gd name="connsiteX759" fmla="*/ 2330670 w 18982931"/>
              <a:gd name="connsiteY759" fmla="*/ 563894 h 4449429"/>
              <a:gd name="connsiteX760" fmla="*/ 2351248 w 18982931"/>
              <a:gd name="connsiteY760" fmla="*/ 613286 h 4449429"/>
              <a:gd name="connsiteX761" fmla="*/ 2429455 w 18982931"/>
              <a:gd name="connsiteY761" fmla="*/ 675029 h 4449429"/>
              <a:gd name="connsiteX762" fmla="*/ 2470614 w 18982931"/>
              <a:gd name="connsiteY762" fmla="*/ 757350 h 4449429"/>
              <a:gd name="connsiteX763" fmla="*/ 2470614 w 18982931"/>
              <a:gd name="connsiteY763" fmla="*/ 1086631 h 4449429"/>
              <a:gd name="connsiteX764" fmla="*/ 2470614 w 18982931"/>
              <a:gd name="connsiteY764" fmla="*/ 2008622 h 4449429"/>
              <a:gd name="connsiteX765" fmla="*/ 2487080 w 18982931"/>
              <a:gd name="connsiteY765" fmla="*/ 2053897 h 4449429"/>
              <a:gd name="connsiteX766" fmla="*/ 2499426 w 18982931"/>
              <a:gd name="connsiteY766" fmla="*/ 1897488 h 4449429"/>
              <a:gd name="connsiteX767" fmla="*/ 2602322 w 18982931"/>
              <a:gd name="connsiteY767" fmla="*/ 1798703 h 4449429"/>
              <a:gd name="connsiteX768" fmla="*/ 2836935 w 18982931"/>
              <a:gd name="connsiteY768" fmla="*/ 1798703 h 4449429"/>
              <a:gd name="connsiteX769" fmla="*/ 2836935 w 18982931"/>
              <a:gd name="connsiteY769" fmla="*/ 1860446 h 4449429"/>
              <a:gd name="connsiteX770" fmla="*/ 2836935 w 18982931"/>
              <a:gd name="connsiteY770" fmla="*/ 2263816 h 4449429"/>
              <a:gd name="connsiteX771" fmla="*/ 2845169 w 18982931"/>
              <a:gd name="connsiteY771" fmla="*/ 2304976 h 4449429"/>
              <a:gd name="connsiteX772" fmla="*/ 2861629 w 18982931"/>
              <a:gd name="connsiteY772" fmla="*/ 2300858 h 4449429"/>
              <a:gd name="connsiteX773" fmla="*/ 2861629 w 18982931"/>
              <a:gd name="connsiteY773" fmla="*/ 2247351 h 4449429"/>
              <a:gd name="connsiteX774" fmla="*/ 2869861 w 18982931"/>
              <a:gd name="connsiteY774" fmla="*/ 1996272 h 4449429"/>
              <a:gd name="connsiteX775" fmla="*/ 2923374 w 18982931"/>
              <a:gd name="connsiteY775" fmla="*/ 1967462 h 4449429"/>
              <a:gd name="connsiteX776" fmla="*/ 2939836 w 18982931"/>
              <a:gd name="connsiteY776" fmla="*/ 2300858 h 4449429"/>
              <a:gd name="connsiteX777" fmla="*/ 2956300 w 18982931"/>
              <a:gd name="connsiteY777" fmla="*/ 2300858 h 4449429"/>
              <a:gd name="connsiteX778" fmla="*/ 2989230 w 18982931"/>
              <a:gd name="connsiteY778" fmla="*/ 2111521 h 4449429"/>
              <a:gd name="connsiteX779" fmla="*/ 3018038 w 18982931"/>
              <a:gd name="connsiteY779" fmla="*/ 2058015 h 4449429"/>
              <a:gd name="connsiteX780" fmla="*/ 3034502 w 18982931"/>
              <a:gd name="connsiteY780" fmla="*/ 2123871 h 4449429"/>
              <a:gd name="connsiteX781" fmla="*/ 3038620 w 18982931"/>
              <a:gd name="connsiteY781" fmla="*/ 2132104 h 4449429"/>
              <a:gd name="connsiteX782" fmla="*/ 3088018 w 18982931"/>
              <a:gd name="connsiteY782" fmla="*/ 2140336 h 4449429"/>
              <a:gd name="connsiteX783" fmla="*/ 3095320 w 18982931"/>
              <a:gd name="connsiteY783" fmla="*/ 2275334 h 4449429"/>
              <a:gd name="connsiteX784" fmla="*/ 3162101 w 18982931"/>
              <a:gd name="connsiteY784" fmla="*/ 2275334 h 4449429"/>
              <a:gd name="connsiteX785" fmla="*/ 3162101 w 18982931"/>
              <a:gd name="connsiteY785" fmla="*/ 1580555 h 4449429"/>
              <a:gd name="connsiteX786" fmla="*/ 3162101 w 18982931"/>
              <a:gd name="connsiteY786" fmla="*/ 1531163 h 4449429"/>
              <a:gd name="connsiteX787" fmla="*/ 3199146 w 18982931"/>
              <a:gd name="connsiteY787" fmla="*/ 1498235 h 4449429"/>
              <a:gd name="connsiteX788" fmla="*/ 3281469 w 18982931"/>
              <a:gd name="connsiteY788" fmla="*/ 1498235 h 4449429"/>
              <a:gd name="connsiteX789" fmla="*/ 3281469 w 18982931"/>
              <a:gd name="connsiteY789" fmla="*/ 1325362 h 4449429"/>
              <a:gd name="connsiteX790" fmla="*/ 3343207 w 18982931"/>
              <a:gd name="connsiteY790" fmla="*/ 1263619 h 4449429"/>
              <a:gd name="connsiteX791" fmla="*/ 3544891 w 18982931"/>
              <a:gd name="connsiteY791" fmla="*/ 1263619 h 4449429"/>
              <a:gd name="connsiteX792" fmla="*/ 3544891 w 18982931"/>
              <a:gd name="connsiteY792" fmla="*/ 712071 h 4449429"/>
              <a:gd name="connsiteX793" fmla="*/ 3561357 w 18982931"/>
              <a:gd name="connsiteY793" fmla="*/ 555662 h 4449429"/>
              <a:gd name="connsiteX794" fmla="*/ 3606633 w 18982931"/>
              <a:gd name="connsiteY794" fmla="*/ 316933 h 4449429"/>
              <a:gd name="connsiteX795" fmla="*/ 3614865 w 18982931"/>
              <a:gd name="connsiteY795" fmla="*/ 279891 h 4449429"/>
              <a:gd name="connsiteX796" fmla="*/ 3676603 w 18982931"/>
              <a:gd name="connsiteY796" fmla="*/ 341628 h 4449429"/>
              <a:gd name="connsiteX797" fmla="*/ 3684835 w 18982931"/>
              <a:gd name="connsiteY797" fmla="*/ 386907 h 4449429"/>
              <a:gd name="connsiteX798" fmla="*/ 3742460 w 18982931"/>
              <a:gd name="connsiteY798" fmla="*/ 481574 h 4449429"/>
              <a:gd name="connsiteX799" fmla="*/ 3763042 w 18982931"/>
              <a:gd name="connsiteY799" fmla="*/ 703838 h 4449429"/>
              <a:gd name="connsiteX800" fmla="*/ 3763042 w 18982931"/>
              <a:gd name="connsiteY800" fmla="*/ 1144256 h 4449429"/>
              <a:gd name="connsiteX801" fmla="*/ 3771275 w 18982931"/>
              <a:gd name="connsiteY801" fmla="*/ 1181298 h 4449429"/>
              <a:gd name="connsiteX802" fmla="*/ 3775390 w 18982931"/>
              <a:gd name="connsiteY802" fmla="*/ 1115443 h 4449429"/>
              <a:gd name="connsiteX803" fmla="*/ 3923568 w 18982931"/>
              <a:gd name="connsiteY803" fmla="*/ 996079 h 4449429"/>
              <a:gd name="connsiteX804" fmla="*/ 3940029 w 18982931"/>
              <a:gd name="connsiteY804" fmla="*/ 1020776 h 4449429"/>
              <a:gd name="connsiteX805" fmla="*/ 3960611 w 18982931"/>
              <a:gd name="connsiteY805" fmla="*/ 1321244 h 4449429"/>
              <a:gd name="connsiteX806" fmla="*/ 3960611 w 18982931"/>
              <a:gd name="connsiteY806" fmla="*/ 1584670 h 4449429"/>
              <a:gd name="connsiteX807" fmla="*/ 3977076 w 18982931"/>
              <a:gd name="connsiteY807" fmla="*/ 1625830 h 4449429"/>
              <a:gd name="connsiteX808" fmla="*/ 4010007 w 18982931"/>
              <a:gd name="connsiteY808" fmla="*/ 1666990 h 4449429"/>
              <a:gd name="connsiteX809" fmla="*/ 4055279 w 18982931"/>
              <a:gd name="connsiteY809" fmla="*/ 1819286 h 4449429"/>
              <a:gd name="connsiteX810" fmla="*/ 4104670 w 18982931"/>
              <a:gd name="connsiteY810" fmla="*/ 1819286 h 4449429"/>
              <a:gd name="connsiteX811" fmla="*/ 4108788 w 18982931"/>
              <a:gd name="connsiteY811" fmla="*/ 1741079 h 4449429"/>
              <a:gd name="connsiteX812" fmla="*/ 4211689 w 18982931"/>
              <a:gd name="connsiteY812" fmla="*/ 1741079 h 4449429"/>
              <a:gd name="connsiteX813" fmla="*/ 4252847 w 18982931"/>
              <a:gd name="connsiteY813" fmla="*/ 1559973 h 4449429"/>
              <a:gd name="connsiteX814" fmla="*/ 4265197 w 18982931"/>
              <a:gd name="connsiteY814" fmla="*/ 1559973 h 4449429"/>
              <a:gd name="connsiteX815" fmla="*/ 4277546 w 18982931"/>
              <a:gd name="connsiteY815" fmla="*/ 1592900 h 4449429"/>
              <a:gd name="connsiteX816" fmla="*/ 4302239 w 18982931"/>
              <a:gd name="connsiteY816" fmla="*/ 1708150 h 4449429"/>
              <a:gd name="connsiteX817" fmla="*/ 4368100 w 18982931"/>
              <a:gd name="connsiteY817" fmla="*/ 1741079 h 4449429"/>
              <a:gd name="connsiteX818" fmla="*/ 4363984 w 18982931"/>
              <a:gd name="connsiteY818" fmla="*/ 1634062 h 4449429"/>
              <a:gd name="connsiteX819" fmla="*/ 4372218 w 18982931"/>
              <a:gd name="connsiteY819" fmla="*/ 839670 h 4449429"/>
              <a:gd name="connsiteX820" fmla="*/ 4442184 w 18982931"/>
              <a:gd name="connsiteY820" fmla="*/ 279891 h 4449429"/>
              <a:gd name="connsiteX821" fmla="*/ 4479230 w 18982931"/>
              <a:gd name="connsiteY821" fmla="*/ 234611 h 4449429"/>
              <a:gd name="connsiteX822" fmla="*/ 4520394 w 18982931"/>
              <a:gd name="connsiteY822" fmla="*/ 284004 h 4449429"/>
              <a:gd name="connsiteX823" fmla="*/ 4549200 w 18982931"/>
              <a:gd name="connsiteY823" fmla="*/ 440413 h 4449429"/>
              <a:gd name="connsiteX824" fmla="*/ 4680914 w 18982931"/>
              <a:gd name="connsiteY824" fmla="*/ 395140 h 4449429"/>
              <a:gd name="connsiteX825" fmla="*/ 4759121 w 18982931"/>
              <a:gd name="connsiteY825" fmla="*/ 460995 h 4449429"/>
              <a:gd name="connsiteX826" fmla="*/ 4771466 w 18982931"/>
              <a:gd name="connsiteY826" fmla="*/ 493924 h 4449429"/>
              <a:gd name="connsiteX827" fmla="*/ 4888657 w 18982931"/>
              <a:gd name="connsiteY827" fmla="*/ 747622 h 4449429"/>
              <a:gd name="connsiteX828" fmla="*/ 4888893 w 18982931"/>
              <a:gd name="connsiteY828" fmla="*/ 807315 h 4449429"/>
              <a:gd name="connsiteX829" fmla="*/ 4856617 w 18982931"/>
              <a:gd name="connsiteY829" fmla="*/ 807315 h 4449429"/>
              <a:gd name="connsiteX830" fmla="*/ 4856617 w 18982931"/>
              <a:gd name="connsiteY830" fmla="*/ 944475 h 4449429"/>
              <a:gd name="connsiteX831" fmla="*/ 4888332 w 18982931"/>
              <a:gd name="connsiteY831" fmla="*/ 944475 h 4449429"/>
              <a:gd name="connsiteX832" fmla="*/ 4888325 w 18982931"/>
              <a:gd name="connsiteY832" fmla="*/ 945600 h 4449429"/>
              <a:gd name="connsiteX833" fmla="*/ 4890835 w 18982931"/>
              <a:gd name="connsiteY833" fmla="*/ 1609365 h 4449429"/>
              <a:gd name="connsiteX834" fmla="*/ 4952574 w 18982931"/>
              <a:gd name="connsiteY834" fmla="*/ 1617597 h 4449429"/>
              <a:gd name="connsiteX835" fmla="*/ 4952574 w 18982931"/>
              <a:gd name="connsiteY835" fmla="*/ 1868678 h 4449429"/>
              <a:gd name="connsiteX836" fmla="*/ 4956691 w 18982931"/>
              <a:gd name="connsiteY836" fmla="*/ 1905720 h 4449429"/>
              <a:gd name="connsiteX837" fmla="*/ 4981387 w 18982931"/>
              <a:gd name="connsiteY837" fmla="*/ 1967462 h 4449429"/>
              <a:gd name="connsiteX838" fmla="*/ 4981387 w 18982931"/>
              <a:gd name="connsiteY838" fmla="*/ 2058015 h 4449429"/>
              <a:gd name="connsiteX839" fmla="*/ 5001966 w 18982931"/>
              <a:gd name="connsiteY839" fmla="*/ 2086824 h 4449429"/>
              <a:gd name="connsiteX840" fmla="*/ 5018429 w 18982931"/>
              <a:gd name="connsiteY840" fmla="*/ 2078592 h 4449429"/>
              <a:gd name="connsiteX841" fmla="*/ 5018429 w 18982931"/>
              <a:gd name="connsiteY841" fmla="*/ 1881023 h 4449429"/>
              <a:gd name="connsiteX842" fmla="*/ 5018429 w 18982931"/>
              <a:gd name="connsiteY842" fmla="*/ 1366522 h 4449429"/>
              <a:gd name="connsiteX843" fmla="*/ 5034894 w 18982931"/>
              <a:gd name="connsiteY843" fmla="*/ 864367 h 4449429"/>
              <a:gd name="connsiteX844" fmla="*/ 5067821 w 18982931"/>
              <a:gd name="connsiteY844" fmla="*/ 197569 h 4449429"/>
              <a:gd name="connsiteX845" fmla="*/ 5080173 w 18982931"/>
              <a:gd name="connsiteY845" fmla="*/ 102899 h 4449429"/>
              <a:gd name="connsiteX846" fmla="*/ 5216000 w 18982931"/>
              <a:gd name="connsiteY846" fmla="*/ 37042 h 4449429"/>
              <a:gd name="connsiteX847" fmla="*/ 5248927 w 18982931"/>
              <a:gd name="connsiteY847" fmla="*/ 69972 h 4449429"/>
              <a:gd name="connsiteX848" fmla="*/ 5372409 w 18982931"/>
              <a:gd name="connsiteY848" fmla="*/ 69972 h 4449429"/>
              <a:gd name="connsiteX849" fmla="*/ 5434151 w 18982931"/>
              <a:gd name="connsiteY849" fmla="*/ 131714 h 4449429"/>
              <a:gd name="connsiteX850" fmla="*/ 5434151 w 18982931"/>
              <a:gd name="connsiteY850" fmla="*/ 382788 h 4449429"/>
              <a:gd name="connsiteX851" fmla="*/ 5434151 w 18982931"/>
              <a:gd name="connsiteY851" fmla="*/ 683261 h 4449429"/>
              <a:gd name="connsiteX852" fmla="*/ 5545282 w 18982931"/>
              <a:gd name="connsiteY852" fmla="*/ 687375 h 4449429"/>
              <a:gd name="connsiteX853" fmla="*/ 5545282 w 18982931"/>
              <a:gd name="connsiteY853" fmla="*/ 1045471 h 4449429"/>
              <a:gd name="connsiteX854" fmla="*/ 5676994 w 18982931"/>
              <a:gd name="connsiteY854" fmla="*/ 1045471 h 4449429"/>
              <a:gd name="connsiteX855" fmla="*/ 5685227 w 18982931"/>
              <a:gd name="connsiteY855" fmla="*/ 1103096 h 4449429"/>
              <a:gd name="connsiteX856" fmla="*/ 5759314 w 18982931"/>
              <a:gd name="connsiteY856" fmla="*/ 1193648 h 4449429"/>
              <a:gd name="connsiteX857" fmla="*/ 5759314 w 18982931"/>
              <a:gd name="connsiteY857" fmla="*/ 1395331 h 4449429"/>
              <a:gd name="connsiteX858" fmla="*/ 5825171 w 18982931"/>
              <a:gd name="connsiteY858" fmla="*/ 1395331 h 4449429"/>
              <a:gd name="connsiteX859" fmla="*/ 5903378 w 18982931"/>
              <a:gd name="connsiteY859" fmla="*/ 1477653 h 4449429"/>
              <a:gd name="connsiteX860" fmla="*/ 5903378 w 18982931"/>
              <a:gd name="connsiteY860" fmla="*/ 1918070 h 4449429"/>
              <a:gd name="connsiteX861" fmla="*/ 5936306 w 18982931"/>
              <a:gd name="connsiteY861" fmla="*/ 1975695 h 4449429"/>
              <a:gd name="connsiteX862" fmla="*/ 5965115 w 18982931"/>
              <a:gd name="connsiteY862" fmla="*/ 1275969 h 4449429"/>
              <a:gd name="connsiteX863" fmla="*/ 5969235 w 18982931"/>
              <a:gd name="connsiteY863" fmla="*/ 1238922 h 4449429"/>
              <a:gd name="connsiteX864" fmla="*/ 6166804 w 18982931"/>
              <a:gd name="connsiteY864" fmla="*/ 1238922 h 4449429"/>
              <a:gd name="connsiteX865" fmla="*/ 6216196 w 18982931"/>
              <a:gd name="connsiteY865" fmla="*/ 1288315 h 4449429"/>
              <a:gd name="connsiteX866" fmla="*/ 6236774 w 18982931"/>
              <a:gd name="connsiteY866" fmla="*/ 1428261 h 4449429"/>
              <a:gd name="connsiteX867" fmla="*/ 6273821 w 18982931"/>
              <a:gd name="connsiteY867" fmla="*/ 1498235 h 4449429"/>
              <a:gd name="connsiteX868" fmla="*/ 6273821 w 18982931"/>
              <a:gd name="connsiteY868" fmla="*/ 2230888 h 4449429"/>
              <a:gd name="connsiteX869" fmla="*/ 6277935 w 18982931"/>
              <a:gd name="connsiteY869" fmla="*/ 2280280 h 4449429"/>
              <a:gd name="connsiteX870" fmla="*/ 6319095 w 18982931"/>
              <a:gd name="connsiteY870" fmla="*/ 2193841 h 4449429"/>
              <a:gd name="connsiteX871" fmla="*/ 6364373 w 18982931"/>
              <a:gd name="connsiteY871" fmla="*/ 2288513 h 4449429"/>
              <a:gd name="connsiteX872" fmla="*/ 6389068 w 18982931"/>
              <a:gd name="connsiteY872" fmla="*/ 2313208 h 4449429"/>
              <a:gd name="connsiteX873" fmla="*/ 6541355 w 18982931"/>
              <a:gd name="connsiteY873" fmla="*/ 2313208 h 4449429"/>
              <a:gd name="connsiteX874" fmla="*/ 6541355 w 18982931"/>
              <a:gd name="connsiteY874" fmla="*/ 2148567 h 4449429"/>
              <a:gd name="connsiteX875" fmla="*/ 6660723 w 18982931"/>
              <a:gd name="connsiteY875" fmla="*/ 2148567 h 4449429"/>
              <a:gd name="connsiteX876" fmla="*/ 6660723 w 18982931"/>
              <a:gd name="connsiteY876" fmla="*/ 2259698 h 4449429"/>
              <a:gd name="connsiteX877" fmla="*/ 6705999 w 18982931"/>
              <a:gd name="connsiteY877" fmla="*/ 2551938 h 4449429"/>
              <a:gd name="connsiteX878" fmla="*/ 6714228 w 18982931"/>
              <a:gd name="connsiteY878" fmla="*/ 2580748 h 4449429"/>
              <a:gd name="connsiteX879" fmla="*/ 6722461 w 18982931"/>
              <a:gd name="connsiteY879" fmla="*/ 2576634 h 4449429"/>
              <a:gd name="connsiteX880" fmla="*/ 6751278 w 18982931"/>
              <a:gd name="connsiteY880" fmla="*/ 2263816 h 4449429"/>
              <a:gd name="connsiteX881" fmla="*/ 6800669 w 18982931"/>
              <a:gd name="connsiteY881" fmla="*/ 2255583 h 4449429"/>
              <a:gd name="connsiteX882" fmla="*/ 6837709 w 18982931"/>
              <a:gd name="connsiteY882" fmla="*/ 2181496 h 4449429"/>
              <a:gd name="connsiteX883" fmla="*/ 6841831 w 18982931"/>
              <a:gd name="connsiteY883" fmla="*/ 2152681 h 4449429"/>
              <a:gd name="connsiteX884" fmla="*/ 6845941 w 18982931"/>
              <a:gd name="connsiteY884" fmla="*/ 2115639 h 4449429"/>
              <a:gd name="connsiteX885" fmla="*/ 6857139 w 18982931"/>
              <a:gd name="connsiteY885" fmla="*/ 2115639 h 4449429"/>
              <a:gd name="connsiteX886" fmla="*/ 6899298 w 18982931"/>
              <a:gd name="connsiteY886" fmla="*/ 2109470 h 4449429"/>
              <a:gd name="connsiteX887" fmla="*/ 6922965 w 18982931"/>
              <a:gd name="connsiteY887" fmla="*/ 2140339 h 4449429"/>
              <a:gd name="connsiteX888" fmla="*/ 7009406 w 18982931"/>
              <a:gd name="connsiteY888" fmla="*/ 2070365 h 4449429"/>
              <a:gd name="connsiteX889" fmla="*/ 7145231 w 18982931"/>
              <a:gd name="connsiteY889" fmla="*/ 2066247 h 4449429"/>
              <a:gd name="connsiteX890" fmla="*/ 7145231 w 18982931"/>
              <a:gd name="connsiteY890" fmla="*/ 1901605 h 4449429"/>
              <a:gd name="connsiteX891" fmla="*/ 7145231 w 18982931"/>
              <a:gd name="connsiteY891" fmla="*/ 1769896 h 4449429"/>
              <a:gd name="connsiteX892" fmla="*/ 7215204 w 18982931"/>
              <a:gd name="connsiteY892" fmla="*/ 1597024 h 4449429"/>
              <a:gd name="connsiteX893" fmla="*/ 7285174 w 18982931"/>
              <a:gd name="connsiteY893" fmla="*/ 1753433 h 4449429"/>
              <a:gd name="connsiteX894" fmla="*/ 7297524 w 18982931"/>
              <a:gd name="connsiteY894" fmla="*/ 2062134 h 4449429"/>
              <a:gd name="connsiteX895" fmla="*/ 7367494 w 18982931"/>
              <a:gd name="connsiteY895" fmla="*/ 2066247 h 4449429"/>
              <a:gd name="connsiteX896" fmla="*/ 7371610 w 18982931"/>
              <a:gd name="connsiteY896" fmla="*/ 2148567 h 4449429"/>
              <a:gd name="connsiteX897" fmla="*/ 7462167 w 18982931"/>
              <a:gd name="connsiteY897" fmla="*/ 2148567 h 4449429"/>
              <a:gd name="connsiteX898" fmla="*/ 7462167 w 18982931"/>
              <a:gd name="connsiteY898" fmla="*/ 2095061 h 4449429"/>
              <a:gd name="connsiteX899" fmla="*/ 7462167 w 18982931"/>
              <a:gd name="connsiteY899" fmla="*/ 1597024 h 4449429"/>
              <a:gd name="connsiteX900" fmla="*/ 7482743 w 18982931"/>
              <a:gd name="connsiteY900" fmla="*/ 1008430 h 4449429"/>
              <a:gd name="connsiteX901" fmla="*/ 7495096 w 18982931"/>
              <a:gd name="connsiteY901" fmla="*/ 921991 h 4449429"/>
              <a:gd name="connsiteX902" fmla="*/ 7536254 w 18982931"/>
              <a:gd name="connsiteY902" fmla="*/ 934341 h 4449429"/>
              <a:gd name="connsiteX903" fmla="*/ 7577416 w 18982931"/>
              <a:gd name="connsiteY903" fmla="*/ 563899 h 4449429"/>
              <a:gd name="connsiteX904" fmla="*/ 7589759 w 18982931"/>
              <a:gd name="connsiteY904" fmla="*/ 563899 h 4449429"/>
              <a:gd name="connsiteX905" fmla="*/ 7639153 w 18982931"/>
              <a:gd name="connsiteY905" fmla="*/ 975501 h 4449429"/>
              <a:gd name="connsiteX906" fmla="*/ 7655614 w 18982931"/>
              <a:gd name="connsiteY906" fmla="*/ 926109 h 4449429"/>
              <a:gd name="connsiteX907" fmla="*/ 7667968 w 18982931"/>
              <a:gd name="connsiteY907" fmla="*/ 926109 h 4449429"/>
              <a:gd name="connsiteX908" fmla="*/ 7676196 w 18982931"/>
              <a:gd name="connsiteY908" fmla="*/ 1037243 h 4449429"/>
              <a:gd name="connsiteX909" fmla="*/ 7676196 w 18982931"/>
              <a:gd name="connsiteY909" fmla="*/ 2049787 h 4449429"/>
              <a:gd name="connsiteX910" fmla="*/ 7705009 w 18982931"/>
              <a:gd name="connsiteY910" fmla="*/ 2267935 h 4449429"/>
              <a:gd name="connsiteX911" fmla="*/ 7750287 w 18982931"/>
              <a:gd name="connsiteY911" fmla="*/ 2469622 h 4449429"/>
              <a:gd name="connsiteX912" fmla="*/ 7849072 w 18982931"/>
              <a:gd name="connsiteY912" fmla="*/ 2469622 h 4449429"/>
              <a:gd name="connsiteX913" fmla="*/ 7849072 w 18982931"/>
              <a:gd name="connsiteY913" fmla="*/ 2284398 h 4449429"/>
              <a:gd name="connsiteX914" fmla="*/ 7919042 w 18982931"/>
              <a:gd name="connsiteY914" fmla="*/ 2284398 h 4449429"/>
              <a:gd name="connsiteX915" fmla="*/ 7919042 w 18982931"/>
              <a:gd name="connsiteY915" fmla="*/ 2473736 h 4449429"/>
              <a:gd name="connsiteX916" fmla="*/ 8108380 w 18982931"/>
              <a:gd name="connsiteY916" fmla="*/ 2473736 h 4449429"/>
              <a:gd name="connsiteX917" fmla="*/ 8142338 w 18982931"/>
              <a:gd name="connsiteY917" fmla="*/ 2481454 h 4449429"/>
              <a:gd name="connsiteX918" fmla="*/ 8144242 w 18982931"/>
              <a:gd name="connsiteY918" fmla="*/ 2485067 h 4449429"/>
              <a:gd name="connsiteX919" fmla="*/ 8144242 w 18982931"/>
              <a:gd name="connsiteY919" fmla="*/ 1280084 h 4449429"/>
              <a:gd name="connsiteX920" fmla="*/ 8189518 w 18982931"/>
              <a:gd name="connsiteY920" fmla="*/ 1115443 h 4449429"/>
              <a:gd name="connsiteX921" fmla="*/ 8230679 w 18982931"/>
              <a:gd name="connsiteY921" fmla="*/ 1090746 h 4449429"/>
              <a:gd name="connsiteX922" fmla="*/ 8477642 w 18982931"/>
              <a:gd name="connsiteY922" fmla="*/ 1090746 h 4449429"/>
              <a:gd name="connsiteX923" fmla="*/ 8518799 w 18982931"/>
              <a:gd name="connsiteY923" fmla="*/ 1111328 h 4449429"/>
              <a:gd name="connsiteX924" fmla="*/ 8568194 w 18982931"/>
              <a:gd name="connsiteY924" fmla="*/ 1288315 h 4449429"/>
              <a:gd name="connsiteX925" fmla="*/ 8572304 w 18982931"/>
              <a:gd name="connsiteY925" fmla="*/ 2152681 h 4449429"/>
              <a:gd name="connsiteX926" fmla="*/ 8572304 w 18982931"/>
              <a:gd name="connsiteY926" fmla="*/ 2222656 h 4449429"/>
              <a:gd name="connsiteX927" fmla="*/ 8827499 w 18982931"/>
              <a:gd name="connsiteY927" fmla="*/ 2222656 h 4449429"/>
              <a:gd name="connsiteX928" fmla="*/ 8827499 w 18982931"/>
              <a:gd name="connsiteY928" fmla="*/ 2053897 h 4449429"/>
              <a:gd name="connsiteX929" fmla="*/ 8827499 w 18982931"/>
              <a:gd name="connsiteY929" fmla="*/ 1996272 h 4449429"/>
              <a:gd name="connsiteX930" fmla="*/ 8926285 w 18982931"/>
              <a:gd name="connsiteY930" fmla="*/ 1876910 h 4449429"/>
              <a:gd name="connsiteX931" fmla="*/ 8926285 w 18982931"/>
              <a:gd name="connsiteY931" fmla="*/ 1757542 h 4449429"/>
              <a:gd name="connsiteX932" fmla="*/ 8926285 w 18982931"/>
              <a:gd name="connsiteY932" fmla="*/ 1527045 h 4449429"/>
              <a:gd name="connsiteX933" fmla="*/ 8950980 w 18982931"/>
              <a:gd name="connsiteY933" fmla="*/ 1432378 h 4449429"/>
              <a:gd name="connsiteX934" fmla="*/ 8950980 w 18982931"/>
              <a:gd name="connsiteY934" fmla="*/ 1424146 h 4449429"/>
              <a:gd name="connsiteX935" fmla="*/ 8983911 w 18982931"/>
              <a:gd name="connsiteY935" fmla="*/ 1107210 h 4449429"/>
              <a:gd name="connsiteX936" fmla="*/ 8992140 w 18982931"/>
              <a:gd name="connsiteY936" fmla="*/ 1049586 h 4449429"/>
              <a:gd name="connsiteX937" fmla="*/ 9012723 w 18982931"/>
              <a:gd name="connsiteY937" fmla="*/ 1049586 h 4449429"/>
              <a:gd name="connsiteX938" fmla="*/ 9049767 w 18982931"/>
              <a:gd name="connsiteY938" fmla="*/ 1325362 h 4449429"/>
              <a:gd name="connsiteX939" fmla="*/ 9115624 w 18982931"/>
              <a:gd name="connsiteY939" fmla="*/ 1329476 h 4449429"/>
              <a:gd name="connsiteX940" fmla="*/ 9165014 w 18982931"/>
              <a:gd name="connsiteY940" fmla="*/ 1436493 h 4449429"/>
              <a:gd name="connsiteX941" fmla="*/ 9181479 w 18982931"/>
              <a:gd name="connsiteY941" fmla="*/ 1494116 h 4449429"/>
              <a:gd name="connsiteX942" fmla="*/ 9181479 w 18982931"/>
              <a:gd name="connsiteY942" fmla="*/ 1823399 h 4449429"/>
              <a:gd name="connsiteX943" fmla="*/ 9181479 w 18982931"/>
              <a:gd name="connsiteY943" fmla="*/ 1881023 h 4449429"/>
              <a:gd name="connsiteX944" fmla="*/ 9280267 w 18982931"/>
              <a:gd name="connsiteY944" fmla="*/ 1881023 h 4449429"/>
              <a:gd name="connsiteX945" fmla="*/ 9280267 w 18982931"/>
              <a:gd name="connsiteY945" fmla="*/ 1815166 h 4449429"/>
              <a:gd name="connsiteX946" fmla="*/ 9280267 w 18982931"/>
              <a:gd name="connsiteY946" fmla="*/ 304587 h 4449429"/>
              <a:gd name="connsiteX947" fmla="*/ 9346122 w 18982931"/>
              <a:gd name="connsiteY947" fmla="*/ 238731 h 4449429"/>
              <a:gd name="connsiteX948" fmla="*/ 9453137 w 18982931"/>
              <a:gd name="connsiteY948" fmla="*/ 341628 h 4449429"/>
              <a:gd name="connsiteX949" fmla="*/ 9453137 w 18982931"/>
              <a:gd name="connsiteY949" fmla="*/ 1815166 h 4449429"/>
              <a:gd name="connsiteX950" fmla="*/ 9453137 w 18982931"/>
              <a:gd name="connsiteY950" fmla="*/ 1876910 h 4449429"/>
              <a:gd name="connsiteX951" fmla="*/ 9551919 w 18982931"/>
              <a:gd name="connsiteY951" fmla="*/ 1876910 h 4449429"/>
              <a:gd name="connsiteX952" fmla="*/ 9551919 w 18982931"/>
              <a:gd name="connsiteY952" fmla="*/ 1724614 h 4449429"/>
              <a:gd name="connsiteX953" fmla="*/ 9551919 w 18982931"/>
              <a:gd name="connsiteY953" fmla="*/ 1481771 h 4449429"/>
              <a:gd name="connsiteX954" fmla="*/ 9597198 w 18982931"/>
              <a:gd name="connsiteY954" fmla="*/ 1374754 h 4449429"/>
              <a:gd name="connsiteX955" fmla="*/ 9613662 w 18982931"/>
              <a:gd name="connsiteY955" fmla="*/ 1325362 h 4449429"/>
              <a:gd name="connsiteX956" fmla="*/ 9683632 w 18982931"/>
              <a:gd name="connsiteY956" fmla="*/ 1325362 h 4449429"/>
              <a:gd name="connsiteX957" fmla="*/ 9683632 w 18982931"/>
              <a:gd name="connsiteY957" fmla="*/ 1522931 h 4449429"/>
              <a:gd name="connsiteX958" fmla="*/ 9819464 w 18982931"/>
              <a:gd name="connsiteY958" fmla="*/ 1522931 h 4449429"/>
              <a:gd name="connsiteX959" fmla="*/ 9819464 w 18982931"/>
              <a:gd name="connsiteY959" fmla="*/ 1720501 h 4449429"/>
              <a:gd name="connsiteX960" fmla="*/ 9819464 w 18982931"/>
              <a:gd name="connsiteY960" fmla="*/ 1835749 h 4449429"/>
              <a:gd name="connsiteX961" fmla="*/ 9868856 w 18982931"/>
              <a:gd name="connsiteY961" fmla="*/ 1885142 h 4449429"/>
              <a:gd name="connsiteX962" fmla="*/ 9922361 w 18982931"/>
              <a:gd name="connsiteY962" fmla="*/ 1938648 h 4449429"/>
              <a:gd name="connsiteX963" fmla="*/ 9922361 w 18982931"/>
              <a:gd name="connsiteY963" fmla="*/ 2226770 h 4449429"/>
              <a:gd name="connsiteX964" fmla="*/ 10189906 w 18982931"/>
              <a:gd name="connsiteY964" fmla="*/ 2226770 h 4449429"/>
              <a:gd name="connsiteX965" fmla="*/ 10189906 w 18982931"/>
              <a:gd name="connsiteY965" fmla="*/ 1864559 h 4449429"/>
              <a:gd name="connsiteX966" fmla="*/ 10251644 w 18982931"/>
              <a:gd name="connsiteY966" fmla="*/ 1852213 h 4449429"/>
              <a:gd name="connsiteX967" fmla="*/ 10251644 w 18982931"/>
              <a:gd name="connsiteY967" fmla="*/ 1465306 h 4449429"/>
              <a:gd name="connsiteX968" fmla="*/ 10198137 w 18982931"/>
              <a:gd name="connsiteY968" fmla="*/ 1461188 h 4449429"/>
              <a:gd name="connsiteX969" fmla="*/ 10198137 w 18982931"/>
              <a:gd name="connsiteY969" fmla="*/ 1317129 h 4449429"/>
              <a:gd name="connsiteX970" fmla="*/ 10572694 w 18982931"/>
              <a:gd name="connsiteY970" fmla="*/ 1317129 h 4449429"/>
              <a:gd name="connsiteX971" fmla="*/ 10572694 w 18982931"/>
              <a:gd name="connsiteY971" fmla="*/ 2140336 h 4449429"/>
              <a:gd name="connsiteX972" fmla="*/ 10642669 w 18982931"/>
              <a:gd name="connsiteY972" fmla="*/ 2144449 h 4449429"/>
              <a:gd name="connsiteX973" fmla="*/ 10642669 w 18982931"/>
              <a:gd name="connsiteY973" fmla="*/ 2477849 h 4449429"/>
              <a:gd name="connsiteX974" fmla="*/ 10885512 w 18982931"/>
              <a:gd name="connsiteY974" fmla="*/ 2477849 h 4449429"/>
              <a:gd name="connsiteX975" fmla="*/ 10885512 w 18982931"/>
              <a:gd name="connsiteY975" fmla="*/ 2292626 h 4449429"/>
              <a:gd name="connsiteX976" fmla="*/ 10959601 w 18982931"/>
              <a:gd name="connsiteY976" fmla="*/ 2292626 h 4449429"/>
              <a:gd name="connsiteX977" fmla="*/ 10959601 w 18982931"/>
              <a:gd name="connsiteY977" fmla="*/ 2477849 h 4449429"/>
              <a:gd name="connsiteX978" fmla="*/ 11066618 w 18982931"/>
              <a:gd name="connsiteY978" fmla="*/ 2477849 h 4449429"/>
              <a:gd name="connsiteX979" fmla="*/ 11107778 w 18982931"/>
              <a:gd name="connsiteY979" fmla="*/ 2284395 h 4449429"/>
              <a:gd name="connsiteX980" fmla="*/ 11136593 w 18982931"/>
              <a:gd name="connsiteY980" fmla="*/ 2053897 h 4449429"/>
              <a:gd name="connsiteX981" fmla="*/ 11136593 w 18982931"/>
              <a:gd name="connsiteY981" fmla="*/ 1061936 h 4449429"/>
              <a:gd name="connsiteX982" fmla="*/ 11148938 w 18982931"/>
              <a:gd name="connsiteY982" fmla="*/ 938454 h 4449429"/>
              <a:gd name="connsiteX983" fmla="*/ 11161288 w 18982931"/>
              <a:gd name="connsiteY983" fmla="*/ 938454 h 4449429"/>
              <a:gd name="connsiteX984" fmla="*/ 11177753 w 18982931"/>
              <a:gd name="connsiteY984" fmla="*/ 983729 h 4449429"/>
              <a:gd name="connsiteX985" fmla="*/ 11231258 w 18982931"/>
              <a:gd name="connsiteY985" fmla="*/ 572126 h 4449429"/>
              <a:gd name="connsiteX986" fmla="*/ 11243610 w 18982931"/>
              <a:gd name="connsiteY986" fmla="*/ 572126 h 4449429"/>
              <a:gd name="connsiteX987" fmla="*/ 11284770 w 18982931"/>
              <a:gd name="connsiteY987" fmla="*/ 946687 h 4449429"/>
              <a:gd name="connsiteX988" fmla="*/ 11325929 w 18982931"/>
              <a:gd name="connsiteY988" fmla="*/ 934337 h 4449429"/>
              <a:gd name="connsiteX989" fmla="*/ 11342394 w 18982931"/>
              <a:gd name="connsiteY989" fmla="*/ 1061936 h 4449429"/>
              <a:gd name="connsiteX990" fmla="*/ 11342394 w 18982931"/>
              <a:gd name="connsiteY990" fmla="*/ 1300666 h 4449429"/>
              <a:gd name="connsiteX991" fmla="*/ 11358857 w 18982931"/>
              <a:gd name="connsiteY991" fmla="*/ 2132104 h 4449429"/>
              <a:gd name="connsiteX992" fmla="*/ 11362976 w 18982931"/>
              <a:gd name="connsiteY992" fmla="*/ 2165031 h 4449429"/>
              <a:gd name="connsiteX993" fmla="*/ 11453524 w 18982931"/>
              <a:gd name="connsiteY993" fmla="*/ 2165031 h 4449429"/>
              <a:gd name="connsiteX994" fmla="*/ 11457643 w 18982931"/>
              <a:gd name="connsiteY994" fmla="*/ 2082711 h 4449429"/>
              <a:gd name="connsiteX995" fmla="*/ 11535845 w 18982931"/>
              <a:gd name="connsiteY995" fmla="*/ 2078592 h 4449429"/>
              <a:gd name="connsiteX996" fmla="*/ 11535845 w 18982931"/>
              <a:gd name="connsiteY996" fmla="*/ 2004505 h 4449429"/>
              <a:gd name="connsiteX997" fmla="*/ 11548195 w 18982931"/>
              <a:gd name="connsiteY997" fmla="*/ 1736964 h 4449429"/>
              <a:gd name="connsiteX998" fmla="*/ 11609938 w 18982931"/>
              <a:gd name="connsiteY998" fmla="*/ 1609365 h 4449429"/>
              <a:gd name="connsiteX999" fmla="*/ 11688140 w 18982931"/>
              <a:gd name="connsiteY999" fmla="*/ 1765774 h 4449429"/>
              <a:gd name="connsiteX1000" fmla="*/ 11688140 w 18982931"/>
              <a:gd name="connsiteY1000" fmla="*/ 2082711 h 4449429"/>
              <a:gd name="connsiteX1001" fmla="*/ 11910406 w 18982931"/>
              <a:gd name="connsiteY1001" fmla="*/ 2148567 h 4449429"/>
              <a:gd name="connsiteX1002" fmla="*/ 11988608 w 18982931"/>
              <a:gd name="connsiteY1002" fmla="*/ 2119754 h 4449429"/>
              <a:gd name="connsiteX1003" fmla="*/ 11991181 w 18982931"/>
              <a:gd name="connsiteY1003" fmla="*/ 2153197 h 4449429"/>
              <a:gd name="connsiteX1004" fmla="*/ 11993908 w 18982931"/>
              <a:gd name="connsiteY1004" fmla="*/ 2158900 h 4449429"/>
              <a:gd name="connsiteX1005" fmla="*/ 11993908 w 18982931"/>
              <a:gd name="connsiteY1005" fmla="*/ 2156799 h 4449429"/>
              <a:gd name="connsiteX1006" fmla="*/ 11998023 w 18982931"/>
              <a:gd name="connsiteY1006" fmla="*/ 2115639 h 4449429"/>
              <a:gd name="connsiteX1007" fmla="*/ 12010373 w 18982931"/>
              <a:gd name="connsiteY1007" fmla="*/ 2115639 h 4449429"/>
              <a:gd name="connsiteX1008" fmla="*/ 12014490 w 18982931"/>
              <a:gd name="connsiteY1008" fmla="*/ 2185614 h 4449429"/>
              <a:gd name="connsiteX1009" fmla="*/ 12055650 w 18982931"/>
              <a:gd name="connsiteY1009" fmla="*/ 2259703 h 4449429"/>
              <a:gd name="connsiteX1010" fmla="*/ 12109157 w 18982931"/>
              <a:gd name="connsiteY1010" fmla="*/ 2267933 h 4449429"/>
              <a:gd name="connsiteX1011" fmla="*/ 12137972 w 18982931"/>
              <a:gd name="connsiteY1011" fmla="*/ 2580753 h 4449429"/>
              <a:gd name="connsiteX1012" fmla="*/ 12150317 w 18982931"/>
              <a:gd name="connsiteY1012" fmla="*/ 2580753 h 4449429"/>
              <a:gd name="connsiteX1013" fmla="*/ 12179132 w 18982931"/>
              <a:gd name="connsiteY1013" fmla="*/ 2411992 h 4449429"/>
              <a:gd name="connsiteX1014" fmla="*/ 12207942 w 18982931"/>
              <a:gd name="connsiteY1014" fmla="*/ 2160917 h 4449429"/>
              <a:gd name="connsiteX1015" fmla="*/ 12216174 w 18982931"/>
              <a:gd name="connsiteY1015" fmla="*/ 2152686 h 4449429"/>
              <a:gd name="connsiteX1016" fmla="*/ 12331423 w 18982931"/>
              <a:gd name="connsiteY1016" fmla="*/ 2152686 h 4449429"/>
              <a:gd name="connsiteX1017" fmla="*/ 12331423 w 18982931"/>
              <a:gd name="connsiteY1017" fmla="*/ 2317327 h 4449429"/>
              <a:gd name="connsiteX1018" fmla="*/ 12496064 w 18982931"/>
              <a:gd name="connsiteY1018" fmla="*/ 2313208 h 4449429"/>
              <a:gd name="connsiteX1019" fmla="*/ 12557802 w 18982931"/>
              <a:gd name="connsiteY1019" fmla="*/ 2210310 h 4449429"/>
              <a:gd name="connsiteX1020" fmla="*/ 12566034 w 18982931"/>
              <a:gd name="connsiteY1020" fmla="*/ 2206191 h 4449429"/>
              <a:gd name="connsiteX1021" fmla="*/ 12598962 w 18982931"/>
              <a:gd name="connsiteY1021" fmla="*/ 2267933 h 4449429"/>
              <a:gd name="connsiteX1022" fmla="*/ 12607194 w 18982931"/>
              <a:gd name="connsiteY1022" fmla="*/ 2263816 h 4449429"/>
              <a:gd name="connsiteX1023" fmla="*/ 12607194 w 18982931"/>
              <a:gd name="connsiteY1023" fmla="*/ 1461193 h 4449429"/>
              <a:gd name="connsiteX1024" fmla="*/ 12677169 w 18982931"/>
              <a:gd name="connsiteY1024" fmla="*/ 1230695 h 4449429"/>
              <a:gd name="connsiteX1025" fmla="*/ 12920017 w 18982931"/>
              <a:gd name="connsiteY1025" fmla="*/ 1230695 h 4449429"/>
              <a:gd name="connsiteX1026" fmla="*/ 12948827 w 18982931"/>
              <a:gd name="connsiteY1026" fmla="*/ 1490003 h 4449429"/>
              <a:gd name="connsiteX1027" fmla="*/ 12948827 w 18982931"/>
              <a:gd name="connsiteY1027" fmla="*/ 1909838 h 4449429"/>
              <a:gd name="connsiteX1028" fmla="*/ 12948827 w 18982931"/>
              <a:gd name="connsiteY1028" fmla="*/ 1975695 h 4449429"/>
              <a:gd name="connsiteX1029" fmla="*/ 12969405 w 18982931"/>
              <a:gd name="connsiteY1029" fmla="*/ 1979812 h 4449429"/>
              <a:gd name="connsiteX1030" fmla="*/ 12989987 w 18982931"/>
              <a:gd name="connsiteY1030" fmla="*/ 1913955 h 4449429"/>
              <a:gd name="connsiteX1031" fmla="*/ 12989987 w 18982931"/>
              <a:gd name="connsiteY1031" fmla="*/ 1469425 h 4449429"/>
              <a:gd name="connsiteX1032" fmla="*/ 13064076 w 18982931"/>
              <a:gd name="connsiteY1032" fmla="*/ 1395336 h 4449429"/>
              <a:gd name="connsiteX1033" fmla="*/ 13146396 w 18982931"/>
              <a:gd name="connsiteY1033" fmla="*/ 1395336 h 4449429"/>
              <a:gd name="connsiteX1034" fmla="*/ 13146396 w 18982931"/>
              <a:gd name="connsiteY1034" fmla="*/ 1111328 h 4449429"/>
              <a:gd name="connsiteX1035" fmla="*/ 13216366 w 18982931"/>
              <a:gd name="connsiteY1035" fmla="*/ 1103096 h 4449429"/>
              <a:gd name="connsiteX1036" fmla="*/ 13228716 w 18982931"/>
              <a:gd name="connsiteY1036" fmla="*/ 1041358 h 4449429"/>
              <a:gd name="connsiteX1037" fmla="*/ 13368662 w 18982931"/>
              <a:gd name="connsiteY1037" fmla="*/ 1041358 h 4449429"/>
              <a:gd name="connsiteX1038" fmla="*/ 13368662 w 18982931"/>
              <a:gd name="connsiteY1038" fmla="*/ 687379 h 4449429"/>
              <a:gd name="connsiteX1039" fmla="*/ 13483911 w 18982931"/>
              <a:gd name="connsiteY1039" fmla="*/ 687379 h 4449429"/>
              <a:gd name="connsiteX1040" fmla="*/ 13483911 w 18982931"/>
              <a:gd name="connsiteY1040" fmla="*/ 617404 h 4449429"/>
              <a:gd name="connsiteX1041" fmla="*/ 13483911 w 18982931"/>
              <a:gd name="connsiteY1041" fmla="*/ 131714 h 4449429"/>
              <a:gd name="connsiteX1042" fmla="*/ 13541534 w 18982931"/>
              <a:gd name="connsiteY1042" fmla="*/ 74089 h 4449429"/>
              <a:gd name="connsiteX1043" fmla="*/ 13685593 w 18982931"/>
              <a:gd name="connsiteY1043" fmla="*/ 74089 h 4449429"/>
              <a:gd name="connsiteX1044" fmla="*/ 13730872 w 18982931"/>
              <a:gd name="connsiteY1044" fmla="*/ 49392 h 4449429"/>
              <a:gd name="connsiteX1045" fmla="*/ 13739104 w 18982931"/>
              <a:gd name="connsiteY104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6967 w 18982931"/>
              <a:gd name="connsiteY849" fmla="*/ 813476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11112 w 18982931"/>
              <a:gd name="connsiteY865" fmla="*/ 1424146 h 4449429"/>
              <a:gd name="connsiteX866" fmla="*/ 1260505 w 18982931"/>
              <a:gd name="connsiteY866" fmla="*/ 1424146 h 4449429"/>
              <a:gd name="connsiteX867" fmla="*/ 1276969 w 18982931"/>
              <a:gd name="connsiteY867" fmla="*/ 1387099 h 4449429"/>
              <a:gd name="connsiteX868" fmla="*/ 1289312 w 18982931"/>
              <a:gd name="connsiteY868" fmla="*/ 1395331 h 4449429"/>
              <a:gd name="connsiteX869" fmla="*/ 1322242 w 18982931"/>
              <a:gd name="connsiteY869" fmla="*/ 1559973 h 4449429"/>
              <a:gd name="connsiteX870" fmla="*/ 1318126 w 18982931"/>
              <a:gd name="connsiteY870" fmla="*/ 1576437 h 4449429"/>
              <a:gd name="connsiteX871" fmla="*/ 1326360 w 18982931"/>
              <a:gd name="connsiteY871" fmla="*/ 1621715 h 4449429"/>
              <a:gd name="connsiteX872" fmla="*/ 1359290 w 18982931"/>
              <a:gd name="connsiteY872" fmla="*/ 1597020 h 4449429"/>
              <a:gd name="connsiteX873" fmla="*/ 1375751 w 18982931"/>
              <a:gd name="connsiteY873" fmla="*/ 1588787 h 4449429"/>
              <a:gd name="connsiteX874" fmla="*/ 1486884 w 18982931"/>
              <a:gd name="connsiteY874" fmla="*/ 1588787 h 4449429"/>
              <a:gd name="connsiteX875" fmla="*/ 1507466 w 18982931"/>
              <a:gd name="connsiteY875" fmla="*/ 2337905 h 4449429"/>
              <a:gd name="connsiteX876" fmla="*/ 1523929 w 18982931"/>
              <a:gd name="connsiteY876" fmla="*/ 2337905 h 4449429"/>
              <a:gd name="connsiteX877" fmla="*/ 1523929 w 18982931"/>
              <a:gd name="connsiteY877" fmla="*/ 2169146 h 4449429"/>
              <a:gd name="connsiteX878" fmla="*/ 1692685 w 18982931"/>
              <a:gd name="connsiteY878" fmla="*/ 2169146 h 4449429"/>
              <a:gd name="connsiteX879" fmla="*/ 1692685 w 18982931"/>
              <a:gd name="connsiteY879" fmla="*/ 2020968 h 4449429"/>
              <a:gd name="connsiteX880" fmla="*/ 1766772 w 18982931"/>
              <a:gd name="connsiteY880" fmla="*/ 1922183 h 4449429"/>
              <a:gd name="connsiteX881" fmla="*/ 1766772 w 18982931"/>
              <a:gd name="connsiteY881" fmla="*/ 1757542 h 4449429"/>
              <a:gd name="connsiteX882" fmla="*/ 1849095 w 18982931"/>
              <a:gd name="connsiteY882" fmla="*/ 1757542 h 4449429"/>
              <a:gd name="connsiteX883" fmla="*/ 1849095 w 18982931"/>
              <a:gd name="connsiteY883" fmla="*/ 2156799 h 4449429"/>
              <a:gd name="connsiteX884" fmla="*/ 1919070 w 18982931"/>
              <a:gd name="connsiteY884" fmla="*/ 2156799 h 4449429"/>
              <a:gd name="connsiteX885" fmla="*/ 1919070 w 18982931"/>
              <a:gd name="connsiteY885" fmla="*/ 1864559 h 4449429"/>
              <a:gd name="connsiteX886" fmla="*/ 1919070 w 18982931"/>
              <a:gd name="connsiteY886" fmla="*/ 695608 h 4449429"/>
              <a:gd name="connsiteX887" fmla="*/ 2005504 w 18982931"/>
              <a:gd name="connsiteY887" fmla="*/ 609173 h 4449429"/>
              <a:gd name="connsiteX888" fmla="*/ 2026085 w 18982931"/>
              <a:gd name="connsiteY888" fmla="*/ 605054 h 4449429"/>
              <a:gd name="connsiteX889" fmla="*/ 2100174 w 18982931"/>
              <a:gd name="connsiteY889" fmla="*/ 448645 h 4449429"/>
              <a:gd name="connsiteX890" fmla="*/ 2137215 w 18982931"/>
              <a:gd name="connsiteY890" fmla="*/ 407485 h 4449429"/>
              <a:gd name="connsiteX891" fmla="*/ 2194840 w 18982931"/>
              <a:gd name="connsiteY891" fmla="*/ 337515 h 4449429"/>
              <a:gd name="connsiteX892" fmla="*/ 2198958 w 18982931"/>
              <a:gd name="connsiteY892" fmla="*/ 292236 h 4449429"/>
              <a:gd name="connsiteX893" fmla="*/ 2240121 w 18982931"/>
              <a:gd name="connsiteY893" fmla="*/ 358093 h 4449429"/>
              <a:gd name="connsiteX894" fmla="*/ 2273047 w 18982931"/>
              <a:gd name="connsiteY894" fmla="*/ 444532 h 4449429"/>
              <a:gd name="connsiteX895" fmla="*/ 2330670 w 18982931"/>
              <a:gd name="connsiteY895" fmla="*/ 563894 h 4449429"/>
              <a:gd name="connsiteX896" fmla="*/ 2351248 w 18982931"/>
              <a:gd name="connsiteY896" fmla="*/ 613286 h 4449429"/>
              <a:gd name="connsiteX897" fmla="*/ 2429455 w 18982931"/>
              <a:gd name="connsiteY897" fmla="*/ 675029 h 4449429"/>
              <a:gd name="connsiteX898" fmla="*/ 2470614 w 18982931"/>
              <a:gd name="connsiteY898" fmla="*/ 757350 h 4449429"/>
              <a:gd name="connsiteX899" fmla="*/ 2470614 w 18982931"/>
              <a:gd name="connsiteY899" fmla="*/ 1086631 h 4449429"/>
              <a:gd name="connsiteX900" fmla="*/ 2470614 w 18982931"/>
              <a:gd name="connsiteY900" fmla="*/ 2008622 h 4449429"/>
              <a:gd name="connsiteX901" fmla="*/ 2487080 w 18982931"/>
              <a:gd name="connsiteY901" fmla="*/ 2053897 h 4449429"/>
              <a:gd name="connsiteX902" fmla="*/ 2499426 w 18982931"/>
              <a:gd name="connsiteY902" fmla="*/ 1897488 h 4449429"/>
              <a:gd name="connsiteX903" fmla="*/ 2602322 w 18982931"/>
              <a:gd name="connsiteY903" fmla="*/ 1798703 h 4449429"/>
              <a:gd name="connsiteX904" fmla="*/ 2836935 w 18982931"/>
              <a:gd name="connsiteY904" fmla="*/ 1798703 h 4449429"/>
              <a:gd name="connsiteX905" fmla="*/ 2836935 w 18982931"/>
              <a:gd name="connsiteY905" fmla="*/ 1860446 h 4449429"/>
              <a:gd name="connsiteX906" fmla="*/ 2836935 w 18982931"/>
              <a:gd name="connsiteY906" fmla="*/ 2263816 h 4449429"/>
              <a:gd name="connsiteX907" fmla="*/ 2845169 w 18982931"/>
              <a:gd name="connsiteY907" fmla="*/ 2304976 h 4449429"/>
              <a:gd name="connsiteX908" fmla="*/ 2861629 w 18982931"/>
              <a:gd name="connsiteY908" fmla="*/ 2300858 h 4449429"/>
              <a:gd name="connsiteX909" fmla="*/ 2861629 w 18982931"/>
              <a:gd name="connsiteY909" fmla="*/ 2247351 h 4449429"/>
              <a:gd name="connsiteX910" fmla="*/ 2869861 w 18982931"/>
              <a:gd name="connsiteY910" fmla="*/ 1996272 h 4449429"/>
              <a:gd name="connsiteX911" fmla="*/ 2923374 w 18982931"/>
              <a:gd name="connsiteY911" fmla="*/ 1967462 h 4449429"/>
              <a:gd name="connsiteX912" fmla="*/ 2939836 w 18982931"/>
              <a:gd name="connsiteY912" fmla="*/ 2300858 h 4449429"/>
              <a:gd name="connsiteX913" fmla="*/ 2956300 w 18982931"/>
              <a:gd name="connsiteY913" fmla="*/ 2300858 h 4449429"/>
              <a:gd name="connsiteX914" fmla="*/ 2989230 w 18982931"/>
              <a:gd name="connsiteY914" fmla="*/ 2111521 h 4449429"/>
              <a:gd name="connsiteX915" fmla="*/ 3018038 w 18982931"/>
              <a:gd name="connsiteY915" fmla="*/ 2058015 h 4449429"/>
              <a:gd name="connsiteX916" fmla="*/ 3034502 w 18982931"/>
              <a:gd name="connsiteY916" fmla="*/ 2123871 h 4449429"/>
              <a:gd name="connsiteX917" fmla="*/ 3038620 w 18982931"/>
              <a:gd name="connsiteY917" fmla="*/ 2132104 h 4449429"/>
              <a:gd name="connsiteX918" fmla="*/ 3088018 w 18982931"/>
              <a:gd name="connsiteY918" fmla="*/ 2140336 h 4449429"/>
              <a:gd name="connsiteX919" fmla="*/ 3095320 w 18982931"/>
              <a:gd name="connsiteY919" fmla="*/ 2275334 h 4449429"/>
              <a:gd name="connsiteX920" fmla="*/ 3162101 w 18982931"/>
              <a:gd name="connsiteY920" fmla="*/ 2275334 h 4449429"/>
              <a:gd name="connsiteX921" fmla="*/ 3162101 w 18982931"/>
              <a:gd name="connsiteY921" fmla="*/ 1580555 h 4449429"/>
              <a:gd name="connsiteX922" fmla="*/ 3162101 w 18982931"/>
              <a:gd name="connsiteY922" fmla="*/ 1531163 h 4449429"/>
              <a:gd name="connsiteX923" fmla="*/ 3199146 w 18982931"/>
              <a:gd name="connsiteY923" fmla="*/ 1498235 h 4449429"/>
              <a:gd name="connsiteX924" fmla="*/ 3281469 w 18982931"/>
              <a:gd name="connsiteY924" fmla="*/ 1498235 h 4449429"/>
              <a:gd name="connsiteX925" fmla="*/ 3281469 w 18982931"/>
              <a:gd name="connsiteY925" fmla="*/ 1325362 h 4449429"/>
              <a:gd name="connsiteX926" fmla="*/ 3343207 w 18982931"/>
              <a:gd name="connsiteY926" fmla="*/ 1263619 h 4449429"/>
              <a:gd name="connsiteX927" fmla="*/ 3544891 w 18982931"/>
              <a:gd name="connsiteY927" fmla="*/ 1263619 h 4449429"/>
              <a:gd name="connsiteX928" fmla="*/ 3544891 w 18982931"/>
              <a:gd name="connsiteY928" fmla="*/ 712071 h 4449429"/>
              <a:gd name="connsiteX929" fmla="*/ 3561357 w 18982931"/>
              <a:gd name="connsiteY929" fmla="*/ 555662 h 4449429"/>
              <a:gd name="connsiteX930" fmla="*/ 3606633 w 18982931"/>
              <a:gd name="connsiteY930" fmla="*/ 316933 h 4449429"/>
              <a:gd name="connsiteX931" fmla="*/ 3614865 w 18982931"/>
              <a:gd name="connsiteY931" fmla="*/ 279891 h 4449429"/>
              <a:gd name="connsiteX932" fmla="*/ 3676603 w 18982931"/>
              <a:gd name="connsiteY932" fmla="*/ 341628 h 4449429"/>
              <a:gd name="connsiteX933" fmla="*/ 3684835 w 18982931"/>
              <a:gd name="connsiteY933" fmla="*/ 386907 h 4449429"/>
              <a:gd name="connsiteX934" fmla="*/ 3742460 w 18982931"/>
              <a:gd name="connsiteY934" fmla="*/ 481574 h 4449429"/>
              <a:gd name="connsiteX935" fmla="*/ 3763042 w 18982931"/>
              <a:gd name="connsiteY935" fmla="*/ 703838 h 4449429"/>
              <a:gd name="connsiteX936" fmla="*/ 3763042 w 18982931"/>
              <a:gd name="connsiteY936" fmla="*/ 1144256 h 4449429"/>
              <a:gd name="connsiteX937" fmla="*/ 3771275 w 18982931"/>
              <a:gd name="connsiteY937" fmla="*/ 1181298 h 4449429"/>
              <a:gd name="connsiteX938" fmla="*/ 3775390 w 18982931"/>
              <a:gd name="connsiteY938" fmla="*/ 1115443 h 4449429"/>
              <a:gd name="connsiteX939" fmla="*/ 3923568 w 18982931"/>
              <a:gd name="connsiteY939" fmla="*/ 996079 h 4449429"/>
              <a:gd name="connsiteX940" fmla="*/ 3940029 w 18982931"/>
              <a:gd name="connsiteY940" fmla="*/ 1020776 h 4449429"/>
              <a:gd name="connsiteX941" fmla="*/ 3960611 w 18982931"/>
              <a:gd name="connsiteY941" fmla="*/ 1321244 h 4449429"/>
              <a:gd name="connsiteX942" fmla="*/ 3960611 w 18982931"/>
              <a:gd name="connsiteY942" fmla="*/ 1584670 h 4449429"/>
              <a:gd name="connsiteX943" fmla="*/ 3977076 w 18982931"/>
              <a:gd name="connsiteY943" fmla="*/ 1625830 h 4449429"/>
              <a:gd name="connsiteX944" fmla="*/ 4010007 w 18982931"/>
              <a:gd name="connsiteY944" fmla="*/ 1666990 h 4449429"/>
              <a:gd name="connsiteX945" fmla="*/ 4055279 w 18982931"/>
              <a:gd name="connsiteY945" fmla="*/ 1819286 h 4449429"/>
              <a:gd name="connsiteX946" fmla="*/ 4104670 w 18982931"/>
              <a:gd name="connsiteY946" fmla="*/ 1819286 h 4449429"/>
              <a:gd name="connsiteX947" fmla="*/ 4108788 w 18982931"/>
              <a:gd name="connsiteY947" fmla="*/ 1741079 h 4449429"/>
              <a:gd name="connsiteX948" fmla="*/ 4211689 w 18982931"/>
              <a:gd name="connsiteY948" fmla="*/ 1741079 h 4449429"/>
              <a:gd name="connsiteX949" fmla="*/ 4252847 w 18982931"/>
              <a:gd name="connsiteY949" fmla="*/ 1559973 h 4449429"/>
              <a:gd name="connsiteX950" fmla="*/ 4265197 w 18982931"/>
              <a:gd name="connsiteY950" fmla="*/ 1559973 h 4449429"/>
              <a:gd name="connsiteX951" fmla="*/ 4277546 w 18982931"/>
              <a:gd name="connsiteY951" fmla="*/ 1592900 h 4449429"/>
              <a:gd name="connsiteX952" fmla="*/ 4302239 w 18982931"/>
              <a:gd name="connsiteY952" fmla="*/ 1708150 h 4449429"/>
              <a:gd name="connsiteX953" fmla="*/ 4368100 w 18982931"/>
              <a:gd name="connsiteY953" fmla="*/ 1741079 h 4449429"/>
              <a:gd name="connsiteX954" fmla="*/ 4363984 w 18982931"/>
              <a:gd name="connsiteY954" fmla="*/ 1634062 h 4449429"/>
              <a:gd name="connsiteX955" fmla="*/ 4372218 w 18982931"/>
              <a:gd name="connsiteY955" fmla="*/ 839670 h 4449429"/>
              <a:gd name="connsiteX956" fmla="*/ 4442184 w 18982931"/>
              <a:gd name="connsiteY956" fmla="*/ 279891 h 4449429"/>
              <a:gd name="connsiteX957" fmla="*/ 4479230 w 18982931"/>
              <a:gd name="connsiteY957" fmla="*/ 234611 h 4449429"/>
              <a:gd name="connsiteX958" fmla="*/ 4520394 w 18982931"/>
              <a:gd name="connsiteY958" fmla="*/ 284004 h 4449429"/>
              <a:gd name="connsiteX959" fmla="*/ 4549200 w 18982931"/>
              <a:gd name="connsiteY959" fmla="*/ 440413 h 4449429"/>
              <a:gd name="connsiteX960" fmla="*/ 4680914 w 18982931"/>
              <a:gd name="connsiteY960" fmla="*/ 395140 h 4449429"/>
              <a:gd name="connsiteX961" fmla="*/ 4759121 w 18982931"/>
              <a:gd name="connsiteY961" fmla="*/ 460995 h 4449429"/>
              <a:gd name="connsiteX962" fmla="*/ 4771466 w 18982931"/>
              <a:gd name="connsiteY962" fmla="*/ 493924 h 4449429"/>
              <a:gd name="connsiteX963" fmla="*/ 4888657 w 18982931"/>
              <a:gd name="connsiteY963" fmla="*/ 747622 h 4449429"/>
              <a:gd name="connsiteX964" fmla="*/ 4888893 w 18982931"/>
              <a:gd name="connsiteY964" fmla="*/ 807315 h 4449429"/>
              <a:gd name="connsiteX965" fmla="*/ 4856617 w 18982931"/>
              <a:gd name="connsiteY965" fmla="*/ 807315 h 4449429"/>
              <a:gd name="connsiteX966" fmla="*/ 4856617 w 18982931"/>
              <a:gd name="connsiteY966" fmla="*/ 944475 h 4449429"/>
              <a:gd name="connsiteX967" fmla="*/ 4888332 w 18982931"/>
              <a:gd name="connsiteY967" fmla="*/ 944475 h 4449429"/>
              <a:gd name="connsiteX968" fmla="*/ 4888325 w 18982931"/>
              <a:gd name="connsiteY968" fmla="*/ 945600 h 4449429"/>
              <a:gd name="connsiteX969" fmla="*/ 4890835 w 18982931"/>
              <a:gd name="connsiteY969" fmla="*/ 1609365 h 4449429"/>
              <a:gd name="connsiteX970" fmla="*/ 4952574 w 18982931"/>
              <a:gd name="connsiteY970" fmla="*/ 1617597 h 4449429"/>
              <a:gd name="connsiteX971" fmla="*/ 4952574 w 18982931"/>
              <a:gd name="connsiteY971" fmla="*/ 1868678 h 4449429"/>
              <a:gd name="connsiteX972" fmla="*/ 4956691 w 18982931"/>
              <a:gd name="connsiteY972" fmla="*/ 1905720 h 4449429"/>
              <a:gd name="connsiteX973" fmla="*/ 4981387 w 18982931"/>
              <a:gd name="connsiteY973" fmla="*/ 1967462 h 4449429"/>
              <a:gd name="connsiteX974" fmla="*/ 4981387 w 18982931"/>
              <a:gd name="connsiteY974" fmla="*/ 2058015 h 4449429"/>
              <a:gd name="connsiteX975" fmla="*/ 5001966 w 18982931"/>
              <a:gd name="connsiteY975" fmla="*/ 2086824 h 4449429"/>
              <a:gd name="connsiteX976" fmla="*/ 5018429 w 18982931"/>
              <a:gd name="connsiteY976" fmla="*/ 2078592 h 4449429"/>
              <a:gd name="connsiteX977" fmla="*/ 5018429 w 18982931"/>
              <a:gd name="connsiteY977" fmla="*/ 1881023 h 4449429"/>
              <a:gd name="connsiteX978" fmla="*/ 5018429 w 18982931"/>
              <a:gd name="connsiteY978" fmla="*/ 1366522 h 4449429"/>
              <a:gd name="connsiteX979" fmla="*/ 5034894 w 18982931"/>
              <a:gd name="connsiteY979" fmla="*/ 864367 h 4449429"/>
              <a:gd name="connsiteX980" fmla="*/ 5067821 w 18982931"/>
              <a:gd name="connsiteY980" fmla="*/ 197569 h 4449429"/>
              <a:gd name="connsiteX981" fmla="*/ 5080173 w 18982931"/>
              <a:gd name="connsiteY981" fmla="*/ 102899 h 4449429"/>
              <a:gd name="connsiteX982" fmla="*/ 5216000 w 18982931"/>
              <a:gd name="connsiteY982" fmla="*/ 37042 h 4449429"/>
              <a:gd name="connsiteX983" fmla="*/ 5248927 w 18982931"/>
              <a:gd name="connsiteY983" fmla="*/ 69972 h 4449429"/>
              <a:gd name="connsiteX984" fmla="*/ 5372409 w 18982931"/>
              <a:gd name="connsiteY984" fmla="*/ 69972 h 4449429"/>
              <a:gd name="connsiteX985" fmla="*/ 5434151 w 18982931"/>
              <a:gd name="connsiteY985" fmla="*/ 131714 h 4449429"/>
              <a:gd name="connsiteX986" fmla="*/ 5434151 w 18982931"/>
              <a:gd name="connsiteY986" fmla="*/ 382788 h 4449429"/>
              <a:gd name="connsiteX987" fmla="*/ 5434151 w 18982931"/>
              <a:gd name="connsiteY987" fmla="*/ 683261 h 4449429"/>
              <a:gd name="connsiteX988" fmla="*/ 5545282 w 18982931"/>
              <a:gd name="connsiteY988" fmla="*/ 687375 h 4449429"/>
              <a:gd name="connsiteX989" fmla="*/ 5545282 w 18982931"/>
              <a:gd name="connsiteY989" fmla="*/ 1045471 h 4449429"/>
              <a:gd name="connsiteX990" fmla="*/ 5676994 w 18982931"/>
              <a:gd name="connsiteY990" fmla="*/ 1045471 h 4449429"/>
              <a:gd name="connsiteX991" fmla="*/ 5685227 w 18982931"/>
              <a:gd name="connsiteY991" fmla="*/ 1103096 h 4449429"/>
              <a:gd name="connsiteX992" fmla="*/ 5759314 w 18982931"/>
              <a:gd name="connsiteY992" fmla="*/ 1193648 h 4449429"/>
              <a:gd name="connsiteX993" fmla="*/ 5759314 w 18982931"/>
              <a:gd name="connsiteY993" fmla="*/ 1395331 h 4449429"/>
              <a:gd name="connsiteX994" fmla="*/ 5825171 w 18982931"/>
              <a:gd name="connsiteY994" fmla="*/ 1395331 h 4449429"/>
              <a:gd name="connsiteX995" fmla="*/ 5903378 w 18982931"/>
              <a:gd name="connsiteY995" fmla="*/ 1477653 h 4449429"/>
              <a:gd name="connsiteX996" fmla="*/ 5903378 w 18982931"/>
              <a:gd name="connsiteY996" fmla="*/ 1918070 h 4449429"/>
              <a:gd name="connsiteX997" fmla="*/ 5936306 w 18982931"/>
              <a:gd name="connsiteY997" fmla="*/ 1975695 h 4449429"/>
              <a:gd name="connsiteX998" fmla="*/ 5965115 w 18982931"/>
              <a:gd name="connsiteY998" fmla="*/ 1275969 h 4449429"/>
              <a:gd name="connsiteX999" fmla="*/ 5969235 w 18982931"/>
              <a:gd name="connsiteY999" fmla="*/ 1238922 h 4449429"/>
              <a:gd name="connsiteX1000" fmla="*/ 6166804 w 18982931"/>
              <a:gd name="connsiteY1000" fmla="*/ 1238922 h 4449429"/>
              <a:gd name="connsiteX1001" fmla="*/ 6216196 w 18982931"/>
              <a:gd name="connsiteY1001" fmla="*/ 1288315 h 4449429"/>
              <a:gd name="connsiteX1002" fmla="*/ 6236774 w 18982931"/>
              <a:gd name="connsiteY1002" fmla="*/ 1428261 h 4449429"/>
              <a:gd name="connsiteX1003" fmla="*/ 6273821 w 18982931"/>
              <a:gd name="connsiteY1003" fmla="*/ 1498235 h 4449429"/>
              <a:gd name="connsiteX1004" fmla="*/ 6273821 w 18982931"/>
              <a:gd name="connsiteY1004" fmla="*/ 2230888 h 4449429"/>
              <a:gd name="connsiteX1005" fmla="*/ 6277935 w 18982931"/>
              <a:gd name="connsiteY1005" fmla="*/ 2280280 h 4449429"/>
              <a:gd name="connsiteX1006" fmla="*/ 6319095 w 18982931"/>
              <a:gd name="connsiteY1006" fmla="*/ 2193841 h 4449429"/>
              <a:gd name="connsiteX1007" fmla="*/ 6364373 w 18982931"/>
              <a:gd name="connsiteY1007" fmla="*/ 2288513 h 4449429"/>
              <a:gd name="connsiteX1008" fmla="*/ 6389068 w 18982931"/>
              <a:gd name="connsiteY1008" fmla="*/ 2313208 h 4449429"/>
              <a:gd name="connsiteX1009" fmla="*/ 6541355 w 18982931"/>
              <a:gd name="connsiteY1009" fmla="*/ 2313208 h 4449429"/>
              <a:gd name="connsiteX1010" fmla="*/ 6541355 w 18982931"/>
              <a:gd name="connsiteY1010" fmla="*/ 2148567 h 4449429"/>
              <a:gd name="connsiteX1011" fmla="*/ 6660723 w 18982931"/>
              <a:gd name="connsiteY1011" fmla="*/ 2148567 h 4449429"/>
              <a:gd name="connsiteX1012" fmla="*/ 6660723 w 18982931"/>
              <a:gd name="connsiteY1012" fmla="*/ 2259698 h 4449429"/>
              <a:gd name="connsiteX1013" fmla="*/ 6705999 w 18982931"/>
              <a:gd name="connsiteY1013" fmla="*/ 2551938 h 4449429"/>
              <a:gd name="connsiteX1014" fmla="*/ 6714228 w 18982931"/>
              <a:gd name="connsiteY1014" fmla="*/ 2580748 h 4449429"/>
              <a:gd name="connsiteX1015" fmla="*/ 6722461 w 18982931"/>
              <a:gd name="connsiteY1015" fmla="*/ 2576634 h 4449429"/>
              <a:gd name="connsiteX1016" fmla="*/ 6751278 w 18982931"/>
              <a:gd name="connsiteY1016" fmla="*/ 2263816 h 4449429"/>
              <a:gd name="connsiteX1017" fmla="*/ 6800669 w 18982931"/>
              <a:gd name="connsiteY1017" fmla="*/ 2255583 h 4449429"/>
              <a:gd name="connsiteX1018" fmla="*/ 6837709 w 18982931"/>
              <a:gd name="connsiteY1018" fmla="*/ 2181496 h 4449429"/>
              <a:gd name="connsiteX1019" fmla="*/ 6841831 w 18982931"/>
              <a:gd name="connsiteY1019" fmla="*/ 2152681 h 4449429"/>
              <a:gd name="connsiteX1020" fmla="*/ 6845941 w 18982931"/>
              <a:gd name="connsiteY1020" fmla="*/ 2115639 h 4449429"/>
              <a:gd name="connsiteX1021" fmla="*/ 6857139 w 18982931"/>
              <a:gd name="connsiteY1021" fmla="*/ 2115639 h 4449429"/>
              <a:gd name="connsiteX1022" fmla="*/ 6899298 w 18982931"/>
              <a:gd name="connsiteY1022" fmla="*/ 2109470 h 4449429"/>
              <a:gd name="connsiteX1023" fmla="*/ 6922965 w 18982931"/>
              <a:gd name="connsiteY1023" fmla="*/ 2140339 h 4449429"/>
              <a:gd name="connsiteX1024" fmla="*/ 7009406 w 18982931"/>
              <a:gd name="connsiteY1024" fmla="*/ 2070365 h 4449429"/>
              <a:gd name="connsiteX1025" fmla="*/ 7145231 w 18982931"/>
              <a:gd name="connsiteY1025" fmla="*/ 2066247 h 4449429"/>
              <a:gd name="connsiteX1026" fmla="*/ 7145231 w 18982931"/>
              <a:gd name="connsiteY1026" fmla="*/ 1901605 h 4449429"/>
              <a:gd name="connsiteX1027" fmla="*/ 7145231 w 18982931"/>
              <a:gd name="connsiteY1027" fmla="*/ 1769896 h 4449429"/>
              <a:gd name="connsiteX1028" fmla="*/ 7215204 w 18982931"/>
              <a:gd name="connsiteY1028" fmla="*/ 1597024 h 4449429"/>
              <a:gd name="connsiteX1029" fmla="*/ 7285174 w 18982931"/>
              <a:gd name="connsiteY1029" fmla="*/ 1753433 h 4449429"/>
              <a:gd name="connsiteX1030" fmla="*/ 7297524 w 18982931"/>
              <a:gd name="connsiteY1030" fmla="*/ 2062134 h 4449429"/>
              <a:gd name="connsiteX1031" fmla="*/ 7367494 w 18982931"/>
              <a:gd name="connsiteY1031" fmla="*/ 2066247 h 4449429"/>
              <a:gd name="connsiteX1032" fmla="*/ 7371610 w 18982931"/>
              <a:gd name="connsiteY1032" fmla="*/ 2148567 h 4449429"/>
              <a:gd name="connsiteX1033" fmla="*/ 7462167 w 18982931"/>
              <a:gd name="connsiteY1033" fmla="*/ 2148567 h 4449429"/>
              <a:gd name="connsiteX1034" fmla="*/ 7462167 w 18982931"/>
              <a:gd name="connsiteY1034" fmla="*/ 2095061 h 4449429"/>
              <a:gd name="connsiteX1035" fmla="*/ 7462167 w 18982931"/>
              <a:gd name="connsiteY1035" fmla="*/ 1597024 h 4449429"/>
              <a:gd name="connsiteX1036" fmla="*/ 7482743 w 18982931"/>
              <a:gd name="connsiteY1036" fmla="*/ 1008430 h 4449429"/>
              <a:gd name="connsiteX1037" fmla="*/ 7495096 w 18982931"/>
              <a:gd name="connsiteY1037" fmla="*/ 921991 h 4449429"/>
              <a:gd name="connsiteX1038" fmla="*/ 7536254 w 18982931"/>
              <a:gd name="connsiteY1038" fmla="*/ 934341 h 4449429"/>
              <a:gd name="connsiteX1039" fmla="*/ 7577416 w 18982931"/>
              <a:gd name="connsiteY1039" fmla="*/ 563899 h 4449429"/>
              <a:gd name="connsiteX1040" fmla="*/ 7589759 w 18982931"/>
              <a:gd name="connsiteY1040" fmla="*/ 563899 h 4449429"/>
              <a:gd name="connsiteX1041" fmla="*/ 7639153 w 18982931"/>
              <a:gd name="connsiteY1041" fmla="*/ 975501 h 4449429"/>
              <a:gd name="connsiteX1042" fmla="*/ 7655614 w 18982931"/>
              <a:gd name="connsiteY1042" fmla="*/ 926109 h 4449429"/>
              <a:gd name="connsiteX1043" fmla="*/ 7667968 w 18982931"/>
              <a:gd name="connsiteY1043" fmla="*/ 926109 h 4449429"/>
              <a:gd name="connsiteX1044" fmla="*/ 7676196 w 18982931"/>
              <a:gd name="connsiteY1044" fmla="*/ 1037243 h 4449429"/>
              <a:gd name="connsiteX1045" fmla="*/ 7676196 w 18982931"/>
              <a:gd name="connsiteY1045" fmla="*/ 2049787 h 4449429"/>
              <a:gd name="connsiteX1046" fmla="*/ 7705009 w 18982931"/>
              <a:gd name="connsiteY1046" fmla="*/ 2267935 h 4449429"/>
              <a:gd name="connsiteX1047" fmla="*/ 7750287 w 18982931"/>
              <a:gd name="connsiteY1047" fmla="*/ 2469622 h 4449429"/>
              <a:gd name="connsiteX1048" fmla="*/ 7849072 w 18982931"/>
              <a:gd name="connsiteY1048" fmla="*/ 2469622 h 4449429"/>
              <a:gd name="connsiteX1049" fmla="*/ 7849072 w 18982931"/>
              <a:gd name="connsiteY1049" fmla="*/ 2284398 h 4449429"/>
              <a:gd name="connsiteX1050" fmla="*/ 7919042 w 18982931"/>
              <a:gd name="connsiteY1050" fmla="*/ 2284398 h 4449429"/>
              <a:gd name="connsiteX1051" fmla="*/ 7919042 w 18982931"/>
              <a:gd name="connsiteY1051" fmla="*/ 2473736 h 4449429"/>
              <a:gd name="connsiteX1052" fmla="*/ 8108380 w 18982931"/>
              <a:gd name="connsiteY1052" fmla="*/ 2473736 h 4449429"/>
              <a:gd name="connsiteX1053" fmla="*/ 8142338 w 18982931"/>
              <a:gd name="connsiteY1053" fmla="*/ 2481454 h 4449429"/>
              <a:gd name="connsiteX1054" fmla="*/ 8144242 w 18982931"/>
              <a:gd name="connsiteY1054" fmla="*/ 2485067 h 4449429"/>
              <a:gd name="connsiteX1055" fmla="*/ 8144242 w 18982931"/>
              <a:gd name="connsiteY1055" fmla="*/ 1280084 h 4449429"/>
              <a:gd name="connsiteX1056" fmla="*/ 8189518 w 18982931"/>
              <a:gd name="connsiteY1056" fmla="*/ 1115443 h 4449429"/>
              <a:gd name="connsiteX1057" fmla="*/ 8230679 w 18982931"/>
              <a:gd name="connsiteY1057" fmla="*/ 1090746 h 4449429"/>
              <a:gd name="connsiteX1058" fmla="*/ 8477642 w 18982931"/>
              <a:gd name="connsiteY1058" fmla="*/ 1090746 h 4449429"/>
              <a:gd name="connsiteX1059" fmla="*/ 8518799 w 18982931"/>
              <a:gd name="connsiteY1059" fmla="*/ 1111328 h 4449429"/>
              <a:gd name="connsiteX1060" fmla="*/ 8568194 w 18982931"/>
              <a:gd name="connsiteY1060" fmla="*/ 1288315 h 4449429"/>
              <a:gd name="connsiteX1061" fmla="*/ 8572304 w 18982931"/>
              <a:gd name="connsiteY1061" fmla="*/ 2152681 h 4449429"/>
              <a:gd name="connsiteX1062" fmla="*/ 8572304 w 18982931"/>
              <a:gd name="connsiteY1062" fmla="*/ 2222656 h 4449429"/>
              <a:gd name="connsiteX1063" fmla="*/ 8827499 w 18982931"/>
              <a:gd name="connsiteY1063" fmla="*/ 2222656 h 4449429"/>
              <a:gd name="connsiteX1064" fmla="*/ 8827499 w 18982931"/>
              <a:gd name="connsiteY1064" fmla="*/ 2053897 h 4449429"/>
              <a:gd name="connsiteX1065" fmla="*/ 8827499 w 18982931"/>
              <a:gd name="connsiteY1065" fmla="*/ 1996272 h 4449429"/>
              <a:gd name="connsiteX1066" fmla="*/ 8926285 w 18982931"/>
              <a:gd name="connsiteY1066" fmla="*/ 1876910 h 4449429"/>
              <a:gd name="connsiteX1067" fmla="*/ 8926285 w 18982931"/>
              <a:gd name="connsiteY1067" fmla="*/ 1757542 h 4449429"/>
              <a:gd name="connsiteX1068" fmla="*/ 8926285 w 18982931"/>
              <a:gd name="connsiteY1068" fmla="*/ 1527045 h 4449429"/>
              <a:gd name="connsiteX1069" fmla="*/ 8950980 w 18982931"/>
              <a:gd name="connsiteY1069" fmla="*/ 1432378 h 4449429"/>
              <a:gd name="connsiteX1070" fmla="*/ 8950980 w 18982931"/>
              <a:gd name="connsiteY1070" fmla="*/ 1424146 h 4449429"/>
              <a:gd name="connsiteX1071" fmla="*/ 8983911 w 18982931"/>
              <a:gd name="connsiteY1071" fmla="*/ 1107210 h 4449429"/>
              <a:gd name="connsiteX1072" fmla="*/ 8992140 w 18982931"/>
              <a:gd name="connsiteY1072" fmla="*/ 1049586 h 4449429"/>
              <a:gd name="connsiteX1073" fmla="*/ 9012723 w 18982931"/>
              <a:gd name="connsiteY1073" fmla="*/ 1049586 h 4449429"/>
              <a:gd name="connsiteX1074" fmla="*/ 9049767 w 18982931"/>
              <a:gd name="connsiteY1074" fmla="*/ 1325362 h 4449429"/>
              <a:gd name="connsiteX1075" fmla="*/ 9115624 w 18982931"/>
              <a:gd name="connsiteY1075" fmla="*/ 1329476 h 4449429"/>
              <a:gd name="connsiteX1076" fmla="*/ 9165014 w 18982931"/>
              <a:gd name="connsiteY1076" fmla="*/ 1436493 h 4449429"/>
              <a:gd name="connsiteX1077" fmla="*/ 9181479 w 18982931"/>
              <a:gd name="connsiteY1077" fmla="*/ 1494116 h 4449429"/>
              <a:gd name="connsiteX1078" fmla="*/ 9181479 w 18982931"/>
              <a:gd name="connsiteY1078" fmla="*/ 1823399 h 4449429"/>
              <a:gd name="connsiteX1079" fmla="*/ 9181479 w 18982931"/>
              <a:gd name="connsiteY1079" fmla="*/ 1881023 h 4449429"/>
              <a:gd name="connsiteX1080" fmla="*/ 9280267 w 18982931"/>
              <a:gd name="connsiteY1080" fmla="*/ 1881023 h 4449429"/>
              <a:gd name="connsiteX1081" fmla="*/ 9280267 w 18982931"/>
              <a:gd name="connsiteY1081" fmla="*/ 1815166 h 4449429"/>
              <a:gd name="connsiteX1082" fmla="*/ 9280267 w 18982931"/>
              <a:gd name="connsiteY1082" fmla="*/ 304587 h 4449429"/>
              <a:gd name="connsiteX1083" fmla="*/ 9346122 w 18982931"/>
              <a:gd name="connsiteY1083" fmla="*/ 238731 h 4449429"/>
              <a:gd name="connsiteX1084" fmla="*/ 9453137 w 18982931"/>
              <a:gd name="connsiteY1084" fmla="*/ 341628 h 4449429"/>
              <a:gd name="connsiteX1085" fmla="*/ 9453137 w 18982931"/>
              <a:gd name="connsiteY1085" fmla="*/ 1815166 h 4449429"/>
              <a:gd name="connsiteX1086" fmla="*/ 9453137 w 18982931"/>
              <a:gd name="connsiteY1086" fmla="*/ 1876910 h 4449429"/>
              <a:gd name="connsiteX1087" fmla="*/ 9551919 w 18982931"/>
              <a:gd name="connsiteY1087" fmla="*/ 1876910 h 4449429"/>
              <a:gd name="connsiteX1088" fmla="*/ 9551919 w 18982931"/>
              <a:gd name="connsiteY1088" fmla="*/ 1724614 h 4449429"/>
              <a:gd name="connsiteX1089" fmla="*/ 9551919 w 18982931"/>
              <a:gd name="connsiteY1089" fmla="*/ 1481771 h 4449429"/>
              <a:gd name="connsiteX1090" fmla="*/ 9597198 w 18982931"/>
              <a:gd name="connsiteY1090" fmla="*/ 1374754 h 4449429"/>
              <a:gd name="connsiteX1091" fmla="*/ 9613662 w 18982931"/>
              <a:gd name="connsiteY1091" fmla="*/ 1325362 h 4449429"/>
              <a:gd name="connsiteX1092" fmla="*/ 9683632 w 18982931"/>
              <a:gd name="connsiteY1092" fmla="*/ 1325362 h 4449429"/>
              <a:gd name="connsiteX1093" fmla="*/ 9683632 w 18982931"/>
              <a:gd name="connsiteY1093" fmla="*/ 1522931 h 4449429"/>
              <a:gd name="connsiteX1094" fmla="*/ 9819464 w 18982931"/>
              <a:gd name="connsiteY1094" fmla="*/ 1522931 h 4449429"/>
              <a:gd name="connsiteX1095" fmla="*/ 9819464 w 18982931"/>
              <a:gd name="connsiteY1095" fmla="*/ 1720501 h 4449429"/>
              <a:gd name="connsiteX1096" fmla="*/ 9819464 w 18982931"/>
              <a:gd name="connsiteY1096" fmla="*/ 1835749 h 4449429"/>
              <a:gd name="connsiteX1097" fmla="*/ 9868856 w 18982931"/>
              <a:gd name="connsiteY1097" fmla="*/ 1885142 h 4449429"/>
              <a:gd name="connsiteX1098" fmla="*/ 9922361 w 18982931"/>
              <a:gd name="connsiteY1098" fmla="*/ 1938648 h 4449429"/>
              <a:gd name="connsiteX1099" fmla="*/ 9922361 w 18982931"/>
              <a:gd name="connsiteY1099" fmla="*/ 2226770 h 4449429"/>
              <a:gd name="connsiteX1100" fmla="*/ 10189906 w 18982931"/>
              <a:gd name="connsiteY1100" fmla="*/ 2226770 h 4449429"/>
              <a:gd name="connsiteX1101" fmla="*/ 10189906 w 18982931"/>
              <a:gd name="connsiteY1101" fmla="*/ 1864559 h 4449429"/>
              <a:gd name="connsiteX1102" fmla="*/ 10251644 w 18982931"/>
              <a:gd name="connsiteY1102" fmla="*/ 1852213 h 4449429"/>
              <a:gd name="connsiteX1103" fmla="*/ 10251644 w 18982931"/>
              <a:gd name="connsiteY1103" fmla="*/ 1465306 h 4449429"/>
              <a:gd name="connsiteX1104" fmla="*/ 10198137 w 18982931"/>
              <a:gd name="connsiteY1104" fmla="*/ 1461188 h 4449429"/>
              <a:gd name="connsiteX1105" fmla="*/ 10198137 w 18982931"/>
              <a:gd name="connsiteY1105" fmla="*/ 1317129 h 4449429"/>
              <a:gd name="connsiteX1106" fmla="*/ 10572694 w 18982931"/>
              <a:gd name="connsiteY1106" fmla="*/ 1317129 h 4449429"/>
              <a:gd name="connsiteX1107" fmla="*/ 10572694 w 18982931"/>
              <a:gd name="connsiteY1107" fmla="*/ 2140336 h 4449429"/>
              <a:gd name="connsiteX1108" fmla="*/ 10642669 w 18982931"/>
              <a:gd name="connsiteY1108" fmla="*/ 2144449 h 4449429"/>
              <a:gd name="connsiteX1109" fmla="*/ 10642669 w 18982931"/>
              <a:gd name="connsiteY1109" fmla="*/ 2477849 h 4449429"/>
              <a:gd name="connsiteX1110" fmla="*/ 10885512 w 18982931"/>
              <a:gd name="connsiteY1110" fmla="*/ 2477849 h 4449429"/>
              <a:gd name="connsiteX1111" fmla="*/ 10885512 w 18982931"/>
              <a:gd name="connsiteY1111" fmla="*/ 2292626 h 4449429"/>
              <a:gd name="connsiteX1112" fmla="*/ 10959601 w 18982931"/>
              <a:gd name="connsiteY1112" fmla="*/ 2292626 h 4449429"/>
              <a:gd name="connsiteX1113" fmla="*/ 10959601 w 18982931"/>
              <a:gd name="connsiteY1113" fmla="*/ 2477849 h 4449429"/>
              <a:gd name="connsiteX1114" fmla="*/ 11066618 w 18982931"/>
              <a:gd name="connsiteY1114" fmla="*/ 2477849 h 4449429"/>
              <a:gd name="connsiteX1115" fmla="*/ 11107778 w 18982931"/>
              <a:gd name="connsiteY1115" fmla="*/ 2284395 h 4449429"/>
              <a:gd name="connsiteX1116" fmla="*/ 11136593 w 18982931"/>
              <a:gd name="connsiteY1116" fmla="*/ 2053897 h 4449429"/>
              <a:gd name="connsiteX1117" fmla="*/ 11136593 w 18982931"/>
              <a:gd name="connsiteY1117" fmla="*/ 1061936 h 4449429"/>
              <a:gd name="connsiteX1118" fmla="*/ 11148938 w 18982931"/>
              <a:gd name="connsiteY1118" fmla="*/ 938454 h 4449429"/>
              <a:gd name="connsiteX1119" fmla="*/ 11161288 w 18982931"/>
              <a:gd name="connsiteY1119" fmla="*/ 938454 h 4449429"/>
              <a:gd name="connsiteX1120" fmla="*/ 11177753 w 18982931"/>
              <a:gd name="connsiteY1120" fmla="*/ 983729 h 4449429"/>
              <a:gd name="connsiteX1121" fmla="*/ 11231258 w 18982931"/>
              <a:gd name="connsiteY1121" fmla="*/ 572126 h 4449429"/>
              <a:gd name="connsiteX1122" fmla="*/ 11243610 w 18982931"/>
              <a:gd name="connsiteY1122" fmla="*/ 572126 h 4449429"/>
              <a:gd name="connsiteX1123" fmla="*/ 11284770 w 18982931"/>
              <a:gd name="connsiteY1123" fmla="*/ 946687 h 4449429"/>
              <a:gd name="connsiteX1124" fmla="*/ 11325929 w 18982931"/>
              <a:gd name="connsiteY1124" fmla="*/ 934337 h 4449429"/>
              <a:gd name="connsiteX1125" fmla="*/ 11342394 w 18982931"/>
              <a:gd name="connsiteY1125" fmla="*/ 1061936 h 4449429"/>
              <a:gd name="connsiteX1126" fmla="*/ 11342394 w 18982931"/>
              <a:gd name="connsiteY1126" fmla="*/ 1300666 h 4449429"/>
              <a:gd name="connsiteX1127" fmla="*/ 11358857 w 18982931"/>
              <a:gd name="connsiteY1127" fmla="*/ 2132104 h 4449429"/>
              <a:gd name="connsiteX1128" fmla="*/ 11362976 w 18982931"/>
              <a:gd name="connsiteY1128" fmla="*/ 2165031 h 4449429"/>
              <a:gd name="connsiteX1129" fmla="*/ 11453524 w 18982931"/>
              <a:gd name="connsiteY1129" fmla="*/ 2165031 h 4449429"/>
              <a:gd name="connsiteX1130" fmla="*/ 11457643 w 18982931"/>
              <a:gd name="connsiteY1130" fmla="*/ 2082711 h 4449429"/>
              <a:gd name="connsiteX1131" fmla="*/ 11535845 w 18982931"/>
              <a:gd name="connsiteY1131" fmla="*/ 2078592 h 4449429"/>
              <a:gd name="connsiteX1132" fmla="*/ 11535845 w 18982931"/>
              <a:gd name="connsiteY1132" fmla="*/ 2004505 h 4449429"/>
              <a:gd name="connsiteX1133" fmla="*/ 11548195 w 18982931"/>
              <a:gd name="connsiteY1133" fmla="*/ 1736964 h 4449429"/>
              <a:gd name="connsiteX1134" fmla="*/ 11609938 w 18982931"/>
              <a:gd name="connsiteY1134" fmla="*/ 1609365 h 4449429"/>
              <a:gd name="connsiteX1135" fmla="*/ 11688140 w 18982931"/>
              <a:gd name="connsiteY1135" fmla="*/ 1765774 h 4449429"/>
              <a:gd name="connsiteX1136" fmla="*/ 11688140 w 18982931"/>
              <a:gd name="connsiteY1136" fmla="*/ 2082711 h 4449429"/>
              <a:gd name="connsiteX1137" fmla="*/ 11910406 w 18982931"/>
              <a:gd name="connsiteY1137" fmla="*/ 2148567 h 4449429"/>
              <a:gd name="connsiteX1138" fmla="*/ 11988608 w 18982931"/>
              <a:gd name="connsiteY1138" fmla="*/ 2119754 h 4449429"/>
              <a:gd name="connsiteX1139" fmla="*/ 11991181 w 18982931"/>
              <a:gd name="connsiteY1139" fmla="*/ 2153197 h 4449429"/>
              <a:gd name="connsiteX1140" fmla="*/ 11993908 w 18982931"/>
              <a:gd name="connsiteY1140" fmla="*/ 2158900 h 4449429"/>
              <a:gd name="connsiteX1141" fmla="*/ 11993908 w 18982931"/>
              <a:gd name="connsiteY1141" fmla="*/ 2156799 h 4449429"/>
              <a:gd name="connsiteX1142" fmla="*/ 11998023 w 18982931"/>
              <a:gd name="connsiteY1142" fmla="*/ 2115639 h 4449429"/>
              <a:gd name="connsiteX1143" fmla="*/ 12010373 w 18982931"/>
              <a:gd name="connsiteY1143" fmla="*/ 2115639 h 4449429"/>
              <a:gd name="connsiteX1144" fmla="*/ 12014490 w 18982931"/>
              <a:gd name="connsiteY1144" fmla="*/ 2185614 h 4449429"/>
              <a:gd name="connsiteX1145" fmla="*/ 12055650 w 18982931"/>
              <a:gd name="connsiteY1145" fmla="*/ 2259703 h 4449429"/>
              <a:gd name="connsiteX1146" fmla="*/ 12109157 w 18982931"/>
              <a:gd name="connsiteY1146" fmla="*/ 2267933 h 4449429"/>
              <a:gd name="connsiteX1147" fmla="*/ 12137972 w 18982931"/>
              <a:gd name="connsiteY1147" fmla="*/ 2580753 h 4449429"/>
              <a:gd name="connsiteX1148" fmla="*/ 12150317 w 18982931"/>
              <a:gd name="connsiteY1148" fmla="*/ 2580753 h 4449429"/>
              <a:gd name="connsiteX1149" fmla="*/ 12179132 w 18982931"/>
              <a:gd name="connsiteY1149" fmla="*/ 2411992 h 4449429"/>
              <a:gd name="connsiteX1150" fmla="*/ 12207942 w 18982931"/>
              <a:gd name="connsiteY1150" fmla="*/ 2160917 h 4449429"/>
              <a:gd name="connsiteX1151" fmla="*/ 12216174 w 18982931"/>
              <a:gd name="connsiteY1151" fmla="*/ 2152686 h 4449429"/>
              <a:gd name="connsiteX1152" fmla="*/ 12331423 w 18982931"/>
              <a:gd name="connsiteY1152" fmla="*/ 2152686 h 4449429"/>
              <a:gd name="connsiteX1153" fmla="*/ 12331423 w 18982931"/>
              <a:gd name="connsiteY1153" fmla="*/ 2317327 h 4449429"/>
              <a:gd name="connsiteX1154" fmla="*/ 12496064 w 18982931"/>
              <a:gd name="connsiteY1154" fmla="*/ 2313208 h 4449429"/>
              <a:gd name="connsiteX1155" fmla="*/ 12557802 w 18982931"/>
              <a:gd name="connsiteY1155" fmla="*/ 2210310 h 4449429"/>
              <a:gd name="connsiteX1156" fmla="*/ 12566034 w 18982931"/>
              <a:gd name="connsiteY1156" fmla="*/ 2206191 h 4449429"/>
              <a:gd name="connsiteX1157" fmla="*/ 12598962 w 18982931"/>
              <a:gd name="connsiteY1157" fmla="*/ 2267933 h 4449429"/>
              <a:gd name="connsiteX1158" fmla="*/ 12607194 w 18982931"/>
              <a:gd name="connsiteY1158" fmla="*/ 2263816 h 4449429"/>
              <a:gd name="connsiteX1159" fmla="*/ 12607194 w 18982931"/>
              <a:gd name="connsiteY1159" fmla="*/ 1461193 h 4449429"/>
              <a:gd name="connsiteX1160" fmla="*/ 12677169 w 18982931"/>
              <a:gd name="connsiteY1160" fmla="*/ 1230695 h 4449429"/>
              <a:gd name="connsiteX1161" fmla="*/ 12920017 w 18982931"/>
              <a:gd name="connsiteY1161" fmla="*/ 1230695 h 4449429"/>
              <a:gd name="connsiteX1162" fmla="*/ 12948827 w 18982931"/>
              <a:gd name="connsiteY1162" fmla="*/ 1490003 h 4449429"/>
              <a:gd name="connsiteX1163" fmla="*/ 12948827 w 18982931"/>
              <a:gd name="connsiteY1163" fmla="*/ 1909838 h 4449429"/>
              <a:gd name="connsiteX1164" fmla="*/ 12948827 w 18982931"/>
              <a:gd name="connsiteY1164" fmla="*/ 1975695 h 4449429"/>
              <a:gd name="connsiteX1165" fmla="*/ 12969405 w 18982931"/>
              <a:gd name="connsiteY1165" fmla="*/ 1979812 h 4449429"/>
              <a:gd name="connsiteX1166" fmla="*/ 12989987 w 18982931"/>
              <a:gd name="connsiteY1166" fmla="*/ 1913955 h 4449429"/>
              <a:gd name="connsiteX1167" fmla="*/ 12989987 w 18982931"/>
              <a:gd name="connsiteY1167" fmla="*/ 1469425 h 4449429"/>
              <a:gd name="connsiteX1168" fmla="*/ 13064076 w 18982931"/>
              <a:gd name="connsiteY1168" fmla="*/ 1395336 h 4449429"/>
              <a:gd name="connsiteX1169" fmla="*/ 13146396 w 18982931"/>
              <a:gd name="connsiteY1169" fmla="*/ 1395336 h 4449429"/>
              <a:gd name="connsiteX1170" fmla="*/ 13146396 w 18982931"/>
              <a:gd name="connsiteY1170" fmla="*/ 1111328 h 4449429"/>
              <a:gd name="connsiteX1171" fmla="*/ 13216366 w 18982931"/>
              <a:gd name="connsiteY1171" fmla="*/ 1103096 h 4449429"/>
              <a:gd name="connsiteX1172" fmla="*/ 13228716 w 18982931"/>
              <a:gd name="connsiteY1172" fmla="*/ 1041358 h 4449429"/>
              <a:gd name="connsiteX1173" fmla="*/ 13368662 w 18982931"/>
              <a:gd name="connsiteY1173" fmla="*/ 1041358 h 4449429"/>
              <a:gd name="connsiteX1174" fmla="*/ 13368662 w 18982931"/>
              <a:gd name="connsiteY1174" fmla="*/ 687379 h 4449429"/>
              <a:gd name="connsiteX1175" fmla="*/ 13483911 w 18982931"/>
              <a:gd name="connsiteY1175" fmla="*/ 687379 h 4449429"/>
              <a:gd name="connsiteX1176" fmla="*/ 13483911 w 18982931"/>
              <a:gd name="connsiteY1176" fmla="*/ 617404 h 4449429"/>
              <a:gd name="connsiteX1177" fmla="*/ 13483911 w 18982931"/>
              <a:gd name="connsiteY1177" fmla="*/ 131714 h 4449429"/>
              <a:gd name="connsiteX1178" fmla="*/ 13541534 w 18982931"/>
              <a:gd name="connsiteY1178" fmla="*/ 74089 h 4449429"/>
              <a:gd name="connsiteX1179" fmla="*/ 13685593 w 18982931"/>
              <a:gd name="connsiteY1179" fmla="*/ 74089 h 4449429"/>
              <a:gd name="connsiteX1180" fmla="*/ 13730872 w 18982931"/>
              <a:gd name="connsiteY1180" fmla="*/ 49392 h 4449429"/>
              <a:gd name="connsiteX1181" fmla="*/ 13739104 w 18982931"/>
              <a:gd name="connsiteY1181"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60505 w 18982931"/>
              <a:gd name="connsiteY865" fmla="*/ 1424146 h 4449429"/>
              <a:gd name="connsiteX866" fmla="*/ 1276969 w 18982931"/>
              <a:gd name="connsiteY866" fmla="*/ 1387099 h 4449429"/>
              <a:gd name="connsiteX867" fmla="*/ 1289312 w 18982931"/>
              <a:gd name="connsiteY867" fmla="*/ 1395331 h 4449429"/>
              <a:gd name="connsiteX868" fmla="*/ 1322242 w 18982931"/>
              <a:gd name="connsiteY868" fmla="*/ 1559973 h 4449429"/>
              <a:gd name="connsiteX869" fmla="*/ 1318126 w 18982931"/>
              <a:gd name="connsiteY869" fmla="*/ 1576437 h 4449429"/>
              <a:gd name="connsiteX870" fmla="*/ 1326360 w 18982931"/>
              <a:gd name="connsiteY870" fmla="*/ 1621715 h 4449429"/>
              <a:gd name="connsiteX871" fmla="*/ 1359290 w 18982931"/>
              <a:gd name="connsiteY871" fmla="*/ 1597020 h 4449429"/>
              <a:gd name="connsiteX872" fmla="*/ 1375751 w 18982931"/>
              <a:gd name="connsiteY872" fmla="*/ 1588787 h 4449429"/>
              <a:gd name="connsiteX873" fmla="*/ 1486884 w 18982931"/>
              <a:gd name="connsiteY873" fmla="*/ 1588787 h 4449429"/>
              <a:gd name="connsiteX874" fmla="*/ 1507466 w 18982931"/>
              <a:gd name="connsiteY874" fmla="*/ 2337905 h 4449429"/>
              <a:gd name="connsiteX875" fmla="*/ 1523929 w 18982931"/>
              <a:gd name="connsiteY875" fmla="*/ 2337905 h 4449429"/>
              <a:gd name="connsiteX876" fmla="*/ 1523929 w 18982931"/>
              <a:gd name="connsiteY876" fmla="*/ 2169146 h 4449429"/>
              <a:gd name="connsiteX877" fmla="*/ 1692685 w 18982931"/>
              <a:gd name="connsiteY877" fmla="*/ 2169146 h 4449429"/>
              <a:gd name="connsiteX878" fmla="*/ 1692685 w 18982931"/>
              <a:gd name="connsiteY878" fmla="*/ 2020968 h 4449429"/>
              <a:gd name="connsiteX879" fmla="*/ 1766772 w 18982931"/>
              <a:gd name="connsiteY879" fmla="*/ 1922183 h 4449429"/>
              <a:gd name="connsiteX880" fmla="*/ 1766772 w 18982931"/>
              <a:gd name="connsiteY880" fmla="*/ 1757542 h 4449429"/>
              <a:gd name="connsiteX881" fmla="*/ 1849095 w 18982931"/>
              <a:gd name="connsiteY881" fmla="*/ 1757542 h 4449429"/>
              <a:gd name="connsiteX882" fmla="*/ 1849095 w 18982931"/>
              <a:gd name="connsiteY882" fmla="*/ 2156799 h 4449429"/>
              <a:gd name="connsiteX883" fmla="*/ 1919070 w 18982931"/>
              <a:gd name="connsiteY883" fmla="*/ 2156799 h 4449429"/>
              <a:gd name="connsiteX884" fmla="*/ 1919070 w 18982931"/>
              <a:gd name="connsiteY884" fmla="*/ 1864559 h 4449429"/>
              <a:gd name="connsiteX885" fmla="*/ 1919070 w 18982931"/>
              <a:gd name="connsiteY885" fmla="*/ 695608 h 4449429"/>
              <a:gd name="connsiteX886" fmla="*/ 2005504 w 18982931"/>
              <a:gd name="connsiteY886" fmla="*/ 609173 h 4449429"/>
              <a:gd name="connsiteX887" fmla="*/ 2026085 w 18982931"/>
              <a:gd name="connsiteY887" fmla="*/ 605054 h 4449429"/>
              <a:gd name="connsiteX888" fmla="*/ 2100174 w 18982931"/>
              <a:gd name="connsiteY888" fmla="*/ 448645 h 4449429"/>
              <a:gd name="connsiteX889" fmla="*/ 2137215 w 18982931"/>
              <a:gd name="connsiteY889" fmla="*/ 407485 h 4449429"/>
              <a:gd name="connsiteX890" fmla="*/ 2194840 w 18982931"/>
              <a:gd name="connsiteY890" fmla="*/ 337515 h 4449429"/>
              <a:gd name="connsiteX891" fmla="*/ 2198958 w 18982931"/>
              <a:gd name="connsiteY891" fmla="*/ 292236 h 4449429"/>
              <a:gd name="connsiteX892" fmla="*/ 2240121 w 18982931"/>
              <a:gd name="connsiteY892" fmla="*/ 358093 h 4449429"/>
              <a:gd name="connsiteX893" fmla="*/ 2273047 w 18982931"/>
              <a:gd name="connsiteY893" fmla="*/ 444532 h 4449429"/>
              <a:gd name="connsiteX894" fmla="*/ 2330670 w 18982931"/>
              <a:gd name="connsiteY894" fmla="*/ 563894 h 4449429"/>
              <a:gd name="connsiteX895" fmla="*/ 2351248 w 18982931"/>
              <a:gd name="connsiteY895" fmla="*/ 613286 h 4449429"/>
              <a:gd name="connsiteX896" fmla="*/ 2429455 w 18982931"/>
              <a:gd name="connsiteY896" fmla="*/ 675029 h 4449429"/>
              <a:gd name="connsiteX897" fmla="*/ 2470614 w 18982931"/>
              <a:gd name="connsiteY897" fmla="*/ 757350 h 4449429"/>
              <a:gd name="connsiteX898" fmla="*/ 2470614 w 18982931"/>
              <a:gd name="connsiteY898" fmla="*/ 1086631 h 4449429"/>
              <a:gd name="connsiteX899" fmla="*/ 2470614 w 18982931"/>
              <a:gd name="connsiteY899" fmla="*/ 2008622 h 4449429"/>
              <a:gd name="connsiteX900" fmla="*/ 2487080 w 18982931"/>
              <a:gd name="connsiteY900" fmla="*/ 2053897 h 4449429"/>
              <a:gd name="connsiteX901" fmla="*/ 2499426 w 18982931"/>
              <a:gd name="connsiteY901" fmla="*/ 1897488 h 4449429"/>
              <a:gd name="connsiteX902" fmla="*/ 2602322 w 18982931"/>
              <a:gd name="connsiteY902" fmla="*/ 1798703 h 4449429"/>
              <a:gd name="connsiteX903" fmla="*/ 2836935 w 18982931"/>
              <a:gd name="connsiteY903" fmla="*/ 1798703 h 4449429"/>
              <a:gd name="connsiteX904" fmla="*/ 2836935 w 18982931"/>
              <a:gd name="connsiteY904" fmla="*/ 1860446 h 4449429"/>
              <a:gd name="connsiteX905" fmla="*/ 2836935 w 18982931"/>
              <a:gd name="connsiteY905" fmla="*/ 2263816 h 4449429"/>
              <a:gd name="connsiteX906" fmla="*/ 2845169 w 18982931"/>
              <a:gd name="connsiteY906" fmla="*/ 2304976 h 4449429"/>
              <a:gd name="connsiteX907" fmla="*/ 2861629 w 18982931"/>
              <a:gd name="connsiteY907" fmla="*/ 2300858 h 4449429"/>
              <a:gd name="connsiteX908" fmla="*/ 2861629 w 18982931"/>
              <a:gd name="connsiteY908" fmla="*/ 2247351 h 4449429"/>
              <a:gd name="connsiteX909" fmla="*/ 2869861 w 18982931"/>
              <a:gd name="connsiteY909" fmla="*/ 1996272 h 4449429"/>
              <a:gd name="connsiteX910" fmla="*/ 2923374 w 18982931"/>
              <a:gd name="connsiteY910" fmla="*/ 1967462 h 4449429"/>
              <a:gd name="connsiteX911" fmla="*/ 2939836 w 18982931"/>
              <a:gd name="connsiteY911" fmla="*/ 2300858 h 4449429"/>
              <a:gd name="connsiteX912" fmla="*/ 2956300 w 18982931"/>
              <a:gd name="connsiteY912" fmla="*/ 2300858 h 4449429"/>
              <a:gd name="connsiteX913" fmla="*/ 2989230 w 18982931"/>
              <a:gd name="connsiteY913" fmla="*/ 2111521 h 4449429"/>
              <a:gd name="connsiteX914" fmla="*/ 3018038 w 18982931"/>
              <a:gd name="connsiteY914" fmla="*/ 2058015 h 4449429"/>
              <a:gd name="connsiteX915" fmla="*/ 3034502 w 18982931"/>
              <a:gd name="connsiteY915" fmla="*/ 2123871 h 4449429"/>
              <a:gd name="connsiteX916" fmla="*/ 3038620 w 18982931"/>
              <a:gd name="connsiteY916" fmla="*/ 2132104 h 4449429"/>
              <a:gd name="connsiteX917" fmla="*/ 3088018 w 18982931"/>
              <a:gd name="connsiteY917" fmla="*/ 2140336 h 4449429"/>
              <a:gd name="connsiteX918" fmla="*/ 3095320 w 18982931"/>
              <a:gd name="connsiteY918" fmla="*/ 2275334 h 4449429"/>
              <a:gd name="connsiteX919" fmla="*/ 3162101 w 18982931"/>
              <a:gd name="connsiteY919" fmla="*/ 2275334 h 4449429"/>
              <a:gd name="connsiteX920" fmla="*/ 3162101 w 18982931"/>
              <a:gd name="connsiteY920" fmla="*/ 1580555 h 4449429"/>
              <a:gd name="connsiteX921" fmla="*/ 3162101 w 18982931"/>
              <a:gd name="connsiteY921" fmla="*/ 1531163 h 4449429"/>
              <a:gd name="connsiteX922" fmla="*/ 3199146 w 18982931"/>
              <a:gd name="connsiteY922" fmla="*/ 1498235 h 4449429"/>
              <a:gd name="connsiteX923" fmla="*/ 3281469 w 18982931"/>
              <a:gd name="connsiteY923" fmla="*/ 1498235 h 4449429"/>
              <a:gd name="connsiteX924" fmla="*/ 3281469 w 18982931"/>
              <a:gd name="connsiteY924" fmla="*/ 1325362 h 4449429"/>
              <a:gd name="connsiteX925" fmla="*/ 3343207 w 18982931"/>
              <a:gd name="connsiteY925" fmla="*/ 1263619 h 4449429"/>
              <a:gd name="connsiteX926" fmla="*/ 3544891 w 18982931"/>
              <a:gd name="connsiteY926" fmla="*/ 1263619 h 4449429"/>
              <a:gd name="connsiteX927" fmla="*/ 3544891 w 18982931"/>
              <a:gd name="connsiteY927" fmla="*/ 712071 h 4449429"/>
              <a:gd name="connsiteX928" fmla="*/ 3561357 w 18982931"/>
              <a:gd name="connsiteY928" fmla="*/ 555662 h 4449429"/>
              <a:gd name="connsiteX929" fmla="*/ 3606633 w 18982931"/>
              <a:gd name="connsiteY929" fmla="*/ 316933 h 4449429"/>
              <a:gd name="connsiteX930" fmla="*/ 3614865 w 18982931"/>
              <a:gd name="connsiteY930" fmla="*/ 279891 h 4449429"/>
              <a:gd name="connsiteX931" fmla="*/ 3676603 w 18982931"/>
              <a:gd name="connsiteY931" fmla="*/ 341628 h 4449429"/>
              <a:gd name="connsiteX932" fmla="*/ 3684835 w 18982931"/>
              <a:gd name="connsiteY932" fmla="*/ 386907 h 4449429"/>
              <a:gd name="connsiteX933" fmla="*/ 3742460 w 18982931"/>
              <a:gd name="connsiteY933" fmla="*/ 481574 h 4449429"/>
              <a:gd name="connsiteX934" fmla="*/ 3763042 w 18982931"/>
              <a:gd name="connsiteY934" fmla="*/ 703838 h 4449429"/>
              <a:gd name="connsiteX935" fmla="*/ 3763042 w 18982931"/>
              <a:gd name="connsiteY935" fmla="*/ 1144256 h 4449429"/>
              <a:gd name="connsiteX936" fmla="*/ 3771275 w 18982931"/>
              <a:gd name="connsiteY936" fmla="*/ 1181298 h 4449429"/>
              <a:gd name="connsiteX937" fmla="*/ 3775390 w 18982931"/>
              <a:gd name="connsiteY937" fmla="*/ 1115443 h 4449429"/>
              <a:gd name="connsiteX938" fmla="*/ 3923568 w 18982931"/>
              <a:gd name="connsiteY938" fmla="*/ 996079 h 4449429"/>
              <a:gd name="connsiteX939" fmla="*/ 3940029 w 18982931"/>
              <a:gd name="connsiteY939" fmla="*/ 1020776 h 4449429"/>
              <a:gd name="connsiteX940" fmla="*/ 3960611 w 18982931"/>
              <a:gd name="connsiteY940" fmla="*/ 1321244 h 4449429"/>
              <a:gd name="connsiteX941" fmla="*/ 3960611 w 18982931"/>
              <a:gd name="connsiteY941" fmla="*/ 1584670 h 4449429"/>
              <a:gd name="connsiteX942" fmla="*/ 3977076 w 18982931"/>
              <a:gd name="connsiteY942" fmla="*/ 1625830 h 4449429"/>
              <a:gd name="connsiteX943" fmla="*/ 4010007 w 18982931"/>
              <a:gd name="connsiteY943" fmla="*/ 1666990 h 4449429"/>
              <a:gd name="connsiteX944" fmla="*/ 4055279 w 18982931"/>
              <a:gd name="connsiteY944" fmla="*/ 1819286 h 4449429"/>
              <a:gd name="connsiteX945" fmla="*/ 4104670 w 18982931"/>
              <a:gd name="connsiteY945" fmla="*/ 1819286 h 4449429"/>
              <a:gd name="connsiteX946" fmla="*/ 4108788 w 18982931"/>
              <a:gd name="connsiteY946" fmla="*/ 1741079 h 4449429"/>
              <a:gd name="connsiteX947" fmla="*/ 4211689 w 18982931"/>
              <a:gd name="connsiteY947" fmla="*/ 1741079 h 4449429"/>
              <a:gd name="connsiteX948" fmla="*/ 4252847 w 18982931"/>
              <a:gd name="connsiteY948" fmla="*/ 1559973 h 4449429"/>
              <a:gd name="connsiteX949" fmla="*/ 4265197 w 18982931"/>
              <a:gd name="connsiteY949" fmla="*/ 1559973 h 4449429"/>
              <a:gd name="connsiteX950" fmla="*/ 4277546 w 18982931"/>
              <a:gd name="connsiteY950" fmla="*/ 1592900 h 4449429"/>
              <a:gd name="connsiteX951" fmla="*/ 4302239 w 18982931"/>
              <a:gd name="connsiteY951" fmla="*/ 1708150 h 4449429"/>
              <a:gd name="connsiteX952" fmla="*/ 4368100 w 18982931"/>
              <a:gd name="connsiteY952" fmla="*/ 1741079 h 4449429"/>
              <a:gd name="connsiteX953" fmla="*/ 4363984 w 18982931"/>
              <a:gd name="connsiteY953" fmla="*/ 1634062 h 4449429"/>
              <a:gd name="connsiteX954" fmla="*/ 4372218 w 18982931"/>
              <a:gd name="connsiteY954" fmla="*/ 839670 h 4449429"/>
              <a:gd name="connsiteX955" fmla="*/ 4442184 w 18982931"/>
              <a:gd name="connsiteY955" fmla="*/ 279891 h 4449429"/>
              <a:gd name="connsiteX956" fmla="*/ 4479230 w 18982931"/>
              <a:gd name="connsiteY956" fmla="*/ 234611 h 4449429"/>
              <a:gd name="connsiteX957" fmla="*/ 4520394 w 18982931"/>
              <a:gd name="connsiteY957" fmla="*/ 284004 h 4449429"/>
              <a:gd name="connsiteX958" fmla="*/ 4549200 w 18982931"/>
              <a:gd name="connsiteY958" fmla="*/ 440413 h 4449429"/>
              <a:gd name="connsiteX959" fmla="*/ 4680914 w 18982931"/>
              <a:gd name="connsiteY959" fmla="*/ 395140 h 4449429"/>
              <a:gd name="connsiteX960" fmla="*/ 4759121 w 18982931"/>
              <a:gd name="connsiteY960" fmla="*/ 460995 h 4449429"/>
              <a:gd name="connsiteX961" fmla="*/ 4771466 w 18982931"/>
              <a:gd name="connsiteY961" fmla="*/ 493924 h 4449429"/>
              <a:gd name="connsiteX962" fmla="*/ 4888657 w 18982931"/>
              <a:gd name="connsiteY962" fmla="*/ 747622 h 4449429"/>
              <a:gd name="connsiteX963" fmla="*/ 4888893 w 18982931"/>
              <a:gd name="connsiteY963" fmla="*/ 807315 h 4449429"/>
              <a:gd name="connsiteX964" fmla="*/ 4856617 w 18982931"/>
              <a:gd name="connsiteY964" fmla="*/ 807315 h 4449429"/>
              <a:gd name="connsiteX965" fmla="*/ 4856617 w 18982931"/>
              <a:gd name="connsiteY965" fmla="*/ 944475 h 4449429"/>
              <a:gd name="connsiteX966" fmla="*/ 4888332 w 18982931"/>
              <a:gd name="connsiteY966" fmla="*/ 944475 h 4449429"/>
              <a:gd name="connsiteX967" fmla="*/ 4888325 w 18982931"/>
              <a:gd name="connsiteY967" fmla="*/ 945600 h 4449429"/>
              <a:gd name="connsiteX968" fmla="*/ 4890835 w 18982931"/>
              <a:gd name="connsiteY968" fmla="*/ 1609365 h 4449429"/>
              <a:gd name="connsiteX969" fmla="*/ 4952574 w 18982931"/>
              <a:gd name="connsiteY969" fmla="*/ 1617597 h 4449429"/>
              <a:gd name="connsiteX970" fmla="*/ 4952574 w 18982931"/>
              <a:gd name="connsiteY970" fmla="*/ 1868678 h 4449429"/>
              <a:gd name="connsiteX971" fmla="*/ 4956691 w 18982931"/>
              <a:gd name="connsiteY971" fmla="*/ 1905720 h 4449429"/>
              <a:gd name="connsiteX972" fmla="*/ 4981387 w 18982931"/>
              <a:gd name="connsiteY972" fmla="*/ 1967462 h 4449429"/>
              <a:gd name="connsiteX973" fmla="*/ 4981387 w 18982931"/>
              <a:gd name="connsiteY973" fmla="*/ 2058015 h 4449429"/>
              <a:gd name="connsiteX974" fmla="*/ 5001966 w 18982931"/>
              <a:gd name="connsiteY974" fmla="*/ 2086824 h 4449429"/>
              <a:gd name="connsiteX975" fmla="*/ 5018429 w 18982931"/>
              <a:gd name="connsiteY975" fmla="*/ 2078592 h 4449429"/>
              <a:gd name="connsiteX976" fmla="*/ 5018429 w 18982931"/>
              <a:gd name="connsiteY976" fmla="*/ 1881023 h 4449429"/>
              <a:gd name="connsiteX977" fmla="*/ 5018429 w 18982931"/>
              <a:gd name="connsiteY977" fmla="*/ 1366522 h 4449429"/>
              <a:gd name="connsiteX978" fmla="*/ 5034894 w 18982931"/>
              <a:gd name="connsiteY978" fmla="*/ 864367 h 4449429"/>
              <a:gd name="connsiteX979" fmla="*/ 5067821 w 18982931"/>
              <a:gd name="connsiteY979" fmla="*/ 197569 h 4449429"/>
              <a:gd name="connsiteX980" fmla="*/ 5080173 w 18982931"/>
              <a:gd name="connsiteY980" fmla="*/ 102899 h 4449429"/>
              <a:gd name="connsiteX981" fmla="*/ 5216000 w 18982931"/>
              <a:gd name="connsiteY981" fmla="*/ 37042 h 4449429"/>
              <a:gd name="connsiteX982" fmla="*/ 5248927 w 18982931"/>
              <a:gd name="connsiteY982" fmla="*/ 69972 h 4449429"/>
              <a:gd name="connsiteX983" fmla="*/ 5372409 w 18982931"/>
              <a:gd name="connsiteY983" fmla="*/ 69972 h 4449429"/>
              <a:gd name="connsiteX984" fmla="*/ 5434151 w 18982931"/>
              <a:gd name="connsiteY984" fmla="*/ 131714 h 4449429"/>
              <a:gd name="connsiteX985" fmla="*/ 5434151 w 18982931"/>
              <a:gd name="connsiteY985" fmla="*/ 382788 h 4449429"/>
              <a:gd name="connsiteX986" fmla="*/ 5434151 w 18982931"/>
              <a:gd name="connsiteY986" fmla="*/ 683261 h 4449429"/>
              <a:gd name="connsiteX987" fmla="*/ 5545282 w 18982931"/>
              <a:gd name="connsiteY987" fmla="*/ 687375 h 4449429"/>
              <a:gd name="connsiteX988" fmla="*/ 5545282 w 18982931"/>
              <a:gd name="connsiteY988" fmla="*/ 1045471 h 4449429"/>
              <a:gd name="connsiteX989" fmla="*/ 5676994 w 18982931"/>
              <a:gd name="connsiteY989" fmla="*/ 1045471 h 4449429"/>
              <a:gd name="connsiteX990" fmla="*/ 5685227 w 18982931"/>
              <a:gd name="connsiteY990" fmla="*/ 1103096 h 4449429"/>
              <a:gd name="connsiteX991" fmla="*/ 5759314 w 18982931"/>
              <a:gd name="connsiteY991" fmla="*/ 1193648 h 4449429"/>
              <a:gd name="connsiteX992" fmla="*/ 5759314 w 18982931"/>
              <a:gd name="connsiteY992" fmla="*/ 1395331 h 4449429"/>
              <a:gd name="connsiteX993" fmla="*/ 5825171 w 18982931"/>
              <a:gd name="connsiteY993" fmla="*/ 1395331 h 4449429"/>
              <a:gd name="connsiteX994" fmla="*/ 5903378 w 18982931"/>
              <a:gd name="connsiteY994" fmla="*/ 1477653 h 4449429"/>
              <a:gd name="connsiteX995" fmla="*/ 5903378 w 18982931"/>
              <a:gd name="connsiteY995" fmla="*/ 1918070 h 4449429"/>
              <a:gd name="connsiteX996" fmla="*/ 5936306 w 18982931"/>
              <a:gd name="connsiteY996" fmla="*/ 1975695 h 4449429"/>
              <a:gd name="connsiteX997" fmla="*/ 5965115 w 18982931"/>
              <a:gd name="connsiteY997" fmla="*/ 1275969 h 4449429"/>
              <a:gd name="connsiteX998" fmla="*/ 5969235 w 18982931"/>
              <a:gd name="connsiteY998" fmla="*/ 1238922 h 4449429"/>
              <a:gd name="connsiteX999" fmla="*/ 6166804 w 18982931"/>
              <a:gd name="connsiteY999" fmla="*/ 1238922 h 4449429"/>
              <a:gd name="connsiteX1000" fmla="*/ 6216196 w 18982931"/>
              <a:gd name="connsiteY1000" fmla="*/ 1288315 h 4449429"/>
              <a:gd name="connsiteX1001" fmla="*/ 6236774 w 18982931"/>
              <a:gd name="connsiteY1001" fmla="*/ 1428261 h 4449429"/>
              <a:gd name="connsiteX1002" fmla="*/ 6273821 w 18982931"/>
              <a:gd name="connsiteY1002" fmla="*/ 1498235 h 4449429"/>
              <a:gd name="connsiteX1003" fmla="*/ 6273821 w 18982931"/>
              <a:gd name="connsiteY1003" fmla="*/ 2230888 h 4449429"/>
              <a:gd name="connsiteX1004" fmla="*/ 6277935 w 18982931"/>
              <a:gd name="connsiteY1004" fmla="*/ 2280280 h 4449429"/>
              <a:gd name="connsiteX1005" fmla="*/ 6319095 w 18982931"/>
              <a:gd name="connsiteY1005" fmla="*/ 2193841 h 4449429"/>
              <a:gd name="connsiteX1006" fmla="*/ 6364373 w 18982931"/>
              <a:gd name="connsiteY1006" fmla="*/ 2288513 h 4449429"/>
              <a:gd name="connsiteX1007" fmla="*/ 6389068 w 18982931"/>
              <a:gd name="connsiteY1007" fmla="*/ 2313208 h 4449429"/>
              <a:gd name="connsiteX1008" fmla="*/ 6541355 w 18982931"/>
              <a:gd name="connsiteY1008" fmla="*/ 2313208 h 4449429"/>
              <a:gd name="connsiteX1009" fmla="*/ 6541355 w 18982931"/>
              <a:gd name="connsiteY1009" fmla="*/ 2148567 h 4449429"/>
              <a:gd name="connsiteX1010" fmla="*/ 6660723 w 18982931"/>
              <a:gd name="connsiteY1010" fmla="*/ 2148567 h 4449429"/>
              <a:gd name="connsiteX1011" fmla="*/ 6660723 w 18982931"/>
              <a:gd name="connsiteY1011" fmla="*/ 2259698 h 4449429"/>
              <a:gd name="connsiteX1012" fmla="*/ 6705999 w 18982931"/>
              <a:gd name="connsiteY1012" fmla="*/ 2551938 h 4449429"/>
              <a:gd name="connsiteX1013" fmla="*/ 6714228 w 18982931"/>
              <a:gd name="connsiteY1013" fmla="*/ 2580748 h 4449429"/>
              <a:gd name="connsiteX1014" fmla="*/ 6722461 w 18982931"/>
              <a:gd name="connsiteY1014" fmla="*/ 2576634 h 4449429"/>
              <a:gd name="connsiteX1015" fmla="*/ 6751278 w 18982931"/>
              <a:gd name="connsiteY1015" fmla="*/ 2263816 h 4449429"/>
              <a:gd name="connsiteX1016" fmla="*/ 6800669 w 18982931"/>
              <a:gd name="connsiteY1016" fmla="*/ 2255583 h 4449429"/>
              <a:gd name="connsiteX1017" fmla="*/ 6837709 w 18982931"/>
              <a:gd name="connsiteY1017" fmla="*/ 2181496 h 4449429"/>
              <a:gd name="connsiteX1018" fmla="*/ 6841831 w 18982931"/>
              <a:gd name="connsiteY1018" fmla="*/ 2152681 h 4449429"/>
              <a:gd name="connsiteX1019" fmla="*/ 6845941 w 18982931"/>
              <a:gd name="connsiteY1019" fmla="*/ 2115639 h 4449429"/>
              <a:gd name="connsiteX1020" fmla="*/ 6857139 w 18982931"/>
              <a:gd name="connsiteY1020" fmla="*/ 2115639 h 4449429"/>
              <a:gd name="connsiteX1021" fmla="*/ 6899298 w 18982931"/>
              <a:gd name="connsiteY1021" fmla="*/ 2109470 h 4449429"/>
              <a:gd name="connsiteX1022" fmla="*/ 6922965 w 18982931"/>
              <a:gd name="connsiteY1022" fmla="*/ 2140339 h 4449429"/>
              <a:gd name="connsiteX1023" fmla="*/ 7009406 w 18982931"/>
              <a:gd name="connsiteY1023" fmla="*/ 2070365 h 4449429"/>
              <a:gd name="connsiteX1024" fmla="*/ 7145231 w 18982931"/>
              <a:gd name="connsiteY1024" fmla="*/ 2066247 h 4449429"/>
              <a:gd name="connsiteX1025" fmla="*/ 7145231 w 18982931"/>
              <a:gd name="connsiteY1025" fmla="*/ 1901605 h 4449429"/>
              <a:gd name="connsiteX1026" fmla="*/ 7145231 w 18982931"/>
              <a:gd name="connsiteY1026" fmla="*/ 1769896 h 4449429"/>
              <a:gd name="connsiteX1027" fmla="*/ 7215204 w 18982931"/>
              <a:gd name="connsiteY1027" fmla="*/ 1597024 h 4449429"/>
              <a:gd name="connsiteX1028" fmla="*/ 7285174 w 18982931"/>
              <a:gd name="connsiteY1028" fmla="*/ 1753433 h 4449429"/>
              <a:gd name="connsiteX1029" fmla="*/ 7297524 w 18982931"/>
              <a:gd name="connsiteY1029" fmla="*/ 2062134 h 4449429"/>
              <a:gd name="connsiteX1030" fmla="*/ 7367494 w 18982931"/>
              <a:gd name="connsiteY1030" fmla="*/ 2066247 h 4449429"/>
              <a:gd name="connsiteX1031" fmla="*/ 7371610 w 18982931"/>
              <a:gd name="connsiteY1031" fmla="*/ 2148567 h 4449429"/>
              <a:gd name="connsiteX1032" fmla="*/ 7462167 w 18982931"/>
              <a:gd name="connsiteY1032" fmla="*/ 2148567 h 4449429"/>
              <a:gd name="connsiteX1033" fmla="*/ 7462167 w 18982931"/>
              <a:gd name="connsiteY1033" fmla="*/ 2095061 h 4449429"/>
              <a:gd name="connsiteX1034" fmla="*/ 7462167 w 18982931"/>
              <a:gd name="connsiteY1034" fmla="*/ 1597024 h 4449429"/>
              <a:gd name="connsiteX1035" fmla="*/ 7482743 w 18982931"/>
              <a:gd name="connsiteY1035" fmla="*/ 1008430 h 4449429"/>
              <a:gd name="connsiteX1036" fmla="*/ 7495096 w 18982931"/>
              <a:gd name="connsiteY1036" fmla="*/ 921991 h 4449429"/>
              <a:gd name="connsiteX1037" fmla="*/ 7536254 w 18982931"/>
              <a:gd name="connsiteY1037" fmla="*/ 934341 h 4449429"/>
              <a:gd name="connsiteX1038" fmla="*/ 7577416 w 18982931"/>
              <a:gd name="connsiteY1038" fmla="*/ 563899 h 4449429"/>
              <a:gd name="connsiteX1039" fmla="*/ 7589759 w 18982931"/>
              <a:gd name="connsiteY1039" fmla="*/ 563899 h 4449429"/>
              <a:gd name="connsiteX1040" fmla="*/ 7639153 w 18982931"/>
              <a:gd name="connsiteY1040" fmla="*/ 975501 h 4449429"/>
              <a:gd name="connsiteX1041" fmla="*/ 7655614 w 18982931"/>
              <a:gd name="connsiteY1041" fmla="*/ 926109 h 4449429"/>
              <a:gd name="connsiteX1042" fmla="*/ 7667968 w 18982931"/>
              <a:gd name="connsiteY1042" fmla="*/ 926109 h 4449429"/>
              <a:gd name="connsiteX1043" fmla="*/ 7676196 w 18982931"/>
              <a:gd name="connsiteY1043" fmla="*/ 1037243 h 4449429"/>
              <a:gd name="connsiteX1044" fmla="*/ 7676196 w 18982931"/>
              <a:gd name="connsiteY1044" fmla="*/ 2049787 h 4449429"/>
              <a:gd name="connsiteX1045" fmla="*/ 7705009 w 18982931"/>
              <a:gd name="connsiteY1045" fmla="*/ 2267935 h 4449429"/>
              <a:gd name="connsiteX1046" fmla="*/ 7750287 w 18982931"/>
              <a:gd name="connsiteY1046" fmla="*/ 2469622 h 4449429"/>
              <a:gd name="connsiteX1047" fmla="*/ 7849072 w 18982931"/>
              <a:gd name="connsiteY1047" fmla="*/ 2469622 h 4449429"/>
              <a:gd name="connsiteX1048" fmla="*/ 7849072 w 18982931"/>
              <a:gd name="connsiteY1048" fmla="*/ 2284398 h 4449429"/>
              <a:gd name="connsiteX1049" fmla="*/ 7919042 w 18982931"/>
              <a:gd name="connsiteY1049" fmla="*/ 2284398 h 4449429"/>
              <a:gd name="connsiteX1050" fmla="*/ 7919042 w 18982931"/>
              <a:gd name="connsiteY1050" fmla="*/ 2473736 h 4449429"/>
              <a:gd name="connsiteX1051" fmla="*/ 8108380 w 18982931"/>
              <a:gd name="connsiteY1051" fmla="*/ 2473736 h 4449429"/>
              <a:gd name="connsiteX1052" fmla="*/ 8142338 w 18982931"/>
              <a:gd name="connsiteY1052" fmla="*/ 2481454 h 4449429"/>
              <a:gd name="connsiteX1053" fmla="*/ 8144242 w 18982931"/>
              <a:gd name="connsiteY1053" fmla="*/ 2485067 h 4449429"/>
              <a:gd name="connsiteX1054" fmla="*/ 8144242 w 18982931"/>
              <a:gd name="connsiteY1054" fmla="*/ 1280084 h 4449429"/>
              <a:gd name="connsiteX1055" fmla="*/ 8189518 w 18982931"/>
              <a:gd name="connsiteY1055" fmla="*/ 1115443 h 4449429"/>
              <a:gd name="connsiteX1056" fmla="*/ 8230679 w 18982931"/>
              <a:gd name="connsiteY1056" fmla="*/ 1090746 h 4449429"/>
              <a:gd name="connsiteX1057" fmla="*/ 8477642 w 18982931"/>
              <a:gd name="connsiteY1057" fmla="*/ 1090746 h 4449429"/>
              <a:gd name="connsiteX1058" fmla="*/ 8518799 w 18982931"/>
              <a:gd name="connsiteY1058" fmla="*/ 1111328 h 4449429"/>
              <a:gd name="connsiteX1059" fmla="*/ 8568194 w 18982931"/>
              <a:gd name="connsiteY1059" fmla="*/ 1288315 h 4449429"/>
              <a:gd name="connsiteX1060" fmla="*/ 8572304 w 18982931"/>
              <a:gd name="connsiteY1060" fmla="*/ 2152681 h 4449429"/>
              <a:gd name="connsiteX1061" fmla="*/ 8572304 w 18982931"/>
              <a:gd name="connsiteY1061" fmla="*/ 2222656 h 4449429"/>
              <a:gd name="connsiteX1062" fmla="*/ 8827499 w 18982931"/>
              <a:gd name="connsiteY1062" fmla="*/ 2222656 h 4449429"/>
              <a:gd name="connsiteX1063" fmla="*/ 8827499 w 18982931"/>
              <a:gd name="connsiteY1063" fmla="*/ 2053897 h 4449429"/>
              <a:gd name="connsiteX1064" fmla="*/ 8827499 w 18982931"/>
              <a:gd name="connsiteY1064" fmla="*/ 1996272 h 4449429"/>
              <a:gd name="connsiteX1065" fmla="*/ 8926285 w 18982931"/>
              <a:gd name="connsiteY1065" fmla="*/ 1876910 h 4449429"/>
              <a:gd name="connsiteX1066" fmla="*/ 8926285 w 18982931"/>
              <a:gd name="connsiteY1066" fmla="*/ 1757542 h 4449429"/>
              <a:gd name="connsiteX1067" fmla="*/ 8926285 w 18982931"/>
              <a:gd name="connsiteY1067" fmla="*/ 1527045 h 4449429"/>
              <a:gd name="connsiteX1068" fmla="*/ 8950980 w 18982931"/>
              <a:gd name="connsiteY1068" fmla="*/ 1432378 h 4449429"/>
              <a:gd name="connsiteX1069" fmla="*/ 8950980 w 18982931"/>
              <a:gd name="connsiteY1069" fmla="*/ 1424146 h 4449429"/>
              <a:gd name="connsiteX1070" fmla="*/ 8983911 w 18982931"/>
              <a:gd name="connsiteY1070" fmla="*/ 1107210 h 4449429"/>
              <a:gd name="connsiteX1071" fmla="*/ 8992140 w 18982931"/>
              <a:gd name="connsiteY1071" fmla="*/ 1049586 h 4449429"/>
              <a:gd name="connsiteX1072" fmla="*/ 9012723 w 18982931"/>
              <a:gd name="connsiteY1072" fmla="*/ 1049586 h 4449429"/>
              <a:gd name="connsiteX1073" fmla="*/ 9049767 w 18982931"/>
              <a:gd name="connsiteY1073" fmla="*/ 1325362 h 4449429"/>
              <a:gd name="connsiteX1074" fmla="*/ 9115624 w 18982931"/>
              <a:gd name="connsiteY1074" fmla="*/ 1329476 h 4449429"/>
              <a:gd name="connsiteX1075" fmla="*/ 9165014 w 18982931"/>
              <a:gd name="connsiteY1075" fmla="*/ 1436493 h 4449429"/>
              <a:gd name="connsiteX1076" fmla="*/ 9181479 w 18982931"/>
              <a:gd name="connsiteY1076" fmla="*/ 1494116 h 4449429"/>
              <a:gd name="connsiteX1077" fmla="*/ 9181479 w 18982931"/>
              <a:gd name="connsiteY1077" fmla="*/ 1823399 h 4449429"/>
              <a:gd name="connsiteX1078" fmla="*/ 9181479 w 18982931"/>
              <a:gd name="connsiteY1078" fmla="*/ 1881023 h 4449429"/>
              <a:gd name="connsiteX1079" fmla="*/ 9280267 w 18982931"/>
              <a:gd name="connsiteY1079" fmla="*/ 1881023 h 4449429"/>
              <a:gd name="connsiteX1080" fmla="*/ 9280267 w 18982931"/>
              <a:gd name="connsiteY1080" fmla="*/ 1815166 h 4449429"/>
              <a:gd name="connsiteX1081" fmla="*/ 9280267 w 18982931"/>
              <a:gd name="connsiteY1081" fmla="*/ 304587 h 4449429"/>
              <a:gd name="connsiteX1082" fmla="*/ 9346122 w 18982931"/>
              <a:gd name="connsiteY1082" fmla="*/ 238731 h 4449429"/>
              <a:gd name="connsiteX1083" fmla="*/ 9453137 w 18982931"/>
              <a:gd name="connsiteY1083" fmla="*/ 341628 h 4449429"/>
              <a:gd name="connsiteX1084" fmla="*/ 9453137 w 18982931"/>
              <a:gd name="connsiteY1084" fmla="*/ 1815166 h 4449429"/>
              <a:gd name="connsiteX1085" fmla="*/ 9453137 w 18982931"/>
              <a:gd name="connsiteY1085" fmla="*/ 1876910 h 4449429"/>
              <a:gd name="connsiteX1086" fmla="*/ 9551919 w 18982931"/>
              <a:gd name="connsiteY1086" fmla="*/ 1876910 h 4449429"/>
              <a:gd name="connsiteX1087" fmla="*/ 9551919 w 18982931"/>
              <a:gd name="connsiteY1087" fmla="*/ 1724614 h 4449429"/>
              <a:gd name="connsiteX1088" fmla="*/ 9551919 w 18982931"/>
              <a:gd name="connsiteY1088" fmla="*/ 1481771 h 4449429"/>
              <a:gd name="connsiteX1089" fmla="*/ 9597198 w 18982931"/>
              <a:gd name="connsiteY1089" fmla="*/ 1374754 h 4449429"/>
              <a:gd name="connsiteX1090" fmla="*/ 9613662 w 18982931"/>
              <a:gd name="connsiteY1090" fmla="*/ 1325362 h 4449429"/>
              <a:gd name="connsiteX1091" fmla="*/ 9683632 w 18982931"/>
              <a:gd name="connsiteY1091" fmla="*/ 1325362 h 4449429"/>
              <a:gd name="connsiteX1092" fmla="*/ 9683632 w 18982931"/>
              <a:gd name="connsiteY1092" fmla="*/ 1522931 h 4449429"/>
              <a:gd name="connsiteX1093" fmla="*/ 9819464 w 18982931"/>
              <a:gd name="connsiteY1093" fmla="*/ 1522931 h 4449429"/>
              <a:gd name="connsiteX1094" fmla="*/ 9819464 w 18982931"/>
              <a:gd name="connsiteY1094" fmla="*/ 1720501 h 4449429"/>
              <a:gd name="connsiteX1095" fmla="*/ 9819464 w 18982931"/>
              <a:gd name="connsiteY1095" fmla="*/ 1835749 h 4449429"/>
              <a:gd name="connsiteX1096" fmla="*/ 9868856 w 18982931"/>
              <a:gd name="connsiteY1096" fmla="*/ 1885142 h 4449429"/>
              <a:gd name="connsiteX1097" fmla="*/ 9922361 w 18982931"/>
              <a:gd name="connsiteY1097" fmla="*/ 1938648 h 4449429"/>
              <a:gd name="connsiteX1098" fmla="*/ 9922361 w 18982931"/>
              <a:gd name="connsiteY1098" fmla="*/ 2226770 h 4449429"/>
              <a:gd name="connsiteX1099" fmla="*/ 10189906 w 18982931"/>
              <a:gd name="connsiteY1099" fmla="*/ 2226770 h 4449429"/>
              <a:gd name="connsiteX1100" fmla="*/ 10189906 w 18982931"/>
              <a:gd name="connsiteY1100" fmla="*/ 1864559 h 4449429"/>
              <a:gd name="connsiteX1101" fmla="*/ 10251644 w 18982931"/>
              <a:gd name="connsiteY1101" fmla="*/ 1852213 h 4449429"/>
              <a:gd name="connsiteX1102" fmla="*/ 10251644 w 18982931"/>
              <a:gd name="connsiteY1102" fmla="*/ 1465306 h 4449429"/>
              <a:gd name="connsiteX1103" fmla="*/ 10198137 w 18982931"/>
              <a:gd name="connsiteY1103" fmla="*/ 1461188 h 4449429"/>
              <a:gd name="connsiteX1104" fmla="*/ 10198137 w 18982931"/>
              <a:gd name="connsiteY1104" fmla="*/ 1317129 h 4449429"/>
              <a:gd name="connsiteX1105" fmla="*/ 10572694 w 18982931"/>
              <a:gd name="connsiteY1105" fmla="*/ 1317129 h 4449429"/>
              <a:gd name="connsiteX1106" fmla="*/ 10572694 w 18982931"/>
              <a:gd name="connsiteY1106" fmla="*/ 2140336 h 4449429"/>
              <a:gd name="connsiteX1107" fmla="*/ 10642669 w 18982931"/>
              <a:gd name="connsiteY1107" fmla="*/ 2144449 h 4449429"/>
              <a:gd name="connsiteX1108" fmla="*/ 10642669 w 18982931"/>
              <a:gd name="connsiteY1108" fmla="*/ 2477849 h 4449429"/>
              <a:gd name="connsiteX1109" fmla="*/ 10885512 w 18982931"/>
              <a:gd name="connsiteY1109" fmla="*/ 2477849 h 4449429"/>
              <a:gd name="connsiteX1110" fmla="*/ 10885512 w 18982931"/>
              <a:gd name="connsiteY1110" fmla="*/ 2292626 h 4449429"/>
              <a:gd name="connsiteX1111" fmla="*/ 10959601 w 18982931"/>
              <a:gd name="connsiteY1111" fmla="*/ 2292626 h 4449429"/>
              <a:gd name="connsiteX1112" fmla="*/ 10959601 w 18982931"/>
              <a:gd name="connsiteY1112" fmla="*/ 2477849 h 4449429"/>
              <a:gd name="connsiteX1113" fmla="*/ 11066618 w 18982931"/>
              <a:gd name="connsiteY1113" fmla="*/ 2477849 h 4449429"/>
              <a:gd name="connsiteX1114" fmla="*/ 11107778 w 18982931"/>
              <a:gd name="connsiteY1114" fmla="*/ 2284395 h 4449429"/>
              <a:gd name="connsiteX1115" fmla="*/ 11136593 w 18982931"/>
              <a:gd name="connsiteY1115" fmla="*/ 2053897 h 4449429"/>
              <a:gd name="connsiteX1116" fmla="*/ 11136593 w 18982931"/>
              <a:gd name="connsiteY1116" fmla="*/ 1061936 h 4449429"/>
              <a:gd name="connsiteX1117" fmla="*/ 11148938 w 18982931"/>
              <a:gd name="connsiteY1117" fmla="*/ 938454 h 4449429"/>
              <a:gd name="connsiteX1118" fmla="*/ 11161288 w 18982931"/>
              <a:gd name="connsiteY1118" fmla="*/ 938454 h 4449429"/>
              <a:gd name="connsiteX1119" fmla="*/ 11177753 w 18982931"/>
              <a:gd name="connsiteY1119" fmla="*/ 983729 h 4449429"/>
              <a:gd name="connsiteX1120" fmla="*/ 11231258 w 18982931"/>
              <a:gd name="connsiteY1120" fmla="*/ 572126 h 4449429"/>
              <a:gd name="connsiteX1121" fmla="*/ 11243610 w 18982931"/>
              <a:gd name="connsiteY1121" fmla="*/ 572126 h 4449429"/>
              <a:gd name="connsiteX1122" fmla="*/ 11284770 w 18982931"/>
              <a:gd name="connsiteY1122" fmla="*/ 946687 h 4449429"/>
              <a:gd name="connsiteX1123" fmla="*/ 11325929 w 18982931"/>
              <a:gd name="connsiteY1123" fmla="*/ 934337 h 4449429"/>
              <a:gd name="connsiteX1124" fmla="*/ 11342394 w 18982931"/>
              <a:gd name="connsiteY1124" fmla="*/ 1061936 h 4449429"/>
              <a:gd name="connsiteX1125" fmla="*/ 11342394 w 18982931"/>
              <a:gd name="connsiteY1125" fmla="*/ 1300666 h 4449429"/>
              <a:gd name="connsiteX1126" fmla="*/ 11358857 w 18982931"/>
              <a:gd name="connsiteY1126" fmla="*/ 2132104 h 4449429"/>
              <a:gd name="connsiteX1127" fmla="*/ 11362976 w 18982931"/>
              <a:gd name="connsiteY1127" fmla="*/ 2165031 h 4449429"/>
              <a:gd name="connsiteX1128" fmla="*/ 11453524 w 18982931"/>
              <a:gd name="connsiteY1128" fmla="*/ 2165031 h 4449429"/>
              <a:gd name="connsiteX1129" fmla="*/ 11457643 w 18982931"/>
              <a:gd name="connsiteY1129" fmla="*/ 2082711 h 4449429"/>
              <a:gd name="connsiteX1130" fmla="*/ 11535845 w 18982931"/>
              <a:gd name="connsiteY1130" fmla="*/ 2078592 h 4449429"/>
              <a:gd name="connsiteX1131" fmla="*/ 11535845 w 18982931"/>
              <a:gd name="connsiteY1131" fmla="*/ 2004505 h 4449429"/>
              <a:gd name="connsiteX1132" fmla="*/ 11548195 w 18982931"/>
              <a:gd name="connsiteY1132" fmla="*/ 1736964 h 4449429"/>
              <a:gd name="connsiteX1133" fmla="*/ 11609938 w 18982931"/>
              <a:gd name="connsiteY1133" fmla="*/ 1609365 h 4449429"/>
              <a:gd name="connsiteX1134" fmla="*/ 11688140 w 18982931"/>
              <a:gd name="connsiteY1134" fmla="*/ 1765774 h 4449429"/>
              <a:gd name="connsiteX1135" fmla="*/ 11688140 w 18982931"/>
              <a:gd name="connsiteY1135" fmla="*/ 2082711 h 4449429"/>
              <a:gd name="connsiteX1136" fmla="*/ 11910406 w 18982931"/>
              <a:gd name="connsiteY1136" fmla="*/ 2148567 h 4449429"/>
              <a:gd name="connsiteX1137" fmla="*/ 11988608 w 18982931"/>
              <a:gd name="connsiteY1137" fmla="*/ 2119754 h 4449429"/>
              <a:gd name="connsiteX1138" fmla="*/ 11991181 w 18982931"/>
              <a:gd name="connsiteY1138" fmla="*/ 2153197 h 4449429"/>
              <a:gd name="connsiteX1139" fmla="*/ 11993908 w 18982931"/>
              <a:gd name="connsiteY1139" fmla="*/ 2158900 h 4449429"/>
              <a:gd name="connsiteX1140" fmla="*/ 11993908 w 18982931"/>
              <a:gd name="connsiteY1140" fmla="*/ 2156799 h 4449429"/>
              <a:gd name="connsiteX1141" fmla="*/ 11998023 w 18982931"/>
              <a:gd name="connsiteY1141" fmla="*/ 2115639 h 4449429"/>
              <a:gd name="connsiteX1142" fmla="*/ 12010373 w 18982931"/>
              <a:gd name="connsiteY1142" fmla="*/ 2115639 h 4449429"/>
              <a:gd name="connsiteX1143" fmla="*/ 12014490 w 18982931"/>
              <a:gd name="connsiteY1143" fmla="*/ 2185614 h 4449429"/>
              <a:gd name="connsiteX1144" fmla="*/ 12055650 w 18982931"/>
              <a:gd name="connsiteY1144" fmla="*/ 2259703 h 4449429"/>
              <a:gd name="connsiteX1145" fmla="*/ 12109157 w 18982931"/>
              <a:gd name="connsiteY1145" fmla="*/ 2267933 h 4449429"/>
              <a:gd name="connsiteX1146" fmla="*/ 12137972 w 18982931"/>
              <a:gd name="connsiteY1146" fmla="*/ 2580753 h 4449429"/>
              <a:gd name="connsiteX1147" fmla="*/ 12150317 w 18982931"/>
              <a:gd name="connsiteY1147" fmla="*/ 2580753 h 4449429"/>
              <a:gd name="connsiteX1148" fmla="*/ 12179132 w 18982931"/>
              <a:gd name="connsiteY1148" fmla="*/ 2411992 h 4449429"/>
              <a:gd name="connsiteX1149" fmla="*/ 12207942 w 18982931"/>
              <a:gd name="connsiteY1149" fmla="*/ 2160917 h 4449429"/>
              <a:gd name="connsiteX1150" fmla="*/ 12216174 w 18982931"/>
              <a:gd name="connsiteY1150" fmla="*/ 2152686 h 4449429"/>
              <a:gd name="connsiteX1151" fmla="*/ 12331423 w 18982931"/>
              <a:gd name="connsiteY1151" fmla="*/ 2152686 h 4449429"/>
              <a:gd name="connsiteX1152" fmla="*/ 12331423 w 18982931"/>
              <a:gd name="connsiteY1152" fmla="*/ 2317327 h 4449429"/>
              <a:gd name="connsiteX1153" fmla="*/ 12496064 w 18982931"/>
              <a:gd name="connsiteY1153" fmla="*/ 2313208 h 4449429"/>
              <a:gd name="connsiteX1154" fmla="*/ 12557802 w 18982931"/>
              <a:gd name="connsiteY1154" fmla="*/ 2210310 h 4449429"/>
              <a:gd name="connsiteX1155" fmla="*/ 12566034 w 18982931"/>
              <a:gd name="connsiteY1155" fmla="*/ 2206191 h 4449429"/>
              <a:gd name="connsiteX1156" fmla="*/ 12598962 w 18982931"/>
              <a:gd name="connsiteY1156" fmla="*/ 2267933 h 4449429"/>
              <a:gd name="connsiteX1157" fmla="*/ 12607194 w 18982931"/>
              <a:gd name="connsiteY1157" fmla="*/ 2263816 h 4449429"/>
              <a:gd name="connsiteX1158" fmla="*/ 12607194 w 18982931"/>
              <a:gd name="connsiteY1158" fmla="*/ 1461193 h 4449429"/>
              <a:gd name="connsiteX1159" fmla="*/ 12677169 w 18982931"/>
              <a:gd name="connsiteY1159" fmla="*/ 1230695 h 4449429"/>
              <a:gd name="connsiteX1160" fmla="*/ 12920017 w 18982931"/>
              <a:gd name="connsiteY1160" fmla="*/ 1230695 h 4449429"/>
              <a:gd name="connsiteX1161" fmla="*/ 12948827 w 18982931"/>
              <a:gd name="connsiteY1161" fmla="*/ 1490003 h 4449429"/>
              <a:gd name="connsiteX1162" fmla="*/ 12948827 w 18982931"/>
              <a:gd name="connsiteY1162" fmla="*/ 1909838 h 4449429"/>
              <a:gd name="connsiteX1163" fmla="*/ 12948827 w 18982931"/>
              <a:gd name="connsiteY1163" fmla="*/ 1975695 h 4449429"/>
              <a:gd name="connsiteX1164" fmla="*/ 12969405 w 18982931"/>
              <a:gd name="connsiteY1164" fmla="*/ 1979812 h 4449429"/>
              <a:gd name="connsiteX1165" fmla="*/ 12989987 w 18982931"/>
              <a:gd name="connsiteY1165" fmla="*/ 1913955 h 4449429"/>
              <a:gd name="connsiteX1166" fmla="*/ 12989987 w 18982931"/>
              <a:gd name="connsiteY1166" fmla="*/ 1469425 h 4449429"/>
              <a:gd name="connsiteX1167" fmla="*/ 13064076 w 18982931"/>
              <a:gd name="connsiteY1167" fmla="*/ 1395336 h 4449429"/>
              <a:gd name="connsiteX1168" fmla="*/ 13146396 w 18982931"/>
              <a:gd name="connsiteY1168" fmla="*/ 1395336 h 4449429"/>
              <a:gd name="connsiteX1169" fmla="*/ 13146396 w 18982931"/>
              <a:gd name="connsiteY1169" fmla="*/ 1111328 h 4449429"/>
              <a:gd name="connsiteX1170" fmla="*/ 13216366 w 18982931"/>
              <a:gd name="connsiteY1170" fmla="*/ 1103096 h 4449429"/>
              <a:gd name="connsiteX1171" fmla="*/ 13228716 w 18982931"/>
              <a:gd name="connsiteY1171" fmla="*/ 1041358 h 4449429"/>
              <a:gd name="connsiteX1172" fmla="*/ 13368662 w 18982931"/>
              <a:gd name="connsiteY1172" fmla="*/ 1041358 h 4449429"/>
              <a:gd name="connsiteX1173" fmla="*/ 13368662 w 18982931"/>
              <a:gd name="connsiteY1173" fmla="*/ 687379 h 4449429"/>
              <a:gd name="connsiteX1174" fmla="*/ 13483911 w 18982931"/>
              <a:gd name="connsiteY1174" fmla="*/ 687379 h 4449429"/>
              <a:gd name="connsiteX1175" fmla="*/ 13483911 w 18982931"/>
              <a:gd name="connsiteY1175" fmla="*/ 617404 h 4449429"/>
              <a:gd name="connsiteX1176" fmla="*/ 13483911 w 18982931"/>
              <a:gd name="connsiteY1176" fmla="*/ 131714 h 4449429"/>
              <a:gd name="connsiteX1177" fmla="*/ 13541534 w 18982931"/>
              <a:gd name="connsiteY1177" fmla="*/ 74089 h 4449429"/>
              <a:gd name="connsiteX1178" fmla="*/ 13685593 w 18982931"/>
              <a:gd name="connsiteY1178" fmla="*/ 74089 h 4449429"/>
              <a:gd name="connsiteX1179" fmla="*/ 13730872 w 18982931"/>
              <a:gd name="connsiteY1179" fmla="*/ 49392 h 4449429"/>
              <a:gd name="connsiteX1180" fmla="*/ 13739104 w 18982931"/>
              <a:gd name="connsiteY1180"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289312 w 18982931"/>
              <a:gd name="connsiteY866" fmla="*/ 1395331 h 4449429"/>
              <a:gd name="connsiteX867" fmla="*/ 1322242 w 18982931"/>
              <a:gd name="connsiteY867" fmla="*/ 1559973 h 4449429"/>
              <a:gd name="connsiteX868" fmla="*/ 1318126 w 18982931"/>
              <a:gd name="connsiteY868" fmla="*/ 1576437 h 4449429"/>
              <a:gd name="connsiteX869" fmla="*/ 1326360 w 18982931"/>
              <a:gd name="connsiteY869" fmla="*/ 1621715 h 4449429"/>
              <a:gd name="connsiteX870" fmla="*/ 1359290 w 18982931"/>
              <a:gd name="connsiteY870" fmla="*/ 1597020 h 4449429"/>
              <a:gd name="connsiteX871" fmla="*/ 1375751 w 18982931"/>
              <a:gd name="connsiteY871" fmla="*/ 1588787 h 4449429"/>
              <a:gd name="connsiteX872" fmla="*/ 1486884 w 18982931"/>
              <a:gd name="connsiteY872" fmla="*/ 1588787 h 4449429"/>
              <a:gd name="connsiteX873" fmla="*/ 1507466 w 18982931"/>
              <a:gd name="connsiteY873" fmla="*/ 2337905 h 4449429"/>
              <a:gd name="connsiteX874" fmla="*/ 1523929 w 18982931"/>
              <a:gd name="connsiteY874" fmla="*/ 2337905 h 4449429"/>
              <a:gd name="connsiteX875" fmla="*/ 1523929 w 18982931"/>
              <a:gd name="connsiteY875" fmla="*/ 2169146 h 4449429"/>
              <a:gd name="connsiteX876" fmla="*/ 1692685 w 18982931"/>
              <a:gd name="connsiteY876" fmla="*/ 2169146 h 4449429"/>
              <a:gd name="connsiteX877" fmla="*/ 1692685 w 18982931"/>
              <a:gd name="connsiteY877" fmla="*/ 2020968 h 4449429"/>
              <a:gd name="connsiteX878" fmla="*/ 1766772 w 18982931"/>
              <a:gd name="connsiteY878" fmla="*/ 1922183 h 4449429"/>
              <a:gd name="connsiteX879" fmla="*/ 1766772 w 18982931"/>
              <a:gd name="connsiteY879" fmla="*/ 1757542 h 4449429"/>
              <a:gd name="connsiteX880" fmla="*/ 1849095 w 18982931"/>
              <a:gd name="connsiteY880" fmla="*/ 1757542 h 4449429"/>
              <a:gd name="connsiteX881" fmla="*/ 1849095 w 18982931"/>
              <a:gd name="connsiteY881" fmla="*/ 2156799 h 4449429"/>
              <a:gd name="connsiteX882" fmla="*/ 1919070 w 18982931"/>
              <a:gd name="connsiteY882" fmla="*/ 2156799 h 4449429"/>
              <a:gd name="connsiteX883" fmla="*/ 1919070 w 18982931"/>
              <a:gd name="connsiteY883" fmla="*/ 1864559 h 4449429"/>
              <a:gd name="connsiteX884" fmla="*/ 1919070 w 18982931"/>
              <a:gd name="connsiteY884" fmla="*/ 695608 h 4449429"/>
              <a:gd name="connsiteX885" fmla="*/ 2005504 w 18982931"/>
              <a:gd name="connsiteY885" fmla="*/ 609173 h 4449429"/>
              <a:gd name="connsiteX886" fmla="*/ 2026085 w 18982931"/>
              <a:gd name="connsiteY886" fmla="*/ 605054 h 4449429"/>
              <a:gd name="connsiteX887" fmla="*/ 2100174 w 18982931"/>
              <a:gd name="connsiteY887" fmla="*/ 448645 h 4449429"/>
              <a:gd name="connsiteX888" fmla="*/ 2137215 w 18982931"/>
              <a:gd name="connsiteY888" fmla="*/ 407485 h 4449429"/>
              <a:gd name="connsiteX889" fmla="*/ 2194840 w 18982931"/>
              <a:gd name="connsiteY889" fmla="*/ 337515 h 4449429"/>
              <a:gd name="connsiteX890" fmla="*/ 2198958 w 18982931"/>
              <a:gd name="connsiteY890" fmla="*/ 292236 h 4449429"/>
              <a:gd name="connsiteX891" fmla="*/ 2240121 w 18982931"/>
              <a:gd name="connsiteY891" fmla="*/ 358093 h 4449429"/>
              <a:gd name="connsiteX892" fmla="*/ 2273047 w 18982931"/>
              <a:gd name="connsiteY892" fmla="*/ 444532 h 4449429"/>
              <a:gd name="connsiteX893" fmla="*/ 2330670 w 18982931"/>
              <a:gd name="connsiteY893" fmla="*/ 563894 h 4449429"/>
              <a:gd name="connsiteX894" fmla="*/ 2351248 w 18982931"/>
              <a:gd name="connsiteY894" fmla="*/ 613286 h 4449429"/>
              <a:gd name="connsiteX895" fmla="*/ 2429455 w 18982931"/>
              <a:gd name="connsiteY895" fmla="*/ 675029 h 4449429"/>
              <a:gd name="connsiteX896" fmla="*/ 2470614 w 18982931"/>
              <a:gd name="connsiteY896" fmla="*/ 757350 h 4449429"/>
              <a:gd name="connsiteX897" fmla="*/ 2470614 w 18982931"/>
              <a:gd name="connsiteY897" fmla="*/ 1086631 h 4449429"/>
              <a:gd name="connsiteX898" fmla="*/ 2470614 w 18982931"/>
              <a:gd name="connsiteY898" fmla="*/ 2008622 h 4449429"/>
              <a:gd name="connsiteX899" fmla="*/ 2487080 w 18982931"/>
              <a:gd name="connsiteY899" fmla="*/ 2053897 h 4449429"/>
              <a:gd name="connsiteX900" fmla="*/ 2499426 w 18982931"/>
              <a:gd name="connsiteY900" fmla="*/ 1897488 h 4449429"/>
              <a:gd name="connsiteX901" fmla="*/ 2602322 w 18982931"/>
              <a:gd name="connsiteY901" fmla="*/ 1798703 h 4449429"/>
              <a:gd name="connsiteX902" fmla="*/ 2836935 w 18982931"/>
              <a:gd name="connsiteY902" fmla="*/ 1798703 h 4449429"/>
              <a:gd name="connsiteX903" fmla="*/ 2836935 w 18982931"/>
              <a:gd name="connsiteY903" fmla="*/ 1860446 h 4449429"/>
              <a:gd name="connsiteX904" fmla="*/ 2836935 w 18982931"/>
              <a:gd name="connsiteY904" fmla="*/ 2263816 h 4449429"/>
              <a:gd name="connsiteX905" fmla="*/ 2845169 w 18982931"/>
              <a:gd name="connsiteY905" fmla="*/ 2304976 h 4449429"/>
              <a:gd name="connsiteX906" fmla="*/ 2861629 w 18982931"/>
              <a:gd name="connsiteY906" fmla="*/ 2300858 h 4449429"/>
              <a:gd name="connsiteX907" fmla="*/ 2861629 w 18982931"/>
              <a:gd name="connsiteY907" fmla="*/ 2247351 h 4449429"/>
              <a:gd name="connsiteX908" fmla="*/ 2869861 w 18982931"/>
              <a:gd name="connsiteY908" fmla="*/ 1996272 h 4449429"/>
              <a:gd name="connsiteX909" fmla="*/ 2923374 w 18982931"/>
              <a:gd name="connsiteY909" fmla="*/ 1967462 h 4449429"/>
              <a:gd name="connsiteX910" fmla="*/ 2939836 w 18982931"/>
              <a:gd name="connsiteY910" fmla="*/ 2300858 h 4449429"/>
              <a:gd name="connsiteX911" fmla="*/ 2956300 w 18982931"/>
              <a:gd name="connsiteY911" fmla="*/ 2300858 h 4449429"/>
              <a:gd name="connsiteX912" fmla="*/ 2989230 w 18982931"/>
              <a:gd name="connsiteY912" fmla="*/ 2111521 h 4449429"/>
              <a:gd name="connsiteX913" fmla="*/ 3018038 w 18982931"/>
              <a:gd name="connsiteY913" fmla="*/ 2058015 h 4449429"/>
              <a:gd name="connsiteX914" fmla="*/ 3034502 w 18982931"/>
              <a:gd name="connsiteY914" fmla="*/ 2123871 h 4449429"/>
              <a:gd name="connsiteX915" fmla="*/ 3038620 w 18982931"/>
              <a:gd name="connsiteY915" fmla="*/ 2132104 h 4449429"/>
              <a:gd name="connsiteX916" fmla="*/ 3088018 w 18982931"/>
              <a:gd name="connsiteY916" fmla="*/ 2140336 h 4449429"/>
              <a:gd name="connsiteX917" fmla="*/ 3095320 w 18982931"/>
              <a:gd name="connsiteY917" fmla="*/ 2275334 h 4449429"/>
              <a:gd name="connsiteX918" fmla="*/ 3162101 w 18982931"/>
              <a:gd name="connsiteY918" fmla="*/ 2275334 h 4449429"/>
              <a:gd name="connsiteX919" fmla="*/ 3162101 w 18982931"/>
              <a:gd name="connsiteY919" fmla="*/ 1580555 h 4449429"/>
              <a:gd name="connsiteX920" fmla="*/ 3162101 w 18982931"/>
              <a:gd name="connsiteY920" fmla="*/ 1531163 h 4449429"/>
              <a:gd name="connsiteX921" fmla="*/ 3199146 w 18982931"/>
              <a:gd name="connsiteY921" fmla="*/ 1498235 h 4449429"/>
              <a:gd name="connsiteX922" fmla="*/ 3281469 w 18982931"/>
              <a:gd name="connsiteY922" fmla="*/ 1498235 h 4449429"/>
              <a:gd name="connsiteX923" fmla="*/ 3281469 w 18982931"/>
              <a:gd name="connsiteY923" fmla="*/ 1325362 h 4449429"/>
              <a:gd name="connsiteX924" fmla="*/ 3343207 w 18982931"/>
              <a:gd name="connsiteY924" fmla="*/ 1263619 h 4449429"/>
              <a:gd name="connsiteX925" fmla="*/ 3544891 w 18982931"/>
              <a:gd name="connsiteY925" fmla="*/ 1263619 h 4449429"/>
              <a:gd name="connsiteX926" fmla="*/ 3544891 w 18982931"/>
              <a:gd name="connsiteY926" fmla="*/ 712071 h 4449429"/>
              <a:gd name="connsiteX927" fmla="*/ 3561357 w 18982931"/>
              <a:gd name="connsiteY927" fmla="*/ 555662 h 4449429"/>
              <a:gd name="connsiteX928" fmla="*/ 3606633 w 18982931"/>
              <a:gd name="connsiteY928" fmla="*/ 316933 h 4449429"/>
              <a:gd name="connsiteX929" fmla="*/ 3614865 w 18982931"/>
              <a:gd name="connsiteY929" fmla="*/ 279891 h 4449429"/>
              <a:gd name="connsiteX930" fmla="*/ 3676603 w 18982931"/>
              <a:gd name="connsiteY930" fmla="*/ 341628 h 4449429"/>
              <a:gd name="connsiteX931" fmla="*/ 3684835 w 18982931"/>
              <a:gd name="connsiteY931" fmla="*/ 386907 h 4449429"/>
              <a:gd name="connsiteX932" fmla="*/ 3742460 w 18982931"/>
              <a:gd name="connsiteY932" fmla="*/ 481574 h 4449429"/>
              <a:gd name="connsiteX933" fmla="*/ 3763042 w 18982931"/>
              <a:gd name="connsiteY933" fmla="*/ 703838 h 4449429"/>
              <a:gd name="connsiteX934" fmla="*/ 3763042 w 18982931"/>
              <a:gd name="connsiteY934" fmla="*/ 1144256 h 4449429"/>
              <a:gd name="connsiteX935" fmla="*/ 3771275 w 18982931"/>
              <a:gd name="connsiteY935" fmla="*/ 1181298 h 4449429"/>
              <a:gd name="connsiteX936" fmla="*/ 3775390 w 18982931"/>
              <a:gd name="connsiteY936" fmla="*/ 1115443 h 4449429"/>
              <a:gd name="connsiteX937" fmla="*/ 3923568 w 18982931"/>
              <a:gd name="connsiteY937" fmla="*/ 996079 h 4449429"/>
              <a:gd name="connsiteX938" fmla="*/ 3940029 w 18982931"/>
              <a:gd name="connsiteY938" fmla="*/ 1020776 h 4449429"/>
              <a:gd name="connsiteX939" fmla="*/ 3960611 w 18982931"/>
              <a:gd name="connsiteY939" fmla="*/ 1321244 h 4449429"/>
              <a:gd name="connsiteX940" fmla="*/ 3960611 w 18982931"/>
              <a:gd name="connsiteY940" fmla="*/ 1584670 h 4449429"/>
              <a:gd name="connsiteX941" fmla="*/ 3977076 w 18982931"/>
              <a:gd name="connsiteY941" fmla="*/ 1625830 h 4449429"/>
              <a:gd name="connsiteX942" fmla="*/ 4010007 w 18982931"/>
              <a:gd name="connsiteY942" fmla="*/ 1666990 h 4449429"/>
              <a:gd name="connsiteX943" fmla="*/ 4055279 w 18982931"/>
              <a:gd name="connsiteY943" fmla="*/ 1819286 h 4449429"/>
              <a:gd name="connsiteX944" fmla="*/ 4104670 w 18982931"/>
              <a:gd name="connsiteY944" fmla="*/ 1819286 h 4449429"/>
              <a:gd name="connsiteX945" fmla="*/ 4108788 w 18982931"/>
              <a:gd name="connsiteY945" fmla="*/ 1741079 h 4449429"/>
              <a:gd name="connsiteX946" fmla="*/ 4211689 w 18982931"/>
              <a:gd name="connsiteY946" fmla="*/ 1741079 h 4449429"/>
              <a:gd name="connsiteX947" fmla="*/ 4252847 w 18982931"/>
              <a:gd name="connsiteY947" fmla="*/ 1559973 h 4449429"/>
              <a:gd name="connsiteX948" fmla="*/ 4265197 w 18982931"/>
              <a:gd name="connsiteY948" fmla="*/ 1559973 h 4449429"/>
              <a:gd name="connsiteX949" fmla="*/ 4277546 w 18982931"/>
              <a:gd name="connsiteY949" fmla="*/ 1592900 h 4449429"/>
              <a:gd name="connsiteX950" fmla="*/ 4302239 w 18982931"/>
              <a:gd name="connsiteY950" fmla="*/ 1708150 h 4449429"/>
              <a:gd name="connsiteX951" fmla="*/ 4368100 w 18982931"/>
              <a:gd name="connsiteY951" fmla="*/ 1741079 h 4449429"/>
              <a:gd name="connsiteX952" fmla="*/ 4363984 w 18982931"/>
              <a:gd name="connsiteY952" fmla="*/ 1634062 h 4449429"/>
              <a:gd name="connsiteX953" fmla="*/ 4372218 w 18982931"/>
              <a:gd name="connsiteY953" fmla="*/ 839670 h 4449429"/>
              <a:gd name="connsiteX954" fmla="*/ 4442184 w 18982931"/>
              <a:gd name="connsiteY954" fmla="*/ 279891 h 4449429"/>
              <a:gd name="connsiteX955" fmla="*/ 4479230 w 18982931"/>
              <a:gd name="connsiteY955" fmla="*/ 234611 h 4449429"/>
              <a:gd name="connsiteX956" fmla="*/ 4520394 w 18982931"/>
              <a:gd name="connsiteY956" fmla="*/ 284004 h 4449429"/>
              <a:gd name="connsiteX957" fmla="*/ 4549200 w 18982931"/>
              <a:gd name="connsiteY957" fmla="*/ 440413 h 4449429"/>
              <a:gd name="connsiteX958" fmla="*/ 4680914 w 18982931"/>
              <a:gd name="connsiteY958" fmla="*/ 395140 h 4449429"/>
              <a:gd name="connsiteX959" fmla="*/ 4759121 w 18982931"/>
              <a:gd name="connsiteY959" fmla="*/ 460995 h 4449429"/>
              <a:gd name="connsiteX960" fmla="*/ 4771466 w 18982931"/>
              <a:gd name="connsiteY960" fmla="*/ 493924 h 4449429"/>
              <a:gd name="connsiteX961" fmla="*/ 4888657 w 18982931"/>
              <a:gd name="connsiteY961" fmla="*/ 747622 h 4449429"/>
              <a:gd name="connsiteX962" fmla="*/ 4888893 w 18982931"/>
              <a:gd name="connsiteY962" fmla="*/ 807315 h 4449429"/>
              <a:gd name="connsiteX963" fmla="*/ 4856617 w 18982931"/>
              <a:gd name="connsiteY963" fmla="*/ 807315 h 4449429"/>
              <a:gd name="connsiteX964" fmla="*/ 4856617 w 18982931"/>
              <a:gd name="connsiteY964" fmla="*/ 944475 h 4449429"/>
              <a:gd name="connsiteX965" fmla="*/ 4888332 w 18982931"/>
              <a:gd name="connsiteY965" fmla="*/ 944475 h 4449429"/>
              <a:gd name="connsiteX966" fmla="*/ 4888325 w 18982931"/>
              <a:gd name="connsiteY966" fmla="*/ 945600 h 4449429"/>
              <a:gd name="connsiteX967" fmla="*/ 4890835 w 18982931"/>
              <a:gd name="connsiteY967" fmla="*/ 1609365 h 4449429"/>
              <a:gd name="connsiteX968" fmla="*/ 4952574 w 18982931"/>
              <a:gd name="connsiteY968" fmla="*/ 1617597 h 4449429"/>
              <a:gd name="connsiteX969" fmla="*/ 4952574 w 18982931"/>
              <a:gd name="connsiteY969" fmla="*/ 1868678 h 4449429"/>
              <a:gd name="connsiteX970" fmla="*/ 4956691 w 18982931"/>
              <a:gd name="connsiteY970" fmla="*/ 1905720 h 4449429"/>
              <a:gd name="connsiteX971" fmla="*/ 4981387 w 18982931"/>
              <a:gd name="connsiteY971" fmla="*/ 1967462 h 4449429"/>
              <a:gd name="connsiteX972" fmla="*/ 4981387 w 18982931"/>
              <a:gd name="connsiteY972" fmla="*/ 2058015 h 4449429"/>
              <a:gd name="connsiteX973" fmla="*/ 5001966 w 18982931"/>
              <a:gd name="connsiteY973" fmla="*/ 2086824 h 4449429"/>
              <a:gd name="connsiteX974" fmla="*/ 5018429 w 18982931"/>
              <a:gd name="connsiteY974" fmla="*/ 2078592 h 4449429"/>
              <a:gd name="connsiteX975" fmla="*/ 5018429 w 18982931"/>
              <a:gd name="connsiteY975" fmla="*/ 1881023 h 4449429"/>
              <a:gd name="connsiteX976" fmla="*/ 5018429 w 18982931"/>
              <a:gd name="connsiteY976" fmla="*/ 1366522 h 4449429"/>
              <a:gd name="connsiteX977" fmla="*/ 5034894 w 18982931"/>
              <a:gd name="connsiteY977" fmla="*/ 864367 h 4449429"/>
              <a:gd name="connsiteX978" fmla="*/ 5067821 w 18982931"/>
              <a:gd name="connsiteY978" fmla="*/ 197569 h 4449429"/>
              <a:gd name="connsiteX979" fmla="*/ 5080173 w 18982931"/>
              <a:gd name="connsiteY979" fmla="*/ 102899 h 4449429"/>
              <a:gd name="connsiteX980" fmla="*/ 5216000 w 18982931"/>
              <a:gd name="connsiteY980" fmla="*/ 37042 h 4449429"/>
              <a:gd name="connsiteX981" fmla="*/ 5248927 w 18982931"/>
              <a:gd name="connsiteY981" fmla="*/ 69972 h 4449429"/>
              <a:gd name="connsiteX982" fmla="*/ 5372409 w 18982931"/>
              <a:gd name="connsiteY982" fmla="*/ 69972 h 4449429"/>
              <a:gd name="connsiteX983" fmla="*/ 5434151 w 18982931"/>
              <a:gd name="connsiteY983" fmla="*/ 131714 h 4449429"/>
              <a:gd name="connsiteX984" fmla="*/ 5434151 w 18982931"/>
              <a:gd name="connsiteY984" fmla="*/ 382788 h 4449429"/>
              <a:gd name="connsiteX985" fmla="*/ 5434151 w 18982931"/>
              <a:gd name="connsiteY985" fmla="*/ 683261 h 4449429"/>
              <a:gd name="connsiteX986" fmla="*/ 5545282 w 18982931"/>
              <a:gd name="connsiteY986" fmla="*/ 687375 h 4449429"/>
              <a:gd name="connsiteX987" fmla="*/ 5545282 w 18982931"/>
              <a:gd name="connsiteY987" fmla="*/ 1045471 h 4449429"/>
              <a:gd name="connsiteX988" fmla="*/ 5676994 w 18982931"/>
              <a:gd name="connsiteY988" fmla="*/ 1045471 h 4449429"/>
              <a:gd name="connsiteX989" fmla="*/ 5685227 w 18982931"/>
              <a:gd name="connsiteY989" fmla="*/ 1103096 h 4449429"/>
              <a:gd name="connsiteX990" fmla="*/ 5759314 w 18982931"/>
              <a:gd name="connsiteY990" fmla="*/ 1193648 h 4449429"/>
              <a:gd name="connsiteX991" fmla="*/ 5759314 w 18982931"/>
              <a:gd name="connsiteY991" fmla="*/ 1395331 h 4449429"/>
              <a:gd name="connsiteX992" fmla="*/ 5825171 w 18982931"/>
              <a:gd name="connsiteY992" fmla="*/ 1395331 h 4449429"/>
              <a:gd name="connsiteX993" fmla="*/ 5903378 w 18982931"/>
              <a:gd name="connsiteY993" fmla="*/ 1477653 h 4449429"/>
              <a:gd name="connsiteX994" fmla="*/ 5903378 w 18982931"/>
              <a:gd name="connsiteY994" fmla="*/ 1918070 h 4449429"/>
              <a:gd name="connsiteX995" fmla="*/ 5936306 w 18982931"/>
              <a:gd name="connsiteY995" fmla="*/ 1975695 h 4449429"/>
              <a:gd name="connsiteX996" fmla="*/ 5965115 w 18982931"/>
              <a:gd name="connsiteY996" fmla="*/ 1275969 h 4449429"/>
              <a:gd name="connsiteX997" fmla="*/ 5969235 w 18982931"/>
              <a:gd name="connsiteY997" fmla="*/ 1238922 h 4449429"/>
              <a:gd name="connsiteX998" fmla="*/ 6166804 w 18982931"/>
              <a:gd name="connsiteY998" fmla="*/ 1238922 h 4449429"/>
              <a:gd name="connsiteX999" fmla="*/ 6216196 w 18982931"/>
              <a:gd name="connsiteY999" fmla="*/ 1288315 h 4449429"/>
              <a:gd name="connsiteX1000" fmla="*/ 6236774 w 18982931"/>
              <a:gd name="connsiteY1000" fmla="*/ 1428261 h 4449429"/>
              <a:gd name="connsiteX1001" fmla="*/ 6273821 w 18982931"/>
              <a:gd name="connsiteY1001" fmla="*/ 1498235 h 4449429"/>
              <a:gd name="connsiteX1002" fmla="*/ 6273821 w 18982931"/>
              <a:gd name="connsiteY1002" fmla="*/ 2230888 h 4449429"/>
              <a:gd name="connsiteX1003" fmla="*/ 6277935 w 18982931"/>
              <a:gd name="connsiteY1003" fmla="*/ 2280280 h 4449429"/>
              <a:gd name="connsiteX1004" fmla="*/ 6319095 w 18982931"/>
              <a:gd name="connsiteY1004" fmla="*/ 2193841 h 4449429"/>
              <a:gd name="connsiteX1005" fmla="*/ 6364373 w 18982931"/>
              <a:gd name="connsiteY1005" fmla="*/ 2288513 h 4449429"/>
              <a:gd name="connsiteX1006" fmla="*/ 6389068 w 18982931"/>
              <a:gd name="connsiteY1006" fmla="*/ 2313208 h 4449429"/>
              <a:gd name="connsiteX1007" fmla="*/ 6541355 w 18982931"/>
              <a:gd name="connsiteY1007" fmla="*/ 2313208 h 4449429"/>
              <a:gd name="connsiteX1008" fmla="*/ 6541355 w 18982931"/>
              <a:gd name="connsiteY1008" fmla="*/ 2148567 h 4449429"/>
              <a:gd name="connsiteX1009" fmla="*/ 6660723 w 18982931"/>
              <a:gd name="connsiteY1009" fmla="*/ 2148567 h 4449429"/>
              <a:gd name="connsiteX1010" fmla="*/ 6660723 w 18982931"/>
              <a:gd name="connsiteY1010" fmla="*/ 2259698 h 4449429"/>
              <a:gd name="connsiteX1011" fmla="*/ 6705999 w 18982931"/>
              <a:gd name="connsiteY1011" fmla="*/ 2551938 h 4449429"/>
              <a:gd name="connsiteX1012" fmla="*/ 6714228 w 18982931"/>
              <a:gd name="connsiteY1012" fmla="*/ 2580748 h 4449429"/>
              <a:gd name="connsiteX1013" fmla="*/ 6722461 w 18982931"/>
              <a:gd name="connsiteY1013" fmla="*/ 2576634 h 4449429"/>
              <a:gd name="connsiteX1014" fmla="*/ 6751278 w 18982931"/>
              <a:gd name="connsiteY1014" fmla="*/ 2263816 h 4449429"/>
              <a:gd name="connsiteX1015" fmla="*/ 6800669 w 18982931"/>
              <a:gd name="connsiteY1015" fmla="*/ 2255583 h 4449429"/>
              <a:gd name="connsiteX1016" fmla="*/ 6837709 w 18982931"/>
              <a:gd name="connsiteY1016" fmla="*/ 2181496 h 4449429"/>
              <a:gd name="connsiteX1017" fmla="*/ 6841831 w 18982931"/>
              <a:gd name="connsiteY1017" fmla="*/ 2152681 h 4449429"/>
              <a:gd name="connsiteX1018" fmla="*/ 6845941 w 18982931"/>
              <a:gd name="connsiteY1018" fmla="*/ 2115639 h 4449429"/>
              <a:gd name="connsiteX1019" fmla="*/ 6857139 w 18982931"/>
              <a:gd name="connsiteY1019" fmla="*/ 2115639 h 4449429"/>
              <a:gd name="connsiteX1020" fmla="*/ 6899298 w 18982931"/>
              <a:gd name="connsiteY1020" fmla="*/ 2109470 h 4449429"/>
              <a:gd name="connsiteX1021" fmla="*/ 6922965 w 18982931"/>
              <a:gd name="connsiteY1021" fmla="*/ 2140339 h 4449429"/>
              <a:gd name="connsiteX1022" fmla="*/ 7009406 w 18982931"/>
              <a:gd name="connsiteY1022" fmla="*/ 2070365 h 4449429"/>
              <a:gd name="connsiteX1023" fmla="*/ 7145231 w 18982931"/>
              <a:gd name="connsiteY1023" fmla="*/ 2066247 h 4449429"/>
              <a:gd name="connsiteX1024" fmla="*/ 7145231 w 18982931"/>
              <a:gd name="connsiteY1024" fmla="*/ 1901605 h 4449429"/>
              <a:gd name="connsiteX1025" fmla="*/ 7145231 w 18982931"/>
              <a:gd name="connsiteY1025" fmla="*/ 1769896 h 4449429"/>
              <a:gd name="connsiteX1026" fmla="*/ 7215204 w 18982931"/>
              <a:gd name="connsiteY1026" fmla="*/ 1597024 h 4449429"/>
              <a:gd name="connsiteX1027" fmla="*/ 7285174 w 18982931"/>
              <a:gd name="connsiteY1027" fmla="*/ 1753433 h 4449429"/>
              <a:gd name="connsiteX1028" fmla="*/ 7297524 w 18982931"/>
              <a:gd name="connsiteY1028" fmla="*/ 2062134 h 4449429"/>
              <a:gd name="connsiteX1029" fmla="*/ 7367494 w 18982931"/>
              <a:gd name="connsiteY1029" fmla="*/ 2066247 h 4449429"/>
              <a:gd name="connsiteX1030" fmla="*/ 7371610 w 18982931"/>
              <a:gd name="connsiteY1030" fmla="*/ 2148567 h 4449429"/>
              <a:gd name="connsiteX1031" fmla="*/ 7462167 w 18982931"/>
              <a:gd name="connsiteY1031" fmla="*/ 2148567 h 4449429"/>
              <a:gd name="connsiteX1032" fmla="*/ 7462167 w 18982931"/>
              <a:gd name="connsiteY1032" fmla="*/ 2095061 h 4449429"/>
              <a:gd name="connsiteX1033" fmla="*/ 7462167 w 18982931"/>
              <a:gd name="connsiteY1033" fmla="*/ 1597024 h 4449429"/>
              <a:gd name="connsiteX1034" fmla="*/ 7482743 w 18982931"/>
              <a:gd name="connsiteY1034" fmla="*/ 1008430 h 4449429"/>
              <a:gd name="connsiteX1035" fmla="*/ 7495096 w 18982931"/>
              <a:gd name="connsiteY1035" fmla="*/ 921991 h 4449429"/>
              <a:gd name="connsiteX1036" fmla="*/ 7536254 w 18982931"/>
              <a:gd name="connsiteY1036" fmla="*/ 934341 h 4449429"/>
              <a:gd name="connsiteX1037" fmla="*/ 7577416 w 18982931"/>
              <a:gd name="connsiteY1037" fmla="*/ 563899 h 4449429"/>
              <a:gd name="connsiteX1038" fmla="*/ 7589759 w 18982931"/>
              <a:gd name="connsiteY1038" fmla="*/ 563899 h 4449429"/>
              <a:gd name="connsiteX1039" fmla="*/ 7639153 w 18982931"/>
              <a:gd name="connsiteY1039" fmla="*/ 975501 h 4449429"/>
              <a:gd name="connsiteX1040" fmla="*/ 7655614 w 18982931"/>
              <a:gd name="connsiteY1040" fmla="*/ 926109 h 4449429"/>
              <a:gd name="connsiteX1041" fmla="*/ 7667968 w 18982931"/>
              <a:gd name="connsiteY1041" fmla="*/ 926109 h 4449429"/>
              <a:gd name="connsiteX1042" fmla="*/ 7676196 w 18982931"/>
              <a:gd name="connsiteY1042" fmla="*/ 1037243 h 4449429"/>
              <a:gd name="connsiteX1043" fmla="*/ 7676196 w 18982931"/>
              <a:gd name="connsiteY1043" fmla="*/ 2049787 h 4449429"/>
              <a:gd name="connsiteX1044" fmla="*/ 7705009 w 18982931"/>
              <a:gd name="connsiteY1044" fmla="*/ 2267935 h 4449429"/>
              <a:gd name="connsiteX1045" fmla="*/ 7750287 w 18982931"/>
              <a:gd name="connsiteY1045" fmla="*/ 2469622 h 4449429"/>
              <a:gd name="connsiteX1046" fmla="*/ 7849072 w 18982931"/>
              <a:gd name="connsiteY1046" fmla="*/ 2469622 h 4449429"/>
              <a:gd name="connsiteX1047" fmla="*/ 7849072 w 18982931"/>
              <a:gd name="connsiteY1047" fmla="*/ 2284398 h 4449429"/>
              <a:gd name="connsiteX1048" fmla="*/ 7919042 w 18982931"/>
              <a:gd name="connsiteY1048" fmla="*/ 2284398 h 4449429"/>
              <a:gd name="connsiteX1049" fmla="*/ 7919042 w 18982931"/>
              <a:gd name="connsiteY1049" fmla="*/ 2473736 h 4449429"/>
              <a:gd name="connsiteX1050" fmla="*/ 8108380 w 18982931"/>
              <a:gd name="connsiteY1050" fmla="*/ 2473736 h 4449429"/>
              <a:gd name="connsiteX1051" fmla="*/ 8142338 w 18982931"/>
              <a:gd name="connsiteY1051" fmla="*/ 2481454 h 4449429"/>
              <a:gd name="connsiteX1052" fmla="*/ 8144242 w 18982931"/>
              <a:gd name="connsiteY1052" fmla="*/ 2485067 h 4449429"/>
              <a:gd name="connsiteX1053" fmla="*/ 8144242 w 18982931"/>
              <a:gd name="connsiteY1053" fmla="*/ 1280084 h 4449429"/>
              <a:gd name="connsiteX1054" fmla="*/ 8189518 w 18982931"/>
              <a:gd name="connsiteY1054" fmla="*/ 1115443 h 4449429"/>
              <a:gd name="connsiteX1055" fmla="*/ 8230679 w 18982931"/>
              <a:gd name="connsiteY1055" fmla="*/ 1090746 h 4449429"/>
              <a:gd name="connsiteX1056" fmla="*/ 8477642 w 18982931"/>
              <a:gd name="connsiteY1056" fmla="*/ 1090746 h 4449429"/>
              <a:gd name="connsiteX1057" fmla="*/ 8518799 w 18982931"/>
              <a:gd name="connsiteY1057" fmla="*/ 1111328 h 4449429"/>
              <a:gd name="connsiteX1058" fmla="*/ 8568194 w 18982931"/>
              <a:gd name="connsiteY1058" fmla="*/ 1288315 h 4449429"/>
              <a:gd name="connsiteX1059" fmla="*/ 8572304 w 18982931"/>
              <a:gd name="connsiteY1059" fmla="*/ 2152681 h 4449429"/>
              <a:gd name="connsiteX1060" fmla="*/ 8572304 w 18982931"/>
              <a:gd name="connsiteY1060" fmla="*/ 2222656 h 4449429"/>
              <a:gd name="connsiteX1061" fmla="*/ 8827499 w 18982931"/>
              <a:gd name="connsiteY1061" fmla="*/ 2222656 h 4449429"/>
              <a:gd name="connsiteX1062" fmla="*/ 8827499 w 18982931"/>
              <a:gd name="connsiteY1062" fmla="*/ 2053897 h 4449429"/>
              <a:gd name="connsiteX1063" fmla="*/ 8827499 w 18982931"/>
              <a:gd name="connsiteY1063" fmla="*/ 1996272 h 4449429"/>
              <a:gd name="connsiteX1064" fmla="*/ 8926285 w 18982931"/>
              <a:gd name="connsiteY1064" fmla="*/ 1876910 h 4449429"/>
              <a:gd name="connsiteX1065" fmla="*/ 8926285 w 18982931"/>
              <a:gd name="connsiteY1065" fmla="*/ 1757542 h 4449429"/>
              <a:gd name="connsiteX1066" fmla="*/ 8926285 w 18982931"/>
              <a:gd name="connsiteY1066" fmla="*/ 1527045 h 4449429"/>
              <a:gd name="connsiteX1067" fmla="*/ 8950980 w 18982931"/>
              <a:gd name="connsiteY1067" fmla="*/ 1432378 h 4449429"/>
              <a:gd name="connsiteX1068" fmla="*/ 8950980 w 18982931"/>
              <a:gd name="connsiteY1068" fmla="*/ 1424146 h 4449429"/>
              <a:gd name="connsiteX1069" fmla="*/ 8983911 w 18982931"/>
              <a:gd name="connsiteY1069" fmla="*/ 1107210 h 4449429"/>
              <a:gd name="connsiteX1070" fmla="*/ 8992140 w 18982931"/>
              <a:gd name="connsiteY1070" fmla="*/ 1049586 h 4449429"/>
              <a:gd name="connsiteX1071" fmla="*/ 9012723 w 18982931"/>
              <a:gd name="connsiteY1071" fmla="*/ 1049586 h 4449429"/>
              <a:gd name="connsiteX1072" fmla="*/ 9049767 w 18982931"/>
              <a:gd name="connsiteY1072" fmla="*/ 1325362 h 4449429"/>
              <a:gd name="connsiteX1073" fmla="*/ 9115624 w 18982931"/>
              <a:gd name="connsiteY1073" fmla="*/ 1329476 h 4449429"/>
              <a:gd name="connsiteX1074" fmla="*/ 9165014 w 18982931"/>
              <a:gd name="connsiteY1074" fmla="*/ 1436493 h 4449429"/>
              <a:gd name="connsiteX1075" fmla="*/ 9181479 w 18982931"/>
              <a:gd name="connsiteY1075" fmla="*/ 1494116 h 4449429"/>
              <a:gd name="connsiteX1076" fmla="*/ 9181479 w 18982931"/>
              <a:gd name="connsiteY1076" fmla="*/ 1823399 h 4449429"/>
              <a:gd name="connsiteX1077" fmla="*/ 9181479 w 18982931"/>
              <a:gd name="connsiteY1077" fmla="*/ 1881023 h 4449429"/>
              <a:gd name="connsiteX1078" fmla="*/ 9280267 w 18982931"/>
              <a:gd name="connsiteY1078" fmla="*/ 1881023 h 4449429"/>
              <a:gd name="connsiteX1079" fmla="*/ 9280267 w 18982931"/>
              <a:gd name="connsiteY1079" fmla="*/ 1815166 h 4449429"/>
              <a:gd name="connsiteX1080" fmla="*/ 9280267 w 18982931"/>
              <a:gd name="connsiteY1080" fmla="*/ 304587 h 4449429"/>
              <a:gd name="connsiteX1081" fmla="*/ 9346122 w 18982931"/>
              <a:gd name="connsiteY1081" fmla="*/ 238731 h 4449429"/>
              <a:gd name="connsiteX1082" fmla="*/ 9453137 w 18982931"/>
              <a:gd name="connsiteY1082" fmla="*/ 341628 h 4449429"/>
              <a:gd name="connsiteX1083" fmla="*/ 9453137 w 18982931"/>
              <a:gd name="connsiteY1083" fmla="*/ 1815166 h 4449429"/>
              <a:gd name="connsiteX1084" fmla="*/ 9453137 w 18982931"/>
              <a:gd name="connsiteY1084" fmla="*/ 1876910 h 4449429"/>
              <a:gd name="connsiteX1085" fmla="*/ 9551919 w 18982931"/>
              <a:gd name="connsiteY1085" fmla="*/ 1876910 h 4449429"/>
              <a:gd name="connsiteX1086" fmla="*/ 9551919 w 18982931"/>
              <a:gd name="connsiteY1086" fmla="*/ 1724614 h 4449429"/>
              <a:gd name="connsiteX1087" fmla="*/ 9551919 w 18982931"/>
              <a:gd name="connsiteY1087" fmla="*/ 1481771 h 4449429"/>
              <a:gd name="connsiteX1088" fmla="*/ 9597198 w 18982931"/>
              <a:gd name="connsiteY1088" fmla="*/ 1374754 h 4449429"/>
              <a:gd name="connsiteX1089" fmla="*/ 9613662 w 18982931"/>
              <a:gd name="connsiteY1089" fmla="*/ 1325362 h 4449429"/>
              <a:gd name="connsiteX1090" fmla="*/ 9683632 w 18982931"/>
              <a:gd name="connsiteY1090" fmla="*/ 1325362 h 4449429"/>
              <a:gd name="connsiteX1091" fmla="*/ 9683632 w 18982931"/>
              <a:gd name="connsiteY1091" fmla="*/ 1522931 h 4449429"/>
              <a:gd name="connsiteX1092" fmla="*/ 9819464 w 18982931"/>
              <a:gd name="connsiteY1092" fmla="*/ 1522931 h 4449429"/>
              <a:gd name="connsiteX1093" fmla="*/ 9819464 w 18982931"/>
              <a:gd name="connsiteY1093" fmla="*/ 1720501 h 4449429"/>
              <a:gd name="connsiteX1094" fmla="*/ 9819464 w 18982931"/>
              <a:gd name="connsiteY1094" fmla="*/ 1835749 h 4449429"/>
              <a:gd name="connsiteX1095" fmla="*/ 9868856 w 18982931"/>
              <a:gd name="connsiteY1095" fmla="*/ 1885142 h 4449429"/>
              <a:gd name="connsiteX1096" fmla="*/ 9922361 w 18982931"/>
              <a:gd name="connsiteY1096" fmla="*/ 1938648 h 4449429"/>
              <a:gd name="connsiteX1097" fmla="*/ 9922361 w 18982931"/>
              <a:gd name="connsiteY1097" fmla="*/ 2226770 h 4449429"/>
              <a:gd name="connsiteX1098" fmla="*/ 10189906 w 18982931"/>
              <a:gd name="connsiteY1098" fmla="*/ 2226770 h 4449429"/>
              <a:gd name="connsiteX1099" fmla="*/ 10189906 w 18982931"/>
              <a:gd name="connsiteY1099" fmla="*/ 1864559 h 4449429"/>
              <a:gd name="connsiteX1100" fmla="*/ 10251644 w 18982931"/>
              <a:gd name="connsiteY1100" fmla="*/ 1852213 h 4449429"/>
              <a:gd name="connsiteX1101" fmla="*/ 10251644 w 18982931"/>
              <a:gd name="connsiteY1101" fmla="*/ 1465306 h 4449429"/>
              <a:gd name="connsiteX1102" fmla="*/ 10198137 w 18982931"/>
              <a:gd name="connsiteY1102" fmla="*/ 1461188 h 4449429"/>
              <a:gd name="connsiteX1103" fmla="*/ 10198137 w 18982931"/>
              <a:gd name="connsiteY1103" fmla="*/ 1317129 h 4449429"/>
              <a:gd name="connsiteX1104" fmla="*/ 10572694 w 18982931"/>
              <a:gd name="connsiteY1104" fmla="*/ 1317129 h 4449429"/>
              <a:gd name="connsiteX1105" fmla="*/ 10572694 w 18982931"/>
              <a:gd name="connsiteY1105" fmla="*/ 2140336 h 4449429"/>
              <a:gd name="connsiteX1106" fmla="*/ 10642669 w 18982931"/>
              <a:gd name="connsiteY1106" fmla="*/ 2144449 h 4449429"/>
              <a:gd name="connsiteX1107" fmla="*/ 10642669 w 18982931"/>
              <a:gd name="connsiteY1107" fmla="*/ 2477849 h 4449429"/>
              <a:gd name="connsiteX1108" fmla="*/ 10885512 w 18982931"/>
              <a:gd name="connsiteY1108" fmla="*/ 2477849 h 4449429"/>
              <a:gd name="connsiteX1109" fmla="*/ 10885512 w 18982931"/>
              <a:gd name="connsiteY1109" fmla="*/ 2292626 h 4449429"/>
              <a:gd name="connsiteX1110" fmla="*/ 10959601 w 18982931"/>
              <a:gd name="connsiteY1110" fmla="*/ 2292626 h 4449429"/>
              <a:gd name="connsiteX1111" fmla="*/ 10959601 w 18982931"/>
              <a:gd name="connsiteY1111" fmla="*/ 2477849 h 4449429"/>
              <a:gd name="connsiteX1112" fmla="*/ 11066618 w 18982931"/>
              <a:gd name="connsiteY1112" fmla="*/ 2477849 h 4449429"/>
              <a:gd name="connsiteX1113" fmla="*/ 11107778 w 18982931"/>
              <a:gd name="connsiteY1113" fmla="*/ 2284395 h 4449429"/>
              <a:gd name="connsiteX1114" fmla="*/ 11136593 w 18982931"/>
              <a:gd name="connsiteY1114" fmla="*/ 2053897 h 4449429"/>
              <a:gd name="connsiteX1115" fmla="*/ 11136593 w 18982931"/>
              <a:gd name="connsiteY1115" fmla="*/ 1061936 h 4449429"/>
              <a:gd name="connsiteX1116" fmla="*/ 11148938 w 18982931"/>
              <a:gd name="connsiteY1116" fmla="*/ 938454 h 4449429"/>
              <a:gd name="connsiteX1117" fmla="*/ 11161288 w 18982931"/>
              <a:gd name="connsiteY1117" fmla="*/ 938454 h 4449429"/>
              <a:gd name="connsiteX1118" fmla="*/ 11177753 w 18982931"/>
              <a:gd name="connsiteY1118" fmla="*/ 983729 h 4449429"/>
              <a:gd name="connsiteX1119" fmla="*/ 11231258 w 18982931"/>
              <a:gd name="connsiteY1119" fmla="*/ 572126 h 4449429"/>
              <a:gd name="connsiteX1120" fmla="*/ 11243610 w 18982931"/>
              <a:gd name="connsiteY1120" fmla="*/ 572126 h 4449429"/>
              <a:gd name="connsiteX1121" fmla="*/ 11284770 w 18982931"/>
              <a:gd name="connsiteY1121" fmla="*/ 946687 h 4449429"/>
              <a:gd name="connsiteX1122" fmla="*/ 11325929 w 18982931"/>
              <a:gd name="connsiteY1122" fmla="*/ 934337 h 4449429"/>
              <a:gd name="connsiteX1123" fmla="*/ 11342394 w 18982931"/>
              <a:gd name="connsiteY1123" fmla="*/ 1061936 h 4449429"/>
              <a:gd name="connsiteX1124" fmla="*/ 11342394 w 18982931"/>
              <a:gd name="connsiteY1124" fmla="*/ 1300666 h 4449429"/>
              <a:gd name="connsiteX1125" fmla="*/ 11358857 w 18982931"/>
              <a:gd name="connsiteY1125" fmla="*/ 2132104 h 4449429"/>
              <a:gd name="connsiteX1126" fmla="*/ 11362976 w 18982931"/>
              <a:gd name="connsiteY1126" fmla="*/ 2165031 h 4449429"/>
              <a:gd name="connsiteX1127" fmla="*/ 11453524 w 18982931"/>
              <a:gd name="connsiteY1127" fmla="*/ 2165031 h 4449429"/>
              <a:gd name="connsiteX1128" fmla="*/ 11457643 w 18982931"/>
              <a:gd name="connsiteY1128" fmla="*/ 2082711 h 4449429"/>
              <a:gd name="connsiteX1129" fmla="*/ 11535845 w 18982931"/>
              <a:gd name="connsiteY1129" fmla="*/ 2078592 h 4449429"/>
              <a:gd name="connsiteX1130" fmla="*/ 11535845 w 18982931"/>
              <a:gd name="connsiteY1130" fmla="*/ 2004505 h 4449429"/>
              <a:gd name="connsiteX1131" fmla="*/ 11548195 w 18982931"/>
              <a:gd name="connsiteY1131" fmla="*/ 1736964 h 4449429"/>
              <a:gd name="connsiteX1132" fmla="*/ 11609938 w 18982931"/>
              <a:gd name="connsiteY1132" fmla="*/ 1609365 h 4449429"/>
              <a:gd name="connsiteX1133" fmla="*/ 11688140 w 18982931"/>
              <a:gd name="connsiteY1133" fmla="*/ 1765774 h 4449429"/>
              <a:gd name="connsiteX1134" fmla="*/ 11688140 w 18982931"/>
              <a:gd name="connsiteY1134" fmla="*/ 2082711 h 4449429"/>
              <a:gd name="connsiteX1135" fmla="*/ 11910406 w 18982931"/>
              <a:gd name="connsiteY1135" fmla="*/ 2148567 h 4449429"/>
              <a:gd name="connsiteX1136" fmla="*/ 11988608 w 18982931"/>
              <a:gd name="connsiteY1136" fmla="*/ 2119754 h 4449429"/>
              <a:gd name="connsiteX1137" fmla="*/ 11991181 w 18982931"/>
              <a:gd name="connsiteY1137" fmla="*/ 2153197 h 4449429"/>
              <a:gd name="connsiteX1138" fmla="*/ 11993908 w 18982931"/>
              <a:gd name="connsiteY1138" fmla="*/ 2158900 h 4449429"/>
              <a:gd name="connsiteX1139" fmla="*/ 11993908 w 18982931"/>
              <a:gd name="connsiteY1139" fmla="*/ 2156799 h 4449429"/>
              <a:gd name="connsiteX1140" fmla="*/ 11998023 w 18982931"/>
              <a:gd name="connsiteY1140" fmla="*/ 2115639 h 4449429"/>
              <a:gd name="connsiteX1141" fmla="*/ 12010373 w 18982931"/>
              <a:gd name="connsiteY1141" fmla="*/ 2115639 h 4449429"/>
              <a:gd name="connsiteX1142" fmla="*/ 12014490 w 18982931"/>
              <a:gd name="connsiteY1142" fmla="*/ 2185614 h 4449429"/>
              <a:gd name="connsiteX1143" fmla="*/ 12055650 w 18982931"/>
              <a:gd name="connsiteY1143" fmla="*/ 2259703 h 4449429"/>
              <a:gd name="connsiteX1144" fmla="*/ 12109157 w 18982931"/>
              <a:gd name="connsiteY1144" fmla="*/ 2267933 h 4449429"/>
              <a:gd name="connsiteX1145" fmla="*/ 12137972 w 18982931"/>
              <a:gd name="connsiteY1145" fmla="*/ 2580753 h 4449429"/>
              <a:gd name="connsiteX1146" fmla="*/ 12150317 w 18982931"/>
              <a:gd name="connsiteY1146" fmla="*/ 2580753 h 4449429"/>
              <a:gd name="connsiteX1147" fmla="*/ 12179132 w 18982931"/>
              <a:gd name="connsiteY1147" fmla="*/ 2411992 h 4449429"/>
              <a:gd name="connsiteX1148" fmla="*/ 12207942 w 18982931"/>
              <a:gd name="connsiteY1148" fmla="*/ 2160917 h 4449429"/>
              <a:gd name="connsiteX1149" fmla="*/ 12216174 w 18982931"/>
              <a:gd name="connsiteY1149" fmla="*/ 2152686 h 4449429"/>
              <a:gd name="connsiteX1150" fmla="*/ 12331423 w 18982931"/>
              <a:gd name="connsiteY1150" fmla="*/ 2152686 h 4449429"/>
              <a:gd name="connsiteX1151" fmla="*/ 12331423 w 18982931"/>
              <a:gd name="connsiteY1151" fmla="*/ 2317327 h 4449429"/>
              <a:gd name="connsiteX1152" fmla="*/ 12496064 w 18982931"/>
              <a:gd name="connsiteY1152" fmla="*/ 2313208 h 4449429"/>
              <a:gd name="connsiteX1153" fmla="*/ 12557802 w 18982931"/>
              <a:gd name="connsiteY1153" fmla="*/ 2210310 h 4449429"/>
              <a:gd name="connsiteX1154" fmla="*/ 12566034 w 18982931"/>
              <a:gd name="connsiteY1154" fmla="*/ 2206191 h 4449429"/>
              <a:gd name="connsiteX1155" fmla="*/ 12598962 w 18982931"/>
              <a:gd name="connsiteY1155" fmla="*/ 2267933 h 4449429"/>
              <a:gd name="connsiteX1156" fmla="*/ 12607194 w 18982931"/>
              <a:gd name="connsiteY1156" fmla="*/ 2263816 h 4449429"/>
              <a:gd name="connsiteX1157" fmla="*/ 12607194 w 18982931"/>
              <a:gd name="connsiteY1157" fmla="*/ 1461193 h 4449429"/>
              <a:gd name="connsiteX1158" fmla="*/ 12677169 w 18982931"/>
              <a:gd name="connsiteY1158" fmla="*/ 1230695 h 4449429"/>
              <a:gd name="connsiteX1159" fmla="*/ 12920017 w 18982931"/>
              <a:gd name="connsiteY1159" fmla="*/ 1230695 h 4449429"/>
              <a:gd name="connsiteX1160" fmla="*/ 12948827 w 18982931"/>
              <a:gd name="connsiteY1160" fmla="*/ 1490003 h 4449429"/>
              <a:gd name="connsiteX1161" fmla="*/ 12948827 w 18982931"/>
              <a:gd name="connsiteY1161" fmla="*/ 1909838 h 4449429"/>
              <a:gd name="connsiteX1162" fmla="*/ 12948827 w 18982931"/>
              <a:gd name="connsiteY1162" fmla="*/ 1975695 h 4449429"/>
              <a:gd name="connsiteX1163" fmla="*/ 12969405 w 18982931"/>
              <a:gd name="connsiteY1163" fmla="*/ 1979812 h 4449429"/>
              <a:gd name="connsiteX1164" fmla="*/ 12989987 w 18982931"/>
              <a:gd name="connsiteY1164" fmla="*/ 1913955 h 4449429"/>
              <a:gd name="connsiteX1165" fmla="*/ 12989987 w 18982931"/>
              <a:gd name="connsiteY1165" fmla="*/ 1469425 h 4449429"/>
              <a:gd name="connsiteX1166" fmla="*/ 13064076 w 18982931"/>
              <a:gd name="connsiteY1166" fmla="*/ 1395336 h 4449429"/>
              <a:gd name="connsiteX1167" fmla="*/ 13146396 w 18982931"/>
              <a:gd name="connsiteY1167" fmla="*/ 1395336 h 4449429"/>
              <a:gd name="connsiteX1168" fmla="*/ 13146396 w 18982931"/>
              <a:gd name="connsiteY1168" fmla="*/ 1111328 h 4449429"/>
              <a:gd name="connsiteX1169" fmla="*/ 13216366 w 18982931"/>
              <a:gd name="connsiteY1169" fmla="*/ 1103096 h 4449429"/>
              <a:gd name="connsiteX1170" fmla="*/ 13228716 w 18982931"/>
              <a:gd name="connsiteY1170" fmla="*/ 1041358 h 4449429"/>
              <a:gd name="connsiteX1171" fmla="*/ 13368662 w 18982931"/>
              <a:gd name="connsiteY1171" fmla="*/ 1041358 h 4449429"/>
              <a:gd name="connsiteX1172" fmla="*/ 13368662 w 18982931"/>
              <a:gd name="connsiteY1172" fmla="*/ 687379 h 4449429"/>
              <a:gd name="connsiteX1173" fmla="*/ 13483911 w 18982931"/>
              <a:gd name="connsiteY1173" fmla="*/ 687379 h 4449429"/>
              <a:gd name="connsiteX1174" fmla="*/ 13483911 w 18982931"/>
              <a:gd name="connsiteY1174" fmla="*/ 617404 h 4449429"/>
              <a:gd name="connsiteX1175" fmla="*/ 13483911 w 18982931"/>
              <a:gd name="connsiteY1175" fmla="*/ 131714 h 4449429"/>
              <a:gd name="connsiteX1176" fmla="*/ 13541534 w 18982931"/>
              <a:gd name="connsiteY1176" fmla="*/ 74089 h 4449429"/>
              <a:gd name="connsiteX1177" fmla="*/ 13685593 w 18982931"/>
              <a:gd name="connsiteY1177" fmla="*/ 74089 h 4449429"/>
              <a:gd name="connsiteX1178" fmla="*/ 13730872 w 18982931"/>
              <a:gd name="connsiteY1178" fmla="*/ 49392 h 4449429"/>
              <a:gd name="connsiteX1179" fmla="*/ 13739104 w 18982931"/>
              <a:gd name="connsiteY1179"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12242 w 18982931"/>
              <a:gd name="connsiteY865" fmla="*/ 142237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59290 w 18982931"/>
              <a:gd name="connsiteY868" fmla="*/ 1597020 h 4449429"/>
              <a:gd name="connsiteX869" fmla="*/ 1375751 w 18982931"/>
              <a:gd name="connsiteY869" fmla="*/ 1588787 h 4449429"/>
              <a:gd name="connsiteX870" fmla="*/ 1486884 w 18982931"/>
              <a:gd name="connsiteY870" fmla="*/ 1588787 h 4449429"/>
              <a:gd name="connsiteX871" fmla="*/ 1507466 w 18982931"/>
              <a:gd name="connsiteY871" fmla="*/ 2337905 h 4449429"/>
              <a:gd name="connsiteX872" fmla="*/ 1523929 w 18982931"/>
              <a:gd name="connsiteY872" fmla="*/ 2337905 h 4449429"/>
              <a:gd name="connsiteX873" fmla="*/ 1523929 w 18982931"/>
              <a:gd name="connsiteY873" fmla="*/ 2169146 h 4449429"/>
              <a:gd name="connsiteX874" fmla="*/ 1692685 w 18982931"/>
              <a:gd name="connsiteY874" fmla="*/ 2169146 h 4449429"/>
              <a:gd name="connsiteX875" fmla="*/ 1692685 w 18982931"/>
              <a:gd name="connsiteY875" fmla="*/ 2020968 h 4449429"/>
              <a:gd name="connsiteX876" fmla="*/ 1766772 w 18982931"/>
              <a:gd name="connsiteY876" fmla="*/ 1922183 h 4449429"/>
              <a:gd name="connsiteX877" fmla="*/ 1766772 w 18982931"/>
              <a:gd name="connsiteY877" fmla="*/ 1757542 h 4449429"/>
              <a:gd name="connsiteX878" fmla="*/ 1849095 w 18982931"/>
              <a:gd name="connsiteY878" fmla="*/ 1757542 h 4449429"/>
              <a:gd name="connsiteX879" fmla="*/ 1849095 w 18982931"/>
              <a:gd name="connsiteY879" fmla="*/ 2156799 h 4449429"/>
              <a:gd name="connsiteX880" fmla="*/ 1919070 w 18982931"/>
              <a:gd name="connsiteY880" fmla="*/ 2156799 h 4449429"/>
              <a:gd name="connsiteX881" fmla="*/ 1919070 w 18982931"/>
              <a:gd name="connsiteY881" fmla="*/ 1864559 h 4449429"/>
              <a:gd name="connsiteX882" fmla="*/ 1919070 w 18982931"/>
              <a:gd name="connsiteY882" fmla="*/ 695608 h 4449429"/>
              <a:gd name="connsiteX883" fmla="*/ 2005504 w 18982931"/>
              <a:gd name="connsiteY883" fmla="*/ 609173 h 4449429"/>
              <a:gd name="connsiteX884" fmla="*/ 2026085 w 18982931"/>
              <a:gd name="connsiteY884" fmla="*/ 605054 h 4449429"/>
              <a:gd name="connsiteX885" fmla="*/ 2100174 w 18982931"/>
              <a:gd name="connsiteY885" fmla="*/ 448645 h 4449429"/>
              <a:gd name="connsiteX886" fmla="*/ 2137215 w 18982931"/>
              <a:gd name="connsiteY886" fmla="*/ 407485 h 4449429"/>
              <a:gd name="connsiteX887" fmla="*/ 2194840 w 18982931"/>
              <a:gd name="connsiteY887" fmla="*/ 337515 h 4449429"/>
              <a:gd name="connsiteX888" fmla="*/ 2198958 w 18982931"/>
              <a:gd name="connsiteY888" fmla="*/ 292236 h 4449429"/>
              <a:gd name="connsiteX889" fmla="*/ 2240121 w 18982931"/>
              <a:gd name="connsiteY889" fmla="*/ 358093 h 4449429"/>
              <a:gd name="connsiteX890" fmla="*/ 2273047 w 18982931"/>
              <a:gd name="connsiteY890" fmla="*/ 444532 h 4449429"/>
              <a:gd name="connsiteX891" fmla="*/ 2330670 w 18982931"/>
              <a:gd name="connsiteY891" fmla="*/ 563894 h 4449429"/>
              <a:gd name="connsiteX892" fmla="*/ 2351248 w 18982931"/>
              <a:gd name="connsiteY892" fmla="*/ 613286 h 4449429"/>
              <a:gd name="connsiteX893" fmla="*/ 2429455 w 18982931"/>
              <a:gd name="connsiteY893" fmla="*/ 675029 h 4449429"/>
              <a:gd name="connsiteX894" fmla="*/ 2470614 w 18982931"/>
              <a:gd name="connsiteY894" fmla="*/ 757350 h 4449429"/>
              <a:gd name="connsiteX895" fmla="*/ 2470614 w 18982931"/>
              <a:gd name="connsiteY895" fmla="*/ 1086631 h 4449429"/>
              <a:gd name="connsiteX896" fmla="*/ 2470614 w 18982931"/>
              <a:gd name="connsiteY896" fmla="*/ 2008622 h 4449429"/>
              <a:gd name="connsiteX897" fmla="*/ 2487080 w 18982931"/>
              <a:gd name="connsiteY897" fmla="*/ 2053897 h 4449429"/>
              <a:gd name="connsiteX898" fmla="*/ 2499426 w 18982931"/>
              <a:gd name="connsiteY898" fmla="*/ 1897488 h 4449429"/>
              <a:gd name="connsiteX899" fmla="*/ 2602322 w 18982931"/>
              <a:gd name="connsiteY899" fmla="*/ 1798703 h 4449429"/>
              <a:gd name="connsiteX900" fmla="*/ 2836935 w 18982931"/>
              <a:gd name="connsiteY900" fmla="*/ 1798703 h 4449429"/>
              <a:gd name="connsiteX901" fmla="*/ 2836935 w 18982931"/>
              <a:gd name="connsiteY901" fmla="*/ 1860446 h 4449429"/>
              <a:gd name="connsiteX902" fmla="*/ 2836935 w 18982931"/>
              <a:gd name="connsiteY902" fmla="*/ 2263816 h 4449429"/>
              <a:gd name="connsiteX903" fmla="*/ 2845169 w 18982931"/>
              <a:gd name="connsiteY903" fmla="*/ 2304976 h 4449429"/>
              <a:gd name="connsiteX904" fmla="*/ 2861629 w 18982931"/>
              <a:gd name="connsiteY904" fmla="*/ 2300858 h 4449429"/>
              <a:gd name="connsiteX905" fmla="*/ 2861629 w 18982931"/>
              <a:gd name="connsiteY905" fmla="*/ 2247351 h 4449429"/>
              <a:gd name="connsiteX906" fmla="*/ 2869861 w 18982931"/>
              <a:gd name="connsiteY906" fmla="*/ 1996272 h 4449429"/>
              <a:gd name="connsiteX907" fmla="*/ 2923374 w 18982931"/>
              <a:gd name="connsiteY907" fmla="*/ 1967462 h 4449429"/>
              <a:gd name="connsiteX908" fmla="*/ 2939836 w 18982931"/>
              <a:gd name="connsiteY908" fmla="*/ 2300858 h 4449429"/>
              <a:gd name="connsiteX909" fmla="*/ 2956300 w 18982931"/>
              <a:gd name="connsiteY909" fmla="*/ 2300858 h 4449429"/>
              <a:gd name="connsiteX910" fmla="*/ 2989230 w 18982931"/>
              <a:gd name="connsiteY910" fmla="*/ 2111521 h 4449429"/>
              <a:gd name="connsiteX911" fmla="*/ 3018038 w 18982931"/>
              <a:gd name="connsiteY911" fmla="*/ 2058015 h 4449429"/>
              <a:gd name="connsiteX912" fmla="*/ 3034502 w 18982931"/>
              <a:gd name="connsiteY912" fmla="*/ 2123871 h 4449429"/>
              <a:gd name="connsiteX913" fmla="*/ 3038620 w 18982931"/>
              <a:gd name="connsiteY913" fmla="*/ 2132104 h 4449429"/>
              <a:gd name="connsiteX914" fmla="*/ 3088018 w 18982931"/>
              <a:gd name="connsiteY914" fmla="*/ 2140336 h 4449429"/>
              <a:gd name="connsiteX915" fmla="*/ 3095320 w 18982931"/>
              <a:gd name="connsiteY915" fmla="*/ 2275334 h 4449429"/>
              <a:gd name="connsiteX916" fmla="*/ 3162101 w 18982931"/>
              <a:gd name="connsiteY916" fmla="*/ 2275334 h 4449429"/>
              <a:gd name="connsiteX917" fmla="*/ 3162101 w 18982931"/>
              <a:gd name="connsiteY917" fmla="*/ 1580555 h 4449429"/>
              <a:gd name="connsiteX918" fmla="*/ 3162101 w 18982931"/>
              <a:gd name="connsiteY918" fmla="*/ 1531163 h 4449429"/>
              <a:gd name="connsiteX919" fmla="*/ 3199146 w 18982931"/>
              <a:gd name="connsiteY919" fmla="*/ 1498235 h 4449429"/>
              <a:gd name="connsiteX920" fmla="*/ 3281469 w 18982931"/>
              <a:gd name="connsiteY920" fmla="*/ 1498235 h 4449429"/>
              <a:gd name="connsiteX921" fmla="*/ 3281469 w 18982931"/>
              <a:gd name="connsiteY921" fmla="*/ 1325362 h 4449429"/>
              <a:gd name="connsiteX922" fmla="*/ 3343207 w 18982931"/>
              <a:gd name="connsiteY922" fmla="*/ 1263619 h 4449429"/>
              <a:gd name="connsiteX923" fmla="*/ 3544891 w 18982931"/>
              <a:gd name="connsiteY923" fmla="*/ 1263619 h 4449429"/>
              <a:gd name="connsiteX924" fmla="*/ 3544891 w 18982931"/>
              <a:gd name="connsiteY924" fmla="*/ 712071 h 4449429"/>
              <a:gd name="connsiteX925" fmla="*/ 3561357 w 18982931"/>
              <a:gd name="connsiteY925" fmla="*/ 555662 h 4449429"/>
              <a:gd name="connsiteX926" fmla="*/ 3606633 w 18982931"/>
              <a:gd name="connsiteY926" fmla="*/ 316933 h 4449429"/>
              <a:gd name="connsiteX927" fmla="*/ 3614865 w 18982931"/>
              <a:gd name="connsiteY927" fmla="*/ 279891 h 4449429"/>
              <a:gd name="connsiteX928" fmla="*/ 3676603 w 18982931"/>
              <a:gd name="connsiteY928" fmla="*/ 341628 h 4449429"/>
              <a:gd name="connsiteX929" fmla="*/ 3684835 w 18982931"/>
              <a:gd name="connsiteY929" fmla="*/ 386907 h 4449429"/>
              <a:gd name="connsiteX930" fmla="*/ 3742460 w 18982931"/>
              <a:gd name="connsiteY930" fmla="*/ 481574 h 4449429"/>
              <a:gd name="connsiteX931" fmla="*/ 3763042 w 18982931"/>
              <a:gd name="connsiteY931" fmla="*/ 703838 h 4449429"/>
              <a:gd name="connsiteX932" fmla="*/ 3763042 w 18982931"/>
              <a:gd name="connsiteY932" fmla="*/ 1144256 h 4449429"/>
              <a:gd name="connsiteX933" fmla="*/ 3771275 w 18982931"/>
              <a:gd name="connsiteY933" fmla="*/ 1181298 h 4449429"/>
              <a:gd name="connsiteX934" fmla="*/ 3775390 w 18982931"/>
              <a:gd name="connsiteY934" fmla="*/ 1115443 h 4449429"/>
              <a:gd name="connsiteX935" fmla="*/ 3923568 w 18982931"/>
              <a:gd name="connsiteY935" fmla="*/ 996079 h 4449429"/>
              <a:gd name="connsiteX936" fmla="*/ 3940029 w 18982931"/>
              <a:gd name="connsiteY936" fmla="*/ 1020776 h 4449429"/>
              <a:gd name="connsiteX937" fmla="*/ 3960611 w 18982931"/>
              <a:gd name="connsiteY937" fmla="*/ 1321244 h 4449429"/>
              <a:gd name="connsiteX938" fmla="*/ 3960611 w 18982931"/>
              <a:gd name="connsiteY938" fmla="*/ 1584670 h 4449429"/>
              <a:gd name="connsiteX939" fmla="*/ 3977076 w 18982931"/>
              <a:gd name="connsiteY939" fmla="*/ 1625830 h 4449429"/>
              <a:gd name="connsiteX940" fmla="*/ 4010007 w 18982931"/>
              <a:gd name="connsiteY940" fmla="*/ 1666990 h 4449429"/>
              <a:gd name="connsiteX941" fmla="*/ 4055279 w 18982931"/>
              <a:gd name="connsiteY941" fmla="*/ 1819286 h 4449429"/>
              <a:gd name="connsiteX942" fmla="*/ 4104670 w 18982931"/>
              <a:gd name="connsiteY942" fmla="*/ 1819286 h 4449429"/>
              <a:gd name="connsiteX943" fmla="*/ 4108788 w 18982931"/>
              <a:gd name="connsiteY943" fmla="*/ 1741079 h 4449429"/>
              <a:gd name="connsiteX944" fmla="*/ 4211689 w 18982931"/>
              <a:gd name="connsiteY944" fmla="*/ 1741079 h 4449429"/>
              <a:gd name="connsiteX945" fmla="*/ 4252847 w 18982931"/>
              <a:gd name="connsiteY945" fmla="*/ 1559973 h 4449429"/>
              <a:gd name="connsiteX946" fmla="*/ 4265197 w 18982931"/>
              <a:gd name="connsiteY946" fmla="*/ 1559973 h 4449429"/>
              <a:gd name="connsiteX947" fmla="*/ 4277546 w 18982931"/>
              <a:gd name="connsiteY947" fmla="*/ 1592900 h 4449429"/>
              <a:gd name="connsiteX948" fmla="*/ 4302239 w 18982931"/>
              <a:gd name="connsiteY948" fmla="*/ 1708150 h 4449429"/>
              <a:gd name="connsiteX949" fmla="*/ 4368100 w 18982931"/>
              <a:gd name="connsiteY949" fmla="*/ 1741079 h 4449429"/>
              <a:gd name="connsiteX950" fmla="*/ 4363984 w 18982931"/>
              <a:gd name="connsiteY950" fmla="*/ 1634062 h 4449429"/>
              <a:gd name="connsiteX951" fmla="*/ 4372218 w 18982931"/>
              <a:gd name="connsiteY951" fmla="*/ 839670 h 4449429"/>
              <a:gd name="connsiteX952" fmla="*/ 4442184 w 18982931"/>
              <a:gd name="connsiteY952" fmla="*/ 279891 h 4449429"/>
              <a:gd name="connsiteX953" fmla="*/ 4479230 w 18982931"/>
              <a:gd name="connsiteY953" fmla="*/ 234611 h 4449429"/>
              <a:gd name="connsiteX954" fmla="*/ 4520394 w 18982931"/>
              <a:gd name="connsiteY954" fmla="*/ 284004 h 4449429"/>
              <a:gd name="connsiteX955" fmla="*/ 4549200 w 18982931"/>
              <a:gd name="connsiteY955" fmla="*/ 440413 h 4449429"/>
              <a:gd name="connsiteX956" fmla="*/ 4680914 w 18982931"/>
              <a:gd name="connsiteY956" fmla="*/ 395140 h 4449429"/>
              <a:gd name="connsiteX957" fmla="*/ 4759121 w 18982931"/>
              <a:gd name="connsiteY957" fmla="*/ 460995 h 4449429"/>
              <a:gd name="connsiteX958" fmla="*/ 4771466 w 18982931"/>
              <a:gd name="connsiteY958" fmla="*/ 493924 h 4449429"/>
              <a:gd name="connsiteX959" fmla="*/ 4888657 w 18982931"/>
              <a:gd name="connsiteY959" fmla="*/ 747622 h 4449429"/>
              <a:gd name="connsiteX960" fmla="*/ 4888893 w 18982931"/>
              <a:gd name="connsiteY960" fmla="*/ 807315 h 4449429"/>
              <a:gd name="connsiteX961" fmla="*/ 4856617 w 18982931"/>
              <a:gd name="connsiteY961" fmla="*/ 807315 h 4449429"/>
              <a:gd name="connsiteX962" fmla="*/ 4856617 w 18982931"/>
              <a:gd name="connsiteY962" fmla="*/ 944475 h 4449429"/>
              <a:gd name="connsiteX963" fmla="*/ 4888332 w 18982931"/>
              <a:gd name="connsiteY963" fmla="*/ 944475 h 4449429"/>
              <a:gd name="connsiteX964" fmla="*/ 4888325 w 18982931"/>
              <a:gd name="connsiteY964" fmla="*/ 945600 h 4449429"/>
              <a:gd name="connsiteX965" fmla="*/ 4890835 w 18982931"/>
              <a:gd name="connsiteY965" fmla="*/ 1609365 h 4449429"/>
              <a:gd name="connsiteX966" fmla="*/ 4952574 w 18982931"/>
              <a:gd name="connsiteY966" fmla="*/ 1617597 h 4449429"/>
              <a:gd name="connsiteX967" fmla="*/ 4952574 w 18982931"/>
              <a:gd name="connsiteY967" fmla="*/ 1868678 h 4449429"/>
              <a:gd name="connsiteX968" fmla="*/ 4956691 w 18982931"/>
              <a:gd name="connsiteY968" fmla="*/ 1905720 h 4449429"/>
              <a:gd name="connsiteX969" fmla="*/ 4981387 w 18982931"/>
              <a:gd name="connsiteY969" fmla="*/ 1967462 h 4449429"/>
              <a:gd name="connsiteX970" fmla="*/ 4981387 w 18982931"/>
              <a:gd name="connsiteY970" fmla="*/ 2058015 h 4449429"/>
              <a:gd name="connsiteX971" fmla="*/ 5001966 w 18982931"/>
              <a:gd name="connsiteY971" fmla="*/ 2086824 h 4449429"/>
              <a:gd name="connsiteX972" fmla="*/ 5018429 w 18982931"/>
              <a:gd name="connsiteY972" fmla="*/ 2078592 h 4449429"/>
              <a:gd name="connsiteX973" fmla="*/ 5018429 w 18982931"/>
              <a:gd name="connsiteY973" fmla="*/ 1881023 h 4449429"/>
              <a:gd name="connsiteX974" fmla="*/ 5018429 w 18982931"/>
              <a:gd name="connsiteY974" fmla="*/ 1366522 h 4449429"/>
              <a:gd name="connsiteX975" fmla="*/ 5034894 w 18982931"/>
              <a:gd name="connsiteY975" fmla="*/ 864367 h 4449429"/>
              <a:gd name="connsiteX976" fmla="*/ 5067821 w 18982931"/>
              <a:gd name="connsiteY976" fmla="*/ 197569 h 4449429"/>
              <a:gd name="connsiteX977" fmla="*/ 5080173 w 18982931"/>
              <a:gd name="connsiteY977" fmla="*/ 102899 h 4449429"/>
              <a:gd name="connsiteX978" fmla="*/ 5216000 w 18982931"/>
              <a:gd name="connsiteY978" fmla="*/ 37042 h 4449429"/>
              <a:gd name="connsiteX979" fmla="*/ 5248927 w 18982931"/>
              <a:gd name="connsiteY979" fmla="*/ 69972 h 4449429"/>
              <a:gd name="connsiteX980" fmla="*/ 5372409 w 18982931"/>
              <a:gd name="connsiteY980" fmla="*/ 69972 h 4449429"/>
              <a:gd name="connsiteX981" fmla="*/ 5434151 w 18982931"/>
              <a:gd name="connsiteY981" fmla="*/ 131714 h 4449429"/>
              <a:gd name="connsiteX982" fmla="*/ 5434151 w 18982931"/>
              <a:gd name="connsiteY982" fmla="*/ 382788 h 4449429"/>
              <a:gd name="connsiteX983" fmla="*/ 5434151 w 18982931"/>
              <a:gd name="connsiteY983" fmla="*/ 683261 h 4449429"/>
              <a:gd name="connsiteX984" fmla="*/ 5545282 w 18982931"/>
              <a:gd name="connsiteY984" fmla="*/ 687375 h 4449429"/>
              <a:gd name="connsiteX985" fmla="*/ 5545282 w 18982931"/>
              <a:gd name="connsiteY985" fmla="*/ 1045471 h 4449429"/>
              <a:gd name="connsiteX986" fmla="*/ 5676994 w 18982931"/>
              <a:gd name="connsiteY986" fmla="*/ 1045471 h 4449429"/>
              <a:gd name="connsiteX987" fmla="*/ 5685227 w 18982931"/>
              <a:gd name="connsiteY987" fmla="*/ 1103096 h 4449429"/>
              <a:gd name="connsiteX988" fmla="*/ 5759314 w 18982931"/>
              <a:gd name="connsiteY988" fmla="*/ 1193648 h 4449429"/>
              <a:gd name="connsiteX989" fmla="*/ 5759314 w 18982931"/>
              <a:gd name="connsiteY989" fmla="*/ 1395331 h 4449429"/>
              <a:gd name="connsiteX990" fmla="*/ 5825171 w 18982931"/>
              <a:gd name="connsiteY990" fmla="*/ 1395331 h 4449429"/>
              <a:gd name="connsiteX991" fmla="*/ 5903378 w 18982931"/>
              <a:gd name="connsiteY991" fmla="*/ 1477653 h 4449429"/>
              <a:gd name="connsiteX992" fmla="*/ 5903378 w 18982931"/>
              <a:gd name="connsiteY992" fmla="*/ 1918070 h 4449429"/>
              <a:gd name="connsiteX993" fmla="*/ 5936306 w 18982931"/>
              <a:gd name="connsiteY993" fmla="*/ 1975695 h 4449429"/>
              <a:gd name="connsiteX994" fmla="*/ 5965115 w 18982931"/>
              <a:gd name="connsiteY994" fmla="*/ 1275969 h 4449429"/>
              <a:gd name="connsiteX995" fmla="*/ 5969235 w 18982931"/>
              <a:gd name="connsiteY995" fmla="*/ 1238922 h 4449429"/>
              <a:gd name="connsiteX996" fmla="*/ 6166804 w 18982931"/>
              <a:gd name="connsiteY996" fmla="*/ 1238922 h 4449429"/>
              <a:gd name="connsiteX997" fmla="*/ 6216196 w 18982931"/>
              <a:gd name="connsiteY997" fmla="*/ 1288315 h 4449429"/>
              <a:gd name="connsiteX998" fmla="*/ 6236774 w 18982931"/>
              <a:gd name="connsiteY998" fmla="*/ 1428261 h 4449429"/>
              <a:gd name="connsiteX999" fmla="*/ 6273821 w 18982931"/>
              <a:gd name="connsiteY999" fmla="*/ 1498235 h 4449429"/>
              <a:gd name="connsiteX1000" fmla="*/ 6273821 w 18982931"/>
              <a:gd name="connsiteY1000" fmla="*/ 2230888 h 4449429"/>
              <a:gd name="connsiteX1001" fmla="*/ 6277935 w 18982931"/>
              <a:gd name="connsiteY1001" fmla="*/ 2280280 h 4449429"/>
              <a:gd name="connsiteX1002" fmla="*/ 6319095 w 18982931"/>
              <a:gd name="connsiteY1002" fmla="*/ 2193841 h 4449429"/>
              <a:gd name="connsiteX1003" fmla="*/ 6364373 w 18982931"/>
              <a:gd name="connsiteY1003" fmla="*/ 2288513 h 4449429"/>
              <a:gd name="connsiteX1004" fmla="*/ 6389068 w 18982931"/>
              <a:gd name="connsiteY1004" fmla="*/ 2313208 h 4449429"/>
              <a:gd name="connsiteX1005" fmla="*/ 6541355 w 18982931"/>
              <a:gd name="connsiteY1005" fmla="*/ 2313208 h 4449429"/>
              <a:gd name="connsiteX1006" fmla="*/ 6541355 w 18982931"/>
              <a:gd name="connsiteY1006" fmla="*/ 2148567 h 4449429"/>
              <a:gd name="connsiteX1007" fmla="*/ 6660723 w 18982931"/>
              <a:gd name="connsiteY1007" fmla="*/ 2148567 h 4449429"/>
              <a:gd name="connsiteX1008" fmla="*/ 6660723 w 18982931"/>
              <a:gd name="connsiteY1008" fmla="*/ 2259698 h 4449429"/>
              <a:gd name="connsiteX1009" fmla="*/ 6705999 w 18982931"/>
              <a:gd name="connsiteY1009" fmla="*/ 2551938 h 4449429"/>
              <a:gd name="connsiteX1010" fmla="*/ 6714228 w 18982931"/>
              <a:gd name="connsiteY1010" fmla="*/ 2580748 h 4449429"/>
              <a:gd name="connsiteX1011" fmla="*/ 6722461 w 18982931"/>
              <a:gd name="connsiteY1011" fmla="*/ 2576634 h 4449429"/>
              <a:gd name="connsiteX1012" fmla="*/ 6751278 w 18982931"/>
              <a:gd name="connsiteY1012" fmla="*/ 2263816 h 4449429"/>
              <a:gd name="connsiteX1013" fmla="*/ 6800669 w 18982931"/>
              <a:gd name="connsiteY1013" fmla="*/ 2255583 h 4449429"/>
              <a:gd name="connsiteX1014" fmla="*/ 6837709 w 18982931"/>
              <a:gd name="connsiteY1014" fmla="*/ 2181496 h 4449429"/>
              <a:gd name="connsiteX1015" fmla="*/ 6841831 w 18982931"/>
              <a:gd name="connsiteY1015" fmla="*/ 2152681 h 4449429"/>
              <a:gd name="connsiteX1016" fmla="*/ 6845941 w 18982931"/>
              <a:gd name="connsiteY1016" fmla="*/ 2115639 h 4449429"/>
              <a:gd name="connsiteX1017" fmla="*/ 6857139 w 18982931"/>
              <a:gd name="connsiteY1017" fmla="*/ 2115639 h 4449429"/>
              <a:gd name="connsiteX1018" fmla="*/ 6899298 w 18982931"/>
              <a:gd name="connsiteY1018" fmla="*/ 2109470 h 4449429"/>
              <a:gd name="connsiteX1019" fmla="*/ 6922965 w 18982931"/>
              <a:gd name="connsiteY1019" fmla="*/ 2140339 h 4449429"/>
              <a:gd name="connsiteX1020" fmla="*/ 7009406 w 18982931"/>
              <a:gd name="connsiteY1020" fmla="*/ 2070365 h 4449429"/>
              <a:gd name="connsiteX1021" fmla="*/ 7145231 w 18982931"/>
              <a:gd name="connsiteY1021" fmla="*/ 2066247 h 4449429"/>
              <a:gd name="connsiteX1022" fmla="*/ 7145231 w 18982931"/>
              <a:gd name="connsiteY1022" fmla="*/ 1901605 h 4449429"/>
              <a:gd name="connsiteX1023" fmla="*/ 7145231 w 18982931"/>
              <a:gd name="connsiteY1023" fmla="*/ 1769896 h 4449429"/>
              <a:gd name="connsiteX1024" fmla="*/ 7215204 w 18982931"/>
              <a:gd name="connsiteY1024" fmla="*/ 1597024 h 4449429"/>
              <a:gd name="connsiteX1025" fmla="*/ 7285174 w 18982931"/>
              <a:gd name="connsiteY1025" fmla="*/ 1753433 h 4449429"/>
              <a:gd name="connsiteX1026" fmla="*/ 7297524 w 18982931"/>
              <a:gd name="connsiteY1026" fmla="*/ 2062134 h 4449429"/>
              <a:gd name="connsiteX1027" fmla="*/ 7367494 w 18982931"/>
              <a:gd name="connsiteY1027" fmla="*/ 2066247 h 4449429"/>
              <a:gd name="connsiteX1028" fmla="*/ 7371610 w 18982931"/>
              <a:gd name="connsiteY1028" fmla="*/ 2148567 h 4449429"/>
              <a:gd name="connsiteX1029" fmla="*/ 7462167 w 18982931"/>
              <a:gd name="connsiteY1029" fmla="*/ 2148567 h 4449429"/>
              <a:gd name="connsiteX1030" fmla="*/ 7462167 w 18982931"/>
              <a:gd name="connsiteY1030" fmla="*/ 2095061 h 4449429"/>
              <a:gd name="connsiteX1031" fmla="*/ 7462167 w 18982931"/>
              <a:gd name="connsiteY1031" fmla="*/ 1597024 h 4449429"/>
              <a:gd name="connsiteX1032" fmla="*/ 7482743 w 18982931"/>
              <a:gd name="connsiteY1032" fmla="*/ 1008430 h 4449429"/>
              <a:gd name="connsiteX1033" fmla="*/ 7495096 w 18982931"/>
              <a:gd name="connsiteY1033" fmla="*/ 921991 h 4449429"/>
              <a:gd name="connsiteX1034" fmla="*/ 7536254 w 18982931"/>
              <a:gd name="connsiteY1034" fmla="*/ 934341 h 4449429"/>
              <a:gd name="connsiteX1035" fmla="*/ 7577416 w 18982931"/>
              <a:gd name="connsiteY1035" fmla="*/ 563899 h 4449429"/>
              <a:gd name="connsiteX1036" fmla="*/ 7589759 w 18982931"/>
              <a:gd name="connsiteY1036" fmla="*/ 563899 h 4449429"/>
              <a:gd name="connsiteX1037" fmla="*/ 7639153 w 18982931"/>
              <a:gd name="connsiteY1037" fmla="*/ 975501 h 4449429"/>
              <a:gd name="connsiteX1038" fmla="*/ 7655614 w 18982931"/>
              <a:gd name="connsiteY1038" fmla="*/ 926109 h 4449429"/>
              <a:gd name="connsiteX1039" fmla="*/ 7667968 w 18982931"/>
              <a:gd name="connsiteY1039" fmla="*/ 926109 h 4449429"/>
              <a:gd name="connsiteX1040" fmla="*/ 7676196 w 18982931"/>
              <a:gd name="connsiteY1040" fmla="*/ 1037243 h 4449429"/>
              <a:gd name="connsiteX1041" fmla="*/ 7676196 w 18982931"/>
              <a:gd name="connsiteY1041" fmla="*/ 2049787 h 4449429"/>
              <a:gd name="connsiteX1042" fmla="*/ 7705009 w 18982931"/>
              <a:gd name="connsiteY1042" fmla="*/ 2267935 h 4449429"/>
              <a:gd name="connsiteX1043" fmla="*/ 7750287 w 18982931"/>
              <a:gd name="connsiteY1043" fmla="*/ 2469622 h 4449429"/>
              <a:gd name="connsiteX1044" fmla="*/ 7849072 w 18982931"/>
              <a:gd name="connsiteY1044" fmla="*/ 2469622 h 4449429"/>
              <a:gd name="connsiteX1045" fmla="*/ 7849072 w 18982931"/>
              <a:gd name="connsiteY1045" fmla="*/ 2284398 h 4449429"/>
              <a:gd name="connsiteX1046" fmla="*/ 7919042 w 18982931"/>
              <a:gd name="connsiteY1046" fmla="*/ 2284398 h 4449429"/>
              <a:gd name="connsiteX1047" fmla="*/ 7919042 w 18982931"/>
              <a:gd name="connsiteY1047" fmla="*/ 2473736 h 4449429"/>
              <a:gd name="connsiteX1048" fmla="*/ 8108380 w 18982931"/>
              <a:gd name="connsiteY1048" fmla="*/ 2473736 h 4449429"/>
              <a:gd name="connsiteX1049" fmla="*/ 8142338 w 18982931"/>
              <a:gd name="connsiteY1049" fmla="*/ 2481454 h 4449429"/>
              <a:gd name="connsiteX1050" fmla="*/ 8144242 w 18982931"/>
              <a:gd name="connsiteY1050" fmla="*/ 2485067 h 4449429"/>
              <a:gd name="connsiteX1051" fmla="*/ 8144242 w 18982931"/>
              <a:gd name="connsiteY1051" fmla="*/ 1280084 h 4449429"/>
              <a:gd name="connsiteX1052" fmla="*/ 8189518 w 18982931"/>
              <a:gd name="connsiteY1052" fmla="*/ 1115443 h 4449429"/>
              <a:gd name="connsiteX1053" fmla="*/ 8230679 w 18982931"/>
              <a:gd name="connsiteY1053" fmla="*/ 1090746 h 4449429"/>
              <a:gd name="connsiteX1054" fmla="*/ 8477642 w 18982931"/>
              <a:gd name="connsiteY1054" fmla="*/ 1090746 h 4449429"/>
              <a:gd name="connsiteX1055" fmla="*/ 8518799 w 18982931"/>
              <a:gd name="connsiteY1055" fmla="*/ 1111328 h 4449429"/>
              <a:gd name="connsiteX1056" fmla="*/ 8568194 w 18982931"/>
              <a:gd name="connsiteY1056" fmla="*/ 1288315 h 4449429"/>
              <a:gd name="connsiteX1057" fmla="*/ 8572304 w 18982931"/>
              <a:gd name="connsiteY1057" fmla="*/ 2152681 h 4449429"/>
              <a:gd name="connsiteX1058" fmla="*/ 8572304 w 18982931"/>
              <a:gd name="connsiteY1058" fmla="*/ 2222656 h 4449429"/>
              <a:gd name="connsiteX1059" fmla="*/ 8827499 w 18982931"/>
              <a:gd name="connsiteY1059" fmla="*/ 2222656 h 4449429"/>
              <a:gd name="connsiteX1060" fmla="*/ 8827499 w 18982931"/>
              <a:gd name="connsiteY1060" fmla="*/ 2053897 h 4449429"/>
              <a:gd name="connsiteX1061" fmla="*/ 8827499 w 18982931"/>
              <a:gd name="connsiteY1061" fmla="*/ 1996272 h 4449429"/>
              <a:gd name="connsiteX1062" fmla="*/ 8926285 w 18982931"/>
              <a:gd name="connsiteY1062" fmla="*/ 1876910 h 4449429"/>
              <a:gd name="connsiteX1063" fmla="*/ 8926285 w 18982931"/>
              <a:gd name="connsiteY1063" fmla="*/ 1757542 h 4449429"/>
              <a:gd name="connsiteX1064" fmla="*/ 8926285 w 18982931"/>
              <a:gd name="connsiteY1064" fmla="*/ 1527045 h 4449429"/>
              <a:gd name="connsiteX1065" fmla="*/ 8950980 w 18982931"/>
              <a:gd name="connsiteY1065" fmla="*/ 1432378 h 4449429"/>
              <a:gd name="connsiteX1066" fmla="*/ 8950980 w 18982931"/>
              <a:gd name="connsiteY1066" fmla="*/ 1424146 h 4449429"/>
              <a:gd name="connsiteX1067" fmla="*/ 8983911 w 18982931"/>
              <a:gd name="connsiteY1067" fmla="*/ 1107210 h 4449429"/>
              <a:gd name="connsiteX1068" fmla="*/ 8992140 w 18982931"/>
              <a:gd name="connsiteY1068" fmla="*/ 1049586 h 4449429"/>
              <a:gd name="connsiteX1069" fmla="*/ 9012723 w 18982931"/>
              <a:gd name="connsiteY1069" fmla="*/ 1049586 h 4449429"/>
              <a:gd name="connsiteX1070" fmla="*/ 9049767 w 18982931"/>
              <a:gd name="connsiteY1070" fmla="*/ 1325362 h 4449429"/>
              <a:gd name="connsiteX1071" fmla="*/ 9115624 w 18982931"/>
              <a:gd name="connsiteY1071" fmla="*/ 1329476 h 4449429"/>
              <a:gd name="connsiteX1072" fmla="*/ 9165014 w 18982931"/>
              <a:gd name="connsiteY1072" fmla="*/ 1436493 h 4449429"/>
              <a:gd name="connsiteX1073" fmla="*/ 9181479 w 18982931"/>
              <a:gd name="connsiteY1073" fmla="*/ 1494116 h 4449429"/>
              <a:gd name="connsiteX1074" fmla="*/ 9181479 w 18982931"/>
              <a:gd name="connsiteY1074" fmla="*/ 1823399 h 4449429"/>
              <a:gd name="connsiteX1075" fmla="*/ 9181479 w 18982931"/>
              <a:gd name="connsiteY1075" fmla="*/ 1881023 h 4449429"/>
              <a:gd name="connsiteX1076" fmla="*/ 9280267 w 18982931"/>
              <a:gd name="connsiteY1076" fmla="*/ 1881023 h 4449429"/>
              <a:gd name="connsiteX1077" fmla="*/ 9280267 w 18982931"/>
              <a:gd name="connsiteY1077" fmla="*/ 1815166 h 4449429"/>
              <a:gd name="connsiteX1078" fmla="*/ 9280267 w 18982931"/>
              <a:gd name="connsiteY1078" fmla="*/ 304587 h 4449429"/>
              <a:gd name="connsiteX1079" fmla="*/ 9346122 w 18982931"/>
              <a:gd name="connsiteY1079" fmla="*/ 238731 h 4449429"/>
              <a:gd name="connsiteX1080" fmla="*/ 9453137 w 18982931"/>
              <a:gd name="connsiteY1080" fmla="*/ 341628 h 4449429"/>
              <a:gd name="connsiteX1081" fmla="*/ 9453137 w 18982931"/>
              <a:gd name="connsiteY1081" fmla="*/ 1815166 h 4449429"/>
              <a:gd name="connsiteX1082" fmla="*/ 9453137 w 18982931"/>
              <a:gd name="connsiteY1082" fmla="*/ 1876910 h 4449429"/>
              <a:gd name="connsiteX1083" fmla="*/ 9551919 w 18982931"/>
              <a:gd name="connsiteY1083" fmla="*/ 1876910 h 4449429"/>
              <a:gd name="connsiteX1084" fmla="*/ 9551919 w 18982931"/>
              <a:gd name="connsiteY1084" fmla="*/ 1724614 h 4449429"/>
              <a:gd name="connsiteX1085" fmla="*/ 9551919 w 18982931"/>
              <a:gd name="connsiteY1085" fmla="*/ 1481771 h 4449429"/>
              <a:gd name="connsiteX1086" fmla="*/ 9597198 w 18982931"/>
              <a:gd name="connsiteY1086" fmla="*/ 1374754 h 4449429"/>
              <a:gd name="connsiteX1087" fmla="*/ 9613662 w 18982931"/>
              <a:gd name="connsiteY1087" fmla="*/ 1325362 h 4449429"/>
              <a:gd name="connsiteX1088" fmla="*/ 9683632 w 18982931"/>
              <a:gd name="connsiteY1088" fmla="*/ 1325362 h 4449429"/>
              <a:gd name="connsiteX1089" fmla="*/ 9683632 w 18982931"/>
              <a:gd name="connsiteY1089" fmla="*/ 1522931 h 4449429"/>
              <a:gd name="connsiteX1090" fmla="*/ 9819464 w 18982931"/>
              <a:gd name="connsiteY1090" fmla="*/ 1522931 h 4449429"/>
              <a:gd name="connsiteX1091" fmla="*/ 9819464 w 18982931"/>
              <a:gd name="connsiteY1091" fmla="*/ 1720501 h 4449429"/>
              <a:gd name="connsiteX1092" fmla="*/ 9819464 w 18982931"/>
              <a:gd name="connsiteY1092" fmla="*/ 1835749 h 4449429"/>
              <a:gd name="connsiteX1093" fmla="*/ 9868856 w 18982931"/>
              <a:gd name="connsiteY1093" fmla="*/ 1885142 h 4449429"/>
              <a:gd name="connsiteX1094" fmla="*/ 9922361 w 18982931"/>
              <a:gd name="connsiteY1094" fmla="*/ 1938648 h 4449429"/>
              <a:gd name="connsiteX1095" fmla="*/ 9922361 w 18982931"/>
              <a:gd name="connsiteY1095" fmla="*/ 2226770 h 4449429"/>
              <a:gd name="connsiteX1096" fmla="*/ 10189906 w 18982931"/>
              <a:gd name="connsiteY1096" fmla="*/ 2226770 h 4449429"/>
              <a:gd name="connsiteX1097" fmla="*/ 10189906 w 18982931"/>
              <a:gd name="connsiteY1097" fmla="*/ 1864559 h 4449429"/>
              <a:gd name="connsiteX1098" fmla="*/ 10251644 w 18982931"/>
              <a:gd name="connsiteY1098" fmla="*/ 1852213 h 4449429"/>
              <a:gd name="connsiteX1099" fmla="*/ 10251644 w 18982931"/>
              <a:gd name="connsiteY1099" fmla="*/ 1465306 h 4449429"/>
              <a:gd name="connsiteX1100" fmla="*/ 10198137 w 18982931"/>
              <a:gd name="connsiteY1100" fmla="*/ 1461188 h 4449429"/>
              <a:gd name="connsiteX1101" fmla="*/ 10198137 w 18982931"/>
              <a:gd name="connsiteY1101" fmla="*/ 1317129 h 4449429"/>
              <a:gd name="connsiteX1102" fmla="*/ 10572694 w 18982931"/>
              <a:gd name="connsiteY1102" fmla="*/ 1317129 h 4449429"/>
              <a:gd name="connsiteX1103" fmla="*/ 10572694 w 18982931"/>
              <a:gd name="connsiteY1103" fmla="*/ 2140336 h 4449429"/>
              <a:gd name="connsiteX1104" fmla="*/ 10642669 w 18982931"/>
              <a:gd name="connsiteY1104" fmla="*/ 2144449 h 4449429"/>
              <a:gd name="connsiteX1105" fmla="*/ 10642669 w 18982931"/>
              <a:gd name="connsiteY1105" fmla="*/ 2477849 h 4449429"/>
              <a:gd name="connsiteX1106" fmla="*/ 10885512 w 18982931"/>
              <a:gd name="connsiteY1106" fmla="*/ 2477849 h 4449429"/>
              <a:gd name="connsiteX1107" fmla="*/ 10885512 w 18982931"/>
              <a:gd name="connsiteY1107" fmla="*/ 2292626 h 4449429"/>
              <a:gd name="connsiteX1108" fmla="*/ 10959601 w 18982931"/>
              <a:gd name="connsiteY1108" fmla="*/ 2292626 h 4449429"/>
              <a:gd name="connsiteX1109" fmla="*/ 10959601 w 18982931"/>
              <a:gd name="connsiteY1109" fmla="*/ 2477849 h 4449429"/>
              <a:gd name="connsiteX1110" fmla="*/ 11066618 w 18982931"/>
              <a:gd name="connsiteY1110" fmla="*/ 2477849 h 4449429"/>
              <a:gd name="connsiteX1111" fmla="*/ 11107778 w 18982931"/>
              <a:gd name="connsiteY1111" fmla="*/ 2284395 h 4449429"/>
              <a:gd name="connsiteX1112" fmla="*/ 11136593 w 18982931"/>
              <a:gd name="connsiteY1112" fmla="*/ 2053897 h 4449429"/>
              <a:gd name="connsiteX1113" fmla="*/ 11136593 w 18982931"/>
              <a:gd name="connsiteY1113" fmla="*/ 1061936 h 4449429"/>
              <a:gd name="connsiteX1114" fmla="*/ 11148938 w 18982931"/>
              <a:gd name="connsiteY1114" fmla="*/ 938454 h 4449429"/>
              <a:gd name="connsiteX1115" fmla="*/ 11161288 w 18982931"/>
              <a:gd name="connsiteY1115" fmla="*/ 938454 h 4449429"/>
              <a:gd name="connsiteX1116" fmla="*/ 11177753 w 18982931"/>
              <a:gd name="connsiteY1116" fmla="*/ 983729 h 4449429"/>
              <a:gd name="connsiteX1117" fmla="*/ 11231258 w 18982931"/>
              <a:gd name="connsiteY1117" fmla="*/ 572126 h 4449429"/>
              <a:gd name="connsiteX1118" fmla="*/ 11243610 w 18982931"/>
              <a:gd name="connsiteY1118" fmla="*/ 572126 h 4449429"/>
              <a:gd name="connsiteX1119" fmla="*/ 11284770 w 18982931"/>
              <a:gd name="connsiteY1119" fmla="*/ 946687 h 4449429"/>
              <a:gd name="connsiteX1120" fmla="*/ 11325929 w 18982931"/>
              <a:gd name="connsiteY1120" fmla="*/ 934337 h 4449429"/>
              <a:gd name="connsiteX1121" fmla="*/ 11342394 w 18982931"/>
              <a:gd name="connsiteY1121" fmla="*/ 1061936 h 4449429"/>
              <a:gd name="connsiteX1122" fmla="*/ 11342394 w 18982931"/>
              <a:gd name="connsiteY1122" fmla="*/ 1300666 h 4449429"/>
              <a:gd name="connsiteX1123" fmla="*/ 11358857 w 18982931"/>
              <a:gd name="connsiteY1123" fmla="*/ 2132104 h 4449429"/>
              <a:gd name="connsiteX1124" fmla="*/ 11362976 w 18982931"/>
              <a:gd name="connsiteY1124" fmla="*/ 2165031 h 4449429"/>
              <a:gd name="connsiteX1125" fmla="*/ 11453524 w 18982931"/>
              <a:gd name="connsiteY1125" fmla="*/ 2165031 h 4449429"/>
              <a:gd name="connsiteX1126" fmla="*/ 11457643 w 18982931"/>
              <a:gd name="connsiteY1126" fmla="*/ 2082711 h 4449429"/>
              <a:gd name="connsiteX1127" fmla="*/ 11535845 w 18982931"/>
              <a:gd name="connsiteY1127" fmla="*/ 2078592 h 4449429"/>
              <a:gd name="connsiteX1128" fmla="*/ 11535845 w 18982931"/>
              <a:gd name="connsiteY1128" fmla="*/ 2004505 h 4449429"/>
              <a:gd name="connsiteX1129" fmla="*/ 11548195 w 18982931"/>
              <a:gd name="connsiteY1129" fmla="*/ 1736964 h 4449429"/>
              <a:gd name="connsiteX1130" fmla="*/ 11609938 w 18982931"/>
              <a:gd name="connsiteY1130" fmla="*/ 1609365 h 4449429"/>
              <a:gd name="connsiteX1131" fmla="*/ 11688140 w 18982931"/>
              <a:gd name="connsiteY1131" fmla="*/ 1765774 h 4449429"/>
              <a:gd name="connsiteX1132" fmla="*/ 11688140 w 18982931"/>
              <a:gd name="connsiteY1132" fmla="*/ 2082711 h 4449429"/>
              <a:gd name="connsiteX1133" fmla="*/ 11910406 w 18982931"/>
              <a:gd name="connsiteY1133" fmla="*/ 2148567 h 4449429"/>
              <a:gd name="connsiteX1134" fmla="*/ 11988608 w 18982931"/>
              <a:gd name="connsiteY1134" fmla="*/ 2119754 h 4449429"/>
              <a:gd name="connsiteX1135" fmla="*/ 11991181 w 18982931"/>
              <a:gd name="connsiteY1135" fmla="*/ 2153197 h 4449429"/>
              <a:gd name="connsiteX1136" fmla="*/ 11993908 w 18982931"/>
              <a:gd name="connsiteY1136" fmla="*/ 2158900 h 4449429"/>
              <a:gd name="connsiteX1137" fmla="*/ 11993908 w 18982931"/>
              <a:gd name="connsiteY1137" fmla="*/ 2156799 h 4449429"/>
              <a:gd name="connsiteX1138" fmla="*/ 11998023 w 18982931"/>
              <a:gd name="connsiteY1138" fmla="*/ 2115639 h 4449429"/>
              <a:gd name="connsiteX1139" fmla="*/ 12010373 w 18982931"/>
              <a:gd name="connsiteY1139" fmla="*/ 2115639 h 4449429"/>
              <a:gd name="connsiteX1140" fmla="*/ 12014490 w 18982931"/>
              <a:gd name="connsiteY1140" fmla="*/ 2185614 h 4449429"/>
              <a:gd name="connsiteX1141" fmla="*/ 12055650 w 18982931"/>
              <a:gd name="connsiteY1141" fmla="*/ 2259703 h 4449429"/>
              <a:gd name="connsiteX1142" fmla="*/ 12109157 w 18982931"/>
              <a:gd name="connsiteY1142" fmla="*/ 2267933 h 4449429"/>
              <a:gd name="connsiteX1143" fmla="*/ 12137972 w 18982931"/>
              <a:gd name="connsiteY1143" fmla="*/ 2580753 h 4449429"/>
              <a:gd name="connsiteX1144" fmla="*/ 12150317 w 18982931"/>
              <a:gd name="connsiteY1144" fmla="*/ 2580753 h 4449429"/>
              <a:gd name="connsiteX1145" fmla="*/ 12179132 w 18982931"/>
              <a:gd name="connsiteY1145" fmla="*/ 2411992 h 4449429"/>
              <a:gd name="connsiteX1146" fmla="*/ 12207942 w 18982931"/>
              <a:gd name="connsiteY1146" fmla="*/ 2160917 h 4449429"/>
              <a:gd name="connsiteX1147" fmla="*/ 12216174 w 18982931"/>
              <a:gd name="connsiteY1147" fmla="*/ 2152686 h 4449429"/>
              <a:gd name="connsiteX1148" fmla="*/ 12331423 w 18982931"/>
              <a:gd name="connsiteY1148" fmla="*/ 2152686 h 4449429"/>
              <a:gd name="connsiteX1149" fmla="*/ 12331423 w 18982931"/>
              <a:gd name="connsiteY1149" fmla="*/ 2317327 h 4449429"/>
              <a:gd name="connsiteX1150" fmla="*/ 12496064 w 18982931"/>
              <a:gd name="connsiteY1150" fmla="*/ 2313208 h 4449429"/>
              <a:gd name="connsiteX1151" fmla="*/ 12557802 w 18982931"/>
              <a:gd name="connsiteY1151" fmla="*/ 2210310 h 4449429"/>
              <a:gd name="connsiteX1152" fmla="*/ 12566034 w 18982931"/>
              <a:gd name="connsiteY1152" fmla="*/ 2206191 h 4449429"/>
              <a:gd name="connsiteX1153" fmla="*/ 12598962 w 18982931"/>
              <a:gd name="connsiteY1153" fmla="*/ 2267933 h 4449429"/>
              <a:gd name="connsiteX1154" fmla="*/ 12607194 w 18982931"/>
              <a:gd name="connsiteY1154" fmla="*/ 2263816 h 4449429"/>
              <a:gd name="connsiteX1155" fmla="*/ 12607194 w 18982931"/>
              <a:gd name="connsiteY1155" fmla="*/ 1461193 h 4449429"/>
              <a:gd name="connsiteX1156" fmla="*/ 12677169 w 18982931"/>
              <a:gd name="connsiteY1156" fmla="*/ 1230695 h 4449429"/>
              <a:gd name="connsiteX1157" fmla="*/ 12920017 w 18982931"/>
              <a:gd name="connsiteY1157" fmla="*/ 1230695 h 4449429"/>
              <a:gd name="connsiteX1158" fmla="*/ 12948827 w 18982931"/>
              <a:gd name="connsiteY1158" fmla="*/ 1490003 h 4449429"/>
              <a:gd name="connsiteX1159" fmla="*/ 12948827 w 18982931"/>
              <a:gd name="connsiteY1159" fmla="*/ 1909838 h 4449429"/>
              <a:gd name="connsiteX1160" fmla="*/ 12948827 w 18982931"/>
              <a:gd name="connsiteY1160" fmla="*/ 1975695 h 4449429"/>
              <a:gd name="connsiteX1161" fmla="*/ 12969405 w 18982931"/>
              <a:gd name="connsiteY1161" fmla="*/ 1979812 h 4449429"/>
              <a:gd name="connsiteX1162" fmla="*/ 12989987 w 18982931"/>
              <a:gd name="connsiteY1162" fmla="*/ 1913955 h 4449429"/>
              <a:gd name="connsiteX1163" fmla="*/ 12989987 w 18982931"/>
              <a:gd name="connsiteY1163" fmla="*/ 1469425 h 4449429"/>
              <a:gd name="connsiteX1164" fmla="*/ 13064076 w 18982931"/>
              <a:gd name="connsiteY1164" fmla="*/ 1395336 h 4449429"/>
              <a:gd name="connsiteX1165" fmla="*/ 13146396 w 18982931"/>
              <a:gd name="connsiteY1165" fmla="*/ 1395336 h 4449429"/>
              <a:gd name="connsiteX1166" fmla="*/ 13146396 w 18982931"/>
              <a:gd name="connsiteY1166" fmla="*/ 1111328 h 4449429"/>
              <a:gd name="connsiteX1167" fmla="*/ 13216366 w 18982931"/>
              <a:gd name="connsiteY1167" fmla="*/ 1103096 h 4449429"/>
              <a:gd name="connsiteX1168" fmla="*/ 13228716 w 18982931"/>
              <a:gd name="connsiteY1168" fmla="*/ 1041358 h 4449429"/>
              <a:gd name="connsiteX1169" fmla="*/ 13368662 w 18982931"/>
              <a:gd name="connsiteY1169" fmla="*/ 1041358 h 4449429"/>
              <a:gd name="connsiteX1170" fmla="*/ 13368662 w 18982931"/>
              <a:gd name="connsiteY1170" fmla="*/ 687379 h 4449429"/>
              <a:gd name="connsiteX1171" fmla="*/ 13483911 w 18982931"/>
              <a:gd name="connsiteY1171" fmla="*/ 687379 h 4449429"/>
              <a:gd name="connsiteX1172" fmla="*/ 13483911 w 18982931"/>
              <a:gd name="connsiteY1172" fmla="*/ 617404 h 4449429"/>
              <a:gd name="connsiteX1173" fmla="*/ 13483911 w 18982931"/>
              <a:gd name="connsiteY1173" fmla="*/ 131714 h 4449429"/>
              <a:gd name="connsiteX1174" fmla="*/ 13541534 w 18982931"/>
              <a:gd name="connsiteY1174" fmla="*/ 74089 h 4449429"/>
              <a:gd name="connsiteX1175" fmla="*/ 13685593 w 18982931"/>
              <a:gd name="connsiteY1175" fmla="*/ 74089 h 4449429"/>
              <a:gd name="connsiteX1176" fmla="*/ 13730872 w 18982931"/>
              <a:gd name="connsiteY1176" fmla="*/ 49392 h 4449429"/>
              <a:gd name="connsiteX1177" fmla="*/ 13739104 w 18982931"/>
              <a:gd name="connsiteY1177"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75751 w 18982931"/>
              <a:gd name="connsiteY868" fmla="*/ 1588787 h 4449429"/>
              <a:gd name="connsiteX869" fmla="*/ 1486884 w 18982931"/>
              <a:gd name="connsiteY869" fmla="*/ 1588787 h 4449429"/>
              <a:gd name="connsiteX870" fmla="*/ 1507466 w 18982931"/>
              <a:gd name="connsiteY870" fmla="*/ 2337905 h 4449429"/>
              <a:gd name="connsiteX871" fmla="*/ 1523929 w 18982931"/>
              <a:gd name="connsiteY871" fmla="*/ 2337905 h 4449429"/>
              <a:gd name="connsiteX872" fmla="*/ 1523929 w 18982931"/>
              <a:gd name="connsiteY872" fmla="*/ 2169146 h 4449429"/>
              <a:gd name="connsiteX873" fmla="*/ 1692685 w 18982931"/>
              <a:gd name="connsiteY873" fmla="*/ 2169146 h 4449429"/>
              <a:gd name="connsiteX874" fmla="*/ 1692685 w 18982931"/>
              <a:gd name="connsiteY874" fmla="*/ 2020968 h 4449429"/>
              <a:gd name="connsiteX875" fmla="*/ 1766772 w 18982931"/>
              <a:gd name="connsiteY875" fmla="*/ 1922183 h 4449429"/>
              <a:gd name="connsiteX876" fmla="*/ 1766772 w 18982931"/>
              <a:gd name="connsiteY876" fmla="*/ 1757542 h 4449429"/>
              <a:gd name="connsiteX877" fmla="*/ 1849095 w 18982931"/>
              <a:gd name="connsiteY877" fmla="*/ 1757542 h 4449429"/>
              <a:gd name="connsiteX878" fmla="*/ 1849095 w 18982931"/>
              <a:gd name="connsiteY878" fmla="*/ 2156799 h 4449429"/>
              <a:gd name="connsiteX879" fmla="*/ 1919070 w 18982931"/>
              <a:gd name="connsiteY879" fmla="*/ 2156799 h 4449429"/>
              <a:gd name="connsiteX880" fmla="*/ 1919070 w 18982931"/>
              <a:gd name="connsiteY880" fmla="*/ 1864559 h 4449429"/>
              <a:gd name="connsiteX881" fmla="*/ 1919070 w 18982931"/>
              <a:gd name="connsiteY881" fmla="*/ 695608 h 4449429"/>
              <a:gd name="connsiteX882" fmla="*/ 2005504 w 18982931"/>
              <a:gd name="connsiteY882" fmla="*/ 609173 h 4449429"/>
              <a:gd name="connsiteX883" fmla="*/ 2026085 w 18982931"/>
              <a:gd name="connsiteY883" fmla="*/ 605054 h 4449429"/>
              <a:gd name="connsiteX884" fmla="*/ 2100174 w 18982931"/>
              <a:gd name="connsiteY884" fmla="*/ 448645 h 4449429"/>
              <a:gd name="connsiteX885" fmla="*/ 2137215 w 18982931"/>
              <a:gd name="connsiteY885" fmla="*/ 407485 h 4449429"/>
              <a:gd name="connsiteX886" fmla="*/ 2194840 w 18982931"/>
              <a:gd name="connsiteY886" fmla="*/ 337515 h 4449429"/>
              <a:gd name="connsiteX887" fmla="*/ 2198958 w 18982931"/>
              <a:gd name="connsiteY887" fmla="*/ 292236 h 4449429"/>
              <a:gd name="connsiteX888" fmla="*/ 2240121 w 18982931"/>
              <a:gd name="connsiteY888" fmla="*/ 358093 h 4449429"/>
              <a:gd name="connsiteX889" fmla="*/ 2273047 w 18982931"/>
              <a:gd name="connsiteY889" fmla="*/ 444532 h 4449429"/>
              <a:gd name="connsiteX890" fmla="*/ 2330670 w 18982931"/>
              <a:gd name="connsiteY890" fmla="*/ 563894 h 4449429"/>
              <a:gd name="connsiteX891" fmla="*/ 2351248 w 18982931"/>
              <a:gd name="connsiteY891" fmla="*/ 613286 h 4449429"/>
              <a:gd name="connsiteX892" fmla="*/ 2429455 w 18982931"/>
              <a:gd name="connsiteY892" fmla="*/ 675029 h 4449429"/>
              <a:gd name="connsiteX893" fmla="*/ 2470614 w 18982931"/>
              <a:gd name="connsiteY893" fmla="*/ 757350 h 4449429"/>
              <a:gd name="connsiteX894" fmla="*/ 2470614 w 18982931"/>
              <a:gd name="connsiteY894" fmla="*/ 1086631 h 4449429"/>
              <a:gd name="connsiteX895" fmla="*/ 2470614 w 18982931"/>
              <a:gd name="connsiteY895" fmla="*/ 2008622 h 4449429"/>
              <a:gd name="connsiteX896" fmla="*/ 2487080 w 18982931"/>
              <a:gd name="connsiteY896" fmla="*/ 2053897 h 4449429"/>
              <a:gd name="connsiteX897" fmla="*/ 2499426 w 18982931"/>
              <a:gd name="connsiteY897" fmla="*/ 1897488 h 4449429"/>
              <a:gd name="connsiteX898" fmla="*/ 2602322 w 18982931"/>
              <a:gd name="connsiteY898" fmla="*/ 1798703 h 4449429"/>
              <a:gd name="connsiteX899" fmla="*/ 2836935 w 18982931"/>
              <a:gd name="connsiteY899" fmla="*/ 1798703 h 4449429"/>
              <a:gd name="connsiteX900" fmla="*/ 2836935 w 18982931"/>
              <a:gd name="connsiteY900" fmla="*/ 1860446 h 4449429"/>
              <a:gd name="connsiteX901" fmla="*/ 2836935 w 18982931"/>
              <a:gd name="connsiteY901" fmla="*/ 2263816 h 4449429"/>
              <a:gd name="connsiteX902" fmla="*/ 2845169 w 18982931"/>
              <a:gd name="connsiteY902" fmla="*/ 2304976 h 4449429"/>
              <a:gd name="connsiteX903" fmla="*/ 2861629 w 18982931"/>
              <a:gd name="connsiteY903" fmla="*/ 2300858 h 4449429"/>
              <a:gd name="connsiteX904" fmla="*/ 2861629 w 18982931"/>
              <a:gd name="connsiteY904" fmla="*/ 2247351 h 4449429"/>
              <a:gd name="connsiteX905" fmla="*/ 2869861 w 18982931"/>
              <a:gd name="connsiteY905" fmla="*/ 1996272 h 4449429"/>
              <a:gd name="connsiteX906" fmla="*/ 2923374 w 18982931"/>
              <a:gd name="connsiteY906" fmla="*/ 1967462 h 4449429"/>
              <a:gd name="connsiteX907" fmla="*/ 2939836 w 18982931"/>
              <a:gd name="connsiteY907" fmla="*/ 2300858 h 4449429"/>
              <a:gd name="connsiteX908" fmla="*/ 2956300 w 18982931"/>
              <a:gd name="connsiteY908" fmla="*/ 2300858 h 4449429"/>
              <a:gd name="connsiteX909" fmla="*/ 2989230 w 18982931"/>
              <a:gd name="connsiteY909" fmla="*/ 2111521 h 4449429"/>
              <a:gd name="connsiteX910" fmla="*/ 3018038 w 18982931"/>
              <a:gd name="connsiteY910" fmla="*/ 2058015 h 4449429"/>
              <a:gd name="connsiteX911" fmla="*/ 3034502 w 18982931"/>
              <a:gd name="connsiteY911" fmla="*/ 2123871 h 4449429"/>
              <a:gd name="connsiteX912" fmla="*/ 3038620 w 18982931"/>
              <a:gd name="connsiteY912" fmla="*/ 2132104 h 4449429"/>
              <a:gd name="connsiteX913" fmla="*/ 3088018 w 18982931"/>
              <a:gd name="connsiteY913" fmla="*/ 2140336 h 4449429"/>
              <a:gd name="connsiteX914" fmla="*/ 3095320 w 18982931"/>
              <a:gd name="connsiteY914" fmla="*/ 2275334 h 4449429"/>
              <a:gd name="connsiteX915" fmla="*/ 3162101 w 18982931"/>
              <a:gd name="connsiteY915" fmla="*/ 2275334 h 4449429"/>
              <a:gd name="connsiteX916" fmla="*/ 3162101 w 18982931"/>
              <a:gd name="connsiteY916" fmla="*/ 1580555 h 4449429"/>
              <a:gd name="connsiteX917" fmla="*/ 3162101 w 18982931"/>
              <a:gd name="connsiteY917" fmla="*/ 1531163 h 4449429"/>
              <a:gd name="connsiteX918" fmla="*/ 3199146 w 18982931"/>
              <a:gd name="connsiteY918" fmla="*/ 1498235 h 4449429"/>
              <a:gd name="connsiteX919" fmla="*/ 3281469 w 18982931"/>
              <a:gd name="connsiteY919" fmla="*/ 1498235 h 4449429"/>
              <a:gd name="connsiteX920" fmla="*/ 3281469 w 18982931"/>
              <a:gd name="connsiteY920" fmla="*/ 1325362 h 4449429"/>
              <a:gd name="connsiteX921" fmla="*/ 3343207 w 18982931"/>
              <a:gd name="connsiteY921" fmla="*/ 1263619 h 4449429"/>
              <a:gd name="connsiteX922" fmla="*/ 3544891 w 18982931"/>
              <a:gd name="connsiteY922" fmla="*/ 1263619 h 4449429"/>
              <a:gd name="connsiteX923" fmla="*/ 3544891 w 18982931"/>
              <a:gd name="connsiteY923" fmla="*/ 712071 h 4449429"/>
              <a:gd name="connsiteX924" fmla="*/ 3561357 w 18982931"/>
              <a:gd name="connsiteY924" fmla="*/ 555662 h 4449429"/>
              <a:gd name="connsiteX925" fmla="*/ 3606633 w 18982931"/>
              <a:gd name="connsiteY925" fmla="*/ 316933 h 4449429"/>
              <a:gd name="connsiteX926" fmla="*/ 3614865 w 18982931"/>
              <a:gd name="connsiteY926" fmla="*/ 279891 h 4449429"/>
              <a:gd name="connsiteX927" fmla="*/ 3676603 w 18982931"/>
              <a:gd name="connsiteY927" fmla="*/ 341628 h 4449429"/>
              <a:gd name="connsiteX928" fmla="*/ 3684835 w 18982931"/>
              <a:gd name="connsiteY928" fmla="*/ 386907 h 4449429"/>
              <a:gd name="connsiteX929" fmla="*/ 3742460 w 18982931"/>
              <a:gd name="connsiteY929" fmla="*/ 481574 h 4449429"/>
              <a:gd name="connsiteX930" fmla="*/ 3763042 w 18982931"/>
              <a:gd name="connsiteY930" fmla="*/ 703838 h 4449429"/>
              <a:gd name="connsiteX931" fmla="*/ 3763042 w 18982931"/>
              <a:gd name="connsiteY931" fmla="*/ 1144256 h 4449429"/>
              <a:gd name="connsiteX932" fmla="*/ 3771275 w 18982931"/>
              <a:gd name="connsiteY932" fmla="*/ 1181298 h 4449429"/>
              <a:gd name="connsiteX933" fmla="*/ 3775390 w 18982931"/>
              <a:gd name="connsiteY933" fmla="*/ 1115443 h 4449429"/>
              <a:gd name="connsiteX934" fmla="*/ 3923568 w 18982931"/>
              <a:gd name="connsiteY934" fmla="*/ 996079 h 4449429"/>
              <a:gd name="connsiteX935" fmla="*/ 3940029 w 18982931"/>
              <a:gd name="connsiteY935" fmla="*/ 1020776 h 4449429"/>
              <a:gd name="connsiteX936" fmla="*/ 3960611 w 18982931"/>
              <a:gd name="connsiteY936" fmla="*/ 1321244 h 4449429"/>
              <a:gd name="connsiteX937" fmla="*/ 3960611 w 18982931"/>
              <a:gd name="connsiteY937" fmla="*/ 1584670 h 4449429"/>
              <a:gd name="connsiteX938" fmla="*/ 3977076 w 18982931"/>
              <a:gd name="connsiteY938" fmla="*/ 1625830 h 4449429"/>
              <a:gd name="connsiteX939" fmla="*/ 4010007 w 18982931"/>
              <a:gd name="connsiteY939" fmla="*/ 1666990 h 4449429"/>
              <a:gd name="connsiteX940" fmla="*/ 4055279 w 18982931"/>
              <a:gd name="connsiteY940" fmla="*/ 1819286 h 4449429"/>
              <a:gd name="connsiteX941" fmla="*/ 4104670 w 18982931"/>
              <a:gd name="connsiteY941" fmla="*/ 1819286 h 4449429"/>
              <a:gd name="connsiteX942" fmla="*/ 4108788 w 18982931"/>
              <a:gd name="connsiteY942" fmla="*/ 1741079 h 4449429"/>
              <a:gd name="connsiteX943" fmla="*/ 4211689 w 18982931"/>
              <a:gd name="connsiteY943" fmla="*/ 1741079 h 4449429"/>
              <a:gd name="connsiteX944" fmla="*/ 4252847 w 18982931"/>
              <a:gd name="connsiteY944" fmla="*/ 1559973 h 4449429"/>
              <a:gd name="connsiteX945" fmla="*/ 4265197 w 18982931"/>
              <a:gd name="connsiteY945" fmla="*/ 1559973 h 4449429"/>
              <a:gd name="connsiteX946" fmla="*/ 4277546 w 18982931"/>
              <a:gd name="connsiteY946" fmla="*/ 1592900 h 4449429"/>
              <a:gd name="connsiteX947" fmla="*/ 4302239 w 18982931"/>
              <a:gd name="connsiteY947" fmla="*/ 1708150 h 4449429"/>
              <a:gd name="connsiteX948" fmla="*/ 4368100 w 18982931"/>
              <a:gd name="connsiteY948" fmla="*/ 1741079 h 4449429"/>
              <a:gd name="connsiteX949" fmla="*/ 4363984 w 18982931"/>
              <a:gd name="connsiteY949" fmla="*/ 1634062 h 4449429"/>
              <a:gd name="connsiteX950" fmla="*/ 4372218 w 18982931"/>
              <a:gd name="connsiteY950" fmla="*/ 839670 h 4449429"/>
              <a:gd name="connsiteX951" fmla="*/ 4442184 w 18982931"/>
              <a:gd name="connsiteY951" fmla="*/ 279891 h 4449429"/>
              <a:gd name="connsiteX952" fmla="*/ 4479230 w 18982931"/>
              <a:gd name="connsiteY952" fmla="*/ 234611 h 4449429"/>
              <a:gd name="connsiteX953" fmla="*/ 4520394 w 18982931"/>
              <a:gd name="connsiteY953" fmla="*/ 284004 h 4449429"/>
              <a:gd name="connsiteX954" fmla="*/ 4549200 w 18982931"/>
              <a:gd name="connsiteY954" fmla="*/ 440413 h 4449429"/>
              <a:gd name="connsiteX955" fmla="*/ 4680914 w 18982931"/>
              <a:gd name="connsiteY955" fmla="*/ 395140 h 4449429"/>
              <a:gd name="connsiteX956" fmla="*/ 4759121 w 18982931"/>
              <a:gd name="connsiteY956" fmla="*/ 460995 h 4449429"/>
              <a:gd name="connsiteX957" fmla="*/ 4771466 w 18982931"/>
              <a:gd name="connsiteY957" fmla="*/ 493924 h 4449429"/>
              <a:gd name="connsiteX958" fmla="*/ 4888657 w 18982931"/>
              <a:gd name="connsiteY958" fmla="*/ 747622 h 4449429"/>
              <a:gd name="connsiteX959" fmla="*/ 4888893 w 18982931"/>
              <a:gd name="connsiteY959" fmla="*/ 807315 h 4449429"/>
              <a:gd name="connsiteX960" fmla="*/ 4856617 w 18982931"/>
              <a:gd name="connsiteY960" fmla="*/ 807315 h 4449429"/>
              <a:gd name="connsiteX961" fmla="*/ 4856617 w 18982931"/>
              <a:gd name="connsiteY961" fmla="*/ 944475 h 4449429"/>
              <a:gd name="connsiteX962" fmla="*/ 4888332 w 18982931"/>
              <a:gd name="connsiteY962" fmla="*/ 944475 h 4449429"/>
              <a:gd name="connsiteX963" fmla="*/ 4888325 w 18982931"/>
              <a:gd name="connsiteY963" fmla="*/ 945600 h 4449429"/>
              <a:gd name="connsiteX964" fmla="*/ 4890835 w 18982931"/>
              <a:gd name="connsiteY964" fmla="*/ 1609365 h 4449429"/>
              <a:gd name="connsiteX965" fmla="*/ 4952574 w 18982931"/>
              <a:gd name="connsiteY965" fmla="*/ 1617597 h 4449429"/>
              <a:gd name="connsiteX966" fmla="*/ 4952574 w 18982931"/>
              <a:gd name="connsiteY966" fmla="*/ 1868678 h 4449429"/>
              <a:gd name="connsiteX967" fmla="*/ 4956691 w 18982931"/>
              <a:gd name="connsiteY967" fmla="*/ 1905720 h 4449429"/>
              <a:gd name="connsiteX968" fmla="*/ 4981387 w 18982931"/>
              <a:gd name="connsiteY968" fmla="*/ 1967462 h 4449429"/>
              <a:gd name="connsiteX969" fmla="*/ 4981387 w 18982931"/>
              <a:gd name="connsiteY969" fmla="*/ 2058015 h 4449429"/>
              <a:gd name="connsiteX970" fmla="*/ 5001966 w 18982931"/>
              <a:gd name="connsiteY970" fmla="*/ 2086824 h 4449429"/>
              <a:gd name="connsiteX971" fmla="*/ 5018429 w 18982931"/>
              <a:gd name="connsiteY971" fmla="*/ 2078592 h 4449429"/>
              <a:gd name="connsiteX972" fmla="*/ 5018429 w 18982931"/>
              <a:gd name="connsiteY972" fmla="*/ 1881023 h 4449429"/>
              <a:gd name="connsiteX973" fmla="*/ 5018429 w 18982931"/>
              <a:gd name="connsiteY973" fmla="*/ 1366522 h 4449429"/>
              <a:gd name="connsiteX974" fmla="*/ 5034894 w 18982931"/>
              <a:gd name="connsiteY974" fmla="*/ 864367 h 4449429"/>
              <a:gd name="connsiteX975" fmla="*/ 5067821 w 18982931"/>
              <a:gd name="connsiteY975" fmla="*/ 197569 h 4449429"/>
              <a:gd name="connsiteX976" fmla="*/ 5080173 w 18982931"/>
              <a:gd name="connsiteY976" fmla="*/ 102899 h 4449429"/>
              <a:gd name="connsiteX977" fmla="*/ 5216000 w 18982931"/>
              <a:gd name="connsiteY977" fmla="*/ 37042 h 4449429"/>
              <a:gd name="connsiteX978" fmla="*/ 5248927 w 18982931"/>
              <a:gd name="connsiteY978" fmla="*/ 69972 h 4449429"/>
              <a:gd name="connsiteX979" fmla="*/ 5372409 w 18982931"/>
              <a:gd name="connsiteY979" fmla="*/ 69972 h 4449429"/>
              <a:gd name="connsiteX980" fmla="*/ 5434151 w 18982931"/>
              <a:gd name="connsiteY980" fmla="*/ 131714 h 4449429"/>
              <a:gd name="connsiteX981" fmla="*/ 5434151 w 18982931"/>
              <a:gd name="connsiteY981" fmla="*/ 382788 h 4449429"/>
              <a:gd name="connsiteX982" fmla="*/ 5434151 w 18982931"/>
              <a:gd name="connsiteY982" fmla="*/ 683261 h 4449429"/>
              <a:gd name="connsiteX983" fmla="*/ 5545282 w 18982931"/>
              <a:gd name="connsiteY983" fmla="*/ 687375 h 4449429"/>
              <a:gd name="connsiteX984" fmla="*/ 5545282 w 18982931"/>
              <a:gd name="connsiteY984" fmla="*/ 1045471 h 4449429"/>
              <a:gd name="connsiteX985" fmla="*/ 5676994 w 18982931"/>
              <a:gd name="connsiteY985" fmla="*/ 1045471 h 4449429"/>
              <a:gd name="connsiteX986" fmla="*/ 5685227 w 18982931"/>
              <a:gd name="connsiteY986" fmla="*/ 1103096 h 4449429"/>
              <a:gd name="connsiteX987" fmla="*/ 5759314 w 18982931"/>
              <a:gd name="connsiteY987" fmla="*/ 1193648 h 4449429"/>
              <a:gd name="connsiteX988" fmla="*/ 5759314 w 18982931"/>
              <a:gd name="connsiteY988" fmla="*/ 1395331 h 4449429"/>
              <a:gd name="connsiteX989" fmla="*/ 5825171 w 18982931"/>
              <a:gd name="connsiteY989" fmla="*/ 1395331 h 4449429"/>
              <a:gd name="connsiteX990" fmla="*/ 5903378 w 18982931"/>
              <a:gd name="connsiteY990" fmla="*/ 1477653 h 4449429"/>
              <a:gd name="connsiteX991" fmla="*/ 5903378 w 18982931"/>
              <a:gd name="connsiteY991" fmla="*/ 1918070 h 4449429"/>
              <a:gd name="connsiteX992" fmla="*/ 5936306 w 18982931"/>
              <a:gd name="connsiteY992" fmla="*/ 1975695 h 4449429"/>
              <a:gd name="connsiteX993" fmla="*/ 5965115 w 18982931"/>
              <a:gd name="connsiteY993" fmla="*/ 1275969 h 4449429"/>
              <a:gd name="connsiteX994" fmla="*/ 5969235 w 18982931"/>
              <a:gd name="connsiteY994" fmla="*/ 1238922 h 4449429"/>
              <a:gd name="connsiteX995" fmla="*/ 6166804 w 18982931"/>
              <a:gd name="connsiteY995" fmla="*/ 1238922 h 4449429"/>
              <a:gd name="connsiteX996" fmla="*/ 6216196 w 18982931"/>
              <a:gd name="connsiteY996" fmla="*/ 1288315 h 4449429"/>
              <a:gd name="connsiteX997" fmla="*/ 6236774 w 18982931"/>
              <a:gd name="connsiteY997" fmla="*/ 1428261 h 4449429"/>
              <a:gd name="connsiteX998" fmla="*/ 6273821 w 18982931"/>
              <a:gd name="connsiteY998" fmla="*/ 1498235 h 4449429"/>
              <a:gd name="connsiteX999" fmla="*/ 6273821 w 18982931"/>
              <a:gd name="connsiteY999" fmla="*/ 2230888 h 4449429"/>
              <a:gd name="connsiteX1000" fmla="*/ 6277935 w 18982931"/>
              <a:gd name="connsiteY1000" fmla="*/ 2280280 h 4449429"/>
              <a:gd name="connsiteX1001" fmla="*/ 6319095 w 18982931"/>
              <a:gd name="connsiteY1001" fmla="*/ 2193841 h 4449429"/>
              <a:gd name="connsiteX1002" fmla="*/ 6364373 w 18982931"/>
              <a:gd name="connsiteY1002" fmla="*/ 2288513 h 4449429"/>
              <a:gd name="connsiteX1003" fmla="*/ 6389068 w 18982931"/>
              <a:gd name="connsiteY1003" fmla="*/ 2313208 h 4449429"/>
              <a:gd name="connsiteX1004" fmla="*/ 6541355 w 18982931"/>
              <a:gd name="connsiteY1004" fmla="*/ 2313208 h 4449429"/>
              <a:gd name="connsiteX1005" fmla="*/ 6541355 w 18982931"/>
              <a:gd name="connsiteY1005" fmla="*/ 2148567 h 4449429"/>
              <a:gd name="connsiteX1006" fmla="*/ 6660723 w 18982931"/>
              <a:gd name="connsiteY1006" fmla="*/ 2148567 h 4449429"/>
              <a:gd name="connsiteX1007" fmla="*/ 6660723 w 18982931"/>
              <a:gd name="connsiteY1007" fmla="*/ 2259698 h 4449429"/>
              <a:gd name="connsiteX1008" fmla="*/ 6705999 w 18982931"/>
              <a:gd name="connsiteY1008" fmla="*/ 2551938 h 4449429"/>
              <a:gd name="connsiteX1009" fmla="*/ 6714228 w 18982931"/>
              <a:gd name="connsiteY1009" fmla="*/ 2580748 h 4449429"/>
              <a:gd name="connsiteX1010" fmla="*/ 6722461 w 18982931"/>
              <a:gd name="connsiteY1010" fmla="*/ 2576634 h 4449429"/>
              <a:gd name="connsiteX1011" fmla="*/ 6751278 w 18982931"/>
              <a:gd name="connsiteY1011" fmla="*/ 2263816 h 4449429"/>
              <a:gd name="connsiteX1012" fmla="*/ 6800669 w 18982931"/>
              <a:gd name="connsiteY1012" fmla="*/ 2255583 h 4449429"/>
              <a:gd name="connsiteX1013" fmla="*/ 6837709 w 18982931"/>
              <a:gd name="connsiteY1013" fmla="*/ 2181496 h 4449429"/>
              <a:gd name="connsiteX1014" fmla="*/ 6841831 w 18982931"/>
              <a:gd name="connsiteY1014" fmla="*/ 2152681 h 4449429"/>
              <a:gd name="connsiteX1015" fmla="*/ 6845941 w 18982931"/>
              <a:gd name="connsiteY1015" fmla="*/ 2115639 h 4449429"/>
              <a:gd name="connsiteX1016" fmla="*/ 6857139 w 18982931"/>
              <a:gd name="connsiteY1016" fmla="*/ 2115639 h 4449429"/>
              <a:gd name="connsiteX1017" fmla="*/ 6899298 w 18982931"/>
              <a:gd name="connsiteY1017" fmla="*/ 2109470 h 4449429"/>
              <a:gd name="connsiteX1018" fmla="*/ 6922965 w 18982931"/>
              <a:gd name="connsiteY1018" fmla="*/ 2140339 h 4449429"/>
              <a:gd name="connsiteX1019" fmla="*/ 7009406 w 18982931"/>
              <a:gd name="connsiteY1019" fmla="*/ 2070365 h 4449429"/>
              <a:gd name="connsiteX1020" fmla="*/ 7145231 w 18982931"/>
              <a:gd name="connsiteY1020" fmla="*/ 2066247 h 4449429"/>
              <a:gd name="connsiteX1021" fmla="*/ 7145231 w 18982931"/>
              <a:gd name="connsiteY1021" fmla="*/ 1901605 h 4449429"/>
              <a:gd name="connsiteX1022" fmla="*/ 7145231 w 18982931"/>
              <a:gd name="connsiteY1022" fmla="*/ 1769896 h 4449429"/>
              <a:gd name="connsiteX1023" fmla="*/ 7215204 w 18982931"/>
              <a:gd name="connsiteY1023" fmla="*/ 1597024 h 4449429"/>
              <a:gd name="connsiteX1024" fmla="*/ 7285174 w 18982931"/>
              <a:gd name="connsiteY1024" fmla="*/ 1753433 h 4449429"/>
              <a:gd name="connsiteX1025" fmla="*/ 7297524 w 18982931"/>
              <a:gd name="connsiteY1025" fmla="*/ 2062134 h 4449429"/>
              <a:gd name="connsiteX1026" fmla="*/ 7367494 w 18982931"/>
              <a:gd name="connsiteY1026" fmla="*/ 2066247 h 4449429"/>
              <a:gd name="connsiteX1027" fmla="*/ 7371610 w 18982931"/>
              <a:gd name="connsiteY1027" fmla="*/ 2148567 h 4449429"/>
              <a:gd name="connsiteX1028" fmla="*/ 7462167 w 18982931"/>
              <a:gd name="connsiteY1028" fmla="*/ 2148567 h 4449429"/>
              <a:gd name="connsiteX1029" fmla="*/ 7462167 w 18982931"/>
              <a:gd name="connsiteY1029" fmla="*/ 2095061 h 4449429"/>
              <a:gd name="connsiteX1030" fmla="*/ 7462167 w 18982931"/>
              <a:gd name="connsiteY1030" fmla="*/ 1597024 h 4449429"/>
              <a:gd name="connsiteX1031" fmla="*/ 7482743 w 18982931"/>
              <a:gd name="connsiteY1031" fmla="*/ 1008430 h 4449429"/>
              <a:gd name="connsiteX1032" fmla="*/ 7495096 w 18982931"/>
              <a:gd name="connsiteY1032" fmla="*/ 921991 h 4449429"/>
              <a:gd name="connsiteX1033" fmla="*/ 7536254 w 18982931"/>
              <a:gd name="connsiteY1033" fmla="*/ 934341 h 4449429"/>
              <a:gd name="connsiteX1034" fmla="*/ 7577416 w 18982931"/>
              <a:gd name="connsiteY1034" fmla="*/ 563899 h 4449429"/>
              <a:gd name="connsiteX1035" fmla="*/ 7589759 w 18982931"/>
              <a:gd name="connsiteY1035" fmla="*/ 563899 h 4449429"/>
              <a:gd name="connsiteX1036" fmla="*/ 7639153 w 18982931"/>
              <a:gd name="connsiteY1036" fmla="*/ 975501 h 4449429"/>
              <a:gd name="connsiteX1037" fmla="*/ 7655614 w 18982931"/>
              <a:gd name="connsiteY1037" fmla="*/ 926109 h 4449429"/>
              <a:gd name="connsiteX1038" fmla="*/ 7667968 w 18982931"/>
              <a:gd name="connsiteY1038" fmla="*/ 926109 h 4449429"/>
              <a:gd name="connsiteX1039" fmla="*/ 7676196 w 18982931"/>
              <a:gd name="connsiteY1039" fmla="*/ 1037243 h 4449429"/>
              <a:gd name="connsiteX1040" fmla="*/ 7676196 w 18982931"/>
              <a:gd name="connsiteY1040" fmla="*/ 2049787 h 4449429"/>
              <a:gd name="connsiteX1041" fmla="*/ 7705009 w 18982931"/>
              <a:gd name="connsiteY1041" fmla="*/ 2267935 h 4449429"/>
              <a:gd name="connsiteX1042" fmla="*/ 7750287 w 18982931"/>
              <a:gd name="connsiteY1042" fmla="*/ 2469622 h 4449429"/>
              <a:gd name="connsiteX1043" fmla="*/ 7849072 w 18982931"/>
              <a:gd name="connsiteY1043" fmla="*/ 2469622 h 4449429"/>
              <a:gd name="connsiteX1044" fmla="*/ 7849072 w 18982931"/>
              <a:gd name="connsiteY1044" fmla="*/ 2284398 h 4449429"/>
              <a:gd name="connsiteX1045" fmla="*/ 7919042 w 18982931"/>
              <a:gd name="connsiteY1045" fmla="*/ 2284398 h 4449429"/>
              <a:gd name="connsiteX1046" fmla="*/ 7919042 w 18982931"/>
              <a:gd name="connsiteY1046" fmla="*/ 2473736 h 4449429"/>
              <a:gd name="connsiteX1047" fmla="*/ 8108380 w 18982931"/>
              <a:gd name="connsiteY1047" fmla="*/ 2473736 h 4449429"/>
              <a:gd name="connsiteX1048" fmla="*/ 8142338 w 18982931"/>
              <a:gd name="connsiteY1048" fmla="*/ 2481454 h 4449429"/>
              <a:gd name="connsiteX1049" fmla="*/ 8144242 w 18982931"/>
              <a:gd name="connsiteY1049" fmla="*/ 2485067 h 4449429"/>
              <a:gd name="connsiteX1050" fmla="*/ 8144242 w 18982931"/>
              <a:gd name="connsiteY1050" fmla="*/ 1280084 h 4449429"/>
              <a:gd name="connsiteX1051" fmla="*/ 8189518 w 18982931"/>
              <a:gd name="connsiteY1051" fmla="*/ 1115443 h 4449429"/>
              <a:gd name="connsiteX1052" fmla="*/ 8230679 w 18982931"/>
              <a:gd name="connsiteY1052" fmla="*/ 1090746 h 4449429"/>
              <a:gd name="connsiteX1053" fmla="*/ 8477642 w 18982931"/>
              <a:gd name="connsiteY1053" fmla="*/ 1090746 h 4449429"/>
              <a:gd name="connsiteX1054" fmla="*/ 8518799 w 18982931"/>
              <a:gd name="connsiteY1054" fmla="*/ 1111328 h 4449429"/>
              <a:gd name="connsiteX1055" fmla="*/ 8568194 w 18982931"/>
              <a:gd name="connsiteY1055" fmla="*/ 1288315 h 4449429"/>
              <a:gd name="connsiteX1056" fmla="*/ 8572304 w 18982931"/>
              <a:gd name="connsiteY1056" fmla="*/ 2152681 h 4449429"/>
              <a:gd name="connsiteX1057" fmla="*/ 8572304 w 18982931"/>
              <a:gd name="connsiteY1057" fmla="*/ 2222656 h 4449429"/>
              <a:gd name="connsiteX1058" fmla="*/ 8827499 w 18982931"/>
              <a:gd name="connsiteY1058" fmla="*/ 2222656 h 4449429"/>
              <a:gd name="connsiteX1059" fmla="*/ 8827499 w 18982931"/>
              <a:gd name="connsiteY1059" fmla="*/ 2053897 h 4449429"/>
              <a:gd name="connsiteX1060" fmla="*/ 8827499 w 18982931"/>
              <a:gd name="connsiteY1060" fmla="*/ 1996272 h 4449429"/>
              <a:gd name="connsiteX1061" fmla="*/ 8926285 w 18982931"/>
              <a:gd name="connsiteY1061" fmla="*/ 1876910 h 4449429"/>
              <a:gd name="connsiteX1062" fmla="*/ 8926285 w 18982931"/>
              <a:gd name="connsiteY1062" fmla="*/ 1757542 h 4449429"/>
              <a:gd name="connsiteX1063" fmla="*/ 8926285 w 18982931"/>
              <a:gd name="connsiteY1063" fmla="*/ 1527045 h 4449429"/>
              <a:gd name="connsiteX1064" fmla="*/ 8950980 w 18982931"/>
              <a:gd name="connsiteY1064" fmla="*/ 1432378 h 4449429"/>
              <a:gd name="connsiteX1065" fmla="*/ 8950980 w 18982931"/>
              <a:gd name="connsiteY1065" fmla="*/ 1424146 h 4449429"/>
              <a:gd name="connsiteX1066" fmla="*/ 8983911 w 18982931"/>
              <a:gd name="connsiteY1066" fmla="*/ 1107210 h 4449429"/>
              <a:gd name="connsiteX1067" fmla="*/ 8992140 w 18982931"/>
              <a:gd name="connsiteY1067" fmla="*/ 1049586 h 4449429"/>
              <a:gd name="connsiteX1068" fmla="*/ 9012723 w 18982931"/>
              <a:gd name="connsiteY1068" fmla="*/ 1049586 h 4449429"/>
              <a:gd name="connsiteX1069" fmla="*/ 9049767 w 18982931"/>
              <a:gd name="connsiteY1069" fmla="*/ 1325362 h 4449429"/>
              <a:gd name="connsiteX1070" fmla="*/ 9115624 w 18982931"/>
              <a:gd name="connsiteY1070" fmla="*/ 1329476 h 4449429"/>
              <a:gd name="connsiteX1071" fmla="*/ 9165014 w 18982931"/>
              <a:gd name="connsiteY1071" fmla="*/ 1436493 h 4449429"/>
              <a:gd name="connsiteX1072" fmla="*/ 9181479 w 18982931"/>
              <a:gd name="connsiteY1072" fmla="*/ 1494116 h 4449429"/>
              <a:gd name="connsiteX1073" fmla="*/ 9181479 w 18982931"/>
              <a:gd name="connsiteY1073" fmla="*/ 1823399 h 4449429"/>
              <a:gd name="connsiteX1074" fmla="*/ 9181479 w 18982931"/>
              <a:gd name="connsiteY1074" fmla="*/ 1881023 h 4449429"/>
              <a:gd name="connsiteX1075" fmla="*/ 9280267 w 18982931"/>
              <a:gd name="connsiteY1075" fmla="*/ 1881023 h 4449429"/>
              <a:gd name="connsiteX1076" fmla="*/ 9280267 w 18982931"/>
              <a:gd name="connsiteY1076" fmla="*/ 1815166 h 4449429"/>
              <a:gd name="connsiteX1077" fmla="*/ 9280267 w 18982931"/>
              <a:gd name="connsiteY1077" fmla="*/ 304587 h 4449429"/>
              <a:gd name="connsiteX1078" fmla="*/ 9346122 w 18982931"/>
              <a:gd name="connsiteY1078" fmla="*/ 238731 h 4449429"/>
              <a:gd name="connsiteX1079" fmla="*/ 9453137 w 18982931"/>
              <a:gd name="connsiteY1079" fmla="*/ 341628 h 4449429"/>
              <a:gd name="connsiteX1080" fmla="*/ 9453137 w 18982931"/>
              <a:gd name="connsiteY1080" fmla="*/ 1815166 h 4449429"/>
              <a:gd name="connsiteX1081" fmla="*/ 9453137 w 18982931"/>
              <a:gd name="connsiteY1081" fmla="*/ 1876910 h 4449429"/>
              <a:gd name="connsiteX1082" fmla="*/ 9551919 w 18982931"/>
              <a:gd name="connsiteY1082" fmla="*/ 1876910 h 4449429"/>
              <a:gd name="connsiteX1083" fmla="*/ 9551919 w 18982931"/>
              <a:gd name="connsiteY1083" fmla="*/ 1724614 h 4449429"/>
              <a:gd name="connsiteX1084" fmla="*/ 9551919 w 18982931"/>
              <a:gd name="connsiteY1084" fmla="*/ 1481771 h 4449429"/>
              <a:gd name="connsiteX1085" fmla="*/ 9597198 w 18982931"/>
              <a:gd name="connsiteY1085" fmla="*/ 1374754 h 4449429"/>
              <a:gd name="connsiteX1086" fmla="*/ 9613662 w 18982931"/>
              <a:gd name="connsiteY1086" fmla="*/ 1325362 h 4449429"/>
              <a:gd name="connsiteX1087" fmla="*/ 9683632 w 18982931"/>
              <a:gd name="connsiteY1087" fmla="*/ 1325362 h 4449429"/>
              <a:gd name="connsiteX1088" fmla="*/ 9683632 w 18982931"/>
              <a:gd name="connsiteY1088" fmla="*/ 1522931 h 4449429"/>
              <a:gd name="connsiteX1089" fmla="*/ 9819464 w 18982931"/>
              <a:gd name="connsiteY1089" fmla="*/ 1522931 h 4449429"/>
              <a:gd name="connsiteX1090" fmla="*/ 9819464 w 18982931"/>
              <a:gd name="connsiteY1090" fmla="*/ 1720501 h 4449429"/>
              <a:gd name="connsiteX1091" fmla="*/ 9819464 w 18982931"/>
              <a:gd name="connsiteY1091" fmla="*/ 1835749 h 4449429"/>
              <a:gd name="connsiteX1092" fmla="*/ 9868856 w 18982931"/>
              <a:gd name="connsiteY1092" fmla="*/ 1885142 h 4449429"/>
              <a:gd name="connsiteX1093" fmla="*/ 9922361 w 18982931"/>
              <a:gd name="connsiteY1093" fmla="*/ 1938648 h 4449429"/>
              <a:gd name="connsiteX1094" fmla="*/ 9922361 w 18982931"/>
              <a:gd name="connsiteY1094" fmla="*/ 2226770 h 4449429"/>
              <a:gd name="connsiteX1095" fmla="*/ 10189906 w 18982931"/>
              <a:gd name="connsiteY1095" fmla="*/ 2226770 h 4449429"/>
              <a:gd name="connsiteX1096" fmla="*/ 10189906 w 18982931"/>
              <a:gd name="connsiteY1096" fmla="*/ 1864559 h 4449429"/>
              <a:gd name="connsiteX1097" fmla="*/ 10251644 w 18982931"/>
              <a:gd name="connsiteY1097" fmla="*/ 1852213 h 4449429"/>
              <a:gd name="connsiteX1098" fmla="*/ 10251644 w 18982931"/>
              <a:gd name="connsiteY1098" fmla="*/ 1465306 h 4449429"/>
              <a:gd name="connsiteX1099" fmla="*/ 10198137 w 18982931"/>
              <a:gd name="connsiteY1099" fmla="*/ 1461188 h 4449429"/>
              <a:gd name="connsiteX1100" fmla="*/ 10198137 w 18982931"/>
              <a:gd name="connsiteY1100" fmla="*/ 1317129 h 4449429"/>
              <a:gd name="connsiteX1101" fmla="*/ 10572694 w 18982931"/>
              <a:gd name="connsiteY1101" fmla="*/ 1317129 h 4449429"/>
              <a:gd name="connsiteX1102" fmla="*/ 10572694 w 18982931"/>
              <a:gd name="connsiteY1102" fmla="*/ 2140336 h 4449429"/>
              <a:gd name="connsiteX1103" fmla="*/ 10642669 w 18982931"/>
              <a:gd name="connsiteY1103" fmla="*/ 2144449 h 4449429"/>
              <a:gd name="connsiteX1104" fmla="*/ 10642669 w 18982931"/>
              <a:gd name="connsiteY1104" fmla="*/ 2477849 h 4449429"/>
              <a:gd name="connsiteX1105" fmla="*/ 10885512 w 18982931"/>
              <a:gd name="connsiteY1105" fmla="*/ 2477849 h 4449429"/>
              <a:gd name="connsiteX1106" fmla="*/ 10885512 w 18982931"/>
              <a:gd name="connsiteY1106" fmla="*/ 2292626 h 4449429"/>
              <a:gd name="connsiteX1107" fmla="*/ 10959601 w 18982931"/>
              <a:gd name="connsiteY1107" fmla="*/ 2292626 h 4449429"/>
              <a:gd name="connsiteX1108" fmla="*/ 10959601 w 18982931"/>
              <a:gd name="connsiteY1108" fmla="*/ 2477849 h 4449429"/>
              <a:gd name="connsiteX1109" fmla="*/ 11066618 w 18982931"/>
              <a:gd name="connsiteY1109" fmla="*/ 2477849 h 4449429"/>
              <a:gd name="connsiteX1110" fmla="*/ 11107778 w 18982931"/>
              <a:gd name="connsiteY1110" fmla="*/ 2284395 h 4449429"/>
              <a:gd name="connsiteX1111" fmla="*/ 11136593 w 18982931"/>
              <a:gd name="connsiteY1111" fmla="*/ 2053897 h 4449429"/>
              <a:gd name="connsiteX1112" fmla="*/ 11136593 w 18982931"/>
              <a:gd name="connsiteY1112" fmla="*/ 1061936 h 4449429"/>
              <a:gd name="connsiteX1113" fmla="*/ 11148938 w 18982931"/>
              <a:gd name="connsiteY1113" fmla="*/ 938454 h 4449429"/>
              <a:gd name="connsiteX1114" fmla="*/ 11161288 w 18982931"/>
              <a:gd name="connsiteY1114" fmla="*/ 938454 h 4449429"/>
              <a:gd name="connsiteX1115" fmla="*/ 11177753 w 18982931"/>
              <a:gd name="connsiteY1115" fmla="*/ 983729 h 4449429"/>
              <a:gd name="connsiteX1116" fmla="*/ 11231258 w 18982931"/>
              <a:gd name="connsiteY1116" fmla="*/ 572126 h 4449429"/>
              <a:gd name="connsiteX1117" fmla="*/ 11243610 w 18982931"/>
              <a:gd name="connsiteY1117" fmla="*/ 572126 h 4449429"/>
              <a:gd name="connsiteX1118" fmla="*/ 11284770 w 18982931"/>
              <a:gd name="connsiteY1118" fmla="*/ 946687 h 4449429"/>
              <a:gd name="connsiteX1119" fmla="*/ 11325929 w 18982931"/>
              <a:gd name="connsiteY1119" fmla="*/ 934337 h 4449429"/>
              <a:gd name="connsiteX1120" fmla="*/ 11342394 w 18982931"/>
              <a:gd name="connsiteY1120" fmla="*/ 1061936 h 4449429"/>
              <a:gd name="connsiteX1121" fmla="*/ 11342394 w 18982931"/>
              <a:gd name="connsiteY1121" fmla="*/ 1300666 h 4449429"/>
              <a:gd name="connsiteX1122" fmla="*/ 11358857 w 18982931"/>
              <a:gd name="connsiteY1122" fmla="*/ 2132104 h 4449429"/>
              <a:gd name="connsiteX1123" fmla="*/ 11362976 w 18982931"/>
              <a:gd name="connsiteY1123" fmla="*/ 2165031 h 4449429"/>
              <a:gd name="connsiteX1124" fmla="*/ 11453524 w 18982931"/>
              <a:gd name="connsiteY1124" fmla="*/ 2165031 h 4449429"/>
              <a:gd name="connsiteX1125" fmla="*/ 11457643 w 18982931"/>
              <a:gd name="connsiteY1125" fmla="*/ 2082711 h 4449429"/>
              <a:gd name="connsiteX1126" fmla="*/ 11535845 w 18982931"/>
              <a:gd name="connsiteY1126" fmla="*/ 2078592 h 4449429"/>
              <a:gd name="connsiteX1127" fmla="*/ 11535845 w 18982931"/>
              <a:gd name="connsiteY1127" fmla="*/ 2004505 h 4449429"/>
              <a:gd name="connsiteX1128" fmla="*/ 11548195 w 18982931"/>
              <a:gd name="connsiteY1128" fmla="*/ 1736964 h 4449429"/>
              <a:gd name="connsiteX1129" fmla="*/ 11609938 w 18982931"/>
              <a:gd name="connsiteY1129" fmla="*/ 1609365 h 4449429"/>
              <a:gd name="connsiteX1130" fmla="*/ 11688140 w 18982931"/>
              <a:gd name="connsiteY1130" fmla="*/ 1765774 h 4449429"/>
              <a:gd name="connsiteX1131" fmla="*/ 11688140 w 18982931"/>
              <a:gd name="connsiteY1131" fmla="*/ 2082711 h 4449429"/>
              <a:gd name="connsiteX1132" fmla="*/ 11910406 w 18982931"/>
              <a:gd name="connsiteY1132" fmla="*/ 2148567 h 4449429"/>
              <a:gd name="connsiteX1133" fmla="*/ 11988608 w 18982931"/>
              <a:gd name="connsiteY1133" fmla="*/ 2119754 h 4449429"/>
              <a:gd name="connsiteX1134" fmla="*/ 11991181 w 18982931"/>
              <a:gd name="connsiteY1134" fmla="*/ 2153197 h 4449429"/>
              <a:gd name="connsiteX1135" fmla="*/ 11993908 w 18982931"/>
              <a:gd name="connsiteY1135" fmla="*/ 2158900 h 4449429"/>
              <a:gd name="connsiteX1136" fmla="*/ 11993908 w 18982931"/>
              <a:gd name="connsiteY1136" fmla="*/ 2156799 h 4449429"/>
              <a:gd name="connsiteX1137" fmla="*/ 11998023 w 18982931"/>
              <a:gd name="connsiteY1137" fmla="*/ 2115639 h 4449429"/>
              <a:gd name="connsiteX1138" fmla="*/ 12010373 w 18982931"/>
              <a:gd name="connsiteY1138" fmla="*/ 2115639 h 4449429"/>
              <a:gd name="connsiteX1139" fmla="*/ 12014490 w 18982931"/>
              <a:gd name="connsiteY1139" fmla="*/ 2185614 h 4449429"/>
              <a:gd name="connsiteX1140" fmla="*/ 12055650 w 18982931"/>
              <a:gd name="connsiteY1140" fmla="*/ 2259703 h 4449429"/>
              <a:gd name="connsiteX1141" fmla="*/ 12109157 w 18982931"/>
              <a:gd name="connsiteY1141" fmla="*/ 2267933 h 4449429"/>
              <a:gd name="connsiteX1142" fmla="*/ 12137972 w 18982931"/>
              <a:gd name="connsiteY1142" fmla="*/ 2580753 h 4449429"/>
              <a:gd name="connsiteX1143" fmla="*/ 12150317 w 18982931"/>
              <a:gd name="connsiteY1143" fmla="*/ 2580753 h 4449429"/>
              <a:gd name="connsiteX1144" fmla="*/ 12179132 w 18982931"/>
              <a:gd name="connsiteY1144" fmla="*/ 2411992 h 4449429"/>
              <a:gd name="connsiteX1145" fmla="*/ 12207942 w 18982931"/>
              <a:gd name="connsiteY1145" fmla="*/ 2160917 h 4449429"/>
              <a:gd name="connsiteX1146" fmla="*/ 12216174 w 18982931"/>
              <a:gd name="connsiteY1146" fmla="*/ 2152686 h 4449429"/>
              <a:gd name="connsiteX1147" fmla="*/ 12331423 w 18982931"/>
              <a:gd name="connsiteY1147" fmla="*/ 2152686 h 4449429"/>
              <a:gd name="connsiteX1148" fmla="*/ 12331423 w 18982931"/>
              <a:gd name="connsiteY1148" fmla="*/ 2317327 h 4449429"/>
              <a:gd name="connsiteX1149" fmla="*/ 12496064 w 18982931"/>
              <a:gd name="connsiteY1149" fmla="*/ 2313208 h 4449429"/>
              <a:gd name="connsiteX1150" fmla="*/ 12557802 w 18982931"/>
              <a:gd name="connsiteY1150" fmla="*/ 2210310 h 4449429"/>
              <a:gd name="connsiteX1151" fmla="*/ 12566034 w 18982931"/>
              <a:gd name="connsiteY1151" fmla="*/ 2206191 h 4449429"/>
              <a:gd name="connsiteX1152" fmla="*/ 12598962 w 18982931"/>
              <a:gd name="connsiteY1152" fmla="*/ 2267933 h 4449429"/>
              <a:gd name="connsiteX1153" fmla="*/ 12607194 w 18982931"/>
              <a:gd name="connsiteY1153" fmla="*/ 2263816 h 4449429"/>
              <a:gd name="connsiteX1154" fmla="*/ 12607194 w 18982931"/>
              <a:gd name="connsiteY1154" fmla="*/ 1461193 h 4449429"/>
              <a:gd name="connsiteX1155" fmla="*/ 12677169 w 18982931"/>
              <a:gd name="connsiteY1155" fmla="*/ 1230695 h 4449429"/>
              <a:gd name="connsiteX1156" fmla="*/ 12920017 w 18982931"/>
              <a:gd name="connsiteY1156" fmla="*/ 1230695 h 4449429"/>
              <a:gd name="connsiteX1157" fmla="*/ 12948827 w 18982931"/>
              <a:gd name="connsiteY1157" fmla="*/ 1490003 h 4449429"/>
              <a:gd name="connsiteX1158" fmla="*/ 12948827 w 18982931"/>
              <a:gd name="connsiteY1158" fmla="*/ 1909838 h 4449429"/>
              <a:gd name="connsiteX1159" fmla="*/ 12948827 w 18982931"/>
              <a:gd name="connsiteY1159" fmla="*/ 1975695 h 4449429"/>
              <a:gd name="connsiteX1160" fmla="*/ 12969405 w 18982931"/>
              <a:gd name="connsiteY1160" fmla="*/ 1979812 h 4449429"/>
              <a:gd name="connsiteX1161" fmla="*/ 12989987 w 18982931"/>
              <a:gd name="connsiteY1161" fmla="*/ 1913955 h 4449429"/>
              <a:gd name="connsiteX1162" fmla="*/ 12989987 w 18982931"/>
              <a:gd name="connsiteY1162" fmla="*/ 1469425 h 4449429"/>
              <a:gd name="connsiteX1163" fmla="*/ 13064076 w 18982931"/>
              <a:gd name="connsiteY1163" fmla="*/ 1395336 h 4449429"/>
              <a:gd name="connsiteX1164" fmla="*/ 13146396 w 18982931"/>
              <a:gd name="connsiteY1164" fmla="*/ 1395336 h 4449429"/>
              <a:gd name="connsiteX1165" fmla="*/ 13146396 w 18982931"/>
              <a:gd name="connsiteY1165" fmla="*/ 1111328 h 4449429"/>
              <a:gd name="connsiteX1166" fmla="*/ 13216366 w 18982931"/>
              <a:gd name="connsiteY1166" fmla="*/ 1103096 h 4449429"/>
              <a:gd name="connsiteX1167" fmla="*/ 13228716 w 18982931"/>
              <a:gd name="connsiteY1167" fmla="*/ 1041358 h 4449429"/>
              <a:gd name="connsiteX1168" fmla="*/ 13368662 w 18982931"/>
              <a:gd name="connsiteY1168" fmla="*/ 1041358 h 4449429"/>
              <a:gd name="connsiteX1169" fmla="*/ 13368662 w 18982931"/>
              <a:gd name="connsiteY1169" fmla="*/ 687379 h 4449429"/>
              <a:gd name="connsiteX1170" fmla="*/ 13483911 w 18982931"/>
              <a:gd name="connsiteY1170" fmla="*/ 687379 h 4449429"/>
              <a:gd name="connsiteX1171" fmla="*/ 13483911 w 18982931"/>
              <a:gd name="connsiteY1171" fmla="*/ 617404 h 4449429"/>
              <a:gd name="connsiteX1172" fmla="*/ 13483911 w 18982931"/>
              <a:gd name="connsiteY1172" fmla="*/ 131714 h 4449429"/>
              <a:gd name="connsiteX1173" fmla="*/ 13541534 w 18982931"/>
              <a:gd name="connsiteY1173" fmla="*/ 74089 h 4449429"/>
              <a:gd name="connsiteX1174" fmla="*/ 13685593 w 18982931"/>
              <a:gd name="connsiteY1174" fmla="*/ 74089 h 4449429"/>
              <a:gd name="connsiteX1175" fmla="*/ 13730872 w 18982931"/>
              <a:gd name="connsiteY1175" fmla="*/ 49392 h 4449429"/>
              <a:gd name="connsiteX1176" fmla="*/ 13739104 w 18982931"/>
              <a:gd name="connsiteY1176"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6508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Lst>
            <a:rect l="l" t="t" r="r" b="b"/>
            <a:pathLst>
              <a:path w="18982931" h="4449429">
                <a:moveTo>
                  <a:pt x="16404499" y="4309270"/>
                </a:moveTo>
                <a:lnTo>
                  <a:pt x="16404499" y="4366104"/>
                </a:lnTo>
                <a:lnTo>
                  <a:pt x="16461332" y="4366104"/>
                </a:lnTo>
                <a:lnTo>
                  <a:pt x="16461332" y="4309270"/>
                </a:lnTo>
                <a:lnTo>
                  <a:pt x="16404499" y="4309270"/>
                </a:lnTo>
                <a:close/>
                <a:moveTo>
                  <a:pt x="16292444" y="4309270"/>
                </a:moveTo>
                <a:lnTo>
                  <a:pt x="16292444" y="4366104"/>
                </a:lnTo>
                <a:lnTo>
                  <a:pt x="16349278" y="4366104"/>
                </a:lnTo>
                <a:lnTo>
                  <a:pt x="16349278" y="4309270"/>
                </a:lnTo>
                <a:lnTo>
                  <a:pt x="16292444" y="4309270"/>
                </a:lnTo>
                <a:close/>
                <a:moveTo>
                  <a:pt x="16180390" y="4309270"/>
                </a:moveTo>
                <a:lnTo>
                  <a:pt x="16180390" y="4366104"/>
                </a:lnTo>
                <a:lnTo>
                  <a:pt x="16237224" y="4366104"/>
                </a:lnTo>
                <a:lnTo>
                  <a:pt x="16237224" y="4309270"/>
                </a:lnTo>
                <a:lnTo>
                  <a:pt x="16180390" y="4309270"/>
                </a:lnTo>
                <a:close/>
                <a:moveTo>
                  <a:pt x="2813944" y="4309269"/>
                </a:moveTo>
                <a:lnTo>
                  <a:pt x="2813944" y="4366102"/>
                </a:lnTo>
                <a:lnTo>
                  <a:pt x="2870780" y="4366102"/>
                </a:lnTo>
                <a:lnTo>
                  <a:pt x="2870780" y="4309269"/>
                </a:lnTo>
                <a:lnTo>
                  <a:pt x="2813944" y="4309269"/>
                </a:lnTo>
                <a:close/>
                <a:moveTo>
                  <a:pt x="2701890" y="4309269"/>
                </a:moveTo>
                <a:lnTo>
                  <a:pt x="2701890" y="4366102"/>
                </a:lnTo>
                <a:lnTo>
                  <a:pt x="2758723" y="4366102"/>
                </a:lnTo>
                <a:lnTo>
                  <a:pt x="2758723" y="4309269"/>
                </a:lnTo>
                <a:lnTo>
                  <a:pt x="2701890" y="4309269"/>
                </a:lnTo>
                <a:close/>
                <a:moveTo>
                  <a:pt x="2589843" y="4309269"/>
                </a:moveTo>
                <a:lnTo>
                  <a:pt x="2589843" y="4366102"/>
                </a:lnTo>
                <a:lnTo>
                  <a:pt x="2646669" y="4366102"/>
                </a:lnTo>
                <a:lnTo>
                  <a:pt x="2646669" y="4309269"/>
                </a:lnTo>
                <a:lnTo>
                  <a:pt x="2589843" y="4309269"/>
                </a:lnTo>
                <a:close/>
                <a:moveTo>
                  <a:pt x="16404499" y="4163982"/>
                </a:moveTo>
                <a:lnTo>
                  <a:pt x="16404499" y="4220816"/>
                </a:lnTo>
                <a:lnTo>
                  <a:pt x="16461332" y="4220816"/>
                </a:lnTo>
                <a:lnTo>
                  <a:pt x="16461332" y="4163982"/>
                </a:lnTo>
                <a:lnTo>
                  <a:pt x="16404499" y="4163982"/>
                </a:lnTo>
                <a:close/>
                <a:moveTo>
                  <a:pt x="16292444" y="4163982"/>
                </a:moveTo>
                <a:lnTo>
                  <a:pt x="16292444" y="4220816"/>
                </a:lnTo>
                <a:lnTo>
                  <a:pt x="16349278" y="4220816"/>
                </a:lnTo>
                <a:lnTo>
                  <a:pt x="16349278" y="4163982"/>
                </a:lnTo>
                <a:lnTo>
                  <a:pt x="16292444" y="4163982"/>
                </a:lnTo>
                <a:close/>
                <a:moveTo>
                  <a:pt x="16180390" y="4163982"/>
                </a:moveTo>
                <a:lnTo>
                  <a:pt x="16180390" y="4220816"/>
                </a:lnTo>
                <a:lnTo>
                  <a:pt x="16237224" y="4220816"/>
                </a:lnTo>
                <a:lnTo>
                  <a:pt x="16237224" y="4163982"/>
                </a:lnTo>
                <a:lnTo>
                  <a:pt x="16180390" y="4163982"/>
                </a:lnTo>
                <a:close/>
                <a:moveTo>
                  <a:pt x="2813944" y="4163981"/>
                </a:moveTo>
                <a:lnTo>
                  <a:pt x="2813944" y="4220814"/>
                </a:lnTo>
                <a:lnTo>
                  <a:pt x="2870780" y="4220814"/>
                </a:lnTo>
                <a:lnTo>
                  <a:pt x="2870780" y="4163981"/>
                </a:lnTo>
                <a:lnTo>
                  <a:pt x="2813944" y="4163981"/>
                </a:lnTo>
                <a:close/>
                <a:moveTo>
                  <a:pt x="2701890" y="4163981"/>
                </a:moveTo>
                <a:lnTo>
                  <a:pt x="2701890" y="4220814"/>
                </a:lnTo>
                <a:lnTo>
                  <a:pt x="2758723" y="4220814"/>
                </a:lnTo>
                <a:lnTo>
                  <a:pt x="2758723" y="4163981"/>
                </a:lnTo>
                <a:lnTo>
                  <a:pt x="2701890" y="4163981"/>
                </a:lnTo>
                <a:close/>
                <a:moveTo>
                  <a:pt x="2589843" y="4163981"/>
                </a:moveTo>
                <a:lnTo>
                  <a:pt x="2589843" y="4220814"/>
                </a:lnTo>
                <a:lnTo>
                  <a:pt x="2646669" y="4220814"/>
                </a:lnTo>
                <a:lnTo>
                  <a:pt x="2646669" y="4163981"/>
                </a:lnTo>
                <a:lnTo>
                  <a:pt x="2589843" y="4163981"/>
                </a:lnTo>
                <a:close/>
                <a:moveTo>
                  <a:pt x="9851983" y="4073253"/>
                </a:moveTo>
                <a:lnTo>
                  <a:pt x="9851983" y="4282100"/>
                </a:lnTo>
                <a:lnTo>
                  <a:pt x="9897683" y="4282100"/>
                </a:lnTo>
                <a:lnTo>
                  <a:pt x="9897683" y="4073253"/>
                </a:lnTo>
                <a:lnTo>
                  <a:pt x="9851983" y="4073253"/>
                </a:lnTo>
                <a:close/>
                <a:moveTo>
                  <a:pt x="9760354" y="4073253"/>
                </a:moveTo>
                <a:lnTo>
                  <a:pt x="9760354" y="4282100"/>
                </a:lnTo>
                <a:lnTo>
                  <a:pt x="9806054" y="4282100"/>
                </a:lnTo>
                <a:lnTo>
                  <a:pt x="9806054" y="4073253"/>
                </a:lnTo>
                <a:lnTo>
                  <a:pt x="9760354" y="4073253"/>
                </a:lnTo>
                <a:close/>
                <a:moveTo>
                  <a:pt x="9668723" y="4073253"/>
                </a:moveTo>
                <a:lnTo>
                  <a:pt x="9668723" y="4282100"/>
                </a:lnTo>
                <a:lnTo>
                  <a:pt x="9714423" y="4282100"/>
                </a:lnTo>
                <a:lnTo>
                  <a:pt x="9714423" y="4073253"/>
                </a:lnTo>
                <a:lnTo>
                  <a:pt x="9668723" y="4073253"/>
                </a:lnTo>
                <a:close/>
                <a:moveTo>
                  <a:pt x="9577094" y="4073253"/>
                </a:moveTo>
                <a:lnTo>
                  <a:pt x="9577094" y="4282100"/>
                </a:lnTo>
                <a:lnTo>
                  <a:pt x="9622794" y="4282100"/>
                </a:lnTo>
                <a:lnTo>
                  <a:pt x="9622794" y="4073253"/>
                </a:lnTo>
                <a:lnTo>
                  <a:pt x="9577094" y="4073253"/>
                </a:lnTo>
                <a:close/>
                <a:moveTo>
                  <a:pt x="9485470" y="4073253"/>
                </a:moveTo>
                <a:lnTo>
                  <a:pt x="9485470" y="4282100"/>
                </a:lnTo>
                <a:lnTo>
                  <a:pt x="9531165" y="4282100"/>
                </a:lnTo>
                <a:lnTo>
                  <a:pt x="9531165" y="4073253"/>
                </a:lnTo>
                <a:lnTo>
                  <a:pt x="9485470" y="4073253"/>
                </a:lnTo>
                <a:close/>
                <a:moveTo>
                  <a:pt x="9393836" y="4073253"/>
                </a:moveTo>
                <a:lnTo>
                  <a:pt x="9393836" y="4282100"/>
                </a:lnTo>
                <a:lnTo>
                  <a:pt x="9439536" y="4282100"/>
                </a:lnTo>
                <a:lnTo>
                  <a:pt x="9439536" y="4073253"/>
                </a:lnTo>
                <a:lnTo>
                  <a:pt x="9393836" y="4073253"/>
                </a:lnTo>
                <a:close/>
                <a:moveTo>
                  <a:pt x="9302203" y="4073253"/>
                </a:moveTo>
                <a:lnTo>
                  <a:pt x="9302203" y="4282100"/>
                </a:lnTo>
                <a:lnTo>
                  <a:pt x="9347904" y="4282100"/>
                </a:lnTo>
                <a:lnTo>
                  <a:pt x="9347904" y="4073253"/>
                </a:lnTo>
                <a:lnTo>
                  <a:pt x="9302203" y="4073253"/>
                </a:lnTo>
                <a:close/>
                <a:moveTo>
                  <a:pt x="16404499" y="4018694"/>
                </a:moveTo>
                <a:lnTo>
                  <a:pt x="16404499" y="4075528"/>
                </a:lnTo>
                <a:lnTo>
                  <a:pt x="16461332" y="4075528"/>
                </a:lnTo>
                <a:lnTo>
                  <a:pt x="16461332" y="4018694"/>
                </a:lnTo>
                <a:lnTo>
                  <a:pt x="16404499" y="4018694"/>
                </a:lnTo>
                <a:close/>
                <a:moveTo>
                  <a:pt x="16292444" y="4018694"/>
                </a:moveTo>
                <a:lnTo>
                  <a:pt x="16292444" y="4075528"/>
                </a:lnTo>
                <a:lnTo>
                  <a:pt x="16349278" y="4075528"/>
                </a:lnTo>
                <a:lnTo>
                  <a:pt x="16349278" y="4018694"/>
                </a:lnTo>
                <a:lnTo>
                  <a:pt x="16292444" y="4018694"/>
                </a:lnTo>
                <a:close/>
                <a:moveTo>
                  <a:pt x="16180390" y="4018694"/>
                </a:moveTo>
                <a:lnTo>
                  <a:pt x="16180390" y="4075528"/>
                </a:lnTo>
                <a:lnTo>
                  <a:pt x="16237224" y="4075528"/>
                </a:lnTo>
                <a:lnTo>
                  <a:pt x="16237224" y="4018694"/>
                </a:lnTo>
                <a:lnTo>
                  <a:pt x="16180390" y="4018694"/>
                </a:lnTo>
                <a:close/>
                <a:moveTo>
                  <a:pt x="2813944" y="4018692"/>
                </a:moveTo>
                <a:lnTo>
                  <a:pt x="2813944" y="4075526"/>
                </a:lnTo>
                <a:lnTo>
                  <a:pt x="2870780" y="4075526"/>
                </a:lnTo>
                <a:lnTo>
                  <a:pt x="2870780" y="4018692"/>
                </a:lnTo>
                <a:lnTo>
                  <a:pt x="2813944" y="4018692"/>
                </a:lnTo>
                <a:close/>
                <a:moveTo>
                  <a:pt x="2701890" y="4018692"/>
                </a:moveTo>
                <a:lnTo>
                  <a:pt x="2701890" y="4075526"/>
                </a:lnTo>
                <a:lnTo>
                  <a:pt x="2758723" y="4075526"/>
                </a:lnTo>
                <a:lnTo>
                  <a:pt x="2758723" y="4018692"/>
                </a:lnTo>
                <a:lnTo>
                  <a:pt x="2701890" y="4018692"/>
                </a:lnTo>
                <a:close/>
                <a:moveTo>
                  <a:pt x="2589843" y="4018692"/>
                </a:moveTo>
                <a:lnTo>
                  <a:pt x="2589843" y="4075526"/>
                </a:lnTo>
                <a:lnTo>
                  <a:pt x="2646669" y="4075526"/>
                </a:lnTo>
                <a:lnTo>
                  <a:pt x="2646669" y="4018692"/>
                </a:lnTo>
                <a:lnTo>
                  <a:pt x="2589843" y="4018692"/>
                </a:lnTo>
                <a:close/>
                <a:moveTo>
                  <a:pt x="16404499" y="3873406"/>
                </a:moveTo>
                <a:lnTo>
                  <a:pt x="16404499" y="3930240"/>
                </a:lnTo>
                <a:lnTo>
                  <a:pt x="16461332" y="3930240"/>
                </a:lnTo>
                <a:lnTo>
                  <a:pt x="16461332" y="3873406"/>
                </a:lnTo>
                <a:lnTo>
                  <a:pt x="16404499" y="3873406"/>
                </a:lnTo>
                <a:close/>
                <a:moveTo>
                  <a:pt x="16292444" y="3873406"/>
                </a:moveTo>
                <a:lnTo>
                  <a:pt x="16292444" y="3930240"/>
                </a:lnTo>
                <a:lnTo>
                  <a:pt x="16349278" y="3930240"/>
                </a:lnTo>
                <a:lnTo>
                  <a:pt x="16349278" y="3873406"/>
                </a:lnTo>
                <a:lnTo>
                  <a:pt x="16292444" y="3873406"/>
                </a:lnTo>
                <a:close/>
                <a:moveTo>
                  <a:pt x="16180390" y="3873406"/>
                </a:moveTo>
                <a:lnTo>
                  <a:pt x="16180390" y="3930240"/>
                </a:lnTo>
                <a:lnTo>
                  <a:pt x="16237224" y="3930240"/>
                </a:lnTo>
                <a:lnTo>
                  <a:pt x="16237224" y="3873406"/>
                </a:lnTo>
                <a:lnTo>
                  <a:pt x="16180390" y="3873406"/>
                </a:lnTo>
                <a:close/>
                <a:moveTo>
                  <a:pt x="2813944" y="3873404"/>
                </a:moveTo>
                <a:lnTo>
                  <a:pt x="2813944" y="3930238"/>
                </a:lnTo>
                <a:lnTo>
                  <a:pt x="2870780" y="3930238"/>
                </a:lnTo>
                <a:lnTo>
                  <a:pt x="2870780" y="3873404"/>
                </a:lnTo>
                <a:lnTo>
                  <a:pt x="2813944" y="3873404"/>
                </a:lnTo>
                <a:close/>
                <a:moveTo>
                  <a:pt x="2701890" y="3873404"/>
                </a:moveTo>
                <a:lnTo>
                  <a:pt x="2701890" y="3930238"/>
                </a:lnTo>
                <a:lnTo>
                  <a:pt x="2758723" y="3930238"/>
                </a:lnTo>
                <a:lnTo>
                  <a:pt x="2758723" y="3873404"/>
                </a:lnTo>
                <a:lnTo>
                  <a:pt x="2701890" y="3873404"/>
                </a:lnTo>
                <a:close/>
                <a:moveTo>
                  <a:pt x="2589843" y="3873404"/>
                </a:moveTo>
                <a:lnTo>
                  <a:pt x="2589843" y="3930238"/>
                </a:lnTo>
                <a:lnTo>
                  <a:pt x="2646669" y="3930238"/>
                </a:lnTo>
                <a:lnTo>
                  <a:pt x="2646669" y="3873404"/>
                </a:lnTo>
                <a:lnTo>
                  <a:pt x="2589843" y="3873404"/>
                </a:lnTo>
                <a:close/>
                <a:moveTo>
                  <a:pt x="17351339" y="3769299"/>
                </a:moveTo>
                <a:lnTo>
                  <a:pt x="17351339" y="3815000"/>
                </a:lnTo>
                <a:lnTo>
                  <a:pt x="17560187" y="3815000"/>
                </a:lnTo>
                <a:lnTo>
                  <a:pt x="17560187" y="3769299"/>
                </a:lnTo>
                <a:lnTo>
                  <a:pt x="17351339" y="3769299"/>
                </a:lnTo>
                <a:close/>
                <a:moveTo>
                  <a:pt x="16404499" y="3728118"/>
                </a:moveTo>
                <a:lnTo>
                  <a:pt x="16404499" y="3784951"/>
                </a:lnTo>
                <a:lnTo>
                  <a:pt x="16461332" y="3784951"/>
                </a:lnTo>
                <a:lnTo>
                  <a:pt x="16461332" y="3728118"/>
                </a:lnTo>
                <a:lnTo>
                  <a:pt x="16404499" y="3728118"/>
                </a:lnTo>
                <a:close/>
                <a:moveTo>
                  <a:pt x="16292444" y="3728118"/>
                </a:moveTo>
                <a:lnTo>
                  <a:pt x="16292444" y="3784951"/>
                </a:lnTo>
                <a:lnTo>
                  <a:pt x="16349278" y="3784951"/>
                </a:lnTo>
                <a:lnTo>
                  <a:pt x="16349278" y="3728118"/>
                </a:lnTo>
                <a:lnTo>
                  <a:pt x="16292444" y="3728118"/>
                </a:lnTo>
                <a:close/>
                <a:moveTo>
                  <a:pt x="16180390" y="3728118"/>
                </a:moveTo>
                <a:lnTo>
                  <a:pt x="16180390" y="3784951"/>
                </a:lnTo>
                <a:lnTo>
                  <a:pt x="16237224" y="3784951"/>
                </a:lnTo>
                <a:lnTo>
                  <a:pt x="16237224" y="3728118"/>
                </a:lnTo>
                <a:lnTo>
                  <a:pt x="16180390" y="3728118"/>
                </a:lnTo>
                <a:close/>
                <a:moveTo>
                  <a:pt x="2813944" y="3728116"/>
                </a:moveTo>
                <a:lnTo>
                  <a:pt x="2813944" y="3784950"/>
                </a:lnTo>
                <a:lnTo>
                  <a:pt x="2870780" y="3784950"/>
                </a:lnTo>
                <a:lnTo>
                  <a:pt x="2870780" y="3728116"/>
                </a:lnTo>
                <a:lnTo>
                  <a:pt x="2813944" y="3728116"/>
                </a:lnTo>
                <a:close/>
                <a:moveTo>
                  <a:pt x="2701891" y="3728116"/>
                </a:moveTo>
                <a:lnTo>
                  <a:pt x="2701891" y="3784950"/>
                </a:lnTo>
                <a:lnTo>
                  <a:pt x="2758730" y="3784950"/>
                </a:lnTo>
                <a:lnTo>
                  <a:pt x="2758730" y="3728116"/>
                </a:lnTo>
                <a:lnTo>
                  <a:pt x="2701891" y="3728116"/>
                </a:lnTo>
                <a:close/>
                <a:moveTo>
                  <a:pt x="2589845" y="3728116"/>
                </a:moveTo>
                <a:lnTo>
                  <a:pt x="2589845" y="3784950"/>
                </a:lnTo>
                <a:lnTo>
                  <a:pt x="2646671" y="3784950"/>
                </a:lnTo>
                <a:lnTo>
                  <a:pt x="2646671" y="3728116"/>
                </a:lnTo>
                <a:lnTo>
                  <a:pt x="2589845" y="3728116"/>
                </a:lnTo>
                <a:close/>
                <a:moveTo>
                  <a:pt x="17351339" y="3677667"/>
                </a:moveTo>
                <a:lnTo>
                  <a:pt x="17351339" y="3723368"/>
                </a:lnTo>
                <a:lnTo>
                  <a:pt x="17560187" y="3723368"/>
                </a:lnTo>
                <a:lnTo>
                  <a:pt x="17560187" y="3677667"/>
                </a:lnTo>
                <a:lnTo>
                  <a:pt x="17351339" y="3677667"/>
                </a:lnTo>
                <a:close/>
                <a:moveTo>
                  <a:pt x="12612246" y="3645952"/>
                </a:moveTo>
                <a:lnTo>
                  <a:pt x="12612246" y="3702785"/>
                </a:lnTo>
                <a:lnTo>
                  <a:pt x="12669079" y="3702785"/>
                </a:lnTo>
                <a:lnTo>
                  <a:pt x="12669079" y="3645952"/>
                </a:lnTo>
                <a:lnTo>
                  <a:pt x="12612246" y="3645952"/>
                </a:lnTo>
                <a:close/>
                <a:moveTo>
                  <a:pt x="12500191" y="3645952"/>
                </a:moveTo>
                <a:lnTo>
                  <a:pt x="12500191" y="3702785"/>
                </a:lnTo>
                <a:lnTo>
                  <a:pt x="12557025" y="3702785"/>
                </a:lnTo>
                <a:lnTo>
                  <a:pt x="12557025" y="3645952"/>
                </a:lnTo>
                <a:lnTo>
                  <a:pt x="12500191" y="3645952"/>
                </a:lnTo>
                <a:close/>
                <a:moveTo>
                  <a:pt x="12388137" y="3645952"/>
                </a:moveTo>
                <a:lnTo>
                  <a:pt x="12388137" y="3702785"/>
                </a:lnTo>
                <a:lnTo>
                  <a:pt x="12444971" y="3702785"/>
                </a:lnTo>
                <a:lnTo>
                  <a:pt x="12444971" y="3645952"/>
                </a:lnTo>
                <a:lnTo>
                  <a:pt x="12388137" y="3645952"/>
                </a:lnTo>
                <a:close/>
                <a:moveTo>
                  <a:pt x="17351339" y="3586038"/>
                </a:moveTo>
                <a:lnTo>
                  <a:pt x="17351339" y="3631739"/>
                </a:lnTo>
                <a:lnTo>
                  <a:pt x="17560187" y="3631739"/>
                </a:lnTo>
                <a:lnTo>
                  <a:pt x="17560187" y="3586038"/>
                </a:lnTo>
                <a:lnTo>
                  <a:pt x="17351339" y="3586038"/>
                </a:lnTo>
                <a:close/>
                <a:moveTo>
                  <a:pt x="16404499" y="3582830"/>
                </a:moveTo>
                <a:lnTo>
                  <a:pt x="16404499" y="3639663"/>
                </a:lnTo>
                <a:lnTo>
                  <a:pt x="16461332" y="3639663"/>
                </a:lnTo>
                <a:lnTo>
                  <a:pt x="16461332" y="3582830"/>
                </a:lnTo>
                <a:lnTo>
                  <a:pt x="16404499" y="3582830"/>
                </a:lnTo>
                <a:close/>
                <a:moveTo>
                  <a:pt x="16292444" y="3582830"/>
                </a:moveTo>
                <a:lnTo>
                  <a:pt x="16292444" y="3639663"/>
                </a:lnTo>
                <a:lnTo>
                  <a:pt x="16349278" y="3639663"/>
                </a:lnTo>
                <a:lnTo>
                  <a:pt x="16349278" y="3582830"/>
                </a:lnTo>
                <a:lnTo>
                  <a:pt x="16292444" y="3582830"/>
                </a:lnTo>
                <a:close/>
                <a:moveTo>
                  <a:pt x="16180390" y="3582830"/>
                </a:moveTo>
                <a:lnTo>
                  <a:pt x="16180390" y="3639663"/>
                </a:lnTo>
                <a:lnTo>
                  <a:pt x="16237224" y="3639663"/>
                </a:lnTo>
                <a:lnTo>
                  <a:pt x="16237224" y="3582830"/>
                </a:lnTo>
                <a:lnTo>
                  <a:pt x="16180390" y="3582830"/>
                </a:lnTo>
                <a:close/>
                <a:moveTo>
                  <a:pt x="2813944" y="3582828"/>
                </a:moveTo>
                <a:lnTo>
                  <a:pt x="2813944" y="3639662"/>
                </a:lnTo>
                <a:lnTo>
                  <a:pt x="2870780" y="3639662"/>
                </a:lnTo>
                <a:lnTo>
                  <a:pt x="2870780" y="3582828"/>
                </a:lnTo>
                <a:lnTo>
                  <a:pt x="2813944" y="3582828"/>
                </a:lnTo>
                <a:close/>
                <a:moveTo>
                  <a:pt x="2701891" y="3582828"/>
                </a:moveTo>
                <a:lnTo>
                  <a:pt x="2701891" y="3639662"/>
                </a:lnTo>
                <a:lnTo>
                  <a:pt x="2758730" y="3639662"/>
                </a:lnTo>
                <a:lnTo>
                  <a:pt x="2758730" y="3582828"/>
                </a:lnTo>
                <a:lnTo>
                  <a:pt x="2701891" y="3582828"/>
                </a:lnTo>
                <a:close/>
                <a:moveTo>
                  <a:pt x="2589845" y="3582828"/>
                </a:moveTo>
                <a:lnTo>
                  <a:pt x="2589845" y="3639662"/>
                </a:lnTo>
                <a:lnTo>
                  <a:pt x="2646671" y="3639662"/>
                </a:lnTo>
                <a:lnTo>
                  <a:pt x="2646671" y="3582828"/>
                </a:lnTo>
                <a:lnTo>
                  <a:pt x="2589845" y="3582828"/>
                </a:lnTo>
                <a:close/>
                <a:moveTo>
                  <a:pt x="12612246" y="3500664"/>
                </a:moveTo>
                <a:lnTo>
                  <a:pt x="12612246" y="3557497"/>
                </a:lnTo>
                <a:lnTo>
                  <a:pt x="12669079" y="3557497"/>
                </a:lnTo>
                <a:lnTo>
                  <a:pt x="12669079" y="3500664"/>
                </a:lnTo>
                <a:lnTo>
                  <a:pt x="12612246" y="3500664"/>
                </a:lnTo>
                <a:close/>
                <a:moveTo>
                  <a:pt x="12500191" y="3500664"/>
                </a:moveTo>
                <a:lnTo>
                  <a:pt x="12500191" y="3557497"/>
                </a:lnTo>
                <a:lnTo>
                  <a:pt x="12557025" y="3557497"/>
                </a:lnTo>
                <a:lnTo>
                  <a:pt x="12557025" y="3500664"/>
                </a:lnTo>
                <a:lnTo>
                  <a:pt x="12500191" y="3500664"/>
                </a:lnTo>
                <a:close/>
                <a:moveTo>
                  <a:pt x="12388137" y="3500664"/>
                </a:moveTo>
                <a:lnTo>
                  <a:pt x="12388137" y="3557497"/>
                </a:lnTo>
                <a:lnTo>
                  <a:pt x="12444971" y="3557497"/>
                </a:lnTo>
                <a:lnTo>
                  <a:pt x="12444971" y="3500664"/>
                </a:lnTo>
                <a:lnTo>
                  <a:pt x="12388137" y="3500664"/>
                </a:lnTo>
                <a:close/>
                <a:moveTo>
                  <a:pt x="17351339" y="3492933"/>
                </a:moveTo>
                <a:lnTo>
                  <a:pt x="17351339" y="3538633"/>
                </a:lnTo>
                <a:lnTo>
                  <a:pt x="17560187" y="3538633"/>
                </a:lnTo>
                <a:lnTo>
                  <a:pt x="17560187" y="3492933"/>
                </a:lnTo>
                <a:lnTo>
                  <a:pt x="17351339" y="3492933"/>
                </a:lnTo>
                <a:close/>
                <a:moveTo>
                  <a:pt x="17351339" y="3401301"/>
                </a:moveTo>
                <a:lnTo>
                  <a:pt x="17351339" y="3447001"/>
                </a:lnTo>
                <a:lnTo>
                  <a:pt x="17560187" y="3447001"/>
                </a:lnTo>
                <a:lnTo>
                  <a:pt x="17560187" y="3401301"/>
                </a:lnTo>
                <a:lnTo>
                  <a:pt x="17351339" y="3401301"/>
                </a:lnTo>
                <a:close/>
                <a:moveTo>
                  <a:pt x="1596781" y="3357078"/>
                </a:moveTo>
                <a:lnTo>
                  <a:pt x="1596781" y="3402779"/>
                </a:lnTo>
                <a:lnTo>
                  <a:pt x="1805629" y="3402779"/>
                </a:lnTo>
                <a:lnTo>
                  <a:pt x="1805629" y="3357078"/>
                </a:lnTo>
                <a:lnTo>
                  <a:pt x="1596781" y="3357078"/>
                </a:lnTo>
                <a:close/>
                <a:moveTo>
                  <a:pt x="12612246" y="3355375"/>
                </a:moveTo>
                <a:lnTo>
                  <a:pt x="12612246" y="3412209"/>
                </a:lnTo>
                <a:lnTo>
                  <a:pt x="12669079" y="3412209"/>
                </a:lnTo>
                <a:lnTo>
                  <a:pt x="12669079" y="3355375"/>
                </a:lnTo>
                <a:lnTo>
                  <a:pt x="12612246" y="3355375"/>
                </a:lnTo>
                <a:close/>
                <a:moveTo>
                  <a:pt x="12500191" y="3355375"/>
                </a:moveTo>
                <a:lnTo>
                  <a:pt x="12500191" y="3412209"/>
                </a:lnTo>
                <a:lnTo>
                  <a:pt x="12557025" y="3412209"/>
                </a:lnTo>
                <a:lnTo>
                  <a:pt x="12557025" y="3355375"/>
                </a:lnTo>
                <a:lnTo>
                  <a:pt x="12500191" y="3355375"/>
                </a:lnTo>
                <a:close/>
                <a:moveTo>
                  <a:pt x="12388137" y="3355375"/>
                </a:moveTo>
                <a:lnTo>
                  <a:pt x="12388137" y="3412209"/>
                </a:lnTo>
                <a:lnTo>
                  <a:pt x="12444971" y="3412209"/>
                </a:lnTo>
                <a:lnTo>
                  <a:pt x="12444971" y="3355375"/>
                </a:lnTo>
                <a:lnTo>
                  <a:pt x="12388137" y="3355375"/>
                </a:lnTo>
                <a:close/>
                <a:moveTo>
                  <a:pt x="17351339" y="3309670"/>
                </a:moveTo>
                <a:lnTo>
                  <a:pt x="17351339" y="3355371"/>
                </a:lnTo>
                <a:lnTo>
                  <a:pt x="17560187" y="3355371"/>
                </a:lnTo>
                <a:lnTo>
                  <a:pt x="17560187" y="3309670"/>
                </a:lnTo>
                <a:lnTo>
                  <a:pt x="17351339" y="3309670"/>
                </a:lnTo>
                <a:close/>
                <a:moveTo>
                  <a:pt x="1596781" y="3265446"/>
                </a:moveTo>
                <a:lnTo>
                  <a:pt x="1596781" y="3311147"/>
                </a:lnTo>
                <a:lnTo>
                  <a:pt x="1805629" y="3311147"/>
                </a:lnTo>
                <a:lnTo>
                  <a:pt x="1805629" y="3265446"/>
                </a:lnTo>
                <a:lnTo>
                  <a:pt x="1596781" y="3265446"/>
                </a:lnTo>
                <a:close/>
                <a:moveTo>
                  <a:pt x="17351339" y="3218041"/>
                </a:moveTo>
                <a:lnTo>
                  <a:pt x="17351339" y="3263742"/>
                </a:lnTo>
                <a:lnTo>
                  <a:pt x="17560187" y="3263742"/>
                </a:lnTo>
                <a:lnTo>
                  <a:pt x="17560187" y="3218041"/>
                </a:lnTo>
                <a:lnTo>
                  <a:pt x="17351339" y="3218041"/>
                </a:lnTo>
                <a:close/>
                <a:moveTo>
                  <a:pt x="12612246" y="3210087"/>
                </a:moveTo>
                <a:lnTo>
                  <a:pt x="12612246" y="3266921"/>
                </a:lnTo>
                <a:lnTo>
                  <a:pt x="12669079" y="3266921"/>
                </a:lnTo>
                <a:lnTo>
                  <a:pt x="12669079" y="3210087"/>
                </a:lnTo>
                <a:lnTo>
                  <a:pt x="12612246" y="3210087"/>
                </a:lnTo>
                <a:close/>
                <a:moveTo>
                  <a:pt x="12500191" y="3210087"/>
                </a:moveTo>
                <a:lnTo>
                  <a:pt x="12500191" y="3266921"/>
                </a:lnTo>
                <a:lnTo>
                  <a:pt x="12557025" y="3266921"/>
                </a:lnTo>
                <a:lnTo>
                  <a:pt x="12557025" y="3210087"/>
                </a:lnTo>
                <a:lnTo>
                  <a:pt x="12500191" y="3210087"/>
                </a:lnTo>
                <a:close/>
                <a:moveTo>
                  <a:pt x="12388137" y="3210087"/>
                </a:moveTo>
                <a:lnTo>
                  <a:pt x="12388137" y="3266921"/>
                </a:lnTo>
                <a:lnTo>
                  <a:pt x="12444971" y="3266921"/>
                </a:lnTo>
                <a:lnTo>
                  <a:pt x="12444971" y="3210087"/>
                </a:lnTo>
                <a:lnTo>
                  <a:pt x="12388137" y="3210087"/>
                </a:lnTo>
                <a:close/>
                <a:moveTo>
                  <a:pt x="1596781" y="3173817"/>
                </a:moveTo>
                <a:lnTo>
                  <a:pt x="1596781" y="3219518"/>
                </a:lnTo>
                <a:lnTo>
                  <a:pt x="1805629" y="3219518"/>
                </a:lnTo>
                <a:lnTo>
                  <a:pt x="1805629" y="3173817"/>
                </a:lnTo>
                <a:lnTo>
                  <a:pt x="1596781" y="3173817"/>
                </a:lnTo>
                <a:close/>
                <a:moveTo>
                  <a:pt x="17351339" y="3126412"/>
                </a:moveTo>
                <a:lnTo>
                  <a:pt x="17351339" y="3172113"/>
                </a:lnTo>
                <a:lnTo>
                  <a:pt x="17560187" y="3172113"/>
                </a:lnTo>
                <a:lnTo>
                  <a:pt x="17560187" y="3126412"/>
                </a:lnTo>
                <a:lnTo>
                  <a:pt x="17351339" y="3126412"/>
                </a:lnTo>
                <a:close/>
                <a:moveTo>
                  <a:pt x="1596781" y="3080712"/>
                </a:moveTo>
                <a:lnTo>
                  <a:pt x="1596781" y="3126412"/>
                </a:lnTo>
                <a:lnTo>
                  <a:pt x="1805629" y="3126412"/>
                </a:lnTo>
                <a:lnTo>
                  <a:pt x="1805629" y="3080712"/>
                </a:lnTo>
                <a:lnTo>
                  <a:pt x="1596781" y="3080712"/>
                </a:lnTo>
                <a:close/>
                <a:moveTo>
                  <a:pt x="12612246" y="3064799"/>
                </a:moveTo>
                <a:lnTo>
                  <a:pt x="12612246" y="3121633"/>
                </a:lnTo>
                <a:lnTo>
                  <a:pt x="12669079" y="3121633"/>
                </a:lnTo>
                <a:lnTo>
                  <a:pt x="12669079" y="3064799"/>
                </a:lnTo>
                <a:lnTo>
                  <a:pt x="12612246" y="3064799"/>
                </a:lnTo>
                <a:close/>
                <a:moveTo>
                  <a:pt x="12500191" y="3064799"/>
                </a:moveTo>
                <a:lnTo>
                  <a:pt x="12500191" y="3121633"/>
                </a:lnTo>
                <a:lnTo>
                  <a:pt x="12557025" y="3121633"/>
                </a:lnTo>
                <a:lnTo>
                  <a:pt x="12557025" y="3064799"/>
                </a:lnTo>
                <a:lnTo>
                  <a:pt x="12500191" y="3064799"/>
                </a:lnTo>
                <a:close/>
                <a:moveTo>
                  <a:pt x="12388137" y="3064799"/>
                </a:moveTo>
                <a:lnTo>
                  <a:pt x="12388137" y="3121633"/>
                </a:lnTo>
                <a:lnTo>
                  <a:pt x="12444971" y="3121633"/>
                </a:lnTo>
                <a:lnTo>
                  <a:pt x="12444971" y="3064799"/>
                </a:lnTo>
                <a:lnTo>
                  <a:pt x="12388137" y="3064799"/>
                </a:lnTo>
                <a:close/>
                <a:moveTo>
                  <a:pt x="17351339" y="3034782"/>
                </a:moveTo>
                <a:lnTo>
                  <a:pt x="17351339" y="3080482"/>
                </a:lnTo>
                <a:lnTo>
                  <a:pt x="17560187" y="3080482"/>
                </a:lnTo>
                <a:lnTo>
                  <a:pt x="17560187" y="3034782"/>
                </a:lnTo>
                <a:lnTo>
                  <a:pt x="17351339" y="3034782"/>
                </a:lnTo>
                <a:close/>
                <a:moveTo>
                  <a:pt x="1596781" y="2989080"/>
                </a:moveTo>
                <a:lnTo>
                  <a:pt x="1596781" y="3034780"/>
                </a:lnTo>
                <a:lnTo>
                  <a:pt x="1805629" y="3034780"/>
                </a:lnTo>
                <a:lnTo>
                  <a:pt x="1805629" y="2989080"/>
                </a:lnTo>
                <a:lnTo>
                  <a:pt x="1596781" y="2989080"/>
                </a:lnTo>
                <a:close/>
                <a:moveTo>
                  <a:pt x="17351339" y="2943153"/>
                </a:moveTo>
                <a:lnTo>
                  <a:pt x="17351339" y="2988853"/>
                </a:lnTo>
                <a:lnTo>
                  <a:pt x="17560187" y="2988853"/>
                </a:lnTo>
                <a:lnTo>
                  <a:pt x="17560187" y="2943153"/>
                </a:lnTo>
                <a:lnTo>
                  <a:pt x="17351339" y="2943153"/>
                </a:lnTo>
                <a:close/>
                <a:moveTo>
                  <a:pt x="12612246" y="2919511"/>
                </a:moveTo>
                <a:lnTo>
                  <a:pt x="12612246" y="2976345"/>
                </a:lnTo>
                <a:lnTo>
                  <a:pt x="12669079" y="2976345"/>
                </a:lnTo>
                <a:lnTo>
                  <a:pt x="12669079" y="2919511"/>
                </a:lnTo>
                <a:lnTo>
                  <a:pt x="12612246" y="2919511"/>
                </a:lnTo>
                <a:close/>
                <a:moveTo>
                  <a:pt x="12500191" y="2919511"/>
                </a:moveTo>
                <a:lnTo>
                  <a:pt x="12500191" y="2976345"/>
                </a:lnTo>
                <a:lnTo>
                  <a:pt x="12557025" y="2976345"/>
                </a:lnTo>
                <a:lnTo>
                  <a:pt x="12557025" y="2919511"/>
                </a:lnTo>
                <a:lnTo>
                  <a:pt x="12500191" y="2919511"/>
                </a:lnTo>
                <a:close/>
                <a:moveTo>
                  <a:pt x="12388137" y="2919511"/>
                </a:moveTo>
                <a:lnTo>
                  <a:pt x="12388137" y="2976345"/>
                </a:lnTo>
                <a:lnTo>
                  <a:pt x="12444971" y="2976345"/>
                </a:lnTo>
                <a:lnTo>
                  <a:pt x="12444971" y="2919511"/>
                </a:lnTo>
                <a:lnTo>
                  <a:pt x="12388137" y="2919511"/>
                </a:lnTo>
                <a:close/>
                <a:moveTo>
                  <a:pt x="1596781" y="2897450"/>
                </a:moveTo>
                <a:lnTo>
                  <a:pt x="1596781" y="2943150"/>
                </a:lnTo>
                <a:lnTo>
                  <a:pt x="1805629" y="2943150"/>
                </a:lnTo>
                <a:lnTo>
                  <a:pt x="1805629" y="2897450"/>
                </a:lnTo>
                <a:lnTo>
                  <a:pt x="1596781" y="2897450"/>
                </a:lnTo>
                <a:close/>
                <a:moveTo>
                  <a:pt x="17351339" y="2851522"/>
                </a:moveTo>
                <a:lnTo>
                  <a:pt x="17351339" y="2897223"/>
                </a:lnTo>
                <a:lnTo>
                  <a:pt x="17560187" y="2897223"/>
                </a:lnTo>
                <a:lnTo>
                  <a:pt x="17560187" y="2851522"/>
                </a:lnTo>
                <a:lnTo>
                  <a:pt x="17351339" y="2851522"/>
                </a:lnTo>
                <a:close/>
                <a:moveTo>
                  <a:pt x="1596781" y="2805821"/>
                </a:moveTo>
                <a:lnTo>
                  <a:pt x="1596781" y="2851521"/>
                </a:lnTo>
                <a:lnTo>
                  <a:pt x="1805629" y="2851521"/>
                </a:lnTo>
                <a:lnTo>
                  <a:pt x="1805629" y="2805821"/>
                </a:lnTo>
                <a:lnTo>
                  <a:pt x="1596781" y="2805821"/>
                </a:lnTo>
                <a:close/>
                <a:moveTo>
                  <a:pt x="1596781" y="2714192"/>
                </a:moveTo>
                <a:lnTo>
                  <a:pt x="1596781" y="2759892"/>
                </a:lnTo>
                <a:lnTo>
                  <a:pt x="1805629" y="2759892"/>
                </a:lnTo>
                <a:lnTo>
                  <a:pt x="1805629" y="2714192"/>
                </a:lnTo>
                <a:lnTo>
                  <a:pt x="1596781" y="2714192"/>
                </a:lnTo>
                <a:close/>
                <a:moveTo>
                  <a:pt x="4422120" y="2688604"/>
                </a:moveTo>
                <a:lnTo>
                  <a:pt x="4422120" y="2851522"/>
                </a:lnTo>
                <a:lnTo>
                  <a:pt x="4459897" y="2851522"/>
                </a:lnTo>
                <a:lnTo>
                  <a:pt x="4459897" y="2688604"/>
                </a:lnTo>
                <a:lnTo>
                  <a:pt x="4422120" y="2688604"/>
                </a:lnTo>
                <a:close/>
                <a:moveTo>
                  <a:pt x="4346370" y="2688604"/>
                </a:moveTo>
                <a:lnTo>
                  <a:pt x="4346370" y="2851522"/>
                </a:lnTo>
                <a:lnTo>
                  <a:pt x="4384149" y="2851522"/>
                </a:lnTo>
                <a:lnTo>
                  <a:pt x="4384149" y="2688604"/>
                </a:lnTo>
                <a:lnTo>
                  <a:pt x="4346370" y="2688604"/>
                </a:lnTo>
                <a:close/>
                <a:moveTo>
                  <a:pt x="4270624" y="2688604"/>
                </a:moveTo>
                <a:lnTo>
                  <a:pt x="4270624" y="2851522"/>
                </a:lnTo>
                <a:lnTo>
                  <a:pt x="4308407" y="2851522"/>
                </a:lnTo>
                <a:lnTo>
                  <a:pt x="4308407" y="2688604"/>
                </a:lnTo>
                <a:lnTo>
                  <a:pt x="4270624" y="2688604"/>
                </a:lnTo>
                <a:close/>
                <a:moveTo>
                  <a:pt x="4194881" y="2688604"/>
                </a:moveTo>
                <a:lnTo>
                  <a:pt x="4194881" y="2851522"/>
                </a:lnTo>
                <a:lnTo>
                  <a:pt x="4232658" y="2851522"/>
                </a:lnTo>
                <a:lnTo>
                  <a:pt x="4232658" y="2688604"/>
                </a:lnTo>
                <a:lnTo>
                  <a:pt x="4194881" y="2688604"/>
                </a:lnTo>
                <a:close/>
                <a:moveTo>
                  <a:pt x="4119132" y="2688604"/>
                </a:moveTo>
                <a:lnTo>
                  <a:pt x="4119132" y="2851522"/>
                </a:lnTo>
                <a:lnTo>
                  <a:pt x="4156909" y="2851522"/>
                </a:lnTo>
                <a:lnTo>
                  <a:pt x="4156909" y="2688604"/>
                </a:lnTo>
                <a:lnTo>
                  <a:pt x="4119132" y="2688604"/>
                </a:lnTo>
                <a:close/>
                <a:moveTo>
                  <a:pt x="4043383" y="2688604"/>
                </a:moveTo>
                <a:lnTo>
                  <a:pt x="4043383" y="2851522"/>
                </a:lnTo>
                <a:lnTo>
                  <a:pt x="4081160" y="2851522"/>
                </a:lnTo>
                <a:lnTo>
                  <a:pt x="4081160" y="2688604"/>
                </a:lnTo>
                <a:lnTo>
                  <a:pt x="4043383" y="2688604"/>
                </a:lnTo>
                <a:close/>
                <a:moveTo>
                  <a:pt x="3967636" y="2688604"/>
                </a:moveTo>
                <a:lnTo>
                  <a:pt x="3967636" y="2851522"/>
                </a:lnTo>
                <a:lnTo>
                  <a:pt x="4005415" y="2851522"/>
                </a:lnTo>
                <a:lnTo>
                  <a:pt x="4005415" y="2688604"/>
                </a:lnTo>
                <a:lnTo>
                  <a:pt x="3967636" y="2688604"/>
                </a:lnTo>
                <a:close/>
                <a:moveTo>
                  <a:pt x="3891895" y="2688604"/>
                </a:moveTo>
                <a:lnTo>
                  <a:pt x="3891895" y="2851522"/>
                </a:lnTo>
                <a:lnTo>
                  <a:pt x="3929672" y="2851522"/>
                </a:lnTo>
                <a:lnTo>
                  <a:pt x="3929672" y="2688604"/>
                </a:lnTo>
                <a:lnTo>
                  <a:pt x="3891895" y="2688604"/>
                </a:lnTo>
                <a:close/>
                <a:moveTo>
                  <a:pt x="15043403" y="2685661"/>
                </a:moveTo>
                <a:lnTo>
                  <a:pt x="15043403" y="2894508"/>
                </a:lnTo>
                <a:lnTo>
                  <a:pt x="15089105" y="2894508"/>
                </a:lnTo>
                <a:lnTo>
                  <a:pt x="15089105" y="2685661"/>
                </a:lnTo>
                <a:lnTo>
                  <a:pt x="15043403" y="2685661"/>
                </a:lnTo>
                <a:close/>
                <a:moveTo>
                  <a:pt x="14951773" y="2685661"/>
                </a:moveTo>
                <a:lnTo>
                  <a:pt x="14951773" y="2894508"/>
                </a:lnTo>
                <a:lnTo>
                  <a:pt x="14997475" y="2894508"/>
                </a:lnTo>
                <a:lnTo>
                  <a:pt x="14997475" y="2685661"/>
                </a:lnTo>
                <a:lnTo>
                  <a:pt x="14951773" y="2685661"/>
                </a:lnTo>
                <a:close/>
                <a:moveTo>
                  <a:pt x="14860145" y="2685661"/>
                </a:moveTo>
                <a:lnTo>
                  <a:pt x="14860145" y="2894508"/>
                </a:lnTo>
                <a:lnTo>
                  <a:pt x="14905844" y="2894508"/>
                </a:lnTo>
                <a:lnTo>
                  <a:pt x="14905844" y="2685661"/>
                </a:lnTo>
                <a:lnTo>
                  <a:pt x="14860145" y="2685661"/>
                </a:lnTo>
                <a:close/>
                <a:moveTo>
                  <a:pt x="14768515" y="2685661"/>
                </a:moveTo>
                <a:lnTo>
                  <a:pt x="14768515" y="2894508"/>
                </a:lnTo>
                <a:lnTo>
                  <a:pt x="14814217" y="2894508"/>
                </a:lnTo>
                <a:lnTo>
                  <a:pt x="14814217" y="2685661"/>
                </a:lnTo>
                <a:lnTo>
                  <a:pt x="14768515" y="2685661"/>
                </a:lnTo>
                <a:close/>
                <a:moveTo>
                  <a:pt x="14676884" y="2685661"/>
                </a:moveTo>
                <a:lnTo>
                  <a:pt x="14676884" y="2894508"/>
                </a:lnTo>
                <a:lnTo>
                  <a:pt x="14722586" y="2894508"/>
                </a:lnTo>
                <a:lnTo>
                  <a:pt x="14722586" y="2685661"/>
                </a:lnTo>
                <a:lnTo>
                  <a:pt x="14676884" y="2685661"/>
                </a:lnTo>
                <a:close/>
                <a:moveTo>
                  <a:pt x="14585255" y="2685661"/>
                </a:moveTo>
                <a:lnTo>
                  <a:pt x="14585255" y="2894508"/>
                </a:lnTo>
                <a:lnTo>
                  <a:pt x="14630955" y="2894508"/>
                </a:lnTo>
                <a:lnTo>
                  <a:pt x="14630955" y="2685661"/>
                </a:lnTo>
                <a:lnTo>
                  <a:pt x="14585255" y="2685661"/>
                </a:lnTo>
                <a:close/>
                <a:moveTo>
                  <a:pt x="14493625" y="2685661"/>
                </a:moveTo>
                <a:lnTo>
                  <a:pt x="14493625" y="2894508"/>
                </a:lnTo>
                <a:lnTo>
                  <a:pt x="14539325" y="2894508"/>
                </a:lnTo>
                <a:lnTo>
                  <a:pt x="14539325" y="2685661"/>
                </a:lnTo>
                <a:lnTo>
                  <a:pt x="14493625" y="2685661"/>
                </a:lnTo>
                <a:close/>
                <a:moveTo>
                  <a:pt x="2875284" y="2661196"/>
                </a:moveTo>
                <a:lnTo>
                  <a:pt x="2875284" y="3265443"/>
                </a:lnTo>
                <a:lnTo>
                  <a:pt x="2913063" y="3265443"/>
                </a:lnTo>
                <a:lnTo>
                  <a:pt x="2913063" y="2661196"/>
                </a:lnTo>
                <a:lnTo>
                  <a:pt x="2875284" y="2661196"/>
                </a:lnTo>
                <a:close/>
                <a:moveTo>
                  <a:pt x="2769698" y="2661196"/>
                </a:moveTo>
                <a:lnTo>
                  <a:pt x="2769698" y="3265443"/>
                </a:lnTo>
                <a:lnTo>
                  <a:pt x="2807479" y="3265443"/>
                </a:lnTo>
                <a:lnTo>
                  <a:pt x="2807479" y="2661196"/>
                </a:lnTo>
                <a:lnTo>
                  <a:pt x="2769698" y="2661196"/>
                </a:lnTo>
                <a:close/>
                <a:moveTo>
                  <a:pt x="2664114" y="2661196"/>
                </a:moveTo>
                <a:lnTo>
                  <a:pt x="2664114" y="3265443"/>
                </a:lnTo>
                <a:lnTo>
                  <a:pt x="2701891" y="3265443"/>
                </a:lnTo>
                <a:lnTo>
                  <a:pt x="2701891" y="2661196"/>
                </a:lnTo>
                <a:lnTo>
                  <a:pt x="2664114" y="2661196"/>
                </a:lnTo>
                <a:close/>
                <a:moveTo>
                  <a:pt x="2558534" y="2661196"/>
                </a:moveTo>
                <a:lnTo>
                  <a:pt x="2558534" y="3265443"/>
                </a:lnTo>
                <a:lnTo>
                  <a:pt x="2596306" y="3265443"/>
                </a:lnTo>
                <a:lnTo>
                  <a:pt x="2596306" y="2661196"/>
                </a:lnTo>
                <a:lnTo>
                  <a:pt x="2558534" y="2661196"/>
                </a:lnTo>
                <a:close/>
                <a:moveTo>
                  <a:pt x="2980870" y="2661194"/>
                </a:moveTo>
                <a:lnTo>
                  <a:pt x="2980870" y="3265442"/>
                </a:lnTo>
                <a:lnTo>
                  <a:pt x="3018648" y="3265442"/>
                </a:lnTo>
                <a:lnTo>
                  <a:pt x="3018648" y="2661194"/>
                </a:lnTo>
                <a:lnTo>
                  <a:pt x="2980870" y="2661194"/>
                </a:lnTo>
                <a:close/>
                <a:moveTo>
                  <a:pt x="16374516" y="2632791"/>
                </a:moveTo>
                <a:lnTo>
                  <a:pt x="16374516" y="3237039"/>
                </a:lnTo>
                <a:lnTo>
                  <a:pt x="16412296" y="3237039"/>
                </a:lnTo>
                <a:lnTo>
                  <a:pt x="16412296" y="2632791"/>
                </a:lnTo>
                <a:lnTo>
                  <a:pt x="16374516" y="2632791"/>
                </a:lnTo>
                <a:close/>
                <a:moveTo>
                  <a:pt x="16268931" y="2632791"/>
                </a:moveTo>
                <a:lnTo>
                  <a:pt x="16268931" y="3237039"/>
                </a:lnTo>
                <a:lnTo>
                  <a:pt x="16306709" y="3237039"/>
                </a:lnTo>
                <a:lnTo>
                  <a:pt x="16306709" y="2632791"/>
                </a:lnTo>
                <a:lnTo>
                  <a:pt x="16268931" y="2632791"/>
                </a:lnTo>
                <a:close/>
                <a:moveTo>
                  <a:pt x="16163344" y="2632791"/>
                </a:moveTo>
                <a:lnTo>
                  <a:pt x="16163344" y="3237039"/>
                </a:lnTo>
                <a:lnTo>
                  <a:pt x="16201125" y="3237039"/>
                </a:lnTo>
                <a:lnTo>
                  <a:pt x="16201125" y="2632791"/>
                </a:lnTo>
                <a:lnTo>
                  <a:pt x="16163344" y="2632791"/>
                </a:lnTo>
                <a:close/>
                <a:moveTo>
                  <a:pt x="16057760" y="2632791"/>
                </a:moveTo>
                <a:lnTo>
                  <a:pt x="16057760" y="3237039"/>
                </a:lnTo>
                <a:lnTo>
                  <a:pt x="16095537" y="3237039"/>
                </a:lnTo>
                <a:lnTo>
                  <a:pt x="16095537" y="2632791"/>
                </a:lnTo>
                <a:lnTo>
                  <a:pt x="16057760" y="2632791"/>
                </a:lnTo>
                <a:close/>
                <a:moveTo>
                  <a:pt x="16480103" y="2632790"/>
                </a:moveTo>
                <a:lnTo>
                  <a:pt x="16480103" y="3237037"/>
                </a:lnTo>
                <a:lnTo>
                  <a:pt x="16517880" y="3237037"/>
                </a:lnTo>
                <a:lnTo>
                  <a:pt x="16517880" y="2632790"/>
                </a:lnTo>
                <a:lnTo>
                  <a:pt x="16480103" y="2632790"/>
                </a:lnTo>
                <a:close/>
                <a:moveTo>
                  <a:pt x="1596781" y="2622561"/>
                </a:moveTo>
                <a:lnTo>
                  <a:pt x="1596781" y="2668261"/>
                </a:lnTo>
                <a:lnTo>
                  <a:pt x="1805629" y="2668261"/>
                </a:lnTo>
                <a:lnTo>
                  <a:pt x="1805629" y="2622561"/>
                </a:lnTo>
                <a:lnTo>
                  <a:pt x="1596781" y="2622561"/>
                </a:lnTo>
                <a:close/>
                <a:moveTo>
                  <a:pt x="1596781" y="2530932"/>
                </a:moveTo>
                <a:lnTo>
                  <a:pt x="1596781" y="2576632"/>
                </a:lnTo>
                <a:lnTo>
                  <a:pt x="1805629" y="2576632"/>
                </a:lnTo>
                <a:lnTo>
                  <a:pt x="1805629" y="2530932"/>
                </a:lnTo>
                <a:lnTo>
                  <a:pt x="1596781" y="2530932"/>
                </a:lnTo>
                <a:close/>
                <a:moveTo>
                  <a:pt x="1596781" y="2439301"/>
                </a:moveTo>
                <a:lnTo>
                  <a:pt x="1596781" y="2485002"/>
                </a:lnTo>
                <a:lnTo>
                  <a:pt x="1805629" y="2485002"/>
                </a:lnTo>
                <a:lnTo>
                  <a:pt x="1805629" y="2439301"/>
                </a:lnTo>
                <a:lnTo>
                  <a:pt x="1596781" y="2439301"/>
                </a:lnTo>
                <a:close/>
                <a:moveTo>
                  <a:pt x="17217171" y="2397981"/>
                </a:moveTo>
                <a:lnTo>
                  <a:pt x="17217171" y="2434557"/>
                </a:lnTo>
                <a:lnTo>
                  <a:pt x="17582931" y="2434557"/>
                </a:lnTo>
                <a:lnTo>
                  <a:pt x="17582931" y="2397981"/>
                </a:lnTo>
                <a:lnTo>
                  <a:pt x="17217171" y="2397981"/>
                </a:lnTo>
                <a:close/>
                <a:moveTo>
                  <a:pt x="9762349" y="2057780"/>
                </a:moveTo>
                <a:lnTo>
                  <a:pt x="9762349" y="2266627"/>
                </a:lnTo>
                <a:lnTo>
                  <a:pt x="9808049" y="2266627"/>
                </a:lnTo>
                <a:lnTo>
                  <a:pt x="9808049" y="2057780"/>
                </a:lnTo>
                <a:lnTo>
                  <a:pt x="9762349" y="2057780"/>
                </a:lnTo>
                <a:close/>
                <a:moveTo>
                  <a:pt x="9670720" y="2057780"/>
                </a:moveTo>
                <a:lnTo>
                  <a:pt x="9670720" y="2266627"/>
                </a:lnTo>
                <a:lnTo>
                  <a:pt x="9716420" y="2266627"/>
                </a:lnTo>
                <a:lnTo>
                  <a:pt x="9716420" y="2057780"/>
                </a:lnTo>
                <a:lnTo>
                  <a:pt x="9670720" y="2057780"/>
                </a:lnTo>
                <a:close/>
                <a:moveTo>
                  <a:pt x="9579089" y="2057780"/>
                </a:moveTo>
                <a:lnTo>
                  <a:pt x="9579089" y="2266627"/>
                </a:lnTo>
                <a:lnTo>
                  <a:pt x="9624790" y="2266627"/>
                </a:lnTo>
                <a:lnTo>
                  <a:pt x="9624790" y="2057780"/>
                </a:lnTo>
                <a:lnTo>
                  <a:pt x="9579089" y="2057780"/>
                </a:lnTo>
                <a:close/>
                <a:moveTo>
                  <a:pt x="9487461" y="2057780"/>
                </a:moveTo>
                <a:lnTo>
                  <a:pt x="9487461" y="2266627"/>
                </a:lnTo>
                <a:lnTo>
                  <a:pt x="9533161" y="2266627"/>
                </a:lnTo>
                <a:lnTo>
                  <a:pt x="9533161" y="2057780"/>
                </a:lnTo>
                <a:lnTo>
                  <a:pt x="9487461" y="2057780"/>
                </a:lnTo>
                <a:close/>
                <a:moveTo>
                  <a:pt x="9395836" y="2057780"/>
                </a:moveTo>
                <a:lnTo>
                  <a:pt x="9395836" y="2266627"/>
                </a:lnTo>
                <a:lnTo>
                  <a:pt x="9441534" y="2266627"/>
                </a:lnTo>
                <a:lnTo>
                  <a:pt x="9441534" y="2057780"/>
                </a:lnTo>
                <a:lnTo>
                  <a:pt x="9395836" y="2057780"/>
                </a:lnTo>
                <a:close/>
                <a:moveTo>
                  <a:pt x="9304202" y="2057780"/>
                </a:moveTo>
                <a:lnTo>
                  <a:pt x="9304202" y="2266627"/>
                </a:lnTo>
                <a:lnTo>
                  <a:pt x="9349902" y="2266627"/>
                </a:lnTo>
                <a:lnTo>
                  <a:pt x="9349902" y="2057780"/>
                </a:lnTo>
                <a:lnTo>
                  <a:pt x="9304202" y="2057780"/>
                </a:lnTo>
                <a:close/>
                <a:moveTo>
                  <a:pt x="9212570" y="2057780"/>
                </a:moveTo>
                <a:lnTo>
                  <a:pt x="9212570" y="2266627"/>
                </a:lnTo>
                <a:lnTo>
                  <a:pt x="9258270" y="2266627"/>
                </a:lnTo>
                <a:lnTo>
                  <a:pt x="9258270" y="2057780"/>
                </a:lnTo>
                <a:lnTo>
                  <a:pt x="9212570" y="2057780"/>
                </a:lnTo>
                <a:close/>
                <a:moveTo>
                  <a:pt x="14092702" y="1859157"/>
                </a:moveTo>
                <a:lnTo>
                  <a:pt x="14092702" y="1895733"/>
                </a:lnTo>
                <a:lnTo>
                  <a:pt x="14458462" y="1895733"/>
                </a:lnTo>
                <a:lnTo>
                  <a:pt x="14458462" y="1859157"/>
                </a:lnTo>
                <a:lnTo>
                  <a:pt x="14092702" y="1859157"/>
                </a:lnTo>
                <a:close/>
                <a:moveTo>
                  <a:pt x="17871603" y="1806939"/>
                </a:moveTo>
                <a:lnTo>
                  <a:pt x="17871603" y="1809649"/>
                </a:lnTo>
                <a:lnTo>
                  <a:pt x="17871627" y="1809649"/>
                </a:lnTo>
                <a:cubicBezTo>
                  <a:pt x="17871619" y="1808746"/>
                  <a:pt x="17871611" y="1807842"/>
                  <a:pt x="17871603" y="1806939"/>
                </a:cubicBezTo>
                <a:close/>
                <a:moveTo>
                  <a:pt x="18172695" y="1733739"/>
                </a:moveTo>
                <a:lnTo>
                  <a:pt x="18172695" y="1870899"/>
                </a:lnTo>
                <a:lnTo>
                  <a:pt x="18209271" y="1870899"/>
                </a:lnTo>
                <a:lnTo>
                  <a:pt x="18209271" y="1733739"/>
                </a:lnTo>
                <a:lnTo>
                  <a:pt x="18172695" y="1733739"/>
                </a:lnTo>
                <a:close/>
                <a:moveTo>
                  <a:pt x="18104295" y="1733739"/>
                </a:moveTo>
                <a:lnTo>
                  <a:pt x="18104295" y="1870899"/>
                </a:lnTo>
                <a:lnTo>
                  <a:pt x="18140871" y="1870899"/>
                </a:lnTo>
                <a:lnTo>
                  <a:pt x="18140871" y="1733739"/>
                </a:lnTo>
                <a:lnTo>
                  <a:pt x="18104295" y="1733739"/>
                </a:lnTo>
                <a:close/>
                <a:moveTo>
                  <a:pt x="18035895" y="1733739"/>
                </a:moveTo>
                <a:lnTo>
                  <a:pt x="18035895" y="1870899"/>
                </a:lnTo>
                <a:lnTo>
                  <a:pt x="18072471" y="1870899"/>
                </a:lnTo>
                <a:lnTo>
                  <a:pt x="18072471" y="1733739"/>
                </a:lnTo>
                <a:lnTo>
                  <a:pt x="18035895" y="1733739"/>
                </a:lnTo>
                <a:close/>
                <a:moveTo>
                  <a:pt x="17967493" y="1733739"/>
                </a:moveTo>
                <a:lnTo>
                  <a:pt x="17967493" y="1870899"/>
                </a:lnTo>
                <a:lnTo>
                  <a:pt x="18004069" y="1870899"/>
                </a:lnTo>
                <a:lnTo>
                  <a:pt x="18004069" y="1733739"/>
                </a:lnTo>
                <a:lnTo>
                  <a:pt x="17967493" y="1733739"/>
                </a:lnTo>
                <a:close/>
                <a:moveTo>
                  <a:pt x="14251161" y="868400"/>
                </a:moveTo>
                <a:lnTo>
                  <a:pt x="14251161" y="1005560"/>
                </a:lnTo>
                <a:lnTo>
                  <a:pt x="14287737" y="1005560"/>
                </a:lnTo>
                <a:lnTo>
                  <a:pt x="14287737" y="868400"/>
                </a:lnTo>
                <a:lnTo>
                  <a:pt x="14251161" y="868400"/>
                </a:lnTo>
                <a:close/>
                <a:moveTo>
                  <a:pt x="14182760" y="868400"/>
                </a:moveTo>
                <a:lnTo>
                  <a:pt x="14182760" y="1005560"/>
                </a:lnTo>
                <a:lnTo>
                  <a:pt x="14219336" y="1005560"/>
                </a:lnTo>
                <a:lnTo>
                  <a:pt x="14219336" y="868400"/>
                </a:lnTo>
                <a:lnTo>
                  <a:pt x="14182760" y="868400"/>
                </a:lnTo>
                <a:close/>
                <a:moveTo>
                  <a:pt x="14114359" y="868400"/>
                </a:moveTo>
                <a:lnTo>
                  <a:pt x="14114359" y="1005560"/>
                </a:lnTo>
                <a:lnTo>
                  <a:pt x="14150935" y="1005560"/>
                </a:lnTo>
                <a:lnTo>
                  <a:pt x="14150935" y="868400"/>
                </a:lnTo>
                <a:lnTo>
                  <a:pt x="14114359" y="868400"/>
                </a:lnTo>
                <a:close/>
                <a:moveTo>
                  <a:pt x="4788216" y="807315"/>
                </a:moveTo>
                <a:lnTo>
                  <a:pt x="4788216" y="944475"/>
                </a:lnTo>
                <a:lnTo>
                  <a:pt x="4824792" y="944475"/>
                </a:lnTo>
                <a:lnTo>
                  <a:pt x="4824792" y="807315"/>
                </a:lnTo>
                <a:lnTo>
                  <a:pt x="4788216" y="807315"/>
                </a:lnTo>
                <a:close/>
                <a:moveTo>
                  <a:pt x="4719815" y="807315"/>
                </a:moveTo>
                <a:lnTo>
                  <a:pt x="4719815" y="944475"/>
                </a:lnTo>
                <a:lnTo>
                  <a:pt x="4756391" y="944475"/>
                </a:lnTo>
                <a:lnTo>
                  <a:pt x="4756391" y="807315"/>
                </a:lnTo>
                <a:lnTo>
                  <a:pt x="4719815" y="807315"/>
                </a:lnTo>
                <a:close/>
                <a:moveTo>
                  <a:pt x="4651414" y="807315"/>
                </a:moveTo>
                <a:lnTo>
                  <a:pt x="4651414" y="944475"/>
                </a:lnTo>
                <a:lnTo>
                  <a:pt x="4687992" y="944475"/>
                </a:lnTo>
                <a:lnTo>
                  <a:pt x="4687992" y="807315"/>
                </a:lnTo>
                <a:lnTo>
                  <a:pt x="4651414" y="807315"/>
                </a:lnTo>
                <a:close/>
                <a:moveTo>
                  <a:pt x="2212838" y="748887"/>
                </a:moveTo>
                <a:lnTo>
                  <a:pt x="2212838" y="886047"/>
                </a:lnTo>
                <a:lnTo>
                  <a:pt x="2249414" y="886047"/>
                </a:lnTo>
                <a:lnTo>
                  <a:pt x="2249414" y="748887"/>
                </a:lnTo>
                <a:lnTo>
                  <a:pt x="2212838" y="748887"/>
                </a:lnTo>
                <a:close/>
                <a:moveTo>
                  <a:pt x="2144438" y="748887"/>
                </a:moveTo>
                <a:lnTo>
                  <a:pt x="2144438" y="886047"/>
                </a:lnTo>
                <a:lnTo>
                  <a:pt x="2181014" y="886047"/>
                </a:lnTo>
                <a:lnTo>
                  <a:pt x="2181014" y="748887"/>
                </a:lnTo>
                <a:lnTo>
                  <a:pt x="2144438" y="748887"/>
                </a:lnTo>
                <a:close/>
                <a:moveTo>
                  <a:pt x="2076037" y="748887"/>
                </a:moveTo>
                <a:lnTo>
                  <a:pt x="2076037" y="886047"/>
                </a:lnTo>
                <a:lnTo>
                  <a:pt x="2112612" y="886047"/>
                </a:lnTo>
                <a:lnTo>
                  <a:pt x="2112612" y="748887"/>
                </a:lnTo>
                <a:lnTo>
                  <a:pt x="2076037" y="748887"/>
                </a:lnTo>
                <a:close/>
                <a:moveTo>
                  <a:pt x="2007635" y="748887"/>
                </a:moveTo>
                <a:lnTo>
                  <a:pt x="2007635" y="886047"/>
                </a:lnTo>
                <a:lnTo>
                  <a:pt x="2044211" y="886047"/>
                </a:lnTo>
                <a:lnTo>
                  <a:pt x="2044211" y="748887"/>
                </a:lnTo>
                <a:lnTo>
                  <a:pt x="2007635" y="748887"/>
                </a:lnTo>
                <a:close/>
                <a:moveTo>
                  <a:pt x="17088019" y="737716"/>
                </a:moveTo>
                <a:lnTo>
                  <a:pt x="17088019" y="825107"/>
                </a:lnTo>
                <a:lnTo>
                  <a:pt x="17124595" y="825107"/>
                </a:lnTo>
                <a:lnTo>
                  <a:pt x="17124595" y="737716"/>
                </a:lnTo>
                <a:lnTo>
                  <a:pt x="17088019" y="737716"/>
                </a:lnTo>
                <a:close/>
                <a:moveTo>
                  <a:pt x="17021803" y="737716"/>
                </a:moveTo>
                <a:lnTo>
                  <a:pt x="17021803" y="825107"/>
                </a:lnTo>
                <a:lnTo>
                  <a:pt x="17058379" y="825107"/>
                </a:lnTo>
                <a:lnTo>
                  <a:pt x="17058379" y="737716"/>
                </a:lnTo>
                <a:lnTo>
                  <a:pt x="17021803" y="737716"/>
                </a:lnTo>
                <a:close/>
                <a:moveTo>
                  <a:pt x="16955591" y="737716"/>
                </a:moveTo>
                <a:lnTo>
                  <a:pt x="16955591" y="825107"/>
                </a:lnTo>
                <a:lnTo>
                  <a:pt x="16992167" y="825107"/>
                </a:lnTo>
                <a:lnTo>
                  <a:pt x="16992167" y="737716"/>
                </a:lnTo>
                <a:lnTo>
                  <a:pt x="16955591" y="737716"/>
                </a:lnTo>
                <a:close/>
                <a:moveTo>
                  <a:pt x="16889375" y="737716"/>
                </a:moveTo>
                <a:lnTo>
                  <a:pt x="16889375" y="825107"/>
                </a:lnTo>
                <a:lnTo>
                  <a:pt x="16925951" y="825107"/>
                </a:lnTo>
                <a:lnTo>
                  <a:pt x="16925951" y="737716"/>
                </a:lnTo>
                <a:lnTo>
                  <a:pt x="16889375" y="737716"/>
                </a:lnTo>
                <a:close/>
                <a:moveTo>
                  <a:pt x="16823163" y="737716"/>
                </a:moveTo>
                <a:lnTo>
                  <a:pt x="16823163" y="825107"/>
                </a:lnTo>
                <a:lnTo>
                  <a:pt x="16859739" y="825107"/>
                </a:lnTo>
                <a:lnTo>
                  <a:pt x="16859739" y="737716"/>
                </a:lnTo>
                <a:lnTo>
                  <a:pt x="16823163" y="737716"/>
                </a:lnTo>
                <a:close/>
                <a:moveTo>
                  <a:pt x="16756948" y="737716"/>
                </a:moveTo>
                <a:lnTo>
                  <a:pt x="16756948" y="825107"/>
                </a:lnTo>
                <a:lnTo>
                  <a:pt x="16793523" y="825107"/>
                </a:lnTo>
                <a:lnTo>
                  <a:pt x="16793523" y="737716"/>
                </a:lnTo>
                <a:lnTo>
                  <a:pt x="16756948" y="737716"/>
                </a:lnTo>
                <a:close/>
                <a:moveTo>
                  <a:pt x="13739104" y="0"/>
                </a:moveTo>
                <a:lnTo>
                  <a:pt x="13842002" y="0"/>
                </a:lnTo>
                <a:cubicBezTo>
                  <a:pt x="13854352" y="135832"/>
                  <a:pt x="13870817" y="279891"/>
                  <a:pt x="13883163" y="428067"/>
                </a:cubicBezTo>
                <a:lnTo>
                  <a:pt x="13883163" y="456882"/>
                </a:lnTo>
                <a:cubicBezTo>
                  <a:pt x="13911978" y="621523"/>
                  <a:pt x="13891396" y="786165"/>
                  <a:pt x="13907863" y="954919"/>
                </a:cubicBezTo>
                <a:cubicBezTo>
                  <a:pt x="13932556" y="1193648"/>
                  <a:pt x="13911978" y="1436496"/>
                  <a:pt x="13911978" y="1679340"/>
                </a:cubicBezTo>
                <a:cubicBezTo>
                  <a:pt x="13911978" y="1802821"/>
                  <a:pt x="13916091" y="1930420"/>
                  <a:pt x="13916091" y="2058015"/>
                </a:cubicBezTo>
                <a:cubicBezTo>
                  <a:pt x="13916091" y="2066247"/>
                  <a:pt x="13928441" y="2078597"/>
                  <a:pt x="13936673" y="2086829"/>
                </a:cubicBezTo>
                <a:cubicBezTo>
                  <a:pt x="13940786" y="2078597"/>
                  <a:pt x="13953138" y="2066247"/>
                  <a:pt x="13953138" y="2058015"/>
                </a:cubicBezTo>
                <a:lnTo>
                  <a:pt x="13953138" y="1955115"/>
                </a:lnTo>
                <a:cubicBezTo>
                  <a:pt x="13953138" y="1946885"/>
                  <a:pt x="13961369" y="1934533"/>
                  <a:pt x="13965483" y="1922188"/>
                </a:cubicBezTo>
                <a:cubicBezTo>
                  <a:pt x="13969601" y="1905723"/>
                  <a:pt x="13986066" y="1893373"/>
                  <a:pt x="13986066" y="1876909"/>
                </a:cubicBezTo>
                <a:lnTo>
                  <a:pt x="13986066" y="1625834"/>
                </a:lnTo>
                <a:cubicBezTo>
                  <a:pt x="14010762" y="1621715"/>
                  <a:pt x="14027226" y="1621715"/>
                  <a:pt x="14051922" y="1617602"/>
                </a:cubicBezTo>
                <a:lnTo>
                  <a:pt x="14047992" y="1005560"/>
                </a:lnTo>
                <a:lnTo>
                  <a:pt x="14082534" y="1005560"/>
                </a:lnTo>
                <a:lnTo>
                  <a:pt x="14082534" y="868400"/>
                </a:lnTo>
                <a:lnTo>
                  <a:pt x="14047111" y="868400"/>
                </a:lnTo>
                <a:lnTo>
                  <a:pt x="14046442" y="764191"/>
                </a:lnTo>
                <a:cubicBezTo>
                  <a:pt x="14087602" y="681871"/>
                  <a:pt x="14150707" y="522739"/>
                  <a:pt x="14187749" y="436300"/>
                </a:cubicBezTo>
                <a:cubicBezTo>
                  <a:pt x="14191867" y="428067"/>
                  <a:pt x="14204214" y="411603"/>
                  <a:pt x="14212445" y="411603"/>
                </a:cubicBezTo>
                <a:cubicBezTo>
                  <a:pt x="14278306" y="415722"/>
                  <a:pt x="14352391" y="378675"/>
                  <a:pt x="14410015" y="444532"/>
                </a:cubicBezTo>
                <a:cubicBezTo>
                  <a:pt x="14422365" y="382793"/>
                  <a:pt x="14430597" y="329283"/>
                  <a:pt x="14442947" y="275776"/>
                </a:cubicBezTo>
                <a:cubicBezTo>
                  <a:pt x="14447060" y="263426"/>
                  <a:pt x="14467638" y="246961"/>
                  <a:pt x="14479990" y="246961"/>
                </a:cubicBezTo>
                <a:cubicBezTo>
                  <a:pt x="14492335" y="246961"/>
                  <a:pt x="14512917" y="259313"/>
                  <a:pt x="14517032" y="271658"/>
                </a:cubicBezTo>
                <a:cubicBezTo>
                  <a:pt x="14537614" y="353978"/>
                  <a:pt x="14566427" y="440417"/>
                  <a:pt x="14574655" y="522739"/>
                </a:cubicBezTo>
                <a:cubicBezTo>
                  <a:pt x="14591119" y="720308"/>
                  <a:pt x="14599352" y="921991"/>
                  <a:pt x="14603469" y="1123678"/>
                </a:cubicBezTo>
                <a:cubicBezTo>
                  <a:pt x="14607589" y="1288319"/>
                  <a:pt x="14603469" y="1452961"/>
                  <a:pt x="14603469" y="1617602"/>
                </a:cubicBezTo>
                <a:cubicBezTo>
                  <a:pt x="14603469" y="1638180"/>
                  <a:pt x="14595237" y="1662875"/>
                  <a:pt x="14595237" y="1683457"/>
                </a:cubicBezTo>
                <a:cubicBezTo>
                  <a:pt x="14595237" y="1708154"/>
                  <a:pt x="14603469" y="1732851"/>
                  <a:pt x="14607589" y="1753429"/>
                </a:cubicBezTo>
                <a:lnTo>
                  <a:pt x="14656976" y="1753429"/>
                </a:lnTo>
                <a:lnTo>
                  <a:pt x="14706369" y="1568210"/>
                </a:lnTo>
                <a:lnTo>
                  <a:pt x="14722833" y="1568210"/>
                </a:lnTo>
                <a:cubicBezTo>
                  <a:pt x="14739296" y="1625834"/>
                  <a:pt x="14751646" y="1687572"/>
                  <a:pt x="14768111" y="1753429"/>
                </a:cubicBezTo>
                <a:lnTo>
                  <a:pt x="14875128" y="1753429"/>
                </a:lnTo>
                <a:cubicBezTo>
                  <a:pt x="14879242" y="1782243"/>
                  <a:pt x="14879242" y="1806939"/>
                  <a:pt x="14883360" y="1827516"/>
                </a:cubicBezTo>
                <a:lnTo>
                  <a:pt x="14940984" y="1827516"/>
                </a:lnTo>
                <a:cubicBezTo>
                  <a:pt x="14936870" y="1749314"/>
                  <a:pt x="14957449" y="1675227"/>
                  <a:pt x="15019191" y="1625834"/>
                </a:cubicBezTo>
                <a:cubicBezTo>
                  <a:pt x="15027419" y="1448843"/>
                  <a:pt x="15035651" y="1267737"/>
                  <a:pt x="15043883" y="1090750"/>
                </a:cubicBezTo>
                <a:cubicBezTo>
                  <a:pt x="15048001" y="991966"/>
                  <a:pt x="15027419" y="1000197"/>
                  <a:pt x="15134436" y="1000197"/>
                </a:cubicBezTo>
                <a:cubicBezTo>
                  <a:pt x="15187946" y="1000197"/>
                  <a:pt x="15212643" y="1024893"/>
                  <a:pt x="15212643" y="1078400"/>
                </a:cubicBezTo>
                <a:lnTo>
                  <a:pt x="15212643" y="1152488"/>
                </a:lnTo>
                <a:cubicBezTo>
                  <a:pt x="15220873" y="1144256"/>
                  <a:pt x="15224993" y="1131910"/>
                  <a:pt x="15224993" y="1119560"/>
                </a:cubicBezTo>
                <a:cubicBezTo>
                  <a:pt x="15229106" y="934341"/>
                  <a:pt x="15229106" y="749118"/>
                  <a:pt x="15237338" y="563899"/>
                </a:cubicBezTo>
                <a:cubicBezTo>
                  <a:pt x="15241452" y="502156"/>
                  <a:pt x="15257917" y="432185"/>
                  <a:pt x="15290845" y="382793"/>
                </a:cubicBezTo>
                <a:cubicBezTo>
                  <a:pt x="15311427" y="353978"/>
                  <a:pt x="15315540" y="329283"/>
                  <a:pt x="15323772" y="300473"/>
                </a:cubicBezTo>
                <a:cubicBezTo>
                  <a:pt x="15327890" y="284008"/>
                  <a:pt x="15348472" y="271658"/>
                  <a:pt x="15364932" y="259313"/>
                </a:cubicBezTo>
                <a:cubicBezTo>
                  <a:pt x="15373165" y="271658"/>
                  <a:pt x="15385515" y="284008"/>
                  <a:pt x="15389634" y="296354"/>
                </a:cubicBezTo>
                <a:cubicBezTo>
                  <a:pt x="15397862" y="333401"/>
                  <a:pt x="15393747" y="374560"/>
                  <a:pt x="15401979" y="411603"/>
                </a:cubicBezTo>
                <a:cubicBezTo>
                  <a:pt x="15418444" y="510387"/>
                  <a:pt x="15447254" y="605059"/>
                  <a:pt x="15451371" y="703843"/>
                </a:cubicBezTo>
                <a:cubicBezTo>
                  <a:pt x="15463718" y="860252"/>
                  <a:pt x="15455486" y="1016661"/>
                  <a:pt x="15455486" y="1173070"/>
                </a:cubicBezTo>
                <a:lnTo>
                  <a:pt x="15455486" y="1238927"/>
                </a:lnTo>
                <a:lnTo>
                  <a:pt x="15727143" y="1238927"/>
                </a:lnTo>
                <a:lnTo>
                  <a:pt x="15727143" y="1465306"/>
                </a:lnTo>
                <a:cubicBezTo>
                  <a:pt x="15747725" y="1469425"/>
                  <a:pt x="15760075" y="1469425"/>
                  <a:pt x="15772422" y="1469425"/>
                </a:cubicBezTo>
                <a:cubicBezTo>
                  <a:pt x="15850624" y="1473538"/>
                  <a:pt x="15850624" y="1473538"/>
                  <a:pt x="15850624" y="1551745"/>
                </a:cubicBezTo>
                <a:lnTo>
                  <a:pt x="15850624" y="2224712"/>
                </a:lnTo>
                <a:lnTo>
                  <a:pt x="15923336" y="2224712"/>
                </a:lnTo>
                <a:cubicBezTo>
                  <a:pt x="15923796" y="2208935"/>
                  <a:pt x="15924258" y="2193157"/>
                  <a:pt x="15924718" y="2177381"/>
                </a:cubicBezTo>
                <a:cubicBezTo>
                  <a:pt x="15928831" y="2136221"/>
                  <a:pt x="15924718" y="2099174"/>
                  <a:pt x="15982338" y="2103294"/>
                </a:cubicBezTo>
                <a:cubicBezTo>
                  <a:pt x="15982338" y="2082711"/>
                  <a:pt x="15982338" y="2062132"/>
                  <a:pt x="15986455" y="2045669"/>
                </a:cubicBezTo>
                <a:cubicBezTo>
                  <a:pt x="15986455" y="2041550"/>
                  <a:pt x="15994688" y="2033319"/>
                  <a:pt x="16002920" y="2033319"/>
                </a:cubicBezTo>
                <a:cubicBezTo>
                  <a:pt x="16002920" y="2029205"/>
                  <a:pt x="16015265" y="2037437"/>
                  <a:pt x="16015265" y="2041550"/>
                </a:cubicBezTo>
                <a:cubicBezTo>
                  <a:pt x="16019383" y="2103294"/>
                  <a:pt x="16072890" y="2144454"/>
                  <a:pt x="16056425" y="2210310"/>
                </a:cubicBezTo>
                <a:cubicBezTo>
                  <a:pt x="16052312" y="2230888"/>
                  <a:pt x="16056425" y="2255583"/>
                  <a:pt x="16056425" y="2276166"/>
                </a:cubicBezTo>
                <a:lnTo>
                  <a:pt x="16077008" y="2276166"/>
                </a:lnTo>
                <a:cubicBezTo>
                  <a:pt x="16085240" y="2165031"/>
                  <a:pt x="16089358" y="2053901"/>
                  <a:pt x="16097587" y="1938652"/>
                </a:cubicBezTo>
                <a:cubicBezTo>
                  <a:pt x="16105818" y="1934533"/>
                  <a:pt x="16114050" y="1934533"/>
                  <a:pt x="16122282" y="1934533"/>
                </a:cubicBezTo>
                <a:cubicBezTo>
                  <a:pt x="16130519" y="1934533"/>
                  <a:pt x="16138745" y="1934533"/>
                  <a:pt x="16155210" y="1938652"/>
                </a:cubicBezTo>
                <a:lnTo>
                  <a:pt x="16155210" y="2272048"/>
                </a:lnTo>
                <a:cubicBezTo>
                  <a:pt x="16163442" y="2272048"/>
                  <a:pt x="16167560" y="2276166"/>
                  <a:pt x="16175792" y="2276166"/>
                </a:cubicBezTo>
                <a:cubicBezTo>
                  <a:pt x="16184024" y="2267933"/>
                  <a:pt x="16192257" y="2255583"/>
                  <a:pt x="16192257" y="2243238"/>
                </a:cubicBezTo>
                <a:lnTo>
                  <a:pt x="16192257" y="1992158"/>
                </a:lnTo>
                <a:lnTo>
                  <a:pt x="16192257" y="1774011"/>
                </a:lnTo>
                <a:cubicBezTo>
                  <a:pt x="16295159" y="1774011"/>
                  <a:pt x="16393940" y="1778124"/>
                  <a:pt x="16488610" y="1774011"/>
                </a:cubicBezTo>
                <a:cubicBezTo>
                  <a:pt x="16525652" y="1774011"/>
                  <a:pt x="16538004" y="1790476"/>
                  <a:pt x="16538004" y="1823403"/>
                </a:cubicBezTo>
                <a:lnTo>
                  <a:pt x="16538004" y="2029205"/>
                </a:lnTo>
                <a:cubicBezTo>
                  <a:pt x="16542122" y="2029205"/>
                  <a:pt x="16546235" y="2033319"/>
                  <a:pt x="16550349" y="2033319"/>
                </a:cubicBezTo>
                <a:cubicBezTo>
                  <a:pt x="16554467" y="2020972"/>
                  <a:pt x="16566812" y="2004508"/>
                  <a:pt x="16566812" y="1992158"/>
                </a:cubicBezTo>
                <a:cubicBezTo>
                  <a:pt x="16570932" y="1893373"/>
                  <a:pt x="16570932" y="1794589"/>
                  <a:pt x="16570932" y="1695804"/>
                </a:cubicBezTo>
                <a:cubicBezTo>
                  <a:pt x="16570932" y="1391218"/>
                  <a:pt x="16570932" y="1082518"/>
                  <a:pt x="16566812" y="773813"/>
                </a:cubicBezTo>
                <a:cubicBezTo>
                  <a:pt x="16566812" y="716188"/>
                  <a:pt x="16583282" y="675029"/>
                  <a:pt x="16636788" y="646219"/>
                </a:cubicBezTo>
                <a:cubicBezTo>
                  <a:pt x="16686179" y="621523"/>
                  <a:pt x="16739686" y="588594"/>
                  <a:pt x="16723226" y="514506"/>
                </a:cubicBezTo>
                <a:cubicBezTo>
                  <a:pt x="16723226" y="502156"/>
                  <a:pt x="16735573" y="489810"/>
                  <a:pt x="16743805" y="481577"/>
                </a:cubicBezTo>
                <a:cubicBezTo>
                  <a:pt x="16780851" y="436300"/>
                  <a:pt x="16834363" y="399257"/>
                  <a:pt x="16817899" y="329283"/>
                </a:cubicBezTo>
                <a:cubicBezTo>
                  <a:pt x="16813783" y="312818"/>
                  <a:pt x="16834363" y="292241"/>
                  <a:pt x="16842595" y="275776"/>
                </a:cubicBezTo>
                <a:cubicBezTo>
                  <a:pt x="16846715" y="275776"/>
                  <a:pt x="16854943" y="279891"/>
                  <a:pt x="16859059" y="279891"/>
                </a:cubicBezTo>
                <a:lnTo>
                  <a:pt x="16859059" y="337515"/>
                </a:lnTo>
                <a:cubicBezTo>
                  <a:pt x="16859059" y="353978"/>
                  <a:pt x="16863175" y="382793"/>
                  <a:pt x="16867291" y="382793"/>
                </a:cubicBezTo>
                <a:cubicBezTo>
                  <a:pt x="16908451" y="382793"/>
                  <a:pt x="16933147" y="415722"/>
                  <a:pt x="16966075" y="436300"/>
                </a:cubicBezTo>
                <a:cubicBezTo>
                  <a:pt x="17003119" y="460995"/>
                  <a:pt x="17036051" y="473345"/>
                  <a:pt x="17031935" y="526852"/>
                </a:cubicBezTo>
                <a:cubicBezTo>
                  <a:pt x="17027815" y="551549"/>
                  <a:pt x="17031935" y="572131"/>
                  <a:pt x="17031935" y="596826"/>
                </a:cubicBezTo>
                <a:cubicBezTo>
                  <a:pt x="17044279" y="600941"/>
                  <a:pt x="17052515" y="600941"/>
                  <a:pt x="17060743" y="600941"/>
                </a:cubicBezTo>
                <a:cubicBezTo>
                  <a:pt x="17147183" y="605059"/>
                  <a:pt x="17147183" y="605059"/>
                  <a:pt x="17147183" y="691493"/>
                </a:cubicBezTo>
                <a:lnTo>
                  <a:pt x="17147219" y="704240"/>
                </a:lnTo>
                <a:lnTo>
                  <a:pt x="17148515" y="704240"/>
                </a:lnTo>
                <a:lnTo>
                  <a:pt x="17148515" y="880086"/>
                </a:lnTo>
                <a:lnTo>
                  <a:pt x="17147731" y="880086"/>
                </a:lnTo>
                <a:lnTo>
                  <a:pt x="17151295" y="2103294"/>
                </a:lnTo>
                <a:lnTo>
                  <a:pt x="17151295" y="2152686"/>
                </a:lnTo>
                <a:lnTo>
                  <a:pt x="17225383" y="2152686"/>
                </a:lnTo>
                <a:lnTo>
                  <a:pt x="17225383" y="1811053"/>
                </a:lnTo>
                <a:cubicBezTo>
                  <a:pt x="17225383" y="1745196"/>
                  <a:pt x="17229503" y="1736964"/>
                  <a:pt x="17307703" y="1757546"/>
                </a:cubicBezTo>
                <a:cubicBezTo>
                  <a:pt x="17307703" y="1802821"/>
                  <a:pt x="17303591" y="1843981"/>
                  <a:pt x="17307703" y="1889260"/>
                </a:cubicBezTo>
                <a:cubicBezTo>
                  <a:pt x="17307703" y="1901605"/>
                  <a:pt x="17324175" y="1926302"/>
                  <a:pt x="17336519" y="1926302"/>
                </a:cubicBezTo>
                <a:cubicBezTo>
                  <a:pt x="17373563" y="1926302"/>
                  <a:pt x="17381799" y="1942765"/>
                  <a:pt x="17381799" y="1975695"/>
                </a:cubicBezTo>
                <a:lnTo>
                  <a:pt x="17381799" y="2165031"/>
                </a:lnTo>
                <a:lnTo>
                  <a:pt x="17562899" y="2165031"/>
                </a:lnTo>
                <a:lnTo>
                  <a:pt x="17562899" y="2329673"/>
                </a:lnTo>
                <a:lnTo>
                  <a:pt x="17575251" y="2329673"/>
                </a:lnTo>
                <a:cubicBezTo>
                  <a:pt x="17575251" y="2263816"/>
                  <a:pt x="17579363" y="2193846"/>
                  <a:pt x="17575251" y="2127989"/>
                </a:cubicBezTo>
                <a:cubicBezTo>
                  <a:pt x="17567019" y="1955115"/>
                  <a:pt x="17562899" y="1782243"/>
                  <a:pt x="17591711" y="1609370"/>
                </a:cubicBezTo>
                <a:cubicBezTo>
                  <a:pt x="17591711" y="1597020"/>
                  <a:pt x="17599947" y="1584673"/>
                  <a:pt x="17604059" y="1584673"/>
                </a:cubicBezTo>
                <a:cubicBezTo>
                  <a:pt x="17636987" y="1580555"/>
                  <a:pt x="17674035" y="1576442"/>
                  <a:pt x="17711083" y="1580555"/>
                </a:cubicBezTo>
                <a:cubicBezTo>
                  <a:pt x="17719307" y="1580555"/>
                  <a:pt x="17727539" y="1601137"/>
                  <a:pt x="17735775" y="1609370"/>
                </a:cubicBezTo>
                <a:cubicBezTo>
                  <a:pt x="17744003" y="1613483"/>
                  <a:pt x="17756355" y="1609370"/>
                  <a:pt x="17772819" y="1613483"/>
                </a:cubicBezTo>
                <a:cubicBezTo>
                  <a:pt x="17772819" y="1592905"/>
                  <a:pt x="17768699" y="1576442"/>
                  <a:pt x="17768699" y="1559977"/>
                </a:cubicBezTo>
                <a:cubicBezTo>
                  <a:pt x="17768699" y="1551745"/>
                  <a:pt x="17768699" y="1531163"/>
                  <a:pt x="17772819" y="1531163"/>
                </a:cubicBezTo>
                <a:cubicBezTo>
                  <a:pt x="17805747" y="1518818"/>
                  <a:pt x="17797515" y="1490003"/>
                  <a:pt x="17797515" y="1469425"/>
                </a:cubicBezTo>
                <a:lnTo>
                  <a:pt x="17797515" y="1374754"/>
                </a:lnTo>
                <a:lnTo>
                  <a:pt x="17813979" y="1374754"/>
                </a:lnTo>
                <a:cubicBezTo>
                  <a:pt x="17818095" y="1387104"/>
                  <a:pt x="17822211" y="1399449"/>
                  <a:pt x="17834559" y="1424146"/>
                </a:cubicBezTo>
                <a:cubicBezTo>
                  <a:pt x="17863371" y="1407681"/>
                  <a:pt x="17888067" y="1395336"/>
                  <a:pt x="17912763" y="1378872"/>
                </a:cubicBezTo>
                <a:cubicBezTo>
                  <a:pt x="17945691" y="1436496"/>
                  <a:pt x="18015663" y="1382986"/>
                  <a:pt x="18069171" y="1415914"/>
                </a:cubicBezTo>
                <a:lnTo>
                  <a:pt x="18069171" y="1576442"/>
                </a:lnTo>
                <a:lnTo>
                  <a:pt x="18237927" y="1576442"/>
                </a:lnTo>
                <a:cubicBezTo>
                  <a:pt x="18237927" y="1601137"/>
                  <a:pt x="18242047" y="1621715"/>
                  <a:pt x="18237927" y="1642297"/>
                </a:cubicBezTo>
                <a:cubicBezTo>
                  <a:pt x="18229699" y="1675227"/>
                  <a:pt x="18254391" y="1679340"/>
                  <a:pt x="18270859" y="1691690"/>
                </a:cubicBezTo>
                <a:cubicBezTo>
                  <a:pt x="18274975" y="1691690"/>
                  <a:pt x="18270859" y="1699922"/>
                  <a:pt x="18270859" y="1704036"/>
                </a:cubicBezTo>
                <a:cubicBezTo>
                  <a:pt x="18270859" y="1778124"/>
                  <a:pt x="18274975" y="1852213"/>
                  <a:pt x="18274975" y="1926302"/>
                </a:cubicBezTo>
                <a:cubicBezTo>
                  <a:pt x="18274975" y="1930420"/>
                  <a:pt x="18274975" y="1934533"/>
                  <a:pt x="18279087" y="1938652"/>
                </a:cubicBezTo>
                <a:cubicBezTo>
                  <a:pt x="18291439" y="1938652"/>
                  <a:pt x="18307903" y="1934533"/>
                  <a:pt x="18320247" y="1934533"/>
                </a:cubicBezTo>
                <a:lnTo>
                  <a:pt x="18320247" y="1144256"/>
                </a:lnTo>
                <a:cubicBezTo>
                  <a:pt x="18320247" y="1131910"/>
                  <a:pt x="18312019" y="1115446"/>
                  <a:pt x="18303783" y="1111328"/>
                </a:cubicBezTo>
                <a:cubicBezTo>
                  <a:pt x="18262623" y="1090750"/>
                  <a:pt x="18283207" y="1053703"/>
                  <a:pt x="18287323" y="1024893"/>
                </a:cubicBezTo>
                <a:cubicBezTo>
                  <a:pt x="18291439" y="1016661"/>
                  <a:pt x="18320247" y="1008429"/>
                  <a:pt x="18336711" y="1000197"/>
                </a:cubicBezTo>
                <a:cubicBezTo>
                  <a:pt x="18344943" y="996079"/>
                  <a:pt x="18353179" y="996079"/>
                  <a:pt x="18361407" y="996079"/>
                </a:cubicBezTo>
                <a:lnTo>
                  <a:pt x="18373759" y="946687"/>
                </a:lnTo>
                <a:lnTo>
                  <a:pt x="18534287" y="946687"/>
                </a:lnTo>
                <a:cubicBezTo>
                  <a:pt x="18542515" y="897294"/>
                  <a:pt x="18554863" y="847902"/>
                  <a:pt x="18563095" y="798510"/>
                </a:cubicBezTo>
                <a:cubicBezTo>
                  <a:pt x="18600143" y="843788"/>
                  <a:pt x="18694807" y="847902"/>
                  <a:pt x="18731851" y="806742"/>
                </a:cubicBezTo>
                <a:cubicBezTo>
                  <a:pt x="18740087" y="798510"/>
                  <a:pt x="18773011" y="798510"/>
                  <a:pt x="18773011" y="798510"/>
                </a:cubicBezTo>
                <a:cubicBezTo>
                  <a:pt x="18781247" y="831437"/>
                  <a:pt x="18834755" y="843788"/>
                  <a:pt x="18822407" y="893180"/>
                </a:cubicBezTo>
                <a:cubicBezTo>
                  <a:pt x="18818291" y="917877"/>
                  <a:pt x="18822407" y="942574"/>
                  <a:pt x="18822407" y="963151"/>
                </a:cubicBezTo>
                <a:cubicBezTo>
                  <a:pt x="18875915" y="967269"/>
                  <a:pt x="18929423" y="967269"/>
                  <a:pt x="18982931" y="983734"/>
                </a:cubicBezTo>
                <a:lnTo>
                  <a:pt x="18982931" y="4449429"/>
                </a:lnTo>
                <a:lnTo>
                  <a:pt x="11998023" y="4449429"/>
                </a:lnTo>
                <a:lnTo>
                  <a:pt x="11995198" y="4429646"/>
                </a:lnTo>
                <a:lnTo>
                  <a:pt x="11992726" y="4449425"/>
                </a:lnTo>
                <a:lnTo>
                  <a:pt x="8153658" y="4449425"/>
                </a:lnTo>
                <a:lnTo>
                  <a:pt x="8153658" y="4449429"/>
                </a:lnTo>
                <a:lnTo>
                  <a:pt x="6861227" y="4449429"/>
                </a:lnTo>
                <a:cubicBezTo>
                  <a:pt x="6860716" y="4443818"/>
                  <a:pt x="6860206" y="4438209"/>
                  <a:pt x="6859697" y="4432598"/>
                </a:cubicBezTo>
                <a:cubicBezTo>
                  <a:pt x="6859229" y="4438207"/>
                  <a:pt x="6858762" y="4443815"/>
                  <a:pt x="6858292" y="4449425"/>
                </a:cubicBezTo>
                <a:lnTo>
                  <a:pt x="7922" y="4440866"/>
                </a:lnTo>
                <a:cubicBezTo>
                  <a:pt x="3970" y="3512460"/>
                  <a:pt x="17249" y="1823939"/>
                  <a:pt x="0" y="1181446"/>
                </a:cubicBezTo>
                <a:cubicBezTo>
                  <a:pt x="4118" y="1160863"/>
                  <a:pt x="153290" y="983729"/>
                  <a:pt x="169756" y="979616"/>
                </a:cubicBezTo>
                <a:cubicBezTo>
                  <a:pt x="210913" y="971384"/>
                  <a:pt x="256195" y="975497"/>
                  <a:pt x="301466" y="971384"/>
                </a:cubicBezTo>
                <a:cubicBezTo>
                  <a:pt x="301466" y="950801"/>
                  <a:pt x="305586" y="930222"/>
                  <a:pt x="301466" y="909640"/>
                </a:cubicBezTo>
                <a:cubicBezTo>
                  <a:pt x="293234" y="864367"/>
                  <a:pt x="326166" y="839670"/>
                  <a:pt x="346746" y="810855"/>
                </a:cubicBezTo>
                <a:cubicBezTo>
                  <a:pt x="388593" y="793019"/>
                  <a:pt x="516160" y="801659"/>
                  <a:pt x="571541" y="799909"/>
                </a:cubicBezTo>
                <a:cubicBezTo>
                  <a:pt x="578460" y="867080"/>
                  <a:pt x="573124" y="909640"/>
                  <a:pt x="581356" y="963151"/>
                </a:cubicBezTo>
                <a:lnTo>
                  <a:pt x="737766" y="963151"/>
                </a:lnTo>
                <a:cubicBezTo>
                  <a:pt x="741884" y="983729"/>
                  <a:pt x="746000" y="996079"/>
                  <a:pt x="750116" y="1012543"/>
                </a:cubicBezTo>
                <a:cubicBezTo>
                  <a:pt x="762464" y="1012543"/>
                  <a:pt x="770694" y="1012543"/>
                  <a:pt x="778926" y="1016657"/>
                </a:cubicBezTo>
                <a:cubicBezTo>
                  <a:pt x="795389" y="1024889"/>
                  <a:pt x="820087" y="1033121"/>
                  <a:pt x="820087" y="1041353"/>
                </a:cubicBezTo>
                <a:cubicBezTo>
                  <a:pt x="828319" y="1066049"/>
                  <a:pt x="828319" y="1115443"/>
                  <a:pt x="820087" y="1119560"/>
                </a:cubicBezTo>
                <a:cubicBezTo>
                  <a:pt x="778926" y="1136025"/>
                  <a:pt x="791276" y="1168953"/>
                  <a:pt x="791276" y="1193648"/>
                </a:cubicBezTo>
                <a:lnTo>
                  <a:pt x="791276" y="1580555"/>
                </a:lnTo>
                <a:lnTo>
                  <a:pt x="791276" y="1955112"/>
                </a:lnTo>
                <a:cubicBezTo>
                  <a:pt x="807739" y="1950998"/>
                  <a:pt x="844507" y="1950998"/>
                  <a:pt x="865089" y="1950998"/>
                </a:cubicBezTo>
                <a:cubicBezTo>
                  <a:pt x="878809" y="1891316"/>
                  <a:pt x="862620" y="1658075"/>
                  <a:pt x="873596" y="1597020"/>
                </a:cubicBezTo>
                <a:cubicBezTo>
                  <a:pt x="873596" y="1588787"/>
                  <a:pt x="894176" y="1584670"/>
                  <a:pt x="906526" y="1584670"/>
                </a:cubicBezTo>
                <a:lnTo>
                  <a:pt x="1034120" y="1584670"/>
                </a:lnTo>
                <a:lnTo>
                  <a:pt x="1034120" y="1420028"/>
                </a:lnTo>
                <a:cubicBezTo>
                  <a:pt x="1074595" y="1387100"/>
                  <a:pt x="1277850" y="1412922"/>
                  <a:pt x="1320382" y="1408806"/>
                </a:cubicBezTo>
                <a:cubicBezTo>
                  <a:pt x="1321589" y="1478288"/>
                  <a:pt x="1308898" y="1546440"/>
                  <a:pt x="1318126" y="1576437"/>
                </a:cubicBezTo>
                <a:cubicBezTo>
                  <a:pt x="1359443" y="1590154"/>
                  <a:pt x="1436334" y="1589404"/>
                  <a:pt x="1511305" y="1594214"/>
                </a:cubicBezTo>
                <a:cubicBezTo>
                  <a:pt x="1502406" y="1873827"/>
                  <a:pt x="1499234" y="2090942"/>
                  <a:pt x="1507466" y="2337905"/>
                </a:cubicBezTo>
                <a:lnTo>
                  <a:pt x="1523929" y="2337905"/>
                </a:lnTo>
                <a:lnTo>
                  <a:pt x="1523929" y="2169146"/>
                </a:lnTo>
                <a:lnTo>
                  <a:pt x="1692685" y="2169146"/>
                </a:lnTo>
                <a:lnTo>
                  <a:pt x="1692685" y="2020968"/>
                </a:lnTo>
                <a:cubicBezTo>
                  <a:pt x="1692685" y="1946880"/>
                  <a:pt x="1692685" y="1946880"/>
                  <a:pt x="1766772" y="1922183"/>
                </a:cubicBezTo>
                <a:lnTo>
                  <a:pt x="1766772" y="1757542"/>
                </a:lnTo>
                <a:lnTo>
                  <a:pt x="1849095" y="1757542"/>
                </a:lnTo>
                <a:lnTo>
                  <a:pt x="1849095" y="2156799"/>
                </a:lnTo>
                <a:lnTo>
                  <a:pt x="1919070" y="2156799"/>
                </a:lnTo>
                <a:lnTo>
                  <a:pt x="1919070" y="1864559"/>
                </a:lnTo>
                <a:lnTo>
                  <a:pt x="1919070" y="695608"/>
                </a:lnTo>
                <a:lnTo>
                  <a:pt x="2005504" y="609173"/>
                </a:lnTo>
                <a:cubicBezTo>
                  <a:pt x="2009621" y="609173"/>
                  <a:pt x="2017853" y="609173"/>
                  <a:pt x="2026085" y="605054"/>
                </a:cubicBezTo>
                <a:cubicBezTo>
                  <a:pt x="2030198" y="539197"/>
                  <a:pt x="2005504" y="452764"/>
                  <a:pt x="2100174" y="448645"/>
                </a:cubicBezTo>
                <a:cubicBezTo>
                  <a:pt x="2116637" y="428067"/>
                  <a:pt x="2128985" y="407485"/>
                  <a:pt x="2137215" y="407485"/>
                </a:cubicBezTo>
                <a:cubicBezTo>
                  <a:pt x="2194840" y="411603"/>
                  <a:pt x="2198958" y="378675"/>
                  <a:pt x="2194840" y="337515"/>
                </a:cubicBezTo>
                <a:cubicBezTo>
                  <a:pt x="2194840" y="325165"/>
                  <a:pt x="2198958" y="308701"/>
                  <a:pt x="2198958" y="292236"/>
                </a:cubicBezTo>
                <a:cubicBezTo>
                  <a:pt x="2240121" y="300468"/>
                  <a:pt x="2236002" y="329283"/>
                  <a:pt x="2240121" y="358093"/>
                </a:cubicBezTo>
                <a:cubicBezTo>
                  <a:pt x="2244231" y="386907"/>
                  <a:pt x="2227770" y="419835"/>
                  <a:pt x="2273047" y="444532"/>
                </a:cubicBezTo>
                <a:cubicBezTo>
                  <a:pt x="2297743" y="460995"/>
                  <a:pt x="2343016" y="506269"/>
                  <a:pt x="2330670" y="563894"/>
                </a:cubicBezTo>
                <a:cubicBezTo>
                  <a:pt x="2326552" y="580359"/>
                  <a:pt x="2338902" y="600941"/>
                  <a:pt x="2351248" y="613286"/>
                </a:cubicBezTo>
                <a:cubicBezTo>
                  <a:pt x="2375946" y="637983"/>
                  <a:pt x="2400641" y="658565"/>
                  <a:pt x="2429455" y="675029"/>
                </a:cubicBezTo>
                <a:cubicBezTo>
                  <a:pt x="2458264" y="695608"/>
                  <a:pt x="2470614" y="720303"/>
                  <a:pt x="2470614" y="757350"/>
                </a:cubicBezTo>
                <a:lnTo>
                  <a:pt x="2470614" y="1086631"/>
                </a:lnTo>
                <a:lnTo>
                  <a:pt x="2470614" y="2008622"/>
                </a:lnTo>
                <a:cubicBezTo>
                  <a:pt x="2470614" y="2025087"/>
                  <a:pt x="2482964" y="2037432"/>
                  <a:pt x="2487080" y="2053897"/>
                </a:cubicBezTo>
                <a:cubicBezTo>
                  <a:pt x="2499426" y="2000390"/>
                  <a:pt x="2499426" y="1946880"/>
                  <a:pt x="2499426" y="1897488"/>
                </a:cubicBezTo>
                <a:cubicBezTo>
                  <a:pt x="2499426" y="1798703"/>
                  <a:pt x="2499426" y="1798703"/>
                  <a:pt x="2602322" y="1798703"/>
                </a:cubicBezTo>
                <a:lnTo>
                  <a:pt x="2836935" y="1798703"/>
                </a:lnTo>
                <a:lnTo>
                  <a:pt x="2836935" y="1860446"/>
                </a:lnTo>
                <a:lnTo>
                  <a:pt x="2836935" y="2263816"/>
                </a:lnTo>
                <a:cubicBezTo>
                  <a:pt x="2836935" y="2280280"/>
                  <a:pt x="2841053" y="2292626"/>
                  <a:pt x="2845169" y="2304976"/>
                </a:cubicBezTo>
                <a:cubicBezTo>
                  <a:pt x="2849285" y="2304976"/>
                  <a:pt x="2857519" y="2300858"/>
                  <a:pt x="2861629" y="2300858"/>
                </a:cubicBezTo>
                <a:lnTo>
                  <a:pt x="2861629" y="2247351"/>
                </a:lnTo>
                <a:cubicBezTo>
                  <a:pt x="2865748" y="2160914"/>
                  <a:pt x="2869861" y="2078592"/>
                  <a:pt x="2869861" y="1996272"/>
                </a:cubicBezTo>
                <a:cubicBezTo>
                  <a:pt x="2869861" y="1946880"/>
                  <a:pt x="2894558" y="1959230"/>
                  <a:pt x="2923374" y="1967462"/>
                </a:cubicBezTo>
                <a:cubicBezTo>
                  <a:pt x="2927490" y="2078592"/>
                  <a:pt x="2935718" y="2189728"/>
                  <a:pt x="2939836" y="2300858"/>
                </a:cubicBezTo>
                <a:lnTo>
                  <a:pt x="2956300" y="2300858"/>
                </a:lnTo>
                <a:cubicBezTo>
                  <a:pt x="2968646" y="2239120"/>
                  <a:pt x="2939836" y="2169146"/>
                  <a:pt x="2989230" y="2111521"/>
                </a:cubicBezTo>
                <a:cubicBezTo>
                  <a:pt x="3001579" y="2099174"/>
                  <a:pt x="3009807" y="2074479"/>
                  <a:pt x="3018038" y="2058015"/>
                </a:cubicBezTo>
                <a:cubicBezTo>
                  <a:pt x="3026270" y="2078592"/>
                  <a:pt x="3030389" y="2103289"/>
                  <a:pt x="3034502" y="2123871"/>
                </a:cubicBezTo>
                <a:cubicBezTo>
                  <a:pt x="3034502" y="2127984"/>
                  <a:pt x="3038620" y="2127984"/>
                  <a:pt x="3038620" y="2132104"/>
                </a:cubicBezTo>
                <a:cubicBezTo>
                  <a:pt x="3055087" y="2136217"/>
                  <a:pt x="3071552" y="2136217"/>
                  <a:pt x="3088018" y="2140336"/>
                </a:cubicBezTo>
                <a:lnTo>
                  <a:pt x="3095320" y="2275334"/>
                </a:lnTo>
                <a:lnTo>
                  <a:pt x="3162101" y="2275334"/>
                </a:lnTo>
                <a:lnTo>
                  <a:pt x="3162101" y="1580555"/>
                </a:lnTo>
                <a:cubicBezTo>
                  <a:pt x="3162101" y="1564091"/>
                  <a:pt x="3157984" y="1543508"/>
                  <a:pt x="3162101" y="1531163"/>
                </a:cubicBezTo>
                <a:cubicBezTo>
                  <a:pt x="3170334" y="1518813"/>
                  <a:pt x="3186798" y="1502348"/>
                  <a:pt x="3199146" y="1498235"/>
                </a:cubicBezTo>
                <a:cubicBezTo>
                  <a:pt x="3223841" y="1494116"/>
                  <a:pt x="3252654" y="1498235"/>
                  <a:pt x="3281469" y="1498235"/>
                </a:cubicBezTo>
                <a:cubicBezTo>
                  <a:pt x="3281469" y="1432378"/>
                  <a:pt x="3285585" y="1378868"/>
                  <a:pt x="3281469" y="1325362"/>
                </a:cubicBezTo>
                <a:cubicBezTo>
                  <a:pt x="3277352" y="1275969"/>
                  <a:pt x="3293819" y="1259505"/>
                  <a:pt x="3343207" y="1263619"/>
                </a:cubicBezTo>
                <a:cubicBezTo>
                  <a:pt x="3409064" y="1267737"/>
                  <a:pt x="3474919" y="1263619"/>
                  <a:pt x="3544891" y="1263619"/>
                </a:cubicBezTo>
                <a:lnTo>
                  <a:pt x="3544891" y="712071"/>
                </a:lnTo>
                <a:cubicBezTo>
                  <a:pt x="3544891" y="658565"/>
                  <a:pt x="3553124" y="605054"/>
                  <a:pt x="3561357" y="555662"/>
                </a:cubicBezTo>
                <a:cubicBezTo>
                  <a:pt x="3573707" y="473342"/>
                  <a:pt x="3590173" y="395140"/>
                  <a:pt x="3606633" y="316933"/>
                </a:cubicBezTo>
                <a:cubicBezTo>
                  <a:pt x="3610746" y="304586"/>
                  <a:pt x="3610746" y="292236"/>
                  <a:pt x="3614865" y="279891"/>
                </a:cubicBezTo>
                <a:cubicBezTo>
                  <a:pt x="3656030" y="284004"/>
                  <a:pt x="3680721" y="296354"/>
                  <a:pt x="3676603" y="341628"/>
                </a:cubicBezTo>
                <a:cubicBezTo>
                  <a:pt x="3676603" y="358093"/>
                  <a:pt x="3676603" y="382788"/>
                  <a:pt x="3684835" y="386907"/>
                </a:cubicBezTo>
                <a:cubicBezTo>
                  <a:pt x="3734228" y="403370"/>
                  <a:pt x="3697185" y="465109"/>
                  <a:pt x="3742460" y="481574"/>
                </a:cubicBezTo>
                <a:cubicBezTo>
                  <a:pt x="3750692" y="555662"/>
                  <a:pt x="3763042" y="629751"/>
                  <a:pt x="3763042" y="703838"/>
                </a:cubicBezTo>
                <a:lnTo>
                  <a:pt x="3763042" y="1144256"/>
                </a:lnTo>
                <a:cubicBezTo>
                  <a:pt x="3763042" y="1156603"/>
                  <a:pt x="3767157" y="1168953"/>
                  <a:pt x="3771275" y="1181298"/>
                </a:cubicBezTo>
                <a:cubicBezTo>
                  <a:pt x="3779507" y="1156603"/>
                  <a:pt x="3775390" y="1136025"/>
                  <a:pt x="3775390" y="1115443"/>
                </a:cubicBezTo>
                <a:cubicBezTo>
                  <a:pt x="3779507" y="1033121"/>
                  <a:pt x="3841246" y="991961"/>
                  <a:pt x="3923568" y="996079"/>
                </a:cubicBezTo>
                <a:cubicBezTo>
                  <a:pt x="3931800" y="996079"/>
                  <a:pt x="3940029" y="1012543"/>
                  <a:pt x="3940029" y="1020776"/>
                </a:cubicBezTo>
                <a:cubicBezTo>
                  <a:pt x="3948261" y="1123673"/>
                  <a:pt x="3956493" y="1222458"/>
                  <a:pt x="3960611" y="1321244"/>
                </a:cubicBezTo>
                <a:cubicBezTo>
                  <a:pt x="3964726" y="1411796"/>
                  <a:pt x="3960611" y="1498235"/>
                  <a:pt x="3960611" y="1584670"/>
                </a:cubicBezTo>
                <a:cubicBezTo>
                  <a:pt x="3960611" y="1597020"/>
                  <a:pt x="3968844" y="1613484"/>
                  <a:pt x="3977076" y="1625830"/>
                </a:cubicBezTo>
                <a:cubicBezTo>
                  <a:pt x="3985308" y="1642294"/>
                  <a:pt x="4005889" y="1650525"/>
                  <a:pt x="4010007" y="1666990"/>
                </a:cubicBezTo>
                <a:cubicBezTo>
                  <a:pt x="4026468" y="1716382"/>
                  <a:pt x="4038813" y="1765774"/>
                  <a:pt x="4055279" y="1819286"/>
                </a:cubicBezTo>
                <a:lnTo>
                  <a:pt x="4104670" y="1819286"/>
                </a:lnTo>
                <a:cubicBezTo>
                  <a:pt x="4104670" y="1794589"/>
                  <a:pt x="4104670" y="1769892"/>
                  <a:pt x="4108788" y="1741079"/>
                </a:cubicBezTo>
                <a:lnTo>
                  <a:pt x="4211689" y="1741079"/>
                </a:lnTo>
                <a:cubicBezTo>
                  <a:pt x="4224040" y="1679340"/>
                  <a:pt x="4240506" y="1617597"/>
                  <a:pt x="4252847" y="1559973"/>
                </a:cubicBezTo>
                <a:lnTo>
                  <a:pt x="4265197" y="1559973"/>
                </a:lnTo>
                <a:cubicBezTo>
                  <a:pt x="4269312" y="1572323"/>
                  <a:pt x="4273429" y="1580555"/>
                  <a:pt x="4277546" y="1592900"/>
                </a:cubicBezTo>
                <a:cubicBezTo>
                  <a:pt x="4285777" y="1629947"/>
                  <a:pt x="4298129" y="1671107"/>
                  <a:pt x="4302239" y="1708150"/>
                </a:cubicBezTo>
                <a:cubicBezTo>
                  <a:pt x="4306361" y="1749309"/>
                  <a:pt x="4326936" y="1753429"/>
                  <a:pt x="4368100" y="1741079"/>
                </a:cubicBezTo>
                <a:cubicBezTo>
                  <a:pt x="4368100" y="1708150"/>
                  <a:pt x="4363984" y="1671107"/>
                  <a:pt x="4363984" y="1634062"/>
                </a:cubicBezTo>
                <a:cubicBezTo>
                  <a:pt x="4368100" y="1370636"/>
                  <a:pt x="4372218" y="1103096"/>
                  <a:pt x="4372218" y="839670"/>
                </a:cubicBezTo>
                <a:cubicBezTo>
                  <a:pt x="4368100" y="650333"/>
                  <a:pt x="4405141" y="465109"/>
                  <a:pt x="4442184" y="279891"/>
                </a:cubicBezTo>
                <a:cubicBezTo>
                  <a:pt x="4446307" y="259308"/>
                  <a:pt x="4446307" y="234611"/>
                  <a:pt x="4479230" y="234611"/>
                </a:cubicBezTo>
                <a:cubicBezTo>
                  <a:pt x="4512162" y="234611"/>
                  <a:pt x="4516273" y="259308"/>
                  <a:pt x="4520394" y="284004"/>
                </a:cubicBezTo>
                <a:cubicBezTo>
                  <a:pt x="4528623" y="333396"/>
                  <a:pt x="4536855" y="382788"/>
                  <a:pt x="4549200" y="440413"/>
                </a:cubicBezTo>
                <a:cubicBezTo>
                  <a:pt x="4582133" y="370443"/>
                  <a:pt x="4635639" y="399253"/>
                  <a:pt x="4680914" y="395140"/>
                </a:cubicBezTo>
                <a:cubicBezTo>
                  <a:pt x="4726192" y="391020"/>
                  <a:pt x="4767352" y="395140"/>
                  <a:pt x="4759121" y="460995"/>
                </a:cubicBezTo>
                <a:cubicBezTo>
                  <a:pt x="4759121" y="473342"/>
                  <a:pt x="4767352" y="481574"/>
                  <a:pt x="4771466" y="493924"/>
                </a:cubicBezTo>
                <a:cubicBezTo>
                  <a:pt x="4804394" y="568012"/>
                  <a:pt x="4847497" y="677646"/>
                  <a:pt x="4888657" y="747622"/>
                </a:cubicBezTo>
                <a:cubicBezTo>
                  <a:pt x="4888736" y="767520"/>
                  <a:pt x="4888814" y="787417"/>
                  <a:pt x="4888893" y="807315"/>
                </a:cubicBezTo>
                <a:lnTo>
                  <a:pt x="4856617" y="807315"/>
                </a:lnTo>
                <a:lnTo>
                  <a:pt x="4856617" y="944475"/>
                </a:lnTo>
                <a:lnTo>
                  <a:pt x="4888332" y="944475"/>
                </a:lnTo>
                <a:cubicBezTo>
                  <a:pt x="4888330" y="944850"/>
                  <a:pt x="4888327" y="945225"/>
                  <a:pt x="4888325" y="945600"/>
                </a:cubicBezTo>
                <a:cubicBezTo>
                  <a:pt x="4886269" y="1180906"/>
                  <a:pt x="4881060" y="1496690"/>
                  <a:pt x="4890835" y="1609365"/>
                </a:cubicBezTo>
                <a:cubicBezTo>
                  <a:pt x="4915531" y="1613484"/>
                  <a:pt x="4931996" y="1613484"/>
                  <a:pt x="4952574" y="1617597"/>
                </a:cubicBezTo>
                <a:lnTo>
                  <a:pt x="4952574" y="1868678"/>
                </a:lnTo>
                <a:cubicBezTo>
                  <a:pt x="4952574" y="1881023"/>
                  <a:pt x="4952574" y="1905720"/>
                  <a:pt x="4956691" y="1905720"/>
                </a:cubicBezTo>
                <a:cubicBezTo>
                  <a:pt x="4993734" y="1918070"/>
                  <a:pt x="4981387" y="1946880"/>
                  <a:pt x="4981387" y="1967462"/>
                </a:cubicBezTo>
                <a:cubicBezTo>
                  <a:pt x="4981387" y="2000390"/>
                  <a:pt x="4977269" y="2029200"/>
                  <a:pt x="4981387" y="2058015"/>
                </a:cubicBezTo>
                <a:cubicBezTo>
                  <a:pt x="4981387" y="2070360"/>
                  <a:pt x="4993734" y="2078592"/>
                  <a:pt x="5001966" y="2086824"/>
                </a:cubicBezTo>
                <a:cubicBezTo>
                  <a:pt x="5006084" y="2086824"/>
                  <a:pt x="5014316" y="2082711"/>
                  <a:pt x="5018429" y="2078592"/>
                </a:cubicBezTo>
                <a:lnTo>
                  <a:pt x="5018429" y="1881023"/>
                </a:lnTo>
                <a:cubicBezTo>
                  <a:pt x="5018429" y="1708150"/>
                  <a:pt x="5010198" y="1539395"/>
                  <a:pt x="5018429" y="1366522"/>
                </a:cubicBezTo>
                <a:cubicBezTo>
                  <a:pt x="5022548" y="1201880"/>
                  <a:pt x="5010198" y="1033121"/>
                  <a:pt x="5034894" y="864367"/>
                </a:cubicBezTo>
                <a:cubicBezTo>
                  <a:pt x="5063708" y="646214"/>
                  <a:pt x="5034894" y="419835"/>
                  <a:pt x="5067821" y="197569"/>
                </a:cubicBezTo>
                <a:cubicBezTo>
                  <a:pt x="5076054" y="168756"/>
                  <a:pt x="5076054" y="135827"/>
                  <a:pt x="5080173" y="102899"/>
                </a:cubicBezTo>
                <a:cubicBezTo>
                  <a:pt x="5084286" y="65857"/>
                  <a:pt x="5248927" y="8232"/>
                  <a:pt x="5216000" y="37042"/>
                </a:cubicBezTo>
                <a:cubicBezTo>
                  <a:pt x="5207767" y="24697"/>
                  <a:pt x="5207767" y="69972"/>
                  <a:pt x="5248927" y="69972"/>
                </a:cubicBezTo>
                <a:cubicBezTo>
                  <a:pt x="5290087" y="69972"/>
                  <a:pt x="5331249" y="74089"/>
                  <a:pt x="5372409" y="69972"/>
                </a:cubicBezTo>
                <a:cubicBezTo>
                  <a:pt x="5417686" y="69972"/>
                  <a:pt x="5438265" y="82322"/>
                  <a:pt x="5434151" y="131714"/>
                </a:cubicBezTo>
                <a:cubicBezTo>
                  <a:pt x="5430032" y="214034"/>
                  <a:pt x="5434151" y="300468"/>
                  <a:pt x="5434151" y="382788"/>
                </a:cubicBezTo>
                <a:lnTo>
                  <a:pt x="5434151" y="683261"/>
                </a:lnTo>
                <a:cubicBezTo>
                  <a:pt x="5471193" y="683261"/>
                  <a:pt x="5508240" y="687375"/>
                  <a:pt x="5545282" y="687375"/>
                </a:cubicBezTo>
                <a:lnTo>
                  <a:pt x="5545282" y="1045471"/>
                </a:lnTo>
                <a:lnTo>
                  <a:pt x="5676994" y="1045471"/>
                </a:lnTo>
                <a:cubicBezTo>
                  <a:pt x="5681112" y="1070168"/>
                  <a:pt x="5685227" y="1086631"/>
                  <a:pt x="5685227" y="1103096"/>
                </a:cubicBezTo>
                <a:cubicBezTo>
                  <a:pt x="5759314" y="1115443"/>
                  <a:pt x="5759314" y="1115443"/>
                  <a:pt x="5759314" y="1193648"/>
                </a:cubicBezTo>
                <a:lnTo>
                  <a:pt x="5759314" y="1395331"/>
                </a:lnTo>
                <a:lnTo>
                  <a:pt x="5825171" y="1395331"/>
                </a:lnTo>
                <a:cubicBezTo>
                  <a:pt x="5903378" y="1395331"/>
                  <a:pt x="5903378" y="1395331"/>
                  <a:pt x="5903378" y="1477653"/>
                </a:cubicBezTo>
                <a:lnTo>
                  <a:pt x="5903378" y="1918070"/>
                </a:lnTo>
                <a:cubicBezTo>
                  <a:pt x="5903378" y="1950998"/>
                  <a:pt x="5911610" y="1971575"/>
                  <a:pt x="5936306" y="1975695"/>
                </a:cubicBezTo>
                <a:cubicBezTo>
                  <a:pt x="5944538" y="1741079"/>
                  <a:pt x="5956885" y="1510581"/>
                  <a:pt x="5965115" y="1275969"/>
                </a:cubicBezTo>
                <a:cubicBezTo>
                  <a:pt x="5965115" y="1263619"/>
                  <a:pt x="5965115" y="1255387"/>
                  <a:pt x="5969235" y="1238922"/>
                </a:cubicBezTo>
                <a:lnTo>
                  <a:pt x="6166804" y="1238922"/>
                </a:lnTo>
                <a:cubicBezTo>
                  <a:pt x="6203846" y="1238922"/>
                  <a:pt x="6216196" y="1251272"/>
                  <a:pt x="6216196" y="1288315"/>
                </a:cubicBezTo>
                <a:cubicBezTo>
                  <a:pt x="6216196" y="1333594"/>
                  <a:pt x="6220309" y="1387099"/>
                  <a:pt x="6236774" y="1428261"/>
                </a:cubicBezTo>
                <a:cubicBezTo>
                  <a:pt x="6245006" y="1448843"/>
                  <a:pt x="6273821" y="1461188"/>
                  <a:pt x="6273821" y="1498235"/>
                </a:cubicBezTo>
                <a:lnTo>
                  <a:pt x="6273821" y="2230888"/>
                </a:lnTo>
                <a:cubicBezTo>
                  <a:pt x="6273821" y="2243233"/>
                  <a:pt x="6277935" y="2255583"/>
                  <a:pt x="6277935" y="2280280"/>
                </a:cubicBezTo>
                <a:cubicBezTo>
                  <a:pt x="6294398" y="2247351"/>
                  <a:pt x="6302630" y="2222656"/>
                  <a:pt x="6319095" y="2193841"/>
                </a:cubicBezTo>
                <a:cubicBezTo>
                  <a:pt x="6339676" y="2230888"/>
                  <a:pt x="6352023" y="2259698"/>
                  <a:pt x="6364373" y="2288513"/>
                </a:cubicBezTo>
                <a:cubicBezTo>
                  <a:pt x="6368487" y="2300858"/>
                  <a:pt x="6380837" y="2313208"/>
                  <a:pt x="6389068" y="2313208"/>
                </a:cubicBezTo>
                <a:lnTo>
                  <a:pt x="6541355" y="2313208"/>
                </a:lnTo>
                <a:lnTo>
                  <a:pt x="6541355" y="2148567"/>
                </a:lnTo>
                <a:lnTo>
                  <a:pt x="6660723" y="2148567"/>
                </a:lnTo>
                <a:cubicBezTo>
                  <a:pt x="6660723" y="2189728"/>
                  <a:pt x="6656605" y="2222656"/>
                  <a:pt x="6660723" y="2259698"/>
                </a:cubicBezTo>
                <a:cubicBezTo>
                  <a:pt x="6673069" y="2358483"/>
                  <a:pt x="6689535" y="2453154"/>
                  <a:pt x="6705999" y="2551938"/>
                </a:cubicBezTo>
                <a:cubicBezTo>
                  <a:pt x="6705999" y="2560171"/>
                  <a:pt x="6710117" y="2572516"/>
                  <a:pt x="6714228" y="2580748"/>
                </a:cubicBezTo>
                <a:cubicBezTo>
                  <a:pt x="6718349" y="2576634"/>
                  <a:pt x="6718349" y="2576634"/>
                  <a:pt x="6722461" y="2576634"/>
                </a:cubicBezTo>
                <a:cubicBezTo>
                  <a:pt x="6730696" y="2473732"/>
                  <a:pt x="6743043" y="2366715"/>
                  <a:pt x="6751278" y="2263816"/>
                </a:cubicBezTo>
                <a:cubicBezTo>
                  <a:pt x="6767740" y="2259698"/>
                  <a:pt x="6784204" y="2259698"/>
                  <a:pt x="6800669" y="2255583"/>
                </a:cubicBezTo>
                <a:cubicBezTo>
                  <a:pt x="6808901" y="2226769"/>
                  <a:pt x="6788319" y="2185609"/>
                  <a:pt x="6837709" y="2181496"/>
                </a:cubicBezTo>
                <a:cubicBezTo>
                  <a:pt x="6841831" y="2181496"/>
                  <a:pt x="6841831" y="2160914"/>
                  <a:pt x="6841831" y="2152681"/>
                </a:cubicBezTo>
                <a:cubicBezTo>
                  <a:pt x="6841831" y="2140336"/>
                  <a:pt x="6845941" y="2127984"/>
                  <a:pt x="6845941" y="2115639"/>
                </a:cubicBezTo>
                <a:lnTo>
                  <a:pt x="6857139" y="2115639"/>
                </a:lnTo>
                <a:lnTo>
                  <a:pt x="6899298" y="2109470"/>
                </a:lnTo>
                <a:cubicBezTo>
                  <a:pt x="6911647" y="2109470"/>
                  <a:pt x="6920908" y="2115644"/>
                  <a:pt x="6922965" y="2140339"/>
                </a:cubicBezTo>
                <a:cubicBezTo>
                  <a:pt x="6951778" y="2115644"/>
                  <a:pt x="6976476" y="2082716"/>
                  <a:pt x="7009406" y="2070365"/>
                </a:cubicBezTo>
                <a:cubicBezTo>
                  <a:pt x="7050563" y="2058019"/>
                  <a:pt x="7095840" y="2066247"/>
                  <a:pt x="7145231" y="2066247"/>
                </a:cubicBezTo>
                <a:lnTo>
                  <a:pt x="7145231" y="1901605"/>
                </a:lnTo>
                <a:cubicBezTo>
                  <a:pt x="7145231" y="1860446"/>
                  <a:pt x="7149348" y="1815171"/>
                  <a:pt x="7145231" y="1769896"/>
                </a:cubicBezTo>
                <a:cubicBezTo>
                  <a:pt x="7136998" y="1699922"/>
                  <a:pt x="7174041" y="1650530"/>
                  <a:pt x="7215204" y="1597024"/>
                </a:cubicBezTo>
                <a:cubicBezTo>
                  <a:pt x="7252244" y="1646417"/>
                  <a:pt x="7285174" y="1687577"/>
                  <a:pt x="7285174" y="1753433"/>
                </a:cubicBezTo>
                <a:lnTo>
                  <a:pt x="7297524" y="2062134"/>
                </a:lnTo>
                <a:cubicBezTo>
                  <a:pt x="7318103" y="2062134"/>
                  <a:pt x="7342800" y="2066247"/>
                  <a:pt x="7367494" y="2066247"/>
                </a:cubicBezTo>
                <a:cubicBezTo>
                  <a:pt x="7367494" y="2095061"/>
                  <a:pt x="7367494" y="2119757"/>
                  <a:pt x="7371610" y="2148567"/>
                </a:cubicBezTo>
                <a:lnTo>
                  <a:pt x="7462167" y="2148567"/>
                </a:lnTo>
                <a:lnTo>
                  <a:pt x="7462167" y="2095061"/>
                </a:lnTo>
                <a:cubicBezTo>
                  <a:pt x="7462167" y="1930420"/>
                  <a:pt x="7458049" y="1761666"/>
                  <a:pt x="7462167" y="1597024"/>
                </a:cubicBezTo>
                <a:cubicBezTo>
                  <a:pt x="7466278" y="1399455"/>
                  <a:pt x="7474510" y="1205999"/>
                  <a:pt x="7482743" y="1008430"/>
                </a:cubicBezTo>
                <a:cubicBezTo>
                  <a:pt x="7482743" y="979621"/>
                  <a:pt x="7490975" y="950806"/>
                  <a:pt x="7495096" y="921991"/>
                </a:cubicBezTo>
                <a:cubicBezTo>
                  <a:pt x="7511557" y="926109"/>
                  <a:pt x="7519790" y="930227"/>
                  <a:pt x="7536254" y="934341"/>
                </a:cubicBezTo>
                <a:cubicBezTo>
                  <a:pt x="7552718" y="810860"/>
                  <a:pt x="7565066" y="687380"/>
                  <a:pt x="7577416" y="563899"/>
                </a:cubicBezTo>
                <a:lnTo>
                  <a:pt x="7589759" y="563899"/>
                </a:lnTo>
                <a:cubicBezTo>
                  <a:pt x="7606223" y="695612"/>
                  <a:pt x="7622689" y="831442"/>
                  <a:pt x="7639153" y="975501"/>
                </a:cubicBezTo>
                <a:cubicBezTo>
                  <a:pt x="7647386" y="954924"/>
                  <a:pt x="7651503" y="942574"/>
                  <a:pt x="7655614" y="926109"/>
                </a:cubicBezTo>
                <a:lnTo>
                  <a:pt x="7667968" y="926109"/>
                </a:lnTo>
                <a:cubicBezTo>
                  <a:pt x="7667968" y="963151"/>
                  <a:pt x="7676196" y="1000198"/>
                  <a:pt x="7676196" y="1037243"/>
                </a:cubicBezTo>
                <a:lnTo>
                  <a:pt x="7676196" y="2049787"/>
                </a:lnTo>
                <a:cubicBezTo>
                  <a:pt x="7676196" y="2123876"/>
                  <a:pt x="7680312" y="2197964"/>
                  <a:pt x="7705009" y="2267935"/>
                </a:cubicBezTo>
                <a:cubicBezTo>
                  <a:pt x="7729705" y="2329677"/>
                  <a:pt x="7733823" y="2399647"/>
                  <a:pt x="7750287" y="2469622"/>
                </a:cubicBezTo>
                <a:lnTo>
                  <a:pt x="7849072" y="2469622"/>
                </a:lnTo>
                <a:lnTo>
                  <a:pt x="7849072" y="2284398"/>
                </a:lnTo>
                <a:lnTo>
                  <a:pt x="7919042" y="2284398"/>
                </a:lnTo>
                <a:lnTo>
                  <a:pt x="7919042" y="2473736"/>
                </a:lnTo>
                <a:lnTo>
                  <a:pt x="8108380" y="2473736"/>
                </a:lnTo>
                <a:cubicBezTo>
                  <a:pt x="8122786" y="2473736"/>
                  <a:pt x="8134106" y="2475794"/>
                  <a:pt x="8142338" y="2481454"/>
                </a:cubicBezTo>
                <a:lnTo>
                  <a:pt x="8144242" y="2485067"/>
                </a:lnTo>
                <a:lnTo>
                  <a:pt x="8144242" y="1280084"/>
                </a:lnTo>
                <a:cubicBezTo>
                  <a:pt x="8144242" y="1222459"/>
                  <a:pt x="8168939" y="1168953"/>
                  <a:pt x="8189518" y="1115443"/>
                </a:cubicBezTo>
                <a:cubicBezTo>
                  <a:pt x="8193632" y="1103096"/>
                  <a:pt x="8214215" y="1090746"/>
                  <a:pt x="8230679" y="1090746"/>
                </a:cubicBezTo>
                <a:cubicBezTo>
                  <a:pt x="8312999" y="1086633"/>
                  <a:pt x="8395319" y="1090746"/>
                  <a:pt x="8477642" y="1090746"/>
                </a:cubicBezTo>
                <a:cubicBezTo>
                  <a:pt x="8494103" y="1090746"/>
                  <a:pt x="8514681" y="1103096"/>
                  <a:pt x="8518799" y="1111328"/>
                </a:cubicBezTo>
                <a:cubicBezTo>
                  <a:pt x="8539379" y="1168953"/>
                  <a:pt x="8568194" y="1230692"/>
                  <a:pt x="8568194" y="1288315"/>
                </a:cubicBezTo>
                <a:cubicBezTo>
                  <a:pt x="8576426" y="1576437"/>
                  <a:pt x="8572304" y="1864559"/>
                  <a:pt x="8572304" y="2152681"/>
                </a:cubicBezTo>
                <a:lnTo>
                  <a:pt x="8572304" y="2222656"/>
                </a:lnTo>
                <a:lnTo>
                  <a:pt x="8827499" y="2222656"/>
                </a:lnTo>
                <a:lnTo>
                  <a:pt x="8827499" y="2053897"/>
                </a:lnTo>
                <a:lnTo>
                  <a:pt x="8827499" y="1996272"/>
                </a:lnTo>
                <a:cubicBezTo>
                  <a:pt x="8827499" y="1893373"/>
                  <a:pt x="8827499" y="1893373"/>
                  <a:pt x="8926285" y="1876910"/>
                </a:cubicBezTo>
                <a:lnTo>
                  <a:pt x="8926285" y="1757542"/>
                </a:lnTo>
                <a:cubicBezTo>
                  <a:pt x="8926285" y="1683454"/>
                  <a:pt x="8922174" y="1605252"/>
                  <a:pt x="8926285" y="1527045"/>
                </a:cubicBezTo>
                <a:cubicBezTo>
                  <a:pt x="8926285" y="1494116"/>
                  <a:pt x="8905707" y="1452956"/>
                  <a:pt x="8950980" y="1432378"/>
                </a:cubicBezTo>
                <a:lnTo>
                  <a:pt x="8950980" y="1424146"/>
                </a:lnTo>
                <a:cubicBezTo>
                  <a:pt x="8967445" y="1321244"/>
                  <a:pt x="8996263" y="1214227"/>
                  <a:pt x="8983911" y="1107210"/>
                </a:cubicBezTo>
                <a:cubicBezTo>
                  <a:pt x="8983911" y="1086633"/>
                  <a:pt x="8988029" y="1070168"/>
                  <a:pt x="8992140" y="1049586"/>
                </a:cubicBezTo>
                <a:lnTo>
                  <a:pt x="9012723" y="1049586"/>
                </a:lnTo>
                <a:cubicBezTo>
                  <a:pt x="9025069" y="1140138"/>
                  <a:pt x="9037420" y="1230692"/>
                  <a:pt x="9049767" y="1325362"/>
                </a:cubicBezTo>
                <a:cubicBezTo>
                  <a:pt x="9070352" y="1325362"/>
                  <a:pt x="9095042" y="1329476"/>
                  <a:pt x="9115624" y="1329476"/>
                </a:cubicBezTo>
                <a:cubicBezTo>
                  <a:pt x="9132089" y="1366522"/>
                  <a:pt x="9148549" y="1399451"/>
                  <a:pt x="9165014" y="1436493"/>
                </a:cubicBezTo>
                <a:cubicBezTo>
                  <a:pt x="9173246" y="1452956"/>
                  <a:pt x="9181479" y="1473538"/>
                  <a:pt x="9181479" y="1494116"/>
                </a:cubicBezTo>
                <a:lnTo>
                  <a:pt x="9181479" y="1823399"/>
                </a:lnTo>
                <a:lnTo>
                  <a:pt x="9181479" y="1881023"/>
                </a:lnTo>
                <a:lnTo>
                  <a:pt x="9280267" y="1881023"/>
                </a:lnTo>
                <a:lnTo>
                  <a:pt x="9280267" y="1815166"/>
                </a:lnTo>
                <a:lnTo>
                  <a:pt x="9280267" y="304587"/>
                </a:lnTo>
                <a:lnTo>
                  <a:pt x="9346122" y="238731"/>
                </a:lnTo>
                <a:cubicBezTo>
                  <a:pt x="9469601" y="238731"/>
                  <a:pt x="9453137" y="218148"/>
                  <a:pt x="9453137" y="341628"/>
                </a:cubicBezTo>
                <a:lnTo>
                  <a:pt x="9453137" y="1815166"/>
                </a:lnTo>
                <a:lnTo>
                  <a:pt x="9453137" y="1876910"/>
                </a:lnTo>
                <a:lnTo>
                  <a:pt x="9551919" y="1876910"/>
                </a:lnTo>
                <a:lnTo>
                  <a:pt x="9551919" y="1724614"/>
                </a:lnTo>
                <a:cubicBezTo>
                  <a:pt x="9551919" y="1642294"/>
                  <a:pt x="9547806" y="1564092"/>
                  <a:pt x="9551919" y="1481771"/>
                </a:cubicBezTo>
                <a:cubicBezTo>
                  <a:pt x="9551919" y="1444724"/>
                  <a:pt x="9556038" y="1399451"/>
                  <a:pt x="9597198" y="1374754"/>
                </a:cubicBezTo>
                <a:cubicBezTo>
                  <a:pt x="9609543" y="1370636"/>
                  <a:pt x="9609543" y="1345939"/>
                  <a:pt x="9613662" y="1325362"/>
                </a:cubicBezTo>
                <a:lnTo>
                  <a:pt x="9683632" y="1325362"/>
                </a:lnTo>
                <a:lnTo>
                  <a:pt x="9683632" y="1522931"/>
                </a:lnTo>
                <a:lnTo>
                  <a:pt x="9819464" y="1522931"/>
                </a:lnTo>
                <a:lnTo>
                  <a:pt x="9819464" y="1720501"/>
                </a:lnTo>
                <a:cubicBezTo>
                  <a:pt x="9819464" y="1761661"/>
                  <a:pt x="9823577" y="1798703"/>
                  <a:pt x="9819464" y="1835749"/>
                </a:cubicBezTo>
                <a:cubicBezTo>
                  <a:pt x="9815344" y="1872791"/>
                  <a:pt x="9831809" y="1889255"/>
                  <a:pt x="9868856" y="1885142"/>
                </a:cubicBezTo>
                <a:cubicBezTo>
                  <a:pt x="9910016" y="1881023"/>
                  <a:pt x="9922361" y="1897488"/>
                  <a:pt x="9922361" y="1938648"/>
                </a:cubicBezTo>
                <a:lnTo>
                  <a:pt x="9922361" y="2226770"/>
                </a:lnTo>
                <a:lnTo>
                  <a:pt x="10189906" y="2226770"/>
                </a:lnTo>
                <a:lnTo>
                  <a:pt x="10189906" y="1864559"/>
                </a:lnTo>
                <a:lnTo>
                  <a:pt x="10251644" y="1852213"/>
                </a:lnTo>
                <a:lnTo>
                  <a:pt x="10251644" y="1465306"/>
                </a:lnTo>
                <a:cubicBezTo>
                  <a:pt x="10239299" y="1465306"/>
                  <a:pt x="10218716" y="1461188"/>
                  <a:pt x="10198137" y="1461188"/>
                </a:cubicBezTo>
                <a:lnTo>
                  <a:pt x="10198137" y="1317129"/>
                </a:lnTo>
                <a:lnTo>
                  <a:pt x="10572694" y="1317129"/>
                </a:lnTo>
                <a:lnTo>
                  <a:pt x="10572694" y="2140336"/>
                </a:lnTo>
                <a:cubicBezTo>
                  <a:pt x="10601509" y="2140336"/>
                  <a:pt x="10617972" y="2144449"/>
                  <a:pt x="10642669" y="2144449"/>
                </a:cubicBezTo>
                <a:lnTo>
                  <a:pt x="10642669" y="2477849"/>
                </a:lnTo>
                <a:lnTo>
                  <a:pt x="10885512" y="2477849"/>
                </a:lnTo>
                <a:lnTo>
                  <a:pt x="10885512" y="2292626"/>
                </a:lnTo>
                <a:lnTo>
                  <a:pt x="10959601" y="2292626"/>
                </a:lnTo>
                <a:lnTo>
                  <a:pt x="10959601" y="2477849"/>
                </a:lnTo>
                <a:lnTo>
                  <a:pt x="11066618" y="2477849"/>
                </a:lnTo>
                <a:cubicBezTo>
                  <a:pt x="11078968" y="2411992"/>
                  <a:pt x="11083081" y="2346137"/>
                  <a:pt x="11107778" y="2284395"/>
                </a:cubicBezTo>
                <a:cubicBezTo>
                  <a:pt x="11136593" y="2210306"/>
                  <a:pt x="11136593" y="2132104"/>
                  <a:pt x="11136593" y="2053897"/>
                </a:cubicBezTo>
                <a:lnTo>
                  <a:pt x="11136593" y="1061936"/>
                </a:lnTo>
                <a:cubicBezTo>
                  <a:pt x="11136593" y="1020776"/>
                  <a:pt x="11144824" y="979616"/>
                  <a:pt x="11148938" y="938454"/>
                </a:cubicBezTo>
                <a:lnTo>
                  <a:pt x="11161288" y="938454"/>
                </a:lnTo>
                <a:cubicBezTo>
                  <a:pt x="11165403" y="950801"/>
                  <a:pt x="11169520" y="963151"/>
                  <a:pt x="11177753" y="983729"/>
                </a:cubicBezTo>
                <a:cubicBezTo>
                  <a:pt x="11198335" y="839670"/>
                  <a:pt x="11214795" y="707958"/>
                  <a:pt x="11231258" y="572126"/>
                </a:cubicBezTo>
                <a:lnTo>
                  <a:pt x="11243610" y="572126"/>
                </a:lnTo>
                <a:cubicBezTo>
                  <a:pt x="11255955" y="695608"/>
                  <a:pt x="11272420" y="819087"/>
                  <a:pt x="11284770" y="946687"/>
                </a:cubicBezTo>
                <a:cubicBezTo>
                  <a:pt x="11297115" y="942569"/>
                  <a:pt x="11309465" y="938454"/>
                  <a:pt x="11325929" y="934337"/>
                </a:cubicBezTo>
                <a:cubicBezTo>
                  <a:pt x="11334162" y="979616"/>
                  <a:pt x="11342394" y="1020776"/>
                  <a:pt x="11342394" y="1061936"/>
                </a:cubicBezTo>
                <a:lnTo>
                  <a:pt x="11342394" y="1300666"/>
                </a:lnTo>
                <a:cubicBezTo>
                  <a:pt x="11346507" y="1576437"/>
                  <a:pt x="11350626" y="1856328"/>
                  <a:pt x="11358857" y="2132104"/>
                </a:cubicBezTo>
                <a:cubicBezTo>
                  <a:pt x="11358857" y="2144449"/>
                  <a:pt x="11362976" y="2152681"/>
                  <a:pt x="11362976" y="2165031"/>
                </a:cubicBezTo>
                <a:lnTo>
                  <a:pt x="11453524" y="2165031"/>
                </a:lnTo>
                <a:cubicBezTo>
                  <a:pt x="11453524" y="2140336"/>
                  <a:pt x="11457643" y="2111521"/>
                  <a:pt x="11457643" y="2082711"/>
                </a:cubicBezTo>
                <a:cubicBezTo>
                  <a:pt x="11482339" y="2082711"/>
                  <a:pt x="11507035" y="2078592"/>
                  <a:pt x="11535845" y="2078592"/>
                </a:cubicBezTo>
                <a:lnTo>
                  <a:pt x="11535845" y="2004505"/>
                </a:lnTo>
                <a:cubicBezTo>
                  <a:pt x="11539963" y="1918070"/>
                  <a:pt x="11535845" y="1827518"/>
                  <a:pt x="11548195" y="1736964"/>
                </a:cubicBezTo>
                <a:cubicBezTo>
                  <a:pt x="11552308" y="1695804"/>
                  <a:pt x="11585238" y="1658757"/>
                  <a:pt x="11609938" y="1609365"/>
                </a:cubicBezTo>
                <a:cubicBezTo>
                  <a:pt x="11651098" y="1662877"/>
                  <a:pt x="11692258" y="1699919"/>
                  <a:pt x="11688140" y="1765774"/>
                </a:cubicBezTo>
                <a:cubicBezTo>
                  <a:pt x="11684022" y="1868678"/>
                  <a:pt x="11688140" y="1971575"/>
                  <a:pt x="11688140" y="2082711"/>
                </a:cubicBezTo>
                <a:cubicBezTo>
                  <a:pt x="11774579" y="2082711"/>
                  <a:pt x="11865126" y="2062129"/>
                  <a:pt x="11910406" y="2148567"/>
                </a:cubicBezTo>
                <a:cubicBezTo>
                  <a:pt x="11935101" y="2140336"/>
                  <a:pt x="11959798" y="2132104"/>
                  <a:pt x="11988608" y="2119754"/>
                </a:cubicBezTo>
                <a:cubicBezTo>
                  <a:pt x="11988608" y="2134161"/>
                  <a:pt x="11989637" y="2145479"/>
                  <a:pt x="11991181" y="2153197"/>
                </a:cubicBezTo>
                <a:lnTo>
                  <a:pt x="11993908" y="2158900"/>
                </a:lnTo>
                <a:lnTo>
                  <a:pt x="11993908" y="2156799"/>
                </a:lnTo>
                <a:cubicBezTo>
                  <a:pt x="11993908" y="2144454"/>
                  <a:pt x="11998023" y="2127989"/>
                  <a:pt x="11998023" y="2115639"/>
                </a:cubicBezTo>
                <a:lnTo>
                  <a:pt x="12010373" y="2115639"/>
                </a:lnTo>
                <a:cubicBezTo>
                  <a:pt x="12010373" y="2140334"/>
                  <a:pt x="12014490" y="2160917"/>
                  <a:pt x="12014490" y="2185614"/>
                </a:cubicBezTo>
                <a:cubicBezTo>
                  <a:pt x="12067997" y="2185614"/>
                  <a:pt x="12047415" y="2230888"/>
                  <a:pt x="12055650" y="2259703"/>
                </a:cubicBezTo>
                <a:cubicBezTo>
                  <a:pt x="12072110" y="2263816"/>
                  <a:pt x="12088575" y="2263816"/>
                  <a:pt x="12109157" y="2267933"/>
                </a:cubicBezTo>
                <a:cubicBezTo>
                  <a:pt x="12117389" y="2370833"/>
                  <a:pt x="12129735" y="2477849"/>
                  <a:pt x="12137972" y="2580753"/>
                </a:cubicBezTo>
                <a:lnTo>
                  <a:pt x="12150317" y="2580753"/>
                </a:lnTo>
                <a:cubicBezTo>
                  <a:pt x="12162664" y="2527242"/>
                  <a:pt x="12158549" y="2469617"/>
                  <a:pt x="12179132" y="2411992"/>
                </a:cubicBezTo>
                <a:cubicBezTo>
                  <a:pt x="12207942" y="2337905"/>
                  <a:pt x="12199709" y="2247351"/>
                  <a:pt x="12207942" y="2160917"/>
                </a:cubicBezTo>
                <a:lnTo>
                  <a:pt x="12216174" y="2152686"/>
                </a:lnTo>
                <a:lnTo>
                  <a:pt x="12331423" y="2152686"/>
                </a:lnTo>
                <a:lnTo>
                  <a:pt x="12331423" y="2317327"/>
                </a:lnTo>
                <a:cubicBezTo>
                  <a:pt x="12389048" y="2317327"/>
                  <a:pt x="12446672" y="2329673"/>
                  <a:pt x="12496064" y="2313208"/>
                </a:cubicBezTo>
                <a:cubicBezTo>
                  <a:pt x="12524874" y="2300863"/>
                  <a:pt x="12537224" y="2247351"/>
                  <a:pt x="12557802" y="2210310"/>
                </a:cubicBezTo>
                <a:cubicBezTo>
                  <a:pt x="12557802" y="2210310"/>
                  <a:pt x="12561920" y="2210310"/>
                  <a:pt x="12566034" y="2206191"/>
                </a:cubicBezTo>
                <a:cubicBezTo>
                  <a:pt x="12574267" y="2226773"/>
                  <a:pt x="12586617" y="2247351"/>
                  <a:pt x="12598962" y="2267933"/>
                </a:cubicBezTo>
                <a:cubicBezTo>
                  <a:pt x="12603081" y="2263816"/>
                  <a:pt x="12603081" y="2263816"/>
                  <a:pt x="12607194" y="2263816"/>
                </a:cubicBezTo>
                <a:lnTo>
                  <a:pt x="12607194" y="1461193"/>
                </a:lnTo>
                <a:cubicBezTo>
                  <a:pt x="12705979" y="1399449"/>
                  <a:pt x="12656586" y="1304784"/>
                  <a:pt x="12677169" y="1230695"/>
                </a:cubicBezTo>
                <a:lnTo>
                  <a:pt x="12920017" y="1230695"/>
                </a:lnTo>
                <a:cubicBezTo>
                  <a:pt x="12932362" y="1317129"/>
                  <a:pt x="12944709" y="1403568"/>
                  <a:pt x="12948827" y="1490003"/>
                </a:cubicBezTo>
                <a:cubicBezTo>
                  <a:pt x="12952941" y="1629947"/>
                  <a:pt x="12948827" y="1769892"/>
                  <a:pt x="12948827" y="1909838"/>
                </a:cubicBezTo>
                <a:lnTo>
                  <a:pt x="12948827" y="1975695"/>
                </a:lnTo>
                <a:cubicBezTo>
                  <a:pt x="12957059" y="1975695"/>
                  <a:pt x="12961177" y="1979812"/>
                  <a:pt x="12969405" y="1979812"/>
                </a:cubicBezTo>
                <a:cubicBezTo>
                  <a:pt x="12977637" y="1955115"/>
                  <a:pt x="12989987" y="1934533"/>
                  <a:pt x="12989987" y="1913955"/>
                </a:cubicBezTo>
                <a:lnTo>
                  <a:pt x="12989987" y="1469425"/>
                </a:lnTo>
                <a:lnTo>
                  <a:pt x="13064076" y="1395336"/>
                </a:lnTo>
                <a:lnTo>
                  <a:pt x="13146396" y="1395336"/>
                </a:lnTo>
                <a:lnTo>
                  <a:pt x="13146396" y="1111328"/>
                </a:lnTo>
                <a:cubicBezTo>
                  <a:pt x="13171093" y="1107213"/>
                  <a:pt x="13195788" y="1103096"/>
                  <a:pt x="13216366" y="1103096"/>
                </a:cubicBezTo>
                <a:cubicBezTo>
                  <a:pt x="13220485" y="1082518"/>
                  <a:pt x="13224598" y="1066053"/>
                  <a:pt x="13228716" y="1041358"/>
                </a:cubicBezTo>
                <a:lnTo>
                  <a:pt x="13368662" y="1041358"/>
                </a:lnTo>
                <a:lnTo>
                  <a:pt x="13368662" y="687379"/>
                </a:lnTo>
                <a:lnTo>
                  <a:pt x="13483911" y="687379"/>
                </a:lnTo>
                <a:lnTo>
                  <a:pt x="13483911" y="617404"/>
                </a:lnTo>
                <a:cubicBezTo>
                  <a:pt x="13483911" y="452763"/>
                  <a:pt x="13488024" y="292241"/>
                  <a:pt x="13483911" y="131714"/>
                </a:cubicBezTo>
                <a:cubicBezTo>
                  <a:pt x="13483911" y="90552"/>
                  <a:pt x="13492142" y="69975"/>
                  <a:pt x="13541534" y="74089"/>
                </a:cubicBezTo>
                <a:cubicBezTo>
                  <a:pt x="13590928" y="78207"/>
                  <a:pt x="13636201" y="78207"/>
                  <a:pt x="13685593" y="74089"/>
                </a:cubicBezTo>
                <a:cubicBezTo>
                  <a:pt x="13702062" y="74089"/>
                  <a:pt x="13722640" y="61742"/>
                  <a:pt x="13730872" y="49392"/>
                </a:cubicBezTo>
                <a:cubicBezTo>
                  <a:pt x="13734985" y="37047"/>
                  <a:pt x="13739104" y="16465"/>
                  <a:pt x="13739104" y="0"/>
                </a:cubicBezTo>
                <a:close/>
              </a:path>
            </a:pathLst>
          </a:custGeom>
          <a:solidFill>
            <a:schemeClr val="bg1"/>
          </a:solidFill>
          <a:ln w="9525" cap="flat">
            <a:noFill/>
            <a:prstDash val="solid"/>
            <a:miter/>
          </a:ln>
          <a:effectLst>
            <a:outerShdw blurRad="50800" dist="38100" dir="16200000" rotWithShape="0">
              <a:schemeClr val="accent4">
                <a:lumMod val="50000"/>
                <a:alpha val="40000"/>
              </a:schemeClr>
            </a:outerShdw>
          </a:effectLst>
        </p:spPr>
        <p:txBody>
          <a:bodyPr wrap="square" rtlCol="0" anchor="ctr">
            <a:noAutofit/>
          </a:bodyPr>
          <a:lstStyle/>
          <a:p>
            <a:endParaRPr lang="en-US" dirty="0"/>
          </a:p>
        </p:txBody>
      </p:sp>
      <p:sp>
        <p:nvSpPr>
          <p:cNvPr id="251" name="Rectangle 250"/>
          <p:cNvSpPr/>
          <p:nvPr/>
        </p:nvSpPr>
        <p:spPr>
          <a:xfrm>
            <a:off x="1096459" y="2106415"/>
            <a:ext cx="10018581" cy="1754326"/>
          </a:xfrm>
          <a:prstGeom prst="rect">
            <a:avLst/>
          </a:prstGeom>
        </p:spPr>
        <p:txBody>
          <a:bodyPr wrap="square">
            <a:spAutoFit/>
          </a:bodyPr>
          <a:lstStyle/>
          <a:p>
            <a:pPr algn="ctr"/>
            <a:r>
              <a:rPr lang="en-US" sz="3600" dirty="0" smtClean="0">
                <a:latin typeface="Gill Sans Ultra Bold" pitchFamily="34" charset="0"/>
              </a:rPr>
              <a:t>Social Issues as an Increasingly Important Actuarial Consideration</a:t>
            </a:r>
            <a:endParaRPr lang="id-ID" sz="3600" dirty="0">
              <a:latin typeface="Gill Sans Ultra Bold" pitchFamily="34" charset="0"/>
            </a:endParaRPr>
          </a:p>
        </p:txBody>
      </p:sp>
      <p:pic>
        <p:nvPicPr>
          <p:cNvPr id="252"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253" name="Picture 252"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Tree>
    <p:extLst>
      <p:ext uri="{BB962C8B-B14F-4D97-AF65-F5344CB8AC3E}">
        <p14:creationId xmlns:p14="http://schemas.microsoft.com/office/powerpoint/2010/main" val="406383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Social Issues as an Increasingly Important Actuarial Consideration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1" name="Rectangle 10"/>
          <p:cNvSpPr/>
          <p:nvPr/>
        </p:nvSpPr>
        <p:spPr>
          <a:xfrm>
            <a:off x="2022764" y="2604654"/>
            <a:ext cx="9602124" cy="3170099"/>
          </a:xfrm>
          <a:prstGeom prst="rect">
            <a:avLst/>
          </a:prstGeom>
        </p:spPr>
        <p:txBody>
          <a:bodyPr wrap="square">
            <a:spAutoFit/>
          </a:bodyPr>
          <a:lstStyle/>
          <a:p>
            <a:r>
              <a:rPr lang="en-US" sz="2000" dirty="0" smtClean="0"/>
              <a:t>Actuaries are supposed to make decisions that are both socially and financially responsible. </a:t>
            </a:r>
            <a:endParaRPr lang="id-ID" sz="2000" dirty="0" smtClean="0"/>
          </a:p>
          <a:p>
            <a:endParaRPr lang="id-ID" sz="2000" dirty="0" smtClean="0"/>
          </a:p>
          <a:p>
            <a:endParaRPr lang="id-ID" sz="2000" dirty="0" smtClean="0"/>
          </a:p>
          <a:p>
            <a:r>
              <a:rPr lang="en-US" sz="2000" dirty="0" smtClean="0"/>
              <a:t>The public, stakeholders, and regulators are paying more attention to issues of discrimination, justice, and systemic effects.</a:t>
            </a:r>
            <a:endParaRPr lang="id-ID" sz="2000" dirty="0" smtClean="0"/>
          </a:p>
          <a:p>
            <a:endParaRPr lang="id-ID" sz="2000" dirty="0" smtClean="0"/>
          </a:p>
          <a:p>
            <a:endParaRPr lang="id-ID" sz="2000" dirty="0" smtClean="0"/>
          </a:p>
          <a:p>
            <a:r>
              <a:rPr lang="en-US" sz="2000" dirty="0" smtClean="0"/>
              <a:t>Social, ethical, and equitable viewpoints must be incorporated into actuarial models and recommendations.</a:t>
            </a:r>
            <a:endParaRPr lang="en-US" sz="2000" dirty="0"/>
          </a:p>
        </p:txBody>
      </p:sp>
      <p:sp>
        <p:nvSpPr>
          <p:cNvPr id="12" name="Rectangle 11"/>
          <p:cNvSpPr/>
          <p:nvPr/>
        </p:nvSpPr>
        <p:spPr>
          <a:xfrm>
            <a:off x="460553" y="1618734"/>
            <a:ext cx="7754687" cy="461665"/>
          </a:xfrm>
          <a:prstGeom prst="rect">
            <a:avLst/>
          </a:prstGeom>
        </p:spPr>
        <p:txBody>
          <a:bodyPr wrap="none">
            <a:spAutoFit/>
          </a:bodyPr>
          <a:lstStyle/>
          <a:p>
            <a:r>
              <a:rPr lang="en-US" sz="2400" b="1" dirty="0" smtClean="0"/>
              <a:t>The Rise of Social Considerations in Actuarial Work</a:t>
            </a:r>
          </a:p>
        </p:txBody>
      </p:sp>
      <p:sp>
        <p:nvSpPr>
          <p:cNvPr id="13" name="Rectangle 12"/>
          <p:cNvSpPr/>
          <p:nvPr/>
        </p:nvSpPr>
        <p:spPr>
          <a:xfrm>
            <a:off x="918094" y="2643447"/>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1</a:t>
            </a:r>
            <a:endParaRPr lang="id-ID" sz="3600" b="1" dirty="0">
              <a:solidFill>
                <a:schemeClr val="tx1"/>
              </a:solidFill>
            </a:endParaRPr>
          </a:p>
        </p:txBody>
      </p:sp>
      <p:sp>
        <p:nvSpPr>
          <p:cNvPr id="14" name="Rectangle 13"/>
          <p:cNvSpPr/>
          <p:nvPr/>
        </p:nvSpPr>
        <p:spPr>
          <a:xfrm>
            <a:off x="928254" y="3834014"/>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2</a:t>
            </a:r>
            <a:endParaRPr lang="id-ID" sz="3600" b="1" dirty="0">
              <a:solidFill>
                <a:schemeClr val="tx1"/>
              </a:solidFill>
            </a:endParaRPr>
          </a:p>
        </p:txBody>
      </p:sp>
      <p:sp>
        <p:nvSpPr>
          <p:cNvPr id="20" name="Rectangle 19"/>
          <p:cNvSpPr/>
          <p:nvPr/>
        </p:nvSpPr>
        <p:spPr>
          <a:xfrm>
            <a:off x="928254" y="5056908"/>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3</a:t>
            </a:r>
            <a:endParaRPr lang="id-ID" sz="36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Social Issues as an Increasingly Important Actuarial Consideration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0" name="Rectangle 9"/>
          <p:cNvSpPr/>
          <p:nvPr/>
        </p:nvSpPr>
        <p:spPr>
          <a:xfrm>
            <a:off x="560725" y="1720334"/>
            <a:ext cx="6522427" cy="523220"/>
          </a:xfrm>
          <a:prstGeom prst="rect">
            <a:avLst/>
          </a:prstGeom>
        </p:spPr>
        <p:txBody>
          <a:bodyPr wrap="none">
            <a:spAutoFit/>
          </a:bodyPr>
          <a:lstStyle/>
          <a:p>
            <a:r>
              <a:rPr lang="en-US" sz="2800" b="1" dirty="0" smtClean="0"/>
              <a:t>Evolving Role of Actuaries in Society</a:t>
            </a:r>
          </a:p>
        </p:txBody>
      </p:sp>
      <p:graphicFrame>
        <p:nvGraphicFramePr>
          <p:cNvPr id="11" name="Diagram 10"/>
          <p:cNvGraphicFramePr/>
          <p:nvPr/>
        </p:nvGraphicFramePr>
        <p:xfrm>
          <a:off x="498764" y="2715492"/>
          <a:ext cx="9060872" cy="3478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p:cNvPicPr>
            <a:picLocks noChangeAspect="1" noChangeArrowheads="1"/>
          </p:cNvPicPr>
          <p:nvPr/>
        </p:nvPicPr>
        <p:blipFill>
          <a:blip r:embed="rId9"/>
          <a:srcRect/>
          <a:stretch>
            <a:fillRect/>
          </a:stretch>
        </p:blipFill>
        <p:spPr bwMode="auto">
          <a:xfrm>
            <a:off x="9462654" y="2785197"/>
            <a:ext cx="2507673" cy="32129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Social Issues as an Increasingly Important Actuarial Consideration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498764" y="2579592"/>
            <a:ext cx="5735782" cy="3477875"/>
          </a:xfrm>
          <a:prstGeom prst="rect">
            <a:avLst/>
          </a:prstGeom>
        </p:spPr>
        <p:txBody>
          <a:bodyPr wrap="square">
            <a:spAutoFit/>
          </a:bodyPr>
          <a:lstStyle/>
          <a:p>
            <a:r>
              <a:rPr lang="en-US" sz="2000" dirty="0" smtClean="0"/>
              <a:t>When group-based pricing results in disadvantage or exclusion, issues are raised.</a:t>
            </a:r>
            <a:endParaRPr lang="id-ID" sz="2000" dirty="0" smtClean="0"/>
          </a:p>
          <a:p>
            <a:endParaRPr lang="id-ID" sz="2000" dirty="0" smtClean="0"/>
          </a:p>
          <a:p>
            <a:r>
              <a:rPr lang="en-US" sz="2000" dirty="0" smtClean="0"/>
              <a:t> </a:t>
            </a:r>
            <a:br>
              <a:rPr lang="en-US" sz="2000" dirty="0" smtClean="0"/>
            </a:br>
            <a:r>
              <a:rPr lang="en-US" sz="2000" b="1" dirty="0" smtClean="0"/>
              <a:t>Example</a:t>
            </a:r>
            <a:r>
              <a:rPr lang="en-US" sz="2000" dirty="0" smtClean="0"/>
              <a:t>: Even when based on evidence, premiums are greater for specific genders, ethnicities, or impairments. </a:t>
            </a:r>
            <a:endParaRPr lang="id-ID" sz="2000" dirty="0" smtClean="0"/>
          </a:p>
          <a:p>
            <a:endParaRPr lang="id-ID" sz="2000" dirty="0" smtClean="0"/>
          </a:p>
          <a:p>
            <a:r>
              <a:rPr lang="en-US" sz="2000" dirty="0" smtClean="0"/>
              <a:t/>
            </a:r>
            <a:br>
              <a:rPr lang="en-US" sz="2000" dirty="0" smtClean="0"/>
            </a:br>
            <a:r>
              <a:rPr lang="en-US" sz="2000" dirty="0" smtClean="0"/>
              <a:t>Actuaries are required to evaluate the ethical, legal, and justifiability of such discrimination.</a:t>
            </a:r>
            <a:endParaRPr lang="en-US" sz="2000" dirty="0"/>
          </a:p>
        </p:txBody>
      </p:sp>
      <p:sp>
        <p:nvSpPr>
          <p:cNvPr id="10" name="Rectangle 9"/>
          <p:cNvSpPr/>
          <p:nvPr/>
        </p:nvSpPr>
        <p:spPr>
          <a:xfrm>
            <a:off x="524828" y="1637207"/>
            <a:ext cx="8531503" cy="523220"/>
          </a:xfrm>
          <a:prstGeom prst="rect">
            <a:avLst/>
          </a:prstGeom>
        </p:spPr>
        <p:txBody>
          <a:bodyPr wrap="none">
            <a:spAutoFit/>
          </a:bodyPr>
          <a:lstStyle/>
          <a:p>
            <a:r>
              <a:rPr lang="en-US" sz="2800" b="1" dirty="0" smtClean="0"/>
              <a:t>Discrimination and Fairness in Insurance Pricing</a:t>
            </a:r>
          </a:p>
        </p:txBody>
      </p:sp>
      <p:pic>
        <p:nvPicPr>
          <p:cNvPr id="6146" name="Picture 2"/>
          <p:cNvPicPr>
            <a:picLocks noChangeAspect="1" noChangeArrowheads="1"/>
          </p:cNvPicPr>
          <p:nvPr/>
        </p:nvPicPr>
        <p:blipFill>
          <a:blip r:embed="rId4"/>
          <a:srcRect/>
          <a:stretch>
            <a:fillRect/>
          </a:stretch>
        </p:blipFill>
        <p:spPr bwMode="auto">
          <a:xfrm>
            <a:off x="6708554" y="2768311"/>
            <a:ext cx="4994641" cy="2884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Social Issues as an Increasingly Important Actuarial Consideration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2105895" y="2912147"/>
            <a:ext cx="7786254" cy="3416320"/>
          </a:xfrm>
          <a:prstGeom prst="rect">
            <a:avLst/>
          </a:prstGeom>
        </p:spPr>
        <p:txBody>
          <a:bodyPr wrap="square">
            <a:spAutoFit/>
          </a:bodyPr>
          <a:lstStyle/>
          <a:p>
            <a:r>
              <a:rPr lang="en-US" sz="2400" b="1" dirty="0" smtClean="0"/>
              <a:t>Two-limb test</a:t>
            </a:r>
            <a:r>
              <a:rPr lang="en-US" sz="2400" dirty="0" smtClean="0"/>
              <a:t>:</a:t>
            </a:r>
            <a:endParaRPr lang="id-ID" sz="2400" dirty="0" smtClean="0"/>
          </a:p>
          <a:p>
            <a:r>
              <a:rPr lang="en-US" sz="2400" dirty="0" smtClean="0"/>
              <a:t/>
            </a:r>
            <a:br>
              <a:rPr lang="en-US" sz="2400" dirty="0" smtClean="0"/>
            </a:br>
            <a:r>
              <a:rPr lang="en-US" sz="2400" b="1" dirty="0" smtClean="0"/>
              <a:t>Data Limb:</a:t>
            </a:r>
            <a:r>
              <a:rPr lang="en-US" sz="2400" dirty="0" smtClean="0"/>
              <a:t> Discrimination must be based on actuarial/statistical data and be reasonable in context.</a:t>
            </a:r>
            <a:endParaRPr lang="id-ID" sz="2400" dirty="0" smtClean="0"/>
          </a:p>
          <a:p>
            <a:r>
              <a:rPr lang="en-US" sz="2400" dirty="0" smtClean="0"/>
              <a:t/>
            </a:r>
            <a:br>
              <a:rPr lang="en-US" sz="2400" dirty="0" smtClean="0"/>
            </a:br>
            <a:r>
              <a:rPr lang="en-US" sz="2400" b="1" dirty="0" smtClean="0"/>
              <a:t>No Data Limb:</a:t>
            </a:r>
            <a:r>
              <a:rPr lang="en-US" sz="2400" dirty="0" smtClean="0"/>
              <a:t> If no data available, discrimination must still be reasonable considering all relevant factors.</a:t>
            </a:r>
          </a:p>
          <a:p>
            <a:r>
              <a:rPr lang="en-US" sz="2400" dirty="0" smtClean="0"/>
              <a:t>Must avoid </a:t>
            </a:r>
            <a:r>
              <a:rPr lang="en-US" sz="2400" b="1" dirty="0" smtClean="0"/>
              <a:t>arbitrary exclusions</a:t>
            </a:r>
            <a:r>
              <a:rPr lang="en-US" sz="2400" dirty="0" smtClean="0"/>
              <a:t> or unjustified differentials.</a:t>
            </a:r>
            <a:endParaRPr lang="en-US" sz="2400" dirty="0"/>
          </a:p>
        </p:txBody>
      </p:sp>
      <p:sp>
        <p:nvSpPr>
          <p:cNvPr id="10" name="Rectangle 9"/>
          <p:cNvSpPr/>
          <p:nvPr/>
        </p:nvSpPr>
        <p:spPr>
          <a:xfrm>
            <a:off x="509430" y="1775752"/>
            <a:ext cx="9100055" cy="523220"/>
          </a:xfrm>
          <a:prstGeom prst="rect">
            <a:avLst/>
          </a:prstGeom>
        </p:spPr>
        <p:txBody>
          <a:bodyPr wrap="none">
            <a:spAutoFit/>
          </a:bodyPr>
          <a:lstStyle/>
          <a:p>
            <a:r>
              <a:rPr lang="en-US" sz="2800" b="1" dirty="0" smtClean="0"/>
              <a:t>Legal Considerations – Disability Discrimination Act</a:t>
            </a:r>
          </a:p>
        </p:txBody>
      </p:sp>
      <p:sp>
        <p:nvSpPr>
          <p:cNvPr id="11" name="Rectangle 10"/>
          <p:cNvSpPr/>
          <p:nvPr/>
        </p:nvSpPr>
        <p:spPr>
          <a:xfrm>
            <a:off x="1056643" y="3751811"/>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1</a:t>
            </a:r>
            <a:endParaRPr lang="id-ID" sz="3600" b="1" dirty="0">
              <a:solidFill>
                <a:schemeClr val="tx1"/>
              </a:solidFill>
            </a:endParaRPr>
          </a:p>
        </p:txBody>
      </p:sp>
      <p:sp>
        <p:nvSpPr>
          <p:cNvPr id="12" name="Rectangle 11"/>
          <p:cNvSpPr/>
          <p:nvPr/>
        </p:nvSpPr>
        <p:spPr>
          <a:xfrm>
            <a:off x="1066803" y="5053214"/>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2</a:t>
            </a:r>
            <a:endParaRPr lang="id-ID" sz="3600" b="1" dirty="0">
              <a:solidFill>
                <a:schemeClr val="tx1"/>
              </a:solidFill>
            </a:endParaRPr>
          </a:p>
        </p:txBody>
      </p:sp>
      <p:pic>
        <p:nvPicPr>
          <p:cNvPr id="5122" name="Picture 2"/>
          <p:cNvPicPr>
            <a:picLocks noChangeAspect="1" noChangeArrowheads="1"/>
          </p:cNvPicPr>
          <p:nvPr/>
        </p:nvPicPr>
        <p:blipFill>
          <a:blip r:embed="rId4"/>
          <a:srcRect/>
          <a:stretch>
            <a:fillRect/>
          </a:stretch>
        </p:blipFill>
        <p:spPr bwMode="auto">
          <a:xfrm>
            <a:off x="8835736" y="2111951"/>
            <a:ext cx="2940627" cy="19733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150724332" descr="A blue background with black text&#10;&#10;Description automatically generated"/>
          <p:cNvPicPr>
            <a:picLocks noChangeAspect="1" noChangeArrowheads="1"/>
          </p:cNvPicPr>
          <p:nvPr/>
        </p:nvPicPr>
        <p:blipFill>
          <a:blip r:embed="rId2"/>
          <a:srcRect/>
          <a:stretch>
            <a:fillRect/>
          </a:stretch>
        </p:blipFill>
        <p:spPr bwMode="auto">
          <a:xfrm>
            <a:off x="0" y="-203201"/>
            <a:ext cx="12192000" cy="2926889"/>
          </a:xfrm>
          <a:prstGeom prst="rect">
            <a:avLst/>
          </a:prstGeom>
          <a:noFill/>
          <a:ln w="9525">
            <a:noFill/>
            <a:miter lim="800000"/>
            <a:headEnd/>
            <a:tailEnd/>
          </a:ln>
        </p:spPr>
      </p:pic>
      <p:sp>
        <p:nvSpPr>
          <p:cNvPr id="1027" name="Rectangle 3"/>
          <p:cNvSpPr>
            <a:spLocks noChangeArrowheads="1"/>
          </p:cNvSpPr>
          <p:nvPr/>
        </p:nvSpPr>
        <p:spPr bwMode="auto">
          <a:xfrm>
            <a:off x="1605280" y="2743200"/>
            <a:ext cx="89611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000000"/>
                </a:solidFill>
                <a:effectLst/>
                <a:latin typeface="Arial" pitchFamily="34" charset="0"/>
                <a:ea typeface="ABC Oracle"/>
                <a:cs typeface="Arial" pitchFamily="34" charset="0"/>
              </a:rPr>
              <a:t>MODERNISING ACTUARIAL PRACTICE TO ADDRESS CLIMATE CHANGE AND SOCIETAL ISSUES: A SYSTEMATIC LITERATURE REVIEW</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1656080" y="4201855"/>
            <a:ext cx="89611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GB" sz="2000" dirty="0" smtClean="0"/>
              <a:t>Prepared by:</a:t>
            </a:r>
            <a:endParaRPr lang="id-ID" sz="2000" dirty="0" smtClean="0"/>
          </a:p>
          <a:p>
            <a:pPr algn="ctr"/>
            <a:r>
              <a:rPr lang="en-GB" sz="2000" b="1" dirty="0" err="1" smtClean="0"/>
              <a:t>Ingga</a:t>
            </a:r>
            <a:r>
              <a:rPr lang="en-GB" sz="2000" b="1" dirty="0" smtClean="0"/>
              <a:t> </a:t>
            </a:r>
            <a:r>
              <a:rPr lang="en-GB" sz="2000" b="1" dirty="0" err="1" smtClean="0"/>
              <a:t>Yonico</a:t>
            </a:r>
            <a:r>
              <a:rPr lang="en-GB" sz="2000" b="1" dirty="0" smtClean="0"/>
              <a:t> </a:t>
            </a:r>
            <a:r>
              <a:rPr lang="en-GB" sz="2000" b="1" dirty="0" err="1" smtClean="0"/>
              <a:t>Martatino</a:t>
            </a:r>
            <a:endParaRPr lang="id-ID" sz="2000" dirty="0" smtClean="0"/>
          </a:p>
          <a:p>
            <a:pPr algn="ctr"/>
            <a:r>
              <a:rPr lang="en-GB" sz="2000" dirty="0" smtClean="0"/>
              <a:t>(imartatino@swin.edu.au)</a:t>
            </a:r>
            <a:endParaRPr lang="id-ID" sz="2000" dirty="0" smtClean="0"/>
          </a:p>
          <a:p>
            <a:pPr algn="ctr"/>
            <a:r>
              <a:rPr lang="en-GB" sz="2000" b="1" dirty="0" smtClean="0"/>
              <a:t>Adrian </a:t>
            </a:r>
            <a:r>
              <a:rPr lang="en-GB" sz="2000" b="1" dirty="0" err="1" smtClean="0"/>
              <a:t>Mak</a:t>
            </a:r>
            <a:endParaRPr lang="id-ID" sz="2000" dirty="0" smtClean="0"/>
          </a:p>
          <a:p>
            <a:pPr algn="ctr"/>
            <a:r>
              <a:rPr lang="en-GB" sz="2000" dirty="0" smtClean="0"/>
              <a:t>(Amak@scor.com) </a:t>
            </a:r>
            <a:endParaRPr lang="id-ID" sz="2000" dirty="0" smtClean="0"/>
          </a:p>
          <a:p>
            <a:pPr algn="ctr"/>
            <a:r>
              <a:rPr lang="en-GB" sz="2000" b="1" dirty="0" err="1" smtClean="0"/>
              <a:t>Wiesye</a:t>
            </a:r>
            <a:r>
              <a:rPr lang="en-GB" sz="2000" b="1" dirty="0" smtClean="0"/>
              <a:t> </a:t>
            </a:r>
            <a:r>
              <a:rPr lang="en-GB" sz="2000" b="1" dirty="0" err="1" smtClean="0"/>
              <a:t>Suhartomo</a:t>
            </a:r>
            <a:r>
              <a:rPr lang="en-GB" sz="2000" b="1" dirty="0" smtClean="0"/>
              <a:t> </a:t>
            </a:r>
            <a:r>
              <a:rPr lang="en-GB" sz="2000" b="1" dirty="0" err="1" smtClean="0"/>
              <a:t>Santoso</a:t>
            </a:r>
            <a:endParaRPr lang="id-ID" sz="2000" dirty="0" smtClean="0"/>
          </a:p>
          <a:p>
            <a:pPr algn="ctr"/>
            <a:r>
              <a:rPr lang="en-GB" sz="2000" dirty="0" smtClean="0"/>
              <a:t>(eternal_miracle_8@yahoo.com)</a:t>
            </a:r>
            <a:endParaRPr lang="id-ID" sz="2000" dirty="0" smtClean="0"/>
          </a:p>
          <a:p>
            <a:pPr algn="ctr"/>
            <a:r>
              <a:rPr lang="en-GB" sz="2000" b="1" dirty="0" err="1" smtClean="0"/>
              <a:t>Ching</a:t>
            </a:r>
            <a:r>
              <a:rPr lang="en-GB" sz="2000" b="1" dirty="0" smtClean="0"/>
              <a:t>-Han Allen YAO</a:t>
            </a:r>
            <a:endParaRPr lang="id-ID"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Freeform: Shape 364">
            <a:extLst>
              <a:ext uri="{FF2B5EF4-FFF2-40B4-BE49-F238E27FC236}">
                <a16:creationId xmlns:a16="http://schemas.microsoft.com/office/drawing/2014/main" id="{C93669E2-5C7A-4DD7-8325-FBE096577AEF}"/>
              </a:ext>
            </a:extLst>
          </p:cNvPr>
          <p:cNvSpPr/>
          <p:nvPr/>
        </p:nvSpPr>
        <p:spPr>
          <a:xfrm>
            <a:off x="-4550" y="4252248"/>
            <a:ext cx="12196550" cy="2858762"/>
          </a:xfrm>
          <a:custGeom>
            <a:avLst/>
            <a:gdLst>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292444 w 18982931"/>
              <a:gd name="connsiteY4" fmla="*/ 4309270 h 4449429"/>
              <a:gd name="connsiteX5" fmla="*/ 16292444 w 18982931"/>
              <a:gd name="connsiteY5" fmla="*/ 4366104 h 4449429"/>
              <a:gd name="connsiteX6" fmla="*/ 16349278 w 18982931"/>
              <a:gd name="connsiteY6" fmla="*/ 4366104 h 4449429"/>
              <a:gd name="connsiteX7" fmla="*/ 16349278 w 18982931"/>
              <a:gd name="connsiteY7" fmla="*/ 4309270 h 4449429"/>
              <a:gd name="connsiteX8" fmla="*/ 16180390 w 18982931"/>
              <a:gd name="connsiteY8" fmla="*/ 4309270 h 4449429"/>
              <a:gd name="connsiteX9" fmla="*/ 16180390 w 18982931"/>
              <a:gd name="connsiteY9" fmla="*/ 4366104 h 4449429"/>
              <a:gd name="connsiteX10" fmla="*/ 16237224 w 18982931"/>
              <a:gd name="connsiteY10" fmla="*/ 4366104 h 4449429"/>
              <a:gd name="connsiteX11" fmla="*/ 16237224 w 18982931"/>
              <a:gd name="connsiteY11" fmla="*/ 4309270 h 4449429"/>
              <a:gd name="connsiteX12" fmla="*/ 2813944 w 18982931"/>
              <a:gd name="connsiteY12" fmla="*/ 4309269 h 4449429"/>
              <a:gd name="connsiteX13" fmla="*/ 2813944 w 18982931"/>
              <a:gd name="connsiteY13" fmla="*/ 4366102 h 4449429"/>
              <a:gd name="connsiteX14" fmla="*/ 2870780 w 18982931"/>
              <a:gd name="connsiteY14" fmla="*/ 4366102 h 4449429"/>
              <a:gd name="connsiteX15" fmla="*/ 2870780 w 18982931"/>
              <a:gd name="connsiteY15" fmla="*/ 4309269 h 4449429"/>
              <a:gd name="connsiteX16" fmla="*/ 2701890 w 18982931"/>
              <a:gd name="connsiteY16" fmla="*/ 4309269 h 4449429"/>
              <a:gd name="connsiteX17" fmla="*/ 2701890 w 18982931"/>
              <a:gd name="connsiteY17" fmla="*/ 4366102 h 4449429"/>
              <a:gd name="connsiteX18" fmla="*/ 2758723 w 18982931"/>
              <a:gd name="connsiteY18" fmla="*/ 4366102 h 4449429"/>
              <a:gd name="connsiteX19" fmla="*/ 2758723 w 18982931"/>
              <a:gd name="connsiteY19" fmla="*/ 4309269 h 4449429"/>
              <a:gd name="connsiteX20" fmla="*/ 2589843 w 18982931"/>
              <a:gd name="connsiteY20" fmla="*/ 4309269 h 4449429"/>
              <a:gd name="connsiteX21" fmla="*/ 2589843 w 18982931"/>
              <a:gd name="connsiteY21" fmla="*/ 4366102 h 4449429"/>
              <a:gd name="connsiteX22" fmla="*/ 2646669 w 18982931"/>
              <a:gd name="connsiteY22" fmla="*/ 4366102 h 4449429"/>
              <a:gd name="connsiteX23" fmla="*/ 2646669 w 18982931"/>
              <a:gd name="connsiteY23" fmla="*/ 4309269 h 4449429"/>
              <a:gd name="connsiteX24" fmla="*/ 16404499 w 18982931"/>
              <a:gd name="connsiteY24" fmla="*/ 4163982 h 4449429"/>
              <a:gd name="connsiteX25" fmla="*/ 16404499 w 18982931"/>
              <a:gd name="connsiteY25" fmla="*/ 4220816 h 4449429"/>
              <a:gd name="connsiteX26" fmla="*/ 16461332 w 18982931"/>
              <a:gd name="connsiteY26" fmla="*/ 4220816 h 4449429"/>
              <a:gd name="connsiteX27" fmla="*/ 16461332 w 18982931"/>
              <a:gd name="connsiteY27" fmla="*/ 4163982 h 4449429"/>
              <a:gd name="connsiteX28" fmla="*/ 16292444 w 18982931"/>
              <a:gd name="connsiteY28" fmla="*/ 4163982 h 4449429"/>
              <a:gd name="connsiteX29" fmla="*/ 16292444 w 18982931"/>
              <a:gd name="connsiteY29" fmla="*/ 4220816 h 4449429"/>
              <a:gd name="connsiteX30" fmla="*/ 16349278 w 18982931"/>
              <a:gd name="connsiteY30" fmla="*/ 4220816 h 4449429"/>
              <a:gd name="connsiteX31" fmla="*/ 16349278 w 18982931"/>
              <a:gd name="connsiteY31" fmla="*/ 4163982 h 4449429"/>
              <a:gd name="connsiteX32" fmla="*/ 16180390 w 18982931"/>
              <a:gd name="connsiteY32" fmla="*/ 4163982 h 4449429"/>
              <a:gd name="connsiteX33" fmla="*/ 16180390 w 18982931"/>
              <a:gd name="connsiteY33" fmla="*/ 4220816 h 4449429"/>
              <a:gd name="connsiteX34" fmla="*/ 16237224 w 18982931"/>
              <a:gd name="connsiteY34" fmla="*/ 4220816 h 4449429"/>
              <a:gd name="connsiteX35" fmla="*/ 16237224 w 18982931"/>
              <a:gd name="connsiteY35" fmla="*/ 4163982 h 4449429"/>
              <a:gd name="connsiteX36" fmla="*/ 2813944 w 18982931"/>
              <a:gd name="connsiteY36" fmla="*/ 4163981 h 4449429"/>
              <a:gd name="connsiteX37" fmla="*/ 2813944 w 18982931"/>
              <a:gd name="connsiteY37" fmla="*/ 4220814 h 4449429"/>
              <a:gd name="connsiteX38" fmla="*/ 2870780 w 18982931"/>
              <a:gd name="connsiteY38" fmla="*/ 4220814 h 4449429"/>
              <a:gd name="connsiteX39" fmla="*/ 2870780 w 18982931"/>
              <a:gd name="connsiteY39" fmla="*/ 4163981 h 4449429"/>
              <a:gd name="connsiteX40" fmla="*/ 2701890 w 18982931"/>
              <a:gd name="connsiteY40" fmla="*/ 4163981 h 4449429"/>
              <a:gd name="connsiteX41" fmla="*/ 2701890 w 18982931"/>
              <a:gd name="connsiteY41" fmla="*/ 4220814 h 4449429"/>
              <a:gd name="connsiteX42" fmla="*/ 2758723 w 18982931"/>
              <a:gd name="connsiteY42" fmla="*/ 4220814 h 4449429"/>
              <a:gd name="connsiteX43" fmla="*/ 2758723 w 18982931"/>
              <a:gd name="connsiteY43" fmla="*/ 4163981 h 4449429"/>
              <a:gd name="connsiteX44" fmla="*/ 2589843 w 18982931"/>
              <a:gd name="connsiteY44" fmla="*/ 4163981 h 4449429"/>
              <a:gd name="connsiteX45" fmla="*/ 2589843 w 18982931"/>
              <a:gd name="connsiteY45" fmla="*/ 4220814 h 4449429"/>
              <a:gd name="connsiteX46" fmla="*/ 2646669 w 18982931"/>
              <a:gd name="connsiteY46" fmla="*/ 4220814 h 4449429"/>
              <a:gd name="connsiteX47" fmla="*/ 2646669 w 18982931"/>
              <a:gd name="connsiteY47" fmla="*/ 4163981 h 4449429"/>
              <a:gd name="connsiteX48" fmla="*/ 9851983 w 18982931"/>
              <a:gd name="connsiteY48" fmla="*/ 4073253 h 4449429"/>
              <a:gd name="connsiteX49" fmla="*/ 9851983 w 18982931"/>
              <a:gd name="connsiteY49" fmla="*/ 4282100 h 4449429"/>
              <a:gd name="connsiteX50" fmla="*/ 9897683 w 18982931"/>
              <a:gd name="connsiteY50" fmla="*/ 4282100 h 4449429"/>
              <a:gd name="connsiteX51" fmla="*/ 9897683 w 18982931"/>
              <a:gd name="connsiteY51" fmla="*/ 4073253 h 4449429"/>
              <a:gd name="connsiteX52" fmla="*/ 9760354 w 18982931"/>
              <a:gd name="connsiteY52" fmla="*/ 4073253 h 4449429"/>
              <a:gd name="connsiteX53" fmla="*/ 9760354 w 18982931"/>
              <a:gd name="connsiteY53" fmla="*/ 4282100 h 4449429"/>
              <a:gd name="connsiteX54" fmla="*/ 9806054 w 18982931"/>
              <a:gd name="connsiteY54" fmla="*/ 4282100 h 4449429"/>
              <a:gd name="connsiteX55" fmla="*/ 9806054 w 18982931"/>
              <a:gd name="connsiteY55" fmla="*/ 4073253 h 4449429"/>
              <a:gd name="connsiteX56" fmla="*/ 9668723 w 18982931"/>
              <a:gd name="connsiteY56" fmla="*/ 4073253 h 4449429"/>
              <a:gd name="connsiteX57" fmla="*/ 9668723 w 18982931"/>
              <a:gd name="connsiteY57" fmla="*/ 4282100 h 4449429"/>
              <a:gd name="connsiteX58" fmla="*/ 9714423 w 18982931"/>
              <a:gd name="connsiteY58" fmla="*/ 4282100 h 4449429"/>
              <a:gd name="connsiteX59" fmla="*/ 9714423 w 18982931"/>
              <a:gd name="connsiteY59" fmla="*/ 4073253 h 4449429"/>
              <a:gd name="connsiteX60" fmla="*/ 9577094 w 18982931"/>
              <a:gd name="connsiteY60" fmla="*/ 4073253 h 4449429"/>
              <a:gd name="connsiteX61" fmla="*/ 9577094 w 18982931"/>
              <a:gd name="connsiteY61" fmla="*/ 4282100 h 4449429"/>
              <a:gd name="connsiteX62" fmla="*/ 9622794 w 18982931"/>
              <a:gd name="connsiteY62" fmla="*/ 4282100 h 4449429"/>
              <a:gd name="connsiteX63" fmla="*/ 9622794 w 18982931"/>
              <a:gd name="connsiteY63" fmla="*/ 4073253 h 4449429"/>
              <a:gd name="connsiteX64" fmla="*/ 9485470 w 18982931"/>
              <a:gd name="connsiteY64" fmla="*/ 4073253 h 4449429"/>
              <a:gd name="connsiteX65" fmla="*/ 9485470 w 18982931"/>
              <a:gd name="connsiteY65" fmla="*/ 4282100 h 4449429"/>
              <a:gd name="connsiteX66" fmla="*/ 9531165 w 18982931"/>
              <a:gd name="connsiteY66" fmla="*/ 4282100 h 4449429"/>
              <a:gd name="connsiteX67" fmla="*/ 9531165 w 18982931"/>
              <a:gd name="connsiteY67" fmla="*/ 4073253 h 4449429"/>
              <a:gd name="connsiteX68" fmla="*/ 9393836 w 18982931"/>
              <a:gd name="connsiteY68" fmla="*/ 4073253 h 4449429"/>
              <a:gd name="connsiteX69" fmla="*/ 9393836 w 18982931"/>
              <a:gd name="connsiteY69" fmla="*/ 4282100 h 4449429"/>
              <a:gd name="connsiteX70" fmla="*/ 9439536 w 18982931"/>
              <a:gd name="connsiteY70" fmla="*/ 4282100 h 4449429"/>
              <a:gd name="connsiteX71" fmla="*/ 9439536 w 18982931"/>
              <a:gd name="connsiteY71" fmla="*/ 4073253 h 4449429"/>
              <a:gd name="connsiteX72" fmla="*/ 9302203 w 18982931"/>
              <a:gd name="connsiteY72" fmla="*/ 4073253 h 4449429"/>
              <a:gd name="connsiteX73" fmla="*/ 9302203 w 18982931"/>
              <a:gd name="connsiteY73" fmla="*/ 4282100 h 4449429"/>
              <a:gd name="connsiteX74" fmla="*/ 9347904 w 18982931"/>
              <a:gd name="connsiteY74" fmla="*/ 4282100 h 4449429"/>
              <a:gd name="connsiteX75" fmla="*/ 9347904 w 18982931"/>
              <a:gd name="connsiteY75" fmla="*/ 4073253 h 4449429"/>
              <a:gd name="connsiteX76" fmla="*/ 16404499 w 18982931"/>
              <a:gd name="connsiteY76" fmla="*/ 4018694 h 4449429"/>
              <a:gd name="connsiteX77" fmla="*/ 16404499 w 18982931"/>
              <a:gd name="connsiteY77" fmla="*/ 4075528 h 4449429"/>
              <a:gd name="connsiteX78" fmla="*/ 16461332 w 18982931"/>
              <a:gd name="connsiteY78" fmla="*/ 4075528 h 4449429"/>
              <a:gd name="connsiteX79" fmla="*/ 16461332 w 18982931"/>
              <a:gd name="connsiteY79" fmla="*/ 4018694 h 4449429"/>
              <a:gd name="connsiteX80" fmla="*/ 16292444 w 18982931"/>
              <a:gd name="connsiteY80" fmla="*/ 4018694 h 4449429"/>
              <a:gd name="connsiteX81" fmla="*/ 16292444 w 18982931"/>
              <a:gd name="connsiteY81" fmla="*/ 4075528 h 4449429"/>
              <a:gd name="connsiteX82" fmla="*/ 16349278 w 18982931"/>
              <a:gd name="connsiteY82" fmla="*/ 4075528 h 4449429"/>
              <a:gd name="connsiteX83" fmla="*/ 16349278 w 18982931"/>
              <a:gd name="connsiteY83" fmla="*/ 4018694 h 4449429"/>
              <a:gd name="connsiteX84" fmla="*/ 16180390 w 18982931"/>
              <a:gd name="connsiteY84" fmla="*/ 4018694 h 4449429"/>
              <a:gd name="connsiteX85" fmla="*/ 16180390 w 18982931"/>
              <a:gd name="connsiteY85" fmla="*/ 4075528 h 4449429"/>
              <a:gd name="connsiteX86" fmla="*/ 16237224 w 18982931"/>
              <a:gd name="connsiteY86" fmla="*/ 4075528 h 4449429"/>
              <a:gd name="connsiteX87" fmla="*/ 16237224 w 18982931"/>
              <a:gd name="connsiteY87" fmla="*/ 4018694 h 4449429"/>
              <a:gd name="connsiteX88" fmla="*/ 2813944 w 18982931"/>
              <a:gd name="connsiteY88" fmla="*/ 4018692 h 4449429"/>
              <a:gd name="connsiteX89" fmla="*/ 2813944 w 18982931"/>
              <a:gd name="connsiteY89" fmla="*/ 4075526 h 4449429"/>
              <a:gd name="connsiteX90" fmla="*/ 2870780 w 18982931"/>
              <a:gd name="connsiteY90" fmla="*/ 4075526 h 4449429"/>
              <a:gd name="connsiteX91" fmla="*/ 2870780 w 18982931"/>
              <a:gd name="connsiteY91" fmla="*/ 4018692 h 4449429"/>
              <a:gd name="connsiteX92" fmla="*/ 2701890 w 18982931"/>
              <a:gd name="connsiteY92" fmla="*/ 4018692 h 4449429"/>
              <a:gd name="connsiteX93" fmla="*/ 2701890 w 18982931"/>
              <a:gd name="connsiteY93" fmla="*/ 4075526 h 4449429"/>
              <a:gd name="connsiteX94" fmla="*/ 2758723 w 18982931"/>
              <a:gd name="connsiteY94" fmla="*/ 4075526 h 4449429"/>
              <a:gd name="connsiteX95" fmla="*/ 2758723 w 18982931"/>
              <a:gd name="connsiteY95" fmla="*/ 4018692 h 4449429"/>
              <a:gd name="connsiteX96" fmla="*/ 2589843 w 18982931"/>
              <a:gd name="connsiteY96" fmla="*/ 4018692 h 4449429"/>
              <a:gd name="connsiteX97" fmla="*/ 2589843 w 18982931"/>
              <a:gd name="connsiteY97" fmla="*/ 4075526 h 4449429"/>
              <a:gd name="connsiteX98" fmla="*/ 2646669 w 18982931"/>
              <a:gd name="connsiteY98" fmla="*/ 4075526 h 4449429"/>
              <a:gd name="connsiteX99" fmla="*/ 2646669 w 18982931"/>
              <a:gd name="connsiteY99" fmla="*/ 4018692 h 4449429"/>
              <a:gd name="connsiteX100" fmla="*/ 16404499 w 18982931"/>
              <a:gd name="connsiteY100" fmla="*/ 3873406 h 4449429"/>
              <a:gd name="connsiteX101" fmla="*/ 16404499 w 18982931"/>
              <a:gd name="connsiteY101" fmla="*/ 3930240 h 4449429"/>
              <a:gd name="connsiteX102" fmla="*/ 16461332 w 18982931"/>
              <a:gd name="connsiteY102" fmla="*/ 3930240 h 4449429"/>
              <a:gd name="connsiteX103" fmla="*/ 16461332 w 18982931"/>
              <a:gd name="connsiteY103" fmla="*/ 3873406 h 4449429"/>
              <a:gd name="connsiteX104" fmla="*/ 16292444 w 18982931"/>
              <a:gd name="connsiteY104" fmla="*/ 3873406 h 4449429"/>
              <a:gd name="connsiteX105" fmla="*/ 16292444 w 18982931"/>
              <a:gd name="connsiteY105" fmla="*/ 3930240 h 4449429"/>
              <a:gd name="connsiteX106" fmla="*/ 16349278 w 18982931"/>
              <a:gd name="connsiteY106" fmla="*/ 3930240 h 4449429"/>
              <a:gd name="connsiteX107" fmla="*/ 16349278 w 18982931"/>
              <a:gd name="connsiteY107" fmla="*/ 3873406 h 4449429"/>
              <a:gd name="connsiteX108" fmla="*/ 16180390 w 18982931"/>
              <a:gd name="connsiteY108" fmla="*/ 3873406 h 4449429"/>
              <a:gd name="connsiteX109" fmla="*/ 16180390 w 18982931"/>
              <a:gd name="connsiteY109" fmla="*/ 3930240 h 4449429"/>
              <a:gd name="connsiteX110" fmla="*/ 16237224 w 18982931"/>
              <a:gd name="connsiteY110" fmla="*/ 3930240 h 4449429"/>
              <a:gd name="connsiteX111" fmla="*/ 16237224 w 18982931"/>
              <a:gd name="connsiteY111" fmla="*/ 3873406 h 4449429"/>
              <a:gd name="connsiteX112" fmla="*/ 2813944 w 18982931"/>
              <a:gd name="connsiteY112" fmla="*/ 3873404 h 4449429"/>
              <a:gd name="connsiteX113" fmla="*/ 2813944 w 18982931"/>
              <a:gd name="connsiteY113" fmla="*/ 3930238 h 4449429"/>
              <a:gd name="connsiteX114" fmla="*/ 2870780 w 18982931"/>
              <a:gd name="connsiteY114" fmla="*/ 3930238 h 4449429"/>
              <a:gd name="connsiteX115" fmla="*/ 2870780 w 18982931"/>
              <a:gd name="connsiteY115" fmla="*/ 3873404 h 4449429"/>
              <a:gd name="connsiteX116" fmla="*/ 2701890 w 18982931"/>
              <a:gd name="connsiteY116" fmla="*/ 3873404 h 4449429"/>
              <a:gd name="connsiteX117" fmla="*/ 2701890 w 18982931"/>
              <a:gd name="connsiteY117" fmla="*/ 3930238 h 4449429"/>
              <a:gd name="connsiteX118" fmla="*/ 2758723 w 18982931"/>
              <a:gd name="connsiteY118" fmla="*/ 3930238 h 4449429"/>
              <a:gd name="connsiteX119" fmla="*/ 2758723 w 18982931"/>
              <a:gd name="connsiteY119" fmla="*/ 3873404 h 4449429"/>
              <a:gd name="connsiteX120" fmla="*/ 2589843 w 18982931"/>
              <a:gd name="connsiteY120" fmla="*/ 3873404 h 4449429"/>
              <a:gd name="connsiteX121" fmla="*/ 2589843 w 18982931"/>
              <a:gd name="connsiteY121" fmla="*/ 3930238 h 4449429"/>
              <a:gd name="connsiteX122" fmla="*/ 2646669 w 18982931"/>
              <a:gd name="connsiteY122" fmla="*/ 3930238 h 4449429"/>
              <a:gd name="connsiteX123" fmla="*/ 2646669 w 18982931"/>
              <a:gd name="connsiteY123" fmla="*/ 3873404 h 4449429"/>
              <a:gd name="connsiteX124" fmla="*/ 17351339 w 18982931"/>
              <a:gd name="connsiteY124" fmla="*/ 3769299 h 4449429"/>
              <a:gd name="connsiteX125" fmla="*/ 17351339 w 18982931"/>
              <a:gd name="connsiteY125" fmla="*/ 3815000 h 4449429"/>
              <a:gd name="connsiteX126" fmla="*/ 17560187 w 18982931"/>
              <a:gd name="connsiteY126" fmla="*/ 3815000 h 4449429"/>
              <a:gd name="connsiteX127" fmla="*/ 17560187 w 18982931"/>
              <a:gd name="connsiteY127" fmla="*/ 3769299 h 4449429"/>
              <a:gd name="connsiteX128" fmla="*/ 16404499 w 18982931"/>
              <a:gd name="connsiteY128" fmla="*/ 3728118 h 4449429"/>
              <a:gd name="connsiteX129" fmla="*/ 16404499 w 18982931"/>
              <a:gd name="connsiteY129" fmla="*/ 3784951 h 4449429"/>
              <a:gd name="connsiteX130" fmla="*/ 16461332 w 18982931"/>
              <a:gd name="connsiteY130" fmla="*/ 3784951 h 4449429"/>
              <a:gd name="connsiteX131" fmla="*/ 16461332 w 18982931"/>
              <a:gd name="connsiteY131" fmla="*/ 3728118 h 4449429"/>
              <a:gd name="connsiteX132" fmla="*/ 16292444 w 18982931"/>
              <a:gd name="connsiteY132" fmla="*/ 3728118 h 4449429"/>
              <a:gd name="connsiteX133" fmla="*/ 16292444 w 18982931"/>
              <a:gd name="connsiteY133" fmla="*/ 3784951 h 4449429"/>
              <a:gd name="connsiteX134" fmla="*/ 16349278 w 18982931"/>
              <a:gd name="connsiteY134" fmla="*/ 3784951 h 4449429"/>
              <a:gd name="connsiteX135" fmla="*/ 16349278 w 18982931"/>
              <a:gd name="connsiteY135" fmla="*/ 3728118 h 4449429"/>
              <a:gd name="connsiteX136" fmla="*/ 16180390 w 18982931"/>
              <a:gd name="connsiteY136" fmla="*/ 3728118 h 4449429"/>
              <a:gd name="connsiteX137" fmla="*/ 16180390 w 18982931"/>
              <a:gd name="connsiteY137" fmla="*/ 3784951 h 4449429"/>
              <a:gd name="connsiteX138" fmla="*/ 16237224 w 18982931"/>
              <a:gd name="connsiteY138" fmla="*/ 3784951 h 4449429"/>
              <a:gd name="connsiteX139" fmla="*/ 16237224 w 18982931"/>
              <a:gd name="connsiteY139" fmla="*/ 3728118 h 4449429"/>
              <a:gd name="connsiteX140" fmla="*/ 2813944 w 18982931"/>
              <a:gd name="connsiteY140" fmla="*/ 3728116 h 4449429"/>
              <a:gd name="connsiteX141" fmla="*/ 2813944 w 18982931"/>
              <a:gd name="connsiteY141" fmla="*/ 3784950 h 4449429"/>
              <a:gd name="connsiteX142" fmla="*/ 2870780 w 18982931"/>
              <a:gd name="connsiteY142" fmla="*/ 3784950 h 4449429"/>
              <a:gd name="connsiteX143" fmla="*/ 2870780 w 18982931"/>
              <a:gd name="connsiteY143" fmla="*/ 3728116 h 4449429"/>
              <a:gd name="connsiteX144" fmla="*/ 2701891 w 18982931"/>
              <a:gd name="connsiteY144" fmla="*/ 3728116 h 4449429"/>
              <a:gd name="connsiteX145" fmla="*/ 2701891 w 18982931"/>
              <a:gd name="connsiteY145" fmla="*/ 3784950 h 4449429"/>
              <a:gd name="connsiteX146" fmla="*/ 2758730 w 18982931"/>
              <a:gd name="connsiteY146" fmla="*/ 3784950 h 4449429"/>
              <a:gd name="connsiteX147" fmla="*/ 2758730 w 18982931"/>
              <a:gd name="connsiteY147" fmla="*/ 3728116 h 4449429"/>
              <a:gd name="connsiteX148" fmla="*/ 2589845 w 18982931"/>
              <a:gd name="connsiteY148" fmla="*/ 3728116 h 4449429"/>
              <a:gd name="connsiteX149" fmla="*/ 2589845 w 18982931"/>
              <a:gd name="connsiteY149" fmla="*/ 3784950 h 4449429"/>
              <a:gd name="connsiteX150" fmla="*/ 2646671 w 18982931"/>
              <a:gd name="connsiteY150" fmla="*/ 3784950 h 4449429"/>
              <a:gd name="connsiteX151" fmla="*/ 2646671 w 18982931"/>
              <a:gd name="connsiteY151" fmla="*/ 3728116 h 4449429"/>
              <a:gd name="connsiteX152" fmla="*/ 17351339 w 18982931"/>
              <a:gd name="connsiteY152" fmla="*/ 3677667 h 4449429"/>
              <a:gd name="connsiteX153" fmla="*/ 17351339 w 18982931"/>
              <a:gd name="connsiteY153" fmla="*/ 3723368 h 4449429"/>
              <a:gd name="connsiteX154" fmla="*/ 17560187 w 18982931"/>
              <a:gd name="connsiteY154" fmla="*/ 3723368 h 4449429"/>
              <a:gd name="connsiteX155" fmla="*/ 17560187 w 18982931"/>
              <a:gd name="connsiteY155" fmla="*/ 3677667 h 4449429"/>
              <a:gd name="connsiteX156" fmla="*/ 12612246 w 18982931"/>
              <a:gd name="connsiteY156" fmla="*/ 3645952 h 4449429"/>
              <a:gd name="connsiteX157" fmla="*/ 12612246 w 18982931"/>
              <a:gd name="connsiteY157" fmla="*/ 3702785 h 4449429"/>
              <a:gd name="connsiteX158" fmla="*/ 12669079 w 18982931"/>
              <a:gd name="connsiteY158" fmla="*/ 3702785 h 4449429"/>
              <a:gd name="connsiteX159" fmla="*/ 12669079 w 18982931"/>
              <a:gd name="connsiteY159" fmla="*/ 3645952 h 4449429"/>
              <a:gd name="connsiteX160" fmla="*/ 12500191 w 18982931"/>
              <a:gd name="connsiteY160" fmla="*/ 3645952 h 4449429"/>
              <a:gd name="connsiteX161" fmla="*/ 12500191 w 18982931"/>
              <a:gd name="connsiteY161" fmla="*/ 3702785 h 4449429"/>
              <a:gd name="connsiteX162" fmla="*/ 12557025 w 18982931"/>
              <a:gd name="connsiteY162" fmla="*/ 3702785 h 4449429"/>
              <a:gd name="connsiteX163" fmla="*/ 12557025 w 18982931"/>
              <a:gd name="connsiteY163" fmla="*/ 3645952 h 4449429"/>
              <a:gd name="connsiteX164" fmla="*/ 12388137 w 18982931"/>
              <a:gd name="connsiteY164" fmla="*/ 3645952 h 4449429"/>
              <a:gd name="connsiteX165" fmla="*/ 12388137 w 18982931"/>
              <a:gd name="connsiteY165" fmla="*/ 3702785 h 4449429"/>
              <a:gd name="connsiteX166" fmla="*/ 12444971 w 18982931"/>
              <a:gd name="connsiteY166" fmla="*/ 3702785 h 4449429"/>
              <a:gd name="connsiteX167" fmla="*/ 12444971 w 18982931"/>
              <a:gd name="connsiteY167" fmla="*/ 3645952 h 4449429"/>
              <a:gd name="connsiteX168" fmla="*/ 17351339 w 18982931"/>
              <a:gd name="connsiteY168" fmla="*/ 3586038 h 4449429"/>
              <a:gd name="connsiteX169" fmla="*/ 17351339 w 18982931"/>
              <a:gd name="connsiteY169" fmla="*/ 3631739 h 4449429"/>
              <a:gd name="connsiteX170" fmla="*/ 17560187 w 18982931"/>
              <a:gd name="connsiteY170" fmla="*/ 3631739 h 4449429"/>
              <a:gd name="connsiteX171" fmla="*/ 17560187 w 18982931"/>
              <a:gd name="connsiteY171" fmla="*/ 3586038 h 4449429"/>
              <a:gd name="connsiteX172" fmla="*/ 16404499 w 18982931"/>
              <a:gd name="connsiteY172" fmla="*/ 3582830 h 4449429"/>
              <a:gd name="connsiteX173" fmla="*/ 16404499 w 18982931"/>
              <a:gd name="connsiteY173" fmla="*/ 3639663 h 4449429"/>
              <a:gd name="connsiteX174" fmla="*/ 16461332 w 18982931"/>
              <a:gd name="connsiteY174" fmla="*/ 3639663 h 4449429"/>
              <a:gd name="connsiteX175" fmla="*/ 16461332 w 18982931"/>
              <a:gd name="connsiteY175" fmla="*/ 3582830 h 4449429"/>
              <a:gd name="connsiteX176" fmla="*/ 16292444 w 18982931"/>
              <a:gd name="connsiteY176" fmla="*/ 3582830 h 4449429"/>
              <a:gd name="connsiteX177" fmla="*/ 16292444 w 18982931"/>
              <a:gd name="connsiteY177" fmla="*/ 3639663 h 4449429"/>
              <a:gd name="connsiteX178" fmla="*/ 16349278 w 18982931"/>
              <a:gd name="connsiteY178" fmla="*/ 3639663 h 4449429"/>
              <a:gd name="connsiteX179" fmla="*/ 16349278 w 18982931"/>
              <a:gd name="connsiteY179" fmla="*/ 3582830 h 4449429"/>
              <a:gd name="connsiteX180" fmla="*/ 16180390 w 18982931"/>
              <a:gd name="connsiteY180" fmla="*/ 3582830 h 4449429"/>
              <a:gd name="connsiteX181" fmla="*/ 16180390 w 18982931"/>
              <a:gd name="connsiteY181" fmla="*/ 3639663 h 4449429"/>
              <a:gd name="connsiteX182" fmla="*/ 16237224 w 18982931"/>
              <a:gd name="connsiteY182" fmla="*/ 3639663 h 4449429"/>
              <a:gd name="connsiteX183" fmla="*/ 16237224 w 18982931"/>
              <a:gd name="connsiteY183" fmla="*/ 3582830 h 4449429"/>
              <a:gd name="connsiteX184" fmla="*/ 2813944 w 18982931"/>
              <a:gd name="connsiteY184" fmla="*/ 3582828 h 4449429"/>
              <a:gd name="connsiteX185" fmla="*/ 2813944 w 18982931"/>
              <a:gd name="connsiteY185" fmla="*/ 3639662 h 4449429"/>
              <a:gd name="connsiteX186" fmla="*/ 2870780 w 18982931"/>
              <a:gd name="connsiteY186" fmla="*/ 3639662 h 4449429"/>
              <a:gd name="connsiteX187" fmla="*/ 2870780 w 18982931"/>
              <a:gd name="connsiteY187" fmla="*/ 3582828 h 4449429"/>
              <a:gd name="connsiteX188" fmla="*/ 2701891 w 18982931"/>
              <a:gd name="connsiteY188" fmla="*/ 3582828 h 4449429"/>
              <a:gd name="connsiteX189" fmla="*/ 2701891 w 18982931"/>
              <a:gd name="connsiteY189" fmla="*/ 3639662 h 4449429"/>
              <a:gd name="connsiteX190" fmla="*/ 2758730 w 18982931"/>
              <a:gd name="connsiteY190" fmla="*/ 3639662 h 4449429"/>
              <a:gd name="connsiteX191" fmla="*/ 2758730 w 18982931"/>
              <a:gd name="connsiteY191" fmla="*/ 3582828 h 4449429"/>
              <a:gd name="connsiteX192" fmla="*/ 2589845 w 18982931"/>
              <a:gd name="connsiteY192" fmla="*/ 3582828 h 4449429"/>
              <a:gd name="connsiteX193" fmla="*/ 2589845 w 18982931"/>
              <a:gd name="connsiteY193" fmla="*/ 3639662 h 4449429"/>
              <a:gd name="connsiteX194" fmla="*/ 2646671 w 18982931"/>
              <a:gd name="connsiteY194" fmla="*/ 3639662 h 4449429"/>
              <a:gd name="connsiteX195" fmla="*/ 2646671 w 18982931"/>
              <a:gd name="connsiteY195" fmla="*/ 3582828 h 4449429"/>
              <a:gd name="connsiteX196" fmla="*/ 12612246 w 18982931"/>
              <a:gd name="connsiteY196" fmla="*/ 3500664 h 4449429"/>
              <a:gd name="connsiteX197" fmla="*/ 12612246 w 18982931"/>
              <a:gd name="connsiteY197" fmla="*/ 3557497 h 4449429"/>
              <a:gd name="connsiteX198" fmla="*/ 12669079 w 18982931"/>
              <a:gd name="connsiteY198" fmla="*/ 3557497 h 4449429"/>
              <a:gd name="connsiteX199" fmla="*/ 12669079 w 18982931"/>
              <a:gd name="connsiteY199" fmla="*/ 3500664 h 4449429"/>
              <a:gd name="connsiteX200" fmla="*/ 12500191 w 18982931"/>
              <a:gd name="connsiteY200" fmla="*/ 3500664 h 4449429"/>
              <a:gd name="connsiteX201" fmla="*/ 12500191 w 18982931"/>
              <a:gd name="connsiteY201" fmla="*/ 3557497 h 4449429"/>
              <a:gd name="connsiteX202" fmla="*/ 12557025 w 18982931"/>
              <a:gd name="connsiteY202" fmla="*/ 3557497 h 4449429"/>
              <a:gd name="connsiteX203" fmla="*/ 12557025 w 18982931"/>
              <a:gd name="connsiteY203" fmla="*/ 3500664 h 4449429"/>
              <a:gd name="connsiteX204" fmla="*/ 12388137 w 18982931"/>
              <a:gd name="connsiteY204" fmla="*/ 3500664 h 4449429"/>
              <a:gd name="connsiteX205" fmla="*/ 12388137 w 18982931"/>
              <a:gd name="connsiteY205" fmla="*/ 3557497 h 4449429"/>
              <a:gd name="connsiteX206" fmla="*/ 12444971 w 18982931"/>
              <a:gd name="connsiteY206" fmla="*/ 3557497 h 4449429"/>
              <a:gd name="connsiteX207" fmla="*/ 12444971 w 18982931"/>
              <a:gd name="connsiteY207" fmla="*/ 3500664 h 4449429"/>
              <a:gd name="connsiteX208" fmla="*/ 17351339 w 18982931"/>
              <a:gd name="connsiteY208" fmla="*/ 3492933 h 4449429"/>
              <a:gd name="connsiteX209" fmla="*/ 17351339 w 18982931"/>
              <a:gd name="connsiteY209" fmla="*/ 3538633 h 4449429"/>
              <a:gd name="connsiteX210" fmla="*/ 17560187 w 18982931"/>
              <a:gd name="connsiteY210" fmla="*/ 3538633 h 4449429"/>
              <a:gd name="connsiteX211" fmla="*/ 17560187 w 18982931"/>
              <a:gd name="connsiteY211" fmla="*/ 3492933 h 4449429"/>
              <a:gd name="connsiteX212" fmla="*/ 17351339 w 18982931"/>
              <a:gd name="connsiteY212" fmla="*/ 3401301 h 4449429"/>
              <a:gd name="connsiteX213" fmla="*/ 17351339 w 18982931"/>
              <a:gd name="connsiteY213" fmla="*/ 3447001 h 4449429"/>
              <a:gd name="connsiteX214" fmla="*/ 17560187 w 18982931"/>
              <a:gd name="connsiteY214" fmla="*/ 3447001 h 4449429"/>
              <a:gd name="connsiteX215" fmla="*/ 17560187 w 18982931"/>
              <a:gd name="connsiteY215" fmla="*/ 3401301 h 4449429"/>
              <a:gd name="connsiteX216" fmla="*/ 1596781 w 18982931"/>
              <a:gd name="connsiteY216" fmla="*/ 3357078 h 4449429"/>
              <a:gd name="connsiteX217" fmla="*/ 1596781 w 18982931"/>
              <a:gd name="connsiteY217" fmla="*/ 3402779 h 4449429"/>
              <a:gd name="connsiteX218" fmla="*/ 1805629 w 18982931"/>
              <a:gd name="connsiteY218" fmla="*/ 3402779 h 4449429"/>
              <a:gd name="connsiteX219" fmla="*/ 1805629 w 18982931"/>
              <a:gd name="connsiteY219" fmla="*/ 3357078 h 4449429"/>
              <a:gd name="connsiteX220" fmla="*/ 12612246 w 18982931"/>
              <a:gd name="connsiteY220" fmla="*/ 3355375 h 4449429"/>
              <a:gd name="connsiteX221" fmla="*/ 12612246 w 18982931"/>
              <a:gd name="connsiteY221" fmla="*/ 3412209 h 4449429"/>
              <a:gd name="connsiteX222" fmla="*/ 12669079 w 18982931"/>
              <a:gd name="connsiteY222" fmla="*/ 3412209 h 4449429"/>
              <a:gd name="connsiteX223" fmla="*/ 12669079 w 18982931"/>
              <a:gd name="connsiteY223" fmla="*/ 3355375 h 4449429"/>
              <a:gd name="connsiteX224" fmla="*/ 12500191 w 18982931"/>
              <a:gd name="connsiteY224" fmla="*/ 3355375 h 4449429"/>
              <a:gd name="connsiteX225" fmla="*/ 12500191 w 18982931"/>
              <a:gd name="connsiteY225" fmla="*/ 3412209 h 4449429"/>
              <a:gd name="connsiteX226" fmla="*/ 12557025 w 18982931"/>
              <a:gd name="connsiteY226" fmla="*/ 3412209 h 4449429"/>
              <a:gd name="connsiteX227" fmla="*/ 12557025 w 18982931"/>
              <a:gd name="connsiteY227" fmla="*/ 3355375 h 4449429"/>
              <a:gd name="connsiteX228" fmla="*/ 12388137 w 18982931"/>
              <a:gd name="connsiteY228" fmla="*/ 3355375 h 4449429"/>
              <a:gd name="connsiteX229" fmla="*/ 12388137 w 18982931"/>
              <a:gd name="connsiteY229" fmla="*/ 3412209 h 4449429"/>
              <a:gd name="connsiteX230" fmla="*/ 12444971 w 18982931"/>
              <a:gd name="connsiteY230" fmla="*/ 3412209 h 4449429"/>
              <a:gd name="connsiteX231" fmla="*/ 12444971 w 18982931"/>
              <a:gd name="connsiteY231" fmla="*/ 3355375 h 4449429"/>
              <a:gd name="connsiteX232" fmla="*/ 17351339 w 18982931"/>
              <a:gd name="connsiteY232" fmla="*/ 3309670 h 4449429"/>
              <a:gd name="connsiteX233" fmla="*/ 17351339 w 18982931"/>
              <a:gd name="connsiteY233" fmla="*/ 3355371 h 4449429"/>
              <a:gd name="connsiteX234" fmla="*/ 17560187 w 18982931"/>
              <a:gd name="connsiteY234" fmla="*/ 3355371 h 4449429"/>
              <a:gd name="connsiteX235" fmla="*/ 17560187 w 18982931"/>
              <a:gd name="connsiteY235" fmla="*/ 3309670 h 4449429"/>
              <a:gd name="connsiteX236" fmla="*/ 1596781 w 18982931"/>
              <a:gd name="connsiteY236" fmla="*/ 3265446 h 4449429"/>
              <a:gd name="connsiteX237" fmla="*/ 1596781 w 18982931"/>
              <a:gd name="connsiteY237" fmla="*/ 3311147 h 4449429"/>
              <a:gd name="connsiteX238" fmla="*/ 1805629 w 18982931"/>
              <a:gd name="connsiteY238" fmla="*/ 3311147 h 4449429"/>
              <a:gd name="connsiteX239" fmla="*/ 1805629 w 18982931"/>
              <a:gd name="connsiteY239" fmla="*/ 3265446 h 4449429"/>
              <a:gd name="connsiteX240" fmla="*/ 17351339 w 18982931"/>
              <a:gd name="connsiteY240" fmla="*/ 3218041 h 4449429"/>
              <a:gd name="connsiteX241" fmla="*/ 17351339 w 18982931"/>
              <a:gd name="connsiteY241" fmla="*/ 3263742 h 4449429"/>
              <a:gd name="connsiteX242" fmla="*/ 17560187 w 18982931"/>
              <a:gd name="connsiteY242" fmla="*/ 3263742 h 4449429"/>
              <a:gd name="connsiteX243" fmla="*/ 17560187 w 18982931"/>
              <a:gd name="connsiteY243" fmla="*/ 3218041 h 4449429"/>
              <a:gd name="connsiteX244" fmla="*/ 12612246 w 18982931"/>
              <a:gd name="connsiteY244" fmla="*/ 3210087 h 4449429"/>
              <a:gd name="connsiteX245" fmla="*/ 12612246 w 18982931"/>
              <a:gd name="connsiteY245" fmla="*/ 3266921 h 4449429"/>
              <a:gd name="connsiteX246" fmla="*/ 12669079 w 18982931"/>
              <a:gd name="connsiteY246" fmla="*/ 3266921 h 4449429"/>
              <a:gd name="connsiteX247" fmla="*/ 12669079 w 18982931"/>
              <a:gd name="connsiteY247" fmla="*/ 3210087 h 4449429"/>
              <a:gd name="connsiteX248" fmla="*/ 12500191 w 18982931"/>
              <a:gd name="connsiteY248" fmla="*/ 3210087 h 4449429"/>
              <a:gd name="connsiteX249" fmla="*/ 12500191 w 18982931"/>
              <a:gd name="connsiteY249" fmla="*/ 3266921 h 4449429"/>
              <a:gd name="connsiteX250" fmla="*/ 12557025 w 18982931"/>
              <a:gd name="connsiteY250" fmla="*/ 3266921 h 4449429"/>
              <a:gd name="connsiteX251" fmla="*/ 12557025 w 18982931"/>
              <a:gd name="connsiteY251" fmla="*/ 3210087 h 4449429"/>
              <a:gd name="connsiteX252" fmla="*/ 12388137 w 18982931"/>
              <a:gd name="connsiteY252" fmla="*/ 3210087 h 4449429"/>
              <a:gd name="connsiteX253" fmla="*/ 12388137 w 18982931"/>
              <a:gd name="connsiteY253" fmla="*/ 3266921 h 4449429"/>
              <a:gd name="connsiteX254" fmla="*/ 12444971 w 18982931"/>
              <a:gd name="connsiteY254" fmla="*/ 3266921 h 4449429"/>
              <a:gd name="connsiteX255" fmla="*/ 12444971 w 18982931"/>
              <a:gd name="connsiteY255" fmla="*/ 3210087 h 4449429"/>
              <a:gd name="connsiteX256" fmla="*/ 1596781 w 18982931"/>
              <a:gd name="connsiteY256" fmla="*/ 3173817 h 4449429"/>
              <a:gd name="connsiteX257" fmla="*/ 1596781 w 18982931"/>
              <a:gd name="connsiteY257" fmla="*/ 3219518 h 4449429"/>
              <a:gd name="connsiteX258" fmla="*/ 1805629 w 18982931"/>
              <a:gd name="connsiteY258" fmla="*/ 3219518 h 4449429"/>
              <a:gd name="connsiteX259" fmla="*/ 1805629 w 18982931"/>
              <a:gd name="connsiteY259" fmla="*/ 3173817 h 4449429"/>
              <a:gd name="connsiteX260" fmla="*/ 17351339 w 18982931"/>
              <a:gd name="connsiteY260" fmla="*/ 3126412 h 4449429"/>
              <a:gd name="connsiteX261" fmla="*/ 17351339 w 18982931"/>
              <a:gd name="connsiteY261" fmla="*/ 3172113 h 4449429"/>
              <a:gd name="connsiteX262" fmla="*/ 17560187 w 18982931"/>
              <a:gd name="connsiteY262" fmla="*/ 3172113 h 4449429"/>
              <a:gd name="connsiteX263" fmla="*/ 17560187 w 18982931"/>
              <a:gd name="connsiteY263" fmla="*/ 3126412 h 4449429"/>
              <a:gd name="connsiteX264" fmla="*/ 1596781 w 18982931"/>
              <a:gd name="connsiteY264" fmla="*/ 3080712 h 4449429"/>
              <a:gd name="connsiteX265" fmla="*/ 1596781 w 18982931"/>
              <a:gd name="connsiteY265" fmla="*/ 3126412 h 4449429"/>
              <a:gd name="connsiteX266" fmla="*/ 1805629 w 18982931"/>
              <a:gd name="connsiteY266" fmla="*/ 3126412 h 4449429"/>
              <a:gd name="connsiteX267" fmla="*/ 1805629 w 18982931"/>
              <a:gd name="connsiteY267" fmla="*/ 3080712 h 4449429"/>
              <a:gd name="connsiteX268" fmla="*/ 12612246 w 18982931"/>
              <a:gd name="connsiteY268" fmla="*/ 3064799 h 4449429"/>
              <a:gd name="connsiteX269" fmla="*/ 12612246 w 18982931"/>
              <a:gd name="connsiteY269" fmla="*/ 3121633 h 4449429"/>
              <a:gd name="connsiteX270" fmla="*/ 12669079 w 18982931"/>
              <a:gd name="connsiteY270" fmla="*/ 3121633 h 4449429"/>
              <a:gd name="connsiteX271" fmla="*/ 12669079 w 18982931"/>
              <a:gd name="connsiteY271" fmla="*/ 3064799 h 4449429"/>
              <a:gd name="connsiteX272" fmla="*/ 12500191 w 18982931"/>
              <a:gd name="connsiteY272" fmla="*/ 3064799 h 4449429"/>
              <a:gd name="connsiteX273" fmla="*/ 12500191 w 18982931"/>
              <a:gd name="connsiteY273" fmla="*/ 3121633 h 4449429"/>
              <a:gd name="connsiteX274" fmla="*/ 12557025 w 18982931"/>
              <a:gd name="connsiteY274" fmla="*/ 3121633 h 4449429"/>
              <a:gd name="connsiteX275" fmla="*/ 12557025 w 18982931"/>
              <a:gd name="connsiteY275" fmla="*/ 3064799 h 4449429"/>
              <a:gd name="connsiteX276" fmla="*/ 12388137 w 18982931"/>
              <a:gd name="connsiteY276" fmla="*/ 3064799 h 4449429"/>
              <a:gd name="connsiteX277" fmla="*/ 12388137 w 18982931"/>
              <a:gd name="connsiteY277" fmla="*/ 3121633 h 4449429"/>
              <a:gd name="connsiteX278" fmla="*/ 12444971 w 18982931"/>
              <a:gd name="connsiteY278" fmla="*/ 3121633 h 4449429"/>
              <a:gd name="connsiteX279" fmla="*/ 12444971 w 18982931"/>
              <a:gd name="connsiteY279" fmla="*/ 3064799 h 4449429"/>
              <a:gd name="connsiteX280" fmla="*/ 17351339 w 18982931"/>
              <a:gd name="connsiteY280" fmla="*/ 3034782 h 4449429"/>
              <a:gd name="connsiteX281" fmla="*/ 17351339 w 18982931"/>
              <a:gd name="connsiteY281" fmla="*/ 3080482 h 4449429"/>
              <a:gd name="connsiteX282" fmla="*/ 17560187 w 18982931"/>
              <a:gd name="connsiteY282" fmla="*/ 3080482 h 4449429"/>
              <a:gd name="connsiteX283" fmla="*/ 17560187 w 18982931"/>
              <a:gd name="connsiteY283" fmla="*/ 3034782 h 4449429"/>
              <a:gd name="connsiteX284" fmla="*/ 1596781 w 18982931"/>
              <a:gd name="connsiteY284" fmla="*/ 2989080 h 4449429"/>
              <a:gd name="connsiteX285" fmla="*/ 1596781 w 18982931"/>
              <a:gd name="connsiteY285" fmla="*/ 3034780 h 4449429"/>
              <a:gd name="connsiteX286" fmla="*/ 1805629 w 18982931"/>
              <a:gd name="connsiteY286" fmla="*/ 3034780 h 4449429"/>
              <a:gd name="connsiteX287" fmla="*/ 1805629 w 18982931"/>
              <a:gd name="connsiteY287" fmla="*/ 2989080 h 4449429"/>
              <a:gd name="connsiteX288" fmla="*/ 17351339 w 18982931"/>
              <a:gd name="connsiteY288" fmla="*/ 2943153 h 4449429"/>
              <a:gd name="connsiteX289" fmla="*/ 17351339 w 18982931"/>
              <a:gd name="connsiteY289" fmla="*/ 2988853 h 4449429"/>
              <a:gd name="connsiteX290" fmla="*/ 17560187 w 18982931"/>
              <a:gd name="connsiteY290" fmla="*/ 2988853 h 4449429"/>
              <a:gd name="connsiteX291" fmla="*/ 17560187 w 18982931"/>
              <a:gd name="connsiteY291" fmla="*/ 2943153 h 4449429"/>
              <a:gd name="connsiteX292" fmla="*/ 12612246 w 18982931"/>
              <a:gd name="connsiteY292" fmla="*/ 2919511 h 4449429"/>
              <a:gd name="connsiteX293" fmla="*/ 12612246 w 18982931"/>
              <a:gd name="connsiteY293" fmla="*/ 2976345 h 4449429"/>
              <a:gd name="connsiteX294" fmla="*/ 12669079 w 18982931"/>
              <a:gd name="connsiteY294" fmla="*/ 2976345 h 4449429"/>
              <a:gd name="connsiteX295" fmla="*/ 12669079 w 18982931"/>
              <a:gd name="connsiteY295" fmla="*/ 2919511 h 4449429"/>
              <a:gd name="connsiteX296" fmla="*/ 12500191 w 18982931"/>
              <a:gd name="connsiteY296" fmla="*/ 2919511 h 4449429"/>
              <a:gd name="connsiteX297" fmla="*/ 12500191 w 18982931"/>
              <a:gd name="connsiteY297" fmla="*/ 2976345 h 4449429"/>
              <a:gd name="connsiteX298" fmla="*/ 12557025 w 18982931"/>
              <a:gd name="connsiteY298" fmla="*/ 2976345 h 4449429"/>
              <a:gd name="connsiteX299" fmla="*/ 12557025 w 18982931"/>
              <a:gd name="connsiteY299" fmla="*/ 2919511 h 4449429"/>
              <a:gd name="connsiteX300" fmla="*/ 12388137 w 18982931"/>
              <a:gd name="connsiteY300" fmla="*/ 2919511 h 4449429"/>
              <a:gd name="connsiteX301" fmla="*/ 12388137 w 18982931"/>
              <a:gd name="connsiteY301" fmla="*/ 2976345 h 4449429"/>
              <a:gd name="connsiteX302" fmla="*/ 12444971 w 18982931"/>
              <a:gd name="connsiteY302" fmla="*/ 2976345 h 4449429"/>
              <a:gd name="connsiteX303" fmla="*/ 12444971 w 18982931"/>
              <a:gd name="connsiteY303" fmla="*/ 2919511 h 4449429"/>
              <a:gd name="connsiteX304" fmla="*/ 1596781 w 18982931"/>
              <a:gd name="connsiteY304" fmla="*/ 2897450 h 4449429"/>
              <a:gd name="connsiteX305" fmla="*/ 1596781 w 18982931"/>
              <a:gd name="connsiteY305" fmla="*/ 2943150 h 4449429"/>
              <a:gd name="connsiteX306" fmla="*/ 1805629 w 18982931"/>
              <a:gd name="connsiteY306" fmla="*/ 2943150 h 4449429"/>
              <a:gd name="connsiteX307" fmla="*/ 1805629 w 18982931"/>
              <a:gd name="connsiteY307" fmla="*/ 2897450 h 4449429"/>
              <a:gd name="connsiteX308" fmla="*/ 17351339 w 18982931"/>
              <a:gd name="connsiteY308" fmla="*/ 2851522 h 4449429"/>
              <a:gd name="connsiteX309" fmla="*/ 17351339 w 18982931"/>
              <a:gd name="connsiteY309" fmla="*/ 2897223 h 4449429"/>
              <a:gd name="connsiteX310" fmla="*/ 17560187 w 18982931"/>
              <a:gd name="connsiteY310" fmla="*/ 2897223 h 4449429"/>
              <a:gd name="connsiteX311" fmla="*/ 17560187 w 18982931"/>
              <a:gd name="connsiteY311" fmla="*/ 2851522 h 4449429"/>
              <a:gd name="connsiteX312" fmla="*/ 1596781 w 18982931"/>
              <a:gd name="connsiteY312" fmla="*/ 2805821 h 4449429"/>
              <a:gd name="connsiteX313" fmla="*/ 1596781 w 18982931"/>
              <a:gd name="connsiteY313" fmla="*/ 2851521 h 4449429"/>
              <a:gd name="connsiteX314" fmla="*/ 1805629 w 18982931"/>
              <a:gd name="connsiteY314" fmla="*/ 2851521 h 4449429"/>
              <a:gd name="connsiteX315" fmla="*/ 1805629 w 18982931"/>
              <a:gd name="connsiteY315" fmla="*/ 2805821 h 4449429"/>
              <a:gd name="connsiteX316" fmla="*/ 1596781 w 18982931"/>
              <a:gd name="connsiteY316" fmla="*/ 2714192 h 4449429"/>
              <a:gd name="connsiteX317" fmla="*/ 1596781 w 18982931"/>
              <a:gd name="connsiteY317" fmla="*/ 2759892 h 4449429"/>
              <a:gd name="connsiteX318" fmla="*/ 1805629 w 18982931"/>
              <a:gd name="connsiteY318" fmla="*/ 2759892 h 4449429"/>
              <a:gd name="connsiteX319" fmla="*/ 1805629 w 18982931"/>
              <a:gd name="connsiteY319" fmla="*/ 2714192 h 4449429"/>
              <a:gd name="connsiteX320" fmla="*/ 4422120 w 18982931"/>
              <a:gd name="connsiteY320" fmla="*/ 2688604 h 4449429"/>
              <a:gd name="connsiteX321" fmla="*/ 4422120 w 18982931"/>
              <a:gd name="connsiteY321" fmla="*/ 2851522 h 4449429"/>
              <a:gd name="connsiteX322" fmla="*/ 4459897 w 18982931"/>
              <a:gd name="connsiteY322" fmla="*/ 2851522 h 4449429"/>
              <a:gd name="connsiteX323" fmla="*/ 4459897 w 18982931"/>
              <a:gd name="connsiteY323" fmla="*/ 2688604 h 4449429"/>
              <a:gd name="connsiteX324" fmla="*/ 4346370 w 18982931"/>
              <a:gd name="connsiteY324" fmla="*/ 2688604 h 4449429"/>
              <a:gd name="connsiteX325" fmla="*/ 4346370 w 18982931"/>
              <a:gd name="connsiteY325" fmla="*/ 2851522 h 4449429"/>
              <a:gd name="connsiteX326" fmla="*/ 4384149 w 18982931"/>
              <a:gd name="connsiteY326" fmla="*/ 2851522 h 4449429"/>
              <a:gd name="connsiteX327" fmla="*/ 4384149 w 18982931"/>
              <a:gd name="connsiteY327" fmla="*/ 2688604 h 4449429"/>
              <a:gd name="connsiteX328" fmla="*/ 4270624 w 18982931"/>
              <a:gd name="connsiteY328" fmla="*/ 2688604 h 4449429"/>
              <a:gd name="connsiteX329" fmla="*/ 4270624 w 18982931"/>
              <a:gd name="connsiteY329" fmla="*/ 2851522 h 4449429"/>
              <a:gd name="connsiteX330" fmla="*/ 4308407 w 18982931"/>
              <a:gd name="connsiteY330" fmla="*/ 2851522 h 4449429"/>
              <a:gd name="connsiteX331" fmla="*/ 4308407 w 18982931"/>
              <a:gd name="connsiteY331" fmla="*/ 2688604 h 4449429"/>
              <a:gd name="connsiteX332" fmla="*/ 4194881 w 18982931"/>
              <a:gd name="connsiteY332" fmla="*/ 2688604 h 4449429"/>
              <a:gd name="connsiteX333" fmla="*/ 4194881 w 18982931"/>
              <a:gd name="connsiteY333" fmla="*/ 2851522 h 4449429"/>
              <a:gd name="connsiteX334" fmla="*/ 4232658 w 18982931"/>
              <a:gd name="connsiteY334" fmla="*/ 2851522 h 4449429"/>
              <a:gd name="connsiteX335" fmla="*/ 4232658 w 18982931"/>
              <a:gd name="connsiteY335" fmla="*/ 2688604 h 4449429"/>
              <a:gd name="connsiteX336" fmla="*/ 4119132 w 18982931"/>
              <a:gd name="connsiteY336" fmla="*/ 2688604 h 4449429"/>
              <a:gd name="connsiteX337" fmla="*/ 4119132 w 18982931"/>
              <a:gd name="connsiteY337" fmla="*/ 2851522 h 4449429"/>
              <a:gd name="connsiteX338" fmla="*/ 4156909 w 18982931"/>
              <a:gd name="connsiteY338" fmla="*/ 2851522 h 4449429"/>
              <a:gd name="connsiteX339" fmla="*/ 4156909 w 18982931"/>
              <a:gd name="connsiteY339" fmla="*/ 2688604 h 4449429"/>
              <a:gd name="connsiteX340" fmla="*/ 4043383 w 18982931"/>
              <a:gd name="connsiteY340" fmla="*/ 2688604 h 4449429"/>
              <a:gd name="connsiteX341" fmla="*/ 4043383 w 18982931"/>
              <a:gd name="connsiteY341" fmla="*/ 2851522 h 4449429"/>
              <a:gd name="connsiteX342" fmla="*/ 4081160 w 18982931"/>
              <a:gd name="connsiteY342" fmla="*/ 2851522 h 4449429"/>
              <a:gd name="connsiteX343" fmla="*/ 4081160 w 18982931"/>
              <a:gd name="connsiteY343" fmla="*/ 2688604 h 4449429"/>
              <a:gd name="connsiteX344" fmla="*/ 3967636 w 18982931"/>
              <a:gd name="connsiteY344" fmla="*/ 2688604 h 4449429"/>
              <a:gd name="connsiteX345" fmla="*/ 3967636 w 18982931"/>
              <a:gd name="connsiteY345" fmla="*/ 2851522 h 4449429"/>
              <a:gd name="connsiteX346" fmla="*/ 4005415 w 18982931"/>
              <a:gd name="connsiteY346" fmla="*/ 2851522 h 4449429"/>
              <a:gd name="connsiteX347" fmla="*/ 4005415 w 18982931"/>
              <a:gd name="connsiteY347" fmla="*/ 2688604 h 4449429"/>
              <a:gd name="connsiteX348" fmla="*/ 3891895 w 18982931"/>
              <a:gd name="connsiteY348" fmla="*/ 2688604 h 4449429"/>
              <a:gd name="connsiteX349" fmla="*/ 3891895 w 18982931"/>
              <a:gd name="connsiteY349" fmla="*/ 2851522 h 4449429"/>
              <a:gd name="connsiteX350" fmla="*/ 3929672 w 18982931"/>
              <a:gd name="connsiteY350" fmla="*/ 2851522 h 4449429"/>
              <a:gd name="connsiteX351" fmla="*/ 3929672 w 18982931"/>
              <a:gd name="connsiteY351" fmla="*/ 2688604 h 4449429"/>
              <a:gd name="connsiteX352" fmla="*/ 15043403 w 18982931"/>
              <a:gd name="connsiteY352" fmla="*/ 2685661 h 4449429"/>
              <a:gd name="connsiteX353" fmla="*/ 15043403 w 18982931"/>
              <a:gd name="connsiteY353" fmla="*/ 2894508 h 4449429"/>
              <a:gd name="connsiteX354" fmla="*/ 15089105 w 18982931"/>
              <a:gd name="connsiteY354" fmla="*/ 2894508 h 4449429"/>
              <a:gd name="connsiteX355" fmla="*/ 15089105 w 18982931"/>
              <a:gd name="connsiteY355" fmla="*/ 2685661 h 4449429"/>
              <a:gd name="connsiteX356" fmla="*/ 14951773 w 18982931"/>
              <a:gd name="connsiteY356" fmla="*/ 2685661 h 4449429"/>
              <a:gd name="connsiteX357" fmla="*/ 14951773 w 18982931"/>
              <a:gd name="connsiteY357" fmla="*/ 2894508 h 4449429"/>
              <a:gd name="connsiteX358" fmla="*/ 14997475 w 18982931"/>
              <a:gd name="connsiteY358" fmla="*/ 2894508 h 4449429"/>
              <a:gd name="connsiteX359" fmla="*/ 14997475 w 18982931"/>
              <a:gd name="connsiteY359" fmla="*/ 2685661 h 4449429"/>
              <a:gd name="connsiteX360" fmla="*/ 14860145 w 18982931"/>
              <a:gd name="connsiteY360" fmla="*/ 2685661 h 4449429"/>
              <a:gd name="connsiteX361" fmla="*/ 14860145 w 18982931"/>
              <a:gd name="connsiteY361" fmla="*/ 2894508 h 4449429"/>
              <a:gd name="connsiteX362" fmla="*/ 14905844 w 18982931"/>
              <a:gd name="connsiteY362" fmla="*/ 2894508 h 4449429"/>
              <a:gd name="connsiteX363" fmla="*/ 14905844 w 18982931"/>
              <a:gd name="connsiteY363" fmla="*/ 2685661 h 4449429"/>
              <a:gd name="connsiteX364" fmla="*/ 14768515 w 18982931"/>
              <a:gd name="connsiteY364" fmla="*/ 2685661 h 4449429"/>
              <a:gd name="connsiteX365" fmla="*/ 14768515 w 18982931"/>
              <a:gd name="connsiteY365" fmla="*/ 2894508 h 4449429"/>
              <a:gd name="connsiteX366" fmla="*/ 14814217 w 18982931"/>
              <a:gd name="connsiteY366" fmla="*/ 2894508 h 4449429"/>
              <a:gd name="connsiteX367" fmla="*/ 14814217 w 18982931"/>
              <a:gd name="connsiteY367" fmla="*/ 2685661 h 4449429"/>
              <a:gd name="connsiteX368" fmla="*/ 14676884 w 18982931"/>
              <a:gd name="connsiteY368" fmla="*/ 2685661 h 4449429"/>
              <a:gd name="connsiteX369" fmla="*/ 14676884 w 18982931"/>
              <a:gd name="connsiteY369" fmla="*/ 2894508 h 4449429"/>
              <a:gd name="connsiteX370" fmla="*/ 14722586 w 18982931"/>
              <a:gd name="connsiteY370" fmla="*/ 2894508 h 4449429"/>
              <a:gd name="connsiteX371" fmla="*/ 14722586 w 18982931"/>
              <a:gd name="connsiteY371" fmla="*/ 2685661 h 4449429"/>
              <a:gd name="connsiteX372" fmla="*/ 14585255 w 18982931"/>
              <a:gd name="connsiteY372" fmla="*/ 2685661 h 4449429"/>
              <a:gd name="connsiteX373" fmla="*/ 14585255 w 18982931"/>
              <a:gd name="connsiteY373" fmla="*/ 2894508 h 4449429"/>
              <a:gd name="connsiteX374" fmla="*/ 14630955 w 18982931"/>
              <a:gd name="connsiteY374" fmla="*/ 2894508 h 4449429"/>
              <a:gd name="connsiteX375" fmla="*/ 14630955 w 18982931"/>
              <a:gd name="connsiteY375" fmla="*/ 2685661 h 4449429"/>
              <a:gd name="connsiteX376" fmla="*/ 14493625 w 18982931"/>
              <a:gd name="connsiteY376" fmla="*/ 2685661 h 4449429"/>
              <a:gd name="connsiteX377" fmla="*/ 14493625 w 18982931"/>
              <a:gd name="connsiteY377" fmla="*/ 2894508 h 4449429"/>
              <a:gd name="connsiteX378" fmla="*/ 14539325 w 18982931"/>
              <a:gd name="connsiteY378" fmla="*/ 2894508 h 4449429"/>
              <a:gd name="connsiteX379" fmla="*/ 14539325 w 18982931"/>
              <a:gd name="connsiteY379" fmla="*/ 2685661 h 4449429"/>
              <a:gd name="connsiteX380" fmla="*/ 2875284 w 18982931"/>
              <a:gd name="connsiteY380" fmla="*/ 2661196 h 4449429"/>
              <a:gd name="connsiteX381" fmla="*/ 2875284 w 18982931"/>
              <a:gd name="connsiteY381" fmla="*/ 3265443 h 4449429"/>
              <a:gd name="connsiteX382" fmla="*/ 2913063 w 18982931"/>
              <a:gd name="connsiteY382" fmla="*/ 3265443 h 4449429"/>
              <a:gd name="connsiteX383" fmla="*/ 2913063 w 18982931"/>
              <a:gd name="connsiteY383" fmla="*/ 2661196 h 4449429"/>
              <a:gd name="connsiteX384" fmla="*/ 2769698 w 18982931"/>
              <a:gd name="connsiteY384" fmla="*/ 2661196 h 4449429"/>
              <a:gd name="connsiteX385" fmla="*/ 2769698 w 18982931"/>
              <a:gd name="connsiteY385" fmla="*/ 3265443 h 4449429"/>
              <a:gd name="connsiteX386" fmla="*/ 2807479 w 18982931"/>
              <a:gd name="connsiteY386" fmla="*/ 3265443 h 4449429"/>
              <a:gd name="connsiteX387" fmla="*/ 2807479 w 18982931"/>
              <a:gd name="connsiteY387" fmla="*/ 2661196 h 4449429"/>
              <a:gd name="connsiteX388" fmla="*/ 2664114 w 18982931"/>
              <a:gd name="connsiteY388" fmla="*/ 2661196 h 4449429"/>
              <a:gd name="connsiteX389" fmla="*/ 2664114 w 18982931"/>
              <a:gd name="connsiteY389" fmla="*/ 3265443 h 4449429"/>
              <a:gd name="connsiteX390" fmla="*/ 2701891 w 18982931"/>
              <a:gd name="connsiteY390" fmla="*/ 3265443 h 4449429"/>
              <a:gd name="connsiteX391" fmla="*/ 2701891 w 18982931"/>
              <a:gd name="connsiteY391" fmla="*/ 2661196 h 4449429"/>
              <a:gd name="connsiteX392" fmla="*/ 2558534 w 18982931"/>
              <a:gd name="connsiteY392" fmla="*/ 2661196 h 4449429"/>
              <a:gd name="connsiteX393" fmla="*/ 2558534 w 18982931"/>
              <a:gd name="connsiteY393" fmla="*/ 3265443 h 4449429"/>
              <a:gd name="connsiteX394" fmla="*/ 2596306 w 18982931"/>
              <a:gd name="connsiteY394" fmla="*/ 3265443 h 4449429"/>
              <a:gd name="connsiteX395" fmla="*/ 2596306 w 18982931"/>
              <a:gd name="connsiteY395" fmla="*/ 2661196 h 4449429"/>
              <a:gd name="connsiteX396" fmla="*/ 2980870 w 18982931"/>
              <a:gd name="connsiteY396" fmla="*/ 2661194 h 4449429"/>
              <a:gd name="connsiteX397" fmla="*/ 2980870 w 18982931"/>
              <a:gd name="connsiteY397" fmla="*/ 3265442 h 4449429"/>
              <a:gd name="connsiteX398" fmla="*/ 3018648 w 18982931"/>
              <a:gd name="connsiteY398" fmla="*/ 3265442 h 4449429"/>
              <a:gd name="connsiteX399" fmla="*/ 3018648 w 18982931"/>
              <a:gd name="connsiteY399" fmla="*/ 2661194 h 4449429"/>
              <a:gd name="connsiteX400" fmla="*/ 16374516 w 18982931"/>
              <a:gd name="connsiteY400" fmla="*/ 2632791 h 4449429"/>
              <a:gd name="connsiteX401" fmla="*/ 16374516 w 18982931"/>
              <a:gd name="connsiteY401" fmla="*/ 3237039 h 4449429"/>
              <a:gd name="connsiteX402" fmla="*/ 16412296 w 18982931"/>
              <a:gd name="connsiteY402" fmla="*/ 3237039 h 4449429"/>
              <a:gd name="connsiteX403" fmla="*/ 16412296 w 18982931"/>
              <a:gd name="connsiteY403" fmla="*/ 2632791 h 4449429"/>
              <a:gd name="connsiteX404" fmla="*/ 16268931 w 18982931"/>
              <a:gd name="connsiteY404" fmla="*/ 2632791 h 4449429"/>
              <a:gd name="connsiteX405" fmla="*/ 16268931 w 18982931"/>
              <a:gd name="connsiteY405" fmla="*/ 3237039 h 4449429"/>
              <a:gd name="connsiteX406" fmla="*/ 16306709 w 18982931"/>
              <a:gd name="connsiteY406" fmla="*/ 3237039 h 4449429"/>
              <a:gd name="connsiteX407" fmla="*/ 16306709 w 18982931"/>
              <a:gd name="connsiteY407" fmla="*/ 2632791 h 4449429"/>
              <a:gd name="connsiteX408" fmla="*/ 16163344 w 18982931"/>
              <a:gd name="connsiteY408" fmla="*/ 2632791 h 4449429"/>
              <a:gd name="connsiteX409" fmla="*/ 16163344 w 18982931"/>
              <a:gd name="connsiteY409" fmla="*/ 3237039 h 4449429"/>
              <a:gd name="connsiteX410" fmla="*/ 16201125 w 18982931"/>
              <a:gd name="connsiteY410" fmla="*/ 3237039 h 4449429"/>
              <a:gd name="connsiteX411" fmla="*/ 16201125 w 18982931"/>
              <a:gd name="connsiteY411" fmla="*/ 2632791 h 4449429"/>
              <a:gd name="connsiteX412" fmla="*/ 16057760 w 18982931"/>
              <a:gd name="connsiteY412" fmla="*/ 2632791 h 4449429"/>
              <a:gd name="connsiteX413" fmla="*/ 16057760 w 18982931"/>
              <a:gd name="connsiteY413" fmla="*/ 3237039 h 4449429"/>
              <a:gd name="connsiteX414" fmla="*/ 16095537 w 18982931"/>
              <a:gd name="connsiteY414" fmla="*/ 3237039 h 4449429"/>
              <a:gd name="connsiteX415" fmla="*/ 16095537 w 18982931"/>
              <a:gd name="connsiteY415" fmla="*/ 2632791 h 4449429"/>
              <a:gd name="connsiteX416" fmla="*/ 16480103 w 18982931"/>
              <a:gd name="connsiteY416" fmla="*/ 2632790 h 4449429"/>
              <a:gd name="connsiteX417" fmla="*/ 16480103 w 18982931"/>
              <a:gd name="connsiteY417" fmla="*/ 3237037 h 4449429"/>
              <a:gd name="connsiteX418" fmla="*/ 16517880 w 18982931"/>
              <a:gd name="connsiteY418" fmla="*/ 3237037 h 4449429"/>
              <a:gd name="connsiteX419" fmla="*/ 16517880 w 18982931"/>
              <a:gd name="connsiteY419" fmla="*/ 2632790 h 4449429"/>
              <a:gd name="connsiteX420" fmla="*/ 1596781 w 18982931"/>
              <a:gd name="connsiteY420" fmla="*/ 2622561 h 4449429"/>
              <a:gd name="connsiteX421" fmla="*/ 1596781 w 18982931"/>
              <a:gd name="connsiteY421" fmla="*/ 2668261 h 4449429"/>
              <a:gd name="connsiteX422" fmla="*/ 1805629 w 18982931"/>
              <a:gd name="connsiteY422" fmla="*/ 2668261 h 4449429"/>
              <a:gd name="connsiteX423" fmla="*/ 1805629 w 18982931"/>
              <a:gd name="connsiteY423" fmla="*/ 2622561 h 4449429"/>
              <a:gd name="connsiteX424" fmla="*/ 1596781 w 18982931"/>
              <a:gd name="connsiteY424" fmla="*/ 2530932 h 4449429"/>
              <a:gd name="connsiteX425" fmla="*/ 1596781 w 18982931"/>
              <a:gd name="connsiteY425" fmla="*/ 2576632 h 4449429"/>
              <a:gd name="connsiteX426" fmla="*/ 1805629 w 18982931"/>
              <a:gd name="connsiteY426" fmla="*/ 2576632 h 4449429"/>
              <a:gd name="connsiteX427" fmla="*/ 1805629 w 18982931"/>
              <a:gd name="connsiteY427" fmla="*/ 2530932 h 4449429"/>
              <a:gd name="connsiteX428" fmla="*/ 1596781 w 18982931"/>
              <a:gd name="connsiteY428" fmla="*/ 2439301 h 4449429"/>
              <a:gd name="connsiteX429" fmla="*/ 1596781 w 18982931"/>
              <a:gd name="connsiteY429" fmla="*/ 2485002 h 4449429"/>
              <a:gd name="connsiteX430" fmla="*/ 1805629 w 18982931"/>
              <a:gd name="connsiteY430" fmla="*/ 2485002 h 4449429"/>
              <a:gd name="connsiteX431" fmla="*/ 1805629 w 18982931"/>
              <a:gd name="connsiteY431" fmla="*/ 2439301 h 4449429"/>
              <a:gd name="connsiteX432" fmla="*/ 17217171 w 18982931"/>
              <a:gd name="connsiteY432" fmla="*/ 2397981 h 4449429"/>
              <a:gd name="connsiteX433" fmla="*/ 17217171 w 18982931"/>
              <a:gd name="connsiteY433" fmla="*/ 2434557 h 4449429"/>
              <a:gd name="connsiteX434" fmla="*/ 17582931 w 18982931"/>
              <a:gd name="connsiteY434" fmla="*/ 2434557 h 4449429"/>
              <a:gd name="connsiteX435" fmla="*/ 17582931 w 18982931"/>
              <a:gd name="connsiteY435" fmla="*/ 2397981 h 4449429"/>
              <a:gd name="connsiteX436" fmla="*/ 9762349 w 18982931"/>
              <a:gd name="connsiteY436" fmla="*/ 2057780 h 4449429"/>
              <a:gd name="connsiteX437" fmla="*/ 9762349 w 18982931"/>
              <a:gd name="connsiteY437" fmla="*/ 2266627 h 4449429"/>
              <a:gd name="connsiteX438" fmla="*/ 9808049 w 18982931"/>
              <a:gd name="connsiteY438" fmla="*/ 2266627 h 4449429"/>
              <a:gd name="connsiteX439" fmla="*/ 9808049 w 18982931"/>
              <a:gd name="connsiteY439" fmla="*/ 2057780 h 4449429"/>
              <a:gd name="connsiteX440" fmla="*/ 9670720 w 18982931"/>
              <a:gd name="connsiteY440" fmla="*/ 2057780 h 4449429"/>
              <a:gd name="connsiteX441" fmla="*/ 9670720 w 18982931"/>
              <a:gd name="connsiteY441" fmla="*/ 2266627 h 4449429"/>
              <a:gd name="connsiteX442" fmla="*/ 9716420 w 18982931"/>
              <a:gd name="connsiteY442" fmla="*/ 2266627 h 4449429"/>
              <a:gd name="connsiteX443" fmla="*/ 9716420 w 18982931"/>
              <a:gd name="connsiteY443" fmla="*/ 2057780 h 4449429"/>
              <a:gd name="connsiteX444" fmla="*/ 9579089 w 18982931"/>
              <a:gd name="connsiteY444" fmla="*/ 2057780 h 4449429"/>
              <a:gd name="connsiteX445" fmla="*/ 9579089 w 18982931"/>
              <a:gd name="connsiteY445" fmla="*/ 2266627 h 4449429"/>
              <a:gd name="connsiteX446" fmla="*/ 9624790 w 18982931"/>
              <a:gd name="connsiteY446" fmla="*/ 2266627 h 4449429"/>
              <a:gd name="connsiteX447" fmla="*/ 9624790 w 18982931"/>
              <a:gd name="connsiteY447" fmla="*/ 2057780 h 4449429"/>
              <a:gd name="connsiteX448" fmla="*/ 9487461 w 18982931"/>
              <a:gd name="connsiteY448" fmla="*/ 2057780 h 4449429"/>
              <a:gd name="connsiteX449" fmla="*/ 9487461 w 18982931"/>
              <a:gd name="connsiteY449" fmla="*/ 2266627 h 4449429"/>
              <a:gd name="connsiteX450" fmla="*/ 9533161 w 18982931"/>
              <a:gd name="connsiteY450" fmla="*/ 2266627 h 4449429"/>
              <a:gd name="connsiteX451" fmla="*/ 9533161 w 18982931"/>
              <a:gd name="connsiteY451" fmla="*/ 2057780 h 4449429"/>
              <a:gd name="connsiteX452" fmla="*/ 9395836 w 18982931"/>
              <a:gd name="connsiteY452" fmla="*/ 2057780 h 4449429"/>
              <a:gd name="connsiteX453" fmla="*/ 9395836 w 18982931"/>
              <a:gd name="connsiteY453" fmla="*/ 2266627 h 4449429"/>
              <a:gd name="connsiteX454" fmla="*/ 9441534 w 18982931"/>
              <a:gd name="connsiteY454" fmla="*/ 2266627 h 4449429"/>
              <a:gd name="connsiteX455" fmla="*/ 9441534 w 18982931"/>
              <a:gd name="connsiteY455" fmla="*/ 2057780 h 4449429"/>
              <a:gd name="connsiteX456" fmla="*/ 9304202 w 18982931"/>
              <a:gd name="connsiteY456" fmla="*/ 2057780 h 4449429"/>
              <a:gd name="connsiteX457" fmla="*/ 9304202 w 18982931"/>
              <a:gd name="connsiteY457" fmla="*/ 2266627 h 4449429"/>
              <a:gd name="connsiteX458" fmla="*/ 9349902 w 18982931"/>
              <a:gd name="connsiteY458" fmla="*/ 2266627 h 4449429"/>
              <a:gd name="connsiteX459" fmla="*/ 9349902 w 18982931"/>
              <a:gd name="connsiteY459" fmla="*/ 2057780 h 4449429"/>
              <a:gd name="connsiteX460" fmla="*/ 9212570 w 18982931"/>
              <a:gd name="connsiteY460" fmla="*/ 2057780 h 4449429"/>
              <a:gd name="connsiteX461" fmla="*/ 9212570 w 18982931"/>
              <a:gd name="connsiteY461" fmla="*/ 2266627 h 4449429"/>
              <a:gd name="connsiteX462" fmla="*/ 9258270 w 18982931"/>
              <a:gd name="connsiteY462" fmla="*/ 2266627 h 4449429"/>
              <a:gd name="connsiteX463" fmla="*/ 9258270 w 18982931"/>
              <a:gd name="connsiteY463" fmla="*/ 2057780 h 4449429"/>
              <a:gd name="connsiteX464" fmla="*/ 14092702 w 18982931"/>
              <a:gd name="connsiteY464" fmla="*/ 1859157 h 4449429"/>
              <a:gd name="connsiteX465" fmla="*/ 14092702 w 18982931"/>
              <a:gd name="connsiteY465" fmla="*/ 1895733 h 4449429"/>
              <a:gd name="connsiteX466" fmla="*/ 14458462 w 18982931"/>
              <a:gd name="connsiteY466" fmla="*/ 1895733 h 4449429"/>
              <a:gd name="connsiteX467" fmla="*/ 14458462 w 18982931"/>
              <a:gd name="connsiteY467" fmla="*/ 1859157 h 4449429"/>
              <a:gd name="connsiteX468" fmla="*/ 17871603 w 18982931"/>
              <a:gd name="connsiteY468" fmla="*/ 1806939 h 4449429"/>
              <a:gd name="connsiteX469" fmla="*/ 17871603 w 18982931"/>
              <a:gd name="connsiteY469" fmla="*/ 1809649 h 4449429"/>
              <a:gd name="connsiteX470" fmla="*/ 17871627 w 18982931"/>
              <a:gd name="connsiteY470" fmla="*/ 1809649 h 4449429"/>
              <a:gd name="connsiteX471" fmla="*/ 18172695 w 18982931"/>
              <a:gd name="connsiteY471" fmla="*/ 1733739 h 4449429"/>
              <a:gd name="connsiteX472" fmla="*/ 18172695 w 18982931"/>
              <a:gd name="connsiteY472" fmla="*/ 1870899 h 4449429"/>
              <a:gd name="connsiteX473" fmla="*/ 18209271 w 18982931"/>
              <a:gd name="connsiteY473" fmla="*/ 1870899 h 4449429"/>
              <a:gd name="connsiteX474" fmla="*/ 18209271 w 18982931"/>
              <a:gd name="connsiteY474" fmla="*/ 1733739 h 4449429"/>
              <a:gd name="connsiteX475" fmla="*/ 18104295 w 18982931"/>
              <a:gd name="connsiteY475" fmla="*/ 1733739 h 4449429"/>
              <a:gd name="connsiteX476" fmla="*/ 18104295 w 18982931"/>
              <a:gd name="connsiteY476" fmla="*/ 1870899 h 4449429"/>
              <a:gd name="connsiteX477" fmla="*/ 18140871 w 18982931"/>
              <a:gd name="connsiteY477" fmla="*/ 1870899 h 4449429"/>
              <a:gd name="connsiteX478" fmla="*/ 18140871 w 18982931"/>
              <a:gd name="connsiteY478" fmla="*/ 1733739 h 4449429"/>
              <a:gd name="connsiteX479" fmla="*/ 18035895 w 18982931"/>
              <a:gd name="connsiteY479" fmla="*/ 1733739 h 4449429"/>
              <a:gd name="connsiteX480" fmla="*/ 18035895 w 18982931"/>
              <a:gd name="connsiteY480" fmla="*/ 1870899 h 4449429"/>
              <a:gd name="connsiteX481" fmla="*/ 18072471 w 18982931"/>
              <a:gd name="connsiteY481" fmla="*/ 1870899 h 4449429"/>
              <a:gd name="connsiteX482" fmla="*/ 18072471 w 18982931"/>
              <a:gd name="connsiteY482" fmla="*/ 1733739 h 4449429"/>
              <a:gd name="connsiteX483" fmla="*/ 17967493 w 18982931"/>
              <a:gd name="connsiteY483" fmla="*/ 1733739 h 4449429"/>
              <a:gd name="connsiteX484" fmla="*/ 17967493 w 18982931"/>
              <a:gd name="connsiteY484" fmla="*/ 1870899 h 4449429"/>
              <a:gd name="connsiteX485" fmla="*/ 18004069 w 18982931"/>
              <a:gd name="connsiteY485" fmla="*/ 1870899 h 4449429"/>
              <a:gd name="connsiteX486" fmla="*/ 18004069 w 18982931"/>
              <a:gd name="connsiteY486" fmla="*/ 1733739 h 4449429"/>
              <a:gd name="connsiteX487" fmla="*/ 14251161 w 18982931"/>
              <a:gd name="connsiteY487" fmla="*/ 868400 h 4449429"/>
              <a:gd name="connsiteX488" fmla="*/ 14251161 w 18982931"/>
              <a:gd name="connsiteY488" fmla="*/ 1005560 h 4449429"/>
              <a:gd name="connsiteX489" fmla="*/ 14287737 w 18982931"/>
              <a:gd name="connsiteY489" fmla="*/ 1005560 h 4449429"/>
              <a:gd name="connsiteX490" fmla="*/ 14287737 w 18982931"/>
              <a:gd name="connsiteY490" fmla="*/ 868400 h 4449429"/>
              <a:gd name="connsiteX491" fmla="*/ 14182760 w 18982931"/>
              <a:gd name="connsiteY491" fmla="*/ 868400 h 4449429"/>
              <a:gd name="connsiteX492" fmla="*/ 14182760 w 18982931"/>
              <a:gd name="connsiteY492" fmla="*/ 1005560 h 4449429"/>
              <a:gd name="connsiteX493" fmla="*/ 14219336 w 18982931"/>
              <a:gd name="connsiteY493" fmla="*/ 1005560 h 4449429"/>
              <a:gd name="connsiteX494" fmla="*/ 14219336 w 18982931"/>
              <a:gd name="connsiteY494" fmla="*/ 868400 h 4449429"/>
              <a:gd name="connsiteX495" fmla="*/ 14114359 w 18982931"/>
              <a:gd name="connsiteY495" fmla="*/ 868400 h 4449429"/>
              <a:gd name="connsiteX496" fmla="*/ 14114359 w 18982931"/>
              <a:gd name="connsiteY496" fmla="*/ 1005560 h 4449429"/>
              <a:gd name="connsiteX497" fmla="*/ 14150935 w 18982931"/>
              <a:gd name="connsiteY497" fmla="*/ 1005560 h 4449429"/>
              <a:gd name="connsiteX498" fmla="*/ 14150935 w 18982931"/>
              <a:gd name="connsiteY498" fmla="*/ 868400 h 4449429"/>
              <a:gd name="connsiteX499" fmla="*/ 4788216 w 18982931"/>
              <a:gd name="connsiteY499" fmla="*/ 807315 h 4449429"/>
              <a:gd name="connsiteX500" fmla="*/ 4788216 w 18982931"/>
              <a:gd name="connsiteY500" fmla="*/ 944475 h 4449429"/>
              <a:gd name="connsiteX501" fmla="*/ 4824792 w 18982931"/>
              <a:gd name="connsiteY501" fmla="*/ 944475 h 4449429"/>
              <a:gd name="connsiteX502" fmla="*/ 4824792 w 18982931"/>
              <a:gd name="connsiteY502" fmla="*/ 807315 h 4449429"/>
              <a:gd name="connsiteX503" fmla="*/ 4719815 w 18982931"/>
              <a:gd name="connsiteY503" fmla="*/ 807315 h 4449429"/>
              <a:gd name="connsiteX504" fmla="*/ 4719815 w 18982931"/>
              <a:gd name="connsiteY504" fmla="*/ 944475 h 4449429"/>
              <a:gd name="connsiteX505" fmla="*/ 4756391 w 18982931"/>
              <a:gd name="connsiteY505" fmla="*/ 944475 h 4449429"/>
              <a:gd name="connsiteX506" fmla="*/ 4756391 w 18982931"/>
              <a:gd name="connsiteY506" fmla="*/ 807315 h 4449429"/>
              <a:gd name="connsiteX507" fmla="*/ 4651414 w 18982931"/>
              <a:gd name="connsiteY507" fmla="*/ 807315 h 4449429"/>
              <a:gd name="connsiteX508" fmla="*/ 4651414 w 18982931"/>
              <a:gd name="connsiteY508" fmla="*/ 944475 h 4449429"/>
              <a:gd name="connsiteX509" fmla="*/ 4687992 w 18982931"/>
              <a:gd name="connsiteY509" fmla="*/ 944475 h 4449429"/>
              <a:gd name="connsiteX510" fmla="*/ 4687992 w 18982931"/>
              <a:gd name="connsiteY510" fmla="*/ 807315 h 4449429"/>
              <a:gd name="connsiteX511" fmla="*/ 2212838 w 18982931"/>
              <a:gd name="connsiteY511" fmla="*/ 748887 h 4449429"/>
              <a:gd name="connsiteX512" fmla="*/ 2212838 w 18982931"/>
              <a:gd name="connsiteY512" fmla="*/ 886047 h 4449429"/>
              <a:gd name="connsiteX513" fmla="*/ 2249414 w 18982931"/>
              <a:gd name="connsiteY513" fmla="*/ 886047 h 4449429"/>
              <a:gd name="connsiteX514" fmla="*/ 2249414 w 18982931"/>
              <a:gd name="connsiteY514" fmla="*/ 748887 h 4449429"/>
              <a:gd name="connsiteX515" fmla="*/ 2144438 w 18982931"/>
              <a:gd name="connsiteY515" fmla="*/ 748887 h 4449429"/>
              <a:gd name="connsiteX516" fmla="*/ 2144438 w 18982931"/>
              <a:gd name="connsiteY516" fmla="*/ 886047 h 4449429"/>
              <a:gd name="connsiteX517" fmla="*/ 2181014 w 18982931"/>
              <a:gd name="connsiteY517" fmla="*/ 886047 h 4449429"/>
              <a:gd name="connsiteX518" fmla="*/ 2181014 w 18982931"/>
              <a:gd name="connsiteY518" fmla="*/ 748887 h 4449429"/>
              <a:gd name="connsiteX519" fmla="*/ 2076037 w 18982931"/>
              <a:gd name="connsiteY519" fmla="*/ 748887 h 4449429"/>
              <a:gd name="connsiteX520" fmla="*/ 2076037 w 18982931"/>
              <a:gd name="connsiteY520" fmla="*/ 886047 h 4449429"/>
              <a:gd name="connsiteX521" fmla="*/ 2112612 w 18982931"/>
              <a:gd name="connsiteY521" fmla="*/ 886047 h 4449429"/>
              <a:gd name="connsiteX522" fmla="*/ 2112612 w 18982931"/>
              <a:gd name="connsiteY522" fmla="*/ 748887 h 4449429"/>
              <a:gd name="connsiteX523" fmla="*/ 2007635 w 18982931"/>
              <a:gd name="connsiteY523" fmla="*/ 748887 h 4449429"/>
              <a:gd name="connsiteX524" fmla="*/ 2007635 w 18982931"/>
              <a:gd name="connsiteY524" fmla="*/ 886047 h 4449429"/>
              <a:gd name="connsiteX525" fmla="*/ 2044211 w 18982931"/>
              <a:gd name="connsiteY525" fmla="*/ 886047 h 4449429"/>
              <a:gd name="connsiteX526" fmla="*/ 2044211 w 18982931"/>
              <a:gd name="connsiteY526" fmla="*/ 748887 h 4449429"/>
              <a:gd name="connsiteX527" fmla="*/ 17088019 w 18982931"/>
              <a:gd name="connsiteY527" fmla="*/ 737716 h 4449429"/>
              <a:gd name="connsiteX528" fmla="*/ 17088019 w 18982931"/>
              <a:gd name="connsiteY528" fmla="*/ 825107 h 4449429"/>
              <a:gd name="connsiteX529" fmla="*/ 17124595 w 18982931"/>
              <a:gd name="connsiteY529" fmla="*/ 825107 h 4449429"/>
              <a:gd name="connsiteX530" fmla="*/ 17124595 w 18982931"/>
              <a:gd name="connsiteY530" fmla="*/ 737716 h 4449429"/>
              <a:gd name="connsiteX531" fmla="*/ 17021803 w 18982931"/>
              <a:gd name="connsiteY531" fmla="*/ 737716 h 4449429"/>
              <a:gd name="connsiteX532" fmla="*/ 17021803 w 18982931"/>
              <a:gd name="connsiteY532" fmla="*/ 825107 h 4449429"/>
              <a:gd name="connsiteX533" fmla="*/ 17058379 w 18982931"/>
              <a:gd name="connsiteY533" fmla="*/ 825107 h 4449429"/>
              <a:gd name="connsiteX534" fmla="*/ 17058379 w 18982931"/>
              <a:gd name="connsiteY534" fmla="*/ 737716 h 4449429"/>
              <a:gd name="connsiteX535" fmla="*/ 16955591 w 18982931"/>
              <a:gd name="connsiteY535" fmla="*/ 737716 h 4449429"/>
              <a:gd name="connsiteX536" fmla="*/ 16955591 w 18982931"/>
              <a:gd name="connsiteY536" fmla="*/ 825107 h 4449429"/>
              <a:gd name="connsiteX537" fmla="*/ 16992167 w 18982931"/>
              <a:gd name="connsiteY537" fmla="*/ 825107 h 4449429"/>
              <a:gd name="connsiteX538" fmla="*/ 16992167 w 18982931"/>
              <a:gd name="connsiteY538" fmla="*/ 737716 h 4449429"/>
              <a:gd name="connsiteX539" fmla="*/ 16889375 w 18982931"/>
              <a:gd name="connsiteY539" fmla="*/ 737716 h 4449429"/>
              <a:gd name="connsiteX540" fmla="*/ 16889375 w 18982931"/>
              <a:gd name="connsiteY540" fmla="*/ 825107 h 4449429"/>
              <a:gd name="connsiteX541" fmla="*/ 16925951 w 18982931"/>
              <a:gd name="connsiteY541" fmla="*/ 825107 h 4449429"/>
              <a:gd name="connsiteX542" fmla="*/ 16925951 w 18982931"/>
              <a:gd name="connsiteY542" fmla="*/ 737716 h 4449429"/>
              <a:gd name="connsiteX543" fmla="*/ 16823163 w 18982931"/>
              <a:gd name="connsiteY543" fmla="*/ 737716 h 4449429"/>
              <a:gd name="connsiteX544" fmla="*/ 16823163 w 18982931"/>
              <a:gd name="connsiteY544" fmla="*/ 825107 h 4449429"/>
              <a:gd name="connsiteX545" fmla="*/ 16859739 w 18982931"/>
              <a:gd name="connsiteY545" fmla="*/ 825107 h 4449429"/>
              <a:gd name="connsiteX546" fmla="*/ 16859739 w 18982931"/>
              <a:gd name="connsiteY546" fmla="*/ 737716 h 4449429"/>
              <a:gd name="connsiteX547" fmla="*/ 16756948 w 18982931"/>
              <a:gd name="connsiteY547" fmla="*/ 737716 h 4449429"/>
              <a:gd name="connsiteX548" fmla="*/ 16756948 w 18982931"/>
              <a:gd name="connsiteY548" fmla="*/ 825107 h 4449429"/>
              <a:gd name="connsiteX549" fmla="*/ 16793523 w 18982931"/>
              <a:gd name="connsiteY549" fmla="*/ 825107 h 4449429"/>
              <a:gd name="connsiteX550" fmla="*/ 16793523 w 18982931"/>
              <a:gd name="connsiteY550" fmla="*/ 737716 h 4449429"/>
              <a:gd name="connsiteX551" fmla="*/ 13739104 w 18982931"/>
              <a:gd name="connsiteY551" fmla="*/ 0 h 4449429"/>
              <a:gd name="connsiteX552" fmla="*/ 13842002 w 18982931"/>
              <a:gd name="connsiteY552" fmla="*/ 0 h 4449429"/>
              <a:gd name="connsiteX553" fmla="*/ 13883163 w 18982931"/>
              <a:gd name="connsiteY553" fmla="*/ 428067 h 4449429"/>
              <a:gd name="connsiteX554" fmla="*/ 13883163 w 18982931"/>
              <a:gd name="connsiteY554" fmla="*/ 456882 h 4449429"/>
              <a:gd name="connsiteX555" fmla="*/ 13907863 w 18982931"/>
              <a:gd name="connsiteY555" fmla="*/ 954919 h 4449429"/>
              <a:gd name="connsiteX556" fmla="*/ 13911978 w 18982931"/>
              <a:gd name="connsiteY556" fmla="*/ 1679340 h 4449429"/>
              <a:gd name="connsiteX557" fmla="*/ 13916091 w 18982931"/>
              <a:gd name="connsiteY557" fmla="*/ 2058015 h 4449429"/>
              <a:gd name="connsiteX558" fmla="*/ 13936673 w 18982931"/>
              <a:gd name="connsiteY558" fmla="*/ 2086829 h 4449429"/>
              <a:gd name="connsiteX559" fmla="*/ 13953138 w 18982931"/>
              <a:gd name="connsiteY559" fmla="*/ 2058015 h 4449429"/>
              <a:gd name="connsiteX560" fmla="*/ 13953138 w 18982931"/>
              <a:gd name="connsiteY560" fmla="*/ 1955115 h 4449429"/>
              <a:gd name="connsiteX561" fmla="*/ 13965483 w 18982931"/>
              <a:gd name="connsiteY561" fmla="*/ 1922188 h 4449429"/>
              <a:gd name="connsiteX562" fmla="*/ 13986066 w 18982931"/>
              <a:gd name="connsiteY562" fmla="*/ 1876909 h 4449429"/>
              <a:gd name="connsiteX563" fmla="*/ 13986066 w 18982931"/>
              <a:gd name="connsiteY563" fmla="*/ 1625834 h 4449429"/>
              <a:gd name="connsiteX564" fmla="*/ 14051922 w 18982931"/>
              <a:gd name="connsiteY564" fmla="*/ 1617602 h 4449429"/>
              <a:gd name="connsiteX565" fmla="*/ 14047992 w 18982931"/>
              <a:gd name="connsiteY565" fmla="*/ 1005560 h 4449429"/>
              <a:gd name="connsiteX566" fmla="*/ 14082534 w 18982931"/>
              <a:gd name="connsiteY566" fmla="*/ 1005560 h 4449429"/>
              <a:gd name="connsiteX567" fmla="*/ 14082534 w 18982931"/>
              <a:gd name="connsiteY567" fmla="*/ 868400 h 4449429"/>
              <a:gd name="connsiteX568" fmla="*/ 14047111 w 18982931"/>
              <a:gd name="connsiteY568" fmla="*/ 868400 h 4449429"/>
              <a:gd name="connsiteX569" fmla="*/ 14046442 w 18982931"/>
              <a:gd name="connsiteY569" fmla="*/ 764191 h 4449429"/>
              <a:gd name="connsiteX570" fmla="*/ 14187749 w 18982931"/>
              <a:gd name="connsiteY570" fmla="*/ 436300 h 4449429"/>
              <a:gd name="connsiteX571" fmla="*/ 14212445 w 18982931"/>
              <a:gd name="connsiteY571" fmla="*/ 411603 h 4449429"/>
              <a:gd name="connsiteX572" fmla="*/ 14410015 w 18982931"/>
              <a:gd name="connsiteY572" fmla="*/ 444532 h 4449429"/>
              <a:gd name="connsiteX573" fmla="*/ 14442947 w 18982931"/>
              <a:gd name="connsiteY573" fmla="*/ 275776 h 4449429"/>
              <a:gd name="connsiteX574" fmla="*/ 14479990 w 18982931"/>
              <a:gd name="connsiteY574" fmla="*/ 246961 h 4449429"/>
              <a:gd name="connsiteX575" fmla="*/ 14517032 w 18982931"/>
              <a:gd name="connsiteY575" fmla="*/ 271658 h 4449429"/>
              <a:gd name="connsiteX576" fmla="*/ 14574655 w 18982931"/>
              <a:gd name="connsiteY576" fmla="*/ 522739 h 4449429"/>
              <a:gd name="connsiteX577" fmla="*/ 14603469 w 18982931"/>
              <a:gd name="connsiteY577" fmla="*/ 1123678 h 4449429"/>
              <a:gd name="connsiteX578" fmla="*/ 14603469 w 18982931"/>
              <a:gd name="connsiteY578" fmla="*/ 1617602 h 4449429"/>
              <a:gd name="connsiteX579" fmla="*/ 14595237 w 18982931"/>
              <a:gd name="connsiteY579" fmla="*/ 1683457 h 4449429"/>
              <a:gd name="connsiteX580" fmla="*/ 14607589 w 18982931"/>
              <a:gd name="connsiteY580" fmla="*/ 1753429 h 4449429"/>
              <a:gd name="connsiteX581" fmla="*/ 14656976 w 18982931"/>
              <a:gd name="connsiteY581" fmla="*/ 1753429 h 4449429"/>
              <a:gd name="connsiteX582" fmla="*/ 14706369 w 18982931"/>
              <a:gd name="connsiteY582" fmla="*/ 1568210 h 4449429"/>
              <a:gd name="connsiteX583" fmla="*/ 14722833 w 18982931"/>
              <a:gd name="connsiteY583" fmla="*/ 1568210 h 4449429"/>
              <a:gd name="connsiteX584" fmla="*/ 14768111 w 18982931"/>
              <a:gd name="connsiteY584" fmla="*/ 1753429 h 4449429"/>
              <a:gd name="connsiteX585" fmla="*/ 14875128 w 18982931"/>
              <a:gd name="connsiteY585" fmla="*/ 1753429 h 4449429"/>
              <a:gd name="connsiteX586" fmla="*/ 14883360 w 18982931"/>
              <a:gd name="connsiteY586" fmla="*/ 1827516 h 4449429"/>
              <a:gd name="connsiteX587" fmla="*/ 14940984 w 18982931"/>
              <a:gd name="connsiteY587" fmla="*/ 1827516 h 4449429"/>
              <a:gd name="connsiteX588" fmla="*/ 15019191 w 18982931"/>
              <a:gd name="connsiteY588" fmla="*/ 1625834 h 4449429"/>
              <a:gd name="connsiteX589" fmla="*/ 15043883 w 18982931"/>
              <a:gd name="connsiteY589" fmla="*/ 1090750 h 4449429"/>
              <a:gd name="connsiteX590" fmla="*/ 15134436 w 18982931"/>
              <a:gd name="connsiteY590" fmla="*/ 1000197 h 4449429"/>
              <a:gd name="connsiteX591" fmla="*/ 15212643 w 18982931"/>
              <a:gd name="connsiteY591" fmla="*/ 1078400 h 4449429"/>
              <a:gd name="connsiteX592" fmla="*/ 15212643 w 18982931"/>
              <a:gd name="connsiteY592" fmla="*/ 1152488 h 4449429"/>
              <a:gd name="connsiteX593" fmla="*/ 15224993 w 18982931"/>
              <a:gd name="connsiteY593" fmla="*/ 1119560 h 4449429"/>
              <a:gd name="connsiteX594" fmla="*/ 15237338 w 18982931"/>
              <a:gd name="connsiteY594" fmla="*/ 563899 h 4449429"/>
              <a:gd name="connsiteX595" fmla="*/ 15290845 w 18982931"/>
              <a:gd name="connsiteY595" fmla="*/ 382793 h 4449429"/>
              <a:gd name="connsiteX596" fmla="*/ 15323772 w 18982931"/>
              <a:gd name="connsiteY596" fmla="*/ 300473 h 4449429"/>
              <a:gd name="connsiteX597" fmla="*/ 15364932 w 18982931"/>
              <a:gd name="connsiteY597" fmla="*/ 259313 h 4449429"/>
              <a:gd name="connsiteX598" fmla="*/ 15389634 w 18982931"/>
              <a:gd name="connsiteY598" fmla="*/ 296354 h 4449429"/>
              <a:gd name="connsiteX599" fmla="*/ 15401979 w 18982931"/>
              <a:gd name="connsiteY599" fmla="*/ 411603 h 4449429"/>
              <a:gd name="connsiteX600" fmla="*/ 15451371 w 18982931"/>
              <a:gd name="connsiteY600" fmla="*/ 703843 h 4449429"/>
              <a:gd name="connsiteX601" fmla="*/ 15455486 w 18982931"/>
              <a:gd name="connsiteY601" fmla="*/ 1173070 h 4449429"/>
              <a:gd name="connsiteX602" fmla="*/ 15455486 w 18982931"/>
              <a:gd name="connsiteY602" fmla="*/ 1238927 h 4449429"/>
              <a:gd name="connsiteX603" fmla="*/ 15727143 w 18982931"/>
              <a:gd name="connsiteY603" fmla="*/ 1238927 h 4449429"/>
              <a:gd name="connsiteX604" fmla="*/ 15727143 w 18982931"/>
              <a:gd name="connsiteY604" fmla="*/ 1465306 h 4449429"/>
              <a:gd name="connsiteX605" fmla="*/ 15772422 w 18982931"/>
              <a:gd name="connsiteY605" fmla="*/ 1469425 h 4449429"/>
              <a:gd name="connsiteX606" fmla="*/ 15850624 w 18982931"/>
              <a:gd name="connsiteY606" fmla="*/ 1551745 h 4449429"/>
              <a:gd name="connsiteX607" fmla="*/ 15850624 w 18982931"/>
              <a:gd name="connsiteY607" fmla="*/ 2224712 h 4449429"/>
              <a:gd name="connsiteX608" fmla="*/ 15923336 w 18982931"/>
              <a:gd name="connsiteY608" fmla="*/ 2224712 h 4449429"/>
              <a:gd name="connsiteX609" fmla="*/ 15924718 w 18982931"/>
              <a:gd name="connsiteY609" fmla="*/ 2177381 h 4449429"/>
              <a:gd name="connsiteX610" fmla="*/ 15982338 w 18982931"/>
              <a:gd name="connsiteY610" fmla="*/ 2103294 h 4449429"/>
              <a:gd name="connsiteX611" fmla="*/ 15986455 w 18982931"/>
              <a:gd name="connsiteY611" fmla="*/ 2045669 h 4449429"/>
              <a:gd name="connsiteX612" fmla="*/ 16002920 w 18982931"/>
              <a:gd name="connsiteY612" fmla="*/ 2033319 h 4449429"/>
              <a:gd name="connsiteX613" fmla="*/ 16015265 w 18982931"/>
              <a:gd name="connsiteY613" fmla="*/ 2041550 h 4449429"/>
              <a:gd name="connsiteX614" fmla="*/ 16056425 w 18982931"/>
              <a:gd name="connsiteY614" fmla="*/ 2210310 h 4449429"/>
              <a:gd name="connsiteX615" fmla="*/ 16056425 w 18982931"/>
              <a:gd name="connsiteY615" fmla="*/ 2276166 h 4449429"/>
              <a:gd name="connsiteX616" fmla="*/ 16077008 w 18982931"/>
              <a:gd name="connsiteY616" fmla="*/ 2276166 h 4449429"/>
              <a:gd name="connsiteX617" fmla="*/ 16097587 w 18982931"/>
              <a:gd name="connsiteY617" fmla="*/ 1938652 h 4449429"/>
              <a:gd name="connsiteX618" fmla="*/ 16122282 w 18982931"/>
              <a:gd name="connsiteY618" fmla="*/ 1934533 h 4449429"/>
              <a:gd name="connsiteX619" fmla="*/ 16155210 w 18982931"/>
              <a:gd name="connsiteY619" fmla="*/ 1938652 h 4449429"/>
              <a:gd name="connsiteX620" fmla="*/ 16155210 w 18982931"/>
              <a:gd name="connsiteY620" fmla="*/ 2272048 h 4449429"/>
              <a:gd name="connsiteX621" fmla="*/ 16175792 w 18982931"/>
              <a:gd name="connsiteY621" fmla="*/ 2276166 h 4449429"/>
              <a:gd name="connsiteX622" fmla="*/ 16192257 w 18982931"/>
              <a:gd name="connsiteY622" fmla="*/ 2243238 h 4449429"/>
              <a:gd name="connsiteX623" fmla="*/ 16192257 w 18982931"/>
              <a:gd name="connsiteY623" fmla="*/ 1992158 h 4449429"/>
              <a:gd name="connsiteX624" fmla="*/ 16192257 w 18982931"/>
              <a:gd name="connsiteY624" fmla="*/ 1774011 h 4449429"/>
              <a:gd name="connsiteX625" fmla="*/ 16488610 w 18982931"/>
              <a:gd name="connsiteY625" fmla="*/ 1774011 h 4449429"/>
              <a:gd name="connsiteX626" fmla="*/ 16538004 w 18982931"/>
              <a:gd name="connsiteY626" fmla="*/ 1823403 h 4449429"/>
              <a:gd name="connsiteX627" fmla="*/ 16538004 w 18982931"/>
              <a:gd name="connsiteY627" fmla="*/ 2029205 h 4449429"/>
              <a:gd name="connsiteX628" fmla="*/ 16550349 w 18982931"/>
              <a:gd name="connsiteY628" fmla="*/ 2033319 h 4449429"/>
              <a:gd name="connsiteX629" fmla="*/ 16566812 w 18982931"/>
              <a:gd name="connsiteY629" fmla="*/ 1992158 h 4449429"/>
              <a:gd name="connsiteX630" fmla="*/ 16570932 w 18982931"/>
              <a:gd name="connsiteY630" fmla="*/ 1695804 h 4449429"/>
              <a:gd name="connsiteX631" fmla="*/ 16566812 w 18982931"/>
              <a:gd name="connsiteY631" fmla="*/ 773813 h 4449429"/>
              <a:gd name="connsiteX632" fmla="*/ 16636788 w 18982931"/>
              <a:gd name="connsiteY632" fmla="*/ 646219 h 4449429"/>
              <a:gd name="connsiteX633" fmla="*/ 16723226 w 18982931"/>
              <a:gd name="connsiteY633" fmla="*/ 514506 h 4449429"/>
              <a:gd name="connsiteX634" fmla="*/ 16743805 w 18982931"/>
              <a:gd name="connsiteY634" fmla="*/ 481577 h 4449429"/>
              <a:gd name="connsiteX635" fmla="*/ 16817899 w 18982931"/>
              <a:gd name="connsiteY635" fmla="*/ 329283 h 4449429"/>
              <a:gd name="connsiteX636" fmla="*/ 16842595 w 18982931"/>
              <a:gd name="connsiteY636" fmla="*/ 275776 h 4449429"/>
              <a:gd name="connsiteX637" fmla="*/ 16859059 w 18982931"/>
              <a:gd name="connsiteY637" fmla="*/ 279891 h 4449429"/>
              <a:gd name="connsiteX638" fmla="*/ 16859059 w 18982931"/>
              <a:gd name="connsiteY638" fmla="*/ 337515 h 4449429"/>
              <a:gd name="connsiteX639" fmla="*/ 16867291 w 18982931"/>
              <a:gd name="connsiteY639" fmla="*/ 382793 h 4449429"/>
              <a:gd name="connsiteX640" fmla="*/ 16966075 w 18982931"/>
              <a:gd name="connsiteY640" fmla="*/ 436300 h 4449429"/>
              <a:gd name="connsiteX641" fmla="*/ 17031935 w 18982931"/>
              <a:gd name="connsiteY641" fmla="*/ 526852 h 4449429"/>
              <a:gd name="connsiteX642" fmla="*/ 17031935 w 18982931"/>
              <a:gd name="connsiteY642" fmla="*/ 596826 h 4449429"/>
              <a:gd name="connsiteX643" fmla="*/ 17060743 w 18982931"/>
              <a:gd name="connsiteY643" fmla="*/ 600941 h 4449429"/>
              <a:gd name="connsiteX644" fmla="*/ 17147183 w 18982931"/>
              <a:gd name="connsiteY644" fmla="*/ 691493 h 4449429"/>
              <a:gd name="connsiteX645" fmla="*/ 17147219 w 18982931"/>
              <a:gd name="connsiteY645" fmla="*/ 704240 h 4449429"/>
              <a:gd name="connsiteX646" fmla="*/ 17148515 w 18982931"/>
              <a:gd name="connsiteY646" fmla="*/ 704240 h 4449429"/>
              <a:gd name="connsiteX647" fmla="*/ 17148515 w 18982931"/>
              <a:gd name="connsiteY647" fmla="*/ 880086 h 4449429"/>
              <a:gd name="connsiteX648" fmla="*/ 17147731 w 18982931"/>
              <a:gd name="connsiteY648" fmla="*/ 880086 h 4449429"/>
              <a:gd name="connsiteX649" fmla="*/ 17151295 w 18982931"/>
              <a:gd name="connsiteY649" fmla="*/ 2103294 h 4449429"/>
              <a:gd name="connsiteX650" fmla="*/ 17151295 w 18982931"/>
              <a:gd name="connsiteY650" fmla="*/ 2152686 h 4449429"/>
              <a:gd name="connsiteX651" fmla="*/ 17225383 w 18982931"/>
              <a:gd name="connsiteY651" fmla="*/ 2152686 h 4449429"/>
              <a:gd name="connsiteX652" fmla="*/ 17225383 w 18982931"/>
              <a:gd name="connsiteY652" fmla="*/ 1811053 h 4449429"/>
              <a:gd name="connsiteX653" fmla="*/ 17307703 w 18982931"/>
              <a:gd name="connsiteY653" fmla="*/ 1757546 h 4449429"/>
              <a:gd name="connsiteX654" fmla="*/ 17307703 w 18982931"/>
              <a:gd name="connsiteY654" fmla="*/ 1889260 h 4449429"/>
              <a:gd name="connsiteX655" fmla="*/ 17336519 w 18982931"/>
              <a:gd name="connsiteY655" fmla="*/ 1926302 h 4449429"/>
              <a:gd name="connsiteX656" fmla="*/ 17381799 w 18982931"/>
              <a:gd name="connsiteY656" fmla="*/ 1975695 h 4449429"/>
              <a:gd name="connsiteX657" fmla="*/ 17381799 w 18982931"/>
              <a:gd name="connsiteY657" fmla="*/ 2165031 h 4449429"/>
              <a:gd name="connsiteX658" fmla="*/ 17562899 w 18982931"/>
              <a:gd name="connsiteY658" fmla="*/ 2165031 h 4449429"/>
              <a:gd name="connsiteX659" fmla="*/ 17562899 w 18982931"/>
              <a:gd name="connsiteY659" fmla="*/ 2329673 h 4449429"/>
              <a:gd name="connsiteX660" fmla="*/ 17575251 w 18982931"/>
              <a:gd name="connsiteY660" fmla="*/ 2329673 h 4449429"/>
              <a:gd name="connsiteX661" fmla="*/ 17575251 w 18982931"/>
              <a:gd name="connsiteY661" fmla="*/ 2127989 h 4449429"/>
              <a:gd name="connsiteX662" fmla="*/ 17591711 w 18982931"/>
              <a:gd name="connsiteY662" fmla="*/ 1609370 h 4449429"/>
              <a:gd name="connsiteX663" fmla="*/ 17604059 w 18982931"/>
              <a:gd name="connsiteY663" fmla="*/ 1584673 h 4449429"/>
              <a:gd name="connsiteX664" fmla="*/ 17711083 w 18982931"/>
              <a:gd name="connsiteY664" fmla="*/ 1580555 h 4449429"/>
              <a:gd name="connsiteX665" fmla="*/ 17735775 w 18982931"/>
              <a:gd name="connsiteY665" fmla="*/ 1609370 h 4449429"/>
              <a:gd name="connsiteX666" fmla="*/ 17772819 w 18982931"/>
              <a:gd name="connsiteY666" fmla="*/ 1613483 h 4449429"/>
              <a:gd name="connsiteX667" fmla="*/ 17768699 w 18982931"/>
              <a:gd name="connsiteY667" fmla="*/ 1559977 h 4449429"/>
              <a:gd name="connsiteX668" fmla="*/ 17772819 w 18982931"/>
              <a:gd name="connsiteY668" fmla="*/ 1531163 h 4449429"/>
              <a:gd name="connsiteX669" fmla="*/ 17797515 w 18982931"/>
              <a:gd name="connsiteY669" fmla="*/ 1469425 h 4449429"/>
              <a:gd name="connsiteX670" fmla="*/ 17797515 w 18982931"/>
              <a:gd name="connsiteY670" fmla="*/ 1374754 h 4449429"/>
              <a:gd name="connsiteX671" fmla="*/ 17813979 w 18982931"/>
              <a:gd name="connsiteY671" fmla="*/ 1374754 h 4449429"/>
              <a:gd name="connsiteX672" fmla="*/ 17834559 w 18982931"/>
              <a:gd name="connsiteY672" fmla="*/ 1424146 h 4449429"/>
              <a:gd name="connsiteX673" fmla="*/ 17912763 w 18982931"/>
              <a:gd name="connsiteY673" fmla="*/ 1378872 h 4449429"/>
              <a:gd name="connsiteX674" fmla="*/ 18069171 w 18982931"/>
              <a:gd name="connsiteY674" fmla="*/ 1415914 h 4449429"/>
              <a:gd name="connsiteX675" fmla="*/ 18069171 w 18982931"/>
              <a:gd name="connsiteY675" fmla="*/ 1576442 h 4449429"/>
              <a:gd name="connsiteX676" fmla="*/ 18237927 w 18982931"/>
              <a:gd name="connsiteY676" fmla="*/ 1576442 h 4449429"/>
              <a:gd name="connsiteX677" fmla="*/ 18237927 w 18982931"/>
              <a:gd name="connsiteY677" fmla="*/ 1642297 h 4449429"/>
              <a:gd name="connsiteX678" fmla="*/ 18270859 w 18982931"/>
              <a:gd name="connsiteY678" fmla="*/ 1691690 h 4449429"/>
              <a:gd name="connsiteX679" fmla="*/ 18270859 w 18982931"/>
              <a:gd name="connsiteY679" fmla="*/ 1704036 h 4449429"/>
              <a:gd name="connsiteX680" fmla="*/ 18274975 w 18982931"/>
              <a:gd name="connsiteY680" fmla="*/ 1926302 h 4449429"/>
              <a:gd name="connsiteX681" fmla="*/ 18279087 w 18982931"/>
              <a:gd name="connsiteY681" fmla="*/ 1938652 h 4449429"/>
              <a:gd name="connsiteX682" fmla="*/ 18320247 w 18982931"/>
              <a:gd name="connsiteY682" fmla="*/ 1934533 h 4449429"/>
              <a:gd name="connsiteX683" fmla="*/ 18320247 w 18982931"/>
              <a:gd name="connsiteY683" fmla="*/ 1144256 h 4449429"/>
              <a:gd name="connsiteX684" fmla="*/ 18303783 w 18982931"/>
              <a:gd name="connsiteY684" fmla="*/ 1111328 h 4449429"/>
              <a:gd name="connsiteX685" fmla="*/ 18287323 w 18982931"/>
              <a:gd name="connsiteY685" fmla="*/ 1024893 h 4449429"/>
              <a:gd name="connsiteX686" fmla="*/ 18336711 w 18982931"/>
              <a:gd name="connsiteY686" fmla="*/ 1000197 h 4449429"/>
              <a:gd name="connsiteX687" fmla="*/ 18361407 w 18982931"/>
              <a:gd name="connsiteY687" fmla="*/ 996079 h 4449429"/>
              <a:gd name="connsiteX688" fmla="*/ 18373759 w 18982931"/>
              <a:gd name="connsiteY688" fmla="*/ 946687 h 4449429"/>
              <a:gd name="connsiteX689" fmla="*/ 18534287 w 18982931"/>
              <a:gd name="connsiteY689" fmla="*/ 946687 h 4449429"/>
              <a:gd name="connsiteX690" fmla="*/ 18563095 w 18982931"/>
              <a:gd name="connsiteY690" fmla="*/ 798510 h 4449429"/>
              <a:gd name="connsiteX691" fmla="*/ 18731851 w 18982931"/>
              <a:gd name="connsiteY691" fmla="*/ 806742 h 4449429"/>
              <a:gd name="connsiteX692" fmla="*/ 18773011 w 18982931"/>
              <a:gd name="connsiteY692" fmla="*/ 798510 h 4449429"/>
              <a:gd name="connsiteX693" fmla="*/ 18822407 w 18982931"/>
              <a:gd name="connsiteY693" fmla="*/ 893180 h 4449429"/>
              <a:gd name="connsiteX694" fmla="*/ 18822407 w 18982931"/>
              <a:gd name="connsiteY694" fmla="*/ 963151 h 4449429"/>
              <a:gd name="connsiteX695" fmla="*/ 18982931 w 18982931"/>
              <a:gd name="connsiteY695" fmla="*/ 983734 h 4449429"/>
              <a:gd name="connsiteX696" fmla="*/ 18982931 w 18982931"/>
              <a:gd name="connsiteY696" fmla="*/ 4449429 h 4449429"/>
              <a:gd name="connsiteX697" fmla="*/ 11998023 w 18982931"/>
              <a:gd name="connsiteY697" fmla="*/ 4449429 h 4449429"/>
              <a:gd name="connsiteX698" fmla="*/ 11995198 w 18982931"/>
              <a:gd name="connsiteY698" fmla="*/ 4429646 h 4449429"/>
              <a:gd name="connsiteX699" fmla="*/ 11992726 w 18982931"/>
              <a:gd name="connsiteY699" fmla="*/ 4449425 h 4449429"/>
              <a:gd name="connsiteX700" fmla="*/ 8153658 w 18982931"/>
              <a:gd name="connsiteY700" fmla="*/ 4449425 h 4449429"/>
              <a:gd name="connsiteX701" fmla="*/ 8153658 w 18982931"/>
              <a:gd name="connsiteY701" fmla="*/ 4449429 h 4449429"/>
              <a:gd name="connsiteX702" fmla="*/ 6861227 w 18982931"/>
              <a:gd name="connsiteY702" fmla="*/ 4449429 h 4449429"/>
              <a:gd name="connsiteX703" fmla="*/ 6859697 w 18982931"/>
              <a:gd name="connsiteY703" fmla="*/ 4432598 h 4449429"/>
              <a:gd name="connsiteX704" fmla="*/ 6858292 w 18982931"/>
              <a:gd name="connsiteY704" fmla="*/ 4449425 h 4449429"/>
              <a:gd name="connsiteX705" fmla="*/ 7922 w 18982931"/>
              <a:gd name="connsiteY705" fmla="*/ 4440866 h 4449429"/>
              <a:gd name="connsiteX706" fmla="*/ 0 w 18982931"/>
              <a:gd name="connsiteY706" fmla="*/ 1181446 h 4449429"/>
              <a:gd name="connsiteX707" fmla="*/ 169756 w 18982931"/>
              <a:gd name="connsiteY707" fmla="*/ 979616 h 4449429"/>
              <a:gd name="connsiteX708" fmla="*/ 301466 w 18982931"/>
              <a:gd name="connsiteY708" fmla="*/ 971384 h 4449429"/>
              <a:gd name="connsiteX709" fmla="*/ 301466 w 18982931"/>
              <a:gd name="connsiteY709" fmla="*/ 909640 h 4449429"/>
              <a:gd name="connsiteX710" fmla="*/ 346746 w 18982931"/>
              <a:gd name="connsiteY710" fmla="*/ 810855 h 4449429"/>
              <a:gd name="connsiteX711" fmla="*/ 387905 w 18982931"/>
              <a:gd name="connsiteY711" fmla="*/ 814975 h 4449429"/>
              <a:gd name="connsiteX712" fmla="*/ 552547 w 18982931"/>
              <a:gd name="connsiteY712" fmla="*/ 802623 h 4449429"/>
              <a:gd name="connsiteX713" fmla="*/ 581356 w 18982931"/>
              <a:gd name="connsiteY713" fmla="*/ 963151 h 4449429"/>
              <a:gd name="connsiteX714" fmla="*/ 737766 w 18982931"/>
              <a:gd name="connsiteY714" fmla="*/ 963151 h 4449429"/>
              <a:gd name="connsiteX715" fmla="*/ 750116 w 18982931"/>
              <a:gd name="connsiteY715" fmla="*/ 1012543 h 4449429"/>
              <a:gd name="connsiteX716" fmla="*/ 778926 w 18982931"/>
              <a:gd name="connsiteY716" fmla="*/ 1016657 h 4449429"/>
              <a:gd name="connsiteX717" fmla="*/ 820087 w 18982931"/>
              <a:gd name="connsiteY717" fmla="*/ 1041353 h 4449429"/>
              <a:gd name="connsiteX718" fmla="*/ 820087 w 18982931"/>
              <a:gd name="connsiteY718" fmla="*/ 1119560 h 4449429"/>
              <a:gd name="connsiteX719" fmla="*/ 791276 w 18982931"/>
              <a:gd name="connsiteY719" fmla="*/ 1193648 h 4449429"/>
              <a:gd name="connsiteX720" fmla="*/ 791276 w 18982931"/>
              <a:gd name="connsiteY720" fmla="*/ 1580555 h 4449429"/>
              <a:gd name="connsiteX721" fmla="*/ 791276 w 18982931"/>
              <a:gd name="connsiteY721" fmla="*/ 1955112 h 4449429"/>
              <a:gd name="connsiteX722" fmla="*/ 840669 w 18982931"/>
              <a:gd name="connsiteY722" fmla="*/ 1950998 h 4449429"/>
              <a:gd name="connsiteX723" fmla="*/ 844783 w 18982931"/>
              <a:gd name="connsiteY723" fmla="*/ 1720500 h 4449429"/>
              <a:gd name="connsiteX724" fmla="*/ 873596 w 18982931"/>
              <a:gd name="connsiteY724" fmla="*/ 1597020 h 4449429"/>
              <a:gd name="connsiteX725" fmla="*/ 906526 w 18982931"/>
              <a:gd name="connsiteY725" fmla="*/ 1584670 h 4449429"/>
              <a:gd name="connsiteX726" fmla="*/ 1034120 w 18982931"/>
              <a:gd name="connsiteY726" fmla="*/ 1584670 h 4449429"/>
              <a:gd name="connsiteX727" fmla="*/ 1034120 w 18982931"/>
              <a:gd name="connsiteY727" fmla="*/ 1420028 h 4449429"/>
              <a:gd name="connsiteX728" fmla="*/ 1190528 w 18982931"/>
              <a:gd name="connsiteY728" fmla="*/ 1378868 h 4449429"/>
              <a:gd name="connsiteX729" fmla="*/ 1211112 w 18982931"/>
              <a:gd name="connsiteY729" fmla="*/ 1424146 h 4449429"/>
              <a:gd name="connsiteX730" fmla="*/ 1260505 w 18982931"/>
              <a:gd name="connsiteY730" fmla="*/ 1424146 h 4449429"/>
              <a:gd name="connsiteX731" fmla="*/ 1276969 w 18982931"/>
              <a:gd name="connsiteY731" fmla="*/ 1387099 h 4449429"/>
              <a:gd name="connsiteX732" fmla="*/ 1289312 w 18982931"/>
              <a:gd name="connsiteY732" fmla="*/ 1395331 h 4449429"/>
              <a:gd name="connsiteX733" fmla="*/ 1322242 w 18982931"/>
              <a:gd name="connsiteY733" fmla="*/ 1559973 h 4449429"/>
              <a:gd name="connsiteX734" fmla="*/ 1318126 w 18982931"/>
              <a:gd name="connsiteY734" fmla="*/ 1576437 h 4449429"/>
              <a:gd name="connsiteX735" fmla="*/ 1326360 w 18982931"/>
              <a:gd name="connsiteY735" fmla="*/ 1621715 h 4449429"/>
              <a:gd name="connsiteX736" fmla="*/ 1359290 w 18982931"/>
              <a:gd name="connsiteY736" fmla="*/ 1597020 h 4449429"/>
              <a:gd name="connsiteX737" fmla="*/ 1375751 w 18982931"/>
              <a:gd name="connsiteY737" fmla="*/ 1588787 h 4449429"/>
              <a:gd name="connsiteX738" fmla="*/ 1486884 w 18982931"/>
              <a:gd name="connsiteY738" fmla="*/ 1588787 h 4449429"/>
              <a:gd name="connsiteX739" fmla="*/ 1507466 w 18982931"/>
              <a:gd name="connsiteY739" fmla="*/ 2337905 h 4449429"/>
              <a:gd name="connsiteX740" fmla="*/ 1523929 w 18982931"/>
              <a:gd name="connsiteY740" fmla="*/ 2337905 h 4449429"/>
              <a:gd name="connsiteX741" fmla="*/ 1523929 w 18982931"/>
              <a:gd name="connsiteY741" fmla="*/ 2169146 h 4449429"/>
              <a:gd name="connsiteX742" fmla="*/ 1692685 w 18982931"/>
              <a:gd name="connsiteY742" fmla="*/ 2169146 h 4449429"/>
              <a:gd name="connsiteX743" fmla="*/ 1692685 w 18982931"/>
              <a:gd name="connsiteY743" fmla="*/ 2020968 h 4449429"/>
              <a:gd name="connsiteX744" fmla="*/ 1766772 w 18982931"/>
              <a:gd name="connsiteY744" fmla="*/ 1922183 h 4449429"/>
              <a:gd name="connsiteX745" fmla="*/ 1766772 w 18982931"/>
              <a:gd name="connsiteY745" fmla="*/ 1757542 h 4449429"/>
              <a:gd name="connsiteX746" fmla="*/ 1849095 w 18982931"/>
              <a:gd name="connsiteY746" fmla="*/ 1757542 h 4449429"/>
              <a:gd name="connsiteX747" fmla="*/ 1849095 w 18982931"/>
              <a:gd name="connsiteY747" fmla="*/ 2156799 h 4449429"/>
              <a:gd name="connsiteX748" fmla="*/ 1919070 w 18982931"/>
              <a:gd name="connsiteY748" fmla="*/ 2156799 h 4449429"/>
              <a:gd name="connsiteX749" fmla="*/ 1919070 w 18982931"/>
              <a:gd name="connsiteY749" fmla="*/ 1864559 h 4449429"/>
              <a:gd name="connsiteX750" fmla="*/ 1919070 w 18982931"/>
              <a:gd name="connsiteY750" fmla="*/ 695608 h 4449429"/>
              <a:gd name="connsiteX751" fmla="*/ 2005504 w 18982931"/>
              <a:gd name="connsiteY751" fmla="*/ 609173 h 4449429"/>
              <a:gd name="connsiteX752" fmla="*/ 2026085 w 18982931"/>
              <a:gd name="connsiteY752" fmla="*/ 605054 h 4449429"/>
              <a:gd name="connsiteX753" fmla="*/ 2100174 w 18982931"/>
              <a:gd name="connsiteY753" fmla="*/ 448645 h 4449429"/>
              <a:gd name="connsiteX754" fmla="*/ 2137215 w 18982931"/>
              <a:gd name="connsiteY754" fmla="*/ 407485 h 4449429"/>
              <a:gd name="connsiteX755" fmla="*/ 2194840 w 18982931"/>
              <a:gd name="connsiteY755" fmla="*/ 337515 h 4449429"/>
              <a:gd name="connsiteX756" fmla="*/ 2198958 w 18982931"/>
              <a:gd name="connsiteY756" fmla="*/ 292236 h 4449429"/>
              <a:gd name="connsiteX757" fmla="*/ 2240121 w 18982931"/>
              <a:gd name="connsiteY757" fmla="*/ 358093 h 4449429"/>
              <a:gd name="connsiteX758" fmla="*/ 2273047 w 18982931"/>
              <a:gd name="connsiteY758" fmla="*/ 444532 h 4449429"/>
              <a:gd name="connsiteX759" fmla="*/ 2330670 w 18982931"/>
              <a:gd name="connsiteY759" fmla="*/ 563894 h 4449429"/>
              <a:gd name="connsiteX760" fmla="*/ 2351248 w 18982931"/>
              <a:gd name="connsiteY760" fmla="*/ 613286 h 4449429"/>
              <a:gd name="connsiteX761" fmla="*/ 2429455 w 18982931"/>
              <a:gd name="connsiteY761" fmla="*/ 675029 h 4449429"/>
              <a:gd name="connsiteX762" fmla="*/ 2470614 w 18982931"/>
              <a:gd name="connsiteY762" fmla="*/ 757350 h 4449429"/>
              <a:gd name="connsiteX763" fmla="*/ 2470614 w 18982931"/>
              <a:gd name="connsiteY763" fmla="*/ 1086631 h 4449429"/>
              <a:gd name="connsiteX764" fmla="*/ 2470614 w 18982931"/>
              <a:gd name="connsiteY764" fmla="*/ 2008622 h 4449429"/>
              <a:gd name="connsiteX765" fmla="*/ 2487080 w 18982931"/>
              <a:gd name="connsiteY765" fmla="*/ 2053897 h 4449429"/>
              <a:gd name="connsiteX766" fmla="*/ 2499426 w 18982931"/>
              <a:gd name="connsiteY766" fmla="*/ 1897488 h 4449429"/>
              <a:gd name="connsiteX767" fmla="*/ 2602322 w 18982931"/>
              <a:gd name="connsiteY767" fmla="*/ 1798703 h 4449429"/>
              <a:gd name="connsiteX768" fmla="*/ 2836935 w 18982931"/>
              <a:gd name="connsiteY768" fmla="*/ 1798703 h 4449429"/>
              <a:gd name="connsiteX769" fmla="*/ 2836935 w 18982931"/>
              <a:gd name="connsiteY769" fmla="*/ 1860446 h 4449429"/>
              <a:gd name="connsiteX770" fmla="*/ 2836935 w 18982931"/>
              <a:gd name="connsiteY770" fmla="*/ 2263816 h 4449429"/>
              <a:gd name="connsiteX771" fmla="*/ 2845169 w 18982931"/>
              <a:gd name="connsiteY771" fmla="*/ 2304976 h 4449429"/>
              <a:gd name="connsiteX772" fmla="*/ 2861629 w 18982931"/>
              <a:gd name="connsiteY772" fmla="*/ 2300858 h 4449429"/>
              <a:gd name="connsiteX773" fmla="*/ 2861629 w 18982931"/>
              <a:gd name="connsiteY773" fmla="*/ 2247351 h 4449429"/>
              <a:gd name="connsiteX774" fmla="*/ 2869861 w 18982931"/>
              <a:gd name="connsiteY774" fmla="*/ 1996272 h 4449429"/>
              <a:gd name="connsiteX775" fmla="*/ 2923374 w 18982931"/>
              <a:gd name="connsiteY775" fmla="*/ 1967462 h 4449429"/>
              <a:gd name="connsiteX776" fmla="*/ 2939836 w 18982931"/>
              <a:gd name="connsiteY776" fmla="*/ 2300858 h 4449429"/>
              <a:gd name="connsiteX777" fmla="*/ 2956300 w 18982931"/>
              <a:gd name="connsiteY777" fmla="*/ 2300858 h 4449429"/>
              <a:gd name="connsiteX778" fmla="*/ 2989230 w 18982931"/>
              <a:gd name="connsiteY778" fmla="*/ 2111521 h 4449429"/>
              <a:gd name="connsiteX779" fmla="*/ 3018038 w 18982931"/>
              <a:gd name="connsiteY779" fmla="*/ 2058015 h 4449429"/>
              <a:gd name="connsiteX780" fmla="*/ 3034502 w 18982931"/>
              <a:gd name="connsiteY780" fmla="*/ 2123871 h 4449429"/>
              <a:gd name="connsiteX781" fmla="*/ 3038620 w 18982931"/>
              <a:gd name="connsiteY781" fmla="*/ 2132104 h 4449429"/>
              <a:gd name="connsiteX782" fmla="*/ 3088018 w 18982931"/>
              <a:gd name="connsiteY782" fmla="*/ 2140336 h 4449429"/>
              <a:gd name="connsiteX783" fmla="*/ 3095320 w 18982931"/>
              <a:gd name="connsiteY783" fmla="*/ 2275334 h 4449429"/>
              <a:gd name="connsiteX784" fmla="*/ 3162101 w 18982931"/>
              <a:gd name="connsiteY784" fmla="*/ 2275334 h 4449429"/>
              <a:gd name="connsiteX785" fmla="*/ 3162101 w 18982931"/>
              <a:gd name="connsiteY785" fmla="*/ 1580555 h 4449429"/>
              <a:gd name="connsiteX786" fmla="*/ 3162101 w 18982931"/>
              <a:gd name="connsiteY786" fmla="*/ 1531163 h 4449429"/>
              <a:gd name="connsiteX787" fmla="*/ 3199146 w 18982931"/>
              <a:gd name="connsiteY787" fmla="*/ 1498235 h 4449429"/>
              <a:gd name="connsiteX788" fmla="*/ 3281469 w 18982931"/>
              <a:gd name="connsiteY788" fmla="*/ 1498235 h 4449429"/>
              <a:gd name="connsiteX789" fmla="*/ 3281469 w 18982931"/>
              <a:gd name="connsiteY789" fmla="*/ 1325362 h 4449429"/>
              <a:gd name="connsiteX790" fmla="*/ 3343207 w 18982931"/>
              <a:gd name="connsiteY790" fmla="*/ 1263619 h 4449429"/>
              <a:gd name="connsiteX791" fmla="*/ 3544891 w 18982931"/>
              <a:gd name="connsiteY791" fmla="*/ 1263619 h 4449429"/>
              <a:gd name="connsiteX792" fmla="*/ 3544891 w 18982931"/>
              <a:gd name="connsiteY792" fmla="*/ 712071 h 4449429"/>
              <a:gd name="connsiteX793" fmla="*/ 3561357 w 18982931"/>
              <a:gd name="connsiteY793" fmla="*/ 555662 h 4449429"/>
              <a:gd name="connsiteX794" fmla="*/ 3606633 w 18982931"/>
              <a:gd name="connsiteY794" fmla="*/ 316933 h 4449429"/>
              <a:gd name="connsiteX795" fmla="*/ 3614865 w 18982931"/>
              <a:gd name="connsiteY795" fmla="*/ 279891 h 4449429"/>
              <a:gd name="connsiteX796" fmla="*/ 3676603 w 18982931"/>
              <a:gd name="connsiteY796" fmla="*/ 341628 h 4449429"/>
              <a:gd name="connsiteX797" fmla="*/ 3684835 w 18982931"/>
              <a:gd name="connsiteY797" fmla="*/ 386907 h 4449429"/>
              <a:gd name="connsiteX798" fmla="*/ 3742460 w 18982931"/>
              <a:gd name="connsiteY798" fmla="*/ 481574 h 4449429"/>
              <a:gd name="connsiteX799" fmla="*/ 3763042 w 18982931"/>
              <a:gd name="connsiteY799" fmla="*/ 703838 h 4449429"/>
              <a:gd name="connsiteX800" fmla="*/ 3763042 w 18982931"/>
              <a:gd name="connsiteY800" fmla="*/ 1144256 h 4449429"/>
              <a:gd name="connsiteX801" fmla="*/ 3771275 w 18982931"/>
              <a:gd name="connsiteY801" fmla="*/ 1181298 h 4449429"/>
              <a:gd name="connsiteX802" fmla="*/ 3775390 w 18982931"/>
              <a:gd name="connsiteY802" fmla="*/ 1115443 h 4449429"/>
              <a:gd name="connsiteX803" fmla="*/ 3923568 w 18982931"/>
              <a:gd name="connsiteY803" fmla="*/ 996079 h 4449429"/>
              <a:gd name="connsiteX804" fmla="*/ 3940029 w 18982931"/>
              <a:gd name="connsiteY804" fmla="*/ 1020776 h 4449429"/>
              <a:gd name="connsiteX805" fmla="*/ 3960611 w 18982931"/>
              <a:gd name="connsiteY805" fmla="*/ 1321244 h 4449429"/>
              <a:gd name="connsiteX806" fmla="*/ 3960611 w 18982931"/>
              <a:gd name="connsiteY806" fmla="*/ 1584670 h 4449429"/>
              <a:gd name="connsiteX807" fmla="*/ 3977076 w 18982931"/>
              <a:gd name="connsiteY807" fmla="*/ 1625830 h 4449429"/>
              <a:gd name="connsiteX808" fmla="*/ 4010007 w 18982931"/>
              <a:gd name="connsiteY808" fmla="*/ 1666990 h 4449429"/>
              <a:gd name="connsiteX809" fmla="*/ 4055279 w 18982931"/>
              <a:gd name="connsiteY809" fmla="*/ 1819286 h 4449429"/>
              <a:gd name="connsiteX810" fmla="*/ 4104670 w 18982931"/>
              <a:gd name="connsiteY810" fmla="*/ 1819286 h 4449429"/>
              <a:gd name="connsiteX811" fmla="*/ 4108788 w 18982931"/>
              <a:gd name="connsiteY811" fmla="*/ 1741079 h 4449429"/>
              <a:gd name="connsiteX812" fmla="*/ 4211689 w 18982931"/>
              <a:gd name="connsiteY812" fmla="*/ 1741079 h 4449429"/>
              <a:gd name="connsiteX813" fmla="*/ 4252847 w 18982931"/>
              <a:gd name="connsiteY813" fmla="*/ 1559973 h 4449429"/>
              <a:gd name="connsiteX814" fmla="*/ 4265197 w 18982931"/>
              <a:gd name="connsiteY814" fmla="*/ 1559973 h 4449429"/>
              <a:gd name="connsiteX815" fmla="*/ 4277546 w 18982931"/>
              <a:gd name="connsiteY815" fmla="*/ 1592900 h 4449429"/>
              <a:gd name="connsiteX816" fmla="*/ 4302239 w 18982931"/>
              <a:gd name="connsiteY816" fmla="*/ 1708150 h 4449429"/>
              <a:gd name="connsiteX817" fmla="*/ 4368100 w 18982931"/>
              <a:gd name="connsiteY817" fmla="*/ 1741079 h 4449429"/>
              <a:gd name="connsiteX818" fmla="*/ 4363984 w 18982931"/>
              <a:gd name="connsiteY818" fmla="*/ 1634062 h 4449429"/>
              <a:gd name="connsiteX819" fmla="*/ 4372218 w 18982931"/>
              <a:gd name="connsiteY819" fmla="*/ 839670 h 4449429"/>
              <a:gd name="connsiteX820" fmla="*/ 4442184 w 18982931"/>
              <a:gd name="connsiteY820" fmla="*/ 279891 h 4449429"/>
              <a:gd name="connsiteX821" fmla="*/ 4479230 w 18982931"/>
              <a:gd name="connsiteY821" fmla="*/ 234611 h 4449429"/>
              <a:gd name="connsiteX822" fmla="*/ 4520394 w 18982931"/>
              <a:gd name="connsiteY822" fmla="*/ 284004 h 4449429"/>
              <a:gd name="connsiteX823" fmla="*/ 4549200 w 18982931"/>
              <a:gd name="connsiteY823" fmla="*/ 440413 h 4449429"/>
              <a:gd name="connsiteX824" fmla="*/ 4680914 w 18982931"/>
              <a:gd name="connsiteY824" fmla="*/ 395140 h 4449429"/>
              <a:gd name="connsiteX825" fmla="*/ 4759121 w 18982931"/>
              <a:gd name="connsiteY825" fmla="*/ 460995 h 4449429"/>
              <a:gd name="connsiteX826" fmla="*/ 4771466 w 18982931"/>
              <a:gd name="connsiteY826" fmla="*/ 493924 h 4449429"/>
              <a:gd name="connsiteX827" fmla="*/ 4888657 w 18982931"/>
              <a:gd name="connsiteY827" fmla="*/ 747622 h 4449429"/>
              <a:gd name="connsiteX828" fmla="*/ 4888893 w 18982931"/>
              <a:gd name="connsiteY828" fmla="*/ 807315 h 4449429"/>
              <a:gd name="connsiteX829" fmla="*/ 4856617 w 18982931"/>
              <a:gd name="connsiteY829" fmla="*/ 807315 h 4449429"/>
              <a:gd name="connsiteX830" fmla="*/ 4856617 w 18982931"/>
              <a:gd name="connsiteY830" fmla="*/ 944475 h 4449429"/>
              <a:gd name="connsiteX831" fmla="*/ 4888332 w 18982931"/>
              <a:gd name="connsiteY831" fmla="*/ 944475 h 4449429"/>
              <a:gd name="connsiteX832" fmla="*/ 4888325 w 18982931"/>
              <a:gd name="connsiteY832" fmla="*/ 945600 h 4449429"/>
              <a:gd name="connsiteX833" fmla="*/ 4890835 w 18982931"/>
              <a:gd name="connsiteY833" fmla="*/ 1609365 h 4449429"/>
              <a:gd name="connsiteX834" fmla="*/ 4952574 w 18982931"/>
              <a:gd name="connsiteY834" fmla="*/ 1617597 h 4449429"/>
              <a:gd name="connsiteX835" fmla="*/ 4952574 w 18982931"/>
              <a:gd name="connsiteY835" fmla="*/ 1868678 h 4449429"/>
              <a:gd name="connsiteX836" fmla="*/ 4956691 w 18982931"/>
              <a:gd name="connsiteY836" fmla="*/ 1905720 h 4449429"/>
              <a:gd name="connsiteX837" fmla="*/ 4981387 w 18982931"/>
              <a:gd name="connsiteY837" fmla="*/ 1967462 h 4449429"/>
              <a:gd name="connsiteX838" fmla="*/ 4981387 w 18982931"/>
              <a:gd name="connsiteY838" fmla="*/ 2058015 h 4449429"/>
              <a:gd name="connsiteX839" fmla="*/ 5001966 w 18982931"/>
              <a:gd name="connsiteY839" fmla="*/ 2086824 h 4449429"/>
              <a:gd name="connsiteX840" fmla="*/ 5018429 w 18982931"/>
              <a:gd name="connsiteY840" fmla="*/ 2078592 h 4449429"/>
              <a:gd name="connsiteX841" fmla="*/ 5018429 w 18982931"/>
              <a:gd name="connsiteY841" fmla="*/ 1881023 h 4449429"/>
              <a:gd name="connsiteX842" fmla="*/ 5018429 w 18982931"/>
              <a:gd name="connsiteY842" fmla="*/ 1366522 h 4449429"/>
              <a:gd name="connsiteX843" fmla="*/ 5034894 w 18982931"/>
              <a:gd name="connsiteY843" fmla="*/ 864367 h 4449429"/>
              <a:gd name="connsiteX844" fmla="*/ 5067821 w 18982931"/>
              <a:gd name="connsiteY844" fmla="*/ 197569 h 4449429"/>
              <a:gd name="connsiteX845" fmla="*/ 5080173 w 18982931"/>
              <a:gd name="connsiteY845" fmla="*/ 102899 h 4449429"/>
              <a:gd name="connsiteX846" fmla="*/ 5216000 w 18982931"/>
              <a:gd name="connsiteY846" fmla="*/ 37042 h 4449429"/>
              <a:gd name="connsiteX847" fmla="*/ 5248927 w 18982931"/>
              <a:gd name="connsiteY847" fmla="*/ 69972 h 4449429"/>
              <a:gd name="connsiteX848" fmla="*/ 5372409 w 18982931"/>
              <a:gd name="connsiteY848" fmla="*/ 69972 h 4449429"/>
              <a:gd name="connsiteX849" fmla="*/ 5434151 w 18982931"/>
              <a:gd name="connsiteY849" fmla="*/ 131714 h 4449429"/>
              <a:gd name="connsiteX850" fmla="*/ 5434151 w 18982931"/>
              <a:gd name="connsiteY850" fmla="*/ 382788 h 4449429"/>
              <a:gd name="connsiteX851" fmla="*/ 5434151 w 18982931"/>
              <a:gd name="connsiteY851" fmla="*/ 683261 h 4449429"/>
              <a:gd name="connsiteX852" fmla="*/ 5545282 w 18982931"/>
              <a:gd name="connsiteY852" fmla="*/ 687375 h 4449429"/>
              <a:gd name="connsiteX853" fmla="*/ 5545282 w 18982931"/>
              <a:gd name="connsiteY853" fmla="*/ 1045471 h 4449429"/>
              <a:gd name="connsiteX854" fmla="*/ 5676994 w 18982931"/>
              <a:gd name="connsiteY854" fmla="*/ 1045471 h 4449429"/>
              <a:gd name="connsiteX855" fmla="*/ 5685227 w 18982931"/>
              <a:gd name="connsiteY855" fmla="*/ 1103096 h 4449429"/>
              <a:gd name="connsiteX856" fmla="*/ 5759314 w 18982931"/>
              <a:gd name="connsiteY856" fmla="*/ 1193648 h 4449429"/>
              <a:gd name="connsiteX857" fmla="*/ 5759314 w 18982931"/>
              <a:gd name="connsiteY857" fmla="*/ 1395331 h 4449429"/>
              <a:gd name="connsiteX858" fmla="*/ 5825171 w 18982931"/>
              <a:gd name="connsiteY858" fmla="*/ 1395331 h 4449429"/>
              <a:gd name="connsiteX859" fmla="*/ 5903378 w 18982931"/>
              <a:gd name="connsiteY859" fmla="*/ 1477653 h 4449429"/>
              <a:gd name="connsiteX860" fmla="*/ 5903378 w 18982931"/>
              <a:gd name="connsiteY860" fmla="*/ 1918070 h 4449429"/>
              <a:gd name="connsiteX861" fmla="*/ 5936306 w 18982931"/>
              <a:gd name="connsiteY861" fmla="*/ 1975695 h 4449429"/>
              <a:gd name="connsiteX862" fmla="*/ 5965115 w 18982931"/>
              <a:gd name="connsiteY862" fmla="*/ 1275969 h 4449429"/>
              <a:gd name="connsiteX863" fmla="*/ 5969235 w 18982931"/>
              <a:gd name="connsiteY863" fmla="*/ 1238922 h 4449429"/>
              <a:gd name="connsiteX864" fmla="*/ 6166804 w 18982931"/>
              <a:gd name="connsiteY864" fmla="*/ 1238922 h 4449429"/>
              <a:gd name="connsiteX865" fmla="*/ 6216196 w 18982931"/>
              <a:gd name="connsiteY865" fmla="*/ 1288315 h 4449429"/>
              <a:gd name="connsiteX866" fmla="*/ 6236774 w 18982931"/>
              <a:gd name="connsiteY866" fmla="*/ 1428261 h 4449429"/>
              <a:gd name="connsiteX867" fmla="*/ 6273821 w 18982931"/>
              <a:gd name="connsiteY867" fmla="*/ 1498235 h 4449429"/>
              <a:gd name="connsiteX868" fmla="*/ 6273821 w 18982931"/>
              <a:gd name="connsiteY868" fmla="*/ 2230888 h 4449429"/>
              <a:gd name="connsiteX869" fmla="*/ 6277935 w 18982931"/>
              <a:gd name="connsiteY869" fmla="*/ 2280280 h 4449429"/>
              <a:gd name="connsiteX870" fmla="*/ 6319095 w 18982931"/>
              <a:gd name="connsiteY870" fmla="*/ 2193841 h 4449429"/>
              <a:gd name="connsiteX871" fmla="*/ 6364373 w 18982931"/>
              <a:gd name="connsiteY871" fmla="*/ 2288513 h 4449429"/>
              <a:gd name="connsiteX872" fmla="*/ 6389068 w 18982931"/>
              <a:gd name="connsiteY872" fmla="*/ 2313208 h 4449429"/>
              <a:gd name="connsiteX873" fmla="*/ 6541355 w 18982931"/>
              <a:gd name="connsiteY873" fmla="*/ 2313208 h 4449429"/>
              <a:gd name="connsiteX874" fmla="*/ 6541355 w 18982931"/>
              <a:gd name="connsiteY874" fmla="*/ 2148567 h 4449429"/>
              <a:gd name="connsiteX875" fmla="*/ 6660723 w 18982931"/>
              <a:gd name="connsiteY875" fmla="*/ 2148567 h 4449429"/>
              <a:gd name="connsiteX876" fmla="*/ 6660723 w 18982931"/>
              <a:gd name="connsiteY876" fmla="*/ 2259698 h 4449429"/>
              <a:gd name="connsiteX877" fmla="*/ 6705999 w 18982931"/>
              <a:gd name="connsiteY877" fmla="*/ 2551938 h 4449429"/>
              <a:gd name="connsiteX878" fmla="*/ 6714228 w 18982931"/>
              <a:gd name="connsiteY878" fmla="*/ 2580748 h 4449429"/>
              <a:gd name="connsiteX879" fmla="*/ 6722461 w 18982931"/>
              <a:gd name="connsiteY879" fmla="*/ 2576634 h 4449429"/>
              <a:gd name="connsiteX880" fmla="*/ 6751278 w 18982931"/>
              <a:gd name="connsiteY880" fmla="*/ 2263816 h 4449429"/>
              <a:gd name="connsiteX881" fmla="*/ 6800669 w 18982931"/>
              <a:gd name="connsiteY881" fmla="*/ 2255583 h 4449429"/>
              <a:gd name="connsiteX882" fmla="*/ 6837709 w 18982931"/>
              <a:gd name="connsiteY882" fmla="*/ 2181496 h 4449429"/>
              <a:gd name="connsiteX883" fmla="*/ 6841831 w 18982931"/>
              <a:gd name="connsiteY883" fmla="*/ 2152681 h 4449429"/>
              <a:gd name="connsiteX884" fmla="*/ 6845941 w 18982931"/>
              <a:gd name="connsiteY884" fmla="*/ 2115639 h 4449429"/>
              <a:gd name="connsiteX885" fmla="*/ 6857139 w 18982931"/>
              <a:gd name="connsiteY885" fmla="*/ 2115639 h 4449429"/>
              <a:gd name="connsiteX886" fmla="*/ 6899298 w 18982931"/>
              <a:gd name="connsiteY886" fmla="*/ 2109470 h 4449429"/>
              <a:gd name="connsiteX887" fmla="*/ 6922965 w 18982931"/>
              <a:gd name="connsiteY887" fmla="*/ 2140339 h 4449429"/>
              <a:gd name="connsiteX888" fmla="*/ 7009406 w 18982931"/>
              <a:gd name="connsiteY888" fmla="*/ 2070365 h 4449429"/>
              <a:gd name="connsiteX889" fmla="*/ 7145231 w 18982931"/>
              <a:gd name="connsiteY889" fmla="*/ 2066247 h 4449429"/>
              <a:gd name="connsiteX890" fmla="*/ 7145231 w 18982931"/>
              <a:gd name="connsiteY890" fmla="*/ 1901605 h 4449429"/>
              <a:gd name="connsiteX891" fmla="*/ 7145231 w 18982931"/>
              <a:gd name="connsiteY891" fmla="*/ 1769896 h 4449429"/>
              <a:gd name="connsiteX892" fmla="*/ 7215204 w 18982931"/>
              <a:gd name="connsiteY892" fmla="*/ 1597024 h 4449429"/>
              <a:gd name="connsiteX893" fmla="*/ 7285174 w 18982931"/>
              <a:gd name="connsiteY893" fmla="*/ 1753433 h 4449429"/>
              <a:gd name="connsiteX894" fmla="*/ 7297524 w 18982931"/>
              <a:gd name="connsiteY894" fmla="*/ 2062134 h 4449429"/>
              <a:gd name="connsiteX895" fmla="*/ 7367494 w 18982931"/>
              <a:gd name="connsiteY895" fmla="*/ 2066247 h 4449429"/>
              <a:gd name="connsiteX896" fmla="*/ 7371610 w 18982931"/>
              <a:gd name="connsiteY896" fmla="*/ 2148567 h 4449429"/>
              <a:gd name="connsiteX897" fmla="*/ 7462167 w 18982931"/>
              <a:gd name="connsiteY897" fmla="*/ 2148567 h 4449429"/>
              <a:gd name="connsiteX898" fmla="*/ 7462167 w 18982931"/>
              <a:gd name="connsiteY898" fmla="*/ 2095061 h 4449429"/>
              <a:gd name="connsiteX899" fmla="*/ 7462167 w 18982931"/>
              <a:gd name="connsiteY899" fmla="*/ 1597024 h 4449429"/>
              <a:gd name="connsiteX900" fmla="*/ 7482743 w 18982931"/>
              <a:gd name="connsiteY900" fmla="*/ 1008430 h 4449429"/>
              <a:gd name="connsiteX901" fmla="*/ 7495096 w 18982931"/>
              <a:gd name="connsiteY901" fmla="*/ 921991 h 4449429"/>
              <a:gd name="connsiteX902" fmla="*/ 7536254 w 18982931"/>
              <a:gd name="connsiteY902" fmla="*/ 934341 h 4449429"/>
              <a:gd name="connsiteX903" fmla="*/ 7577416 w 18982931"/>
              <a:gd name="connsiteY903" fmla="*/ 563899 h 4449429"/>
              <a:gd name="connsiteX904" fmla="*/ 7589759 w 18982931"/>
              <a:gd name="connsiteY904" fmla="*/ 563899 h 4449429"/>
              <a:gd name="connsiteX905" fmla="*/ 7639153 w 18982931"/>
              <a:gd name="connsiteY905" fmla="*/ 975501 h 4449429"/>
              <a:gd name="connsiteX906" fmla="*/ 7655614 w 18982931"/>
              <a:gd name="connsiteY906" fmla="*/ 926109 h 4449429"/>
              <a:gd name="connsiteX907" fmla="*/ 7667968 w 18982931"/>
              <a:gd name="connsiteY907" fmla="*/ 926109 h 4449429"/>
              <a:gd name="connsiteX908" fmla="*/ 7676196 w 18982931"/>
              <a:gd name="connsiteY908" fmla="*/ 1037243 h 4449429"/>
              <a:gd name="connsiteX909" fmla="*/ 7676196 w 18982931"/>
              <a:gd name="connsiteY909" fmla="*/ 2049787 h 4449429"/>
              <a:gd name="connsiteX910" fmla="*/ 7705009 w 18982931"/>
              <a:gd name="connsiteY910" fmla="*/ 2267935 h 4449429"/>
              <a:gd name="connsiteX911" fmla="*/ 7750287 w 18982931"/>
              <a:gd name="connsiteY911" fmla="*/ 2469622 h 4449429"/>
              <a:gd name="connsiteX912" fmla="*/ 7849072 w 18982931"/>
              <a:gd name="connsiteY912" fmla="*/ 2469622 h 4449429"/>
              <a:gd name="connsiteX913" fmla="*/ 7849072 w 18982931"/>
              <a:gd name="connsiteY913" fmla="*/ 2284398 h 4449429"/>
              <a:gd name="connsiteX914" fmla="*/ 7919042 w 18982931"/>
              <a:gd name="connsiteY914" fmla="*/ 2284398 h 4449429"/>
              <a:gd name="connsiteX915" fmla="*/ 7919042 w 18982931"/>
              <a:gd name="connsiteY915" fmla="*/ 2473736 h 4449429"/>
              <a:gd name="connsiteX916" fmla="*/ 8108380 w 18982931"/>
              <a:gd name="connsiteY916" fmla="*/ 2473736 h 4449429"/>
              <a:gd name="connsiteX917" fmla="*/ 8142338 w 18982931"/>
              <a:gd name="connsiteY917" fmla="*/ 2481454 h 4449429"/>
              <a:gd name="connsiteX918" fmla="*/ 8144242 w 18982931"/>
              <a:gd name="connsiteY918" fmla="*/ 2485067 h 4449429"/>
              <a:gd name="connsiteX919" fmla="*/ 8144242 w 18982931"/>
              <a:gd name="connsiteY919" fmla="*/ 1280084 h 4449429"/>
              <a:gd name="connsiteX920" fmla="*/ 8189518 w 18982931"/>
              <a:gd name="connsiteY920" fmla="*/ 1115443 h 4449429"/>
              <a:gd name="connsiteX921" fmla="*/ 8230679 w 18982931"/>
              <a:gd name="connsiteY921" fmla="*/ 1090746 h 4449429"/>
              <a:gd name="connsiteX922" fmla="*/ 8477642 w 18982931"/>
              <a:gd name="connsiteY922" fmla="*/ 1090746 h 4449429"/>
              <a:gd name="connsiteX923" fmla="*/ 8518799 w 18982931"/>
              <a:gd name="connsiteY923" fmla="*/ 1111328 h 4449429"/>
              <a:gd name="connsiteX924" fmla="*/ 8568194 w 18982931"/>
              <a:gd name="connsiteY924" fmla="*/ 1288315 h 4449429"/>
              <a:gd name="connsiteX925" fmla="*/ 8572304 w 18982931"/>
              <a:gd name="connsiteY925" fmla="*/ 2152681 h 4449429"/>
              <a:gd name="connsiteX926" fmla="*/ 8572304 w 18982931"/>
              <a:gd name="connsiteY926" fmla="*/ 2222656 h 4449429"/>
              <a:gd name="connsiteX927" fmla="*/ 8827499 w 18982931"/>
              <a:gd name="connsiteY927" fmla="*/ 2222656 h 4449429"/>
              <a:gd name="connsiteX928" fmla="*/ 8827499 w 18982931"/>
              <a:gd name="connsiteY928" fmla="*/ 2053897 h 4449429"/>
              <a:gd name="connsiteX929" fmla="*/ 8827499 w 18982931"/>
              <a:gd name="connsiteY929" fmla="*/ 1996272 h 4449429"/>
              <a:gd name="connsiteX930" fmla="*/ 8926285 w 18982931"/>
              <a:gd name="connsiteY930" fmla="*/ 1876910 h 4449429"/>
              <a:gd name="connsiteX931" fmla="*/ 8926285 w 18982931"/>
              <a:gd name="connsiteY931" fmla="*/ 1757542 h 4449429"/>
              <a:gd name="connsiteX932" fmla="*/ 8926285 w 18982931"/>
              <a:gd name="connsiteY932" fmla="*/ 1527045 h 4449429"/>
              <a:gd name="connsiteX933" fmla="*/ 8950980 w 18982931"/>
              <a:gd name="connsiteY933" fmla="*/ 1432378 h 4449429"/>
              <a:gd name="connsiteX934" fmla="*/ 8950980 w 18982931"/>
              <a:gd name="connsiteY934" fmla="*/ 1424146 h 4449429"/>
              <a:gd name="connsiteX935" fmla="*/ 8983911 w 18982931"/>
              <a:gd name="connsiteY935" fmla="*/ 1107210 h 4449429"/>
              <a:gd name="connsiteX936" fmla="*/ 8992140 w 18982931"/>
              <a:gd name="connsiteY936" fmla="*/ 1049586 h 4449429"/>
              <a:gd name="connsiteX937" fmla="*/ 9012723 w 18982931"/>
              <a:gd name="connsiteY937" fmla="*/ 1049586 h 4449429"/>
              <a:gd name="connsiteX938" fmla="*/ 9049767 w 18982931"/>
              <a:gd name="connsiteY938" fmla="*/ 1325362 h 4449429"/>
              <a:gd name="connsiteX939" fmla="*/ 9115624 w 18982931"/>
              <a:gd name="connsiteY939" fmla="*/ 1329476 h 4449429"/>
              <a:gd name="connsiteX940" fmla="*/ 9165014 w 18982931"/>
              <a:gd name="connsiteY940" fmla="*/ 1436493 h 4449429"/>
              <a:gd name="connsiteX941" fmla="*/ 9181479 w 18982931"/>
              <a:gd name="connsiteY941" fmla="*/ 1494116 h 4449429"/>
              <a:gd name="connsiteX942" fmla="*/ 9181479 w 18982931"/>
              <a:gd name="connsiteY942" fmla="*/ 1823399 h 4449429"/>
              <a:gd name="connsiteX943" fmla="*/ 9181479 w 18982931"/>
              <a:gd name="connsiteY943" fmla="*/ 1881023 h 4449429"/>
              <a:gd name="connsiteX944" fmla="*/ 9280267 w 18982931"/>
              <a:gd name="connsiteY944" fmla="*/ 1881023 h 4449429"/>
              <a:gd name="connsiteX945" fmla="*/ 9280267 w 18982931"/>
              <a:gd name="connsiteY945" fmla="*/ 1815166 h 4449429"/>
              <a:gd name="connsiteX946" fmla="*/ 9280267 w 18982931"/>
              <a:gd name="connsiteY946" fmla="*/ 304587 h 4449429"/>
              <a:gd name="connsiteX947" fmla="*/ 9346122 w 18982931"/>
              <a:gd name="connsiteY947" fmla="*/ 238731 h 4449429"/>
              <a:gd name="connsiteX948" fmla="*/ 9453137 w 18982931"/>
              <a:gd name="connsiteY948" fmla="*/ 341628 h 4449429"/>
              <a:gd name="connsiteX949" fmla="*/ 9453137 w 18982931"/>
              <a:gd name="connsiteY949" fmla="*/ 1815166 h 4449429"/>
              <a:gd name="connsiteX950" fmla="*/ 9453137 w 18982931"/>
              <a:gd name="connsiteY950" fmla="*/ 1876910 h 4449429"/>
              <a:gd name="connsiteX951" fmla="*/ 9551919 w 18982931"/>
              <a:gd name="connsiteY951" fmla="*/ 1876910 h 4449429"/>
              <a:gd name="connsiteX952" fmla="*/ 9551919 w 18982931"/>
              <a:gd name="connsiteY952" fmla="*/ 1724614 h 4449429"/>
              <a:gd name="connsiteX953" fmla="*/ 9551919 w 18982931"/>
              <a:gd name="connsiteY953" fmla="*/ 1481771 h 4449429"/>
              <a:gd name="connsiteX954" fmla="*/ 9597198 w 18982931"/>
              <a:gd name="connsiteY954" fmla="*/ 1374754 h 4449429"/>
              <a:gd name="connsiteX955" fmla="*/ 9613662 w 18982931"/>
              <a:gd name="connsiteY955" fmla="*/ 1325362 h 4449429"/>
              <a:gd name="connsiteX956" fmla="*/ 9683632 w 18982931"/>
              <a:gd name="connsiteY956" fmla="*/ 1325362 h 4449429"/>
              <a:gd name="connsiteX957" fmla="*/ 9683632 w 18982931"/>
              <a:gd name="connsiteY957" fmla="*/ 1522931 h 4449429"/>
              <a:gd name="connsiteX958" fmla="*/ 9819464 w 18982931"/>
              <a:gd name="connsiteY958" fmla="*/ 1522931 h 4449429"/>
              <a:gd name="connsiteX959" fmla="*/ 9819464 w 18982931"/>
              <a:gd name="connsiteY959" fmla="*/ 1720501 h 4449429"/>
              <a:gd name="connsiteX960" fmla="*/ 9819464 w 18982931"/>
              <a:gd name="connsiteY960" fmla="*/ 1835749 h 4449429"/>
              <a:gd name="connsiteX961" fmla="*/ 9868856 w 18982931"/>
              <a:gd name="connsiteY961" fmla="*/ 1885142 h 4449429"/>
              <a:gd name="connsiteX962" fmla="*/ 9922361 w 18982931"/>
              <a:gd name="connsiteY962" fmla="*/ 1938648 h 4449429"/>
              <a:gd name="connsiteX963" fmla="*/ 9922361 w 18982931"/>
              <a:gd name="connsiteY963" fmla="*/ 2226770 h 4449429"/>
              <a:gd name="connsiteX964" fmla="*/ 10189906 w 18982931"/>
              <a:gd name="connsiteY964" fmla="*/ 2226770 h 4449429"/>
              <a:gd name="connsiteX965" fmla="*/ 10189906 w 18982931"/>
              <a:gd name="connsiteY965" fmla="*/ 1864559 h 4449429"/>
              <a:gd name="connsiteX966" fmla="*/ 10251644 w 18982931"/>
              <a:gd name="connsiteY966" fmla="*/ 1852213 h 4449429"/>
              <a:gd name="connsiteX967" fmla="*/ 10251644 w 18982931"/>
              <a:gd name="connsiteY967" fmla="*/ 1465306 h 4449429"/>
              <a:gd name="connsiteX968" fmla="*/ 10198137 w 18982931"/>
              <a:gd name="connsiteY968" fmla="*/ 1461188 h 4449429"/>
              <a:gd name="connsiteX969" fmla="*/ 10198137 w 18982931"/>
              <a:gd name="connsiteY969" fmla="*/ 1317129 h 4449429"/>
              <a:gd name="connsiteX970" fmla="*/ 10572694 w 18982931"/>
              <a:gd name="connsiteY970" fmla="*/ 1317129 h 4449429"/>
              <a:gd name="connsiteX971" fmla="*/ 10572694 w 18982931"/>
              <a:gd name="connsiteY971" fmla="*/ 2140336 h 4449429"/>
              <a:gd name="connsiteX972" fmla="*/ 10642669 w 18982931"/>
              <a:gd name="connsiteY972" fmla="*/ 2144449 h 4449429"/>
              <a:gd name="connsiteX973" fmla="*/ 10642669 w 18982931"/>
              <a:gd name="connsiteY973" fmla="*/ 2477849 h 4449429"/>
              <a:gd name="connsiteX974" fmla="*/ 10885512 w 18982931"/>
              <a:gd name="connsiteY974" fmla="*/ 2477849 h 4449429"/>
              <a:gd name="connsiteX975" fmla="*/ 10885512 w 18982931"/>
              <a:gd name="connsiteY975" fmla="*/ 2292626 h 4449429"/>
              <a:gd name="connsiteX976" fmla="*/ 10959601 w 18982931"/>
              <a:gd name="connsiteY976" fmla="*/ 2292626 h 4449429"/>
              <a:gd name="connsiteX977" fmla="*/ 10959601 w 18982931"/>
              <a:gd name="connsiteY977" fmla="*/ 2477849 h 4449429"/>
              <a:gd name="connsiteX978" fmla="*/ 11066618 w 18982931"/>
              <a:gd name="connsiteY978" fmla="*/ 2477849 h 4449429"/>
              <a:gd name="connsiteX979" fmla="*/ 11107778 w 18982931"/>
              <a:gd name="connsiteY979" fmla="*/ 2284395 h 4449429"/>
              <a:gd name="connsiteX980" fmla="*/ 11136593 w 18982931"/>
              <a:gd name="connsiteY980" fmla="*/ 2053897 h 4449429"/>
              <a:gd name="connsiteX981" fmla="*/ 11136593 w 18982931"/>
              <a:gd name="connsiteY981" fmla="*/ 1061936 h 4449429"/>
              <a:gd name="connsiteX982" fmla="*/ 11148938 w 18982931"/>
              <a:gd name="connsiteY982" fmla="*/ 938454 h 4449429"/>
              <a:gd name="connsiteX983" fmla="*/ 11161288 w 18982931"/>
              <a:gd name="connsiteY983" fmla="*/ 938454 h 4449429"/>
              <a:gd name="connsiteX984" fmla="*/ 11177753 w 18982931"/>
              <a:gd name="connsiteY984" fmla="*/ 983729 h 4449429"/>
              <a:gd name="connsiteX985" fmla="*/ 11231258 w 18982931"/>
              <a:gd name="connsiteY985" fmla="*/ 572126 h 4449429"/>
              <a:gd name="connsiteX986" fmla="*/ 11243610 w 18982931"/>
              <a:gd name="connsiteY986" fmla="*/ 572126 h 4449429"/>
              <a:gd name="connsiteX987" fmla="*/ 11284770 w 18982931"/>
              <a:gd name="connsiteY987" fmla="*/ 946687 h 4449429"/>
              <a:gd name="connsiteX988" fmla="*/ 11325929 w 18982931"/>
              <a:gd name="connsiteY988" fmla="*/ 934337 h 4449429"/>
              <a:gd name="connsiteX989" fmla="*/ 11342394 w 18982931"/>
              <a:gd name="connsiteY989" fmla="*/ 1061936 h 4449429"/>
              <a:gd name="connsiteX990" fmla="*/ 11342394 w 18982931"/>
              <a:gd name="connsiteY990" fmla="*/ 1300666 h 4449429"/>
              <a:gd name="connsiteX991" fmla="*/ 11358857 w 18982931"/>
              <a:gd name="connsiteY991" fmla="*/ 2132104 h 4449429"/>
              <a:gd name="connsiteX992" fmla="*/ 11362976 w 18982931"/>
              <a:gd name="connsiteY992" fmla="*/ 2165031 h 4449429"/>
              <a:gd name="connsiteX993" fmla="*/ 11453524 w 18982931"/>
              <a:gd name="connsiteY993" fmla="*/ 2165031 h 4449429"/>
              <a:gd name="connsiteX994" fmla="*/ 11457643 w 18982931"/>
              <a:gd name="connsiteY994" fmla="*/ 2082711 h 4449429"/>
              <a:gd name="connsiteX995" fmla="*/ 11535845 w 18982931"/>
              <a:gd name="connsiteY995" fmla="*/ 2078592 h 4449429"/>
              <a:gd name="connsiteX996" fmla="*/ 11535845 w 18982931"/>
              <a:gd name="connsiteY996" fmla="*/ 2004505 h 4449429"/>
              <a:gd name="connsiteX997" fmla="*/ 11548195 w 18982931"/>
              <a:gd name="connsiteY997" fmla="*/ 1736964 h 4449429"/>
              <a:gd name="connsiteX998" fmla="*/ 11609938 w 18982931"/>
              <a:gd name="connsiteY998" fmla="*/ 1609365 h 4449429"/>
              <a:gd name="connsiteX999" fmla="*/ 11688140 w 18982931"/>
              <a:gd name="connsiteY999" fmla="*/ 1765774 h 4449429"/>
              <a:gd name="connsiteX1000" fmla="*/ 11688140 w 18982931"/>
              <a:gd name="connsiteY1000" fmla="*/ 2082711 h 4449429"/>
              <a:gd name="connsiteX1001" fmla="*/ 11910406 w 18982931"/>
              <a:gd name="connsiteY1001" fmla="*/ 2148567 h 4449429"/>
              <a:gd name="connsiteX1002" fmla="*/ 11988608 w 18982931"/>
              <a:gd name="connsiteY1002" fmla="*/ 2119754 h 4449429"/>
              <a:gd name="connsiteX1003" fmla="*/ 11991181 w 18982931"/>
              <a:gd name="connsiteY1003" fmla="*/ 2153197 h 4449429"/>
              <a:gd name="connsiteX1004" fmla="*/ 11993908 w 18982931"/>
              <a:gd name="connsiteY1004" fmla="*/ 2158900 h 4449429"/>
              <a:gd name="connsiteX1005" fmla="*/ 11993908 w 18982931"/>
              <a:gd name="connsiteY1005" fmla="*/ 2156799 h 4449429"/>
              <a:gd name="connsiteX1006" fmla="*/ 11998023 w 18982931"/>
              <a:gd name="connsiteY1006" fmla="*/ 2115639 h 4449429"/>
              <a:gd name="connsiteX1007" fmla="*/ 12010373 w 18982931"/>
              <a:gd name="connsiteY1007" fmla="*/ 2115639 h 4449429"/>
              <a:gd name="connsiteX1008" fmla="*/ 12014490 w 18982931"/>
              <a:gd name="connsiteY1008" fmla="*/ 2185614 h 4449429"/>
              <a:gd name="connsiteX1009" fmla="*/ 12055650 w 18982931"/>
              <a:gd name="connsiteY1009" fmla="*/ 2259703 h 4449429"/>
              <a:gd name="connsiteX1010" fmla="*/ 12109157 w 18982931"/>
              <a:gd name="connsiteY1010" fmla="*/ 2267933 h 4449429"/>
              <a:gd name="connsiteX1011" fmla="*/ 12137972 w 18982931"/>
              <a:gd name="connsiteY1011" fmla="*/ 2580753 h 4449429"/>
              <a:gd name="connsiteX1012" fmla="*/ 12150317 w 18982931"/>
              <a:gd name="connsiteY1012" fmla="*/ 2580753 h 4449429"/>
              <a:gd name="connsiteX1013" fmla="*/ 12179132 w 18982931"/>
              <a:gd name="connsiteY1013" fmla="*/ 2411992 h 4449429"/>
              <a:gd name="connsiteX1014" fmla="*/ 12207942 w 18982931"/>
              <a:gd name="connsiteY1014" fmla="*/ 2160917 h 4449429"/>
              <a:gd name="connsiteX1015" fmla="*/ 12216174 w 18982931"/>
              <a:gd name="connsiteY1015" fmla="*/ 2152686 h 4449429"/>
              <a:gd name="connsiteX1016" fmla="*/ 12331423 w 18982931"/>
              <a:gd name="connsiteY1016" fmla="*/ 2152686 h 4449429"/>
              <a:gd name="connsiteX1017" fmla="*/ 12331423 w 18982931"/>
              <a:gd name="connsiteY1017" fmla="*/ 2317327 h 4449429"/>
              <a:gd name="connsiteX1018" fmla="*/ 12496064 w 18982931"/>
              <a:gd name="connsiteY1018" fmla="*/ 2313208 h 4449429"/>
              <a:gd name="connsiteX1019" fmla="*/ 12557802 w 18982931"/>
              <a:gd name="connsiteY1019" fmla="*/ 2210310 h 4449429"/>
              <a:gd name="connsiteX1020" fmla="*/ 12566034 w 18982931"/>
              <a:gd name="connsiteY1020" fmla="*/ 2206191 h 4449429"/>
              <a:gd name="connsiteX1021" fmla="*/ 12598962 w 18982931"/>
              <a:gd name="connsiteY1021" fmla="*/ 2267933 h 4449429"/>
              <a:gd name="connsiteX1022" fmla="*/ 12607194 w 18982931"/>
              <a:gd name="connsiteY1022" fmla="*/ 2263816 h 4449429"/>
              <a:gd name="connsiteX1023" fmla="*/ 12607194 w 18982931"/>
              <a:gd name="connsiteY1023" fmla="*/ 1461193 h 4449429"/>
              <a:gd name="connsiteX1024" fmla="*/ 12677169 w 18982931"/>
              <a:gd name="connsiteY1024" fmla="*/ 1230695 h 4449429"/>
              <a:gd name="connsiteX1025" fmla="*/ 12920017 w 18982931"/>
              <a:gd name="connsiteY1025" fmla="*/ 1230695 h 4449429"/>
              <a:gd name="connsiteX1026" fmla="*/ 12948827 w 18982931"/>
              <a:gd name="connsiteY1026" fmla="*/ 1490003 h 4449429"/>
              <a:gd name="connsiteX1027" fmla="*/ 12948827 w 18982931"/>
              <a:gd name="connsiteY1027" fmla="*/ 1909838 h 4449429"/>
              <a:gd name="connsiteX1028" fmla="*/ 12948827 w 18982931"/>
              <a:gd name="connsiteY1028" fmla="*/ 1975695 h 4449429"/>
              <a:gd name="connsiteX1029" fmla="*/ 12969405 w 18982931"/>
              <a:gd name="connsiteY1029" fmla="*/ 1979812 h 4449429"/>
              <a:gd name="connsiteX1030" fmla="*/ 12989987 w 18982931"/>
              <a:gd name="connsiteY1030" fmla="*/ 1913955 h 4449429"/>
              <a:gd name="connsiteX1031" fmla="*/ 12989987 w 18982931"/>
              <a:gd name="connsiteY1031" fmla="*/ 1469425 h 4449429"/>
              <a:gd name="connsiteX1032" fmla="*/ 13064076 w 18982931"/>
              <a:gd name="connsiteY1032" fmla="*/ 1395336 h 4449429"/>
              <a:gd name="connsiteX1033" fmla="*/ 13146396 w 18982931"/>
              <a:gd name="connsiteY1033" fmla="*/ 1395336 h 4449429"/>
              <a:gd name="connsiteX1034" fmla="*/ 13146396 w 18982931"/>
              <a:gd name="connsiteY1034" fmla="*/ 1111328 h 4449429"/>
              <a:gd name="connsiteX1035" fmla="*/ 13216366 w 18982931"/>
              <a:gd name="connsiteY1035" fmla="*/ 1103096 h 4449429"/>
              <a:gd name="connsiteX1036" fmla="*/ 13228716 w 18982931"/>
              <a:gd name="connsiteY1036" fmla="*/ 1041358 h 4449429"/>
              <a:gd name="connsiteX1037" fmla="*/ 13368662 w 18982931"/>
              <a:gd name="connsiteY1037" fmla="*/ 1041358 h 4449429"/>
              <a:gd name="connsiteX1038" fmla="*/ 13368662 w 18982931"/>
              <a:gd name="connsiteY1038" fmla="*/ 687379 h 4449429"/>
              <a:gd name="connsiteX1039" fmla="*/ 13483911 w 18982931"/>
              <a:gd name="connsiteY1039" fmla="*/ 687379 h 4449429"/>
              <a:gd name="connsiteX1040" fmla="*/ 13483911 w 18982931"/>
              <a:gd name="connsiteY1040" fmla="*/ 617404 h 4449429"/>
              <a:gd name="connsiteX1041" fmla="*/ 13483911 w 18982931"/>
              <a:gd name="connsiteY1041" fmla="*/ 131714 h 4449429"/>
              <a:gd name="connsiteX1042" fmla="*/ 13541534 w 18982931"/>
              <a:gd name="connsiteY1042" fmla="*/ 74089 h 4449429"/>
              <a:gd name="connsiteX1043" fmla="*/ 13685593 w 18982931"/>
              <a:gd name="connsiteY1043" fmla="*/ 74089 h 4449429"/>
              <a:gd name="connsiteX1044" fmla="*/ 13730872 w 18982931"/>
              <a:gd name="connsiteY1044" fmla="*/ 49392 h 4449429"/>
              <a:gd name="connsiteX1045" fmla="*/ 13739104 w 18982931"/>
              <a:gd name="connsiteY104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6967 w 18982931"/>
              <a:gd name="connsiteY849" fmla="*/ 813476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11112 w 18982931"/>
              <a:gd name="connsiteY865" fmla="*/ 1424146 h 4449429"/>
              <a:gd name="connsiteX866" fmla="*/ 1260505 w 18982931"/>
              <a:gd name="connsiteY866" fmla="*/ 1424146 h 4449429"/>
              <a:gd name="connsiteX867" fmla="*/ 1276969 w 18982931"/>
              <a:gd name="connsiteY867" fmla="*/ 1387099 h 4449429"/>
              <a:gd name="connsiteX868" fmla="*/ 1289312 w 18982931"/>
              <a:gd name="connsiteY868" fmla="*/ 1395331 h 4449429"/>
              <a:gd name="connsiteX869" fmla="*/ 1322242 w 18982931"/>
              <a:gd name="connsiteY869" fmla="*/ 1559973 h 4449429"/>
              <a:gd name="connsiteX870" fmla="*/ 1318126 w 18982931"/>
              <a:gd name="connsiteY870" fmla="*/ 1576437 h 4449429"/>
              <a:gd name="connsiteX871" fmla="*/ 1326360 w 18982931"/>
              <a:gd name="connsiteY871" fmla="*/ 1621715 h 4449429"/>
              <a:gd name="connsiteX872" fmla="*/ 1359290 w 18982931"/>
              <a:gd name="connsiteY872" fmla="*/ 1597020 h 4449429"/>
              <a:gd name="connsiteX873" fmla="*/ 1375751 w 18982931"/>
              <a:gd name="connsiteY873" fmla="*/ 1588787 h 4449429"/>
              <a:gd name="connsiteX874" fmla="*/ 1486884 w 18982931"/>
              <a:gd name="connsiteY874" fmla="*/ 1588787 h 4449429"/>
              <a:gd name="connsiteX875" fmla="*/ 1507466 w 18982931"/>
              <a:gd name="connsiteY875" fmla="*/ 2337905 h 4449429"/>
              <a:gd name="connsiteX876" fmla="*/ 1523929 w 18982931"/>
              <a:gd name="connsiteY876" fmla="*/ 2337905 h 4449429"/>
              <a:gd name="connsiteX877" fmla="*/ 1523929 w 18982931"/>
              <a:gd name="connsiteY877" fmla="*/ 2169146 h 4449429"/>
              <a:gd name="connsiteX878" fmla="*/ 1692685 w 18982931"/>
              <a:gd name="connsiteY878" fmla="*/ 2169146 h 4449429"/>
              <a:gd name="connsiteX879" fmla="*/ 1692685 w 18982931"/>
              <a:gd name="connsiteY879" fmla="*/ 2020968 h 4449429"/>
              <a:gd name="connsiteX880" fmla="*/ 1766772 w 18982931"/>
              <a:gd name="connsiteY880" fmla="*/ 1922183 h 4449429"/>
              <a:gd name="connsiteX881" fmla="*/ 1766772 w 18982931"/>
              <a:gd name="connsiteY881" fmla="*/ 1757542 h 4449429"/>
              <a:gd name="connsiteX882" fmla="*/ 1849095 w 18982931"/>
              <a:gd name="connsiteY882" fmla="*/ 1757542 h 4449429"/>
              <a:gd name="connsiteX883" fmla="*/ 1849095 w 18982931"/>
              <a:gd name="connsiteY883" fmla="*/ 2156799 h 4449429"/>
              <a:gd name="connsiteX884" fmla="*/ 1919070 w 18982931"/>
              <a:gd name="connsiteY884" fmla="*/ 2156799 h 4449429"/>
              <a:gd name="connsiteX885" fmla="*/ 1919070 w 18982931"/>
              <a:gd name="connsiteY885" fmla="*/ 1864559 h 4449429"/>
              <a:gd name="connsiteX886" fmla="*/ 1919070 w 18982931"/>
              <a:gd name="connsiteY886" fmla="*/ 695608 h 4449429"/>
              <a:gd name="connsiteX887" fmla="*/ 2005504 w 18982931"/>
              <a:gd name="connsiteY887" fmla="*/ 609173 h 4449429"/>
              <a:gd name="connsiteX888" fmla="*/ 2026085 w 18982931"/>
              <a:gd name="connsiteY888" fmla="*/ 605054 h 4449429"/>
              <a:gd name="connsiteX889" fmla="*/ 2100174 w 18982931"/>
              <a:gd name="connsiteY889" fmla="*/ 448645 h 4449429"/>
              <a:gd name="connsiteX890" fmla="*/ 2137215 w 18982931"/>
              <a:gd name="connsiteY890" fmla="*/ 407485 h 4449429"/>
              <a:gd name="connsiteX891" fmla="*/ 2194840 w 18982931"/>
              <a:gd name="connsiteY891" fmla="*/ 337515 h 4449429"/>
              <a:gd name="connsiteX892" fmla="*/ 2198958 w 18982931"/>
              <a:gd name="connsiteY892" fmla="*/ 292236 h 4449429"/>
              <a:gd name="connsiteX893" fmla="*/ 2240121 w 18982931"/>
              <a:gd name="connsiteY893" fmla="*/ 358093 h 4449429"/>
              <a:gd name="connsiteX894" fmla="*/ 2273047 w 18982931"/>
              <a:gd name="connsiteY894" fmla="*/ 444532 h 4449429"/>
              <a:gd name="connsiteX895" fmla="*/ 2330670 w 18982931"/>
              <a:gd name="connsiteY895" fmla="*/ 563894 h 4449429"/>
              <a:gd name="connsiteX896" fmla="*/ 2351248 w 18982931"/>
              <a:gd name="connsiteY896" fmla="*/ 613286 h 4449429"/>
              <a:gd name="connsiteX897" fmla="*/ 2429455 w 18982931"/>
              <a:gd name="connsiteY897" fmla="*/ 675029 h 4449429"/>
              <a:gd name="connsiteX898" fmla="*/ 2470614 w 18982931"/>
              <a:gd name="connsiteY898" fmla="*/ 757350 h 4449429"/>
              <a:gd name="connsiteX899" fmla="*/ 2470614 w 18982931"/>
              <a:gd name="connsiteY899" fmla="*/ 1086631 h 4449429"/>
              <a:gd name="connsiteX900" fmla="*/ 2470614 w 18982931"/>
              <a:gd name="connsiteY900" fmla="*/ 2008622 h 4449429"/>
              <a:gd name="connsiteX901" fmla="*/ 2487080 w 18982931"/>
              <a:gd name="connsiteY901" fmla="*/ 2053897 h 4449429"/>
              <a:gd name="connsiteX902" fmla="*/ 2499426 w 18982931"/>
              <a:gd name="connsiteY902" fmla="*/ 1897488 h 4449429"/>
              <a:gd name="connsiteX903" fmla="*/ 2602322 w 18982931"/>
              <a:gd name="connsiteY903" fmla="*/ 1798703 h 4449429"/>
              <a:gd name="connsiteX904" fmla="*/ 2836935 w 18982931"/>
              <a:gd name="connsiteY904" fmla="*/ 1798703 h 4449429"/>
              <a:gd name="connsiteX905" fmla="*/ 2836935 w 18982931"/>
              <a:gd name="connsiteY905" fmla="*/ 1860446 h 4449429"/>
              <a:gd name="connsiteX906" fmla="*/ 2836935 w 18982931"/>
              <a:gd name="connsiteY906" fmla="*/ 2263816 h 4449429"/>
              <a:gd name="connsiteX907" fmla="*/ 2845169 w 18982931"/>
              <a:gd name="connsiteY907" fmla="*/ 2304976 h 4449429"/>
              <a:gd name="connsiteX908" fmla="*/ 2861629 w 18982931"/>
              <a:gd name="connsiteY908" fmla="*/ 2300858 h 4449429"/>
              <a:gd name="connsiteX909" fmla="*/ 2861629 w 18982931"/>
              <a:gd name="connsiteY909" fmla="*/ 2247351 h 4449429"/>
              <a:gd name="connsiteX910" fmla="*/ 2869861 w 18982931"/>
              <a:gd name="connsiteY910" fmla="*/ 1996272 h 4449429"/>
              <a:gd name="connsiteX911" fmla="*/ 2923374 w 18982931"/>
              <a:gd name="connsiteY911" fmla="*/ 1967462 h 4449429"/>
              <a:gd name="connsiteX912" fmla="*/ 2939836 w 18982931"/>
              <a:gd name="connsiteY912" fmla="*/ 2300858 h 4449429"/>
              <a:gd name="connsiteX913" fmla="*/ 2956300 w 18982931"/>
              <a:gd name="connsiteY913" fmla="*/ 2300858 h 4449429"/>
              <a:gd name="connsiteX914" fmla="*/ 2989230 w 18982931"/>
              <a:gd name="connsiteY914" fmla="*/ 2111521 h 4449429"/>
              <a:gd name="connsiteX915" fmla="*/ 3018038 w 18982931"/>
              <a:gd name="connsiteY915" fmla="*/ 2058015 h 4449429"/>
              <a:gd name="connsiteX916" fmla="*/ 3034502 w 18982931"/>
              <a:gd name="connsiteY916" fmla="*/ 2123871 h 4449429"/>
              <a:gd name="connsiteX917" fmla="*/ 3038620 w 18982931"/>
              <a:gd name="connsiteY917" fmla="*/ 2132104 h 4449429"/>
              <a:gd name="connsiteX918" fmla="*/ 3088018 w 18982931"/>
              <a:gd name="connsiteY918" fmla="*/ 2140336 h 4449429"/>
              <a:gd name="connsiteX919" fmla="*/ 3095320 w 18982931"/>
              <a:gd name="connsiteY919" fmla="*/ 2275334 h 4449429"/>
              <a:gd name="connsiteX920" fmla="*/ 3162101 w 18982931"/>
              <a:gd name="connsiteY920" fmla="*/ 2275334 h 4449429"/>
              <a:gd name="connsiteX921" fmla="*/ 3162101 w 18982931"/>
              <a:gd name="connsiteY921" fmla="*/ 1580555 h 4449429"/>
              <a:gd name="connsiteX922" fmla="*/ 3162101 w 18982931"/>
              <a:gd name="connsiteY922" fmla="*/ 1531163 h 4449429"/>
              <a:gd name="connsiteX923" fmla="*/ 3199146 w 18982931"/>
              <a:gd name="connsiteY923" fmla="*/ 1498235 h 4449429"/>
              <a:gd name="connsiteX924" fmla="*/ 3281469 w 18982931"/>
              <a:gd name="connsiteY924" fmla="*/ 1498235 h 4449429"/>
              <a:gd name="connsiteX925" fmla="*/ 3281469 w 18982931"/>
              <a:gd name="connsiteY925" fmla="*/ 1325362 h 4449429"/>
              <a:gd name="connsiteX926" fmla="*/ 3343207 w 18982931"/>
              <a:gd name="connsiteY926" fmla="*/ 1263619 h 4449429"/>
              <a:gd name="connsiteX927" fmla="*/ 3544891 w 18982931"/>
              <a:gd name="connsiteY927" fmla="*/ 1263619 h 4449429"/>
              <a:gd name="connsiteX928" fmla="*/ 3544891 w 18982931"/>
              <a:gd name="connsiteY928" fmla="*/ 712071 h 4449429"/>
              <a:gd name="connsiteX929" fmla="*/ 3561357 w 18982931"/>
              <a:gd name="connsiteY929" fmla="*/ 555662 h 4449429"/>
              <a:gd name="connsiteX930" fmla="*/ 3606633 w 18982931"/>
              <a:gd name="connsiteY930" fmla="*/ 316933 h 4449429"/>
              <a:gd name="connsiteX931" fmla="*/ 3614865 w 18982931"/>
              <a:gd name="connsiteY931" fmla="*/ 279891 h 4449429"/>
              <a:gd name="connsiteX932" fmla="*/ 3676603 w 18982931"/>
              <a:gd name="connsiteY932" fmla="*/ 341628 h 4449429"/>
              <a:gd name="connsiteX933" fmla="*/ 3684835 w 18982931"/>
              <a:gd name="connsiteY933" fmla="*/ 386907 h 4449429"/>
              <a:gd name="connsiteX934" fmla="*/ 3742460 w 18982931"/>
              <a:gd name="connsiteY934" fmla="*/ 481574 h 4449429"/>
              <a:gd name="connsiteX935" fmla="*/ 3763042 w 18982931"/>
              <a:gd name="connsiteY935" fmla="*/ 703838 h 4449429"/>
              <a:gd name="connsiteX936" fmla="*/ 3763042 w 18982931"/>
              <a:gd name="connsiteY936" fmla="*/ 1144256 h 4449429"/>
              <a:gd name="connsiteX937" fmla="*/ 3771275 w 18982931"/>
              <a:gd name="connsiteY937" fmla="*/ 1181298 h 4449429"/>
              <a:gd name="connsiteX938" fmla="*/ 3775390 w 18982931"/>
              <a:gd name="connsiteY938" fmla="*/ 1115443 h 4449429"/>
              <a:gd name="connsiteX939" fmla="*/ 3923568 w 18982931"/>
              <a:gd name="connsiteY939" fmla="*/ 996079 h 4449429"/>
              <a:gd name="connsiteX940" fmla="*/ 3940029 w 18982931"/>
              <a:gd name="connsiteY940" fmla="*/ 1020776 h 4449429"/>
              <a:gd name="connsiteX941" fmla="*/ 3960611 w 18982931"/>
              <a:gd name="connsiteY941" fmla="*/ 1321244 h 4449429"/>
              <a:gd name="connsiteX942" fmla="*/ 3960611 w 18982931"/>
              <a:gd name="connsiteY942" fmla="*/ 1584670 h 4449429"/>
              <a:gd name="connsiteX943" fmla="*/ 3977076 w 18982931"/>
              <a:gd name="connsiteY943" fmla="*/ 1625830 h 4449429"/>
              <a:gd name="connsiteX944" fmla="*/ 4010007 w 18982931"/>
              <a:gd name="connsiteY944" fmla="*/ 1666990 h 4449429"/>
              <a:gd name="connsiteX945" fmla="*/ 4055279 w 18982931"/>
              <a:gd name="connsiteY945" fmla="*/ 1819286 h 4449429"/>
              <a:gd name="connsiteX946" fmla="*/ 4104670 w 18982931"/>
              <a:gd name="connsiteY946" fmla="*/ 1819286 h 4449429"/>
              <a:gd name="connsiteX947" fmla="*/ 4108788 w 18982931"/>
              <a:gd name="connsiteY947" fmla="*/ 1741079 h 4449429"/>
              <a:gd name="connsiteX948" fmla="*/ 4211689 w 18982931"/>
              <a:gd name="connsiteY948" fmla="*/ 1741079 h 4449429"/>
              <a:gd name="connsiteX949" fmla="*/ 4252847 w 18982931"/>
              <a:gd name="connsiteY949" fmla="*/ 1559973 h 4449429"/>
              <a:gd name="connsiteX950" fmla="*/ 4265197 w 18982931"/>
              <a:gd name="connsiteY950" fmla="*/ 1559973 h 4449429"/>
              <a:gd name="connsiteX951" fmla="*/ 4277546 w 18982931"/>
              <a:gd name="connsiteY951" fmla="*/ 1592900 h 4449429"/>
              <a:gd name="connsiteX952" fmla="*/ 4302239 w 18982931"/>
              <a:gd name="connsiteY952" fmla="*/ 1708150 h 4449429"/>
              <a:gd name="connsiteX953" fmla="*/ 4368100 w 18982931"/>
              <a:gd name="connsiteY953" fmla="*/ 1741079 h 4449429"/>
              <a:gd name="connsiteX954" fmla="*/ 4363984 w 18982931"/>
              <a:gd name="connsiteY954" fmla="*/ 1634062 h 4449429"/>
              <a:gd name="connsiteX955" fmla="*/ 4372218 w 18982931"/>
              <a:gd name="connsiteY955" fmla="*/ 839670 h 4449429"/>
              <a:gd name="connsiteX956" fmla="*/ 4442184 w 18982931"/>
              <a:gd name="connsiteY956" fmla="*/ 279891 h 4449429"/>
              <a:gd name="connsiteX957" fmla="*/ 4479230 w 18982931"/>
              <a:gd name="connsiteY957" fmla="*/ 234611 h 4449429"/>
              <a:gd name="connsiteX958" fmla="*/ 4520394 w 18982931"/>
              <a:gd name="connsiteY958" fmla="*/ 284004 h 4449429"/>
              <a:gd name="connsiteX959" fmla="*/ 4549200 w 18982931"/>
              <a:gd name="connsiteY959" fmla="*/ 440413 h 4449429"/>
              <a:gd name="connsiteX960" fmla="*/ 4680914 w 18982931"/>
              <a:gd name="connsiteY960" fmla="*/ 395140 h 4449429"/>
              <a:gd name="connsiteX961" fmla="*/ 4759121 w 18982931"/>
              <a:gd name="connsiteY961" fmla="*/ 460995 h 4449429"/>
              <a:gd name="connsiteX962" fmla="*/ 4771466 w 18982931"/>
              <a:gd name="connsiteY962" fmla="*/ 493924 h 4449429"/>
              <a:gd name="connsiteX963" fmla="*/ 4888657 w 18982931"/>
              <a:gd name="connsiteY963" fmla="*/ 747622 h 4449429"/>
              <a:gd name="connsiteX964" fmla="*/ 4888893 w 18982931"/>
              <a:gd name="connsiteY964" fmla="*/ 807315 h 4449429"/>
              <a:gd name="connsiteX965" fmla="*/ 4856617 w 18982931"/>
              <a:gd name="connsiteY965" fmla="*/ 807315 h 4449429"/>
              <a:gd name="connsiteX966" fmla="*/ 4856617 w 18982931"/>
              <a:gd name="connsiteY966" fmla="*/ 944475 h 4449429"/>
              <a:gd name="connsiteX967" fmla="*/ 4888332 w 18982931"/>
              <a:gd name="connsiteY967" fmla="*/ 944475 h 4449429"/>
              <a:gd name="connsiteX968" fmla="*/ 4888325 w 18982931"/>
              <a:gd name="connsiteY968" fmla="*/ 945600 h 4449429"/>
              <a:gd name="connsiteX969" fmla="*/ 4890835 w 18982931"/>
              <a:gd name="connsiteY969" fmla="*/ 1609365 h 4449429"/>
              <a:gd name="connsiteX970" fmla="*/ 4952574 w 18982931"/>
              <a:gd name="connsiteY970" fmla="*/ 1617597 h 4449429"/>
              <a:gd name="connsiteX971" fmla="*/ 4952574 w 18982931"/>
              <a:gd name="connsiteY971" fmla="*/ 1868678 h 4449429"/>
              <a:gd name="connsiteX972" fmla="*/ 4956691 w 18982931"/>
              <a:gd name="connsiteY972" fmla="*/ 1905720 h 4449429"/>
              <a:gd name="connsiteX973" fmla="*/ 4981387 w 18982931"/>
              <a:gd name="connsiteY973" fmla="*/ 1967462 h 4449429"/>
              <a:gd name="connsiteX974" fmla="*/ 4981387 w 18982931"/>
              <a:gd name="connsiteY974" fmla="*/ 2058015 h 4449429"/>
              <a:gd name="connsiteX975" fmla="*/ 5001966 w 18982931"/>
              <a:gd name="connsiteY975" fmla="*/ 2086824 h 4449429"/>
              <a:gd name="connsiteX976" fmla="*/ 5018429 w 18982931"/>
              <a:gd name="connsiteY976" fmla="*/ 2078592 h 4449429"/>
              <a:gd name="connsiteX977" fmla="*/ 5018429 w 18982931"/>
              <a:gd name="connsiteY977" fmla="*/ 1881023 h 4449429"/>
              <a:gd name="connsiteX978" fmla="*/ 5018429 w 18982931"/>
              <a:gd name="connsiteY978" fmla="*/ 1366522 h 4449429"/>
              <a:gd name="connsiteX979" fmla="*/ 5034894 w 18982931"/>
              <a:gd name="connsiteY979" fmla="*/ 864367 h 4449429"/>
              <a:gd name="connsiteX980" fmla="*/ 5067821 w 18982931"/>
              <a:gd name="connsiteY980" fmla="*/ 197569 h 4449429"/>
              <a:gd name="connsiteX981" fmla="*/ 5080173 w 18982931"/>
              <a:gd name="connsiteY981" fmla="*/ 102899 h 4449429"/>
              <a:gd name="connsiteX982" fmla="*/ 5216000 w 18982931"/>
              <a:gd name="connsiteY982" fmla="*/ 37042 h 4449429"/>
              <a:gd name="connsiteX983" fmla="*/ 5248927 w 18982931"/>
              <a:gd name="connsiteY983" fmla="*/ 69972 h 4449429"/>
              <a:gd name="connsiteX984" fmla="*/ 5372409 w 18982931"/>
              <a:gd name="connsiteY984" fmla="*/ 69972 h 4449429"/>
              <a:gd name="connsiteX985" fmla="*/ 5434151 w 18982931"/>
              <a:gd name="connsiteY985" fmla="*/ 131714 h 4449429"/>
              <a:gd name="connsiteX986" fmla="*/ 5434151 w 18982931"/>
              <a:gd name="connsiteY986" fmla="*/ 382788 h 4449429"/>
              <a:gd name="connsiteX987" fmla="*/ 5434151 w 18982931"/>
              <a:gd name="connsiteY987" fmla="*/ 683261 h 4449429"/>
              <a:gd name="connsiteX988" fmla="*/ 5545282 w 18982931"/>
              <a:gd name="connsiteY988" fmla="*/ 687375 h 4449429"/>
              <a:gd name="connsiteX989" fmla="*/ 5545282 w 18982931"/>
              <a:gd name="connsiteY989" fmla="*/ 1045471 h 4449429"/>
              <a:gd name="connsiteX990" fmla="*/ 5676994 w 18982931"/>
              <a:gd name="connsiteY990" fmla="*/ 1045471 h 4449429"/>
              <a:gd name="connsiteX991" fmla="*/ 5685227 w 18982931"/>
              <a:gd name="connsiteY991" fmla="*/ 1103096 h 4449429"/>
              <a:gd name="connsiteX992" fmla="*/ 5759314 w 18982931"/>
              <a:gd name="connsiteY992" fmla="*/ 1193648 h 4449429"/>
              <a:gd name="connsiteX993" fmla="*/ 5759314 w 18982931"/>
              <a:gd name="connsiteY993" fmla="*/ 1395331 h 4449429"/>
              <a:gd name="connsiteX994" fmla="*/ 5825171 w 18982931"/>
              <a:gd name="connsiteY994" fmla="*/ 1395331 h 4449429"/>
              <a:gd name="connsiteX995" fmla="*/ 5903378 w 18982931"/>
              <a:gd name="connsiteY995" fmla="*/ 1477653 h 4449429"/>
              <a:gd name="connsiteX996" fmla="*/ 5903378 w 18982931"/>
              <a:gd name="connsiteY996" fmla="*/ 1918070 h 4449429"/>
              <a:gd name="connsiteX997" fmla="*/ 5936306 w 18982931"/>
              <a:gd name="connsiteY997" fmla="*/ 1975695 h 4449429"/>
              <a:gd name="connsiteX998" fmla="*/ 5965115 w 18982931"/>
              <a:gd name="connsiteY998" fmla="*/ 1275969 h 4449429"/>
              <a:gd name="connsiteX999" fmla="*/ 5969235 w 18982931"/>
              <a:gd name="connsiteY999" fmla="*/ 1238922 h 4449429"/>
              <a:gd name="connsiteX1000" fmla="*/ 6166804 w 18982931"/>
              <a:gd name="connsiteY1000" fmla="*/ 1238922 h 4449429"/>
              <a:gd name="connsiteX1001" fmla="*/ 6216196 w 18982931"/>
              <a:gd name="connsiteY1001" fmla="*/ 1288315 h 4449429"/>
              <a:gd name="connsiteX1002" fmla="*/ 6236774 w 18982931"/>
              <a:gd name="connsiteY1002" fmla="*/ 1428261 h 4449429"/>
              <a:gd name="connsiteX1003" fmla="*/ 6273821 w 18982931"/>
              <a:gd name="connsiteY1003" fmla="*/ 1498235 h 4449429"/>
              <a:gd name="connsiteX1004" fmla="*/ 6273821 w 18982931"/>
              <a:gd name="connsiteY1004" fmla="*/ 2230888 h 4449429"/>
              <a:gd name="connsiteX1005" fmla="*/ 6277935 w 18982931"/>
              <a:gd name="connsiteY1005" fmla="*/ 2280280 h 4449429"/>
              <a:gd name="connsiteX1006" fmla="*/ 6319095 w 18982931"/>
              <a:gd name="connsiteY1006" fmla="*/ 2193841 h 4449429"/>
              <a:gd name="connsiteX1007" fmla="*/ 6364373 w 18982931"/>
              <a:gd name="connsiteY1007" fmla="*/ 2288513 h 4449429"/>
              <a:gd name="connsiteX1008" fmla="*/ 6389068 w 18982931"/>
              <a:gd name="connsiteY1008" fmla="*/ 2313208 h 4449429"/>
              <a:gd name="connsiteX1009" fmla="*/ 6541355 w 18982931"/>
              <a:gd name="connsiteY1009" fmla="*/ 2313208 h 4449429"/>
              <a:gd name="connsiteX1010" fmla="*/ 6541355 w 18982931"/>
              <a:gd name="connsiteY1010" fmla="*/ 2148567 h 4449429"/>
              <a:gd name="connsiteX1011" fmla="*/ 6660723 w 18982931"/>
              <a:gd name="connsiteY1011" fmla="*/ 2148567 h 4449429"/>
              <a:gd name="connsiteX1012" fmla="*/ 6660723 w 18982931"/>
              <a:gd name="connsiteY1012" fmla="*/ 2259698 h 4449429"/>
              <a:gd name="connsiteX1013" fmla="*/ 6705999 w 18982931"/>
              <a:gd name="connsiteY1013" fmla="*/ 2551938 h 4449429"/>
              <a:gd name="connsiteX1014" fmla="*/ 6714228 w 18982931"/>
              <a:gd name="connsiteY1014" fmla="*/ 2580748 h 4449429"/>
              <a:gd name="connsiteX1015" fmla="*/ 6722461 w 18982931"/>
              <a:gd name="connsiteY1015" fmla="*/ 2576634 h 4449429"/>
              <a:gd name="connsiteX1016" fmla="*/ 6751278 w 18982931"/>
              <a:gd name="connsiteY1016" fmla="*/ 2263816 h 4449429"/>
              <a:gd name="connsiteX1017" fmla="*/ 6800669 w 18982931"/>
              <a:gd name="connsiteY1017" fmla="*/ 2255583 h 4449429"/>
              <a:gd name="connsiteX1018" fmla="*/ 6837709 w 18982931"/>
              <a:gd name="connsiteY1018" fmla="*/ 2181496 h 4449429"/>
              <a:gd name="connsiteX1019" fmla="*/ 6841831 w 18982931"/>
              <a:gd name="connsiteY1019" fmla="*/ 2152681 h 4449429"/>
              <a:gd name="connsiteX1020" fmla="*/ 6845941 w 18982931"/>
              <a:gd name="connsiteY1020" fmla="*/ 2115639 h 4449429"/>
              <a:gd name="connsiteX1021" fmla="*/ 6857139 w 18982931"/>
              <a:gd name="connsiteY1021" fmla="*/ 2115639 h 4449429"/>
              <a:gd name="connsiteX1022" fmla="*/ 6899298 w 18982931"/>
              <a:gd name="connsiteY1022" fmla="*/ 2109470 h 4449429"/>
              <a:gd name="connsiteX1023" fmla="*/ 6922965 w 18982931"/>
              <a:gd name="connsiteY1023" fmla="*/ 2140339 h 4449429"/>
              <a:gd name="connsiteX1024" fmla="*/ 7009406 w 18982931"/>
              <a:gd name="connsiteY1024" fmla="*/ 2070365 h 4449429"/>
              <a:gd name="connsiteX1025" fmla="*/ 7145231 w 18982931"/>
              <a:gd name="connsiteY1025" fmla="*/ 2066247 h 4449429"/>
              <a:gd name="connsiteX1026" fmla="*/ 7145231 w 18982931"/>
              <a:gd name="connsiteY1026" fmla="*/ 1901605 h 4449429"/>
              <a:gd name="connsiteX1027" fmla="*/ 7145231 w 18982931"/>
              <a:gd name="connsiteY1027" fmla="*/ 1769896 h 4449429"/>
              <a:gd name="connsiteX1028" fmla="*/ 7215204 w 18982931"/>
              <a:gd name="connsiteY1028" fmla="*/ 1597024 h 4449429"/>
              <a:gd name="connsiteX1029" fmla="*/ 7285174 w 18982931"/>
              <a:gd name="connsiteY1029" fmla="*/ 1753433 h 4449429"/>
              <a:gd name="connsiteX1030" fmla="*/ 7297524 w 18982931"/>
              <a:gd name="connsiteY1030" fmla="*/ 2062134 h 4449429"/>
              <a:gd name="connsiteX1031" fmla="*/ 7367494 w 18982931"/>
              <a:gd name="connsiteY1031" fmla="*/ 2066247 h 4449429"/>
              <a:gd name="connsiteX1032" fmla="*/ 7371610 w 18982931"/>
              <a:gd name="connsiteY1032" fmla="*/ 2148567 h 4449429"/>
              <a:gd name="connsiteX1033" fmla="*/ 7462167 w 18982931"/>
              <a:gd name="connsiteY1033" fmla="*/ 2148567 h 4449429"/>
              <a:gd name="connsiteX1034" fmla="*/ 7462167 w 18982931"/>
              <a:gd name="connsiteY1034" fmla="*/ 2095061 h 4449429"/>
              <a:gd name="connsiteX1035" fmla="*/ 7462167 w 18982931"/>
              <a:gd name="connsiteY1035" fmla="*/ 1597024 h 4449429"/>
              <a:gd name="connsiteX1036" fmla="*/ 7482743 w 18982931"/>
              <a:gd name="connsiteY1036" fmla="*/ 1008430 h 4449429"/>
              <a:gd name="connsiteX1037" fmla="*/ 7495096 w 18982931"/>
              <a:gd name="connsiteY1037" fmla="*/ 921991 h 4449429"/>
              <a:gd name="connsiteX1038" fmla="*/ 7536254 w 18982931"/>
              <a:gd name="connsiteY1038" fmla="*/ 934341 h 4449429"/>
              <a:gd name="connsiteX1039" fmla="*/ 7577416 w 18982931"/>
              <a:gd name="connsiteY1039" fmla="*/ 563899 h 4449429"/>
              <a:gd name="connsiteX1040" fmla="*/ 7589759 w 18982931"/>
              <a:gd name="connsiteY1040" fmla="*/ 563899 h 4449429"/>
              <a:gd name="connsiteX1041" fmla="*/ 7639153 w 18982931"/>
              <a:gd name="connsiteY1041" fmla="*/ 975501 h 4449429"/>
              <a:gd name="connsiteX1042" fmla="*/ 7655614 w 18982931"/>
              <a:gd name="connsiteY1042" fmla="*/ 926109 h 4449429"/>
              <a:gd name="connsiteX1043" fmla="*/ 7667968 w 18982931"/>
              <a:gd name="connsiteY1043" fmla="*/ 926109 h 4449429"/>
              <a:gd name="connsiteX1044" fmla="*/ 7676196 w 18982931"/>
              <a:gd name="connsiteY1044" fmla="*/ 1037243 h 4449429"/>
              <a:gd name="connsiteX1045" fmla="*/ 7676196 w 18982931"/>
              <a:gd name="connsiteY1045" fmla="*/ 2049787 h 4449429"/>
              <a:gd name="connsiteX1046" fmla="*/ 7705009 w 18982931"/>
              <a:gd name="connsiteY1046" fmla="*/ 2267935 h 4449429"/>
              <a:gd name="connsiteX1047" fmla="*/ 7750287 w 18982931"/>
              <a:gd name="connsiteY1047" fmla="*/ 2469622 h 4449429"/>
              <a:gd name="connsiteX1048" fmla="*/ 7849072 w 18982931"/>
              <a:gd name="connsiteY1048" fmla="*/ 2469622 h 4449429"/>
              <a:gd name="connsiteX1049" fmla="*/ 7849072 w 18982931"/>
              <a:gd name="connsiteY1049" fmla="*/ 2284398 h 4449429"/>
              <a:gd name="connsiteX1050" fmla="*/ 7919042 w 18982931"/>
              <a:gd name="connsiteY1050" fmla="*/ 2284398 h 4449429"/>
              <a:gd name="connsiteX1051" fmla="*/ 7919042 w 18982931"/>
              <a:gd name="connsiteY1051" fmla="*/ 2473736 h 4449429"/>
              <a:gd name="connsiteX1052" fmla="*/ 8108380 w 18982931"/>
              <a:gd name="connsiteY1052" fmla="*/ 2473736 h 4449429"/>
              <a:gd name="connsiteX1053" fmla="*/ 8142338 w 18982931"/>
              <a:gd name="connsiteY1053" fmla="*/ 2481454 h 4449429"/>
              <a:gd name="connsiteX1054" fmla="*/ 8144242 w 18982931"/>
              <a:gd name="connsiteY1054" fmla="*/ 2485067 h 4449429"/>
              <a:gd name="connsiteX1055" fmla="*/ 8144242 w 18982931"/>
              <a:gd name="connsiteY1055" fmla="*/ 1280084 h 4449429"/>
              <a:gd name="connsiteX1056" fmla="*/ 8189518 w 18982931"/>
              <a:gd name="connsiteY1056" fmla="*/ 1115443 h 4449429"/>
              <a:gd name="connsiteX1057" fmla="*/ 8230679 w 18982931"/>
              <a:gd name="connsiteY1057" fmla="*/ 1090746 h 4449429"/>
              <a:gd name="connsiteX1058" fmla="*/ 8477642 w 18982931"/>
              <a:gd name="connsiteY1058" fmla="*/ 1090746 h 4449429"/>
              <a:gd name="connsiteX1059" fmla="*/ 8518799 w 18982931"/>
              <a:gd name="connsiteY1059" fmla="*/ 1111328 h 4449429"/>
              <a:gd name="connsiteX1060" fmla="*/ 8568194 w 18982931"/>
              <a:gd name="connsiteY1060" fmla="*/ 1288315 h 4449429"/>
              <a:gd name="connsiteX1061" fmla="*/ 8572304 w 18982931"/>
              <a:gd name="connsiteY1061" fmla="*/ 2152681 h 4449429"/>
              <a:gd name="connsiteX1062" fmla="*/ 8572304 w 18982931"/>
              <a:gd name="connsiteY1062" fmla="*/ 2222656 h 4449429"/>
              <a:gd name="connsiteX1063" fmla="*/ 8827499 w 18982931"/>
              <a:gd name="connsiteY1063" fmla="*/ 2222656 h 4449429"/>
              <a:gd name="connsiteX1064" fmla="*/ 8827499 w 18982931"/>
              <a:gd name="connsiteY1064" fmla="*/ 2053897 h 4449429"/>
              <a:gd name="connsiteX1065" fmla="*/ 8827499 w 18982931"/>
              <a:gd name="connsiteY1065" fmla="*/ 1996272 h 4449429"/>
              <a:gd name="connsiteX1066" fmla="*/ 8926285 w 18982931"/>
              <a:gd name="connsiteY1066" fmla="*/ 1876910 h 4449429"/>
              <a:gd name="connsiteX1067" fmla="*/ 8926285 w 18982931"/>
              <a:gd name="connsiteY1067" fmla="*/ 1757542 h 4449429"/>
              <a:gd name="connsiteX1068" fmla="*/ 8926285 w 18982931"/>
              <a:gd name="connsiteY1068" fmla="*/ 1527045 h 4449429"/>
              <a:gd name="connsiteX1069" fmla="*/ 8950980 w 18982931"/>
              <a:gd name="connsiteY1069" fmla="*/ 1432378 h 4449429"/>
              <a:gd name="connsiteX1070" fmla="*/ 8950980 w 18982931"/>
              <a:gd name="connsiteY1070" fmla="*/ 1424146 h 4449429"/>
              <a:gd name="connsiteX1071" fmla="*/ 8983911 w 18982931"/>
              <a:gd name="connsiteY1071" fmla="*/ 1107210 h 4449429"/>
              <a:gd name="connsiteX1072" fmla="*/ 8992140 w 18982931"/>
              <a:gd name="connsiteY1072" fmla="*/ 1049586 h 4449429"/>
              <a:gd name="connsiteX1073" fmla="*/ 9012723 w 18982931"/>
              <a:gd name="connsiteY1073" fmla="*/ 1049586 h 4449429"/>
              <a:gd name="connsiteX1074" fmla="*/ 9049767 w 18982931"/>
              <a:gd name="connsiteY1074" fmla="*/ 1325362 h 4449429"/>
              <a:gd name="connsiteX1075" fmla="*/ 9115624 w 18982931"/>
              <a:gd name="connsiteY1075" fmla="*/ 1329476 h 4449429"/>
              <a:gd name="connsiteX1076" fmla="*/ 9165014 w 18982931"/>
              <a:gd name="connsiteY1076" fmla="*/ 1436493 h 4449429"/>
              <a:gd name="connsiteX1077" fmla="*/ 9181479 w 18982931"/>
              <a:gd name="connsiteY1077" fmla="*/ 1494116 h 4449429"/>
              <a:gd name="connsiteX1078" fmla="*/ 9181479 w 18982931"/>
              <a:gd name="connsiteY1078" fmla="*/ 1823399 h 4449429"/>
              <a:gd name="connsiteX1079" fmla="*/ 9181479 w 18982931"/>
              <a:gd name="connsiteY1079" fmla="*/ 1881023 h 4449429"/>
              <a:gd name="connsiteX1080" fmla="*/ 9280267 w 18982931"/>
              <a:gd name="connsiteY1080" fmla="*/ 1881023 h 4449429"/>
              <a:gd name="connsiteX1081" fmla="*/ 9280267 w 18982931"/>
              <a:gd name="connsiteY1081" fmla="*/ 1815166 h 4449429"/>
              <a:gd name="connsiteX1082" fmla="*/ 9280267 w 18982931"/>
              <a:gd name="connsiteY1082" fmla="*/ 304587 h 4449429"/>
              <a:gd name="connsiteX1083" fmla="*/ 9346122 w 18982931"/>
              <a:gd name="connsiteY1083" fmla="*/ 238731 h 4449429"/>
              <a:gd name="connsiteX1084" fmla="*/ 9453137 w 18982931"/>
              <a:gd name="connsiteY1084" fmla="*/ 341628 h 4449429"/>
              <a:gd name="connsiteX1085" fmla="*/ 9453137 w 18982931"/>
              <a:gd name="connsiteY1085" fmla="*/ 1815166 h 4449429"/>
              <a:gd name="connsiteX1086" fmla="*/ 9453137 w 18982931"/>
              <a:gd name="connsiteY1086" fmla="*/ 1876910 h 4449429"/>
              <a:gd name="connsiteX1087" fmla="*/ 9551919 w 18982931"/>
              <a:gd name="connsiteY1087" fmla="*/ 1876910 h 4449429"/>
              <a:gd name="connsiteX1088" fmla="*/ 9551919 w 18982931"/>
              <a:gd name="connsiteY1088" fmla="*/ 1724614 h 4449429"/>
              <a:gd name="connsiteX1089" fmla="*/ 9551919 w 18982931"/>
              <a:gd name="connsiteY1089" fmla="*/ 1481771 h 4449429"/>
              <a:gd name="connsiteX1090" fmla="*/ 9597198 w 18982931"/>
              <a:gd name="connsiteY1090" fmla="*/ 1374754 h 4449429"/>
              <a:gd name="connsiteX1091" fmla="*/ 9613662 w 18982931"/>
              <a:gd name="connsiteY1091" fmla="*/ 1325362 h 4449429"/>
              <a:gd name="connsiteX1092" fmla="*/ 9683632 w 18982931"/>
              <a:gd name="connsiteY1092" fmla="*/ 1325362 h 4449429"/>
              <a:gd name="connsiteX1093" fmla="*/ 9683632 w 18982931"/>
              <a:gd name="connsiteY1093" fmla="*/ 1522931 h 4449429"/>
              <a:gd name="connsiteX1094" fmla="*/ 9819464 w 18982931"/>
              <a:gd name="connsiteY1094" fmla="*/ 1522931 h 4449429"/>
              <a:gd name="connsiteX1095" fmla="*/ 9819464 w 18982931"/>
              <a:gd name="connsiteY1095" fmla="*/ 1720501 h 4449429"/>
              <a:gd name="connsiteX1096" fmla="*/ 9819464 w 18982931"/>
              <a:gd name="connsiteY1096" fmla="*/ 1835749 h 4449429"/>
              <a:gd name="connsiteX1097" fmla="*/ 9868856 w 18982931"/>
              <a:gd name="connsiteY1097" fmla="*/ 1885142 h 4449429"/>
              <a:gd name="connsiteX1098" fmla="*/ 9922361 w 18982931"/>
              <a:gd name="connsiteY1098" fmla="*/ 1938648 h 4449429"/>
              <a:gd name="connsiteX1099" fmla="*/ 9922361 w 18982931"/>
              <a:gd name="connsiteY1099" fmla="*/ 2226770 h 4449429"/>
              <a:gd name="connsiteX1100" fmla="*/ 10189906 w 18982931"/>
              <a:gd name="connsiteY1100" fmla="*/ 2226770 h 4449429"/>
              <a:gd name="connsiteX1101" fmla="*/ 10189906 w 18982931"/>
              <a:gd name="connsiteY1101" fmla="*/ 1864559 h 4449429"/>
              <a:gd name="connsiteX1102" fmla="*/ 10251644 w 18982931"/>
              <a:gd name="connsiteY1102" fmla="*/ 1852213 h 4449429"/>
              <a:gd name="connsiteX1103" fmla="*/ 10251644 w 18982931"/>
              <a:gd name="connsiteY1103" fmla="*/ 1465306 h 4449429"/>
              <a:gd name="connsiteX1104" fmla="*/ 10198137 w 18982931"/>
              <a:gd name="connsiteY1104" fmla="*/ 1461188 h 4449429"/>
              <a:gd name="connsiteX1105" fmla="*/ 10198137 w 18982931"/>
              <a:gd name="connsiteY1105" fmla="*/ 1317129 h 4449429"/>
              <a:gd name="connsiteX1106" fmla="*/ 10572694 w 18982931"/>
              <a:gd name="connsiteY1106" fmla="*/ 1317129 h 4449429"/>
              <a:gd name="connsiteX1107" fmla="*/ 10572694 w 18982931"/>
              <a:gd name="connsiteY1107" fmla="*/ 2140336 h 4449429"/>
              <a:gd name="connsiteX1108" fmla="*/ 10642669 w 18982931"/>
              <a:gd name="connsiteY1108" fmla="*/ 2144449 h 4449429"/>
              <a:gd name="connsiteX1109" fmla="*/ 10642669 w 18982931"/>
              <a:gd name="connsiteY1109" fmla="*/ 2477849 h 4449429"/>
              <a:gd name="connsiteX1110" fmla="*/ 10885512 w 18982931"/>
              <a:gd name="connsiteY1110" fmla="*/ 2477849 h 4449429"/>
              <a:gd name="connsiteX1111" fmla="*/ 10885512 w 18982931"/>
              <a:gd name="connsiteY1111" fmla="*/ 2292626 h 4449429"/>
              <a:gd name="connsiteX1112" fmla="*/ 10959601 w 18982931"/>
              <a:gd name="connsiteY1112" fmla="*/ 2292626 h 4449429"/>
              <a:gd name="connsiteX1113" fmla="*/ 10959601 w 18982931"/>
              <a:gd name="connsiteY1113" fmla="*/ 2477849 h 4449429"/>
              <a:gd name="connsiteX1114" fmla="*/ 11066618 w 18982931"/>
              <a:gd name="connsiteY1114" fmla="*/ 2477849 h 4449429"/>
              <a:gd name="connsiteX1115" fmla="*/ 11107778 w 18982931"/>
              <a:gd name="connsiteY1115" fmla="*/ 2284395 h 4449429"/>
              <a:gd name="connsiteX1116" fmla="*/ 11136593 w 18982931"/>
              <a:gd name="connsiteY1116" fmla="*/ 2053897 h 4449429"/>
              <a:gd name="connsiteX1117" fmla="*/ 11136593 w 18982931"/>
              <a:gd name="connsiteY1117" fmla="*/ 1061936 h 4449429"/>
              <a:gd name="connsiteX1118" fmla="*/ 11148938 w 18982931"/>
              <a:gd name="connsiteY1118" fmla="*/ 938454 h 4449429"/>
              <a:gd name="connsiteX1119" fmla="*/ 11161288 w 18982931"/>
              <a:gd name="connsiteY1119" fmla="*/ 938454 h 4449429"/>
              <a:gd name="connsiteX1120" fmla="*/ 11177753 w 18982931"/>
              <a:gd name="connsiteY1120" fmla="*/ 983729 h 4449429"/>
              <a:gd name="connsiteX1121" fmla="*/ 11231258 w 18982931"/>
              <a:gd name="connsiteY1121" fmla="*/ 572126 h 4449429"/>
              <a:gd name="connsiteX1122" fmla="*/ 11243610 w 18982931"/>
              <a:gd name="connsiteY1122" fmla="*/ 572126 h 4449429"/>
              <a:gd name="connsiteX1123" fmla="*/ 11284770 w 18982931"/>
              <a:gd name="connsiteY1123" fmla="*/ 946687 h 4449429"/>
              <a:gd name="connsiteX1124" fmla="*/ 11325929 w 18982931"/>
              <a:gd name="connsiteY1124" fmla="*/ 934337 h 4449429"/>
              <a:gd name="connsiteX1125" fmla="*/ 11342394 w 18982931"/>
              <a:gd name="connsiteY1125" fmla="*/ 1061936 h 4449429"/>
              <a:gd name="connsiteX1126" fmla="*/ 11342394 w 18982931"/>
              <a:gd name="connsiteY1126" fmla="*/ 1300666 h 4449429"/>
              <a:gd name="connsiteX1127" fmla="*/ 11358857 w 18982931"/>
              <a:gd name="connsiteY1127" fmla="*/ 2132104 h 4449429"/>
              <a:gd name="connsiteX1128" fmla="*/ 11362976 w 18982931"/>
              <a:gd name="connsiteY1128" fmla="*/ 2165031 h 4449429"/>
              <a:gd name="connsiteX1129" fmla="*/ 11453524 w 18982931"/>
              <a:gd name="connsiteY1129" fmla="*/ 2165031 h 4449429"/>
              <a:gd name="connsiteX1130" fmla="*/ 11457643 w 18982931"/>
              <a:gd name="connsiteY1130" fmla="*/ 2082711 h 4449429"/>
              <a:gd name="connsiteX1131" fmla="*/ 11535845 w 18982931"/>
              <a:gd name="connsiteY1131" fmla="*/ 2078592 h 4449429"/>
              <a:gd name="connsiteX1132" fmla="*/ 11535845 w 18982931"/>
              <a:gd name="connsiteY1132" fmla="*/ 2004505 h 4449429"/>
              <a:gd name="connsiteX1133" fmla="*/ 11548195 w 18982931"/>
              <a:gd name="connsiteY1133" fmla="*/ 1736964 h 4449429"/>
              <a:gd name="connsiteX1134" fmla="*/ 11609938 w 18982931"/>
              <a:gd name="connsiteY1134" fmla="*/ 1609365 h 4449429"/>
              <a:gd name="connsiteX1135" fmla="*/ 11688140 w 18982931"/>
              <a:gd name="connsiteY1135" fmla="*/ 1765774 h 4449429"/>
              <a:gd name="connsiteX1136" fmla="*/ 11688140 w 18982931"/>
              <a:gd name="connsiteY1136" fmla="*/ 2082711 h 4449429"/>
              <a:gd name="connsiteX1137" fmla="*/ 11910406 w 18982931"/>
              <a:gd name="connsiteY1137" fmla="*/ 2148567 h 4449429"/>
              <a:gd name="connsiteX1138" fmla="*/ 11988608 w 18982931"/>
              <a:gd name="connsiteY1138" fmla="*/ 2119754 h 4449429"/>
              <a:gd name="connsiteX1139" fmla="*/ 11991181 w 18982931"/>
              <a:gd name="connsiteY1139" fmla="*/ 2153197 h 4449429"/>
              <a:gd name="connsiteX1140" fmla="*/ 11993908 w 18982931"/>
              <a:gd name="connsiteY1140" fmla="*/ 2158900 h 4449429"/>
              <a:gd name="connsiteX1141" fmla="*/ 11993908 w 18982931"/>
              <a:gd name="connsiteY1141" fmla="*/ 2156799 h 4449429"/>
              <a:gd name="connsiteX1142" fmla="*/ 11998023 w 18982931"/>
              <a:gd name="connsiteY1142" fmla="*/ 2115639 h 4449429"/>
              <a:gd name="connsiteX1143" fmla="*/ 12010373 w 18982931"/>
              <a:gd name="connsiteY1143" fmla="*/ 2115639 h 4449429"/>
              <a:gd name="connsiteX1144" fmla="*/ 12014490 w 18982931"/>
              <a:gd name="connsiteY1144" fmla="*/ 2185614 h 4449429"/>
              <a:gd name="connsiteX1145" fmla="*/ 12055650 w 18982931"/>
              <a:gd name="connsiteY1145" fmla="*/ 2259703 h 4449429"/>
              <a:gd name="connsiteX1146" fmla="*/ 12109157 w 18982931"/>
              <a:gd name="connsiteY1146" fmla="*/ 2267933 h 4449429"/>
              <a:gd name="connsiteX1147" fmla="*/ 12137972 w 18982931"/>
              <a:gd name="connsiteY1147" fmla="*/ 2580753 h 4449429"/>
              <a:gd name="connsiteX1148" fmla="*/ 12150317 w 18982931"/>
              <a:gd name="connsiteY1148" fmla="*/ 2580753 h 4449429"/>
              <a:gd name="connsiteX1149" fmla="*/ 12179132 w 18982931"/>
              <a:gd name="connsiteY1149" fmla="*/ 2411992 h 4449429"/>
              <a:gd name="connsiteX1150" fmla="*/ 12207942 w 18982931"/>
              <a:gd name="connsiteY1150" fmla="*/ 2160917 h 4449429"/>
              <a:gd name="connsiteX1151" fmla="*/ 12216174 w 18982931"/>
              <a:gd name="connsiteY1151" fmla="*/ 2152686 h 4449429"/>
              <a:gd name="connsiteX1152" fmla="*/ 12331423 w 18982931"/>
              <a:gd name="connsiteY1152" fmla="*/ 2152686 h 4449429"/>
              <a:gd name="connsiteX1153" fmla="*/ 12331423 w 18982931"/>
              <a:gd name="connsiteY1153" fmla="*/ 2317327 h 4449429"/>
              <a:gd name="connsiteX1154" fmla="*/ 12496064 w 18982931"/>
              <a:gd name="connsiteY1154" fmla="*/ 2313208 h 4449429"/>
              <a:gd name="connsiteX1155" fmla="*/ 12557802 w 18982931"/>
              <a:gd name="connsiteY1155" fmla="*/ 2210310 h 4449429"/>
              <a:gd name="connsiteX1156" fmla="*/ 12566034 w 18982931"/>
              <a:gd name="connsiteY1156" fmla="*/ 2206191 h 4449429"/>
              <a:gd name="connsiteX1157" fmla="*/ 12598962 w 18982931"/>
              <a:gd name="connsiteY1157" fmla="*/ 2267933 h 4449429"/>
              <a:gd name="connsiteX1158" fmla="*/ 12607194 w 18982931"/>
              <a:gd name="connsiteY1158" fmla="*/ 2263816 h 4449429"/>
              <a:gd name="connsiteX1159" fmla="*/ 12607194 w 18982931"/>
              <a:gd name="connsiteY1159" fmla="*/ 1461193 h 4449429"/>
              <a:gd name="connsiteX1160" fmla="*/ 12677169 w 18982931"/>
              <a:gd name="connsiteY1160" fmla="*/ 1230695 h 4449429"/>
              <a:gd name="connsiteX1161" fmla="*/ 12920017 w 18982931"/>
              <a:gd name="connsiteY1161" fmla="*/ 1230695 h 4449429"/>
              <a:gd name="connsiteX1162" fmla="*/ 12948827 w 18982931"/>
              <a:gd name="connsiteY1162" fmla="*/ 1490003 h 4449429"/>
              <a:gd name="connsiteX1163" fmla="*/ 12948827 w 18982931"/>
              <a:gd name="connsiteY1163" fmla="*/ 1909838 h 4449429"/>
              <a:gd name="connsiteX1164" fmla="*/ 12948827 w 18982931"/>
              <a:gd name="connsiteY1164" fmla="*/ 1975695 h 4449429"/>
              <a:gd name="connsiteX1165" fmla="*/ 12969405 w 18982931"/>
              <a:gd name="connsiteY1165" fmla="*/ 1979812 h 4449429"/>
              <a:gd name="connsiteX1166" fmla="*/ 12989987 w 18982931"/>
              <a:gd name="connsiteY1166" fmla="*/ 1913955 h 4449429"/>
              <a:gd name="connsiteX1167" fmla="*/ 12989987 w 18982931"/>
              <a:gd name="connsiteY1167" fmla="*/ 1469425 h 4449429"/>
              <a:gd name="connsiteX1168" fmla="*/ 13064076 w 18982931"/>
              <a:gd name="connsiteY1168" fmla="*/ 1395336 h 4449429"/>
              <a:gd name="connsiteX1169" fmla="*/ 13146396 w 18982931"/>
              <a:gd name="connsiteY1169" fmla="*/ 1395336 h 4449429"/>
              <a:gd name="connsiteX1170" fmla="*/ 13146396 w 18982931"/>
              <a:gd name="connsiteY1170" fmla="*/ 1111328 h 4449429"/>
              <a:gd name="connsiteX1171" fmla="*/ 13216366 w 18982931"/>
              <a:gd name="connsiteY1171" fmla="*/ 1103096 h 4449429"/>
              <a:gd name="connsiteX1172" fmla="*/ 13228716 w 18982931"/>
              <a:gd name="connsiteY1172" fmla="*/ 1041358 h 4449429"/>
              <a:gd name="connsiteX1173" fmla="*/ 13368662 w 18982931"/>
              <a:gd name="connsiteY1173" fmla="*/ 1041358 h 4449429"/>
              <a:gd name="connsiteX1174" fmla="*/ 13368662 w 18982931"/>
              <a:gd name="connsiteY1174" fmla="*/ 687379 h 4449429"/>
              <a:gd name="connsiteX1175" fmla="*/ 13483911 w 18982931"/>
              <a:gd name="connsiteY1175" fmla="*/ 687379 h 4449429"/>
              <a:gd name="connsiteX1176" fmla="*/ 13483911 w 18982931"/>
              <a:gd name="connsiteY1176" fmla="*/ 617404 h 4449429"/>
              <a:gd name="connsiteX1177" fmla="*/ 13483911 w 18982931"/>
              <a:gd name="connsiteY1177" fmla="*/ 131714 h 4449429"/>
              <a:gd name="connsiteX1178" fmla="*/ 13541534 w 18982931"/>
              <a:gd name="connsiteY1178" fmla="*/ 74089 h 4449429"/>
              <a:gd name="connsiteX1179" fmla="*/ 13685593 w 18982931"/>
              <a:gd name="connsiteY1179" fmla="*/ 74089 h 4449429"/>
              <a:gd name="connsiteX1180" fmla="*/ 13730872 w 18982931"/>
              <a:gd name="connsiteY1180" fmla="*/ 49392 h 4449429"/>
              <a:gd name="connsiteX1181" fmla="*/ 13739104 w 18982931"/>
              <a:gd name="connsiteY1181"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60505 w 18982931"/>
              <a:gd name="connsiteY865" fmla="*/ 1424146 h 4449429"/>
              <a:gd name="connsiteX866" fmla="*/ 1276969 w 18982931"/>
              <a:gd name="connsiteY866" fmla="*/ 1387099 h 4449429"/>
              <a:gd name="connsiteX867" fmla="*/ 1289312 w 18982931"/>
              <a:gd name="connsiteY867" fmla="*/ 1395331 h 4449429"/>
              <a:gd name="connsiteX868" fmla="*/ 1322242 w 18982931"/>
              <a:gd name="connsiteY868" fmla="*/ 1559973 h 4449429"/>
              <a:gd name="connsiteX869" fmla="*/ 1318126 w 18982931"/>
              <a:gd name="connsiteY869" fmla="*/ 1576437 h 4449429"/>
              <a:gd name="connsiteX870" fmla="*/ 1326360 w 18982931"/>
              <a:gd name="connsiteY870" fmla="*/ 1621715 h 4449429"/>
              <a:gd name="connsiteX871" fmla="*/ 1359290 w 18982931"/>
              <a:gd name="connsiteY871" fmla="*/ 1597020 h 4449429"/>
              <a:gd name="connsiteX872" fmla="*/ 1375751 w 18982931"/>
              <a:gd name="connsiteY872" fmla="*/ 1588787 h 4449429"/>
              <a:gd name="connsiteX873" fmla="*/ 1486884 w 18982931"/>
              <a:gd name="connsiteY873" fmla="*/ 1588787 h 4449429"/>
              <a:gd name="connsiteX874" fmla="*/ 1507466 w 18982931"/>
              <a:gd name="connsiteY874" fmla="*/ 2337905 h 4449429"/>
              <a:gd name="connsiteX875" fmla="*/ 1523929 w 18982931"/>
              <a:gd name="connsiteY875" fmla="*/ 2337905 h 4449429"/>
              <a:gd name="connsiteX876" fmla="*/ 1523929 w 18982931"/>
              <a:gd name="connsiteY876" fmla="*/ 2169146 h 4449429"/>
              <a:gd name="connsiteX877" fmla="*/ 1692685 w 18982931"/>
              <a:gd name="connsiteY877" fmla="*/ 2169146 h 4449429"/>
              <a:gd name="connsiteX878" fmla="*/ 1692685 w 18982931"/>
              <a:gd name="connsiteY878" fmla="*/ 2020968 h 4449429"/>
              <a:gd name="connsiteX879" fmla="*/ 1766772 w 18982931"/>
              <a:gd name="connsiteY879" fmla="*/ 1922183 h 4449429"/>
              <a:gd name="connsiteX880" fmla="*/ 1766772 w 18982931"/>
              <a:gd name="connsiteY880" fmla="*/ 1757542 h 4449429"/>
              <a:gd name="connsiteX881" fmla="*/ 1849095 w 18982931"/>
              <a:gd name="connsiteY881" fmla="*/ 1757542 h 4449429"/>
              <a:gd name="connsiteX882" fmla="*/ 1849095 w 18982931"/>
              <a:gd name="connsiteY882" fmla="*/ 2156799 h 4449429"/>
              <a:gd name="connsiteX883" fmla="*/ 1919070 w 18982931"/>
              <a:gd name="connsiteY883" fmla="*/ 2156799 h 4449429"/>
              <a:gd name="connsiteX884" fmla="*/ 1919070 w 18982931"/>
              <a:gd name="connsiteY884" fmla="*/ 1864559 h 4449429"/>
              <a:gd name="connsiteX885" fmla="*/ 1919070 w 18982931"/>
              <a:gd name="connsiteY885" fmla="*/ 695608 h 4449429"/>
              <a:gd name="connsiteX886" fmla="*/ 2005504 w 18982931"/>
              <a:gd name="connsiteY886" fmla="*/ 609173 h 4449429"/>
              <a:gd name="connsiteX887" fmla="*/ 2026085 w 18982931"/>
              <a:gd name="connsiteY887" fmla="*/ 605054 h 4449429"/>
              <a:gd name="connsiteX888" fmla="*/ 2100174 w 18982931"/>
              <a:gd name="connsiteY888" fmla="*/ 448645 h 4449429"/>
              <a:gd name="connsiteX889" fmla="*/ 2137215 w 18982931"/>
              <a:gd name="connsiteY889" fmla="*/ 407485 h 4449429"/>
              <a:gd name="connsiteX890" fmla="*/ 2194840 w 18982931"/>
              <a:gd name="connsiteY890" fmla="*/ 337515 h 4449429"/>
              <a:gd name="connsiteX891" fmla="*/ 2198958 w 18982931"/>
              <a:gd name="connsiteY891" fmla="*/ 292236 h 4449429"/>
              <a:gd name="connsiteX892" fmla="*/ 2240121 w 18982931"/>
              <a:gd name="connsiteY892" fmla="*/ 358093 h 4449429"/>
              <a:gd name="connsiteX893" fmla="*/ 2273047 w 18982931"/>
              <a:gd name="connsiteY893" fmla="*/ 444532 h 4449429"/>
              <a:gd name="connsiteX894" fmla="*/ 2330670 w 18982931"/>
              <a:gd name="connsiteY894" fmla="*/ 563894 h 4449429"/>
              <a:gd name="connsiteX895" fmla="*/ 2351248 w 18982931"/>
              <a:gd name="connsiteY895" fmla="*/ 613286 h 4449429"/>
              <a:gd name="connsiteX896" fmla="*/ 2429455 w 18982931"/>
              <a:gd name="connsiteY896" fmla="*/ 675029 h 4449429"/>
              <a:gd name="connsiteX897" fmla="*/ 2470614 w 18982931"/>
              <a:gd name="connsiteY897" fmla="*/ 757350 h 4449429"/>
              <a:gd name="connsiteX898" fmla="*/ 2470614 w 18982931"/>
              <a:gd name="connsiteY898" fmla="*/ 1086631 h 4449429"/>
              <a:gd name="connsiteX899" fmla="*/ 2470614 w 18982931"/>
              <a:gd name="connsiteY899" fmla="*/ 2008622 h 4449429"/>
              <a:gd name="connsiteX900" fmla="*/ 2487080 w 18982931"/>
              <a:gd name="connsiteY900" fmla="*/ 2053897 h 4449429"/>
              <a:gd name="connsiteX901" fmla="*/ 2499426 w 18982931"/>
              <a:gd name="connsiteY901" fmla="*/ 1897488 h 4449429"/>
              <a:gd name="connsiteX902" fmla="*/ 2602322 w 18982931"/>
              <a:gd name="connsiteY902" fmla="*/ 1798703 h 4449429"/>
              <a:gd name="connsiteX903" fmla="*/ 2836935 w 18982931"/>
              <a:gd name="connsiteY903" fmla="*/ 1798703 h 4449429"/>
              <a:gd name="connsiteX904" fmla="*/ 2836935 w 18982931"/>
              <a:gd name="connsiteY904" fmla="*/ 1860446 h 4449429"/>
              <a:gd name="connsiteX905" fmla="*/ 2836935 w 18982931"/>
              <a:gd name="connsiteY905" fmla="*/ 2263816 h 4449429"/>
              <a:gd name="connsiteX906" fmla="*/ 2845169 w 18982931"/>
              <a:gd name="connsiteY906" fmla="*/ 2304976 h 4449429"/>
              <a:gd name="connsiteX907" fmla="*/ 2861629 w 18982931"/>
              <a:gd name="connsiteY907" fmla="*/ 2300858 h 4449429"/>
              <a:gd name="connsiteX908" fmla="*/ 2861629 w 18982931"/>
              <a:gd name="connsiteY908" fmla="*/ 2247351 h 4449429"/>
              <a:gd name="connsiteX909" fmla="*/ 2869861 w 18982931"/>
              <a:gd name="connsiteY909" fmla="*/ 1996272 h 4449429"/>
              <a:gd name="connsiteX910" fmla="*/ 2923374 w 18982931"/>
              <a:gd name="connsiteY910" fmla="*/ 1967462 h 4449429"/>
              <a:gd name="connsiteX911" fmla="*/ 2939836 w 18982931"/>
              <a:gd name="connsiteY911" fmla="*/ 2300858 h 4449429"/>
              <a:gd name="connsiteX912" fmla="*/ 2956300 w 18982931"/>
              <a:gd name="connsiteY912" fmla="*/ 2300858 h 4449429"/>
              <a:gd name="connsiteX913" fmla="*/ 2989230 w 18982931"/>
              <a:gd name="connsiteY913" fmla="*/ 2111521 h 4449429"/>
              <a:gd name="connsiteX914" fmla="*/ 3018038 w 18982931"/>
              <a:gd name="connsiteY914" fmla="*/ 2058015 h 4449429"/>
              <a:gd name="connsiteX915" fmla="*/ 3034502 w 18982931"/>
              <a:gd name="connsiteY915" fmla="*/ 2123871 h 4449429"/>
              <a:gd name="connsiteX916" fmla="*/ 3038620 w 18982931"/>
              <a:gd name="connsiteY916" fmla="*/ 2132104 h 4449429"/>
              <a:gd name="connsiteX917" fmla="*/ 3088018 w 18982931"/>
              <a:gd name="connsiteY917" fmla="*/ 2140336 h 4449429"/>
              <a:gd name="connsiteX918" fmla="*/ 3095320 w 18982931"/>
              <a:gd name="connsiteY918" fmla="*/ 2275334 h 4449429"/>
              <a:gd name="connsiteX919" fmla="*/ 3162101 w 18982931"/>
              <a:gd name="connsiteY919" fmla="*/ 2275334 h 4449429"/>
              <a:gd name="connsiteX920" fmla="*/ 3162101 w 18982931"/>
              <a:gd name="connsiteY920" fmla="*/ 1580555 h 4449429"/>
              <a:gd name="connsiteX921" fmla="*/ 3162101 w 18982931"/>
              <a:gd name="connsiteY921" fmla="*/ 1531163 h 4449429"/>
              <a:gd name="connsiteX922" fmla="*/ 3199146 w 18982931"/>
              <a:gd name="connsiteY922" fmla="*/ 1498235 h 4449429"/>
              <a:gd name="connsiteX923" fmla="*/ 3281469 w 18982931"/>
              <a:gd name="connsiteY923" fmla="*/ 1498235 h 4449429"/>
              <a:gd name="connsiteX924" fmla="*/ 3281469 w 18982931"/>
              <a:gd name="connsiteY924" fmla="*/ 1325362 h 4449429"/>
              <a:gd name="connsiteX925" fmla="*/ 3343207 w 18982931"/>
              <a:gd name="connsiteY925" fmla="*/ 1263619 h 4449429"/>
              <a:gd name="connsiteX926" fmla="*/ 3544891 w 18982931"/>
              <a:gd name="connsiteY926" fmla="*/ 1263619 h 4449429"/>
              <a:gd name="connsiteX927" fmla="*/ 3544891 w 18982931"/>
              <a:gd name="connsiteY927" fmla="*/ 712071 h 4449429"/>
              <a:gd name="connsiteX928" fmla="*/ 3561357 w 18982931"/>
              <a:gd name="connsiteY928" fmla="*/ 555662 h 4449429"/>
              <a:gd name="connsiteX929" fmla="*/ 3606633 w 18982931"/>
              <a:gd name="connsiteY929" fmla="*/ 316933 h 4449429"/>
              <a:gd name="connsiteX930" fmla="*/ 3614865 w 18982931"/>
              <a:gd name="connsiteY930" fmla="*/ 279891 h 4449429"/>
              <a:gd name="connsiteX931" fmla="*/ 3676603 w 18982931"/>
              <a:gd name="connsiteY931" fmla="*/ 341628 h 4449429"/>
              <a:gd name="connsiteX932" fmla="*/ 3684835 w 18982931"/>
              <a:gd name="connsiteY932" fmla="*/ 386907 h 4449429"/>
              <a:gd name="connsiteX933" fmla="*/ 3742460 w 18982931"/>
              <a:gd name="connsiteY933" fmla="*/ 481574 h 4449429"/>
              <a:gd name="connsiteX934" fmla="*/ 3763042 w 18982931"/>
              <a:gd name="connsiteY934" fmla="*/ 703838 h 4449429"/>
              <a:gd name="connsiteX935" fmla="*/ 3763042 w 18982931"/>
              <a:gd name="connsiteY935" fmla="*/ 1144256 h 4449429"/>
              <a:gd name="connsiteX936" fmla="*/ 3771275 w 18982931"/>
              <a:gd name="connsiteY936" fmla="*/ 1181298 h 4449429"/>
              <a:gd name="connsiteX937" fmla="*/ 3775390 w 18982931"/>
              <a:gd name="connsiteY937" fmla="*/ 1115443 h 4449429"/>
              <a:gd name="connsiteX938" fmla="*/ 3923568 w 18982931"/>
              <a:gd name="connsiteY938" fmla="*/ 996079 h 4449429"/>
              <a:gd name="connsiteX939" fmla="*/ 3940029 w 18982931"/>
              <a:gd name="connsiteY939" fmla="*/ 1020776 h 4449429"/>
              <a:gd name="connsiteX940" fmla="*/ 3960611 w 18982931"/>
              <a:gd name="connsiteY940" fmla="*/ 1321244 h 4449429"/>
              <a:gd name="connsiteX941" fmla="*/ 3960611 w 18982931"/>
              <a:gd name="connsiteY941" fmla="*/ 1584670 h 4449429"/>
              <a:gd name="connsiteX942" fmla="*/ 3977076 w 18982931"/>
              <a:gd name="connsiteY942" fmla="*/ 1625830 h 4449429"/>
              <a:gd name="connsiteX943" fmla="*/ 4010007 w 18982931"/>
              <a:gd name="connsiteY943" fmla="*/ 1666990 h 4449429"/>
              <a:gd name="connsiteX944" fmla="*/ 4055279 w 18982931"/>
              <a:gd name="connsiteY944" fmla="*/ 1819286 h 4449429"/>
              <a:gd name="connsiteX945" fmla="*/ 4104670 w 18982931"/>
              <a:gd name="connsiteY945" fmla="*/ 1819286 h 4449429"/>
              <a:gd name="connsiteX946" fmla="*/ 4108788 w 18982931"/>
              <a:gd name="connsiteY946" fmla="*/ 1741079 h 4449429"/>
              <a:gd name="connsiteX947" fmla="*/ 4211689 w 18982931"/>
              <a:gd name="connsiteY947" fmla="*/ 1741079 h 4449429"/>
              <a:gd name="connsiteX948" fmla="*/ 4252847 w 18982931"/>
              <a:gd name="connsiteY948" fmla="*/ 1559973 h 4449429"/>
              <a:gd name="connsiteX949" fmla="*/ 4265197 w 18982931"/>
              <a:gd name="connsiteY949" fmla="*/ 1559973 h 4449429"/>
              <a:gd name="connsiteX950" fmla="*/ 4277546 w 18982931"/>
              <a:gd name="connsiteY950" fmla="*/ 1592900 h 4449429"/>
              <a:gd name="connsiteX951" fmla="*/ 4302239 w 18982931"/>
              <a:gd name="connsiteY951" fmla="*/ 1708150 h 4449429"/>
              <a:gd name="connsiteX952" fmla="*/ 4368100 w 18982931"/>
              <a:gd name="connsiteY952" fmla="*/ 1741079 h 4449429"/>
              <a:gd name="connsiteX953" fmla="*/ 4363984 w 18982931"/>
              <a:gd name="connsiteY953" fmla="*/ 1634062 h 4449429"/>
              <a:gd name="connsiteX954" fmla="*/ 4372218 w 18982931"/>
              <a:gd name="connsiteY954" fmla="*/ 839670 h 4449429"/>
              <a:gd name="connsiteX955" fmla="*/ 4442184 w 18982931"/>
              <a:gd name="connsiteY955" fmla="*/ 279891 h 4449429"/>
              <a:gd name="connsiteX956" fmla="*/ 4479230 w 18982931"/>
              <a:gd name="connsiteY956" fmla="*/ 234611 h 4449429"/>
              <a:gd name="connsiteX957" fmla="*/ 4520394 w 18982931"/>
              <a:gd name="connsiteY957" fmla="*/ 284004 h 4449429"/>
              <a:gd name="connsiteX958" fmla="*/ 4549200 w 18982931"/>
              <a:gd name="connsiteY958" fmla="*/ 440413 h 4449429"/>
              <a:gd name="connsiteX959" fmla="*/ 4680914 w 18982931"/>
              <a:gd name="connsiteY959" fmla="*/ 395140 h 4449429"/>
              <a:gd name="connsiteX960" fmla="*/ 4759121 w 18982931"/>
              <a:gd name="connsiteY960" fmla="*/ 460995 h 4449429"/>
              <a:gd name="connsiteX961" fmla="*/ 4771466 w 18982931"/>
              <a:gd name="connsiteY961" fmla="*/ 493924 h 4449429"/>
              <a:gd name="connsiteX962" fmla="*/ 4888657 w 18982931"/>
              <a:gd name="connsiteY962" fmla="*/ 747622 h 4449429"/>
              <a:gd name="connsiteX963" fmla="*/ 4888893 w 18982931"/>
              <a:gd name="connsiteY963" fmla="*/ 807315 h 4449429"/>
              <a:gd name="connsiteX964" fmla="*/ 4856617 w 18982931"/>
              <a:gd name="connsiteY964" fmla="*/ 807315 h 4449429"/>
              <a:gd name="connsiteX965" fmla="*/ 4856617 w 18982931"/>
              <a:gd name="connsiteY965" fmla="*/ 944475 h 4449429"/>
              <a:gd name="connsiteX966" fmla="*/ 4888332 w 18982931"/>
              <a:gd name="connsiteY966" fmla="*/ 944475 h 4449429"/>
              <a:gd name="connsiteX967" fmla="*/ 4888325 w 18982931"/>
              <a:gd name="connsiteY967" fmla="*/ 945600 h 4449429"/>
              <a:gd name="connsiteX968" fmla="*/ 4890835 w 18982931"/>
              <a:gd name="connsiteY968" fmla="*/ 1609365 h 4449429"/>
              <a:gd name="connsiteX969" fmla="*/ 4952574 w 18982931"/>
              <a:gd name="connsiteY969" fmla="*/ 1617597 h 4449429"/>
              <a:gd name="connsiteX970" fmla="*/ 4952574 w 18982931"/>
              <a:gd name="connsiteY970" fmla="*/ 1868678 h 4449429"/>
              <a:gd name="connsiteX971" fmla="*/ 4956691 w 18982931"/>
              <a:gd name="connsiteY971" fmla="*/ 1905720 h 4449429"/>
              <a:gd name="connsiteX972" fmla="*/ 4981387 w 18982931"/>
              <a:gd name="connsiteY972" fmla="*/ 1967462 h 4449429"/>
              <a:gd name="connsiteX973" fmla="*/ 4981387 w 18982931"/>
              <a:gd name="connsiteY973" fmla="*/ 2058015 h 4449429"/>
              <a:gd name="connsiteX974" fmla="*/ 5001966 w 18982931"/>
              <a:gd name="connsiteY974" fmla="*/ 2086824 h 4449429"/>
              <a:gd name="connsiteX975" fmla="*/ 5018429 w 18982931"/>
              <a:gd name="connsiteY975" fmla="*/ 2078592 h 4449429"/>
              <a:gd name="connsiteX976" fmla="*/ 5018429 w 18982931"/>
              <a:gd name="connsiteY976" fmla="*/ 1881023 h 4449429"/>
              <a:gd name="connsiteX977" fmla="*/ 5018429 w 18982931"/>
              <a:gd name="connsiteY977" fmla="*/ 1366522 h 4449429"/>
              <a:gd name="connsiteX978" fmla="*/ 5034894 w 18982931"/>
              <a:gd name="connsiteY978" fmla="*/ 864367 h 4449429"/>
              <a:gd name="connsiteX979" fmla="*/ 5067821 w 18982931"/>
              <a:gd name="connsiteY979" fmla="*/ 197569 h 4449429"/>
              <a:gd name="connsiteX980" fmla="*/ 5080173 w 18982931"/>
              <a:gd name="connsiteY980" fmla="*/ 102899 h 4449429"/>
              <a:gd name="connsiteX981" fmla="*/ 5216000 w 18982931"/>
              <a:gd name="connsiteY981" fmla="*/ 37042 h 4449429"/>
              <a:gd name="connsiteX982" fmla="*/ 5248927 w 18982931"/>
              <a:gd name="connsiteY982" fmla="*/ 69972 h 4449429"/>
              <a:gd name="connsiteX983" fmla="*/ 5372409 w 18982931"/>
              <a:gd name="connsiteY983" fmla="*/ 69972 h 4449429"/>
              <a:gd name="connsiteX984" fmla="*/ 5434151 w 18982931"/>
              <a:gd name="connsiteY984" fmla="*/ 131714 h 4449429"/>
              <a:gd name="connsiteX985" fmla="*/ 5434151 w 18982931"/>
              <a:gd name="connsiteY985" fmla="*/ 382788 h 4449429"/>
              <a:gd name="connsiteX986" fmla="*/ 5434151 w 18982931"/>
              <a:gd name="connsiteY986" fmla="*/ 683261 h 4449429"/>
              <a:gd name="connsiteX987" fmla="*/ 5545282 w 18982931"/>
              <a:gd name="connsiteY987" fmla="*/ 687375 h 4449429"/>
              <a:gd name="connsiteX988" fmla="*/ 5545282 w 18982931"/>
              <a:gd name="connsiteY988" fmla="*/ 1045471 h 4449429"/>
              <a:gd name="connsiteX989" fmla="*/ 5676994 w 18982931"/>
              <a:gd name="connsiteY989" fmla="*/ 1045471 h 4449429"/>
              <a:gd name="connsiteX990" fmla="*/ 5685227 w 18982931"/>
              <a:gd name="connsiteY990" fmla="*/ 1103096 h 4449429"/>
              <a:gd name="connsiteX991" fmla="*/ 5759314 w 18982931"/>
              <a:gd name="connsiteY991" fmla="*/ 1193648 h 4449429"/>
              <a:gd name="connsiteX992" fmla="*/ 5759314 w 18982931"/>
              <a:gd name="connsiteY992" fmla="*/ 1395331 h 4449429"/>
              <a:gd name="connsiteX993" fmla="*/ 5825171 w 18982931"/>
              <a:gd name="connsiteY993" fmla="*/ 1395331 h 4449429"/>
              <a:gd name="connsiteX994" fmla="*/ 5903378 w 18982931"/>
              <a:gd name="connsiteY994" fmla="*/ 1477653 h 4449429"/>
              <a:gd name="connsiteX995" fmla="*/ 5903378 w 18982931"/>
              <a:gd name="connsiteY995" fmla="*/ 1918070 h 4449429"/>
              <a:gd name="connsiteX996" fmla="*/ 5936306 w 18982931"/>
              <a:gd name="connsiteY996" fmla="*/ 1975695 h 4449429"/>
              <a:gd name="connsiteX997" fmla="*/ 5965115 w 18982931"/>
              <a:gd name="connsiteY997" fmla="*/ 1275969 h 4449429"/>
              <a:gd name="connsiteX998" fmla="*/ 5969235 w 18982931"/>
              <a:gd name="connsiteY998" fmla="*/ 1238922 h 4449429"/>
              <a:gd name="connsiteX999" fmla="*/ 6166804 w 18982931"/>
              <a:gd name="connsiteY999" fmla="*/ 1238922 h 4449429"/>
              <a:gd name="connsiteX1000" fmla="*/ 6216196 w 18982931"/>
              <a:gd name="connsiteY1000" fmla="*/ 1288315 h 4449429"/>
              <a:gd name="connsiteX1001" fmla="*/ 6236774 w 18982931"/>
              <a:gd name="connsiteY1001" fmla="*/ 1428261 h 4449429"/>
              <a:gd name="connsiteX1002" fmla="*/ 6273821 w 18982931"/>
              <a:gd name="connsiteY1002" fmla="*/ 1498235 h 4449429"/>
              <a:gd name="connsiteX1003" fmla="*/ 6273821 w 18982931"/>
              <a:gd name="connsiteY1003" fmla="*/ 2230888 h 4449429"/>
              <a:gd name="connsiteX1004" fmla="*/ 6277935 w 18982931"/>
              <a:gd name="connsiteY1004" fmla="*/ 2280280 h 4449429"/>
              <a:gd name="connsiteX1005" fmla="*/ 6319095 w 18982931"/>
              <a:gd name="connsiteY1005" fmla="*/ 2193841 h 4449429"/>
              <a:gd name="connsiteX1006" fmla="*/ 6364373 w 18982931"/>
              <a:gd name="connsiteY1006" fmla="*/ 2288513 h 4449429"/>
              <a:gd name="connsiteX1007" fmla="*/ 6389068 w 18982931"/>
              <a:gd name="connsiteY1007" fmla="*/ 2313208 h 4449429"/>
              <a:gd name="connsiteX1008" fmla="*/ 6541355 w 18982931"/>
              <a:gd name="connsiteY1008" fmla="*/ 2313208 h 4449429"/>
              <a:gd name="connsiteX1009" fmla="*/ 6541355 w 18982931"/>
              <a:gd name="connsiteY1009" fmla="*/ 2148567 h 4449429"/>
              <a:gd name="connsiteX1010" fmla="*/ 6660723 w 18982931"/>
              <a:gd name="connsiteY1010" fmla="*/ 2148567 h 4449429"/>
              <a:gd name="connsiteX1011" fmla="*/ 6660723 w 18982931"/>
              <a:gd name="connsiteY1011" fmla="*/ 2259698 h 4449429"/>
              <a:gd name="connsiteX1012" fmla="*/ 6705999 w 18982931"/>
              <a:gd name="connsiteY1012" fmla="*/ 2551938 h 4449429"/>
              <a:gd name="connsiteX1013" fmla="*/ 6714228 w 18982931"/>
              <a:gd name="connsiteY1013" fmla="*/ 2580748 h 4449429"/>
              <a:gd name="connsiteX1014" fmla="*/ 6722461 w 18982931"/>
              <a:gd name="connsiteY1014" fmla="*/ 2576634 h 4449429"/>
              <a:gd name="connsiteX1015" fmla="*/ 6751278 w 18982931"/>
              <a:gd name="connsiteY1015" fmla="*/ 2263816 h 4449429"/>
              <a:gd name="connsiteX1016" fmla="*/ 6800669 w 18982931"/>
              <a:gd name="connsiteY1016" fmla="*/ 2255583 h 4449429"/>
              <a:gd name="connsiteX1017" fmla="*/ 6837709 w 18982931"/>
              <a:gd name="connsiteY1017" fmla="*/ 2181496 h 4449429"/>
              <a:gd name="connsiteX1018" fmla="*/ 6841831 w 18982931"/>
              <a:gd name="connsiteY1018" fmla="*/ 2152681 h 4449429"/>
              <a:gd name="connsiteX1019" fmla="*/ 6845941 w 18982931"/>
              <a:gd name="connsiteY1019" fmla="*/ 2115639 h 4449429"/>
              <a:gd name="connsiteX1020" fmla="*/ 6857139 w 18982931"/>
              <a:gd name="connsiteY1020" fmla="*/ 2115639 h 4449429"/>
              <a:gd name="connsiteX1021" fmla="*/ 6899298 w 18982931"/>
              <a:gd name="connsiteY1021" fmla="*/ 2109470 h 4449429"/>
              <a:gd name="connsiteX1022" fmla="*/ 6922965 w 18982931"/>
              <a:gd name="connsiteY1022" fmla="*/ 2140339 h 4449429"/>
              <a:gd name="connsiteX1023" fmla="*/ 7009406 w 18982931"/>
              <a:gd name="connsiteY1023" fmla="*/ 2070365 h 4449429"/>
              <a:gd name="connsiteX1024" fmla="*/ 7145231 w 18982931"/>
              <a:gd name="connsiteY1024" fmla="*/ 2066247 h 4449429"/>
              <a:gd name="connsiteX1025" fmla="*/ 7145231 w 18982931"/>
              <a:gd name="connsiteY1025" fmla="*/ 1901605 h 4449429"/>
              <a:gd name="connsiteX1026" fmla="*/ 7145231 w 18982931"/>
              <a:gd name="connsiteY1026" fmla="*/ 1769896 h 4449429"/>
              <a:gd name="connsiteX1027" fmla="*/ 7215204 w 18982931"/>
              <a:gd name="connsiteY1027" fmla="*/ 1597024 h 4449429"/>
              <a:gd name="connsiteX1028" fmla="*/ 7285174 w 18982931"/>
              <a:gd name="connsiteY1028" fmla="*/ 1753433 h 4449429"/>
              <a:gd name="connsiteX1029" fmla="*/ 7297524 w 18982931"/>
              <a:gd name="connsiteY1029" fmla="*/ 2062134 h 4449429"/>
              <a:gd name="connsiteX1030" fmla="*/ 7367494 w 18982931"/>
              <a:gd name="connsiteY1030" fmla="*/ 2066247 h 4449429"/>
              <a:gd name="connsiteX1031" fmla="*/ 7371610 w 18982931"/>
              <a:gd name="connsiteY1031" fmla="*/ 2148567 h 4449429"/>
              <a:gd name="connsiteX1032" fmla="*/ 7462167 w 18982931"/>
              <a:gd name="connsiteY1032" fmla="*/ 2148567 h 4449429"/>
              <a:gd name="connsiteX1033" fmla="*/ 7462167 w 18982931"/>
              <a:gd name="connsiteY1033" fmla="*/ 2095061 h 4449429"/>
              <a:gd name="connsiteX1034" fmla="*/ 7462167 w 18982931"/>
              <a:gd name="connsiteY1034" fmla="*/ 1597024 h 4449429"/>
              <a:gd name="connsiteX1035" fmla="*/ 7482743 w 18982931"/>
              <a:gd name="connsiteY1035" fmla="*/ 1008430 h 4449429"/>
              <a:gd name="connsiteX1036" fmla="*/ 7495096 w 18982931"/>
              <a:gd name="connsiteY1036" fmla="*/ 921991 h 4449429"/>
              <a:gd name="connsiteX1037" fmla="*/ 7536254 w 18982931"/>
              <a:gd name="connsiteY1037" fmla="*/ 934341 h 4449429"/>
              <a:gd name="connsiteX1038" fmla="*/ 7577416 w 18982931"/>
              <a:gd name="connsiteY1038" fmla="*/ 563899 h 4449429"/>
              <a:gd name="connsiteX1039" fmla="*/ 7589759 w 18982931"/>
              <a:gd name="connsiteY1039" fmla="*/ 563899 h 4449429"/>
              <a:gd name="connsiteX1040" fmla="*/ 7639153 w 18982931"/>
              <a:gd name="connsiteY1040" fmla="*/ 975501 h 4449429"/>
              <a:gd name="connsiteX1041" fmla="*/ 7655614 w 18982931"/>
              <a:gd name="connsiteY1041" fmla="*/ 926109 h 4449429"/>
              <a:gd name="connsiteX1042" fmla="*/ 7667968 w 18982931"/>
              <a:gd name="connsiteY1042" fmla="*/ 926109 h 4449429"/>
              <a:gd name="connsiteX1043" fmla="*/ 7676196 w 18982931"/>
              <a:gd name="connsiteY1043" fmla="*/ 1037243 h 4449429"/>
              <a:gd name="connsiteX1044" fmla="*/ 7676196 w 18982931"/>
              <a:gd name="connsiteY1044" fmla="*/ 2049787 h 4449429"/>
              <a:gd name="connsiteX1045" fmla="*/ 7705009 w 18982931"/>
              <a:gd name="connsiteY1045" fmla="*/ 2267935 h 4449429"/>
              <a:gd name="connsiteX1046" fmla="*/ 7750287 w 18982931"/>
              <a:gd name="connsiteY1046" fmla="*/ 2469622 h 4449429"/>
              <a:gd name="connsiteX1047" fmla="*/ 7849072 w 18982931"/>
              <a:gd name="connsiteY1047" fmla="*/ 2469622 h 4449429"/>
              <a:gd name="connsiteX1048" fmla="*/ 7849072 w 18982931"/>
              <a:gd name="connsiteY1048" fmla="*/ 2284398 h 4449429"/>
              <a:gd name="connsiteX1049" fmla="*/ 7919042 w 18982931"/>
              <a:gd name="connsiteY1049" fmla="*/ 2284398 h 4449429"/>
              <a:gd name="connsiteX1050" fmla="*/ 7919042 w 18982931"/>
              <a:gd name="connsiteY1050" fmla="*/ 2473736 h 4449429"/>
              <a:gd name="connsiteX1051" fmla="*/ 8108380 w 18982931"/>
              <a:gd name="connsiteY1051" fmla="*/ 2473736 h 4449429"/>
              <a:gd name="connsiteX1052" fmla="*/ 8142338 w 18982931"/>
              <a:gd name="connsiteY1052" fmla="*/ 2481454 h 4449429"/>
              <a:gd name="connsiteX1053" fmla="*/ 8144242 w 18982931"/>
              <a:gd name="connsiteY1053" fmla="*/ 2485067 h 4449429"/>
              <a:gd name="connsiteX1054" fmla="*/ 8144242 w 18982931"/>
              <a:gd name="connsiteY1054" fmla="*/ 1280084 h 4449429"/>
              <a:gd name="connsiteX1055" fmla="*/ 8189518 w 18982931"/>
              <a:gd name="connsiteY1055" fmla="*/ 1115443 h 4449429"/>
              <a:gd name="connsiteX1056" fmla="*/ 8230679 w 18982931"/>
              <a:gd name="connsiteY1056" fmla="*/ 1090746 h 4449429"/>
              <a:gd name="connsiteX1057" fmla="*/ 8477642 w 18982931"/>
              <a:gd name="connsiteY1057" fmla="*/ 1090746 h 4449429"/>
              <a:gd name="connsiteX1058" fmla="*/ 8518799 w 18982931"/>
              <a:gd name="connsiteY1058" fmla="*/ 1111328 h 4449429"/>
              <a:gd name="connsiteX1059" fmla="*/ 8568194 w 18982931"/>
              <a:gd name="connsiteY1059" fmla="*/ 1288315 h 4449429"/>
              <a:gd name="connsiteX1060" fmla="*/ 8572304 w 18982931"/>
              <a:gd name="connsiteY1060" fmla="*/ 2152681 h 4449429"/>
              <a:gd name="connsiteX1061" fmla="*/ 8572304 w 18982931"/>
              <a:gd name="connsiteY1061" fmla="*/ 2222656 h 4449429"/>
              <a:gd name="connsiteX1062" fmla="*/ 8827499 w 18982931"/>
              <a:gd name="connsiteY1062" fmla="*/ 2222656 h 4449429"/>
              <a:gd name="connsiteX1063" fmla="*/ 8827499 w 18982931"/>
              <a:gd name="connsiteY1063" fmla="*/ 2053897 h 4449429"/>
              <a:gd name="connsiteX1064" fmla="*/ 8827499 w 18982931"/>
              <a:gd name="connsiteY1064" fmla="*/ 1996272 h 4449429"/>
              <a:gd name="connsiteX1065" fmla="*/ 8926285 w 18982931"/>
              <a:gd name="connsiteY1065" fmla="*/ 1876910 h 4449429"/>
              <a:gd name="connsiteX1066" fmla="*/ 8926285 w 18982931"/>
              <a:gd name="connsiteY1066" fmla="*/ 1757542 h 4449429"/>
              <a:gd name="connsiteX1067" fmla="*/ 8926285 w 18982931"/>
              <a:gd name="connsiteY1067" fmla="*/ 1527045 h 4449429"/>
              <a:gd name="connsiteX1068" fmla="*/ 8950980 w 18982931"/>
              <a:gd name="connsiteY1068" fmla="*/ 1432378 h 4449429"/>
              <a:gd name="connsiteX1069" fmla="*/ 8950980 w 18982931"/>
              <a:gd name="connsiteY1069" fmla="*/ 1424146 h 4449429"/>
              <a:gd name="connsiteX1070" fmla="*/ 8983911 w 18982931"/>
              <a:gd name="connsiteY1070" fmla="*/ 1107210 h 4449429"/>
              <a:gd name="connsiteX1071" fmla="*/ 8992140 w 18982931"/>
              <a:gd name="connsiteY1071" fmla="*/ 1049586 h 4449429"/>
              <a:gd name="connsiteX1072" fmla="*/ 9012723 w 18982931"/>
              <a:gd name="connsiteY1072" fmla="*/ 1049586 h 4449429"/>
              <a:gd name="connsiteX1073" fmla="*/ 9049767 w 18982931"/>
              <a:gd name="connsiteY1073" fmla="*/ 1325362 h 4449429"/>
              <a:gd name="connsiteX1074" fmla="*/ 9115624 w 18982931"/>
              <a:gd name="connsiteY1074" fmla="*/ 1329476 h 4449429"/>
              <a:gd name="connsiteX1075" fmla="*/ 9165014 w 18982931"/>
              <a:gd name="connsiteY1075" fmla="*/ 1436493 h 4449429"/>
              <a:gd name="connsiteX1076" fmla="*/ 9181479 w 18982931"/>
              <a:gd name="connsiteY1076" fmla="*/ 1494116 h 4449429"/>
              <a:gd name="connsiteX1077" fmla="*/ 9181479 w 18982931"/>
              <a:gd name="connsiteY1077" fmla="*/ 1823399 h 4449429"/>
              <a:gd name="connsiteX1078" fmla="*/ 9181479 w 18982931"/>
              <a:gd name="connsiteY1078" fmla="*/ 1881023 h 4449429"/>
              <a:gd name="connsiteX1079" fmla="*/ 9280267 w 18982931"/>
              <a:gd name="connsiteY1079" fmla="*/ 1881023 h 4449429"/>
              <a:gd name="connsiteX1080" fmla="*/ 9280267 w 18982931"/>
              <a:gd name="connsiteY1080" fmla="*/ 1815166 h 4449429"/>
              <a:gd name="connsiteX1081" fmla="*/ 9280267 w 18982931"/>
              <a:gd name="connsiteY1081" fmla="*/ 304587 h 4449429"/>
              <a:gd name="connsiteX1082" fmla="*/ 9346122 w 18982931"/>
              <a:gd name="connsiteY1082" fmla="*/ 238731 h 4449429"/>
              <a:gd name="connsiteX1083" fmla="*/ 9453137 w 18982931"/>
              <a:gd name="connsiteY1083" fmla="*/ 341628 h 4449429"/>
              <a:gd name="connsiteX1084" fmla="*/ 9453137 w 18982931"/>
              <a:gd name="connsiteY1084" fmla="*/ 1815166 h 4449429"/>
              <a:gd name="connsiteX1085" fmla="*/ 9453137 w 18982931"/>
              <a:gd name="connsiteY1085" fmla="*/ 1876910 h 4449429"/>
              <a:gd name="connsiteX1086" fmla="*/ 9551919 w 18982931"/>
              <a:gd name="connsiteY1086" fmla="*/ 1876910 h 4449429"/>
              <a:gd name="connsiteX1087" fmla="*/ 9551919 w 18982931"/>
              <a:gd name="connsiteY1087" fmla="*/ 1724614 h 4449429"/>
              <a:gd name="connsiteX1088" fmla="*/ 9551919 w 18982931"/>
              <a:gd name="connsiteY1088" fmla="*/ 1481771 h 4449429"/>
              <a:gd name="connsiteX1089" fmla="*/ 9597198 w 18982931"/>
              <a:gd name="connsiteY1089" fmla="*/ 1374754 h 4449429"/>
              <a:gd name="connsiteX1090" fmla="*/ 9613662 w 18982931"/>
              <a:gd name="connsiteY1090" fmla="*/ 1325362 h 4449429"/>
              <a:gd name="connsiteX1091" fmla="*/ 9683632 w 18982931"/>
              <a:gd name="connsiteY1091" fmla="*/ 1325362 h 4449429"/>
              <a:gd name="connsiteX1092" fmla="*/ 9683632 w 18982931"/>
              <a:gd name="connsiteY1092" fmla="*/ 1522931 h 4449429"/>
              <a:gd name="connsiteX1093" fmla="*/ 9819464 w 18982931"/>
              <a:gd name="connsiteY1093" fmla="*/ 1522931 h 4449429"/>
              <a:gd name="connsiteX1094" fmla="*/ 9819464 w 18982931"/>
              <a:gd name="connsiteY1094" fmla="*/ 1720501 h 4449429"/>
              <a:gd name="connsiteX1095" fmla="*/ 9819464 w 18982931"/>
              <a:gd name="connsiteY1095" fmla="*/ 1835749 h 4449429"/>
              <a:gd name="connsiteX1096" fmla="*/ 9868856 w 18982931"/>
              <a:gd name="connsiteY1096" fmla="*/ 1885142 h 4449429"/>
              <a:gd name="connsiteX1097" fmla="*/ 9922361 w 18982931"/>
              <a:gd name="connsiteY1097" fmla="*/ 1938648 h 4449429"/>
              <a:gd name="connsiteX1098" fmla="*/ 9922361 w 18982931"/>
              <a:gd name="connsiteY1098" fmla="*/ 2226770 h 4449429"/>
              <a:gd name="connsiteX1099" fmla="*/ 10189906 w 18982931"/>
              <a:gd name="connsiteY1099" fmla="*/ 2226770 h 4449429"/>
              <a:gd name="connsiteX1100" fmla="*/ 10189906 w 18982931"/>
              <a:gd name="connsiteY1100" fmla="*/ 1864559 h 4449429"/>
              <a:gd name="connsiteX1101" fmla="*/ 10251644 w 18982931"/>
              <a:gd name="connsiteY1101" fmla="*/ 1852213 h 4449429"/>
              <a:gd name="connsiteX1102" fmla="*/ 10251644 w 18982931"/>
              <a:gd name="connsiteY1102" fmla="*/ 1465306 h 4449429"/>
              <a:gd name="connsiteX1103" fmla="*/ 10198137 w 18982931"/>
              <a:gd name="connsiteY1103" fmla="*/ 1461188 h 4449429"/>
              <a:gd name="connsiteX1104" fmla="*/ 10198137 w 18982931"/>
              <a:gd name="connsiteY1104" fmla="*/ 1317129 h 4449429"/>
              <a:gd name="connsiteX1105" fmla="*/ 10572694 w 18982931"/>
              <a:gd name="connsiteY1105" fmla="*/ 1317129 h 4449429"/>
              <a:gd name="connsiteX1106" fmla="*/ 10572694 w 18982931"/>
              <a:gd name="connsiteY1106" fmla="*/ 2140336 h 4449429"/>
              <a:gd name="connsiteX1107" fmla="*/ 10642669 w 18982931"/>
              <a:gd name="connsiteY1107" fmla="*/ 2144449 h 4449429"/>
              <a:gd name="connsiteX1108" fmla="*/ 10642669 w 18982931"/>
              <a:gd name="connsiteY1108" fmla="*/ 2477849 h 4449429"/>
              <a:gd name="connsiteX1109" fmla="*/ 10885512 w 18982931"/>
              <a:gd name="connsiteY1109" fmla="*/ 2477849 h 4449429"/>
              <a:gd name="connsiteX1110" fmla="*/ 10885512 w 18982931"/>
              <a:gd name="connsiteY1110" fmla="*/ 2292626 h 4449429"/>
              <a:gd name="connsiteX1111" fmla="*/ 10959601 w 18982931"/>
              <a:gd name="connsiteY1111" fmla="*/ 2292626 h 4449429"/>
              <a:gd name="connsiteX1112" fmla="*/ 10959601 w 18982931"/>
              <a:gd name="connsiteY1112" fmla="*/ 2477849 h 4449429"/>
              <a:gd name="connsiteX1113" fmla="*/ 11066618 w 18982931"/>
              <a:gd name="connsiteY1113" fmla="*/ 2477849 h 4449429"/>
              <a:gd name="connsiteX1114" fmla="*/ 11107778 w 18982931"/>
              <a:gd name="connsiteY1114" fmla="*/ 2284395 h 4449429"/>
              <a:gd name="connsiteX1115" fmla="*/ 11136593 w 18982931"/>
              <a:gd name="connsiteY1115" fmla="*/ 2053897 h 4449429"/>
              <a:gd name="connsiteX1116" fmla="*/ 11136593 w 18982931"/>
              <a:gd name="connsiteY1116" fmla="*/ 1061936 h 4449429"/>
              <a:gd name="connsiteX1117" fmla="*/ 11148938 w 18982931"/>
              <a:gd name="connsiteY1117" fmla="*/ 938454 h 4449429"/>
              <a:gd name="connsiteX1118" fmla="*/ 11161288 w 18982931"/>
              <a:gd name="connsiteY1118" fmla="*/ 938454 h 4449429"/>
              <a:gd name="connsiteX1119" fmla="*/ 11177753 w 18982931"/>
              <a:gd name="connsiteY1119" fmla="*/ 983729 h 4449429"/>
              <a:gd name="connsiteX1120" fmla="*/ 11231258 w 18982931"/>
              <a:gd name="connsiteY1120" fmla="*/ 572126 h 4449429"/>
              <a:gd name="connsiteX1121" fmla="*/ 11243610 w 18982931"/>
              <a:gd name="connsiteY1121" fmla="*/ 572126 h 4449429"/>
              <a:gd name="connsiteX1122" fmla="*/ 11284770 w 18982931"/>
              <a:gd name="connsiteY1122" fmla="*/ 946687 h 4449429"/>
              <a:gd name="connsiteX1123" fmla="*/ 11325929 w 18982931"/>
              <a:gd name="connsiteY1123" fmla="*/ 934337 h 4449429"/>
              <a:gd name="connsiteX1124" fmla="*/ 11342394 w 18982931"/>
              <a:gd name="connsiteY1124" fmla="*/ 1061936 h 4449429"/>
              <a:gd name="connsiteX1125" fmla="*/ 11342394 w 18982931"/>
              <a:gd name="connsiteY1125" fmla="*/ 1300666 h 4449429"/>
              <a:gd name="connsiteX1126" fmla="*/ 11358857 w 18982931"/>
              <a:gd name="connsiteY1126" fmla="*/ 2132104 h 4449429"/>
              <a:gd name="connsiteX1127" fmla="*/ 11362976 w 18982931"/>
              <a:gd name="connsiteY1127" fmla="*/ 2165031 h 4449429"/>
              <a:gd name="connsiteX1128" fmla="*/ 11453524 w 18982931"/>
              <a:gd name="connsiteY1128" fmla="*/ 2165031 h 4449429"/>
              <a:gd name="connsiteX1129" fmla="*/ 11457643 w 18982931"/>
              <a:gd name="connsiteY1129" fmla="*/ 2082711 h 4449429"/>
              <a:gd name="connsiteX1130" fmla="*/ 11535845 w 18982931"/>
              <a:gd name="connsiteY1130" fmla="*/ 2078592 h 4449429"/>
              <a:gd name="connsiteX1131" fmla="*/ 11535845 w 18982931"/>
              <a:gd name="connsiteY1131" fmla="*/ 2004505 h 4449429"/>
              <a:gd name="connsiteX1132" fmla="*/ 11548195 w 18982931"/>
              <a:gd name="connsiteY1132" fmla="*/ 1736964 h 4449429"/>
              <a:gd name="connsiteX1133" fmla="*/ 11609938 w 18982931"/>
              <a:gd name="connsiteY1133" fmla="*/ 1609365 h 4449429"/>
              <a:gd name="connsiteX1134" fmla="*/ 11688140 w 18982931"/>
              <a:gd name="connsiteY1134" fmla="*/ 1765774 h 4449429"/>
              <a:gd name="connsiteX1135" fmla="*/ 11688140 w 18982931"/>
              <a:gd name="connsiteY1135" fmla="*/ 2082711 h 4449429"/>
              <a:gd name="connsiteX1136" fmla="*/ 11910406 w 18982931"/>
              <a:gd name="connsiteY1136" fmla="*/ 2148567 h 4449429"/>
              <a:gd name="connsiteX1137" fmla="*/ 11988608 w 18982931"/>
              <a:gd name="connsiteY1137" fmla="*/ 2119754 h 4449429"/>
              <a:gd name="connsiteX1138" fmla="*/ 11991181 w 18982931"/>
              <a:gd name="connsiteY1138" fmla="*/ 2153197 h 4449429"/>
              <a:gd name="connsiteX1139" fmla="*/ 11993908 w 18982931"/>
              <a:gd name="connsiteY1139" fmla="*/ 2158900 h 4449429"/>
              <a:gd name="connsiteX1140" fmla="*/ 11993908 w 18982931"/>
              <a:gd name="connsiteY1140" fmla="*/ 2156799 h 4449429"/>
              <a:gd name="connsiteX1141" fmla="*/ 11998023 w 18982931"/>
              <a:gd name="connsiteY1141" fmla="*/ 2115639 h 4449429"/>
              <a:gd name="connsiteX1142" fmla="*/ 12010373 w 18982931"/>
              <a:gd name="connsiteY1142" fmla="*/ 2115639 h 4449429"/>
              <a:gd name="connsiteX1143" fmla="*/ 12014490 w 18982931"/>
              <a:gd name="connsiteY1143" fmla="*/ 2185614 h 4449429"/>
              <a:gd name="connsiteX1144" fmla="*/ 12055650 w 18982931"/>
              <a:gd name="connsiteY1144" fmla="*/ 2259703 h 4449429"/>
              <a:gd name="connsiteX1145" fmla="*/ 12109157 w 18982931"/>
              <a:gd name="connsiteY1145" fmla="*/ 2267933 h 4449429"/>
              <a:gd name="connsiteX1146" fmla="*/ 12137972 w 18982931"/>
              <a:gd name="connsiteY1146" fmla="*/ 2580753 h 4449429"/>
              <a:gd name="connsiteX1147" fmla="*/ 12150317 w 18982931"/>
              <a:gd name="connsiteY1147" fmla="*/ 2580753 h 4449429"/>
              <a:gd name="connsiteX1148" fmla="*/ 12179132 w 18982931"/>
              <a:gd name="connsiteY1148" fmla="*/ 2411992 h 4449429"/>
              <a:gd name="connsiteX1149" fmla="*/ 12207942 w 18982931"/>
              <a:gd name="connsiteY1149" fmla="*/ 2160917 h 4449429"/>
              <a:gd name="connsiteX1150" fmla="*/ 12216174 w 18982931"/>
              <a:gd name="connsiteY1150" fmla="*/ 2152686 h 4449429"/>
              <a:gd name="connsiteX1151" fmla="*/ 12331423 w 18982931"/>
              <a:gd name="connsiteY1151" fmla="*/ 2152686 h 4449429"/>
              <a:gd name="connsiteX1152" fmla="*/ 12331423 w 18982931"/>
              <a:gd name="connsiteY1152" fmla="*/ 2317327 h 4449429"/>
              <a:gd name="connsiteX1153" fmla="*/ 12496064 w 18982931"/>
              <a:gd name="connsiteY1153" fmla="*/ 2313208 h 4449429"/>
              <a:gd name="connsiteX1154" fmla="*/ 12557802 w 18982931"/>
              <a:gd name="connsiteY1154" fmla="*/ 2210310 h 4449429"/>
              <a:gd name="connsiteX1155" fmla="*/ 12566034 w 18982931"/>
              <a:gd name="connsiteY1155" fmla="*/ 2206191 h 4449429"/>
              <a:gd name="connsiteX1156" fmla="*/ 12598962 w 18982931"/>
              <a:gd name="connsiteY1156" fmla="*/ 2267933 h 4449429"/>
              <a:gd name="connsiteX1157" fmla="*/ 12607194 w 18982931"/>
              <a:gd name="connsiteY1157" fmla="*/ 2263816 h 4449429"/>
              <a:gd name="connsiteX1158" fmla="*/ 12607194 w 18982931"/>
              <a:gd name="connsiteY1158" fmla="*/ 1461193 h 4449429"/>
              <a:gd name="connsiteX1159" fmla="*/ 12677169 w 18982931"/>
              <a:gd name="connsiteY1159" fmla="*/ 1230695 h 4449429"/>
              <a:gd name="connsiteX1160" fmla="*/ 12920017 w 18982931"/>
              <a:gd name="connsiteY1160" fmla="*/ 1230695 h 4449429"/>
              <a:gd name="connsiteX1161" fmla="*/ 12948827 w 18982931"/>
              <a:gd name="connsiteY1161" fmla="*/ 1490003 h 4449429"/>
              <a:gd name="connsiteX1162" fmla="*/ 12948827 w 18982931"/>
              <a:gd name="connsiteY1162" fmla="*/ 1909838 h 4449429"/>
              <a:gd name="connsiteX1163" fmla="*/ 12948827 w 18982931"/>
              <a:gd name="connsiteY1163" fmla="*/ 1975695 h 4449429"/>
              <a:gd name="connsiteX1164" fmla="*/ 12969405 w 18982931"/>
              <a:gd name="connsiteY1164" fmla="*/ 1979812 h 4449429"/>
              <a:gd name="connsiteX1165" fmla="*/ 12989987 w 18982931"/>
              <a:gd name="connsiteY1165" fmla="*/ 1913955 h 4449429"/>
              <a:gd name="connsiteX1166" fmla="*/ 12989987 w 18982931"/>
              <a:gd name="connsiteY1166" fmla="*/ 1469425 h 4449429"/>
              <a:gd name="connsiteX1167" fmla="*/ 13064076 w 18982931"/>
              <a:gd name="connsiteY1167" fmla="*/ 1395336 h 4449429"/>
              <a:gd name="connsiteX1168" fmla="*/ 13146396 w 18982931"/>
              <a:gd name="connsiteY1168" fmla="*/ 1395336 h 4449429"/>
              <a:gd name="connsiteX1169" fmla="*/ 13146396 w 18982931"/>
              <a:gd name="connsiteY1169" fmla="*/ 1111328 h 4449429"/>
              <a:gd name="connsiteX1170" fmla="*/ 13216366 w 18982931"/>
              <a:gd name="connsiteY1170" fmla="*/ 1103096 h 4449429"/>
              <a:gd name="connsiteX1171" fmla="*/ 13228716 w 18982931"/>
              <a:gd name="connsiteY1171" fmla="*/ 1041358 h 4449429"/>
              <a:gd name="connsiteX1172" fmla="*/ 13368662 w 18982931"/>
              <a:gd name="connsiteY1172" fmla="*/ 1041358 h 4449429"/>
              <a:gd name="connsiteX1173" fmla="*/ 13368662 w 18982931"/>
              <a:gd name="connsiteY1173" fmla="*/ 687379 h 4449429"/>
              <a:gd name="connsiteX1174" fmla="*/ 13483911 w 18982931"/>
              <a:gd name="connsiteY1174" fmla="*/ 687379 h 4449429"/>
              <a:gd name="connsiteX1175" fmla="*/ 13483911 w 18982931"/>
              <a:gd name="connsiteY1175" fmla="*/ 617404 h 4449429"/>
              <a:gd name="connsiteX1176" fmla="*/ 13483911 w 18982931"/>
              <a:gd name="connsiteY1176" fmla="*/ 131714 h 4449429"/>
              <a:gd name="connsiteX1177" fmla="*/ 13541534 w 18982931"/>
              <a:gd name="connsiteY1177" fmla="*/ 74089 h 4449429"/>
              <a:gd name="connsiteX1178" fmla="*/ 13685593 w 18982931"/>
              <a:gd name="connsiteY1178" fmla="*/ 74089 h 4449429"/>
              <a:gd name="connsiteX1179" fmla="*/ 13730872 w 18982931"/>
              <a:gd name="connsiteY1179" fmla="*/ 49392 h 4449429"/>
              <a:gd name="connsiteX1180" fmla="*/ 13739104 w 18982931"/>
              <a:gd name="connsiteY1180"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289312 w 18982931"/>
              <a:gd name="connsiteY866" fmla="*/ 1395331 h 4449429"/>
              <a:gd name="connsiteX867" fmla="*/ 1322242 w 18982931"/>
              <a:gd name="connsiteY867" fmla="*/ 1559973 h 4449429"/>
              <a:gd name="connsiteX868" fmla="*/ 1318126 w 18982931"/>
              <a:gd name="connsiteY868" fmla="*/ 1576437 h 4449429"/>
              <a:gd name="connsiteX869" fmla="*/ 1326360 w 18982931"/>
              <a:gd name="connsiteY869" fmla="*/ 1621715 h 4449429"/>
              <a:gd name="connsiteX870" fmla="*/ 1359290 w 18982931"/>
              <a:gd name="connsiteY870" fmla="*/ 1597020 h 4449429"/>
              <a:gd name="connsiteX871" fmla="*/ 1375751 w 18982931"/>
              <a:gd name="connsiteY871" fmla="*/ 1588787 h 4449429"/>
              <a:gd name="connsiteX872" fmla="*/ 1486884 w 18982931"/>
              <a:gd name="connsiteY872" fmla="*/ 1588787 h 4449429"/>
              <a:gd name="connsiteX873" fmla="*/ 1507466 w 18982931"/>
              <a:gd name="connsiteY873" fmla="*/ 2337905 h 4449429"/>
              <a:gd name="connsiteX874" fmla="*/ 1523929 w 18982931"/>
              <a:gd name="connsiteY874" fmla="*/ 2337905 h 4449429"/>
              <a:gd name="connsiteX875" fmla="*/ 1523929 w 18982931"/>
              <a:gd name="connsiteY875" fmla="*/ 2169146 h 4449429"/>
              <a:gd name="connsiteX876" fmla="*/ 1692685 w 18982931"/>
              <a:gd name="connsiteY876" fmla="*/ 2169146 h 4449429"/>
              <a:gd name="connsiteX877" fmla="*/ 1692685 w 18982931"/>
              <a:gd name="connsiteY877" fmla="*/ 2020968 h 4449429"/>
              <a:gd name="connsiteX878" fmla="*/ 1766772 w 18982931"/>
              <a:gd name="connsiteY878" fmla="*/ 1922183 h 4449429"/>
              <a:gd name="connsiteX879" fmla="*/ 1766772 w 18982931"/>
              <a:gd name="connsiteY879" fmla="*/ 1757542 h 4449429"/>
              <a:gd name="connsiteX880" fmla="*/ 1849095 w 18982931"/>
              <a:gd name="connsiteY880" fmla="*/ 1757542 h 4449429"/>
              <a:gd name="connsiteX881" fmla="*/ 1849095 w 18982931"/>
              <a:gd name="connsiteY881" fmla="*/ 2156799 h 4449429"/>
              <a:gd name="connsiteX882" fmla="*/ 1919070 w 18982931"/>
              <a:gd name="connsiteY882" fmla="*/ 2156799 h 4449429"/>
              <a:gd name="connsiteX883" fmla="*/ 1919070 w 18982931"/>
              <a:gd name="connsiteY883" fmla="*/ 1864559 h 4449429"/>
              <a:gd name="connsiteX884" fmla="*/ 1919070 w 18982931"/>
              <a:gd name="connsiteY884" fmla="*/ 695608 h 4449429"/>
              <a:gd name="connsiteX885" fmla="*/ 2005504 w 18982931"/>
              <a:gd name="connsiteY885" fmla="*/ 609173 h 4449429"/>
              <a:gd name="connsiteX886" fmla="*/ 2026085 w 18982931"/>
              <a:gd name="connsiteY886" fmla="*/ 605054 h 4449429"/>
              <a:gd name="connsiteX887" fmla="*/ 2100174 w 18982931"/>
              <a:gd name="connsiteY887" fmla="*/ 448645 h 4449429"/>
              <a:gd name="connsiteX888" fmla="*/ 2137215 w 18982931"/>
              <a:gd name="connsiteY888" fmla="*/ 407485 h 4449429"/>
              <a:gd name="connsiteX889" fmla="*/ 2194840 w 18982931"/>
              <a:gd name="connsiteY889" fmla="*/ 337515 h 4449429"/>
              <a:gd name="connsiteX890" fmla="*/ 2198958 w 18982931"/>
              <a:gd name="connsiteY890" fmla="*/ 292236 h 4449429"/>
              <a:gd name="connsiteX891" fmla="*/ 2240121 w 18982931"/>
              <a:gd name="connsiteY891" fmla="*/ 358093 h 4449429"/>
              <a:gd name="connsiteX892" fmla="*/ 2273047 w 18982931"/>
              <a:gd name="connsiteY892" fmla="*/ 444532 h 4449429"/>
              <a:gd name="connsiteX893" fmla="*/ 2330670 w 18982931"/>
              <a:gd name="connsiteY893" fmla="*/ 563894 h 4449429"/>
              <a:gd name="connsiteX894" fmla="*/ 2351248 w 18982931"/>
              <a:gd name="connsiteY894" fmla="*/ 613286 h 4449429"/>
              <a:gd name="connsiteX895" fmla="*/ 2429455 w 18982931"/>
              <a:gd name="connsiteY895" fmla="*/ 675029 h 4449429"/>
              <a:gd name="connsiteX896" fmla="*/ 2470614 w 18982931"/>
              <a:gd name="connsiteY896" fmla="*/ 757350 h 4449429"/>
              <a:gd name="connsiteX897" fmla="*/ 2470614 w 18982931"/>
              <a:gd name="connsiteY897" fmla="*/ 1086631 h 4449429"/>
              <a:gd name="connsiteX898" fmla="*/ 2470614 w 18982931"/>
              <a:gd name="connsiteY898" fmla="*/ 2008622 h 4449429"/>
              <a:gd name="connsiteX899" fmla="*/ 2487080 w 18982931"/>
              <a:gd name="connsiteY899" fmla="*/ 2053897 h 4449429"/>
              <a:gd name="connsiteX900" fmla="*/ 2499426 w 18982931"/>
              <a:gd name="connsiteY900" fmla="*/ 1897488 h 4449429"/>
              <a:gd name="connsiteX901" fmla="*/ 2602322 w 18982931"/>
              <a:gd name="connsiteY901" fmla="*/ 1798703 h 4449429"/>
              <a:gd name="connsiteX902" fmla="*/ 2836935 w 18982931"/>
              <a:gd name="connsiteY902" fmla="*/ 1798703 h 4449429"/>
              <a:gd name="connsiteX903" fmla="*/ 2836935 w 18982931"/>
              <a:gd name="connsiteY903" fmla="*/ 1860446 h 4449429"/>
              <a:gd name="connsiteX904" fmla="*/ 2836935 w 18982931"/>
              <a:gd name="connsiteY904" fmla="*/ 2263816 h 4449429"/>
              <a:gd name="connsiteX905" fmla="*/ 2845169 w 18982931"/>
              <a:gd name="connsiteY905" fmla="*/ 2304976 h 4449429"/>
              <a:gd name="connsiteX906" fmla="*/ 2861629 w 18982931"/>
              <a:gd name="connsiteY906" fmla="*/ 2300858 h 4449429"/>
              <a:gd name="connsiteX907" fmla="*/ 2861629 w 18982931"/>
              <a:gd name="connsiteY907" fmla="*/ 2247351 h 4449429"/>
              <a:gd name="connsiteX908" fmla="*/ 2869861 w 18982931"/>
              <a:gd name="connsiteY908" fmla="*/ 1996272 h 4449429"/>
              <a:gd name="connsiteX909" fmla="*/ 2923374 w 18982931"/>
              <a:gd name="connsiteY909" fmla="*/ 1967462 h 4449429"/>
              <a:gd name="connsiteX910" fmla="*/ 2939836 w 18982931"/>
              <a:gd name="connsiteY910" fmla="*/ 2300858 h 4449429"/>
              <a:gd name="connsiteX911" fmla="*/ 2956300 w 18982931"/>
              <a:gd name="connsiteY911" fmla="*/ 2300858 h 4449429"/>
              <a:gd name="connsiteX912" fmla="*/ 2989230 w 18982931"/>
              <a:gd name="connsiteY912" fmla="*/ 2111521 h 4449429"/>
              <a:gd name="connsiteX913" fmla="*/ 3018038 w 18982931"/>
              <a:gd name="connsiteY913" fmla="*/ 2058015 h 4449429"/>
              <a:gd name="connsiteX914" fmla="*/ 3034502 w 18982931"/>
              <a:gd name="connsiteY914" fmla="*/ 2123871 h 4449429"/>
              <a:gd name="connsiteX915" fmla="*/ 3038620 w 18982931"/>
              <a:gd name="connsiteY915" fmla="*/ 2132104 h 4449429"/>
              <a:gd name="connsiteX916" fmla="*/ 3088018 w 18982931"/>
              <a:gd name="connsiteY916" fmla="*/ 2140336 h 4449429"/>
              <a:gd name="connsiteX917" fmla="*/ 3095320 w 18982931"/>
              <a:gd name="connsiteY917" fmla="*/ 2275334 h 4449429"/>
              <a:gd name="connsiteX918" fmla="*/ 3162101 w 18982931"/>
              <a:gd name="connsiteY918" fmla="*/ 2275334 h 4449429"/>
              <a:gd name="connsiteX919" fmla="*/ 3162101 w 18982931"/>
              <a:gd name="connsiteY919" fmla="*/ 1580555 h 4449429"/>
              <a:gd name="connsiteX920" fmla="*/ 3162101 w 18982931"/>
              <a:gd name="connsiteY920" fmla="*/ 1531163 h 4449429"/>
              <a:gd name="connsiteX921" fmla="*/ 3199146 w 18982931"/>
              <a:gd name="connsiteY921" fmla="*/ 1498235 h 4449429"/>
              <a:gd name="connsiteX922" fmla="*/ 3281469 w 18982931"/>
              <a:gd name="connsiteY922" fmla="*/ 1498235 h 4449429"/>
              <a:gd name="connsiteX923" fmla="*/ 3281469 w 18982931"/>
              <a:gd name="connsiteY923" fmla="*/ 1325362 h 4449429"/>
              <a:gd name="connsiteX924" fmla="*/ 3343207 w 18982931"/>
              <a:gd name="connsiteY924" fmla="*/ 1263619 h 4449429"/>
              <a:gd name="connsiteX925" fmla="*/ 3544891 w 18982931"/>
              <a:gd name="connsiteY925" fmla="*/ 1263619 h 4449429"/>
              <a:gd name="connsiteX926" fmla="*/ 3544891 w 18982931"/>
              <a:gd name="connsiteY926" fmla="*/ 712071 h 4449429"/>
              <a:gd name="connsiteX927" fmla="*/ 3561357 w 18982931"/>
              <a:gd name="connsiteY927" fmla="*/ 555662 h 4449429"/>
              <a:gd name="connsiteX928" fmla="*/ 3606633 w 18982931"/>
              <a:gd name="connsiteY928" fmla="*/ 316933 h 4449429"/>
              <a:gd name="connsiteX929" fmla="*/ 3614865 w 18982931"/>
              <a:gd name="connsiteY929" fmla="*/ 279891 h 4449429"/>
              <a:gd name="connsiteX930" fmla="*/ 3676603 w 18982931"/>
              <a:gd name="connsiteY930" fmla="*/ 341628 h 4449429"/>
              <a:gd name="connsiteX931" fmla="*/ 3684835 w 18982931"/>
              <a:gd name="connsiteY931" fmla="*/ 386907 h 4449429"/>
              <a:gd name="connsiteX932" fmla="*/ 3742460 w 18982931"/>
              <a:gd name="connsiteY932" fmla="*/ 481574 h 4449429"/>
              <a:gd name="connsiteX933" fmla="*/ 3763042 w 18982931"/>
              <a:gd name="connsiteY933" fmla="*/ 703838 h 4449429"/>
              <a:gd name="connsiteX934" fmla="*/ 3763042 w 18982931"/>
              <a:gd name="connsiteY934" fmla="*/ 1144256 h 4449429"/>
              <a:gd name="connsiteX935" fmla="*/ 3771275 w 18982931"/>
              <a:gd name="connsiteY935" fmla="*/ 1181298 h 4449429"/>
              <a:gd name="connsiteX936" fmla="*/ 3775390 w 18982931"/>
              <a:gd name="connsiteY936" fmla="*/ 1115443 h 4449429"/>
              <a:gd name="connsiteX937" fmla="*/ 3923568 w 18982931"/>
              <a:gd name="connsiteY937" fmla="*/ 996079 h 4449429"/>
              <a:gd name="connsiteX938" fmla="*/ 3940029 w 18982931"/>
              <a:gd name="connsiteY938" fmla="*/ 1020776 h 4449429"/>
              <a:gd name="connsiteX939" fmla="*/ 3960611 w 18982931"/>
              <a:gd name="connsiteY939" fmla="*/ 1321244 h 4449429"/>
              <a:gd name="connsiteX940" fmla="*/ 3960611 w 18982931"/>
              <a:gd name="connsiteY940" fmla="*/ 1584670 h 4449429"/>
              <a:gd name="connsiteX941" fmla="*/ 3977076 w 18982931"/>
              <a:gd name="connsiteY941" fmla="*/ 1625830 h 4449429"/>
              <a:gd name="connsiteX942" fmla="*/ 4010007 w 18982931"/>
              <a:gd name="connsiteY942" fmla="*/ 1666990 h 4449429"/>
              <a:gd name="connsiteX943" fmla="*/ 4055279 w 18982931"/>
              <a:gd name="connsiteY943" fmla="*/ 1819286 h 4449429"/>
              <a:gd name="connsiteX944" fmla="*/ 4104670 w 18982931"/>
              <a:gd name="connsiteY944" fmla="*/ 1819286 h 4449429"/>
              <a:gd name="connsiteX945" fmla="*/ 4108788 w 18982931"/>
              <a:gd name="connsiteY945" fmla="*/ 1741079 h 4449429"/>
              <a:gd name="connsiteX946" fmla="*/ 4211689 w 18982931"/>
              <a:gd name="connsiteY946" fmla="*/ 1741079 h 4449429"/>
              <a:gd name="connsiteX947" fmla="*/ 4252847 w 18982931"/>
              <a:gd name="connsiteY947" fmla="*/ 1559973 h 4449429"/>
              <a:gd name="connsiteX948" fmla="*/ 4265197 w 18982931"/>
              <a:gd name="connsiteY948" fmla="*/ 1559973 h 4449429"/>
              <a:gd name="connsiteX949" fmla="*/ 4277546 w 18982931"/>
              <a:gd name="connsiteY949" fmla="*/ 1592900 h 4449429"/>
              <a:gd name="connsiteX950" fmla="*/ 4302239 w 18982931"/>
              <a:gd name="connsiteY950" fmla="*/ 1708150 h 4449429"/>
              <a:gd name="connsiteX951" fmla="*/ 4368100 w 18982931"/>
              <a:gd name="connsiteY951" fmla="*/ 1741079 h 4449429"/>
              <a:gd name="connsiteX952" fmla="*/ 4363984 w 18982931"/>
              <a:gd name="connsiteY952" fmla="*/ 1634062 h 4449429"/>
              <a:gd name="connsiteX953" fmla="*/ 4372218 w 18982931"/>
              <a:gd name="connsiteY953" fmla="*/ 839670 h 4449429"/>
              <a:gd name="connsiteX954" fmla="*/ 4442184 w 18982931"/>
              <a:gd name="connsiteY954" fmla="*/ 279891 h 4449429"/>
              <a:gd name="connsiteX955" fmla="*/ 4479230 w 18982931"/>
              <a:gd name="connsiteY955" fmla="*/ 234611 h 4449429"/>
              <a:gd name="connsiteX956" fmla="*/ 4520394 w 18982931"/>
              <a:gd name="connsiteY956" fmla="*/ 284004 h 4449429"/>
              <a:gd name="connsiteX957" fmla="*/ 4549200 w 18982931"/>
              <a:gd name="connsiteY957" fmla="*/ 440413 h 4449429"/>
              <a:gd name="connsiteX958" fmla="*/ 4680914 w 18982931"/>
              <a:gd name="connsiteY958" fmla="*/ 395140 h 4449429"/>
              <a:gd name="connsiteX959" fmla="*/ 4759121 w 18982931"/>
              <a:gd name="connsiteY959" fmla="*/ 460995 h 4449429"/>
              <a:gd name="connsiteX960" fmla="*/ 4771466 w 18982931"/>
              <a:gd name="connsiteY960" fmla="*/ 493924 h 4449429"/>
              <a:gd name="connsiteX961" fmla="*/ 4888657 w 18982931"/>
              <a:gd name="connsiteY961" fmla="*/ 747622 h 4449429"/>
              <a:gd name="connsiteX962" fmla="*/ 4888893 w 18982931"/>
              <a:gd name="connsiteY962" fmla="*/ 807315 h 4449429"/>
              <a:gd name="connsiteX963" fmla="*/ 4856617 w 18982931"/>
              <a:gd name="connsiteY963" fmla="*/ 807315 h 4449429"/>
              <a:gd name="connsiteX964" fmla="*/ 4856617 w 18982931"/>
              <a:gd name="connsiteY964" fmla="*/ 944475 h 4449429"/>
              <a:gd name="connsiteX965" fmla="*/ 4888332 w 18982931"/>
              <a:gd name="connsiteY965" fmla="*/ 944475 h 4449429"/>
              <a:gd name="connsiteX966" fmla="*/ 4888325 w 18982931"/>
              <a:gd name="connsiteY966" fmla="*/ 945600 h 4449429"/>
              <a:gd name="connsiteX967" fmla="*/ 4890835 w 18982931"/>
              <a:gd name="connsiteY967" fmla="*/ 1609365 h 4449429"/>
              <a:gd name="connsiteX968" fmla="*/ 4952574 w 18982931"/>
              <a:gd name="connsiteY968" fmla="*/ 1617597 h 4449429"/>
              <a:gd name="connsiteX969" fmla="*/ 4952574 w 18982931"/>
              <a:gd name="connsiteY969" fmla="*/ 1868678 h 4449429"/>
              <a:gd name="connsiteX970" fmla="*/ 4956691 w 18982931"/>
              <a:gd name="connsiteY970" fmla="*/ 1905720 h 4449429"/>
              <a:gd name="connsiteX971" fmla="*/ 4981387 w 18982931"/>
              <a:gd name="connsiteY971" fmla="*/ 1967462 h 4449429"/>
              <a:gd name="connsiteX972" fmla="*/ 4981387 w 18982931"/>
              <a:gd name="connsiteY972" fmla="*/ 2058015 h 4449429"/>
              <a:gd name="connsiteX973" fmla="*/ 5001966 w 18982931"/>
              <a:gd name="connsiteY973" fmla="*/ 2086824 h 4449429"/>
              <a:gd name="connsiteX974" fmla="*/ 5018429 w 18982931"/>
              <a:gd name="connsiteY974" fmla="*/ 2078592 h 4449429"/>
              <a:gd name="connsiteX975" fmla="*/ 5018429 w 18982931"/>
              <a:gd name="connsiteY975" fmla="*/ 1881023 h 4449429"/>
              <a:gd name="connsiteX976" fmla="*/ 5018429 w 18982931"/>
              <a:gd name="connsiteY976" fmla="*/ 1366522 h 4449429"/>
              <a:gd name="connsiteX977" fmla="*/ 5034894 w 18982931"/>
              <a:gd name="connsiteY977" fmla="*/ 864367 h 4449429"/>
              <a:gd name="connsiteX978" fmla="*/ 5067821 w 18982931"/>
              <a:gd name="connsiteY978" fmla="*/ 197569 h 4449429"/>
              <a:gd name="connsiteX979" fmla="*/ 5080173 w 18982931"/>
              <a:gd name="connsiteY979" fmla="*/ 102899 h 4449429"/>
              <a:gd name="connsiteX980" fmla="*/ 5216000 w 18982931"/>
              <a:gd name="connsiteY980" fmla="*/ 37042 h 4449429"/>
              <a:gd name="connsiteX981" fmla="*/ 5248927 w 18982931"/>
              <a:gd name="connsiteY981" fmla="*/ 69972 h 4449429"/>
              <a:gd name="connsiteX982" fmla="*/ 5372409 w 18982931"/>
              <a:gd name="connsiteY982" fmla="*/ 69972 h 4449429"/>
              <a:gd name="connsiteX983" fmla="*/ 5434151 w 18982931"/>
              <a:gd name="connsiteY983" fmla="*/ 131714 h 4449429"/>
              <a:gd name="connsiteX984" fmla="*/ 5434151 w 18982931"/>
              <a:gd name="connsiteY984" fmla="*/ 382788 h 4449429"/>
              <a:gd name="connsiteX985" fmla="*/ 5434151 w 18982931"/>
              <a:gd name="connsiteY985" fmla="*/ 683261 h 4449429"/>
              <a:gd name="connsiteX986" fmla="*/ 5545282 w 18982931"/>
              <a:gd name="connsiteY986" fmla="*/ 687375 h 4449429"/>
              <a:gd name="connsiteX987" fmla="*/ 5545282 w 18982931"/>
              <a:gd name="connsiteY987" fmla="*/ 1045471 h 4449429"/>
              <a:gd name="connsiteX988" fmla="*/ 5676994 w 18982931"/>
              <a:gd name="connsiteY988" fmla="*/ 1045471 h 4449429"/>
              <a:gd name="connsiteX989" fmla="*/ 5685227 w 18982931"/>
              <a:gd name="connsiteY989" fmla="*/ 1103096 h 4449429"/>
              <a:gd name="connsiteX990" fmla="*/ 5759314 w 18982931"/>
              <a:gd name="connsiteY990" fmla="*/ 1193648 h 4449429"/>
              <a:gd name="connsiteX991" fmla="*/ 5759314 w 18982931"/>
              <a:gd name="connsiteY991" fmla="*/ 1395331 h 4449429"/>
              <a:gd name="connsiteX992" fmla="*/ 5825171 w 18982931"/>
              <a:gd name="connsiteY992" fmla="*/ 1395331 h 4449429"/>
              <a:gd name="connsiteX993" fmla="*/ 5903378 w 18982931"/>
              <a:gd name="connsiteY993" fmla="*/ 1477653 h 4449429"/>
              <a:gd name="connsiteX994" fmla="*/ 5903378 w 18982931"/>
              <a:gd name="connsiteY994" fmla="*/ 1918070 h 4449429"/>
              <a:gd name="connsiteX995" fmla="*/ 5936306 w 18982931"/>
              <a:gd name="connsiteY995" fmla="*/ 1975695 h 4449429"/>
              <a:gd name="connsiteX996" fmla="*/ 5965115 w 18982931"/>
              <a:gd name="connsiteY996" fmla="*/ 1275969 h 4449429"/>
              <a:gd name="connsiteX997" fmla="*/ 5969235 w 18982931"/>
              <a:gd name="connsiteY997" fmla="*/ 1238922 h 4449429"/>
              <a:gd name="connsiteX998" fmla="*/ 6166804 w 18982931"/>
              <a:gd name="connsiteY998" fmla="*/ 1238922 h 4449429"/>
              <a:gd name="connsiteX999" fmla="*/ 6216196 w 18982931"/>
              <a:gd name="connsiteY999" fmla="*/ 1288315 h 4449429"/>
              <a:gd name="connsiteX1000" fmla="*/ 6236774 w 18982931"/>
              <a:gd name="connsiteY1000" fmla="*/ 1428261 h 4449429"/>
              <a:gd name="connsiteX1001" fmla="*/ 6273821 w 18982931"/>
              <a:gd name="connsiteY1001" fmla="*/ 1498235 h 4449429"/>
              <a:gd name="connsiteX1002" fmla="*/ 6273821 w 18982931"/>
              <a:gd name="connsiteY1002" fmla="*/ 2230888 h 4449429"/>
              <a:gd name="connsiteX1003" fmla="*/ 6277935 w 18982931"/>
              <a:gd name="connsiteY1003" fmla="*/ 2280280 h 4449429"/>
              <a:gd name="connsiteX1004" fmla="*/ 6319095 w 18982931"/>
              <a:gd name="connsiteY1004" fmla="*/ 2193841 h 4449429"/>
              <a:gd name="connsiteX1005" fmla="*/ 6364373 w 18982931"/>
              <a:gd name="connsiteY1005" fmla="*/ 2288513 h 4449429"/>
              <a:gd name="connsiteX1006" fmla="*/ 6389068 w 18982931"/>
              <a:gd name="connsiteY1006" fmla="*/ 2313208 h 4449429"/>
              <a:gd name="connsiteX1007" fmla="*/ 6541355 w 18982931"/>
              <a:gd name="connsiteY1007" fmla="*/ 2313208 h 4449429"/>
              <a:gd name="connsiteX1008" fmla="*/ 6541355 w 18982931"/>
              <a:gd name="connsiteY1008" fmla="*/ 2148567 h 4449429"/>
              <a:gd name="connsiteX1009" fmla="*/ 6660723 w 18982931"/>
              <a:gd name="connsiteY1009" fmla="*/ 2148567 h 4449429"/>
              <a:gd name="connsiteX1010" fmla="*/ 6660723 w 18982931"/>
              <a:gd name="connsiteY1010" fmla="*/ 2259698 h 4449429"/>
              <a:gd name="connsiteX1011" fmla="*/ 6705999 w 18982931"/>
              <a:gd name="connsiteY1011" fmla="*/ 2551938 h 4449429"/>
              <a:gd name="connsiteX1012" fmla="*/ 6714228 w 18982931"/>
              <a:gd name="connsiteY1012" fmla="*/ 2580748 h 4449429"/>
              <a:gd name="connsiteX1013" fmla="*/ 6722461 w 18982931"/>
              <a:gd name="connsiteY1013" fmla="*/ 2576634 h 4449429"/>
              <a:gd name="connsiteX1014" fmla="*/ 6751278 w 18982931"/>
              <a:gd name="connsiteY1014" fmla="*/ 2263816 h 4449429"/>
              <a:gd name="connsiteX1015" fmla="*/ 6800669 w 18982931"/>
              <a:gd name="connsiteY1015" fmla="*/ 2255583 h 4449429"/>
              <a:gd name="connsiteX1016" fmla="*/ 6837709 w 18982931"/>
              <a:gd name="connsiteY1016" fmla="*/ 2181496 h 4449429"/>
              <a:gd name="connsiteX1017" fmla="*/ 6841831 w 18982931"/>
              <a:gd name="connsiteY1017" fmla="*/ 2152681 h 4449429"/>
              <a:gd name="connsiteX1018" fmla="*/ 6845941 w 18982931"/>
              <a:gd name="connsiteY1018" fmla="*/ 2115639 h 4449429"/>
              <a:gd name="connsiteX1019" fmla="*/ 6857139 w 18982931"/>
              <a:gd name="connsiteY1019" fmla="*/ 2115639 h 4449429"/>
              <a:gd name="connsiteX1020" fmla="*/ 6899298 w 18982931"/>
              <a:gd name="connsiteY1020" fmla="*/ 2109470 h 4449429"/>
              <a:gd name="connsiteX1021" fmla="*/ 6922965 w 18982931"/>
              <a:gd name="connsiteY1021" fmla="*/ 2140339 h 4449429"/>
              <a:gd name="connsiteX1022" fmla="*/ 7009406 w 18982931"/>
              <a:gd name="connsiteY1022" fmla="*/ 2070365 h 4449429"/>
              <a:gd name="connsiteX1023" fmla="*/ 7145231 w 18982931"/>
              <a:gd name="connsiteY1023" fmla="*/ 2066247 h 4449429"/>
              <a:gd name="connsiteX1024" fmla="*/ 7145231 w 18982931"/>
              <a:gd name="connsiteY1024" fmla="*/ 1901605 h 4449429"/>
              <a:gd name="connsiteX1025" fmla="*/ 7145231 w 18982931"/>
              <a:gd name="connsiteY1025" fmla="*/ 1769896 h 4449429"/>
              <a:gd name="connsiteX1026" fmla="*/ 7215204 w 18982931"/>
              <a:gd name="connsiteY1026" fmla="*/ 1597024 h 4449429"/>
              <a:gd name="connsiteX1027" fmla="*/ 7285174 w 18982931"/>
              <a:gd name="connsiteY1027" fmla="*/ 1753433 h 4449429"/>
              <a:gd name="connsiteX1028" fmla="*/ 7297524 w 18982931"/>
              <a:gd name="connsiteY1028" fmla="*/ 2062134 h 4449429"/>
              <a:gd name="connsiteX1029" fmla="*/ 7367494 w 18982931"/>
              <a:gd name="connsiteY1029" fmla="*/ 2066247 h 4449429"/>
              <a:gd name="connsiteX1030" fmla="*/ 7371610 w 18982931"/>
              <a:gd name="connsiteY1030" fmla="*/ 2148567 h 4449429"/>
              <a:gd name="connsiteX1031" fmla="*/ 7462167 w 18982931"/>
              <a:gd name="connsiteY1031" fmla="*/ 2148567 h 4449429"/>
              <a:gd name="connsiteX1032" fmla="*/ 7462167 w 18982931"/>
              <a:gd name="connsiteY1032" fmla="*/ 2095061 h 4449429"/>
              <a:gd name="connsiteX1033" fmla="*/ 7462167 w 18982931"/>
              <a:gd name="connsiteY1033" fmla="*/ 1597024 h 4449429"/>
              <a:gd name="connsiteX1034" fmla="*/ 7482743 w 18982931"/>
              <a:gd name="connsiteY1034" fmla="*/ 1008430 h 4449429"/>
              <a:gd name="connsiteX1035" fmla="*/ 7495096 w 18982931"/>
              <a:gd name="connsiteY1035" fmla="*/ 921991 h 4449429"/>
              <a:gd name="connsiteX1036" fmla="*/ 7536254 w 18982931"/>
              <a:gd name="connsiteY1036" fmla="*/ 934341 h 4449429"/>
              <a:gd name="connsiteX1037" fmla="*/ 7577416 w 18982931"/>
              <a:gd name="connsiteY1037" fmla="*/ 563899 h 4449429"/>
              <a:gd name="connsiteX1038" fmla="*/ 7589759 w 18982931"/>
              <a:gd name="connsiteY1038" fmla="*/ 563899 h 4449429"/>
              <a:gd name="connsiteX1039" fmla="*/ 7639153 w 18982931"/>
              <a:gd name="connsiteY1039" fmla="*/ 975501 h 4449429"/>
              <a:gd name="connsiteX1040" fmla="*/ 7655614 w 18982931"/>
              <a:gd name="connsiteY1040" fmla="*/ 926109 h 4449429"/>
              <a:gd name="connsiteX1041" fmla="*/ 7667968 w 18982931"/>
              <a:gd name="connsiteY1041" fmla="*/ 926109 h 4449429"/>
              <a:gd name="connsiteX1042" fmla="*/ 7676196 w 18982931"/>
              <a:gd name="connsiteY1042" fmla="*/ 1037243 h 4449429"/>
              <a:gd name="connsiteX1043" fmla="*/ 7676196 w 18982931"/>
              <a:gd name="connsiteY1043" fmla="*/ 2049787 h 4449429"/>
              <a:gd name="connsiteX1044" fmla="*/ 7705009 w 18982931"/>
              <a:gd name="connsiteY1044" fmla="*/ 2267935 h 4449429"/>
              <a:gd name="connsiteX1045" fmla="*/ 7750287 w 18982931"/>
              <a:gd name="connsiteY1045" fmla="*/ 2469622 h 4449429"/>
              <a:gd name="connsiteX1046" fmla="*/ 7849072 w 18982931"/>
              <a:gd name="connsiteY1046" fmla="*/ 2469622 h 4449429"/>
              <a:gd name="connsiteX1047" fmla="*/ 7849072 w 18982931"/>
              <a:gd name="connsiteY1047" fmla="*/ 2284398 h 4449429"/>
              <a:gd name="connsiteX1048" fmla="*/ 7919042 w 18982931"/>
              <a:gd name="connsiteY1048" fmla="*/ 2284398 h 4449429"/>
              <a:gd name="connsiteX1049" fmla="*/ 7919042 w 18982931"/>
              <a:gd name="connsiteY1049" fmla="*/ 2473736 h 4449429"/>
              <a:gd name="connsiteX1050" fmla="*/ 8108380 w 18982931"/>
              <a:gd name="connsiteY1050" fmla="*/ 2473736 h 4449429"/>
              <a:gd name="connsiteX1051" fmla="*/ 8142338 w 18982931"/>
              <a:gd name="connsiteY1051" fmla="*/ 2481454 h 4449429"/>
              <a:gd name="connsiteX1052" fmla="*/ 8144242 w 18982931"/>
              <a:gd name="connsiteY1052" fmla="*/ 2485067 h 4449429"/>
              <a:gd name="connsiteX1053" fmla="*/ 8144242 w 18982931"/>
              <a:gd name="connsiteY1053" fmla="*/ 1280084 h 4449429"/>
              <a:gd name="connsiteX1054" fmla="*/ 8189518 w 18982931"/>
              <a:gd name="connsiteY1054" fmla="*/ 1115443 h 4449429"/>
              <a:gd name="connsiteX1055" fmla="*/ 8230679 w 18982931"/>
              <a:gd name="connsiteY1055" fmla="*/ 1090746 h 4449429"/>
              <a:gd name="connsiteX1056" fmla="*/ 8477642 w 18982931"/>
              <a:gd name="connsiteY1056" fmla="*/ 1090746 h 4449429"/>
              <a:gd name="connsiteX1057" fmla="*/ 8518799 w 18982931"/>
              <a:gd name="connsiteY1057" fmla="*/ 1111328 h 4449429"/>
              <a:gd name="connsiteX1058" fmla="*/ 8568194 w 18982931"/>
              <a:gd name="connsiteY1058" fmla="*/ 1288315 h 4449429"/>
              <a:gd name="connsiteX1059" fmla="*/ 8572304 w 18982931"/>
              <a:gd name="connsiteY1059" fmla="*/ 2152681 h 4449429"/>
              <a:gd name="connsiteX1060" fmla="*/ 8572304 w 18982931"/>
              <a:gd name="connsiteY1060" fmla="*/ 2222656 h 4449429"/>
              <a:gd name="connsiteX1061" fmla="*/ 8827499 w 18982931"/>
              <a:gd name="connsiteY1061" fmla="*/ 2222656 h 4449429"/>
              <a:gd name="connsiteX1062" fmla="*/ 8827499 w 18982931"/>
              <a:gd name="connsiteY1062" fmla="*/ 2053897 h 4449429"/>
              <a:gd name="connsiteX1063" fmla="*/ 8827499 w 18982931"/>
              <a:gd name="connsiteY1063" fmla="*/ 1996272 h 4449429"/>
              <a:gd name="connsiteX1064" fmla="*/ 8926285 w 18982931"/>
              <a:gd name="connsiteY1064" fmla="*/ 1876910 h 4449429"/>
              <a:gd name="connsiteX1065" fmla="*/ 8926285 w 18982931"/>
              <a:gd name="connsiteY1065" fmla="*/ 1757542 h 4449429"/>
              <a:gd name="connsiteX1066" fmla="*/ 8926285 w 18982931"/>
              <a:gd name="connsiteY1066" fmla="*/ 1527045 h 4449429"/>
              <a:gd name="connsiteX1067" fmla="*/ 8950980 w 18982931"/>
              <a:gd name="connsiteY1067" fmla="*/ 1432378 h 4449429"/>
              <a:gd name="connsiteX1068" fmla="*/ 8950980 w 18982931"/>
              <a:gd name="connsiteY1068" fmla="*/ 1424146 h 4449429"/>
              <a:gd name="connsiteX1069" fmla="*/ 8983911 w 18982931"/>
              <a:gd name="connsiteY1069" fmla="*/ 1107210 h 4449429"/>
              <a:gd name="connsiteX1070" fmla="*/ 8992140 w 18982931"/>
              <a:gd name="connsiteY1070" fmla="*/ 1049586 h 4449429"/>
              <a:gd name="connsiteX1071" fmla="*/ 9012723 w 18982931"/>
              <a:gd name="connsiteY1071" fmla="*/ 1049586 h 4449429"/>
              <a:gd name="connsiteX1072" fmla="*/ 9049767 w 18982931"/>
              <a:gd name="connsiteY1072" fmla="*/ 1325362 h 4449429"/>
              <a:gd name="connsiteX1073" fmla="*/ 9115624 w 18982931"/>
              <a:gd name="connsiteY1073" fmla="*/ 1329476 h 4449429"/>
              <a:gd name="connsiteX1074" fmla="*/ 9165014 w 18982931"/>
              <a:gd name="connsiteY1074" fmla="*/ 1436493 h 4449429"/>
              <a:gd name="connsiteX1075" fmla="*/ 9181479 w 18982931"/>
              <a:gd name="connsiteY1075" fmla="*/ 1494116 h 4449429"/>
              <a:gd name="connsiteX1076" fmla="*/ 9181479 w 18982931"/>
              <a:gd name="connsiteY1076" fmla="*/ 1823399 h 4449429"/>
              <a:gd name="connsiteX1077" fmla="*/ 9181479 w 18982931"/>
              <a:gd name="connsiteY1077" fmla="*/ 1881023 h 4449429"/>
              <a:gd name="connsiteX1078" fmla="*/ 9280267 w 18982931"/>
              <a:gd name="connsiteY1078" fmla="*/ 1881023 h 4449429"/>
              <a:gd name="connsiteX1079" fmla="*/ 9280267 w 18982931"/>
              <a:gd name="connsiteY1079" fmla="*/ 1815166 h 4449429"/>
              <a:gd name="connsiteX1080" fmla="*/ 9280267 w 18982931"/>
              <a:gd name="connsiteY1080" fmla="*/ 304587 h 4449429"/>
              <a:gd name="connsiteX1081" fmla="*/ 9346122 w 18982931"/>
              <a:gd name="connsiteY1081" fmla="*/ 238731 h 4449429"/>
              <a:gd name="connsiteX1082" fmla="*/ 9453137 w 18982931"/>
              <a:gd name="connsiteY1082" fmla="*/ 341628 h 4449429"/>
              <a:gd name="connsiteX1083" fmla="*/ 9453137 w 18982931"/>
              <a:gd name="connsiteY1083" fmla="*/ 1815166 h 4449429"/>
              <a:gd name="connsiteX1084" fmla="*/ 9453137 w 18982931"/>
              <a:gd name="connsiteY1084" fmla="*/ 1876910 h 4449429"/>
              <a:gd name="connsiteX1085" fmla="*/ 9551919 w 18982931"/>
              <a:gd name="connsiteY1085" fmla="*/ 1876910 h 4449429"/>
              <a:gd name="connsiteX1086" fmla="*/ 9551919 w 18982931"/>
              <a:gd name="connsiteY1086" fmla="*/ 1724614 h 4449429"/>
              <a:gd name="connsiteX1087" fmla="*/ 9551919 w 18982931"/>
              <a:gd name="connsiteY1087" fmla="*/ 1481771 h 4449429"/>
              <a:gd name="connsiteX1088" fmla="*/ 9597198 w 18982931"/>
              <a:gd name="connsiteY1088" fmla="*/ 1374754 h 4449429"/>
              <a:gd name="connsiteX1089" fmla="*/ 9613662 w 18982931"/>
              <a:gd name="connsiteY1089" fmla="*/ 1325362 h 4449429"/>
              <a:gd name="connsiteX1090" fmla="*/ 9683632 w 18982931"/>
              <a:gd name="connsiteY1090" fmla="*/ 1325362 h 4449429"/>
              <a:gd name="connsiteX1091" fmla="*/ 9683632 w 18982931"/>
              <a:gd name="connsiteY1091" fmla="*/ 1522931 h 4449429"/>
              <a:gd name="connsiteX1092" fmla="*/ 9819464 w 18982931"/>
              <a:gd name="connsiteY1092" fmla="*/ 1522931 h 4449429"/>
              <a:gd name="connsiteX1093" fmla="*/ 9819464 w 18982931"/>
              <a:gd name="connsiteY1093" fmla="*/ 1720501 h 4449429"/>
              <a:gd name="connsiteX1094" fmla="*/ 9819464 w 18982931"/>
              <a:gd name="connsiteY1094" fmla="*/ 1835749 h 4449429"/>
              <a:gd name="connsiteX1095" fmla="*/ 9868856 w 18982931"/>
              <a:gd name="connsiteY1095" fmla="*/ 1885142 h 4449429"/>
              <a:gd name="connsiteX1096" fmla="*/ 9922361 w 18982931"/>
              <a:gd name="connsiteY1096" fmla="*/ 1938648 h 4449429"/>
              <a:gd name="connsiteX1097" fmla="*/ 9922361 w 18982931"/>
              <a:gd name="connsiteY1097" fmla="*/ 2226770 h 4449429"/>
              <a:gd name="connsiteX1098" fmla="*/ 10189906 w 18982931"/>
              <a:gd name="connsiteY1098" fmla="*/ 2226770 h 4449429"/>
              <a:gd name="connsiteX1099" fmla="*/ 10189906 w 18982931"/>
              <a:gd name="connsiteY1099" fmla="*/ 1864559 h 4449429"/>
              <a:gd name="connsiteX1100" fmla="*/ 10251644 w 18982931"/>
              <a:gd name="connsiteY1100" fmla="*/ 1852213 h 4449429"/>
              <a:gd name="connsiteX1101" fmla="*/ 10251644 w 18982931"/>
              <a:gd name="connsiteY1101" fmla="*/ 1465306 h 4449429"/>
              <a:gd name="connsiteX1102" fmla="*/ 10198137 w 18982931"/>
              <a:gd name="connsiteY1102" fmla="*/ 1461188 h 4449429"/>
              <a:gd name="connsiteX1103" fmla="*/ 10198137 w 18982931"/>
              <a:gd name="connsiteY1103" fmla="*/ 1317129 h 4449429"/>
              <a:gd name="connsiteX1104" fmla="*/ 10572694 w 18982931"/>
              <a:gd name="connsiteY1104" fmla="*/ 1317129 h 4449429"/>
              <a:gd name="connsiteX1105" fmla="*/ 10572694 w 18982931"/>
              <a:gd name="connsiteY1105" fmla="*/ 2140336 h 4449429"/>
              <a:gd name="connsiteX1106" fmla="*/ 10642669 w 18982931"/>
              <a:gd name="connsiteY1106" fmla="*/ 2144449 h 4449429"/>
              <a:gd name="connsiteX1107" fmla="*/ 10642669 w 18982931"/>
              <a:gd name="connsiteY1107" fmla="*/ 2477849 h 4449429"/>
              <a:gd name="connsiteX1108" fmla="*/ 10885512 w 18982931"/>
              <a:gd name="connsiteY1108" fmla="*/ 2477849 h 4449429"/>
              <a:gd name="connsiteX1109" fmla="*/ 10885512 w 18982931"/>
              <a:gd name="connsiteY1109" fmla="*/ 2292626 h 4449429"/>
              <a:gd name="connsiteX1110" fmla="*/ 10959601 w 18982931"/>
              <a:gd name="connsiteY1110" fmla="*/ 2292626 h 4449429"/>
              <a:gd name="connsiteX1111" fmla="*/ 10959601 w 18982931"/>
              <a:gd name="connsiteY1111" fmla="*/ 2477849 h 4449429"/>
              <a:gd name="connsiteX1112" fmla="*/ 11066618 w 18982931"/>
              <a:gd name="connsiteY1112" fmla="*/ 2477849 h 4449429"/>
              <a:gd name="connsiteX1113" fmla="*/ 11107778 w 18982931"/>
              <a:gd name="connsiteY1113" fmla="*/ 2284395 h 4449429"/>
              <a:gd name="connsiteX1114" fmla="*/ 11136593 w 18982931"/>
              <a:gd name="connsiteY1114" fmla="*/ 2053897 h 4449429"/>
              <a:gd name="connsiteX1115" fmla="*/ 11136593 w 18982931"/>
              <a:gd name="connsiteY1115" fmla="*/ 1061936 h 4449429"/>
              <a:gd name="connsiteX1116" fmla="*/ 11148938 w 18982931"/>
              <a:gd name="connsiteY1116" fmla="*/ 938454 h 4449429"/>
              <a:gd name="connsiteX1117" fmla="*/ 11161288 w 18982931"/>
              <a:gd name="connsiteY1117" fmla="*/ 938454 h 4449429"/>
              <a:gd name="connsiteX1118" fmla="*/ 11177753 w 18982931"/>
              <a:gd name="connsiteY1118" fmla="*/ 983729 h 4449429"/>
              <a:gd name="connsiteX1119" fmla="*/ 11231258 w 18982931"/>
              <a:gd name="connsiteY1119" fmla="*/ 572126 h 4449429"/>
              <a:gd name="connsiteX1120" fmla="*/ 11243610 w 18982931"/>
              <a:gd name="connsiteY1120" fmla="*/ 572126 h 4449429"/>
              <a:gd name="connsiteX1121" fmla="*/ 11284770 w 18982931"/>
              <a:gd name="connsiteY1121" fmla="*/ 946687 h 4449429"/>
              <a:gd name="connsiteX1122" fmla="*/ 11325929 w 18982931"/>
              <a:gd name="connsiteY1122" fmla="*/ 934337 h 4449429"/>
              <a:gd name="connsiteX1123" fmla="*/ 11342394 w 18982931"/>
              <a:gd name="connsiteY1123" fmla="*/ 1061936 h 4449429"/>
              <a:gd name="connsiteX1124" fmla="*/ 11342394 w 18982931"/>
              <a:gd name="connsiteY1124" fmla="*/ 1300666 h 4449429"/>
              <a:gd name="connsiteX1125" fmla="*/ 11358857 w 18982931"/>
              <a:gd name="connsiteY1125" fmla="*/ 2132104 h 4449429"/>
              <a:gd name="connsiteX1126" fmla="*/ 11362976 w 18982931"/>
              <a:gd name="connsiteY1126" fmla="*/ 2165031 h 4449429"/>
              <a:gd name="connsiteX1127" fmla="*/ 11453524 w 18982931"/>
              <a:gd name="connsiteY1127" fmla="*/ 2165031 h 4449429"/>
              <a:gd name="connsiteX1128" fmla="*/ 11457643 w 18982931"/>
              <a:gd name="connsiteY1128" fmla="*/ 2082711 h 4449429"/>
              <a:gd name="connsiteX1129" fmla="*/ 11535845 w 18982931"/>
              <a:gd name="connsiteY1129" fmla="*/ 2078592 h 4449429"/>
              <a:gd name="connsiteX1130" fmla="*/ 11535845 w 18982931"/>
              <a:gd name="connsiteY1130" fmla="*/ 2004505 h 4449429"/>
              <a:gd name="connsiteX1131" fmla="*/ 11548195 w 18982931"/>
              <a:gd name="connsiteY1131" fmla="*/ 1736964 h 4449429"/>
              <a:gd name="connsiteX1132" fmla="*/ 11609938 w 18982931"/>
              <a:gd name="connsiteY1132" fmla="*/ 1609365 h 4449429"/>
              <a:gd name="connsiteX1133" fmla="*/ 11688140 w 18982931"/>
              <a:gd name="connsiteY1133" fmla="*/ 1765774 h 4449429"/>
              <a:gd name="connsiteX1134" fmla="*/ 11688140 w 18982931"/>
              <a:gd name="connsiteY1134" fmla="*/ 2082711 h 4449429"/>
              <a:gd name="connsiteX1135" fmla="*/ 11910406 w 18982931"/>
              <a:gd name="connsiteY1135" fmla="*/ 2148567 h 4449429"/>
              <a:gd name="connsiteX1136" fmla="*/ 11988608 w 18982931"/>
              <a:gd name="connsiteY1136" fmla="*/ 2119754 h 4449429"/>
              <a:gd name="connsiteX1137" fmla="*/ 11991181 w 18982931"/>
              <a:gd name="connsiteY1137" fmla="*/ 2153197 h 4449429"/>
              <a:gd name="connsiteX1138" fmla="*/ 11993908 w 18982931"/>
              <a:gd name="connsiteY1138" fmla="*/ 2158900 h 4449429"/>
              <a:gd name="connsiteX1139" fmla="*/ 11993908 w 18982931"/>
              <a:gd name="connsiteY1139" fmla="*/ 2156799 h 4449429"/>
              <a:gd name="connsiteX1140" fmla="*/ 11998023 w 18982931"/>
              <a:gd name="connsiteY1140" fmla="*/ 2115639 h 4449429"/>
              <a:gd name="connsiteX1141" fmla="*/ 12010373 w 18982931"/>
              <a:gd name="connsiteY1141" fmla="*/ 2115639 h 4449429"/>
              <a:gd name="connsiteX1142" fmla="*/ 12014490 w 18982931"/>
              <a:gd name="connsiteY1142" fmla="*/ 2185614 h 4449429"/>
              <a:gd name="connsiteX1143" fmla="*/ 12055650 w 18982931"/>
              <a:gd name="connsiteY1143" fmla="*/ 2259703 h 4449429"/>
              <a:gd name="connsiteX1144" fmla="*/ 12109157 w 18982931"/>
              <a:gd name="connsiteY1144" fmla="*/ 2267933 h 4449429"/>
              <a:gd name="connsiteX1145" fmla="*/ 12137972 w 18982931"/>
              <a:gd name="connsiteY1145" fmla="*/ 2580753 h 4449429"/>
              <a:gd name="connsiteX1146" fmla="*/ 12150317 w 18982931"/>
              <a:gd name="connsiteY1146" fmla="*/ 2580753 h 4449429"/>
              <a:gd name="connsiteX1147" fmla="*/ 12179132 w 18982931"/>
              <a:gd name="connsiteY1147" fmla="*/ 2411992 h 4449429"/>
              <a:gd name="connsiteX1148" fmla="*/ 12207942 w 18982931"/>
              <a:gd name="connsiteY1148" fmla="*/ 2160917 h 4449429"/>
              <a:gd name="connsiteX1149" fmla="*/ 12216174 w 18982931"/>
              <a:gd name="connsiteY1149" fmla="*/ 2152686 h 4449429"/>
              <a:gd name="connsiteX1150" fmla="*/ 12331423 w 18982931"/>
              <a:gd name="connsiteY1150" fmla="*/ 2152686 h 4449429"/>
              <a:gd name="connsiteX1151" fmla="*/ 12331423 w 18982931"/>
              <a:gd name="connsiteY1151" fmla="*/ 2317327 h 4449429"/>
              <a:gd name="connsiteX1152" fmla="*/ 12496064 w 18982931"/>
              <a:gd name="connsiteY1152" fmla="*/ 2313208 h 4449429"/>
              <a:gd name="connsiteX1153" fmla="*/ 12557802 w 18982931"/>
              <a:gd name="connsiteY1153" fmla="*/ 2210310 h 4449429"/>
              <a:gd name="connsiteX1154" fmla="*/ 12566034 w 18982931"/>
              <a:gd name="connsiteY1154" fmla="*/ 2206191 h 4449429"/>
              <a:gd name="connsiteX1155" fmla="*/ 12598962 w 18982931"/>
              <a:gd name="connsiteY1155" fmla="*/ 2267933 h 4449429"/>
              <a:gd name="connsiteX1156" fmla="*/ 12607194 w 18982931"/>
              <a:gd name="connsiteY1156" fmla="*/ 2263816 h 4449429"/>
              <a:gd name="connsiteX1157" fmla="*/ 12607194 w 18982931"/>
              <a:gd name="connsiteY1157" fmla="*/ 1461193 h 4449429"/>
              <a:gd name="connsiteX1158" fmla="*/ 12677169 w 18982931"/>
              <a:gd name="connsiteY1158" fmla="*/ 1230695 h 4449429"/>
              <a:gd name="connsiteX1159" fmla="*/ 12920017 w 18982931"/>
              <a:gd name="connsiteY1159" fmla="*/ 1230695 h 4449429"/>
              <a:gd name="connsiteX1160" fmla="*/ 12948827 w 18982931"/>
              <a:gd name="connsiteY1160" fmla="*/ 1490003 h 4449429"/>
              <a:gd name="connsiteX1161" fmla="*/ 12948827 w 18982931"/>
              <a:gd name="connsiteY1161" fmla="*/ 1909838 h 4449429"/>
              <a:gd name="connsiteX1162" fmla="*/ 12948827 w 18982931"/>
              <a:gd name="connsiteY1162" fmla="*/ 1975695 h 4449429"/>
              <a:gd name="connsiteX1163" fmla="*/ 12969405 w 18982931"/>
              <a:gd name="connsiteY1163" fmla="*/ 1979812 h 4449429"/>
              <a:gd name="connsiteX1164" fmla="*/ 12989987 w 18982931"/>
              <a:gd name="connsiteY1164" fmla="*/ 1913955 h 4449429"/>
              <a:gd name="connsiteX1165" fmla="*/ 12989987 w 18982931"/>
              <a:gd name="connsiteY1165" fmla="*/ 1469425 h 4449429"/>
              <a:gd name="connsiteX1166" fmla="*/ 13064076 w 18982931"/>
              <a:gd name="connsiteY1166" fmla="*/ 1395336 h 4449429"/>
              <a:gd name="connsiteX1167" fmla="*/ 13146396 w 18982931"/>
              <a:gd name="connsiteY1167" fmla="*/ 1395336 h 4449429"/>
              <a:gd name="connsiteX1168" fmla="*/ 13146396 w 18982931"/>
              <a:gd name="connsiteY1168" fmla="*/ 1111328 h 4449429"/>
              <a:gd name="connsiteX1169" fmla="*/ 13216366 w 18982931"/>
              <a:gd name="connsiteY1169" fmla="*/ 1103096 h 4449429"/>
              <a:gd name="connsiteX1170" fmla="*/ 13228716 w 18982931"/>
              <a:gd name="connsiteY1170" fmla="*/ 1041358 h 4449429"/>
              <a:gd name="connsiteX1171" fmla="*/ 13368662 w 18982931"/>
              <a:gd name="connsiteY1171" fmla="*/ 1041358 h 4449429"/>
              <a:gd name="connsiteX1172" fmla="*/ 13368662 w 18982931"/>
              <a:gd name="connsiteY1172" fmla="*/ 687379 h 4449429"/>
              <a:gd name="connsiteX1173" fmla="*/ 13483911 w 18982931"/>
              <a:gd name="connsiteY1173" fmla="*/ 687379 h 4449429"/>
              <a:gd name="connsiteX1174" fmla="*/ 13483911 w 18982931"/>
              <a:gd name="connsiteY1174" fmla="*/ 617404 h 4449429"/>
              <a:gd name="connsiteX1175" fmla="*/ 13483911 w 18982931"/>
              <a:gd name="connsiteY1175" fmla="*/ 131714 h 4449429"/>
              <a:gd name="connsiteX1176" fmla="*/ 13541534 w 18982931"/>
              <a:gd name="connsiteY1176" fmla="*/ 74089 h 4449429"/>
              <a:gd name="connsiteX1177" fmla="*/ 13685593 w 18982931"/>
              <a:gd name="connsiteY1177" fmla="*/ 74089 h 4449429"/>
              <a:gd name="connsiteX1178" fmla="*/ 13730872 w 18982931"/>
              <a:gd name="connsiteY1178" fmla="*/ 49392 h 4449429"/>
              <a:gd name="connsiteX1179" fmla="*/ 13739104 w 18982931"/>
              <a:gd name="connsiteY1179"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12242 w 18982931"/>
              <a:gd name="connsiteY865" fmla="*/ 142237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59290 w 18982931"/>
              <a:gd name="connsiteY868" fmla="*/ 1597020 h 4449429"/>
              <a:gd name="connsiteX869" fmla="*/ 1375751 w 18982931"/>
              <a:gd name="connsiteY869" fmla="*/ 1588787 h 4449429"/>
              <a:gd name="connsiteX870" fmla="*/ 1486884 w 18982931"/>
              <a:gd name="connsiteY870" fmla="*/ 1588787 h 4449429"/>
              <a:gd name="connsiteX871" fmla="*/ 1507466 w 18982931"/>
              <a:gd name="connsiteY871" fmla="*/ 2337905 h 4449429"/>
              <a:gd name="connsiteX872" fmla="*/ 1523929 w 18982931"/>
              <a:gd name="connsiteY872" fmla="*/ 2337905 h 4449429"/>
              <a:gd name="connsiteX873" fmla="*/ 1523929 w 18982931"/>
              <a:gd name="connsiteY873" fmla="*/ 2169146 h 4449429"/>
              <a:gd name="connsiteX874" fmla="*/ 1692685 w 18982931"/>
              <a:gd name="connsiteY874" fmla="*/ 2169146 h 4449429"/>
              <a:gd name="connsiteX875" fmla="*/ 1692685 w 18982931"/>
              <a:gd name="connsiteY875" fmla="*/ 2020968 h 4449429"/>
              <a:gd name="connsiteX876" fmla="*/ 1766772 w 18982931"/>
              <a:gd name="connsiteY876" fmla="*/ 1922183 h 4449429"/>
              <a:gd name="connsiteX877" fmla="*/ 1766772 w 18982931"/>
              <a:gd name="connsiteY877" fmla="*/ 1757542 h 4449429"/>
              <a:gd name="connsiteX878" fmla="*/ 1849095 w 18982931"/>
              <a:gd name="connsiteY878" fmla="*/ 1757542 h 4449429"/>
              <a:gd name="connsiteX879" fmla="*/ 1849095 w 18982931"/>
              <a:gd name="connsiteY879" fmla="*/ 2156799 h 4449429"/>
              <a:gd name="connsiteX880" fmla="*/ 1919070 w 18982931"/>
              <a:gd name="connsiteY880" fmla="*/ 2156799 h 4449429"/>
              <a:gd name="connsiteX881" fmla="*/ 1919070 w 18982931"/>
              <a:gd name="connsiteY881" fmla="*/ 1864559 h 4449429"/>
              <a:gd name="connsiteX882" fmla="*/ 1919070 w 18982931"/>
              <a:gd name="connsiteY882" fmla="*/ 695608 h 4449429"/>
              <a:gd name="connsiteX883" fmla="*/ 2005504 w 18982931"/>
              <a:gd name="connsiteY883" fmla="*/ 609173 h 4449429"/>
              <a:gd name="connsiteX884" fmla="*/ 2026085 w 18982931"/>
              <a:gd name="connsiteY884" fmla="*/ 605054 h 4449429"/>
              <a:gd name="connsiteX885" fmla="*/ 2100174 w 18982931"/>
              <a:gd name="connsiteY885" fmla="*/ 448645 h 4449429"/>
              <a:gd name="connsiteX886" fmla="*/ 2137215 w 18982931"/>
              <a:gd name="connsiteY886" fmla="*/ 407485 h 4449429"/>
              <a:gd name="connsiteX887" fmla="*/ 2194840 w 18982931"/>
              <a:gd name="connsiteY887" fmla="*/ 337515 h 4449429"/>
              <a:gd name="connsiteX888" fmla="*/ 2198958 w 18982931"/>
              <a:gd name="connsiteY888" fmla="*/ 292236 h 4449429"/>
              <a:gd name="connsiteX889" fmla="*/ 2240121 w 18982931"/>
              <a:gd name="connsiteY889" fmla="*/ 358093 h 4449429"/>
              <a:gd name="connsiteX890" fmla="*/ 2273047 w 18982931"/>
              <a:gd name="connsiteY890" fmla="*/ 444532 h 4449429"/>
              <a:gd name="connsiteX891" fmla="*/ 2330670 w 18982931"/>
              <a:gd name="connsiteY891" fmla="*/ 563894 h 4449429"/>
              <a:gd name="connsiteX892" fmla="*/ 2351248 w 18982931"/>
              <a:gd name="connsiteY892" fmla="*/ 613286 h 4449429"/>
              <a:gd name="connsiteX893" fmla="*/ 2429455 w 18982931"/>
              <a:gd name="connsiteY893" fmla="*/ 675029 h 4449429"/>
              <a:gd name="connsiteX894" fmla="*/ 2470614 w 18982931"/>
              <a:gd name="connsiteY894" fmla="*/ 757350 h 4449429"/>
              <a:gd name="connsiteX895" fmla="*/ 2470614 w 18982931"/>
              <a:gd name="connsiteY895" fmla="*/ 1086631 h 4449429"/>
              <a:gd name="connsiteX896" fmla="*/ 2470614 w 18982931"/>
              <a:gd name="connsiteY896" fmla="*/ 2008622 h 4449429"/>
              <a:gd name="connsiteX897" fmla="*/ 2487080 w 18982931"/>
              <a:gd name="connsiteY897" fmla="*/ 2053897 h 4449429"/>
              <a:gd name="connsiteX898" fmla="*/ 2499426 w 18982931"/>
              <a:gd name="connsiteY898" fmla="*/ 1897488 h 4449429"/>
              <a:gd name="connsiteX899" fmla="*/ 2602322 w 18982931"/>
              <a:gd name="connsiteY899" fmla="*/ 1798703 h 4449429"/>
              <a:gd name="connsiteX900" fmla="*/ 2836935 w 18982931"/>
              <a:gd name="connsiteY900" fmla="*/ 1798703 h 4449429"/>
              <a:gd name="connsiteX901" fmla="*/ 2836935 w 18982931"/>
              <a:gd name="connsiteY901" fmla="*/ 1860446 h 4449429"/>
              <a:gd name="connsiteX902" fmla="*/ 2836935 w 18982931"/>
              <a:gd name="connsiteY902" fmla="*/ 2263816 h 4449429"/>
              <a:gd name="connsiteX903" fmla="*/ 2845169 w 18982931"/>
              <a:gd name="connsiteY903" fmla="*/ 2304976 h 4449429"/>
              <a:gd name="connsiteX904" fmla="*/ 2861629 w 18982931"/>
              <a:gd name="connsiteY904" fmla="*/ 2300858 h 4449429"/>
              <a:gd name="connsiteX905" fmla="*/ 2861629 w 18982931"/>
              <a:gd name="connsiteY905" fmla="*/ 2247351 h 4449429"/>
              <a:gd name="connsiteX906" fmla="*/ 2869861 w 18982931"/>
              <a:gd name="connsiteY906" fmla="*/ 1996272 h 4449429"/>
              <a:gd name="connsiteX907" fmla="*/ 2923374 w 18982931"/>
              <a:gd name="connsiteY907" fmla="*/ 1967462 h 4449429"/>
              <a:gd name="connsiteX908" fmla="*/ 2939836 w 18982931"/>
              <a:gd name="connsiteY908" fmla="*/ 2300858 h 4449429"/>
              <a:gd name="connsiteX909" fmla="*/ 2956300 w 18982931"/>
              <a:gd name="connsiteY909" fmla="*/ 2300858 h 4449429"/>
              <a:gd name="connsiteX910" fmla="*/ 2989230 w 18982931"/>
              <a:gd name="connsiteY910" fmla="*/ 2111521 h 4449429"/>
              <a:gd name="connsiteX911" fmla="*/ 3018038 w 18982931"/>
              <a:gd name="connsiteY911" fmla="*/ 2058015 h 4449429"/>
              <a:gd name="connsiteX912" fmla="*/ 3034502 w 18982931"/>
              <a:gd name="connsiteY912" fmla="*/ 2123871 h 4449429"/>
              <a:gd name="connsiteX913" fmla="*/ 3038620 w 18982931"/>
              <a:gd name="connsiteY913" fmla="*/ 2132104 h 4449429"/>
              <a:gd name="connsiteX914" fmla="*/ 3088018 w 18982931"/>
              <a:gd name="connsiteY914" fmla="*/ 2140336 h 4449429"/>
              <a:gd name="connsiteX915" fmla="*/ 3095320 w 18982931"/>
              <a:gd name="connsiteY915" fmla="*/ 2275334 h 4449429"/>
              <a:gd name="connsiteX916" fmla="*/ 3162101 w 18982931"/>
              <a:gd name="connsiteY916" fmla="*/ 2275334 h 4449429"/>
              <a:gd name="connsiteX917" fmla="*/ 3162101 w 18982931"/>
              <a:gd name="connsiteY917" fmla="*/ 1580555 h 4449429"/>
              <a:gd name="connsiteX918" fmla="*/ 3162101 w 18982931"/>
              <a:gd name="connsiteY918" fmla="*/ 1531163 h 4449429"/>
              <a:gd name="connsiteX919" fmla="*/ 3199146 w 18982931"/>
              <a:gd name="connsiteY919" fmla="*/ 1498235 h 4449429"/>
              <a:gd name="connsiteX920" fmla="*/ 3281469 w 18982931"/>
              <a:gd name="connsiteY920" fmla="*/ 1498235 h 4449429"/>
              <a:gd name="connsiteX921" fmla="*/ 3281469 w 18982931"/>
              <a:gd name="connsiteY921" fmla="*/ 1325362 h 4449429"/>
              <a:gd name="connsiteX922" fmla="*/ 3343207 w 18982931"/>
              <a:gd name="connsiteY922" fmla="*/ 1263619 h 4449429"/>
              <a:gd name="connsiteX923" fmla="*/ 3544891 w 18982931"/>
              <a:gd name="connsiteY923" fmla="*/ 1263619 h 4449429"/>
              <a:gd name="connsiteX924" fmla="*/ 3544891 w 18982931"/>
              <a:gd name="connsiteY924" fmla="*/ 712071 h 4449429"/>
              <a:gd name="connsiteX925" fmla="*/ 3561357 w 18982931"/>
              <a:gd name="connsiteY925" fmla="*/ 555662 h 4449429"/>
              <a:gd name="connsiteX926" fmla="*/ 3606633 w 18982931"/>
              <a:gd name="connsiteY926" fmla="*/ 316933 h 4449429"/>
              <a:gd name="connsiteX927" fmla="*/ 3614865 w 18982931"/>
              <a:gd name="connsiteY927" fmla="*/ 279891 h 4449429"/>
              <a:gd name="connsiteX928" fmla="*/ 3676603 w 18982931"/>
              <a:gd name="connsiteY928" fmla="*/ 341628 h 4449429"/>
              <a:gd name="connsiteX929" fmla="*/ 3684835 w 18982931"/>
              <a:gd name="connsiteY929" fmla="*/ 386907 h 4449429"/>
              <a:gd name="connsiteX930" fmla="*/ 3742460 w 18982931"/>
              <a:gd name="connsiteY930" fmla="*/ 481574 h 4449429"/>
              <a:gd name="connsiteX931" fmla="*/ 3763042 w 18982931"/>
              <a:gd name="connsiteY931" fmla="*/ 703838 h 4449429"/>
              <a:gd name="connsiteX932" fmla="*/ 3763042 w 18982931"/>
              <a:gd name="connsiteY932" fmla="*/ 1144256 h 4449429"/>
              <a:gd name="connsiteX933" fmla="*/ 3771275 w 18982931"/>
              <a:gd name="connsiteY933" fmla="*/ 1181298 h 4449429"/>
              <a:gd name="connsiteX934" fmla="*/ 3775390 w 18982931"/>
              <a:gd name="connsiteY934" fmla="*/ 1115443 h 4449429"/>
              <a:gd name="connsiteX935" fmla="*/ 3923568 w 18982931"/>
              <a:gd name="connsiteY935" fmla="*/ 996079 h 4449429"/>
              <a:gd name="connsiteX936" fmla="*/ 3940029 w 18982931"/>
              <a:gd name="connsiteY936" fmla="*/ 1020776 h 4449429"/>
              <a:gd name="connsiteX937" fmla="*/ 3960611 w 18982931"/>
              <a:gd name="connsiteY937" fmla="*/ 1321244 h 4449429"/>
              <a:gd name="connsiteX938" fmla="*/ 3960611 w 18982931"/>
              <a:gd name="connsiteY938" fmla="*/ 1584670 h 4449429"/>
              <a:gd name="connsiteX939" fmla="*/ 3977076 w 18982931"/>
              <a:gd name="connsiteY939" fmla="*/ 1625830 h 4449429"/>
              <a:gd name="connsiteX940" fmla="*/ 4010007 w 18982931"/>
              <a:gd name="connsiteY940" fmla="*/ 1666990 h 4449429"/>
              <a:gd name="connsiteX941" fmla="*/ 4055279 w 18982931"/>
              <a:gd name="connsiteY941" fmla="*/ 1819286 h 4449429"/>
              <a:gd name="connsiteX942" fmla="*/ 4104670 w 18982931"/>
              <a:gd name="connsiteY942" fmla="*/ 1819286 h 4449429"/>
              <a:gd name="connsiteX943" fmla="*/ 4108788 w 18982931"/>
              <a:gd name="connsiteY943" fmla="*/ 1741079 h 4449429"/>
              <a:gd name="connsiteX944" fmla="*/ 4211689 w 18982931"/>
              <a:gd name="connsiteY944" fmla="*/ 1741079 h 4449429"/>
              <a:gd name="connsiteX945" fmla="*/ 4252847 w 18982931"/>
              <a:gd name="connsiteY945" fmla="*/ 1559973 h 4449429"/>
              <a:gd name="connsiteX946" fmla="*/ 4265197 w 18982931"/>
              <a:gd name="connsiteY946" fmla="*/ 1559973 h 4449429"/>
              <a:gd name="connsiteX947" fmla="*/ 4277546 w 18982931"/>
              <a:gd name="connsiteY947" fmla="*/ 1592900 h 4449429"/>
              <a:gd name="connsiteX948" fmla="*/ 4302239 w 18982931"/>
              <a:gd name="connsiteY948" fmla="*/ 1708150 h 4449429"/>
              <a:gd name="connsiteX949" fmla="*/ 4368100 w 18982931"/>
              <a:gd name="connsiteY949" fmla="*/ 1741079 h 4449429"/>
              <a:gd name="connsiteX950" fmla="*/ 4363984 w 18982931"/>
              <a:gd name="connsiteY950" fmla="*/ 1634062 h 4449429"/>
              <a:gd name="connsiteX951" fmla="*/ 4372218 w 18982931"/>
              <a:gd name="connsiteY951" fmla="*/ 839670 h 4449429"/>
              <a:gd name="connsiteX952" fmla="*/ 4442184 w 18982931"/>
              <a:gd name="connsiteY952" fmla="*/ 279891 h 4449429"/>
              <a:gd name="connsiteX953" fmla="*/ 4479230 w 18982931"/>
              <a:gd name="connsiteY953" fmla="*/ 234611 h 4449429"/>
              <a:gd name="connsiteX954" fmla="*/ 4520394 w 18982931"/>
              <a:gd name="connsiteY954" fmla="*/ 284004 h 4449429"/>
              <a:gd name="connsiteX955" fmla="*/ 4549200 w 18982931"/>
              <a:gd name="connsiteY955" fmla="*/ 440413 h 4449429"/>
              <a:gd name="connsiteX956" fmla="*/ 4680914 w 18982931"/>
              <a:gd name="connsiteY956" fmla="*/ 395140 h 4449429"/>
              <a:gd name="connsiteX957" fmla="*/ 4759121 w 18982931"/>
              <a:gd name="connsiteY957" fmla="*/ 460995 h 4449429"/>
              <a:gd name="connsiteX958" fmla="*/ 4771466 w 18982931"/>
              <a:gd name="connsiteY958" fmla="*/ 493924 h 4449429"/>
              <a:gd name="connsiteX959" fmla="*/ 4888657 w 18982931"/>
              <a:gd name="connsiteY959" fmla="*/ 747622 h 4449429"/>
              <a:gd name="connsiteX960" fmla="*/ 4888893 w 18982931"/>
              <a:gd name="connsiteY960" fmla="*/ 807315 h 4449429"/>
              <a:gd name="connsiteX961" fmla="*/ 4856617 w 18982931"/>
              <a:gd name="connsiteY961" fmla="*/ 807315 h 4449429"/>
              <a:gd name="connsiteX962" fmla="*/ 4856617 w 18982931"/>
              <a:gd name="connsiteY962" fmla="*/ 944475 h 4449429"/>
              <a:gd name="connsiteX963" fmla="*/ 4888332 w 18982931"/>
              <a:gd name="connsiteY963" fmla="*/ 944475 h 4449429"/>
              <a:gd name="connsiteX964" fmla="*/ 4888325 w 18982931"/>
              <a:gd name="connsiteY964" fmla="*/ 945600 h 4449429"/>
              <a:gd name="connsiteX965" fmla="*/ 4890835 w 18982931"/>
              <a:gd name="connsiteY965" fmla="*/ 1609365 h 4449429"/>
              <a:gd name="connsiteX966" fmla="*/ 4952574 w 18982931"/>
              <a:gd name="connsiteY966" fmla="*/ 1617597 h 4449429"/>
              <a:gd name="connsiteX967" fmla="*/ 4952574 w 18982931"/>
              <a:gd name="connsiteY967" fmla="*/ 1868678 h 4449429"/>
              <a:gd name="connsiteX968" fmla="*/ 4956691 w 18982931"/>
              <a:gd name="connsiteY968" fmla="*/ 1905720 h 4449429"/>
              <a:gd name="connsiteX969" fmla="*/ 4981387 w 18982931"/>
              <a:gd name="connsiteY969" fmla="*/ 1967462 h 4449429"/>
              <a:gd name="connsiteX970" fmla="*/ 4981387 w 18982931"/>
              <a:gd name="connsiteY970" fmla="*/ 2058015 h 4449429"/>
              <a:gd name="connsiteX971" fmla="*/ 5001966 w 18982931"/>
              <a:gd name="connsiteY971" fmla="*/ 2086824 h 4449429"/>
              <a:gd name="connsiteX972" fmla="*/ 5018429 w 18982931"/>
              <a:gd name="connsiteY972" fmla="*/ 2078592 h 4449429"/>
              <a:gd name="connsiteX973" fmla="*/ 5018429 w 18982931"/>
              <a:gd name="connsiteY973" fmla="*/ 1881023 h 4449429"/>
              <a:gd name="connsiteX974" fmla="*/ 5018429 w 18982931"/>
              <a:gd name="connsiteY974" fmla="*/ 1366522 h 4449429"/>
              <a:gd name="connsiteX975" fmla="*/ 5034894 w 18982931"/>
              <a:gd name="connsiteY975" fmla="*/ 864367 h 4449429"/>
              <a:gd name="connsiteX976" fmla="*/ 5067821 w 18982931"/>
              <a:gd name="connsiteY976" fmla="*/ 197569 h 4449429"/>
              <a:gd name="connsiteX977" fmla="*/ 5080173 w 18982931"/>
              <a:gd name="connsiteY977" fmla="*/ 102899 h 4449429"/>
              <a:gd name="connsiteX978" fmla="*/ 5216000 w 18982931"/>
              <a:gd name="connsiteY978" fmla="*/ 37042 h 4449429"/>
              <a:gd name="connsiteX979" fmla="*/ 5248927 w 18982931"/>
              <a:gd name="connsiteY979" fmla="*/ 69972 h 4449429"/>
              <a:gd name="connsiteX980" fmla="*/ 5372409 w 18982931"/>
              <a:gd name="connsiteY980" fmla="*/ 69972 h 4449429"/>
              <a:gd name="connsiteX981" fmla="*/ 5434151 w 18982931"/>
              <a:gd name="connsiteY981" fmla="*/ 131714 h 4449429"/>
              <a:gd name="connsiteX982" fmla="*/ 5434151 w 18982931"/>
              <a:gd name="connsiteY982" fmla="*/ 382788 h 4449429"/>
              <a:gd name="connsiteX983" fmla="*/ 5434151 w 18982931"/>
              <a:gd name="connsiteY983" fmla="*/ 683261 h 4449429"/>
              <a:gd name="connsiteX984" fmla="*/ 5545282 w 18982931"/>
              <a:gd name="connsiteY984" fmla="*/ 687375 h 4449429"/>
              <a:gd name="connsiteX985" fmla="*/ 5545282 w 18982931"/>
              <a:gd name="connsiteY985" fmla="*/ 1045471 h 4449429"/>
              <a:gd name="connsiteX986" fmla="*/ 5676994 w 18982931"/>
              <a:gd name="connsiteY986" fmla="*/ 1045471 h 4449429"/>
              <a:gd name="connsiteX987" fmla="*/ 5685227 w 18982931"/>
              <a:gd name="connsiteY987" fmla="*/ 1103096 h 4449429"/>
              <a:gd name="connsiteX988" fmla="*/ 5759314 w 18982931"/>
              <a:gd name="connsiteY988" fmla="*/ 1193648 h 4449429"/>
              <a:gd name="connsiteX989" fmla="*/ 5759314 w 18982931"/>
              <a:gd name="connsiteY989" fmla="*/ 1395331 h 4449429"/>
              <a:gd name="connsiteX990" fmla="*/ 5825171 w 18982931"/>
              <a:gd name="connsiteY990" fmla="*/ 1395331 h 4449429"/>
              <a:gd name="connsiteX991" fmla="*/ 5903378 w 18982931"/>
              <a:gd name="connsiteY991" fmla="*/ 1477653 h 4449429"/>
              <a:gd name="connsiteX992" fmla="*/ 5903378 w 18982931"/>
              <a:gd name="connsiteY992" fmla="*/ 1918070 h 4449429"/>
              <a:gd name="connsiteX993" fmla="*/ 5936306 w 18982931"/>
              <a:gd name="connsiteY993" fmla="*/ 1975695 h 4449429"/>
              <a:gd name="connsiteX994" fmla="*/ 5965115 w 18982931"/>
              <a:gd name="connsiteY994" fmla="*/ 1275969 h 4449429"/>
              <a:gd name="connsiteX995" fmla="*/ 5969235 w 18982931"/>
              <a:gd name="connsiteY995" fmla="*/ 1238922 h 4449429"/>
              <a:gd name="connsiteX996" fmla="*/ 6166804 w 18982931"/>
              <a:gd name="connsiteY996" fmla="*/ 1238922 h 4449429"/>
              <a:gd name="connsiteX997" fmla="*/ 6216196 w 18982931"/>
              <a:gd name="connsiteY997" fmla="*/ 1288315 h 4449429"/>
              <a:gd name="connsiteX998" fmla="*/ 6236774 w 18982931"/>
              <a:gd name="connsiteY998" fmla="*/ 1428261 h 4449429"/>
              <a:gd name="connsiteX999" fmla="*/ 6273821 w 18982931"/>
              <a:gd name="connsiteY999" fmla="*/ 1498235 h 4449429"/>
              <a:gd name="connsiteX1000" fmla="*/ 6273821 w 18982931"/>
              <a:gd name="connsiteY1000" fmla="*/ 2230888 h 4449429"/>
              <a:gd name="connsiteX1001" fmla="*/ 6277935 w 18982931"/>
              <a:gd name="connsiteY1001" fmla="*/ 2280280 h 4449429"/>
              <a:gd name="connsiteX1002" fmla="*/ 6319095 w 18982931"/>
              <a:gd name="connsiteY1002" fmla="*/ 2193841 h 4449429"/>
              <a:gd name="connsiteX1003" fmla="*/ 6364373 w 18982931"/>
              <a:gd name="connsiteY1003" fmla="*/ 2288513 h 4449429"/>
              <a:gd name="connsiteX1004" fmla="*/ 6389068 w 18982931"/>
              <a:gd name="connsiteY1004" fmla="*/ 2313208 h 4449429"/>
              <a:gd name="connsiteX1005" fmla="*/ 6541355 w 18982931"/>
              <a:gd name="connsiteY1005" fmla="*/ 2313208 h 4449429"/>
              <a:gd name="connsiteX1006" fmla="*/ 6541355 w 18982931"/>
              <a:gd name="connsiteY1006" fmla="*/ 2148567 h 4449429"/>
              <a:gd name="connsiteX1007" fmla="*/ 6660723 w 18982931"/>
              <a:gd name="connsiteY1007" fmla="*/ 2148567 h 4449429"/>
              <a:gd name="connsiteX1008" fmla="*/ 6660723 w 18982931"/>
              <a:gd name="connsiteY1008" fmla="*/ 2259698 h 4449429"/>
              <a:gd name="connsiteX1009" fmla="*/ 6705999 w 18982931"/>
              <a:gd name="connsiteY1009" fmla="*/ 2551938 h 4449429"/>
              <a:gd name="connsiteX1010" fmla="*/ 6714228 w 18982931"/>
              <a:gd name="connsiteY1010" fmla="*/ 2580748 h 4449429"/>
              <a:gd name="connsiteX1011" fmla="*/ 6722461 w 18982931"/>
              <a:gd name="connsiteY1011" fmla="*/ 2576634 h 4449429"/>
              <a:gd name="connsiteX1012" fmla="*/ 6751278 w 18982931"/>
              <a:gd name="connsiteY1012" fmla="*/ 2263816 h 4449429"/>
              <a:gd name="connsiteX1013" fmla="*/ 6800669 w 18982931"/>
              <a:gd name="connsiteY1013" fmla="*/ 2255583 h 4449429"/>
              <a:gd name="connsiteX1014" fmla="*/ 6837709 w 18982931"/>
              <a:gd name="connsiteY1014" fmla="*/ 2181496 h 4449429"/>
              <a:gd name="connsiteX1015" fmla="*/ 6841831 w 18982931"/>
              <a:gd name="connsiteY1015" fmla="*/ 2152681 h 4449429"/>
              <a:gd name="connsiteX1016" fmla="*/ 6845941 w 18982931"/>
              <a:gd name="connsiteY1016" fmla="*/ 2115639 h 4449429"/>
              <a:gd name="connsiteX1017" fmla="*/ 6857139 w 18982931"/>
              <a:gd name="connsiteY1017" fmla="*/ 2115639 h 4449429"/>
              <a:gd name="connsiteX1018" fmla="*/ 6899298 w 18982931"/>
              <a:gd name="connsiteY1018" fmla="*/ 2109470 h 4449429"/>
              <a:gd name="connsiteX1019" fmla="*/ 6922965 w 18982931"/>
              <a:gd name="connsiteY1019" fmla="*/ 2140339 h 4449429"/>
              <a:gd name="connsiteX1020" fmla="*/ 7009406 w 18982931"/>
              <a:gd name="connsiteY1020" fmla="*/ 2070365 h 4449429"/>
              <a:gd name="connsiteX1021" fmla="*/ 7145231 w 18982931"/>
              <a:gd name="connsiteY1021" fmla="*/ 2066247 h 4449429"/>
              <a:gd name="connsiteX1022" fmla="*/ 7145231 w 18982931"/>
              <a:gd name="connsiteY1022" fmla="*/ 1901605 h 4449429"/>
              <a:gd name="connsiteX1023" fmla="*/ 7145231 w 18982931"/>
              <a:gd name="connsiteY1023" fmla="*/ 1769896 h 4449429"/>
              <a:gd name="connsiteX1024" fmla="*/ 7215204 w 18982931"/>
              <a:gd name="connsiteY1024" fmla="*/ 1597024 h 4449429"/>
              <a:gd name="connsiteX1025" fmla="*/ 7285174 w 18982931"/>
              <a:gd name="connsiteY1025" fmla="*/ 1753433 h 4449429"/>
              <a:gd name="connsiteX1026" fmla="*/ 7297524 w 18982931"/>
              <a:gd name="connsiteY1026" fmla="*/ 2062134 h 4449429"/>
              <a:gd name="connsiteX1027" fmla="*/ 7367494 w 18982931"/>
              <a:gd name="connsiteY1027" fmla="*/ 2066247 h 4449429"/>
              <a:gd name="connsiteX1028" fmla="*/ 7371610 w 18982931"/>
              <a:gd name="connsiteY1028" fmla="*/ 2148567 h 4449429"/>
              <a:gd name="connsiteX1029" fmla="*/ 7462167 w 18982931"/>
              <a:gd name="connsiteY1029" fmla="*/ 2148567 h 4449429"/>
              <a:gd name="connsiteX1030" fmla="*/ 7462167 w 18982931"/>
              <a:gd name="connsiteY1030" fmla="*/ 2095061 h 4449429"/>
              <a:gd name="connsiteX1031" fmla="*/ 7462167 w 18982931"/>
              <a:gd name="connsiteY1031" fmla="*/ 1597024 h 4449429"/>
              <a:gd name="connsiteX1032" fmla="*/ 7482743 w 18982931"/>
              <a:gd name="connsiteY1032" fmla="*/ 1008430 h 4449429"/>
              <a:gd name="connsiteX1033" fmla="*/ 7495096 w 18982931"/>
              <a:gd name="connsiteY1033" fmla="*/ 921991 h 4449429"/>
              <a:gd name="connsiteX1034" fmla="*/ 7536254 w 18982931"/>
              <a:gd name="connsiteY1034" fmla="*/ 934341 h 4449429"/>
              <a:gd name="connsiteX1035" fmla="*/ 7577416 w 18982931"/>
              <a:gd name="connsiteY1035" fmla="*/ 563899 h 4449429"/>
              <a:gd name="connsiteX1036" fmla="*/ 7589759 w 18982931"/>
              <a:gd name="connsiteY1036" fmla="*/ 563899 h 4449429"/>
              <a:gd name="connsiteX1037" fmla="*/ 7639153 w 18982931"/>
              <a:gd name="connsiteY1037" fmla="*/ 975501 h 4449429"/>
              <a:gd name="connsiteX1038" fmla="*/ 7655614 w 18982931"/>
              <a:gd name="connsiteY1038" fmla="*/ 926109 h 4449429"/>
              <a:gd name="connsiteX1039" fmla="*/ 7667968 w 18982931"/>
              <a:gd name="connsiteY1039" fmla="*/ 926109 h 4449429"/>
              <a:gd name="connsiteX1040" fmla="*/ 7676196 w 18982931"/>
              <a:gd name="connsiteY1040" fmla="*/ 1037243 h 4449429"/>
              <a:gd name="connsiteX1041" fmla="*/ 7676196 w 18982931"/>
              <a:gd name="connsiteY1041" fmla="*/ 2049787 h 4449429"/>
              <a:gd name="connsiteX1042" fmla="*/ 7705009 w 18982931"/>
              <a:gd name="connsiteY1042" fmla="*/ 2267935 h 4449429"/>
              <a:gd name="connsiteX1043" fmla="*/ 7750287 w 18982931"/>
              <a:gd name="connsiteY1043" fmla="*/ 2469622 h 4449429"/>
              <a:gd name="connsiteX1044" fmla="*/ 7849072 w 18982931"/>
              <a:gd name="connsiteY1044" fmla="*/ 2469622 h 4449429"/>
              <a:gd name="connsiteX1045" fmla="*/ 7849072 w 18982931"/>
              <a:gd name="connsiteY1045" fmla="*/ 2284398 h 4449429"/>
              <a:gd name="connsiteX1046" fmla="*/ 7919042 w 18982931"/>
              <a:gd name="connsiteY1046" fmla="*/ 2284398 h 4449429"/>
              <a:gd name="connsiteX1047" fmla="*/ 7919042 w 18982931"/>
              <a:gd name="connsiteY1047" fmla="*/ 2473736 h 4449429"/>
              <a:gd name="connsiteX1048" fmla="*/ 8108380 w 18982931"/>
              <a:gd name="connsiteY1048" fmla="*/ 2473736 h 4449429"/>
              <a:gd name="connsiteX1049" fmla="*/ 8142338 w 18982931"/>
              <a:gd name="connsiteY1049" fmla="*/ 2481454 h 4449429"/>
              <a:gd name="connsiteX1050" fmla="*/ 8144242 w 18982931"/>
              <a:gd name="connsiteY1050" fmla="*/ 2485067 h 4449429"/>
              <a:gd name="connsiteX1051" fmla="*/ 8144242 w 18982931"/>
              <a:gd name="connsiteY1051" fmla="*/ 1280084 h 4449429"/>
              <a:gd name="connsiteX1052" fmla="*/ 8189518 w 18982931"/>
              <a:gd name="connsiteY1052" fmla="*/ 1115443 h 4449429"/>
              <a:gd name="connsiteX1053" fmla="*/ 8230679 w 18982931"/>
              <a:gd name="connsiteY1053" fmla="*/ 1090746 h 4449429"/>
              <a:gd name="connsiteX1054" fmla="*/ 8477642 w 18982931"/>
              <a:gd name="connsiteY1054" fmla="*/ 1090746 h 4449429"/>
              <a:gd name="connsiteX1055" fmla="*/ 8518799 w 18982931"/>
              <a:gd name="connsiteY1055" fmla="*/ 1111328 h 4449429"/>
              <a:gd name="connsiteX1056" fmla="*/ 8568194 w 18982931"/>
              <a:gd name="connsiteY1056" fmla="*/ 1288315 h 4449429"/>
              <a:gd name="connsiteX1057" fmla="*/ 8572304 w 18982931"/>
              <a:gd name="connsiteY1057" fmla="*/ 2152681 h 4449429"/>
              <a:gd name="connsiteX1058" fmla="*/ 8572304 w 18982931"/>
              <a:gd name="connsiteY1058" fmla="*/ 2222656 h 4449429"/>
              <a:gd name="connsiteX1059" fmla="*/ 8827499 w 18982931"/>
              <a:gd name="connsiteY1059" fmla="*/ 2222656 h 4449429"/>
              <a:gd name="connsiteX1060" fmla="*/ 8827499 w 18982931"/>
              <a:gd name="connsiteY1060" fmla="*/ 2053897 h 4449429"/>
              <a:gd name="connsiteX1061" fmla="*/ 8827499 w 18982931"/>
              <a:gd name="connsiteY1061" fmla="*/ 1996272 h 4449429"/>
              <a:gd name="connsiteX1062" fmla="*/ 8926285 w 18982931"/>
              <a:gd name="connsiteY1062" fmla="*/ 1876910 h 4449429"/>
              <a:gd name="connsiteX1063" fmla="*/ 8926285 w 18982931"/>
              <a:gd name="connsiteY1063" fmla="*/ 1757542 h 4449429"/>
              <a:gd name="connsiteX1064" fmla="*/ 8926285 w 18982931"/>
              <a:gd name="connsiteY1064" fmla="*/ 1527045 h 4449429"/>
              <a:gd name="connsiteX1065" fmla="*/ 8950980 w 18982931"/>
              <a:gd name="connsiteY1065" fmla="*/ 1432378 h 4449429"/>
              <a:gd name="connsiteX1066" fmla="*/ 8950980 w 18982931"/>
              <a:gd name="connsiteY1066" fmla="*/ 1424146 h 4449429"/>
              <a:gd name="connsiteX1067" fmla="*/ 8983911 w 18982931"/>
              <a:gd name="connsiteY1067" fmla="*/ 1107210 h 4449429"/>
              <a:gd name="connsiteX1068" fmla="*/ 8992140 w 18982931"/>
              <a:gd name="connsiteY1068" fmla="*/ 1049586 h 4449429"/>
              <a:gd name="connsiteX1069" fmla="*/ 9012723 w 18982931"/>
              <a:gd name="connsiteY1069" fmla="*/ 1049586 h 4449429"/>
              <a:gd name="connsiteX1070" fmla="*/ 9049767 w 18982931"/>
              <a:gd name="connsiteY1070" fmla="*/ 1325362 h 4449429"/>
              <a:gd name="connsiteX1071" fmla="*/ 9115624 w 18982931"/>
              <a:gd name="connsiteY1071" fmla="*/ 1329476 h 4449429"/>
              <a:gd name="connsiteX1072" fmla="*/ 9165014 w 18982931"/>
              <a:gd name="connsiteY1072" fmla="*/ 1436493 h 4449429"/>
              <a:gd name="connsiteX1073" fmla="*/ 9181479 w 18982931"/>
              <a:gd name="connsiteY1073" fmla="*/ 1494116 h 4449429"/>
              <a:gd name="connsiteX1074" fmla="*/ 9181479 w 18982931"/>
              <a:gd name="connsiteY1074" fmla="*/ 1823399 h 4449429"/>
              <a:gd name="connsiteX1075" fmla="*/ 9181479 w 18982931"/>
              <a:gd name="connsiteY1075" fmla="*/ 1881023 h 4449429"/>
              <a:gd name="connsiteX1076" fmla="*/ 9280267 w 18982931"/>
              <a:gd name="connsiteY1076" fmla="*/ 1881023 h 4449429"/>
              <a:gd name="connsiteX1077" fmla="*/ 9280267 w 18982931"/>
              <a:gd name="connsiteY1077" fmla="*/ 1815166 h 4449429"/>
              <a:gd name="connsiteX1078" fmla="*/ 9280267 w 18982931"/>
              <a:gd name="connsiteY1078" fmla="*/ 304587 h 4449429"/>
              <a:gd name="connsiteX1079" fmla="*/ 9346122 w 18982931"/>
              <a:gd name="connsiteY1079" fmla="*/ 238731 h 4449429"/>
              <a:gd name="connsiteX1080" fmla="*/ 9453137 w 18982931"/>
              <a:gd name="connsiteY1080" fmla="*/ 341628 h 4449429"/>
              <a:gd name="connsiteX1081" fmla="*/ 9453137 w 18982931"/>
              <a:gd name="connsiteY1081" fmla="*/ 1815166 h 4449429"/>
              <a:gd name="connsiteX1082" fmla="*/ 9453137 w 18982931"/>
              <a:gd name="connsiteY1082" fmla="*/ 1876910 h 4449429"/>
              <a:gd name="connsiteX1083" fmla="*/ 9551919 w 18982931"/>
              <a:gd name="connsiteY1083" fmla="*/ 1876910 h 4449429"/>
              <a:gd name="connsiteX1084" fmla="*/ 9551919 w 18982931"/>
              <a:gd name="connsiteY1084" fmla="*/ 1724614 h 4449429"/>
              <a:gd name="connsiteX1085" fmla="*/ 9551919 w 18982931"/>
              <a:gd name="connsiteY1085" fmla="*/ 1481771 h 4449429"/>
              <a:gd name="connsiteX1086" fmla="*/ 9597198 w 18982931"/>
              <a:gd name="connsiteY1086" fmla="*/ 1374754 h 4449429"/>
              <a:gd name="connsiteX1087" fmla="*/ 9613662 w 18982931"/>
              <a:gd name="connsiteY1087" fmla="*/ 1325362 h 4449429"/>
              <a:gd name="connsiteX1088" fmla="*/ 9683632 w 18982931"/>
              <a:gd name="connsiteY1088" fmla="*/ 1325362 h 4449429"/>
              <a:gd name="connsiteX1089" fmla="*/ 9683632 w 18982931"/>
              <a:gd name="connsiteY1089" fmla="*/ 1522931 h 4449429"/>
              <a:gd name="connsiteX1090" fmla="*/ 9819464 w 18982931"/>
              <a:gd name="connsiteY1090" fmla="*/ 1522931 h 4449429"/>
              <a:gd name="connsiteX1091" fmla="*/ 9819464 w 18982931"/>
              <a:gd name="connsiteY1091" fmla="*/ 1720501 h 4449429"/>
              <a:gd name="connsiteX1092" fmla="*/ 9819464 w 18982931"/>
              <a:gd name="connsiteY1092" fmla="*/ 1835749 h 4449429"/>
              <a:gd name="connsiteX1093" fmla="*/ 9868856 w 18982931"/>
              <a:gd name="connsiteY1093" fmla="*/ 1885142 h 4449429"/>
              <a:gd name="connsiteX1094" fmla="*/ 9922361 w 18982931"/>
              <a:gd name="connsiteY1094" fmla="*/ 1938648 h 4449429"/>
              <a:gd name="connsiteX1095" fmla="*/ 9922361 w 18982931"/>
              <a:gd name="connsiteY1095" fmla="*/ 2226770 h 4449429"/>
              <a:gd name="connsiteX1096" fmla="*/ 10189906 w 18982931"/>
              <a:gd name="connsiteY1096" fmla="*/ 2226770 h 4449429"/>
              <a:gd name="connsiteX1097" fmla="*/ 10189906 w 18982931"/>
              <a:gd name="connsiteY1097" fmla="*/ 1864559 h 4449429"/>
              <a:gd name="connsiteX1098" fmla="*/ 10251644 w 18982931"/>
              <a:gd name="connsiteY1098" fmla="*/ 1852213 h 4449429"/>
              <a:gd name="connsiteX1099" fmla="*/ 10251644 w 18982931"/>
              <a:gd name="connsiteY1099" fmla="*/ 1465306 h 4449429"/>
              <a:gd name="connsiteX1100" fmla="*/ 10198137 w 18982931"/>
              <a:gd name="connsiteY1100" fmla="*/ 1461188 h 4449429"/>
              <a:gd name="connsiteX1101" fmla="*/ 10198137 w 18982931"/>
              <a:gd name="connsiteY1101" fmla="*/ 1317129 h 4449429"/>
              <a:gd name="connsiteX1102" fmla="*/ 10572694 w 18982931"/>
              <a:gd name="connsiteY1102" fmla="*/ 1317129 h 4449429"/>
              <a:gd name="connsiteX1103" fmla="*/ 10572694 w 18982931"/>
              <a:gd name="connsiteY1103" fmla="*/ 2140336 h 4449429"/>
              <a:gd name="connsiteX1104" fmla="*/ 10642669 w 18982931"/>
              <a:gd name="connsiteY1104" fmla="*/ 2144449 h 4449429"/>
              <a:gd name="connsiteX1105" fmla="*/ 10642669 w 18982931"/>
              <a:gd name="connsiteY1105" fmla="*/ 2477849 h 4449429"/>
              <a:gd name="connsiteX1106" fmla="*/ 10885512 w 18982931"/>
              <a:gd name="connsiteY1106" fmla="*/ 2477849 h 4449429"/>
              <a:gd name="connsiteX1107" fmla="*/ 10885512 w 18982931"/>
              <a:gd name="connsiteY1107" fmla="*/ 2292626 h 4449429"/>
              <a:gd name="connsiteX1108" fmla="*/ 10959601 w 18982931"/>
              <a:gd name="connsiteY1108" fmla="*/ 2292626 h 4449429"/>
              <a:gd name="connsiteX1109" fmla="*/ 10959601 w 18982931"/>
              <a:gd name="connsiteY1109" fmla="*/ 2477849 h 4449429"/>
              <a:gd name="connsiteX1110" fmla="*/ 11066618 w 18982931"/>
              <a:gd name="connsiteY1110" fmla="*/ 2477849 h 4449429"/>
              <a:gd name="connsiteX1111" fmla="*/ 11107778 w 18982931"/>
              <a:gd name="connsiteY1111" fmla="*/ 2284395 h 4449429"/>
              <a:gd name="connsiteX1112" fmla="*/ 11136593 w 18982931"/>
              <a:gd name="connsiteY1112" fmla="*/ 2053897 h 4449429"/>
              <a:gd name="connsiteX1113" fmla="*/ 11136593 w 18982931"/>
              <a:gd name="connsiteY1113" fmla="*/ 1061936 h 4449429"/>
              <a:gd name="connsiteX1114" fmla="*/ 11148938 w 18982931"/>
              <a:gd name="connsiteY1114" fmla="*/ 938454 h 4449429"/>
              <a:gd name="connsiteX1115" fmla="*/ 11161288 w 18982931"/>
              <a:gd name="connsiteY1115" fmla="*/ 938454 h 4449429"/>
              <a:gd name="connsiteX1116" fmla="*/ 11177753 w 18982931"/>
              <a:gd name="connsiteY1116" fmla="*/ 983729 h 4449429"/>
              <a:gd name="connsiteX1117" fmla="*/ 11231258 w 18982931"/>
              <a:gd name="connsiteY1117" fmla="*/ 572126 h 4449429"/>
              <a:gd name="connsiteX1118" fmla="*/ 11243610 w 18982931"/>
              <a:gd name="connsiteY1118" fmla="*/ 572126 h 4449429"/>
              <a:gd name="connsiteX1119" fmla="*/ 11284770 w 18982931"/>
              <a:gd name="connsiteY1119" fmla="*/ 946687 h 4449429"/>
              <a:gd name="connsiteX1120" fmla="*/ 11325929 w 18982931"/>
              <a:gd name="connsiteY1120" fmla="*/ 934337 h 4449429"/>
              <a:gd name="connsiteX1121" fmla="*/ 11342394 w 18982931"/>
              <a:gd name="connsiteY1121" fmla="*/ 1061936 h 4449429"/>
              <a:gd name="connsiteX1122" fmla="*/ 11342394 w 18982931"/>
              <a:gd name="connsiteY1122" fmla="*/ 1300666 h 4449429"/>
              <a:gd name="connsiteX1123" fmla="*/ 11358857 w 18982931"/>
              <a:gd name="connsiteY1123" fmla="*/ 2132104 h 4449429"/>
              <a:gd name="connsiteX1124" fmla="*/ 11362976 w 18982931"/>
              <a:gd name="connsiteY1124" fmla="*/ 2165031 h 4449429"/>
              <a:gd name="connsiteX1125" fmla="*/ 11453524 w 18982931"/>
              <a:gd name="connsiteY1125" fmla="*/ 2165031 h 4449429"/>
              <a:gd name="connsiteX1126" fmla="*/ 11457643 w 18982931"/>
              <a:gd name="connsiteY1126" fmla="*/ 2082711 h 4449429"/>
              <a:gd name="connsiteX1127" fmla="*/ 11535845 w 18982931"/>
              <a:gd name="connsiteY1127" fmla="*/ 2078592 h 4449429"/>
              <a:gd name="connsiteX1128" fmla="*/ 11535845 w 18982931"/>
              <a:gd name="connsiteY1128" fmla="*/ 2004505 h 4449429"/>
              <a:gd name="connsiteX1129" fmla="*/ 11548195 w 18982931"/>
              <a:gd name="connsiteY1129" fmla="*/ 1736964 h 4449429"/>
              <a:gd name="connsiteX1130" fmla="*/ 11609938 w 18982931"/>
              <a:gd name="connsiteY1130" fmla="*/ 1609365 h 4449429"/>
              <a:gd name="connsiteX1131" fmla="*/ 11688140 w 18982931"/>
              <a:gd name="connsiteY1131" fmla="*/ 1765774 h 4449429"/>
              <a:gd name="connsiteX1132" fmla="*/ 11688140 w 18982931"/>
              <a:gd name="connsiteY1132" fmla="*/ 2082711 h 4449429"/>
              <a:gd name="connsiteX1133" fmla="*/ 11910406 w 18982931"/>
              <a:gd name="connsiteY1133" fmla="*/ 2148567 h 4449429"/>
              <a:gd name="connsiteX1134" fmla="*/ 11988608 w 18982931"/>
              <a:gd name="connsiteY1134" fmla="*/ 2119754 h 4449429"/>
              <a:gd name="connsiteX1135" fmla="*/ 11991181 w 18982931"/>
              <a:gd name="connsiteY1135" fmla="*/ 2153197 h 4449429"/>
              <a:gd name="connsiteX1136" fmla="*/ 11993908 w 18982931"/>
              <a:gd name="connsiteY1136" fmla="*/ 2158900 h 4449429"/>
              <a:gd name="connsiteX1137" fmla="*/ 11993908 w 18982931"/>
              <a:gd name="connsiteY1137" fmla="*/ 2156799 h 4449429"/>
              <a:gd name="connsiteX1138" fmla="*/ 11998023 w 18982931"/>
              <a:gd name="connsiteY1138" fmla="*/ 2115639 h 4449429"/>
              <a:gd name="connsiteX1139" fmla="*/ 12010373 w 18982931"/>
              <a:gd name="connsiteY1139" fmla="*/ 2115639 h 4449429"/>
              <a:gd name="connsiteX1140" fmla="*/ 12014490 w 18982931"/>
              <a:gd name="connsiteY1140" fmla="*/ 2185614 h 4449429"/>
              <a:gd name="connsiteX1141" fmla="*/ 12055650 w 18982931"/>
              <a:gd name="connsiteY1141" fmla="*/ 2259703 h 4449429"/>
              <a:gd name="connsiteX1142" fmla="*/ 12109157 w 18982931"/>
              <a:gd name="connsiteY1142" fmla="*/ 2267933 h 4449429"/>
              <a:gd name="connsiteX1143" fmla="*/ 12137972 w 18982931"/>
              <a:gd name="connsiteY1143" fmla="*/ 2580753 h 4449429"/>
              <a:gd name="connsiteX1144" fmla="*/ 12150317 w 18982931"/>
              <a:gd name="connsiteY1144" fmla="*/ 2580753 h 4449429"/>
              <a:gd name="connsiteX1145" fmla="*/ 12179132 w 18982931"/>
              <a:gd name="connsiteY1145" fmla="*/ 2411992 h 4449429"/>
              <a:gd name="connsiteX1146" fmla="*/ 12207942 w 18982931"/>
              <a:gd name="connsiteY1146" fmla="*/ 2160917 h 4449429"/>
              <a:gd name="connsiteX1147" fmla="*/ 12216174 w 18982931"/>
              <a:gd name="connsiteY1147" fmla="*/ 2152686 h 4449429"/>
              <a:gd name="connsiteX1148" fmla="*/ 12331423 w 18982931"/>
              <a:gd name="connsiteY1148" fmla="*/ 2152686 h 4449429"/>
              <a:gd name="connsiteX1149" fmla="*/ 12331423 w 18982931"/>
              <a:gd name="connsiteY1149" fmla="*/ 2317327 h 4449429"/>
              <a:gd name="connsiteX1150" fmla="*/ 12496064 w 18982931"/>
              <a:gd name="connsiteY1150" fmla="*/ 2313208 h 4449429"/>
              <a:gd name="connsiteX1151" fmla="*/ 12557802 w 18982931"/>
              <a:gd name="connsiteY1151" fmla="*/ 2210310 h 4449429"/>
              <a:gd name="connsiteX1152" fmla="*/ 12566034 w 18982931"/>
              <a:gd name="connsiteY1152" fmla="*/ 2206191 h 4449429"/>
              <a:gd name="connsiteX1153" fmla="*/ 12598962 w 18982931"/>
              <a:gd name="connsiteY1153" fmla="*/ 2267933 h 4449429"/>
              <a:gd name="connsiteX1154" fmla="*/ 12607194 w 18982931"/>
              <a:gd name="connsiteY1154" fmla="*/ 2263816 h 4449429"/>
              <a:gd name="connsiteX1155" fmla="*/ 12607194 w 18982931"/>
              <a:gd name="connsiteY1155" fmla="*/ 1461193 h 4449429"/>
              <a:gd name="connsiteX1156" fmla="*/ 12677169 w 18982931"/>
              <a:gd name="connsiteY1156" fmla="*/ 1230695 h 4449429"/>
              <a:gd name="connsiteX1157" fmla="*/ 12920017 w 18982931"/>
              <a:gd name="connsiteY1157" fmla="*/ 1230695 h 4449429"/>
              <a:gd name="connsiteX1158" fmla="*/ 12948827 w 18982931"/>
              <a:gd name="connsiteY1158" fmla="*/ 1490003 h 4449429"/>
              <a:gd name="connsiteX1159" fmla="*/ 12948827 w 18982931"/>
              <a:gd name="connsiteY1159" fmla="*/ 1909838 h 4449429"/>
              <a:gd name="connsiteX1160" fmla="*/ 12948827 w 18982931"/>
              <a:gd name="connsiteY1160" fmla="*/ 1975695 h 4449429"/>
              <a:gd name="connsiteX1161" fmla="*/ 12969405 w 18982931"/>
              <a:gd name="connsiteY1161" fmla="*/ 1979812 h 4449429"/>
              <a:gd name="connsiteX1162" fmla="*/ 12989987 w 18982931"/>
              <a:gd name="connsiteY1162" fmla="*/ 1913955 h 4449429"/>
              <a:gd name="connsiteX1163" fmla="*/ 12989987 w 18982931"/>
              <a:gd name="connsiteY1163" fmla="*/ 1469425 h 4449429"/>
              <a:gd name="connsiteX1164" fmla="*/ 13064076 w 18982931"/>
              <a:gd name="connsiteY1164" fmla="*/ 1395336 h 4449429"/>
              <a:gd name="connsiteX1165" fmla="*/ 13146396 w 18982931"/>
              <a:gd name="connsiteY1165" fmla="*/ 1395336 h 4449429"/>
              <a:gd name="connsiteX1166" fmla="*/ 13146396 w 18982931"/>
              <a:gd name="connsiteY1166" fmla="*/ 1111328 h 4449429"/>
              <a:gd name="connsiteX1167" fmla="*/ 13216366 w 18982931"/>
              <a:gd name="connsiteY1167" fmla="*/ 1103096 h 4449429"/>
              <a:gd name="connsiteX1168" fmla="*/ 13228716 w 18982931"/>
              <a:gd name="connsiteY1168" fmla="*/ 1041358 h 4449429"/>
              <a:gd name="connsiteX1169" fmla="*/ 13368662 w 18982931"/>
              <a:gd name="connsiteY1169" fmla="*/ 1041358 h 4449429"/>
              <a:gd name="connsiteX1170" fmla="*/ 13368662 w 18982931"/>
              <a:gd name="connsiteY1170" fmla="*/ 687379 h 4449429"/>
              <a:gd name="connsiteX1171" fmla="*/ 13483911 w 18982931"/>
              <a:gd name="connsiteY1171" fmla="*/ 687379 h 4449429"/>
              <a:gd name="connsiteX1172" fmla="*/ 13483911 w 18982931"/>
              <a:gd name="connsiteY1172" fmla="*/ 617404 h 4449429"/>
              <a:gd name="connsiteX1173" fmla="*/ 13483911 w 18982931"/>
              <a:gd name="connsiteY1173" fmla="*/ 131714 h 4449429"/>
              <a:gd name="connsiteX1174" fmla="*/ 13541534 w 18982931"/>
              <a:gd name="connsiteY1174" fmla="*/ 74089 h 4449429"/>
              <a:gd name="connsiteX1175" fmla="*/ 13685593 w 18982931"/>
              <a:gd name="connsiteY1175" fmla="*/ 74089 h 4449429"/>
              <a:gd name="connsiteX1176" fmla="*/ 13730872 w 18982931"/>
              <a:gd name="connsiteY1176" fmla="*/ 49392 h 4449429"/>
              <a:gd name="connsiteX1177" fmla="*/ 13739104 w 18982931"/>
              <a:gd name="connsiteY1177"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75751 w 18982931"/>
              <a:gd name="connsiteY868" fmla="*/ 1588787 h 4449429"/>
              <a:gd name="connsiteX869" fmla="*/ 1486884 w 18982931"/>
              <a:gd name="connsiteY869" fmla="*/ 1588787 h 4449429"/>
              <a:gd name="connsiteX870" fmla="*/ 1507466 w 18982931"/>
              <a:gd name="connsiteY870" fmla="*/ 2337905 h 4449429"/>
              <a:gd name="connsiteX871" fmla="*/ 1523929 w 18982931"/>
              <a:gd name="connsiteY871" fmla="*/ 2337905 h 4449429"/>
              <a:gd name="connsiteX872" fmla="*/ 1523929 w 18982931"/>
              <a:gd name="connsiteY872" fmla="*/ 2169146 h 4449429"/>
              <a:gd name="connsiteX873" fmla="*/ 1692685 w 18982931"/>
              <a:gd name="connsiteY873" fmla="*/ 2169146 h 4449429"/>
              <a:gd name="connsiteX874" fmla="*/ 1692685 w 18982931"/>
              <a:gd name="connsiteY874" fmla="*/ 2020968 h 4449429"/>
              <a:gd name="connsiteX875" fmla="*/ 1766772 w 18982931"/>
              <a:gd name="connsiteY875" fmla="*/ 1922183 h 4449429"/>
              <a:gd name="connsiteX876" fmla="*/ 1766772 w 18982931"/>
              <a:gd name="connsiteY876" fmla="*/ 1757542 h 4449429"/>
              <a:gd name="connsiteX877" fmla="*/ 1849095 w 18982931"/>
              <a:gd name="connsiteY877" fmla="*/ 1757542 h 4449429"/>
              <a:gd name="connsiteX878" fmla="*/ 1849095 w 18982931"/>
              <a:gd name="connsiteY878" fmla="*/ 2156799 h 4449429"/>
              <a:gd name="connsiteX879" fmla="*/ 1919070 w 18982931"/>
              <a:gd name="connsiteY879" fmla="*/ 2156799 h 4449429"/>
              <a:gd name="connsiteX880" fmla="*/ 1919070 w 18982931"/>
              <a:gd name="connsiteY880" fmla="*/ 1864559 h 4449429"/>
              <a:gd name="connsiteX881" fmla="*/ 1919070 w 18982931"/>
              <a:gd name="connsiteY881" fmla="*/ 695608 h 4449429"/>
              <a:gd name="connsiteX882" fmla="*/ 2005504 w 18982931"/>
              <a:gd name="connsiteY882" fmla="*/ 609173 h 4449429"/>
              <a:gd name="connsiteX883" fmla="*/ 2026085 w 18982931"/>
              <a:gd name="connsiteY883" fmla="*/ 605054 h 4449429"/>
              <a:gd name="connsiteX884" fmla="*/ 2100174 w 18982931"/>
              <a:gd name="connsiteY884" fmla="*/ 448645 h 4449429"/>
              <a:gd name="connsiteX885" fmla="*/ 2137215 w 18982931"/>
              <a:gd name="connsiteY885" fmla="*/ 407485 h 4449429"/>
              <a:gd name="connsiteX886" fmla="*/ 2194840 w 18982931"/>
              <a:gd name="connsiteY886" fmla="*/ 337515 h 4449429"/>
              <a:gd name="connsiteX887" fmla="*/ 2198958 w 18982931"/>
              <a:gd name="connsiteY887" fmla="*/ 292236 h 4449429"/>
              <a:gd name="connsiteX888" fmla="*/ 2240121 w 18982931"/>
              <a:gd name="connsiteY888" fmla="*/ 358093 h 4449429"/>
              <a:gd name="connsiteX889" fmla="*/ 2273047 w 18982931"/>
              <a:gd name="connsiteY889" fmla="*/ 444532 h 4449429"/>
              <a:gd name="connsiteX890" fmla="*/ 2330670 w 18982931"/>
              <a:gd name="connsiteY890" fmla="*/ 563894 h 4449429"/>
              <a:gd name="connsiteX891" fmla="*/ 2351248 w 18982931"/>
              <a:gd name="connsiteY891" fmla="*/ 613286 h 4449429"/>
              <a:gd name="connsiteX892" fmla="*/ 2429455 w 18982931"/>
              <a:gd name="connsiteY892" fmla="*/ 675029 h 4449429"/>
              <a:gd name="connsiteX893" fmla="*/ 2470614 w 18982931"/>
              <a:gd name="connsiteY893" fmla="*/ 757350 h 4449429"/>
              <a:gd name="connsiteX894" fmla="*/ 2470614 w 18982931"/>
              <a:gd name="connsiteY894" fmla="*/ 1086631 h 4449429"/>
              <a:gd name="connsiteX895" fmla="*/ 2470614 w 18982931"/>
              <a:gd name="connsiteY895" fmla="*/ 2008622 h 4449429"/>
              <a:gd name="connsiteX896" fmla="*/ 2487080 w 18982931"/>
              <a:gd name="connsiteY896" fmla="*/ 2053897 h 4449429"/>
              <a:gd name="connsiteX897" fmla="*/ 2499426 w 18982931"/>
              <a:gd name="connsiteY897" fmla="*/ 1897488 h 4449429"/>
              <a:gd name="connsiteX898" fmla="*/ 2602322 w 18982931"/>
              <a:gd name="connsiteY898" fmla="*/ 1798703 h 4449429"/>
              <a:gd name="connsiteX899" fmla="*/ 2836935 w 18982931"/>
              <a:gd name="connsiteY899" fmla="*/ 1798703 h 4449429"/>
              <a:gd name="connsiteX900" fmla="*/ 2836935 w 18982931"/>
              <a:gd name="connsiteY900" fmla="*/ 1860446 h 4449429"/>
              <a:gd name="connsiteX901" fmla="*/ 2836935 w 18982931"/>
              <a:gd name="connsiteY901" fmla="*/ 2263816 h 4449429"/>
              <a:gd name="connsiteX902" fmla="*/ 2845169 w 18982931"/>
              <a:gd name="connsiteY902" fmla="*/ 2304976 h 4449429"/>
              <a:gd name="connsiteX903" fmla="*/ 2861629 w 18982931"/>
              <a:gd name="connsiteY903" fmla="*/ 2300858 h 4449429"/>
              <a:gd name="connsiteX904" fmla="*/ 2861629 w 18982931"/>
              <a:gd name="connsiteY904" fmla="*/ 2247351 h 4449429"/>
              <a:gd name="connsiteX905" fmla="*/ 2869861 w 18982931"/>
              <a:gd name="connsiteY905" fmla="*/ 1996272 h 4449429"/>
              <a:gd name="connsiteX906" fmla="*/ 2923374 w 18982931"/>
              <a:gd name="connsiteY906" fmla="*/ 1967462 h 4449429"/>
              <a:gd name="connsiteX907" fmla="*/ 2939836 w 18982931"/>
              <a:gd name="connsiteY907" fmla="*/ 2300858 h 4449429"/>
              <a:gd name="connsiteX908" fmla="*/ 2956300 w 18982931"/>
              <a:gd name="connsiteY908" fmla="*/ 2300858 h 4449429"/>
              <a:gd name="connsiteX909" fmla="*/ 2989230 w 18982931"/>
              <a:gd name="connsiteY909" fmla="*/ 2111521 h 4449429"/>
              <a:gd name="connsiteX910" fmla="*/ 3018038 w 18982931"/>
              <a:gd name="connsiteY910" fmla="*/ 2058015 h 4449429"/>
              <a:gd name="connsiteX911" fmla="*/ 3034502 w 18982931"/>
              <a:gd name="connsiteY911" fmla="*/ 2123871 h 4449429"/>
              <a:gd name="connsiteX912" fmla="*/ 3038620 w 18982931"/>
              <a:gd name="connsiteY912" fmla="*/ 2132104 h 4449429"/>
              <a:gd name="connsiteX913" fmla="*/ 3088018 w 18982931"/>
              <a:gd name="connsiteY913" fmla="*/ 2140336 h 4449429"/>
              <a:gd name="connsiteX914" fmla="*/ 3095320 w 18982931"/>
              <a:gd name="connsiteY914" fmla="*/ 2275334 h 4449429"/>
              <a:gd name="connsiteX915" fmla="*/ 3162101 w 18982931"/>
              <a:gd name="connsiteY915" fmla="*/ 2275334 h 4449429"/>
              <a:gd name="connsiteX916" fmla="*/ 3162101 w 18982931"/>
              <a:gd name="connsiteY916" fmla="*/ 1580555 h 4449429"/>
              <a:gd name="connsiteX917" fmla="*/ 3162101 w 18982931"/>
              <a:gd name="connsiteY917" fmla="*/ 1531163 h 4449429"/>
              <a:gd name="connsiteX918" fmla="*/ 3199146 w 18982931"/>
              <a:gd name="connsiteY918" fmla="*/ 1498235 h 4449429"/>
              <a:gd name="connsiteX919" fmla="*/ 3281469 w 18982931"/>
              <a:gd name="connsiteY919" fmla="*/ 1498235 h 4449429"/>
              <a:gd name="connsiteX920" fmla="*/ 3281469 w 18982931"/>
              <a:gd name="connsiteY920" fmla="*/ 1325362 h 4449429"/>
              <a:gd name="connsiteX921" fmla="*/ 3343207 w 18982931"/>
              <a:gd name="connsiteY921" fmla="*/ 1263619 h 4449429"/>
              <a:gd name="connsiteX922" fmla="*/ 3544891 w 18982931"/>
              <a:gd name="connsiteY922" fmla="*/ 1263619 h 4449429"/>
              <a:gd name="connsiteX923" fmla="*/ 3544891 w 18982931"/>
              <a:gd name="connsiteY923" fmla="*/ 712071 h 4449429"/>
              <a:gd name="connsiteX924" fmla="*/ 3561357 w 18982931"/>
              <a:gd name="connsiteY924" fmla="*/ 555662 h 4449429"/>
              <a:gd name="connsiteX925" fmla="*/ 3606633 w 18982931"/>
              <a:gd name="connsiteY925" fmla="*/ 316933 h 4449429"/>
              <a:gd name="connsiteX926" fmla="*/ 3614865 w 18982931"/>
              <a:gd name="connsiteY926" fmla="*/ 279891 h 4449429"/>
              <a:gd name="connsiteX927" fmla="*/ 3676603 w 18982931"/>
              <a:gd name="connsiteY927" fmla="*/ 341628 h 4449429"/>
              <a:gd name="connsiteX928" fmla="*/ 3684835 w 18982931"/>
              <a:gd name="connsiteY928" fmla="*/ 386907 h 4449429"/>
              <a:gd name="connsiteX929" fmla="*/ 3742460 w 18982931"/>
              <a:gd name="connsiteY929" fmla="*/ 481574 h 4449429"/>
              <a:gd name="connsiteX930" fmla="*/ 3763042 w 18982931"/>
              <a:gd name="connsiteY930" fmla="*/ 703838 h 4449429"/>
              <a:gd name="connsiteX931" fmla="*/ 3763042 w 18982931"/>
              <a:gd name="connsiteY931" fmla="*/ 1144256 h 4449429"/>
              <a:gd name="connsiteX932" fmla="*/ 3771275 w 18982931"/>
              <a:gd name="connsiteY932" fmla="*/ 1181298 h 4449429"/>
              <a:gd name="connsiteX933" fmla="*/ 3775390 w 18982931"/>
              <a:gd name="connsiteY933" fmla="*/ 1115443 h 4449429"/>
              <a:gd name="connsiteX934" fmla="*/ 3923568 w 18982931"/>
              <a:gd name="connsiteY934" fmla="*/ 996079 h 4449429"/>
              <a:gd name="connsiteX935" fmla="*/ 3940029 w 18982931"/>
              <a:gd name="connsiteY935" fmla="*/ 1020776 h 4449429"/>
              <a:gd name="connsiteX936" fmla="*/ 3960611 w 18982931"/>
              <a:gd name="connsiteY936" fmla="*/ 1321244 h 4449429"/>
              <a:gd name="connsiteX937" fmla="*/ 3960611 w 18982931"/>
              <a:gd name="connsiteY937" fmla="*/ 1584670 h 4449429"/>
              <a:gd name="connsiteX938" fmla="*/ 3977076 w 18982931"/>
              <a:gd name="connsiteY938" fmla="*/ 1625830 h 4449429"/>
              <a:gd name="connsiteX939" fmla="*/ 4010007 w 18982931"/>
              <a:gd name="connsiteY939" fmla="*/ 1666990 h 4449429"/>
              <a:gd name="connsiteX940" fmla="*/ 4055279 w 18982931"/>
              <a:gd name="connsiteY940" fmla="*/ 1819286 h 4449429"/>
              <a:gd name="connsiteX941" fmla="*/ 4104670 w 18982931"/>
              <a:gd name="connsiteY941" fmla="*/ 1819286 h 4449429"/>
              <a:gd name="connsiteX942" fmla="*/ 4108788 w 18982931"/>
              <a:gd name="connsiteY942" fmla="*/ 1741079 h 4449429"/>
              <a:gd name="connsiteX943" fmla="*/ 4211689 w 18982931"/>
              <a:gd name="connsiteY943" fmla="*/ 1741079 h 4449429"/>
              <a:gd name="connsiteX944" fmla="*/ 4252847 w 18982931"/>
              <a:gd name="connsiteY944" fmla="*/ 1559973 h 4449429"/>
              <a:gd name="connsiteX945" fmla="*/ 4265197 w 18982931"/>
              <a:gd name="connsiteY945" fmla="*/ 1559973 h 4449429"/>
              <a:gd name="connsiteX946" fmla="*/ 4277546 w 18982931"/>
              <a:gd name="connsiteY946" fmla="*/ 1592900 h 4449429"/>
              <a:gd name="connsiteX947" fmla="*/ 4302239 w 18982931"/>
              <a:gd name="connsiteY947" fmla="*/ 1708150 h 4449429"/>
              <a:gd name="connsiteX948" fmla="*/ 4368100 w 18982931"/>
              <a:gd name="connsiteY948" fmla="*/ 1741079 h 4449429"/>
              <a:gd name="connsiteX949" fmla="*/ 4363984 w 18982931"/>
              <a:gd name="connsiteY949" fmla="*/ 1634062 h 4449429"/>
              <a:gd name="connsiteX950" fmla="*/ 4372218 w 18982931"/>
              <a:gd name="connsiteY950" fmla="*/ 839670 h 4449429"/>
              <a:gd name="connsiteX951" fmla="*/ 4442184 w 18982931"/>
              <a:gd name="connsiteY951" fmla="*/ 279891 h 4449429"/>
              <a:gd name="connsiteX952" fmla="*/ 4479230 w 18982931"/>
              <a:gd name="connsiteY952" fmla="*/ 234611 h 4449429"/>
              <a:gd name="connsiteX953" fmla="*/ 4520394 w 18982931"/>
              <a:gd name="connsiteY953" fmla="*/ 284004 h 4449429"/>
              <a:gd name="connsiteX954" fmla="*/ 4549200 w 18982931"/>
              <a:gd name="connsiteY954" fmla="*/ 440413 h 4449429"/>
              <a:gd name="connsiteX955" fmla="*/ 4680914 w 18982931"/>
              <a:gd name="connsiteY955" fmla="*/ 395140 h 4449429"/>
              <a:gd name="connsiteX956" fmla="*/ 4759121 w 18982931"/>
              <a:gd name="connsiteY956" fmla="*/ 460995 h 4449429"/>
              <a:gd name="connsiteX957" fmla="*/ 4771466 w 18982931"/>
              <a:gd name="connsiteY957" fmla="*/ 493924 h 4449429"/>
              <a:gd name="connsiteX958" fmla="*/ 4888657 w 18982931"/>
              <a:gd name="connsiteY958" fmla="*/ 747622 h 4449429"/>
              <a:gd name="connsiteX959" fmla="*/ 4888893 w 18982931"/>
              <a:gd name="connsiteY959" fmla="*/ 807315 h 4449429"/>
              <a:gd name="connsiteX960" fmla="*/ 4856617 w 18982931"/>
              <a:gd name="connsiteY960" fmla="*/ 807315 h 4449429"/>
              <a:gd name="connsiteX961" fmla="*/ 4856617 w 18982931"/>
              <a:gd name="connsiteY961" fmla="*/ 944475 h 4449429"/>
              <a:gd name="connsiteX962" fmla="*/ 4888332 w 18982931"/>
              <a:gd name="connsiteY962" fmla="*/ 944475 h 4449429"/>
              <a:gd name="connsiteX963" fmla="*/ 4888325 w 18982931"/>
              <a:gd name="connsiteY963" fmla="*/ 945600 h 4449429"/>
              <a:gd name="connsiteX964" fmla="*/ 4890835 w 18982931"/>
              <a:gd name="connsiteY964" fmla="*/ 1609365 h 4449429"/>
              <a:gd name="connsiteX965" fmla="*/ 4952574 w 18982931"/>
              <a:gd name="connsiteY965" fmla="*/ 1617597 h 4449429"/>
              <a:gd name="connsiteX966" fmla="*/ 4952574 w 18982931"/>
              <a:gd name="connsiteY966" fmla="*/ 1868678 h 4449429"/>
              <a:gd name="connsiteX967" fmla="*/ 4956691 w 18982931"/>
              <a:gd name="connsiteY967" fmla="*/ 1905720 h 4449429"/>
              <a:gd name="connsiteX968" fmla="*/ 4981387 w 18982931"/>
              <a:gd name="connsiteY968" fmla="*/ 1967462 h 4449429"/>
              <a:gd name="connsiteX969" fmla="*/ 4981387 w 18982931"/>
              <a:gd name="connsiteY969" fmla="*/ 2058015 h 4449429"/>
              <a:gd name="connsiteX970" fmla="*/ 5001966 w 18982931"/>
              <a:gd name="connsiteY970" fmla="*/ 2086824 h 4449429"/>
              <a:gd name="connsiteX971" fmla="*/ 5018429 w 18982931"/>
              <a:gd name="connsiteY971" fmla="*/ 2078592 h 4449429"/>
              <a:gd name="connsiteX972" fmla="*/ 5018429 w 18982931"/>
              <a:gd name="connsiteY972" fmla="*/ 1881023 h 4449429"/>
              <a:gd name="connsiteX973" fmla="*/ 5018429 w 18982931"/>
              <a:gd name="connsiteY973" fmla="*/ 1366522 h 4449429"/>
              <a:gd name="connsiteX974" fmla="*/ 5034894 w 18982931"/>
              <a:gd name="connsiteY974" fmla="*/ 864367 h 4449429"/>
              <a:gd name="connsiteX975" fmla="*/ 5067821 w 18982931"/>
              <a:gd name="connsiteY975" fmla="*/ 197569 h 4449429"/>
              <a:gd name="connsiteX976" fmla="*/ 5080173 w 18982931"/>
              <a:gd name="connsiteY976" fmla="*/ 102899 h 4449429"/>
              <a:gd name="connsiteX977" fmla="*/ 5216000 w 18982931"/>
              <a:gd name="connsiteY977" fmla="*/ 37042 h 4449429"/>
              <a:gd name="connsiteX978" fmla="*/ 5248927 w 18982931"/>
              <a:gd name="connsiteY978" fmla="*/ 69972 h 4449429"/>
              <a:gd name="connsiteX979" fmla="*/ 5372409 w 18982931"/>
              <a:gd name="connsiteY979" fmla="*/ 69972 h 4449429"/>
              <a:gd name="connsiteX980" fmla="*/ 5434151 w 18982931"/>
              <a:gd name="connsiteY980" fmla="*/ 131714 h 4449429"/>
              <a:gd name="connsiteX981" fmla="*/ 5434151 w 18982931"/>
              <a:gd name="connsiteY981" fmla="*/ 382788 h 4449429"/>
              <a:gd name="connsiteX982" fmla="*/ 5434151 w 18982931"/>
              <a:gd name="connsiteY982" fmla="*/ 683261 h 4449429"/>
              <a:gd name="connsiteX983" fmla="*/ 5545282 w 18982931"/>
              <a:gd name="connsiteY983" fmla="*/ 687375 h 4449429"/>
              <a:gd name="connsiteX984" fmla="*/ 5545282 w 18982931"/>
              <a:gd name="connsiteY984" fmla="*/ 1045471 h 4449429"/>
              <a:gd name="connsiteX985" fmla="*/ 5676994 w 18982931"/>
              <a:gd name="connsiteY985" fmla="*/ 1045471 h 4449429"/>
              <a:gd name="connsiteX986" fmla="*/ 5685227 w 18982931"/>
              <a:gd name="connsiteY986" fmla="*/ 1103096 h 4449429"/>
              <a:gd name="connsiteX987" fmla="*/ 5759314 w 18982931"/>
              <a:gd name="connsiteY987" fmla="*/ 1193648 h 4449429"/>
              <a:gd name="connsiteX988" fmla="*/ 5759314 w 18982931"/>
              <a:gd name="connsiteY988" fmla="*/ 1395331 h 4449429"/>
              <a:gd name="connsiteX989" fmla="*/ 5825171 w 18982931"/>
              <a:gd name="connsiteY989" fmla="*/ 1395331 h 4449429"/>
              <a:gd name="connsiteX990" fmla="*/ 5903378 w 18982931"/>
              <a:gd name="connsiteY990" fmla="*/ 1477653 h 4449429"/>
              <a:gd name="connsiteX991" fmla="*/ 5903378 w 18982931"/>
              <a:gd name="connsiteY991" fmla="*/ 1918070 h 4449429"/>
              <a:gd name="connsiteX992" fmla="*/ 5936306 w 18982931"/>
              <a:gd name="connsiteY992" fmla="*/ 1975695 h 4449429"/>
              <a:gd name="connsiteX993" fmla="*/ 5965115 w 18982931"/>
              <a:gd name="connsiteY993" fmla="*/ 1275969 h 4449429"/>
              <a:gd name="connsiteX994" fmla="*/ 5969235 w 18982931"/>
              <a:gd name="connsiteY994" fmla="*/ 1238922 h 4449429"/>
              <a:gd name="connsiteX995" fmla="*/ 6166804 w 18982931"/>
              <a:gd name="connsiteY995" fmla="*/ 1238922 h 4449429"/>
              <a:gd name="connsiteX996" fmla="*/ 6216196 w 18982931"/>
              <a:gd name="connsiteY996" fmla="*/ 1288315 h 4449429"/>
              <a:gd name="connsiteX997" fmla="*/ 6236774 w 18982931"/>
              <a:gd name="connsiteY997" fmla="*/ 1428261 h 4449429"/>
              <a:gd name="connsiteX998" fmla="*/ 6273821 w 18982931"/>
              <a:gd name="connsiteY998" fmla="*/ 1498235 h 4449429"/>
              <a:gd name="connsiteX999" fmla="*/ 6273821 w 18982931"/>
              <a:gd name="connsiteY999" fmla="*/ 2230888 h 4449429"/>
              <a:gd name="connsiteX1000" fmla="*/ 6277935 w 18982931"/>
              <a:gd name="connsiteY1000" fmla="*/ 2280280 h 4449429"/>
              <a:gd name="connsiteX1001" fmla="*/ 6319095 w 18982931"/>
              <a:gd name="connsiteY1001" fmla="*/ 2193841 h 4449429"/>
              <a:gd name="connsiteX1002" fmla="*/ 6364373 w 18982931"/>
              <a:gd name="connsiteY1002" fmla="*/ 2288513 h 4449429"/>
              <a:gd name="connsiteX1003" fmla="*/ 6389068 w 18982931"/>
              <a:gd name="connsiteY1003" fmla="*/ 2313208 h 4449429"/>
              <a:gd name="connsiteX1004" fmla="*/ 6541355 w 18982931"/>
              <a:gd name="connsiteY1004" fmla="*/ 2313208 h 4449429"/>
              <a:gd name="connsiteX1005" fmla="*/ 6541355 w 18982931"/>
              <a:gd name="connsiteY1005" fmla="*/ 2148567 h 4449429"/>
              <a:gd name="connsiteX1006" fmla="*/ 6660723 w 18982931"/>
              <a:gd name="connsiteY1006" fmla="*/ 2148567 h 4449429"/>
              <a:gd name="connsiteX1007" fmla="*/ 6660723 w 18982931"/>
              <a:gd name="connsiteY1007" fmla="*/ 2259698 h 4449429"/>
              <a:gd name="connsiteX1008" fmla="*/ 6705999 w 18982931"/>
              <a:gd name="connsiteY1008" fmla="*/ 2551938 h 4449429"/>
              <a:gd name="connsiteX1009" fmla="*/ 6714228 w 18982931"/>
              <a:gd name="connsiteY1009" fmla="*/ 2580748 h 4449429"/>
              <a:gd name="connsiteX1010" fmla="*/ 6722461 w 18982931"/>
              <a:gd name="connsiteY1010" fmla="*/ 2576634 h 4449429"/>
              <a:gd name="connsiteX1011" fmla="*/ 6751278 w 18982931"/>
              <a:gd name="connsiteY1011" fmla="*/ 2263816 h 4449429"/>
              <a:gd name="connsiteX1012" fmla="*/ 6800669 w 18982931"/>
              <a:gd name="connsiteY1012" fmla="*/ 2255583 h 4449429"/>
              <a:gd name="connsiteX1013" fmla="*/ 6837709 w 18982931"/>
              <a:gd name="connsiteY1013" fmla="*/ 2181496 h 4449429"/>
              <a:gd name="connsiteX1014" fmla="*/ 6841831 w 18982931"/>
              <a:gd name="connsiteY1014" fmla="*/ 2152681 h 4449429"/>
              <a:gd name="connsiteX1015" fmla="*/ 6845941 w 18982931"/>
              <a:gd name="connsiteY1015" fmla="*/ 2115639 h 4449429"/>
              <a:gd name="connsiteX1016" fmla="*/ 6857139 w 18982931"/>
              <a:gd name="connsiteY1016" fmla="*/ 2115639 h 4449429"/>
              <a:gd name="connsiteX1017" fmla="*/ 6899298 w 18982931"/>
              <a:gd name="connsiteY1017" fmla="*/ 2109470 h 4449429"/>
              <a:gd name="connsiteX1018" fmla="*/ 6922965 w 18982931"/>
              <a:gd name="connsiteY1018" fmla="*/ 2140339 h 4449429"/>
              <a:gd name="connsiteX1019" fmla="*/ 7009406 w 18982931"/>
              <a:gd name="connsiteY1019" fmla="*/ 2070365 h 4449429"/>
              <a:gd name="connsiteX1020" fmla="*/ 7145231 w 18982931"/>
              <a:gd name="connsiteY1020" fmla="*/ 2066247 h 4449429"/>
              <a:gd name="connsiteX1021" fmla="*/ 7145231 w 18982931"/>
              <a:gd name="connsiteY1021" fmla="*/ 1901605 h 4449429"/>
              <a:gd name="connsiteX1022" fmla="*/ 7145231 w 18982931"/>
              <a:gd name="connsiteY1022" fmla="*/ 1769896 h 4449429"/>
              <a:gd name="connsiteX1023" fmla="*/ 7215204 w 18982931"/>
              <a:gd name="connsiteY1023" fmla="*/ 1597024 h 4449429"/>
              <a:gd name="connsiteX1024" fmla="*/ 7285174 w 18982931"/>
              <a:gd name="connsiteY1024" fmla="*/ 1753433 h 4449429"/>
              <a:gd name="connsiteX1025" fmla="*/ 7297524 w 18982931"/>
              <a:gd name="connsiteY1025" fmla="*/ 2062134 h 4449429"/>
              <a:gd name="connsiteX1026" fmla="*/ 7367494 w 18982931"/>
              <a:gd name="connsiteY1026" fmla="*/ 2066247 h 4449429"/>
              <a:gd name="connsiteX1027" fmla="*/ 7371610 w 18982931"/>
              <a:gd name="connsiteY1027" fmla="*/ 2148567 h 4449429"/>
              <a:gd name="connsiteX1028" fmla="*/ 7462167 w 18982931"/>
              <a:gd name="connsiteY1028" fmla="*/ 2148567 h 4449429"/>
              <a:gd name="connsiteX1029" fmla="*/ 7462167 w 18982931"/>
              <a:gd name="connsiteY1029" fmla="*/ 2095061 h 4449429"/>
              <a:gd name="connsiteX1030" fmla="*/ 7462167 w 18982931"/>
              <a:gd name="connsiteY1030" fmla="*/ 1597024 h 4449429"/>
              <a:gd name="connsiteX1031" fmla="*/ 7482743 w 18982931"/>
              <a:gd name="connsiteY1031" fmla="*/ 1008430 h 4449429"/>
              <a:gd name="connsiteX1032" fmla="*/ 7495096 w 18982931"/>
              <a:gd name="connsiteY1032" fmla="*/ 921991 h 4449429"/>
              <a:gd name="connsiteX1033" fmla="*/ 7536254 w 18982931"/>
              <a:gd name="connsiteY1033" fmla="*/ 934341 h 4449429"/>
              <a:gd name="connsiteX1034" fmla="*/ 7577416 w 18982931"/>
              <a:gd name="connsiteY1034" fmla="*/ 563899 h 4449429"/>
              <a:gd name="connsiteX1035" fmla="*/ 7589759 w 18982931"/>
              <a:gd name="connsiteY1035" fmla="*/ 563899 h 4449429"/>
              <a:gd name="connsiteX1036" fmla="*/ 7639153 w 18982931"/>
              <a:gd name="connsiteY1036" fmla="*/ 975501 h 4449429"/>
              <a:gd name="connsiteX1037" fmla="*/ 7655614 w 18982931"/>
              <a:gd name="connsiteY1037" fmla="*/ 926109 h 4449429"/>
              <a:gd name="connsiteX1038" fmla="*/ 7667968 w 18982931"/>
              <a:gd name="connsiteY1038" fmla="*/ 926109 h 4449429"/>
              <a:gd name="connsiteX1039" fmla="*/ 7676196 w 18982931"/>
              <a:gd name="connsiteY1039" fmla="*/ 1037243 h 4449429"/>
              <a:gd name="connsiteX1040" fmla="*/ 7676196 w 18982931"/>
              <a:gd name="connsiteY1040" fmla="*/ 2049787 h 4449429"/>
              <a:gd name="connsiteX1041" fmla="*/ 7705009 w 18982931"/>
              <a:gd name="connsiteY1041" fmla="*/ 2267935 h 4449429"/>
              <a:gd name="connsiteX1042" fmla="*/ 7750287 w 18982931"/>
              <a:gd name="connsiteY1042" fmla="*/ 2469622 h 4449429"/>
              <a:gd name="connsiteX1043" fmla="*/ 7849072 w 18982931"/>
              <a:gd name="connsiteY1043" fmla="*/ 2469622 h 4449429"/>
              <a:gd name="connsiteX1044" fmla="*/ 7849072 w 18982931"/>
              <a:gd name="connsiteY1044" fmla="*/ 2284398 h 4449429"/>
              <a:gd name="connsiteX1045" fmla="*/ 7919042 w 18982931"/>
              <a:gd name="connsiteY1045" fmla="*/ 2284398 h 4449429"/>
              <a:gd name="connsiteX1046" fmla="*/ 7919042 w 18982931"/>
              <a:gd name="connsiteY1046" fmla="*/ 2473736 h 4449429"/>
              <a:gd name="connsiteX1047" fmla="*/ 8108380 w 18982931"/>
              <a:gd name="connsiteY1047" fmla="*/ 2473736 h 4449429"/>
              <a:gd name="connsiteX1048" fmla="*/ 8142338 w 18982931"/>
              <a:gd name="connsiteY1048" fmla="*/ 2481454 h 4449429"/>
              <a:gd name="connsiteX1049" fmla="*/ 8144242 w 18982931"/>
              <a:gd name="connsiteY1049" fmla="*/ 2485067 h 4449429"/>
              <a:gd name="connsiteX1050" fmla="*/ 8144242 w 18982931"/>
              <a:gd name="connsiteY1050" fmla="*/ 1280084 h 4449429"/>
              <a:gd name="connsiteX1051" fmla="*/ 8189518 w 18982931"/>
              <a:gd name="connsiteY1051" fmla="*/ 1115443 h 4449429"/>
              <a:gd name="connsiteX1052" fmla="*/ 8230679 w 18982931"/>
              <a:gd name="connsiteY1052" fmla="*/ 1090746 h 4449429"/>
              <a:gd name="connsiteX1053" fmla="*/ 8477642 w 18982931"/>
              <a:gd name="connsiteY1053" fmla="*/ 1090746 h 4449429"/>
              <a:gd name="connsiteX1054" fmla="*/ 8518799 w 18982931"/>
              <a:gd name="connsiteY1054" fmla="*/ 1111328 h 4449429"/>
              <a:gd name="connsiteX1055" fmla="*/ 8568194 w 18982931"/>
              <a:gd name="connsiteY1055" fmla="*/ 1288315 h 4449429"/>
              <a:gd name="connsiteX1056" fmla="*/ 8572304 w 18982931"/>
              <a:gd name="connsiteY1056" fmla="*/ 2152681 h 4449429"/>
              <a:gd name="connsiteX1057" fmla="*/ 8572304 w 18982931"/>
              <a:gd name="connsiteY1057" fmla="*/ 2222656 h 4449429"/>
              <a:gd name="connsiteX1058" fmla="*/ 8827499 w 18982931"/>
              <a:gd name="connsiteY1058" fmla="*/ 2222656 h 4449429"/>
              <a:gd name="connsiteX1059" fmla="*/ 8827499 w 18982931"/>
              <a:gd name="connsiteY1059" fmla="*/ 2053897 h 4449429"/>
              <a:gd name="connsiteX1060" fmla="*/ 8827499 w 18982931"/>
              <a:gd name="connsiteY1060" fmla="*/ 1996272 h 4449429"/>
              <a:gd name="connsiteX1061" fmla="*/ 8926285 w 18982931"/>
              <a:gd name="connsiteY1061" fmla="*/ 1876910 h 4449429"/>
              <a:gd name="connsiteX1062" fmla="*/ 8926285 w 18982931"/>
              <a:gd name="connsiteY1062" fmla="*/ 1757542 h 4449429"/>
              <a:gd name="connsiteX1063" fmla="*/ 8926285 w 18982931"/>
              <a:gd name="connsiteY1063" fmla="*/ 1527045 h 4449429"/>
              <a:gd name="connsiteX1064" fmla="*/ 8950980 w 18982931"/>
              <a:gd name="connsiteY1064" fmla="*/ 1432378 h 4449429"/>
              <a:gd name="connsiteX1065" fmla="*/ 8950980 w 18982931"/>
              <a:gd name="connsiteY1065" fmla="*/ 1424146 h 4449429"/>
              <a:gd name="connsiteX1066" fmla="*/ 8983911 w 18982931"/>
              <a:gd name="connsiteY1066" fmla="*/ 1107210 h 4449429"/>
              <a:gd name="connsiteX1067" fmla="*/ 8992140 w 18982931"/>
              <a:gd name="connsiteY1067" fmla="*/ 1049586 h 4449429"/>
              <a:gd name="connsiteX1068" fmla="*/ 9012723 w 18982931"/>
              <a:gd name="connsiteY1068" fmla="*/ 1049586 h 4449429"/>
              <a:gd name="connsiteX1069" fmla="*/ 9049767 w 18982931"/>
              <a:gd name="connsiteY1069" fmla="*/ 1325362 h 4449429"/>
              <a:gd name="connsiteX1070" fmla="*/ 9115624 w 18982931"/>
              <a:gd name="connsiteY1070" fmla="*/ 1329476 h 4449429"/>
              <a:gd name="connsiteX1071" fmla="*/ 9165014 w 18982931"/>
              <a:gd name="connsiteY1071" fmla="*/ 1436493 h 4449429"/>
              <a:gd name="connsiteX1072" fmla="*/ 9181479 w 18982931"/>
              <a:gd name="connsiteY1072" fmla="*/ 1494116 h 4449429"/>
              <a:gd name="connsiteX1073" fmla="*/ 9181479 w 18982931"/>
              <a:gd name="connsiteY1073" fmla="*/ 1823399 h 4449429"/>
              <a:gd name="connsiteX1074" fmla="*/ 9181479 w 18982931"/>
              <a:gd name="connsiteY1074" fmla="*/ 1881023 h 4449429"/>
              <a:gd name="connsiteX1075" fmla="*/ 9280267 w 18982931"/>
              <a:gd name="connsiteY1075" fmla="*/ 1881023 h 4449429"/>
              <a:gd name="connsiteX1076" fmla="*/ 9280267 w 18982931"/>
              <a:gd name="connsiteY1076" fmla="*/ 1815166 h 4449429"/>
              <a:gd name="connsiteX1077" fmla="*/ 9280267 w 18982931"/>
              <a:gd name="connsiteY1077" fmla="*/ 304587 h 4449429"/>
              <a:gd name="connsiteX1078" fmla="*/ 9346122 w 18982931"/>
              <a:gd name="connsiteY1078" fmla="*/ 238731 h 4449429"/>
              <a:gd name="connsiteX1079" fmla="*/ 9453137 w 18982931"/>
              <a:gd name="connsiteY1079" fmla="*/ 341628 h 4449429"/>
              <a:gd name="connsiteX1080" fmla="*/ 9453137 w 18982931"/>
              <a:gd name="connsiteY1080" fmla="*/ 1815166 h 4449429"/>
              <a:gd name="connsiteX1081" fmla="*/ 9453137 w 18982931"/>
              <a:gd name="connsiteY1081" fmla="*/ 1876910 h 4449429"/>
              <a:gd name="connsiteX1082" fmla="*/ 9551919 w 18982931"/>
              <a:gd name="connsiteY1082" fmla="*/ 1876910 h 4449429"/>
              <a:gd name="connsiteX1083" fmla="*/ 9551919 w 18982931"/>
              <a:gd name="connsiteY1083" fmla="*/ 1724614 h 4449429"/>
              <a:gd name="connsiteX1084" fmla="*/ 9551919 w 18982931"/>
              <a:gd name="connsiteY1084" fmla="*/ 1481771 h 4449429"/>
              <a:gd name="connsiteX1085" fmla="*/ 9597198 w 18982931"/>
              <a:gd name="connsiteY1085" fmla="*/ 1374754 h 4449429"/>
              <a:gd name="connsiteX1086" fmla="*/ 9613662 w 18982931"/>
              <a:gd name="connsiteY1086" fmla="*/ 1325362 h 4449429"/>
              <a:gd name="connsiteX1087" fmla="*/ 9683632 w 18982931"/>
              <a:gd name="connsiteY1087" fmla="*/ 1325362 h 4449429"/>
              <a:gd name="connsiteX1088" fmla="*/ 9683632 w 18982931"/>
              <a:gd name="connsiteY1088" fmla="*/ 1522931 h 4449429"/>
              <a:gd name="connsiteX1089" fmla="*/ 9819464 w 18982931"/>
              <a:gd name="connsiteY1089" fmla="*/ 1522931 h 4449429"/>
              <a:gd name="connsiteX1090" fmla="*/ 9819464 w 18982931"/>
              <a:gd name="connsiteY1090" fmla="*/ 1720501 h 4449429"/>
              <a:gd name="connsiteX1091" fmla="*/ 9819464 w 18982931"/>
              <a:gd name="connsiteY1091" fmla="*/ 1835749 h 4449429"/>
              <a:gd name="connsiteX1092" fmla="*/ 9868856 w 18982931"/>
              <a:gd name="connsiteY1092" fmla="*/ 1885142 h 4449429"/>
              <a:gd name="connsiteX1093" fmla="*/ 9922361 w 18982931"/>
              <a:gd name="connsiteY1093" fmla="*/ 1938648 h 4449429"/>
              <a:gd name="connsiteX1094" fmla="*/ 9922361 w 18982931"/>
              <a:gd name="connsiteY1094" fmla="*/ 2226770 h 4449429"/>
              <a:gd name="connsiteX1095" fmla="*/ 10189906 w 18982931"/>
              <a:gd name="connsiteY1095" fmla="*/ 2226770 h 4449429"/>
              <a:gd name="connsiteX1096" fmla="*/ 10189906 w 18982931"/>
              <a:gd name="connsiteY1096" fmla="*/ 1864559 h 4449429"/>
              <a:gd name="connsiteX1097" fmla="*/ 10251644 w 18982931"/>
              <a:gd name="connsiteY1097" fmla="*/ 1852213 h 4449429"/>
              <a:gd name="connsiteX1098" fmla="*/ 10251644 w 18982931"/>
              <a:gd name="connsiteY1098" fmla="*/ 1465306 h 4449429"/>
              <a:gd name="connsiteX1099" fmla="*/ 10198137 w 18982931"/>
              <a:gd name="connsiteY1099" fmla="*/ 1461188 h 4449429"/>
              <a:gd name="connsiteX1100" fmla="*/ 10198137 w 18982931"/>
              <a:gd name="connsiteY1100" fmla="*/ 1317129 h 4449429"/>
              <a:gd name="connsiteX1101" fmla="*/ 10572694 w 18982931"/>
              <a:gd name="connsiteY1101" fmla="*/ 1317129 h 4449429"/>
              <a:gd name="connsiteX1102" fmla="*/ 10572694 w 18982931"/>
              <a:gd name="connsiteY1102" fmla="*/ 2140336 h 4449429"/>
              <a:gd name="connsiteX1103" fmla="*/ 10642669 w 18982931"/>
              <a:gd name="connsiteY1103" fmla="*/ 2144449 h 4449429"/>
              <a:gd name="connsiteX1104" fmla="*/ 10642669 w 18982931"/>
              <a:gd name="connsiteY1104" fmla="*/ 2477849 h 4449429"/>
              <a:gd name="connsiteX1105" fmla="*/ 10885512 w 18982931"/>
              <a:gd name="connsiteY1105" fmla="*/ 2477849 h 4449429"/>
              <a:gd name="connsiteX1106" fmla="*/ 10885512 w 18982931"/>
              <a:gd name="connsiteY1106" fmla="*/ 2292626 h 4449429"/>
              <a:gd name="connsiteX1107" fmla="*/ 10959601 w 18982931"/>
              <a:gd name="connsiteY1107" fmla="*/ 2292626 h 4449429"/>
              <a:gd name="connsiteX1108" fmla="*/ 10959601 w 18982931"/>
              <a:gd name="connsiteY1108" fmla="*/ 2477849 h 4449429"/>
              <a:gd name="connsiteX1109" fmla="*/ 11066618 w 18982931"/>
              <a:gd name="connsiteY1109" fmla="*/ 2477849 h 4449429"/>
              <a:gd name="connsiteX1110" fmla="*/ 11107778 w 18982931"/>
              <a:gd name="connsiteY1110" fmla="*/ 2284395 h 4449429"/>
              <a:gd name="connsiteX1111" fmla="*/ 11136593 w 18982931"/>
              <a:gd name="connsiteY1111" fmla="*/ 2053897 h 4449429"/>
              <a:gd name="connsiteX1112" fmla="*/ 11136593 w 18982931"/>
              <a:gd name="connsiteY1112" fmla="*/ 1061936 h 4449429"/>
              <a:gd name="connsiteX1113" fmla="*/ 11148938 w 18982931"/>
              <a:gd name="connsiteY1113" fmla="*/ 938454 h 4449429"/>
              <a:gd name="connsiteX1114" fmla="*/ 11161288 w 18982931"/>
              <a:gd name="connsiteY1114" fmla="*/ 938454 h 4449429"/>
              <a:gd name="connsiteX1115" fmla="*/ 11177753 w 18982931"/>
              <a:gd name="connsiteY1115" fmla="*/ 983729 h 4449429"/>
              <a:gd name="connsiteX1116" fmla="*/ 11231258 w 18982931"/>
              <a:gd name="connsiteY1116" fmla="*/ 572126 h 4449429"/>
              <a:gd name="connsiteX1117" fmla="*/ 11243610 w 18982931"/>
              <a:gd name="connsiteY1117" fmla="*/ 572126 h 4449429"/>
              <a:gd name="connsiteX1118" fmla="*/ 11284770 w 18982931"/>
              <a:gd name="connsiteY1118" fmla="*/ 946687 h 4449429"/>
              <a:gd name="connsiteX1119" fmla="*/ 11325929 w 18982931"/>
              <a:gd name="connsiteY1119" fmla="*/ 934337 h 4449429"/>
              <a:gd name="connsiteX1120" fmla="*/ 11342394 w 18982931"/>
              <a:gd name="connsiteY1120" fmla="*/ 1061936 h 4449429"/>
              <a:gd name="connsiteX1121" fmla="*/ 11342394 w 18982931"/>
              <a:gd name="connsiteY1121" fmla="*/ 1300666 h 4449429"/>
              <a:gd name="connsiteX1122" fmla="*/ 11358857 w 18982931"/>
              <a:gd name="connsiteY1122" fmla="*/ 2132104 h 4449429"/>
              <a:gd name="connsiteX1123" fmla="*/ 11362976 w 18982931"/>
              <a:gd name="connsiteY1123" fmla="*/ 2165031 h 4449429"/>
              <a:gd name="connsiteX1124" fmla="*/ 11453524 w 18982931"/>
              <a:gd name="connsiteY1124" fmla="*/ 2165031 h 4449429"/>
              <a:gd name="connsiteX1125" fmla="*/ 11457643 w 18982931"/>
              <a:gd name="connsiteY1125" fmla="*/ 2082711 h 4449429"/>
              <a:gd name="connsiteX1126" fmla="*/ 11535845 w 18982931"/>
              <a:gd name="connsiteY1126" fmla="*/ 2078592 h 4449429"/>
              <a:gd name="connsiteX1127" fmla="*/ 11535845 w 18982931"/>
              <a:gd name="connsiteY1127" fmla="*/ 2004505 h 4449429"/>
              <a:gd name="connsiteX1128" fmla="*/ 11548195 w 18982931"/>
              <a:gd name="connsiteY1128" fmla="*/ 1736964 h 4449429"/>
              <a:gd name="connsiteX1129" fmla="*/ 11609938 w 18982931"/>
              <a:gd name="connsiteY1129" fmla="*/ 1609365 h 4449429"/>
              <a:gd name="connsiteX1130" fmla="*/ 11688140 w 18982931"/>
              <a:gd name="connsiteY1130" fmla="*/ 1765774 h 4449429"/>
              <a:gd name="connsiteX1131" fmla="*/ 11688140 w 18982931"/>
              <a:gd name="connsiteY1131" fmla="*/ 2082711 h 4449429"/>
              <a:gd name="connsiteX1132" fmla="*/ 11910406 w 18982931"/>
              <a:gd name="connsiteY1132" fmla="*/ 2148567 h 4449429"/>
              <a:gd name="connsiteX1133" fmla="*/ 11988608 w 18982931"/>
              <a:gd name="connsiteY1133" fmla="*/ 2119754 h 4449429"/>
              <a:gd name="connsiteX1134" fmla="*/ 11991181 w 18982931"/>
              <a:gd name="connsiteY1134" fmla="*/ 2153197 h 4449429"/>
              <a:gd name="connsiteX1135" fmla="*/ 11993908 w 18982931"/>
              <a:gd name="connsiteY1135" fmla="*/ 2158900 h 4449429"/>
              <a:gd name="connsiteX1136" fmla="*/ 11993908 w 18982931"/>
              <a:gd name="connsiteY1136" fmla="*/ 2156799 h 4449429"/>
              <a:gd name="connsiteX1137" fmla="*/ 11998023 w 18982931"/>
              <a:gd name="connsiteY1137" fmla="*/ 2115639 h 4449429"/>
              <a:gd name="connsiteX1138" fmla="*/ 12010373 w 18982931"/>
              <a:gd name="connsiteY1138" fmla="*/ 2115639 h 4449429"/>
              <a:gd name="connsiteX1139" fmla="*/ 12014490 w 18982931"/>
              <a:gd name="connsiteY1139" fmla="*/ 2185614 h 4449429"/>
              <a:gd name="connsiteX1140" fmla="*/ 12055650 w 18982931"/>
              <a:gd name="connsiteY1140" fmla="*/ 2259703 h 4449429"/>
              <a:gd name="connsiteX1141" fmla="*/ 12109157 w 18982931"/>
              <a:gd name="connsiteY1141" fmla="*/ 2267933 h 4449429"/>
              <a:gd name="connsiteX1142" fmla="*/ 12137972 w 18982931"/>
              <a:gd name="connsiteY1142" fmla="*/ 2580753 h 4449429"/>
              <a:gd name="connsiteX1143" fmla="*/ 12150317 w 18982931"/>
              <a:gd name="connsiteY1143" fmla="*/ 2580753 h 4449429"/>
              <a:gd name="connsiteX1144" fmla="*/ 12179132 w 18982931"/>
              <a:gd name="connsiteY1144" fmla="*/ 2411992 h 4449429"/>
              <a:gd name="connsiteX1145" fmla="*/ 12207942 w 18982931"/>
              <a:gd name="connsiteY1145" fmla="*/ 2160917 h 4449429"/>
              <a:gd name="connsiteX1146" fmla="*/ 12216174 w 18982931"/>
              <a:gd name="connsiteY1146" fmla="*/ 2152686 h 4449429"/>
              <a:gd name="connsiteX1147" fmla="*/ 12331423 w 18982931"/>
              <a:gd name="connsiteY1147" fmla="*/ 2152686 h 4449429"/>
              <a:gd name="connsiteX1148" fmla="*/ 12331423 w 18982931"/>
              <a:gd name="connsiteY1148" fmla="*/ 2317327 h 4449429"/>
              <a:gd name="connsiteX1149" fmla="*/ 12496064 w 18982931"/>
              <a:gd name="connsiteY1149" fmla="*/ 2313208 h 4449429"/>
              <a:gd name="connsiteX1150" fmla="*/ 12557802 w 18982931"/>
              <a:gd name="connsiteY1150" fmla="*/ 2210310 h 4449429"/>
              <a:gd name="connsiteX1151" fmla="*/ 12566034 w 18982931"/>
              <a:gd name="connsiteY1151" fmla="*/ 2206191 h 4449429"/>
              <a:gd name="connsiteX1152" fmla="*/ 12598962 w 18982931"/>
              <a:gd name="connsiteY1152" fmla="*/ 2267933 h 4449429"/>
              <a:gd name="connsiteX1153" fmla="*/ 12607194 w 18982931"/>
              <a:gd name="connsiteY1153" fmla="*/ 2263816 h 4449429"/>
              <a:gd name="connsiteX1154" fmla="*/ 12607194 w 18982931"/>
              <a:gd name="connsiteY1154" fmla="*/ 1461193 h 4449429"/>
              <a:gd name="connsiteX1155" fmla="*/ 12677169 w 18982931"/>
              <a:gd name="connsiteY1155" fmla="*/ 1230695 h 4449429"/>
              <a:gd name="connsiteX1156" fmla="*/ 12920017 w 18982931"/>
              <a:gd name="connsiteY1156" fmla="*/ 1230695 h 4449429"/>
              <a:gd name="connsiteX1157" fmla="*/ 12948827 w 18982931"/>
              <a:gd name="connsiteY1157" fmla="*/ 1490003 h 4449429"/>
              <a:gd name="connsiteX1158" fmla="*/ 12948827 w 18982931"/>
              <a:gd name="connsiteY1158" fmla="*/ 1909838 h 4449429"/>
              <a:gd name="connsiteX1159" fmla="*/ 12948827 w 18982931"/>
              <a:gd name="connsiteY1159" fmla="*/ 1975695 h 4449429"/>
              <a:gd name="connsiteX1160" fmla="*/ 12969405 w 18982931"/>
              <a:gd name="connsiteY1160" fmla="*/ 1979812 h 4449429"/>
              <a:gd name="connsiteX1161" fmla="*/ 12989987 w 18982931"/>
              <a:gd name="connsiteY1161" fmla="*/ 1913955 h 4449429"/>
              <a:gd name="connsiteX1162" fmla="*/ 12989987 w 18982931"/>
              <a:gd name="connsiteY1162" fmla="*/ 1469425 h 4449429"/>
              <a:gd name="connsiteX1163" fmla="*/ 13064076 w 18982931"/>
              <a:gd name="connsiteY1163" fmla="*/ 1395336 h 4449429"/>
              <a:gd name="connsiteX1164" fmla="*/ 13146396 w 18982931"/>
              <a:gd name="connsiteY1164" fmla="*/ 1395336 h 4449429"/>
              <a:gd name="connsiteX1165" fmla="*/ 13146396 w 18982931"/>
              <a:gd name="connsiteY1165" fmla="*/ 1111328 h 4449429"/>
              <a:gd name="connsiteX1166" fmla="*/ 13216366 w 18982931"/>
              <a:gd name="connsiteY1166" fmla="*/ 1103096 h 4449429"/>
              <a:gd name="connsiteX1167" fmla="*/ 13228716 w 18982931"/>
              <a:gd name="connsiteY1167" fmla="*/ 1041358 h 4449429"/>
              <a:gd name="connsiteX1168" fmla="*/ 13368662 w 18982931"/>
              <a:gd name="connsiteY1168" fmla="*/ 1041358 h 4449429"/>
              <a:gd name="connsiteX1169" fmla="*/ 13368662 w 18982931"/>
              <a:gd name="connsiteY1169" fmla="*/ 687379 h 4449429"/>
              <a:gd name="connsiteX1170" fmla="*/ 13483911 w 18982931"/>
              <a:gd name="connsiteY1170" fmla="*/ 687379 h 4449429"/>
              <a:gd name="connsiteX1171" fmla="*/ 13483911 w 18982931"/>
              <a:gd name="connsiteY1171" fmla="*/ 617404 h 4449429"/>
              <a:gd name="connsiteX1172" fmla="*/ 13483911 w 18982931"/>
              <a:gd name="connsiteY1172" fmla="*/ 131714 h 4449429"/>
              <a:gd name="connsiteX1173" fmla="*/ 13541534 w 18982931"/>
              <a:gd name="connsiteY1173" fmla="*/ 74089 h 4449429"/>
              <a:gd name="connsiteX1174" fmla="*/ 13685593 w 18982931"/>
              <a:gd name="connsiteY1174" fmla="*/ 74089 h 4449429"/>
              <a:gd name="connsiteX1175" fmla="*/ 13730872 w 18982931"/>
              <a:gd name="connsiteY1175" fmla="*/ 49392 h 4449429"/>
              <a:gd name="connsiteX1176" fmla="*/ 13739104 w 18982931"/>
              <a:gd name="connsiteY1176"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6508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Lst>
            <a:rect l="l" t="t" r="r" b="b"/>
            <a:pathLst>
              <a:path w="18982931" h="4449429">
                <a:moveTo>
                  <a:pt x="16404499" y="4309270"/>
                </a:moveTo>
                <a:lnTo>
                  <a:pt x="16404499" y="4366104"/>
                </a:lnTo>
                <a:lnTo>
                  <a:pt x="16461332" y="4366104"/>
                </a:lnTo>
                <a:lnTo>
                  <a:pt x="16461332" y="4309270"/>
                </a:lnTo>
                <a:lnTo>
                  <a:pt x="16404499" y="4309270"/>
                </a:lnTo>
                <a:close/>
                <a:moveTo>
                  <a:pt x="16292444" y="4309270"/>
                </a:moveTo>
                <a:lnTo>
                  <a:pt x="16292444" y="4366104"/>
                </a:lnTo>
                <a:lnTo>
                  <a:pt x="16349278" y="4366104"/>
                </a:lnTo>
                <a:lnTo>
                  <a:pt x="16349278" y="4309270"/>
                </a:lnTo>
                <a:lnTo>
                  <a:pt x="16292444" y="4309270"/>
                </a:lnTo>
                <a:close/>
                <a:moveTo>
                  <a:pt x="16180390" y="4309270"/>
                </a:moveTo>
                <a:lnTo>
                  <a:pt x="16180390" y="4366104"/>
                </a:lnTo>
                <a:lnTo>
                  <a:pt x="16237224" y="4366104"/>
                </a:lnTo>
                <a:lnTo>
                  <a:pt x="16237224" y="4309270"/>
                </a:lnTo>
                <a:lnTo>
                  <a:pt x="16180390" y="4309270"/>
                </a:lnTo>
                <a:close/>
                <a:moveTo>
                  <a:pt x="2813944" y="4309269"/>
                </a:moveTo>
                <a:lnTo>
                  <a:pt x="2813944" y="4366102"/>
                </a:lnTo>
                <a:lnTo>
                  <a:pt x="2870780" y="4366102"/>
                </a:lnTo>
                <a:lnTo>
                  <a:pt x="2870780" y="4309269"/>
                </a:lnTo>
                <a:lnTo>
                  <a:pt x="2813944" y="4309269"/>
                </a:lnTo>
                <a:close/>
                <a:moveTo>
                  <a:pt x="2701890" y="4309269"/>
                </a:moveTo>
                <a:lnTo>
                  <a:pt x="2701890" y="4366102"/>
                </a:lnTo>
                <a:lnTo>
                  <a:pt x="2758723" y="4366102"/>
                </a:lnTo>
                <a:lnTo>
                  <a:pt x="2758723" y="4309269"/>
                </a:lnTo>
                <a:lnTo>
                  <a:pt x="2701890" y="4309269"/>
                </a:lnTo>
                <a:close/>
                <a:moveTo>
                  <a:pt x="2589843" y="4309269"/>
                </a:moveTo>
                <a:lnTo>
                  <a:pt x="2589843" y="4366102"/>
                </a:lnTo>
                <a:lnTo>
                  <a:pt x="2646669" y="4366102"/>
                </a:lnTo>
                <a:lnTo>
                  <a:pt x="2646669" y="4309269"/>
                </a:lnTo>
                <a:lnTo>
                  <a:pt x="2589843" y="4309269"/>
                </a:lnTo>
                <a:close/>
                <a:moveTo>
                  <a:pt x="16404499" y="4163982"/>
                </a:moveTo>
                <a:lnTo>
                  <a:pt x="16404499" y="4220816"/>
                </a:lnTo>
                <a:lnTo>
                  <a:pt x="16461332" y="4220816"/>
                </a:lnTo>
                <a:lnTo>
                  <a:pt x="16461332" y="4163982"/>
                </a:lnTo>
                <a:lnTo>
                  <a:pt x="16404499" y="4163982"/>
                </a:lnTo>
                <a:close/>
                <a:moveTo>
                  <a:pt x="16292444" y="4163982"/>
                </a:moveTo>
                <a:lnTo>
                  <a:pt x="16292444" y="4220816"/>
                </a:lnTo>
                <a:lnTo>
                  <a:pt x="16349278" y="4220816"/>
                </a:lnTo>
                <a:lnTo>
                  <a:pt x="16349278" y="4163982"/>
                </a:lnTo>
                <a:lnTo>
                  <a:pt x="16292444" y="4163982"/>
                </a:lnTo>
                <a:close/>
                <a:moveTo>
                  <a:pt x="16180390" y="4163982"/>
                </a:moveTo>
                <a:lnTo>
                  <a:pt x="16180390" y="4220816"/>
                </a:lnTo>
                <a:lnTo>
                  <a:pt x="16237224" y="4220816"/>
                </a:lnTo>
                <a:lnTo>
                  <a:pt x="16237224" y="4163982"/>
                </a:lnTo>
                <a:lnTo>
                  <a:pt x="16180390" y="4163982"/>
                </a:lnTo>
                <a:close/>
                <a:moveTo>
                  <a:pt x="2813944" y="4163981"/>
                </a:moveTo>
                <a:lnTo>
                  <a:pt x="2813944" y="4220814"/>
                </a:lnTo>
                <a:lnTo>
                  <a:pt x="2870780" y="4220814"/>
                </a:lnTo>
                <a:lnTo>
                  <a:pt x="2870780" y="4163981"/>
                </a:lnTo>
                <a:lnTo>
                  <a:pt x="2813944" y="4163981"/>
                </a:lnTo>
                <a:close/>
                <a:moveTo>
                  <a:pt x="2701890" y="4163981"/>
                </a:moveTo>
                <a:lnTo>
                  <a:pt x="2701890" y="4220814"/>
                </a:lnTo>
                <a:lnTo>
                  <a:pt x="2758723" y="4220814"/>
                </a:lnTo>
                <a:lnTo>
                  <a:pt x="2758723" y="4163981"/>
                </a:lnTo>
                <a:lnTo>
                  <a:pt x="2701890" y="4163981"/>
                </a:lnTo>
                <a:close/>
                <a:moveTo>
                  <a:pt x="2589843" y="4163981"/>
                </a:moveTo>
                <a:lnTo>
                  <a:pt x="2589843" y="4220814"/>
                </a:lnTo>
                <a:lnTo>
                  <a:pt x="2646669" y="4220814"/>
                </a:lnTo>
                <a:lnTo>
                  <a:pt x="2646669" y="4163981"/>
                </a:lnTo>
                <a:lnTo>
                  <a:pt x="2589843" y="4163981"/>
                </a:lnTo>
                <a:close/>
                <a:moveTo>
                  <a:pt x="9851983" y="4073253"/>
                </a:moveTo>
                <a:lnTo>
                  <a:pt x="9851983" y="4282100"/>
                </a:lnTo>
                <a:lnTo>
                  <a:pt x="9897683" y="4282100"/>
                </a:lnTo>
                <a:lnTo>
                  <a:pt x="9897683" y="4073253"/>
                </a:lnTo>
                <a:lnTo>
                  <a:pt x="9851983" y="4073253"/>
                </a:lnTo>
                <a:close/>
                <a:moveTo>
                  <a:pt x="9760354" y="4073253"/>
                </a:moveTo>
                <a:lnTo>
                  <a:pt x="9760354" y="4282100"/>
                </a:lnTo>
                <a:lnTo>
                  <a:pt x="9806054" y="4282100"/>
                </a:lnTo>
                <a:lnTo>
                  <a:pt x="9806054" y="4073253"/>
                </a:lnTo>
                <a:lnTo>
                  <a:pt x="9760354" y="4073253"/>
                </a:lnTo>
                <a:close/>
                <a:moveTo>
                  <a:pt x="9668723" y="4073253"/>
                </a:moveTo>
                <a:lnTo>
                  <a:pt x="9668723" y="4282100"/>
                </a:lnTo>
                <a:lnTo>
                  <a:pt x="9714423" y="4282100"/>
                </a:lnTo>
                <a:lnTo>
                  <a:pt x="9714423" y="4073253"/>
                </a:lnTo>
                <a:lnTo>
                  <a:pt x="9668723" y="4073253"/>
                </a:lnTo>
                <a:close/>
                <a:moveTo>
                  <a:pt x="9577094" y="4073253"/>
                </a:moveTo>
                <a:lnTo>
                  <a:pt x="9577094" y="4282100"/>
                </a:lnTo>
                <a:lnTo>
                  <a:pt x="9622794" y="4282100"/>
                </a:lnTo>
                <a:lnTo>
                  <a:pt x="9622794" y="4073253"/>
                </a:lnTo>
                <a:lnTo>
                  <a:pt x="9577094" y="4073253"/>
                </a:lnTo>
                <a:close/>
                <a:moveTo>
                  <a:pt x="9485470" y="4073253"/>
                </a:moveTo>
                <a:lnTo>
                  <a:pt x="9485470" y="4282100"/>
                </a:lnTo>
                <a:lnTo>
                  <a:pt x="9531165" y="4282100"/>
                </a:lnTo>
                <a:lnTo>
                  <a:pt x="9531165" y="4073253"/>
                </a:lnTo>
                <a:lnTo>
                  <a:pt x="9485470" y="4073253"/>
                </a:lnTo>
                <a:close/>
                <a:moveTo>
                  <a:pt x="9393836" y="4073253"/>
                </a:moveTo>
                <a:lnTo>
                  <a:pt x="9393836" y="4282100"/>
                </a:lnTo>
                <a:lnTo>
                  <a:pt x="9439536" y="4282100"/>
                </a:lnTo>
                <a:lnTo>
                  <a:pt x="9439536" y="4073253"/>
                </a:lnTo>
                <a:lnTo>
                  <a:pt x="9393836" y="4073253"/>
                </a:lnTo>
                <a:close/>
                <a:moveTo>
                  <a:pt x="9302203" y="4073253"/>
                </a:moveTo>
                <a:lnTo>
                  <a:pt x="9302203" y="4282100"/>
                </a:lnTo>
                <a:lnTo>
                  <a:pt x="9347904" y="4282100"/>
                </a:lnTo>
                <a:lnTo>
                  <a:pt x="9347904" y="4073253"/>
                </a:lnTo>
                <a:lnTo>
                  <a:pt x="9302203" y="4073253"/>
                </a:lnTo>
                <a:close/>
                <a:moveTo>
                  <a:pt x="16404499" y="4018694"/>
                </a:moveTo>
                <a:lnTo>
                  <a:pt x="16404499" y="4075528"/>
                </a:lnTo>
                <a:lnTo>
                  <a:pt x="16461332" y="4075528"/>
                </a:lnTo>
                <a:lnTo>
                  <a:pt x="16461332" y="4018694"/>
                </a:lnTo>
                <a:lnTo>
                  <a:pt x="16404499" y="4018694"/>
                </a:lnTo>
                <a:close/>
                <a:moveTo>
                  <a:pt x="16292444" y="4018694"/>
                </a:moveTo>
                <a:lnTo>
                  <a:pt x="16292444" y="4075528"/>
                </a:lnTo>
                <a:lnTo>
                  <a:pt x="16349278" y="4075528"/>
                </a:lnTo>
                <a:lnTo>
                  <a:pt x="16349278" y="4018694"/>
                </a:lnTo>
                <a:lnTo>
                  <a:pt x="16292444" y="4018694"/>
                </a:lnTo>
                <a:close/>
                <a:moveTo>
                  <a:pt x="16180390" y="4018694"/>
                </a:moveTo>
                <a:lnTo>
                  <a:pt x="16180390" y="4075528"/>
                </a:lnTo>
                <a:lnTo>
                  <a:pt x="16237224" y="4075528"/>
                </a:lnTo>
                <a:lnTo>
                  <a:pt x="16237224" y="4018694"/>
                </a:lnTo>
                <a:lnTo>
                  <a:pt x="16180390" y="4018694"/>
                </a:lnTo>
                <a:close/>
                <a:moveTo>
                  <a:pt x="2813944" y="4018692"/>
                </a:moveTo>
                <a:lnTo>
                  <a:pt x="2813944" y="4075526"/>
                </a:lnTo>
                <a:lnTo>
                  <a:pt x="2870780" y="4075526"/>
                </a:lnTo>
                <a:lnTo>
                  <a:pt x="2870780" y="4018692"/>
                </a:lnTo>
                <a:lnTo>
                  <a:pt x="2813944" y="4018692"/>
                </a:lnTo>
                <a:close/>
                <a:moveTo>
                  <a:pt x="2701890" y="4018692"/>
                </a:moveTo>
                <a:lnTo>
                  <a:pt x="2701890" y="4075526"/>
                </a:lnTo>
                <a:lnTo>
                  <a:pt x="2758723" y="4075526"/>
                </a:lnTo>
                <a:lnTo>
                  <a:pt x="2758723" y="4018692"/>
                </a:lnTo>
                <a:lnTo>
                  <a:pt x="2701890" y="4018692"/>
                </a:lnTo>
                <a:close/>
                <a:moveTo>
                  <a:pt x="2589843" y="4018692"/>
                </a:moveTo>
                <a:lnTo>
                  <a:pt x="2589843" y="4075526"/>
                </a:lnTo>
                <a:lnTo>
                  <a:pt x="2646669" y="4075526"/>
                </a:lnTo>
                <a:lnTo>
                  <a:pt x="2646669" y="4018692"/>
                </a:lnTo>
                <a:lnTo>
                  <a:pt x="2589843" y="4018692"/>
                </a:lnTo>
                <a:close/>
                <a:moveTo>
                  <a:pt x="16404499" y="3873406"/>
                </a:moveTo>
                <a:lnTo>
                  <a:pt x="16404499" y="3930240"/>
                </a:lnTo>
                <a:lnTo>
                  <a:pt x="16461332" y="3930240"/>
                </a:lnTo>
                <a:lnTo>
                  <a:pt x="16461332" y="3873406"/>
                </a:lnTo>
                <a:lnTo>
                  <a:pt x="16404499" y="3873406"/>
                </a:lnTo>
                <a:close/>
                <a:moveTo>
                  <a:pt x="16292444" y="3873406"/>
                </a:moveTo>
                <a:lnTo>
                  <a:pt x="16292444" y="3930240"/>
                </a:lnTo>
                <a:lnTo>
                  <a:pt x="16349278" y="3930240"/>
                </a:lnTo>
                <a:lnTo>
                  <a:pt x="16349278" y="3873406"/>
                </a:lnTo>
                <a:lnTo>
                  <a:pt x="16292444" y="3873406"/>
                </a:lnTo>
                <a:close/>
                <a:moveTo>
                  <a:pt x="16180390" y="3873406"/>
                </a:moveTo>
                <a:lnTo>
                  <a:pt x="16180390" y="3930240"/>
                </a:lnTo>
                <a:lnTo>
                  <a:pt x="16237224" y="3930240"/>
                </a:lnTo>
                <a:lnTo>
                  <a:pt x="16237224" y="3873406"/>
                </a:lnTo>
                <a:lnTo>
                  <a:pt x="16180390" y="3873406"/>
                </a:lnTo>
                <a:close/>
                <a:moveTo>
                  <a:pt x="2813944" y="3873404"/>
                </a:moveTo>
                <a:lnTo>
                  <a:pt x="2813944" y="3930238"/>
                </a:lnTo>
                <a:lnTo>
                  <a:pt x="2870780" y="3930238"/>
                </a:lnTo>
                <a:lnTo>
                  <a:pt x="2870780" y="3873404"/>
                </a:lnTo>
                <a:lnTo>
                  <a:pt x="2813944" y="3873404"/>
                </a:lnTo>
                <a:close/>
                <a:moveTo>
                  <a:pt x="2701890" y="3873404"/>
                </a:moveTo>
                <a:lnTo>
                  <a:pt x="2701890" y="3930238"/>
                </a:lnTo>
                <a:lnTo>
                  <a:pt x="2758723" y="3930238"/>
                </a:lnTo>
                <a:lnTo>
                  <a:pt x="2758723" y="3873404"/>
                </a:lnTo>
                <a:lnTo>
                  <a:pt x="2701890" y="3873404"/>
                </a:lnTo>
                <a:close/>
                <a:moveTo>
                  <a:pt x="2589843" y="3873404"/>
                </a:moveTo>
                <a:lnTo>
                  <a:pt x="2589843" y="3930238"/>
                </a:lnTo>
                <a:lnTo>
                  <a:pt x="2646669" y="3930238"/>
                </a:lnTo>
                <a:lnTo>
                  <a:pt x="2646669" y="3873404"/>
                </a:lnTo>
                <a:lnTo>
                  <a:pt x="2589843" y="3873404"/>
                </a:lnTo>
                <a:close/>
                <a:moveTo>
                  <a:pt x="17351339" y="3769299"/>
                </a:moveTo>
                <a:lnTo>
                  <a:pt x="17351339" y="3815000"/>
                </a:lnTo>
                <a:lnTo>
                  <a:pt x="17560187" y="3815000"/>
                </a:lnTo>
                <a:lnTo>
                  <a:pt x="17560187" y="3769299"/>
                </a:lnTo>
                <a:lnTo>
                  <a:pt x="17351339" y="3769299"/>
                </a:lnTo>
                <a:close/>
                <a:moveTo>
                  <a:pt x="16404499" y="3728118"/>
                </a:moveTo>
                <a:lnTo>
                  <a:pt x="16404499" y="3784951"/>
                </a:lnTo>
                <a:lnTo>
                  <a:pt x="16461332" y="3784951"/>
                </a:lnTo>
                <a:lnTo>
                  <a:pt x="16461332" y="3728118"/>
                </a:lnTo>
                <a:lnTo>
                  <a:pt x="16404499" y="3728118"/>
                </a:lnTo>
                <a:close/>
                <a:moveTo>
                  <a:pt x="16292444" y="3728118"/>
                </a:moveTo>
                <a:lnTo>
                  <a:pt x="16292444" y="3784951"/>
                </a:lnTo>
                <a:lnTo>
                  <a:pt x="16349278" y="3784951"/>
                </a:lnTo>
                <a:lnTo>
                  <a:pt x="16349278" y="3728118"/>
                </a:lnTo>
                <a:lnTo>
                  <a:pt x="16292444" y="3728118"/>
                </a:lnTo>
                <a:close/>
                <a:moveTo>
                  <a:pt x="16180390" y="3728118"/>
                </a:moveTo>
                <a:lnTo>
                  <a:pt x="16180390" y="3784951"/>
                </a:lnTo>
                <a:lnTo>
                  <a:pt x="16237224" y="3784951"/>
                </a:lnTo>
                <a:lnTo>
                  <a:pt x="16237224" y="3728118"/>
                </a:lnTo>
                <a:lnTo>
                  <a:pt x="16180390" y="3728118"/>
                </a:lnTo>
                <a:close/>
                <a:moveTo>
                  <a:pt x="2813944" y="3728116"/>
                </a:moveTo>
                <a:lnTo>
                  <a:pt x="2813944" y="3784950"/>
                </a:lnTo>
                <a:lnTo>
                  <a:pt x="2870780" y="3784950"/>
                </a:lnTo>
                <a:lnTo>
                  <a:pt x="2870780" y="3728116"/>
                </a:lnTo>
                <a:lnTo>
                  <a:pt x="2813944" y="3728116"/>
                </a:lnTo>
                <a:close/>
                <a:moveTo>
                  <a:pt x="2701891" y="3728116"/>
                </a:moveTo>
                <a:lnTo>
                  <a:pt x="2701891" y="3784950"/>
                </a:lnTo>
                <a:lnTo>
                  <a:pt x="2758730" y="3784950"/>
                </a:lnTo>
                <a:lnTo>
                  <a:pt x="2758730" y="3728116"/>
                </a:lnTo>
                <a:lnTo>
                  <a:pt x="2701891" y="3728116"/>
                </a:lnTo>
                <a:close/>
                <a:moveTo>
                  <a:pt x="2589845" y="3728116"/>
                </a:moveTo>
                <a:lnTo>
                  <a:pt x="2589845" y="3784950"/>
                </a:lnTo>
                <a:lnTo>
                  <a:pt x="2646671" y="3784950"/>
                </a:lnTo>
                <a:lnTo>
                  <a:pt x="2646671" y="3728116"/>
                </a:lnTo>
                <a:lnTo>
                  <a:pt x="2589845" y="3728116"/>
                </a:lnTo>
                <a:close/>
                <a:moveTo>
                  <a:pt x="17351339" y="3677667"/>
                </a:moveTo>
                <a:lnTo>
                  <a:pt x="17351339" y="3723368"/>
                </a:lnTo>
                <a:lnTo>
                  <a:pt x="17560187" y="3723368"/>
                </a:lnTo>
                <a:lnTo>
                  <a:pt x="17560187" y="3677667"/>
                </a:lnTo>
                <a:lnTo>
                  <a:pt x="17351339" y="3677667"/>
                </a:lnTo>
                <a:close/>
                <a:moveTo>
                  <a:pt x="12612246" y="3645952"/>
                </a:moveTo>
                <a:lnTo>
                  <a:pt x="12612246" y="3702785"/>
                </a:lnTo>
                <a:lnTo>
                  <a:pt x="12669079" y="3702785"/>
                </a:lnTo>
                <a:lnTo>
                  <a:pt x="12669079" y="3645952"/>
                </a:lnTo>
                <a:lnTo>
                  <a:pt x="12612246" y="3645952"/>
                </a:lnTo>
                <a:close/>
                <a:moveTo>
                  <a:pt x="12500191" y="3645952"/>
                </a:moveTo>
                <a:lnTo>
                  <a:pt x="12500191" y="3702785"/>
                </a:lnTo>
                <a:lnTo>
                  <a:pt x="12557025" y="3702785"/>
                </a:lnTo>
                <a:lnTo>
                  <a:pt x="12557025" y="3645952"/>
                </a:lnTo>
                <a:lnTo>
                  <a:pt x="12500191" y="3645952"/>
                </a:lnTo>
                <a:close/>
                <a:moveTo>
                  <a:pt x="12388137" y="3645952"/>
                </a:moveTo>
                <a:lnTo>
                  <a:pt x="12388137" y="3702785"/>
                </a:lnTo>
                <a:lnTo>
                  <a:pt x="12444971" y="3702785"/>
                </a:lnTo>
                <a:lnTo>
                  <a:pt x="12444971" y="3645952"/>
                </a:lnTo>
                <a:lnTo>
                  <a:pt x="12388137" y="3645952"/>
                </a:lnTo>
                <a:close/>
                <a:moveTo>
                  <a:pt x="17351339" y="3586038"/>
                </a:moveTo>
                <a:lnTo>
                  <a:pt x="17351339" y="3631739"/>
                </a:lnTo>
                <a:lnTo>
                  <a:pt x="17560187" y="3631739"/>
                </a:lnTo>
                <a:lnTo>
                  <a:pt x="17560187" y="3586038"/>
                </a:lnTo>
                <a:lnTo>
                  <a:pt x="17351339" y="3586038"/>
                </a:lnTo>
                <a:close/>
                <a:moveTo>
                  <a:pt x="16404499" y="3582830"/>
                </a:moveTo>
                <a:lnTo>
                  <a:pt x="16404499" y="3639663"/>
                </a:lnTo>
                <a:lnTo>
                  <a:pt x="16461332" y="3639663"/>
                </a:lnTo>
                <a:lnTo>
                  <a:pt x="16461332" y="3582830"/>
                </a:lnTo>
                <a:lnTo>
                  <a:pt x="16404499" y="3582830"/>
                </a:lnTo>
                <a:close/>
                <a:moveTo>
                  <a:pt x="16292444" y="3582830"/>
                </a:moveTo>
                <a:lnTo>
                  <a:pt x="16292444" y="3639663"/>
                </a:lnTo>
                <a:lnTo>
                  <a:pt x="16349278" y="3639663"/>
                </a:lnTo>
                <a:lnTo>
                  <a:pt x="16349278" y="3582830"/>
                </a:lnTo>
                <a:lnTo>
                  <a:pt x="16292444" y="3582830"/>
                </a:lnTo>
                <a:close/>
                <a:moveTo>
                  <a:pt x="16180390" y="3582830"/>
                </a:moveTo>
                <a:lnTo>
                  <a:pt x="16180390" y="3639663"/>
                </a:lnTo>
                <a:lnTo>
                  <a:pt x="16237224" y="3639663"/>
                </a:lnTo>
                <a:lnTo>
                  <a:pt x="16237224" y="3582830"/>
                </a:lnTo>
                <a:lnTo>
                  <a:pt x="16180390" y="3582830"/>
                </a:lnTo>
                <a:close/>
                <a:moveTo>
                  <a:pt x="2813944" y="3582828"/>
                </a:moveTo>
                <a:lnTo>
                  <a:pt x="2813944" y="3639662"/>
                </a:lnTo>
                <a:lnTo>
                  <a:pt x="2870780" y="3639662"/>
                </a:lnTo>
                <a:lnTo>
                  <a:pt x="2870780" y="3582828"/>
                </a:lnTo>
                <a:lnTo>
                  <a:pt x="2813944" y="3582828"/>
                </a:lnTo>
                <a:close/>
                <a:moveTo>
                  <a:pt x="2701891" y="3582828"/>
                </a:moveTo>
                <a:lnTo>
                  <a:pt x="2701891" y="3639662"/>
                </a:lnTo>
                <a:lnTo>
                  <a:pt x="2758730" y="3639662"/>
                </a:lnTo>
                <a:lnTo>
                  <a:pt x="2758730" y="3582828"/>
                </a:lnTo>
                <a:lnTo>
                  <a:pt x="2701891" y="3582828"/>
                </a:lnTo>
                <a:close/>
                <a:moveTo>
                  <a:pt x="2589845" y="3582828"/>
                </a:moveTo>
                <a:lnTo>
                  <a:pt x="2589845" y="3639662"/>
                </a:lnTo>
                <a:lnTo>
                  <a:pt x="2646671" y="3639662"/>
                </a:lnTo>
                <a:lnTo>
                  <a:pt x="2646671" y="3582828"/>
                </a:lnTo>
                <a:lnTo>
                  <a:pt x="2589845" y="3582828"/>
                </a:lnTo>
                <a:close/>
                <a:moveTo>
                  <a:pt x="12612246" y="3500664"/>
                </a:moveTo>
                <a:lnTo>
                  <a:pt x="12612246" y="3557497"/>
                </a:lnTo>
                <a:lnTo>
                  <a:pt x="12669079" y="3557497"/>
                </a:lnTo>
                <a:lnTo>
                  <a:pt x="12669079" y="3500664"/>
                </a:lnTo>
                <a:lnTo>
                  <a:pt x="12612246" y="3500664"/>
                </a:lnTo>
                <a:close/>
                <a:moveTo>
                  <a:pt x="12500191" y="3500664"/>
                </a:moveTo>
                <a:lnTo>
                  <a:pt x="12500191" y="3557497"/>
                </a:lnTo>
                <a:lnTo>
                  <a:pt x="12557025" y="3557497"/>
                </a:lnTo>
                <a:lnTo>
                  <a:pt x="12557025" y="3500664"/>
                </a:lnTo>
                <a:lnTo>
                  <a:pt x="12500191" y="3500664"/>
                </a:lnTo>
                <a:close/>
                <a:moveTo>
                  <a:pt x="12388137" y="3500664"/>
                </a:moveTo>
                <a:lnTo>
                  <a:pt x="12388137" y="3557497"/>
                </a:lnTo>
                <a:lnTo>
                  <a:pt x="12444971" y="3557497"/>
                </a:lnTo>
                <a:lnTo>
                  <a:pt x="12444971" y="3500664"/>
                </a:lnTo>
                <a:lnTo>
                  <a:pt x="12388137" y="3500664"/>
                </a:lnTo>
                <a:close/>
                <a:moveTo>
                  <a:pt x="17351339" y="3492933"/>
                </a:moveTo>
                <a:lnTo>
                  <a:pt x="17351339" y="3538633"/>
                </a:lnTo>
                <a:lnTo>
                  <a:pt x="17560187" y="3538633"/>
                </a:lnTo>
                <a:lnTo>
                  <a:pt x="17560187" y="3492933"/>
                </a:lnTo>
                <a:lnTo>
                  <a:pt x="17351339" y="3492933"/>
                </a:lnTo>
                <a:close/>
                <a:moveTo>
                  <a:pt x="17351339" y="3401301"/>
                </a:moveTo>
                <a:lnTo>
                  <a:pt x="17351339" y="3447001"/>
                </a:lnTo>
                <a:lnTo>
                  <a:pt x="17560187" y="3447001"/>
                </a:lnTo>
                <a:lnTo>
                  <a:pt x="17560187" y="3401301"/>
                </a:lnTo>
                <a:lnTo>
                  <a:pt x="17351339" y="3401301"/>
                </a:lnTo>
                <a:close/>
                <a:moveTo>
                  <a:pt x="1596781" y="3357078"/>
                </a:moveTo>
                <a:lnTo>
                  <a:pt x="1596781" y="3402779"/>
                </a:lnTo>
                <a:lnTo>
                  <a:pt x="1805629" y="3402779"/>
                </a:lnTo>
                <a:lnTo>
                  <a:pt x="1805629" y="3357078"/>
                </a:lnTo>
                <a:lnTo>
                  <a:pt x="1596781" y="3357078"/>
                </a:lnTo>
                <a:close/>
                <a:moveTo>
                  <a:pt x="12612246" y="3355375"/>
                </a:moveTo>
                <a:lnTo>
                  <a:pt x="12612246" y="3412209"/>
                </a:lnTo>
                <a:lnTo>
                  <a:pt x="12669079" y="3412209"/>
                </a:lnTo>
                <a:lnTo>
                  <a:pt x="12669079" y="3355375"/>
                </a:lnTo>
                <a:lnTo>
                  <a:pt x="12612246" y="3355375"/>
                </a:lnTo>
                <a:close/>
                <a:moveTo>
                  <a:pt x="12500191" y="3355375"/>
                </a:moveTo>
                <a:lnTo>
                  <a:pt x="12500191" y="3412209"/>
                </a:lnTo>
                <a:lnTo>
                  <a:pt x="12557025" y="3412209"/>
                </a:lnTo>
                <a:lnTo>
                  <a:pt x="12557025" y="3355375"/>
                </a:lnTo>
                <a:lnTo>
                  <a:pt x="12500191" y="3355375"/>
                </a:lnTo>
                <a:close/>
                <a:moveTo>
                  <a:pt x="12388137" y="3355375"/>
                </a:moveTo>
                <a:lnTo>
                  <a:pt x="12388137" y="3412209"/>
                </a:lnTo>
                <a:lnTo>
                  <a:pt x="12444971" y="3412209"/>
                </a:lnTo>
                <a:lnTo>
                  <a:pt x="12444971" y="3355375"/>
                </a:lnTo>
                <a:lnTo>
                  <a:pt x="12388137" y="3355375"/>
                </a:lnTo>
                <a:close/>
                <a:moveTo>
                  <a:pt x="17351339" y="3309670"/>
                </a:moveTo>
                <a:lnTo>
                  <a:pt x="17351339" y="3355371"/>
                </a:lnTo>
                <a:lnTo>
                  <a:pt x="17560187" y="3355371"/>
                </a:lnTo>
                <a:lnTo>
                  <a:pt x="17560187" y="3309670"/>
                </a:lnTo>
                <a:lnTo>
                  <a:pt x="17351339" y="3309670"/>
                </a:lnTo>
                <a:close/>
                <a:moveTo>
                  <a:pt x="1596781" y="3265446"/>
                </a:moveTo>
                <a:lnTo>
                  <a:pt x="1596781" y="3311147"/>
                </a:lnTo>
                <a:lnTo>
                  <a:pt x="1805629" y="3311147"/>
                </a:lnTo>
                <a:lnTo>
                  <a:pt x="1805629" y="3265446"/>
                </a:lnTo>
                <a:lnTo>
                  <a:pt x="1596781" y="3265446"/>
                </a:lnTo>
                <a:close/>
                <a:moveTo>
                  <a:pt x="17351339" y="3218041"/>
                </a:moveTo>
                <a:lnTo>
                  <a:pt x="17351339" y="3263742"/>
                </a:lnTo>
                <a:lnTo>
                  <a:pt x="17560187" y="3263742"/>
                </a:lnTo>
                <a:lnTo>
                  <a:pt x="17560187" y="3218041"/>
                </a:lnTo>
                <a:lnTo>
                  <a:pt x="17351339" y="3218041"/>
                </a:lnTo>
                <a:close/>
                <a:moveTo>
                  <a:pt x="12612246" y="3210087"/>
                </a:moveTo>
                <a:lnTo>
                  <a:pt x="12612246" y="3266921"/>
                </a:lnTo>
                <a:lnTo>
                  <a:pt x="12669079" y="3266921"/>
                </a:lnTo>
                <a:lnTo>
                  <a:pt x="12669079" y="3210087"/>
                </a:lnTo>
                <a:lnTo>
                  <a:pt x="12612246" y="3210087"/>
                </a:lnTo>
                <a:close/>
                <a:moveTo>
                  <a:pt x="12500191" y="3210087"/>
                </a:moveTo>
                <a:lnTo>
                  <a:pt x="12500191" y="3266921"/>
                </a:lnTo>
                <a:lnTo>
                  <a:pt x="12557025" y="3266921"/>
                </a:lnTo>
                <a:lnTo>
                  <a:pt x="12557025" y="3210087"/>
                </a:lnTo>
                <a:lnTo>
                  <a:pt x="12500191" y="3210087"/>
                </a:lnTo>
                <a:close/>
                <a:moveTo>
                  <a:pt x="12388137" y="3210087"/>
                </a:moveTo>
                <a:lnTo>
                  <a:pt x="12388137" y="3266921"/>
                </a:lnTo>
                <a:lnTo>
                  <a:pt x="12444971" y="3266921"/>
                </a:lnTo>
                <a:lnTo>
                  <a:pt x="12444971" y="3210087"/>
                </a:lnTo>
                <a:lnTo>
                  <a:pt x="12388137" y="3210087"/>
                </a:lnTo>
                <a:close/>
                <a:moveTo>
                  <a:pt x="1596781" y="3173817"/>
                </a:moveTo>
                <a:lnTo>
                  <a:pt x="1596781" y="3219518"/>
                </a:lnTo>
                <a:lnTo>
                  <a:pt x="1805629" y="3219518"/>
                </a:lnTo>
                <a:lnTo>
                  <a:pt x="1805629" y="3173817"/>
                </a:lnTo>
                <a:lnTo>
                  <a:pt x="1596781" y="3173817"/>
                </a:lnTo>
                <a:close/>
                <a:moveTo>
                  <a:pt x="17351339" y="3126412"/>
                </a:moveTo>
                <a:lnTo>
                  <a:pt x="17351339" y="3172113"/>
                </a:lnTo>
                <a:lnTo>
                  <a:pt x="17560187" y="3172113"/>
                </a:lnTo>
                <a:lnTo>
                  <a:pt x="17560187" y="3126412"/>
                </a:lnTo>
                <a:lnTo>
                  <a:pt x="17351339" y="3126412"/>
                </a:lnTo>
                <a:close/>
                <a:moveTo>
                  <a:pt x="1596781" y="3080712"/>
                </a:moveTo>
                <a:lnTo>
                  <a:pt x="1596781" y="3126412"/>
                </a:lnTo>
                <a:lnTo>
                  <a:pt x="1805629" y="3126412"/>
                </a:lnTo>
                <a:lnTo>
                  <a:pt x="1805629" y="3080712"/>
                </a:lnTo>
                <a:lnTo>
                  <a:pt x="1596781" y="3080712"/>
                </a:lnTo>
                <a:close/>
                <a:moveTo>
                  <a:pt x="12612246" y="3064799"/>
                </a:moveTo>
                <a:lnTo>
                  <a:pt x="12612246" y="3121633"/>
                </a:lnTo>
                <a:lnTo>
                  <a:pt x="12669079" y="3121633"/>
                </a:lnTo>
                <a:lnTo>
                  <a:pt x="12669079" y="3064799"/>
                </a:lnTo>
                <a:lnTo>
                  <a:pt x="12612246" y="3064799"/>
                </a:lnTo>
                <a:close/>
                <a:moveTo>
                  <a:pt x="12500191" y="3064799"/>
                </a:moveTo>
                <a:lnTo>
                  <a:pt x="12500191" y="3121633"/>
                </a:lnTo>
                <a:lnTo>
                  <a:pt x="12557025" y="3121633"/>
                </a:lnTo>
                <a:lnTo>
                  <a:pt x="12557025" y="3064799"/>
                </a:lnTo>
                <a:lnTo>
                  <a:pt x="12500191" y="3064799"/>
                </a:lnTo>
                <a:close/>
                <a:moveTo>
                  <a:pt x="12388137" y="3064799"/>
                </a:moveTo>
                <a:lnTo>
                  <a:pt x="12388137" y="3121633"/>
                </a:lnTo>
                <a:lnTo>
                  <a:pt x="12444971" y="3121633"/>
                </a:lnTo>
                <a:lnTo>
                  <a:pt x="12444971" y="3064799"/>
                </a:lnTo>
                <a:lnTo>
                  <a:pt x="12388137" y="3064799"/>
                </a:lnTo>
                <a:close/>
                <a:moveTo>
                  <a:pt x="17351339" y="3034782"/>
                </a:moveTo>
                <a:lnTo>
                  <a:pt x="17351339" y="3080482"/>
                </a:lnTo>
                <a:lnTo>
                  <a:pt x="17560187" y="3080482"/>
                </a:lnTo>
                <a:lnTo>
                  <a:pt x="17560187" y="3034782"/>
                </a:lnTo>
                <a:lnTo>
                  <a:pt x="17351339" y="3034782"/>
                </a:lnTo>
                <a:close/>
                <a:moveTo>
                  <a:pt x="1596781" y="2989080"/>
                </a:moveTo>
                <a:lnTo>
                  <a:pt x="1596781" y="3034780"/>
                </a:lnTo>
                <a:lnTo>
                  <a:pt x="1805629" y="3034780"/>
                </a:lnTo>
                <a:lnTo>
                  <a:pt x="1805629" y="2989080"/>
                </a:lnTo>
                <a:lnTo>
                  <a:pt x="1596781" y="2989080"/>
                </a:lnTo>
                <a:close/>
                <a:moveTo>
                  <a:pt x="17351339" y="2943153"/>
                </a:moveTo>
                <a:lnTo>
                  <a:pt x="17351339" y="2988853"/>
                </a:lnTo>
                <a:lnTo>
                  <a:pt x="17560187" y="2988853"/>
                </a:lnTo>
                <a:lnTo>
                  <a:pt x="17560187" y="2943153"/>
                </a:lnTo>
                <a:lnTo>
                  <a:pt x="17351339" y="2943153"/>
                </a:lnTo>
                <a:close/>
                <a:moveTo>
                  <a:pt x="12612246" y="2919511"/>
                </a:moveTo>
                <a:lnTo>
                  <a:pt x="12612246" y="2976345"/>
                </a:lnTo>
                <a:lnTo>
                  <a:pt x="12669079" y="2976345"/>
                </a:lnTo>
                <a:lnTo>
                  <a:pt x="12669079" y="2919511"/>
                </a:lnTo>
                <a:lnTo>
                  <a:pt x="12612246" y="2919511"/>
                </a:lnTo>
                <a:close/>
                <a:moveTo>
                  <a:pt x="12500191" y="2919511"/>
                </a:moveTo>
                <a:lnTo>
                  <a:pt x="12500191" y="2976345"/>
                </a:lnTo>
                <a:lnTo>
                  <a:pt x="12557025" y="2976345"/>
                </a:lnTo>
                <a:lnTo>
                  <a:pt x="12557025" y="2919511"/>
                </a:lnTo>
                <a:lnTo>
                  <a:pt x="12500191" y="2919511"/>
                </a:lnTo>
                <a:close/>
                <a:moveTo>
                  <a:pt x="12388137" y="2919511"/>
                </a:moveTo>
                <a:lnTo>
                  <a:pt x="12388137" y="2976345"/>
                </a:lnTo>
                <a:lnTo>
                  <a:pt x="12444971" y="2976345"/>
                </a:lnTo>
                <a:lnTo>
                  <a:pt x="12444971" y="2919511"/>
                </a:lnTo>
                <a:lnTo>
                  <a:pt x="12388137" y="2919511"/>
                </a:lnTo>
                <a:close/>
                <a:moveTo>
                  <a:pt x="1596781" y="2897450"/>
                </a:moveTo>
                <a:lnTo>
                  <a:pt x="1596781" y="2943150"/>
                </a:lnTo>
                <a:lnTo>
                  <a:pt x="1805629" y="2943150"/>
                </a:lnTo>
                <a:lnTo>
                  <a:pt x="1805629" y="2897450"/>
                </a:lnTo>
                <a:lnTo>
                  <a:pt x="1596781" y="2897450"/>
                </a:lnTo>
                <a:close/>
                <a:moveTo>
                  <a:pt x="17351339" y="2851522"/>
                </a:moveTo>
                <a:lnTo>
                  <a:pt x="17351339" y="2897223"/>
                </a:lnTo>
                <a:lnTo>
                  <a:pt x="17560187" y="2897223"/>
                </a:lnTo>
                <a:lnTo>
                  <a:pt x="17560187" y="2851522"/>
                </a:lnTo>
                <a:lnTo>
                  <a:pt x="17351339" y="2851522"/>
                </a:lnTo>
                <a:close/>
                <a:moveTo>
                  <a:pt x="1596781" y="2805821"/>
                </a:moveTo>
                <a:lnTo>
                  <a:pt x="1596781" y="2851521"/>
                </a:lnTo>
                <a:lnTo>
                  <a:pt x="1805629" y="2851521"/>
                </a:lnTo>
                <a:lnTo>
                  <a:pt x="1805629" y="2805821"/>
                </a:lnTo>
                <a:lnTo>
                  <a:pt x="1596781" y="2805821"/>
                </a:lnTo>
                <a:close/>
                <a:moveTo>
                  <a:pt x="1596781" y="2714192"/>
                </a:moveTo>
                <a:lnTo>
                  <a:pt x="1596781" y="2759892"/>
                </a:lnTo>
                <a:lnTo>
                  <a:pt x="1805629" y="2759892"/>
                </a:lnTo>
                <a:lnTo>
                  <a:pt x="1805629" y="2714192"/>
                </a:lnTo>
                <a:lnTo>
                  <a:pt x="1596781" y="2714192"/>
                </a:lnTo>
                <a:close/>
                <a:moveTo>
                  <a:pt x="4422120" y="2688604"/>
                </a:moveTo>
                <a:lnTo>
                  <a:pt x="4422120" y="2851522"/>
                </a:lnTo>
                <a:lnTo>
                  <a:pt x="4459897" y="2851522"/>
                </a:lnTo>
                <a:lnTo>
                  <a:pt x="4459897" y="2688604"/>
                </a:lnTo>
                <a:lnTo>
                  <a:pt x="4422120" y="2688604"/>
                </a:lnTo>
                <a:close/>
                <a:moveTo>
                  <a:pt x="4346370" y="2688604"/>
                </a:moveTo>
                <a:lnTo>
                  <a:pt x="4346370" y="2851522"/>
                </a:lnTo>
                <a:lnTo>
                  <a:pt x="4384149" y="2851522"/>
                </a:lnTo>
                <a:lnTo>
                  <a:pt x="4384149" y="2688604"/>
                </a:lnTo>
                <a:lnTo>
                  <a:pt x="4346370" y="2688604"/>
                </a:lnTo>
                <a:close/>
                <a:moveTo>
                  <a:pt x="4270624" y="2688604"/>
                </a:moveTo>
                <a:lnTo>
                  <a:pt x="4270624" y="2851522"/>
                </a:lnTo>
                <a:lnTo>
                  <a:pt x="4308407" y="2851522"/>
                </a:lnTo>
                <a:lnTo>
                  <a:pt x="4308407" y="2688604"/>
                </a:lnTo>
                <a:lnTo>
                  <a:pt x="4270624" y="2688604"/>
                </a:lnTo>
                <a:close/>
                <a:moveTo>
                  <a:pt x="4194881" y="2688604"/>
                </a:moveTo>
                <a:lnTo>
                  <a:pt x="4194881" y="2851522"/>
                </a:lnTo>
                <a:lnTo>
                  <a:pt x="4232658" y="2851522"/>
                </a:lnTo>
                <a:lnTo>
                  <a:pt x="4232658" y="2688604"/>
                </a:lnTo>
                <a:lnTo>
                  <a:pt x="4194881" y="2688604"/>
                </a:lnTo>
                <a:close/>
                <a:moveTo>
                  <a:pt x="4119132" y="2688604"/>
                </a:moveTo>
                <a:lnTo>
                  <a:pt x="4119132" y="2851522"/>
                </a:lnTo>
                <a:lnTo>
                  <a:pt x="4156909" y="2851522"/>
                </a:lnTo>
                <a:lnTo>
                  <a:pt x="4156909" y="2688604"/>
                </a:lnTo>
                <a:lnTo>
                  <a:pt x="4119132" y="2688604"/>
                </a:lnTo>
                <a:close/>
                <a:moveTo>
                  <a:pt x="4043383" y="2688604"/>
                </a:moveTo>
                <a:lnTo>
                  <a:pt x="4043383" y="2851522"/>
                </a:lnTo>
                <a:lnTo>
                  <a:pt x="4081160" y="2851522"/>
                </a:lnTo>
                <a:lnTo>
                  <a:pt x="4081160" y="2688604"/>
                </a:lnTo>
                <a:lnTo>
                  <a:pt x="4043383" y="2688604"/>
                </a:lnTo>
                <a:close/>
                <a:moveTo>
                  <a:pt x="3967636" y="2688604"/>
                </a:moveTo>
                <a:lnTo>
                  <a:pt x="3967636" y="2851522"/>
                </a:lnTo>
                <a:lnTo>
                  <a:pt x="4005415" y="2851522"/>
                </a:lnTo>
                <a:lnTo>
                  <a:pt x="4005415" y="2688604"/>
                </a:lnTo>
                <a:lnTo>
                  <a:pt x="3967636" y="2688604"/>
                </a:lnTo>
                <a:close/>
                <a:moveTo>
                  <a:pt x="3891895" y="2688604"/>
                </a:moveTo>
                <a:lnTo>
                  <a:pt x="3891895" y="2851522"/>
                </a:lnTo>
                <a:lnTo>
                  <a:pt x="3929672" y="2851522"/>
                </a:lnTo>
                <a:lnTo>
                  <a:pt x="3929672" y="2688604"/>
                </a:lnTo>
                <a:lnTo>
                  <a:pt x="3891895" y="2688604"/>
                </a:lnTo>
                <a:close/>
                <a:moveTo>
                  <a:pt x="15043403" y="2685661"/>
                </a:moveTo>
                <a:lnTo>
                  <a:pt x="15043403" y="2894508"/>
                </a:lnTo>
                <a:lnTo>
                  <a:pt x="15089105" y="2894508"/>
                </a:lnTo>
                <a:lnTo>
                  <a:pt x="15089105" y="2685661"/>
                </a:lnTo>
                <a:lnTo>
                  <a:pt x="15043403" y="2685661"/>
                </a:lnTo>
                <a:close/>
                <a:moveTo>
                  <a:pt x="14951773" y="2685661"/>
                </a:moveTo>
                <a:lnTo>
                  <a:pt x="14951773" y="2894508"/>
                </a:lnTo>
                <a:lnTo>
                  <a:pt x="14997475" y="2894508"/>
                </a:lnTo>
                <a:lnTo>
                  <a:pt x="14997475" y="2685661"/>
                </a:lnTo>
                <a:lnTo>
                  <a:pt x="14951773" y="2685661"/>
                </a:lnTo>
                <a:close/>
                <a:moveTo>
                  <a:pt x="14860145" y="2685661"/>
                </a:moveTo>
                <a:lnTo>
                  <a:pt x="14860145" y="2894508"/>
                </a:lnTo>
                <a:lnTo>
                  <a:pt x="14905844" y="2894508"/>
                </a:lnTo>
                <a:lnTo>
                  <a:pt x="14905844" y="2685661"/>
                </a:lnTo>
                <a:lnTo>
                  <a:pt x="14860145" y="2685661"/>
                </a:lnTo>
                <a:close/>
                <a:moveTo>
                  <a:pt x="14768515" y="2685661"/>
                </a:moveTo>
                <a:lnTo>
                  <a:pt x="14768515" y="2894508"/>
                </a:lnTo>
                <a:lnTo>
                  <a:pt x="14814217" y="2894508"/>
                </a:lnTo>
                <a:lnTo>
                  <a:pt x="14814217" y="2685661"/>
                </a:lnTo>
                <a:lnTo>
                  <a:pt x="14768515" y="2685661"/>
                </a:lnTo>
                <a:close/>
                <a:moveTo>
                  <a:pt x="14676884" y="2685661"/>
                </a:moveTo>
                <a:lnTo>
                  <a:pt x="14676884" y="2894508"/>
                </a:lnTo>
                <a:lnTo>
                  <a:pt x="14722586" y="2894508"/>
                </a:lnTo>
                <a:lnTo>
                  <a:pt x="14722586" y="2685661"/>
                </a:lnTo>
                <a:lnTo>
                  <a:pt x="14676884" y="2685661"/>
                </a:lnTo>
                <a:close/>
                <a:moveTo>
                  <a:pt x="14585255" y="2685661"/>
                </a:moveTo>
                <a:lnTo>
                  <a:pt x="14585255" y="2894508"/>
                </a:lnTo>
                <a:lnTo>
                  <a:pt x="14630955" y="2894508"/>
                </a:lnTo>
                <a:lnTo>
                  <a:pt x="14630955" y="2685661"/>
                </a:lnTo>
                <a:lnTo>
                  <a:pt x="14585255" y="2685661"/>
                </a:lnTo>
                <a:close/>
                <a:moveTo>
                  <a:pt x="14493625" y="2685661"/>
                </a:moveTo>
                <a:lnTo>
                  <a:pt x="14493625" y="2894508"/>
                </a:lnTo>
                <a:lnTo>
                  <a:pt x="14539325" y="2894508"/>
                </a:lnTo>
                <a:lnTo>
                  <a:pt x="14539325" y="2685661"/>
                </a:lnTo>
                <a:lnTo>
                  <a:pt x="14493625" y="2685661"/>
                </a:lnTo>
                <a:close/>
                <a:moveTo>
                  <a:pt x="2875284" y="2661196"/>
                </a:moveTo>
                <a:lnTo>
                  <a:pt x="2875284" y="3265443"/>
                </a:lnTo>
                <a:lnTo>
                  <a:pt x="2913063" y="3265443"/>
                </a:lnTo>
                <a:lnTo>
                  <a:pt x="2913063" y="2661196"/>
                </a:lnTo>
                <a:lnTo>
                  <a:pt x="2875284" y="2661196"/>
                </a:lnTo>
                <a:close/>
                <a:moveTo>
                  <a:pt x="2769698" y="2661196"/>
                </a:moveTo>
                <a:lnTo>
                  <a:pt x="2769698" y="3265443"/>
                </a:lnTo>
                <a:lnTo>
                  <a:pt x="2807479" y="3265443"/>
                </a:lnTo>
                <a:lnTo>
                  <a:pt x="2807479" y="2661196"/>
                </a:lnTo>
                <a:lnTo>
                  <a:pt x="2769698" y="2661196"/>
                </a:lnTo>
                <a:close/>
                <a:moveTo>
                  <a:pt x="2664114" y="2661196"/>
                </a:moveTo>
                <a:lnTo>
                  <a:pt x="2664114" y="3265443"/>
                </a:lnTo>
                <a:lnTo>
                  <a:pt x="2701891" y="3265443"/>
                </a:lnTo>
                <a:lnTo>
                  <a:pt x="2701891" y="2661196"/>
                </a:lnTo>
                <a:lnTo>
                  <a:pt x="2664114" y="2661196"/>
                </a:lnTo>
                <a:close/>
                <a:moveTo>
                  <a:pt x="2558534" y="2661196"/>
                </a:moveTo>
                <a:lnTo>
                  <a:pt x="2558534" y="3265443"/>
                </a:lnTo>
                <a:lnTo>
                  <a:pt x="2596306" y="3265443"/>
                </a:lnTo>
                <a:lnTo>
                  <a:pt x="2596306" y="2661196"/>
                </a:lnTo>
                <a:lnTo>
                  <a:pt x="2558534" y="2661196"/>
                </a:lnTo>
                <a:close/>
                <a:moveTo>
                  <a:pt x="2980870" y="2661194"/>
                </a:moveTo>
                <a:lnTo>
                  <a:pt x="2980870" y="3265442"/>
                </a:lnTo>
                <a:lnTo>
                  <a:pt x="3018648" y="3265442"/>
                </a:lnTo>
                <a:lnTo>
                  <a:pt x="3018648" y="2661194"/>
                </a:lnTo>
                <a:lnTo>
                  <a:pt x="2980870" y="2661194"/>
                </a:lnTo>
                <a:close/>
                <a:moveTo>
                  <a:pt x="16374516" y="2632791"/>
                </a:moveTo>
                <a:lnTo>
                  <a:pt x="16374516" y="3237039"/>
                </a:lnTo>
                <a:lnTo>
                  <a:pt x="16412296" y="3237039"/>
                </a:lnTo>
                <a:lnTo>
                  <a:pt x="16412296" y="2632791"/>
                </a:lnTo>
                <a:lnTo>
                  <a:pt x="16374516" y="2632791"/>
                </a:lnTo>
                <a:close/>
                <a:moveTo>
                  <a:pt x="16268931" y="2632791"/>
                </a:moveTo>
                <a:lnTo>
                  <a:pt x="16268931" y="3237039"/>
                </a:lnTo>
                <a:lnTo>
                  <a:pt x="16306709" y="3237039"/>
                </a:lnTo>
                <a:lnTo>
                  <a:pt x="16306709" y="2632791"/>
                </a:lnTo>
                <a:lnTo>
                  <a:pt x="16268931" y="2632791"/>
                </a:lnTo>
                <a:close/>
                <a:moveTo>
                  <a:pt x="16163344" y="2632791"/>
                </a:moveTo>
                <a:lnTo>
                  <a:pt x="16163344" y="3237039"/>
                </a:lnTo>
                <a:lnTo>
                  <a:pt x="16201125" y="3237039"/>
                </a:lnTo>
                <a:lnTo>
                  <a:pt x="16201125" y="2632791"/>
                </a:lnTo>
                <a:lnTo>
                  <a:pt x="16163344" y="2632791"/>
                </a:lnTo>
                <a:close/>
                <a:moveTo>
                  <a:pt x="16057760" y="2632791"/>
                </a:moveTo>
                <a:lnTo>
                  <a:pt x="16057760" y="3237039"/>
                </a:lnTo>
                <a:lnTo>
                  <a:pt x="16095537" y="3237039"/>
                </a:lnTo>
                <a:lnTo>
                  <a:pt x="16095537" y="2632791"/>
                </a:lnTo>
                <a:lnTo>
                  <a:pt x="16057760" y="2632791"/>
                </a:lnTo>
                <a:close/>
                <a:moveTo>
                  <a:pt x="16480103" y="2632790"/>
                </a:moveTo>
                <a:lnTo>
                  <a:pt x="16480103" y="3237037"/>
                </a:lnTo>
                <a:lnTo>
                  <a:pt x="16517880" y="3237037"/>
                </a:lnTo>
                <a:lnTo>
                  <a:pt x="16517880" y="2632790"/>
                </a:lnTo>
                <a:lnTo>
                  <a:pt x="16480103" y="2632790"/>
                </a:lnTo>
                <a:close/>
                <a:moveTo>
                  <a:pt x="1596781" y="2622561"/>
                </a:moveTo>
                <a:lnTo>
                  <a:pt x="1596781" y="2668261"/>
                </a:lnTo>
                <a:lnTo>
                  <a:pt x="1805629" y="2668261"/>
                </a:lnTo>
                <a:lnTo>
                  <a:pt x="1805629" y="2622561"/>
                </a:lnTo>
                <a:lnTo>
                  <a:pt x="1596781" y="2622561"/>
                </a:lnTo>
                <a:close/>
                <a:moveTo>
                  <a:pt x="1596781" y="2530932"/>
                </a:moveTo>
                <a:lnTo>
                  <a:pt x="1596781" y="2576632"/>
                </a:lnTo>
                <a:lnTo>
                  <a:pt x="1805629" y="2576632"/>
                </a:lnTo>
                <a:lnTo>
                  <a:pt x="1805629" y="2530932"/>
                </a:lnTo>
                <a:lnTo>
                  <a:pt x="1596781" y="2530932"/>
                </a:lnTo>
                <a:close/>
                <a:moveTo>
                  <a:pt x="1596781" y="2439301"/>
                </a:moveTo>
                <a:lnTo>
                  <a:pt x="1596781" y="2485002"/>
                </a:lnTo>
                <a:lnTo>
                  <a:pt x="1805629" y="2485002"/>
                </a:lnTo>
                <a:lnTo>
                  <a:pt x="1805629" y="2439301"/>
                </a:lnTo>
                <a:lnTo>
                  <a:pt x="1596781" y="2439301"/>
                </a:lnTo>
                <a:close/>
                <a:moveTo>
                  <a:pt x="17217171" y="2397981"/>
                </a:moveTo>
                <a:lnTo>
                  <a:pt x="17217171" y="2434557"/>
                </a:lnTo>
                <a:lnTo>
                  <a:pt x="17582931" y="2434557"/>
                </a:lnTo>
                <a:lnTo>
                  <a:pt x="17582931" y="2397981"/>
                </a:lnTo>
                <a:lnTo>
                  <a:pt x="17217171" y="2397981"/>
                </a:lnTo>
                <a:close/>
                <a:moveTo>
                  <a:pt x="9762349" y="2057780"/>
                </a:moveTo>
                <a:lnTo>
                  <a:pt x="9762349" y="2266627"/>
                </a:lnTo>
                <a:lnTo>
                  <a:pt x="9808049" y="2266627"/>
                </a:lnTo>
                <a:lnTo>
                  <a:pt x="9808049" y="2057780"/>
                </a:lnTo>
                <a:lnTo>
                  <a:pt x="9762349" y="2057780"/>
                </a:lnTo>
                <a:close/>
                <a:moveTo>
                  <a:pt x="9670720" y="2057780"/>
                </a:moveTo>
                <a:lnTo>
                  <a:pt x="9670720" y="2266627"/>
                </a:lnTo>
                <a:lnTo>
                  <a:pt x="9716420" y="2266627"/>
                </a:lnTo>
                <a:lnTo>
                  <a:pt x="9716420" y="2057780"/>
                </a:lnTo>
                <a:lnTo>
                  <a:pt x="9670720" y="2057780"/>
                </a:lnTo>
                <a:close/>
                <a:moveTo>
                  <a:pt x="9579089" y="2057780"/>
                </a:moveTo>
                <a:lnTo>
                  <a:pt x="9579089" y="2266627"/>
                </a:lnTo>
                <a:lnTo>
                  <a:pt x="9624790" y="2266627"/>
                </a:lnTo>
                <a:lnTo>
                  <a:pt x="9624790" y="2057780"/>
                </a:lnTo>
                <a:lnTo>
                  <a:pt x="9579089" y="2057780"/>
                </a:lnTo>
                <a:close/>
                <a:moveTo>
                  <a:pt x="9487461" y="2057780"/>
                </a:moveTo>
                <a:lnTo>
                  <a:pt x="9487461" y="2266627"/>
                </a:lnTo>
                <a:lnTo>
                  <a:pt x="9533161" y="2266627"/>
                </a:lnTo>
                <a:lnTo>
                  <a:pt x="9533161" y="2057780"/>
                </a:lnTo>
                <a:lnTo>
                  <a:pt x="9487461" y="2057780"/>
                </a:lnTo>
                <a:close/>
                <a:moveTo>
                  <a:pt x="9395836" y="2057780"/>
                </a:moveTo>
                <a:lnTo>
                  <a:pt x="9395836" y="2266627"/>
                </a:lnTo>
                <a:lnTo>
                  <a:pt x="9441534" y="2266627"/>
                </a:lnTo>
                <a:lnTo>
                  <a:pt x="9441534" y="2057780"/>
                </a:lnTo>
                <a:lnTo>
                  <a:pt x="9395836" y="2057780"/>
                </a:lnTo>
                <a:close/>
                <a:moveTo>
                  <a:pt x="9304202" y="2057780"/>
                </a:moveTo>
                <a:lnTo>
                  <a:pt x="9304202" y="2266627"/>
                </a:lnTo>
                <a:lnTo>
                  <a:pt x="9349902" y="2266627"/>
                </a:lnTo>
                <a:lnTo>
                  <a:pt x="9349902" y="2057780"/>
                </a:lnTo>
                <a:lnTo>
                  <a:pt x="9304202" y="2057780"/>
                </a:lnTo>
                <a:close/>
                <a:moveTo>
                  <a:pt x="9212570" y="2057780"/>
                </a:moveTo>
                <a:lnTo>
                  <a:pt x="9212570" y="2266627"/>
                </a:lnTo>
                <a:lnTo>
                  <a:pt x="9258270" y="2266627"/>
                </a:lnTo>
                <a:lnTo>
                  <a:pt x="9258270" y="2057780"/>
                </a:lnTo>
                <a:lnTo>
                  <a:pt x="9212570" y="2057780"/>
                </a:lnTo>
                <a:close/>
                <a:moveTo>
                  <a:pt x="14092702" y="1859157"/>
                </a:moveTo>
                <a:lnTo>
                  <a:pt x="14092702" y="1895733"/>
                </a:lnTo>
                <a:lnTo>
                  <a:pt x="14458462" y="1895733"/>
                </a:lnTo>
                <a:lnTo>
                  <a:pt x="14458462" y="1859157"/>
                </a:lnTo>
                <a:lnTo>
                  <a:pt x="14092702" y="1859157"/>
                </a:lnTo>
                <a:close/>
                <a:moveTo>
                  <a:pt x="17871603" y="1806939"/>
                </a:moveTo>
                <a:lnTo>
                  <a:pt x="17871603" y="1809649"/>
                </a:lnTo>
                <a:lnTo>
                  <a:pt x="17871627" y="1809649"/>
                </a:lnTo>
                <a:cubicBezTo>
                  <a:pt x="17871619" y="1808746"/>
                  <a:pt x="17871611" y="1807842"/>
                  <a:pt x="17871603" y="1806939"/>
                </a:cubicBezTo>
                <a:close/>
                <a:moveTo>
                  <a:pt x="18172695" y="1733739"/>
                </a:moveTo>
                <a:lnTo>
                  <a:pt x="18172695" y="1870899"/>
                </a:lnTo>
                <a:lnTo>
                  <a:pt x="18209271" y="1870899"/>
                </a:lnTo>
                <a:lnTo>
                  <a:pt x="18209271" y="1733739"/>
                </a:lnTo>
                <a:lnTo>
                  <a:pt x="18172695" y="1733739"/>
                </a:lnTo>
                <a:close/>
                <a:moveTo>
                  <a:pt x="18104295" y="1733739"/>
                </a:moveTo>
                <a:lnTo>
                  <a:pt x="18104295" y="1870899"/>
                </a:lnTo>
                <a:lnTo>
                  <a:pt x="18140871" y="1870899"/>
                </a:lnTo>
                <a:lnTo>
                  <a:pt x="18140871" y="1733739"/>
                </a:lnTo>
                <a:lnTo>
                  <a:pt x="18104295" y="1733739"/>
                </a:lnTo>
                <a:close/>
                <a:moveTo>
                  <a:pt x="18035895" y="1733739"/>
                </a:moveTo>
                <a:lnTo>
                  <a:pt x="18035895" y="1870899"/>
                </a:lnTo>
                <a:lnTo>
                  <a:pt x="18072471" y="1870899"/>
                </a:lnTo>
                <a:lnTo>
                  <a:pt x="18072471" y="1733739"/>
                </a:lnTo>
                <a:lnTo>
                  <a:pt x="18035895" y="1733739"/>
                </a:lnTo>
                <a:close/>
                <a:moveTo>
                  <a:pt x="17967493" y="1733739"/>
                </a:moveTo>
                <a:lnTo>
                  <a:pt x="17967493" y="1870899"/>
                </a:lnTo>
                <a:lnTo>
                  <a:pt x="18004069" y="1870899"/>
                </a:lnTo>
                <a:lnTo>
                  <a:pt x="18004069" y="1733739"/>
                </a:lnTo>
                <a:lnTo>
                  <a:pt x="17967493" y="1733739"/>
                </a:lnTo>
                <a:close/>
                <a:moveTo>
                  <a:pt x="14251161" y="868400"/>
                </a:moveTo>
                <a:lnTo>
                  <a:pt x="14251161" y="1005560"/>
                </a:lnTo>
                <a:lnTo>
                  <a:pt x="14287737" y="1005560"/>
                </a:lnTo>
                <a:lnTo>
                  <a:pt x="14287737" y="868400"/>
                </a:lnTo>
                <a:lnTo>
                  <a:pt x="14251161" y="868400"/>
                </a:lnTo>
                <a:close/>
                <a:moveTo>
                  <a:pt x="14182760" y="868400"/>
                </a:moveTo>
                <a:lnTo>
                  <a:pt x="14182760" y="1005560"/>
                </a:lnTo>
                <a:lnTo>
                  <a:pt x="14219336" y="1005560"/>
                </a:lnTo>
                <a:lnTo>
                  <a:pt x="14219336" y="868400"/>
                </a:lnTo>
                <a:lnTo>
                  <a:pt x="14182760" y="868400"/>
                </a:lnTo>
                <a:close/>
                <a:moveTo>
                  <a:pt x="14114359" y="868400"/>
                </a:moveTo>
                <a:lnTo>
                  <a:pt x="14114359" y="1005560"/>
                </a:lnTo>
                <a:lnTo>
                  <a:pt x="14150935" y="1005560"/>
                </a:lnTo>
                <a:lnTo>
                  <a:pt x="14150935" y="868400"/>
                </a:lnTo>
                <a:lnTo>
                  <a:pt x="14114359" y="868400"/>
                </a:lnTo>
                <a:close/>
                <a:moveTo>
                  <a:pt x="4788216" y="807315"/>
                </a:moveTo>
                <a:lnTo>
                  <a:pt x="4788216" y="944475"/>
                </a:lnTo>
                <a:lnTo>
                  <a:pt x="4824792" y="944475"/>
                </a:lnTo>
                <a:lnTo>
                  <a:pt x="4824792" y="807315"/>
                </a:lnTo>
                <a:lnTo>
                  <a:pt x="4788216" y="807315"/>
                </a:lnTo>
                <a:close/>
                <a:moveTo>
                  <a:pt x="4719815" y="807315"/>
                </a:moveTo>
                <a:lnTo>
                  <a:pt x="4719815" y="944475"/>
                </a:lnTo>
                <a:lnTo>
                  <a:pt x="4756391" y="944475"/>
                </a:lnTo>
                <a:lnTo>
                  <a:pt x="4756391" y="807315"/>
                </a:lnTo>
                <a:lnTo>
                  <a:pt x="4719815" y="807315"/>
                </a:lnTo>
                <a:close/>
                <a:moveTo>
                  <a:pt x="4651414" y="807315"/>
                </a:moveTo>
                <a:lnTo>
                  <a:pt x="4651414" y="944475"/>
                </a:lnTo>
                <a:lnTo>
                  <a:pt x="4687992" y="944475"/>
                </a:lnTo>
                <a:lnTo>
                  <a:pt x="4687992" y="807315"/>
                </a:lnTo>
                <a:lnTo>
                  <a:pt x="4651414" y="807315"/>
                </a:lnTo>
                <a:close/>
                <a:moveTo>
                  <a:pt x="2212838" y="748887"/>
                </a:moveTo>
                <a:lnTo>
                  <a:pt x="2212838" y="886047"/>
                </a:lnTo>
                <a:lnTo>
                  <a:pt x="2249414" y="886047"/>
                </a:lnTo>
                <a:lnTo>
                  <a:pt x="2249414" y="748887"/>
                </a:lnTo>
                <a:lnTo>
                  <a:pt x="2212838" y="748887"/>
                </a:lnTo>
                <a:close/>
                <a:moveTo>
                  <a:pt x="2144438" y="748887"/>
                </a:moveTo>
                <a:lnTo>
                  <a:pt x="2144438" y="886047"/>
                </a:lnTo>
                <a:lnTo>
                  <a:pt x="2181014" y="886047"/>
                </a:lnTo>
                <a:lnTo>
                  <a:pt x="2181014" y="748887"/>
                </a:lnTo>
                <a:lnTo>
                  <a:pt x="2144438" y="748887"/>
                </a:lnTo>
                <a:close/>
                <a:moveTo>
                  <a:pt x="2076037" y="748887"/>
                </a:moveTo>
                <a:lnTo>
                  <a:pt x="2076037" y="886047"/>
                </a:lnTo>
                <a:lnTo>
                  <a:pt x="2112612" y="886047"/>
                </a:lnTo>
                <a:lnTo>
                  <a:pt x="2112612" y="748887"/>
                </a:lnTo>
                <a:lnTo>
                  <a:pt x="2076037" y="748887"/>
                </a:lnTo>
                <a:close/>
                <a:moveTo>
                  <a:pt x="2007635" y="748887"/>
                </a:moveTo>
                <a:lnTo>
                  <a:pt x="2007635" y="886047"/>
                </a:lnTo>
                <a:lnTo>
                  <a:pt x="2044211" y="886047"/>
                </a:lnTo>
                <a:lnTo>
                  <a:pt x="2044211" y="748887"/>
                </a:lnTo>
                <a:lnTo>
                  <a:pt x="2007635" y="748887"/>
                </a:lnTo>
                <a:close/>
                <a:moveTo>
                  <a:pt x="17088019" y="737716"/>
                </a:moveTo>
                <a:lnTo>
                  <a:pt x="17088019" y="825107"/>
                </a:lnTo>
                <a:lnTo>
                  <a:pt x="17124595" y="825107"/>
                </a:lnTo>
                <a:lnTo>
                  <a:pt x="17124595" y="737716"/>
                </a:lnTo>
                <a:lnTo>
                  <a:pt x="17088019" y="737716"/>
                </a:lnTo>
                <a:close/>
                <a:moveTo>
                  <a:pt x="17021803" y="737716"/>
                </a:moveTo>
                <a:lnTo>
                  <a:pt x="17021803" y="825107"/>
                </a:lnTo>
                <a:lnTo>
                  <a:pt x="17058379" y="825107"/>
                </a:lnTo>
                <a:lnTo>
                  <a:pt x="17058379" y="737716"/>
                </a:lnTo>
                <a:lnTo>
                  <a:pt x="17021803" y="737716"/>
                </a:lnTo>
                <a:close/>
                <a:moveTo>
                  <a:pt x="16955591" y="737716"/>
                </a:moveTo>
                <a:lnTo>
                  <a:pt x="16955591" y="825107"/>
                </a:lnTo>
                <a:lnTo>
                  <a:pt x="16992167" y="825107"/>
                </a:lnTo>
                <a:lnTo>
                  <a:pt x="16992167" y="737716"/>
                </a:lnTo>
                <a:lnTo>
                  <a:pt x="16955591" y="737716"/>
                </a:lnTo>
                <a:close/>
                <a:moveTo>
                  <a:pt x="16889375" y="737716"/>
                </a:moveTo>
                <a:lnTo>
                  <a:pt x="16889375" y="825107"/>
                </a:lnTo>
                <a:lnTo>
                  <a:pt x="16925951" y="825107"/>
                </a:lnTo>
                <a:lnTo>
                  <a:pt x="16925951" y="737716"/>
                </a:lnTo>
                <a:lnTo>
                  <a:pt x="16889375" y="737716"/>
                </a:lnTo>
                <a:close/>
                <a:moveTo>
                  <a:pt x="16823163" y="737716"/>
                </a:moveTo>
                <a:lnTo>
                  <a:pt x="16823163" y="825107"/>
                </a:lnTo>
                <a:lnTo>
                  <a:pt x="16859739" y="825107"/>
                </a:lnTo>
                <a:lnTo>
                  <a:pt x="16859739" y="737716"/>
                </a:lnTo>
                <a:lnTo>
                  <a:pt x="16823163" y="737716"/>
                </a:lnTo>
                <a:close/>
                <a:moveTo>
                  <a:pt x="16756948" y="737716"/>
                </a:moveTo>
                <a:lnTo>
                  <a:pt x="16756948" y="825107"/>
                </a:lnTo>
                <a:lnTo>
                  <a:pt x="16793523" y="825107"/>
                </a:lnTo>
                <a:lnTo>
                  <a:pt x="16793523" y="737716"/>
                </a:lnTo>
                <a:lnTo>
                  <a:pt x="16756948" y="737716"/>
                </a:lnTo>
                <a:close/>
                <a:moveTo>
                  <a:pt x="13739104" y="0"/>
                </a:moveTo>
                <a:lnTo>
                  <a:pt x="13842002" y="0"/>
                </a:lnTo>
                <a:cubicBezTo>
                  <a:pt x="13854352" y="135832"/>
                  <a:pt x="13870817" y="279891"/>
                  <a:pt x="13883163" y="428067"/>
                </a:cubicBezTo>
                <a:lnTo>
                  <a:pt x="13883163" y="456882"/>
                </a:lnTo>
                <a:cubicBezTo>
                  <a:pt x="13911978" y="621523"/>
                  <a:pt x="13891396" y="786165"/>
                  <a:pt x="13907863" y="954919"/>
                </a:cubicBezTo>
                <a:cubicBezTo>
                  <a:pt x="13932556" y="1193648"/>
                  <a:pt x="13911978" y="1436496"/>
                  <a:pt x="13911978" y="1679340"/>
                </a:cubicBezTo>
                <a:cubicBezTo>
                  <a:pt x="13911978" y="1802821"/>
                  <a:pt x="13916091" y="1930420"/>
                  <a:pt x="13916091" y="2058015"/>
                </a:cubicBezTo>
                <a:cubicBezTo>
                  <a:pt x="13916091" y="2066247"/>
                  <a:pt x="13928441" y="2078597"/>
                  <a:pt x="13936673" y="2086829"/>
                </a:cubicBezTo>
                <a:cubicBezTo>
                  <a:pt x="13940786" y="2078597"/>
                  <a:pt x="13953138" y="2066247"/>
                  <a:pt x="13953138" y="2058015"/>
                </a:cubicBezTo>
                <a:lnTo>
                  <a:pt x="13953138" y="1955115"/>
                </a:lnTo>
                <a:cubicBezTo>
                  <a:pt x="13953138" y="1946885"/>
                  <a:pt x="13961369" y="1934533"/>
                  <a:pt x="13965483" y="1922188"/>
                </a:cubicBezTo>
                <a:cubicBezTo>
                  <a:pt x="13969601" y="1905723"/>
                  <a:pt x="13986066" y="1893373"/>
                  <a:pt x="13986066" y="1876909"/>
                </a:cubicBezTo>
                <a:lnTo>
                  <a:pt x="13986066" y="1625834"/>
                </a:lnTo>
                <a:cubicBezTo>
                  <a:pt x="14010762" y="1621715"/>
                  <a:pt x="14027226" y="1621715"/>
                  <a:pt x="14051922" y="1617602"/>
                </a:cubicBezTo>
                <a:lnTo>
                  <a:pt x="14047992" y="1005560"/>
                </a:lnTo>
                <a:lnTo>
                  <a:pt x="14082534" y="1005560"/>
                </a:lnTo>
                <a:lnTo>
                  <a:pt x="14082534" y="868400"/>
                </a:lnTo>
                <a:lnTo>
                  <a:pt x="14047111" y="868400"/>
                </a:lnTo>
                <a:lnTo>
                  <a:pt x="14046442" y="764191"/>
                </a:lnTo>
                <a:cubicBezTo>
                  <a:pt x="14087602" y="681871"/>
                  <a:pt x="14150707" y="522739"/>
                  <a:pt x="14187749" y="436300"/>
                </a:cubicBezTo>
                <a:cubicBezTo>
                  <a:pt x="14191867" y="428067"/>
                  <a:pt x="14204214" y="411603"/>
                  <a:pt x="14212445" y="411603"/>
                </a:cubicBezTo>
                <a:cubicBezTo>
                  <a:pt x="14278306" y="415722"/>
                  <a:pt x="14352391" y="378675"/>
                  <a:pt x="14410015" y="444532"/>
                </a:cubicBezTo>
                <a:cubicBezTo>
                  <a:pt x="14422365" y="382793"/>
                  <a:pt x="14430597" y="329283"/>
                  <a:pt x="14442947" y="275776"/>
                </a:cubicBezTo>
                <a:cubicBezTo>
                  <a:pt x="14447060" y="263426"/>
                  <a:pt x="14467638" y="246961"/>
                  <a:pt x="14479990" y="246961"/>
                </a:cubicBezTo>
                <a:cubicBezTo>
                  <a:pt x="14492335" y="246961"/>
                  <a:pt x="14512917" y="259313"/>
                  <a:pt x="14517032" y="271658"/>
                </a:cubicBezTo>
                <a:cubicBezTo>
                  <a:pt x="14537614" y="353978"/>
                  <a:pt x="14566427" y="440417"/>
                  <a:pt x="14574655" y="522739"/>
                </a:cubicBezTo>
                <a:cubicBezTo>
                  <a:pt x="14591119" y="720308"/>
                  <a:pt x="14599352" y="921991"/>
                  <a:pt x="14603469" y="1123678"/>
                </a:cubicBezTo>
                <a:cubicBezTo>
                  <a:pt x="14607589" y="1288319"/>
                  <a:pt x="14603469" y="1452961"/>
                  <a:pt x="14603469" y="1617602"/>
                </a:cubicBezTo>
                <a:cubicBezTo>
                  <a:pt x="14603469" y="1638180"/>
                  <a:pt x="14595237" y="1662875"/>
                  <a:pt x="14595237" y="1683457"/>
                </a:cubicBezTo>
                <a:cubicBezTo>
                  <a:pt x="14595237" y="1708154"/>
                  <a:pt x="14603469" y="1732851"/>
                  <a:pt x="14607589" y="1753429"/>
                </a:cubicBezTo>
                <a:lnTo>
                  <a:pt x="14656976" y="1753429"/>
                </a:lnTo>
                <a:lnTo>
                  <a:pt x="14706369" y="1568210"/>
                </a:lnTo>
                <a:lnTo>
                  <a:pt x="14722833" y="1568210"/>
                </a:lnTo>
                <a:cubicBezTo>
                  <a:pt x="14739296" y="1625834"/>
                  <a:pt x="14751646" y="1687572"/>
                  <a:pt x="14768111" y="1753429"/>
                </a:cubicBezTo>
                <a:lnTo>
                  <a:pt x="14875128" y="1753429"/>
                </a:lnTo>
                <a:cubicBezTo>
                  <a:pt x="14879242" y="1782243"/>
                  <a:pt x="14879242" y="1806939"/>
                  <a:pt x="14883360" y="1827516"/>
                </a:cubicBezTo>
                <a:lnTo>
                  <a:pt x="14940984" y="1827516"/>
                </a:lnTo>
                <a:cubicBezTo>
                  <a:pt x="14936870" y="1749314"/>
                  <a:pt x="14957449" y="1675227"/>
                  <a:pt x="15019191" y="1625834"/>
                </a:cubicBezTo>
                <a:cubicBezTo>
                  <a:pt x="15027419" y="1448843"/>
                  <a:pt x="15035651" y="1267737"/>
                  <a:pt x="15043883" y="1090750"/>
                </a:cubicBezTo>
                <a:cubicBezTo>
                  <a:pt x="15048001" y="991966"/>
                  <a:pt x="15027419" y="1000197"/>
                  <a:pt x="15134436" y="1000197"/>
                </a:cubicBezTo>
                <a:cubicBezTo>
                  <a:pt x="15187946" y="1000197"/>
                  <a:pt x="15212643" y="1024893"/>
                  <a:pt x="15212643" y="1078400"/>
                </a:cubicBezTo>
                <a:lnTo>
                  <a:pt x="15212643" y="1152488"/>
                </a:lnTo>
                <a:cubicBezTo>
                  <a:pt x="15220873" y="1144256"/>
                  <a:pt x="15224993" y="1131910"/>
                  <a:pt x="15224993" y="1119560"/>
                </a:cubicBezTo>
                <a:cubicBezTo>
                  <a:pt x="15229106" y="934341"/>
                  <a:pt x="15229106" y="749118"/>
                  <a:pt x="15237338" y="563899"/>
                </a:cubicBezTo>
                <a:cubicBezTo>
                  <a:pt x="15241452" y="502156"/>
                  <a:pt x="15257917" y="432185"/>
                  <a:pt x="15290845" y="382793"/>
                </a:cubicBezTo>
                <a:cubicBezTo>
                  <a:pt x="15311427" y="353978"/>
                  <a:pt x="15315540" y="329283"/>
                  <a:pt x="15323772" y="300473"/>
                </a:cubicBezTo>
                <a:cubicBezTo>
                  <a:pt x="15327890" y="284008"/>
                  <a:pt x="15348472" y="271658"/>
                  <a:pt x="15364932" y="259313"/>
                </a:cubicBezTo>
                <a:cubicBezTo>
                  <a:pt x="15373165" y="271658"/>
                  <a:pt x="15385515" y="284008"/>
                  <a:pt x="15389634" y="296354"/>
                </a:cubicBezTo>
                <a:cubicBezTo>
                  <a:pt x="15397862" y="333401"/>
                  <a:pt x="15393747" y="374560"/>
                  <a:pt x="15401979" y="411603"/>
                </a:cubicBezTo>
                <a:cubicBezTo>
                  <a:pt x="15418444" y="510387"/>
                  <a:pt x="15447254" y="605059"/>
                  <a:pt x="15451371" y="703843"/>
                </a:cubicBezTo>
                <a:cubicBezTo>
                  <a:pt x="15463718" y="860252"/>
                  <a:pt x="15455486" y="1016661"/>
                  <a:pt x="15455486" y="1173070"/>
                </a:cubicBezTo>
                <a:lnTo>
                  <a:pt x="15455486" y="1238927"/>
                </a:lnTo>
                <a:lnTo>
                  <a:pt x="15727143" y="1238927"/>
                </a:lnTo>
                <a:lnTo>
                  <a:pt x="15727143" y="1465306"/>
                </a:lnTo>
                <a:cubicBezTo>
                  <a:pt x="15747725" y="1469425"/>
                  <a:pt x="15760075" y="1469425"/>
                  <a:pt x="15772422" y="1469425"/>
                </a:cubicBezTo>
                <a:cubicBezTo>
                  <a:pt x="15850624" y="1473538"/>
                  <a:pt x="15850624" y="1473538"/>
                  <a:pt x="15850624" y="1551745"/>
                </a:cubicBezTo>
                <a:lnTo>
                  <a:pt x="15850624" y="2224712"/>
                </a:lnTo>
                <a:lnTo>
                  <a:pt x="15923336" y="2224712"/>
                </a:lnTo>
                <a:cubicBezTo>
                  <a:pt x="15923796" y="2208935"/>
                  <a:pt x="15924258" y="2193157"/>
                  <a:pt x="15924718" y="2177381"/>
                </a:cubicBezTo>
                <a:cubicBezTo>
                  <a:pt x="15928831" y="2136221"/>
                  <a:pt x="15924718" y="2099174"/>
                  <a:pt x="15982338" y="2103294"/>
                </a:cubicBezTo>
                <a:cubicBezTo>
                  <a:pt x="15982338" y="2082711"/>
                  <a:pt x="15982338" y="2062132"/>
                  <a:pt x="15986455" y="2045669"/>
                </a:cubicBezTo>
                <a:cubicBezTo>
                  <a:pt x="15986455" y="2041550"/>
                  <a:pt x="15994688" y="2033319"/>
                  <a:pt x="16002920" y="2033319"/>
                </a:cubicBezTo>
                <a:cubicBezTo>
                  <a:pt x="16002920" y="2029205"/>
                  <a:pt x="16015265" y="2037437"/>
                  <a:pt x="16015265" y="2041550"/>
                </a:cubicBezTo>
                <a:cubicBezTo>
                  <a:pt x="16019383" y="2103294"/>
                  <a:pt x="16072890" y="2144454"/>
                  <a:pt x="16056425" y="2210310"/>
                </a:cubicBezTo>
                <a:cubicBezTo>
                  <a:pt x="16052312" y="2230888"/>
                  <a:pt x="16056425" y="2255583"/>
                  <a:pt x="16056425" y="2276166"/>
                </a:cubicBezTo>
                <a:lnTo>
                  <a:pt x="16077008" y="2276166"/>
                </a:lnTo>
                <a:cubicBezTo>
                  <a:pt x="16085240" y="2165031"/>
                  <a:pt x="16089358" y="2053901"/>
                  <a:pt x="16097587" y="1938652"/>
                </a:cubicBezTo>
                <a:cubicBezTo>
                  <a:pt x="16105818" y="1934533"/>
                  <a:pt x="16114050" y="1934533"/>
                  <a:pt x="16122282" y="1934533"/>
                </a:cubicBezTo>
                <a:cubicBezTo>
                  <a:pt x="16130519" y="1934533"/>
                  <a:pt x="16138745" y="1934533"/>
                  <a:pt x="16155210" y="1938652"/>
                </a:cubicBezTo>
                <a:lnTo>
                  <a:pt x="16155210" y="2272048"/>
                </a:lnTo>
                <a:cubicBezTo>
                  <a:pt x="16163442" y="2272048"/>
                  <a:pt x="16167560" y="2276166"/>
                  <a:pt x="16175792" y="2276166"/>
                </a:cubicBezTo>
                <a:cubicBezTo>
                  <a:pt x="16184024" y="2267933"/>
                  <a:pt x="16192257" y="2255583"/>
                  <a:pt x="16192257" y="2243238"/>
                </a:cubicBezTo>
                <a:lnTo>
                  <a:pt x="16192257" y="1992158"/>
                </a:lnTo>
                <a:lnTo>
                  <a:pt x="16192257" y="1774011"/>
                </a:lnTo>
                <a:cubicBezTo>
                  <a:pt x="16295159" y="1774011"/>
                  <a:pt x="16393940" y="1778124"/>
                  <a:pt x="16488610" y="1774011"/>
                </a:cubicBezTo>
                <a:cubicBezTo>
                  <a:pt x="16525652" y="1774011"/>
                  <a:pt x="16538004" y="1790476"/>
                  <a:pt x="16538004" y="1823403"/>
                </a:cubicBezTo>
                <a:lnTo>
                  <a:pt x="16538004" y="2029205"/>
                </a:lnTo>
                <a:cubicBezTo>
                  <a:pt x="16542122" y="2029205"/>
                  <a:pt x="16546235" y="2033319"/>
                  <a:pt x="16550349" y="2033319"/>
                </a:cubicBezTo>
                <a:cubicBezTo>
                  <a:pt x="16554467" y="2020972"/>
                  <a:pt x="16566812" y="2004508"/>
                  <a:pt x="16566812" y="1992158"/>
                </a:cubicBezTo>
                <a:cubicBezTo>
                  <a:pt x="16570932" y="1893373"/>
                  <a:pt x="16570932" y="1794589"/>
                  <a:pt x="16570932" y="1695804"/>
                </a:cubicBezTo>
                <a:cubicBezTo>
                  <a:pt x="16570932" y="1391218"/>
                  <a:pt x="16570932" y="1082518"/>
                  <a:pt x="16566812" y="773813"/>
                </a:cubicBezTo>
                <a:cubicBezTo>
                  <a:pt x="16566812" y="716188"/>
                  <a:pt x="16583282" y="675029"/>
                  <a:pt x="16636788" y="646219"/>
                </a:cubicBezTo>
                <a:cubicBezTo>
                  <a:pt x="16686179" y="621523"/>
                  <a:pt x="16739686" y="588594"/>
                  <a:pt x="16723226" y="514506"/>
                </a:cubicBezTo>
                <a:cubicBezTo>
                  <a:pt x="16723226" y="502156"/>
                  <a:pt x="16735573" y="489810"/>
                  <a:pt x="16743805" y="481577"/>
                </a:cubicBezTo>
                <a:cubicBezTo>
                  <a:pt x="16780851" y="436300"/>
                  <a:pt x="16834363" y="399257"/>
                  <a:pt x="16817899" y="329283"/>
                </a:cubicBezTo>
                <a:cubicBezTo>
                  <a:pt x="16813783" y="312818"/>
                  <a:pt x="16834363" y="292241"/>
                  <a:pt x="16842595" y="275776"/>
                </a:cubicBezTo>
                <a:cubicBezTo>
                  <a:pt x="16846715" y="275776"/>
                  <a:pt x="16854943" y="279891"/>
                  <a:pt x="16859059" y="279891"/>
                </a:cubicBezTo>
                <a:lnTo>
                  <a:pt x="16859059" y="337515"/>
                </a:lnTo>
                <a:cubicBezTo>
                  <a:pt x="16859059" y="353978"/>
                  <a:pt x="16863175" y="382793"/>
                  <a:pt x="16867291" y="382793"/>
                </a:cubicBezTo>
                <a:cubicBezTo>
                  <a:pt x="16908451" y="382793"/>
                  <a:pt x="16933147" y="415722"/>
                  <a:pt x="16966075" y="436300"/>
                </a:cubicBezTo>
                <a:cubicBezTo>
                  <a:pt x="17003119" y="460995"/>
                  <a:pt x="17036051" y="473345"/>
                  <a:pt x="17031935" y="526852"/>
                </a:cubicBezTo>
                <a:cubicBezTo>
                  <a:pt x="17027815" y="551549"/>
                  <a:pt x="17031935" y="572131"/>
                  <a:pt x="17031935" y="596826"/>
                </a:cubicBezTo>
                <a:cubicBezTo>
                  <a:pt x="17044279" y="600941"/>
                  <a:pt x="17052515" y="600941"/>
                  <a:pt x="17060743" y="600941"/>
                </a:cubicBezTo>
                <a:cubicBezTo>
                  <a:pt x="17147183" y="605059"/>
                  <a:pt x="17147183" y="605059"/>
                  <a:pt x="17147183" y="691493"/>
                </a:cubicBezTo>
                <a:lnTo>
                  <a:pt x="17147219" y="704240"/>
                </a:lnTo>
                <a:lnTo>
                  <a:pt x="17148515" y="704240"/>
                </a:lnTo>
                <a:lnTo>
                  <a:pt x="17148515" y="880086"/>
                </a:lnTo>
                <a:lnTo>
                  <a:pt x="17147731" y="880086"/>
                </a:lnTo>
                <a:lnTo>
                  <a:pt x="17151295" y="2103294"/>
                </a:lnTo>
                <a:lnTo>
                  <a:pt x="17151295" y="2152686"/>
                </a:lnTo>
                <a:lnTo>
                  <a:pt x="17225383" y="2152686"/>
                </a:lnTo>
                <a:lnTo>
                  <a:pt x="17225383" y="1811053"/>
                </a:lnTo>
                <a:cubicBezTo>
                  <a:pt x="17225383" y="1745196"/>
                  <a:pt x="17229503" y="1736964"/>
                  <a:pt x="17307703" y="1757546"/>
                </a:cubicBezTo>
                <a:cubicBezTo>
                  <a:pt x="17307703" y="1802821"/>
                  <a:pt x="17303591" y="1843981"/>
                  <a:pt x="17307703" y="1889260"/>
                </a:cubicBezTo>
                <a:cubicBezTo>
                  <a:pt x="17307703" y="1901605"/>
                  <a:pt x="17324175" y="1926302"/>
                  <a:pt x="17336519" y="1926302"/>
                </a:cubicBezTo>
                <a:cubicBezTo>
                  <a:pt x="17373563" y="1926302"/>
                  <a:pt x="17381799" y="1942765"/>
                  <a:pt x="17381799" y="1975695"/>
                </a:cubicBezTo>
                <a:lnTo>
                  <a:pt x="17381799" y="2165031"/>
                </a:lnTo>
                <a:lnTo>
                  <a:pt x="17562899" y="2165031"/>
                </a:lnTo>
                <a:lnTo>
                  <a:pt x="17562899" y="2329673"/>
                </a:lnTo>
                <a:lnTo>
                  <a:pt x="17575251" y="2329673"/>
                </a:lnTo>
                <a:cubicBezTo>
                  <a:pt x="17575251" y="2263816"/>
                  <a:pt x="17579363" y="2193846"/>
                  <a:pt x="17575251" y="2127989"/>
                </a:cubicBezTo>
                <a:cubicBezTo>
                  <a:pt x="17567019" y="1955115"/>
                  <a:pt x="17562899" y="1782243"/>
                  <a:pt x="17591711" y="1609370"/>
                </a:cubicBezTo>
                <a:cubicBezTo>
                  <a:pt x="17591711" y="1597020"/>
                  <a:pt x="17599947" y="1584673"/>
                  <a:pt x="17604059" y="1584673"/>
                </a:cubicBezTo>
                <a:cubicBezTo>
                  <a:pt x="17636987" y="1580555"/>
                  <a:pt x="17674035" y="1576442"/>
                  <a:pt x="17711083" y="1580555"/>
                </a:cubicBezTo>
                <a:cubicBezTo>
                  <a:pt x="17719307" y="1580555"/>
                  <a:pt x="17727539" y="1601137"/>
                  <a:pt x="17735775" y="1609370"/>
                </a:cubicBezTo>
                <a:cubicBezTo>
                  <a:pt x="17744003" y="1613483"/>
                  <a:pt x="17756355" y="1609370"/>
                  <a:pt x="17772819" y="1613483"/>
                </a:cubicBezTo>
                <a:cubicBezTo>
                  <a:pt x="17772819" y="1592905"/>
                  <a:pt x="17768699" y="1576442"/>
                  <a:pt x="17768699" y="1559977"/>
                </a:cubicBezTo>
                <a:cubicBezTo>
                  <a:pt x="17768699" y="1551745"/>
                  <a:pt x="17768699" y="1531163"/>
                  <a:pt x="17772819" y="1531163"/>
                </a:cubicBezTo>
                <a:cubicBezTo>
                  <a:pt x="17805747" y="1518818"/>
                  <a:pt x="17797515" y="1490003"/>
                  <a:pt x="17797515" y="1469425"/>
                </a:cubicBezTo>
                <a:lnTo>
                  <a:pt x="17797515" y="1374754"/>
                </a:lnTo>
                <a:lnTo>
                  <a:pt x="17813979" y="1374754"/>
                </a:lnTo>
                <a:cubicBezTo>
                  <a:pt x="17818095" y="1387104"/>
                  <a:pt x="17822211" y="1399449"/>
                  <a:pt x="17834559" y="1424146"/>
                </a:cubicBezTo>
                <a:cubicBezTo>
                  <a:pt x="17863371" y="1407681"/>
                  <a:pt x="17888067" y="1395336"/>
                  <a:pt x="17912763" y="1378872"/>
                </a:cubicBezTo>
                <a:cubicBezTo>
                  <a:pt x="17945691" y="1436496"/>
                  <a:pt x="18015663" y="1382986"/>
                  <a:pt x="18069171" y="1415914"/>
                </a:cubicBezTo>
                <a:lnTo>
                  <a:pt x="18069171" y="1576442"/>
                </a:lnTo>
                <a:lnTo>
                  <a:pt x="18237927" y="1576442"/>
                </a:lnTo>
                <a:cubicBezTo>
                  <a:pt x="18237927" y="1601137"/>
                  <a:pt x="18242047" y="1621715"/>
                  <a:pt x="18237927" y="1642297"/>
                </a:cubicBezTo>
                <a:cubicBezTo>
                  <a:pt x="18229699" y="1675227"/>
                  <a:pt x="18254391" y="1679340"/>
                  <a:pt x="18270859" y="1691690"/>
                </a:cubicBezTo>
                <a:cubicBezTo>
                  <a:pt x="18274975" y="1691690"/>
                  <a:pt x="18270859" y="1699922"/>
                  <a:pt x="18270859" y="1704036"/>
                </a:cubicBezTo>
                <a:cubicBezTo>
                  <a:pt x="18270859" y="1778124"/>
                  <a:pt x="18274975" y="1852213"/>
                  <a:pt x="18274975" y="1926302"/>
                </a:cubicBezTo>
                <a:cubicBezTo>
                  <a:pt x="18274975" y="1930420"/>
                  <a:pt x="18274975" y="1934533"/>
                  <a:pt x="18279087" y="1938652"/>
                </a:cubicBezTo>
                <a:cubicBezTo>
                  <a:pt x="18291439" y="1938652"/>
                  <a:pt x="18307903" y="1934533"/>
                  <a:pt x="18320247" y="1934533"/>
                </a:cubicBezTo>
                <a:lnTo>
                  <a:pt x="18320247" y="1144256"/>
                </a:lnTo>
                <a:cubicBezTo>
                  <a:pt x="18320247" y="1131910"/>
                  <a:pt x="18312019" y="1115446"/>
                  <a:pt x="18303783" y="1111328"/>
                </a:cubicBezTo>
                <a:cubicBezTo>
                  <a:pt x="18262623" y="1090750"/>
                  <a:pt x="18283207" y="1053703"/>
                  <a:pt x="18287323" y="1024893"/>
                </a:cubicBezTo>
                <a:cubicBezTo>
                  <a:pt x="18291439" y="1016661"/>
                  <a:pt x="18320247" y="1008429"/>
                  <a:pt x="18336711" y="1000197"/>
                </a:cubicBezTo>
                <a:cubicBezTo>
                  <a:pt x="18344943" y="996079"/>
                  <a:pt x="18353179" y="996079"/>
                  <a:pt x="18361407" y="996079"/>
                </a:cubicBezTo>
                <a:lnTo>
                  <a:pt x="18373759" y="946687"/>
                </a:lnTo>
                <a:lnTo>
                  <a:pt x="18534287" y="946687"/>
                </a:lnTo>
                <a:cubicBezTo>
                  <a:pt x="18542515" y="897294"/>
                  <a:pt x="18554863" y="847902"/>
                  <a:pt x="18563095" y="798510"/>
                </a:cubicBezTo>
                <a:cubicBezTo>
                  <a:pt x="18600143" y="843788"/>
                  <a:pt x="18694807" y="847902"/>
                  <a:pt x="18731851" y="806742"/>
                </a:cubicBezTo>
                <a:cubicBezTo>
                  <a:pt x="18740087" y="798510"/>
                  <a:pt x="18773011" y="798510"/>
                  <a:pt x="18773011" y="798510"/>
                </a:cubicBezTo>
                <a:cubicBezTo>
                  <a:pt x="18781247" y="831437"/>
                  <a:pt x="18834755" y="843788"/>
                  <a:pt x="18822407" y="893180"/>
                </a:cubicBezTo>
                <a:cubicBezTo>
                  <a:pt x="18818291" y="917877"/>
                  <a:pt x="18822407" y="942574"/>
                  <a:pt x="18822407" y="963151"/>
                </a:cubicBezTo>
                <a:cubicBezTo>
                  <a:pt x="18875915" y="967269"/>
                  <a:pt x="18929423" y="967269"/>
                  <a:pt x="18982931" y="983734"/>
                </a:cubicBezTo>
                <a:lnTo>
                  <a:pt x="18982931" y="4449429"/>
                </a:lnTo>
                <a:lnTo>
                  <a:pt x="11998023" y="4449429"/>
                </a:lnTo>
                <a:lnTo>
                  <a:pt x="11995198" y="4429646"/>
                </a:lnTo>
                <a:lnTo>
                  <a:pt x="11992726" y="4449425"/>
                </a:lnTo>
                <a:lnTo>
                  <a:pt x="8153658" y="4449425"/>
                </a:lnTo>
                <a:lnTo>
                  <a:pt x="8153658" y="4449429"/>
                </a:lnTo>
                <a:lnTo>
                  <a:pt x="6861227" y="4449429"/>
                </a:lnTo>
                <a:cubicBezTo>
                  <a:pt x="6860716" y="4443818"/>
                  <a:pt x="6860206" y="4438209"/>
                  <a:pt x="6859697" y="4432598"/>
                </a:cubicBezTo>
                <a:cubicBezTo>
                  <a:pt x="6859229" y="4438207"/>
                  <a:pt x="6858762" y="4443815"/>
                  <a:pt x="6858292" y="4449425"/>
                </a:cubicBezTo>
                <a:lnTo>
                  <a:pt x="7922" y="4440866"/>
                </a:lnTo>
                <a:cubicBezTo>
                  <a:pt x="3970" y="3512460"/>
                  <a:pt x="17249" y="1823939"/>
                  <a:pt x="0" y="1181446"/>
                </a:cubicBezTo>
                <a:cubicBezTo>
                  <a:pt x="4118" y="1160863"/>
                  <a:pt x="153290" y="983729"/>
                  <a:pt x="169756" y="979616"/>
                </a:cubicBezTo>
                <a:cubicBezTo>
                  <a:pt x="210913" y="971384"/>
                  <a:pt x="256195" y="975497"/>
                  <a:pt x="301466" y="971384"/>
                </a:cubicBezTo>
                <a:cubicBezTo>
                  <a:pt x="301466" y="950801"/>
                  <a:pt x="305586" y="930222"/>
                  <a:pt x="301466" y="909640"/>
                </a:cubicBezTo>
                <a:cubicBezTo>
                  <a:pt x="293234" y="864367"/>
                  <a:pt x="326166" y="839670"/>
                  <a:pt x="346746" y="810855"/>
                </a:cubicBezTo>
                <a:cubicBezTo>
                  <a:pt x="388593" y="793019"/>
                  <a:pt x="516160" y="801659"/>
                  <a:pt x="571541" y="799909"/>
                </a:cubicBezTo>
                <a:cubicBezTo>
                  <a:pt x="578460" y="867080"/>
                  <a:pt x="573124" y="909640"/>
                  <a:pt x="581356" y="963151"/>
                </a:cubicBezTo>
                <a:lnTo>
                  <a:pt x="737766" y="963151"/>
                </a:lnTo>
                <a:cubicBezTo>
                  <a:pt x="741884" y="983729"/>
                  <a:pt x="746000" y="996079"/>
                  <a:pt x="750116" y="1012543"/>
                </a:cubicBezTo>
                <a:cubicBezTo>
                  <a:pt x="762464" y="1012543"/>
                  <a:pt x="770694" y="1012543"/>
                  <a:pt x="778926" y="1016657"/>
                </a:cubicBezTo>
                <a:cubicBezTo>
                  <a:pt x="795389" y="1024889"/>
                  <a:pt x="820087" y="1033121"/>
                  <a:pt x="820087" y="1041353"/>
                </a:cubicBezTo>
                <a:cubicBezTo>
                  <a:pt x="828319" y="1066049"/>
                  <a:pt x="828319" y="1115443"/>
                  <a:pt x="820087" y="1119560"/>
                </a:cubicBezTo>
                <a:cubicBezTo>
                  <a:pt x="778926" y="1136025"/>
                  <a:pt x="791276" y="1168953"/>
                  <a:pt x="791276" y="1193648"/>
                </a:cubicBezTo>
                <a:lnTo>
                  <a:pt x="791276" y="1580555"/>
                </a:lnTo>
                <a:lnTo>
                  <a:pt x="791276" y="1955112"/>
                </a:lnTo>
                <a:cubicBezTo>
                  <a:pt x="807739" y="1950998"/>
                  <a:pt x="844507" y="1950998"/>
                  <a:pt x="865089" y="1950998"/>
                </a:cubicBezTo>
                <a:cubicBezTo>
                  <a:pt x="878809" y="1891316"/>
                  <a:pt x="862620" y="1658075"/>
                  <a:pt x="873596" y="1597020"/>
                </a:cubicBezTo>
                <a:cubicBezTo>
                  <a:pt x="873596" y="1588787"/>
                  <a:pt x="894176" y="1584670"/>
                  <a:pt x="906526" y="1584670"/>
                </a:cubicBezTo>
                <a:lnTo>
                  <a:pt x="1034120" y="1584670"/>
                </a:lnTo>
                <a:lnTo>
                  <a:pt x="1034120" y="1420028"/>
                </a:lnTo>
                <a:cubicBezTo>
                  <a:pt x="1074595" y="1387100"/>
                  <a:pt x="1277850" y="1412922"/>
                  <a:pt x="1320382" y="1408806"/>
                </a:cubicBezTo>
                <a:cubicBezTo>
                  <a:pt x="1321589" y="1478288"/>
                  <a:pt x="1308898" y="1546440"/>
                  <a:pt x="1318126" y="1576437"/>
                </a:cubicBezTo>
                <a:cubicBezTo>
                  <a:pt x="1359443" y="1590154"/>
                  <a:pt x="1436334" y="1589404"/>
                  <a:pt x="1511305" y="1594214"/>
                </a:cubicBezTo>
                <a:cubicBezTo>
                  <a:pt x="1502406" y="1873827"/>
                  <a:pt x="1499234" y="2090942"/>
                  <a:pt x="1507466" y="2337905"/>
                </a:cubicBezTo>
                <a:lnTo>
                  <a:pt x="1523929" y="2337905"/>
                </a:lnTo>
                <a:lnTo>
                  <a:pt x="1523929" y="2169146"/>
                </a:lnTo>
                <a:lnTo>
                  <a:pt x="1692685" y="2169146"/>
                </a:lnTo>
                <a:lnTo>
                  <a:pt x="1692685" y="2020968"/>
                </a:lnTo>
                <a:cubicBezTo>
                  <a:pt x="1692685" y="1946880"/>
                  <a:pt x="1692685" y="1946880"/>
                  <a:pt x="1766772" y="1922183"/>
                </a:cubicBezTo>
                <a:lnTo>
                  <a:pt x="1766772" y="1757542"/>
                </a:lnTo>
                <a:lnTo>
                  <a:pt x="1849095" y="1757542"/>
                </a:lnTo>
                <a:lnTo>
                  <a:pt x="1849095" y="2156799"/>
                </a:lnTo>
                <a:lnTo>
                  <a:pt x="1919070" y="2156799"/>
                </a:lnTo>
                <a:lnTo>
                  <a:pt x="1919070" y="1864559"/>
                </a:lnTo>
                <a:lnTo>
                  <a:pt x="1919070" y="695608"/>
                </a:lnTo>
                <a:lnTo>
                  <a:pt x="2005504" y="609173"/>
                </a:lnTo>
                <a:cubicBezTo>
                  <a:pt x="2009621" y="609173"/>
                  <a:pt x="2017853" y="609173"/>
                  <a:pt x="2026085" y="605054"/>
                </a:cubicBezTo>
                <a:cubicBezTo>
                  <a:pt x="2030198" y="539197"/>
                  <a:pt x="2005504" y="452764"/>
                  <a:pt x="2100174" y="448645"/>
                </a:cubicBezTo>
                <a:cubicBezTo>
                  <a:pt x="2116637" y="428067"/>
                  <a:pt x="2128985" y="407485"/>
                  <a:pt x="2137215" y="407485"/>
                </a:cubicBezTo>
                <a:cubicBezTo>
                  <a:pt x="2194840" y="411603"/>
                  <a:pt x="2198958" y="378675"/>
                  <a:pt x="2194840" y="337515"/>
                </a:cubicBezTo>
                <a:cubicBezTo>
                  <a:pt x="2194840" y="325165"/>
                  <a:pt x="2198958" y="308701"/>
                  <a:pt x="2198958" y="292236"/>
                </a:cubicBezTo>
                <a:cubicBezTo>
                  <a:pt x="2240121" y="300468"/>
                  <a:pt x="2236002" y="329283"/>
                  <a:pt x="2240121" y="358093"/>
                </a:cubicBezTo>
                <a:cubicBezTo>
                  <a:pt x="2244231" y="386907"/>
                  <a:pt x="2227770" y="419835"/>
                  <a:pt x="2273047" y="444532"/>
                </a:cubicBezTo>
                <a:cubicBezTo>
                  <a:pt x="2297743" y="460995"/>
                  <a:pt x="2343016" y="506269"/>
                  <a:pt x="2330670" y="563894"/>
                </a:cubicBezTo>
                <a:cubicBezTo>
                  <a:pt x="2326552" y="580359"/>
                  <a:pt x="2338902" y="600941"/>
                  <a:pt x="2351248" y="613286"/>
                </a:cubicBezTo>
                <a:cubicBezTo>
                  <a:pt x="2375946" y="637983"/>
                  <a:pt x="2400641" y="658565"/>
                  <a:pt x="2429455" y="675029"/>
                </a:cubicBezTo>
                <a:cubicBezTo>
                  <a:pt x="2458264" y="695608"/>
                  <a:pt x="2470614" y="720303"/>
                  <a:pt x="2470614" y="757350"/>
                </a:cubicBezTo>
                <a:lnTo>
                  <a:pt x="2470614" y="1086631"/>
                </a:lnTo>
                <a:lnTo>
                  <a:pt x="2470614" y="2008622"/>
                </a:lnTo>
                <a:cubicBezTo>
                  <a:pt x="2470614" y="2025087"/>
                  <a:pt x="2482964" y="2037432"/>
                  <a:pt x="2487080" y="2053897"/>
                </a:cubicBezTo>
                <a:cubicBezTo>
                  <a:pt x="2499426" y="2000390"/>
                  <a:pt x="2499426" y="1946880"/>
                  <a:pt x="2499426" y="1897488"/>
                </a:cubicBezTo>
                <a:cubicBezTo>
                  <a:pt x="2499426" y="1798703"/>
                  <a:pt x="2499426" y="1798703"/>
                  <a:pt x="2602322" y="1798703"/>
                </a:cubicBezTo>
                <a:lnTo>
                  <a:pt x="2836935" y="1798703"/>
                </a:lnTo>
                <a:lnTo>
                  <a:pt x="2836935" y="1860446"/>
                </a:lnTo>
                <a:lnTo>
                  <a:pt x="2836935" y="2263816"/>
                </a:lnTo>
                <a:cubicBezTo>
                  <a:pt x="2836935" y="2280280"/>
                  <a:pt x="2841053" y="2292626"/>
                  <a:pt x="2845169" y="2304976"/>
                </a:cubicBezTo>
                <a:cubicBezTo>
                  <a:pt x="2849285" y="2304976"/>
                  <a:pt x="2857519" y="2300858"/>
                  <a:pt x="2861629" y="2300858"/>
                </a:cubicBezTo>
                <a:lnTo>
                  <a:pt x="2861629" y="2247351"/>
                </a:lnTo>
                <a:cubicBezTo>
                  <a:pt x="2865748" y="2160914"/>
                  <a:pt x="2869861" y="2078592"/>
                  <a:pt x="2869861" y="1996272"/>
                </a:cubicBezTo>
                <a:cubicBezTo>
                  <a:pt x="2869861" y="1946880"/>
                  <a:pt x="2894558" y="1959230"/>
                  <a:pt x="2923374" y="1967462"/>
                </a:cubicBezTo>
                <a:cubicBezTo>
                  <a:pt x="2927490" y="2078592"/>
                  <a:pt x="2935718" y="2189728"/>
                  <a:pt x="2939836" y="2300858"/>
                </a:cubicBezTo>
                <a:lnTo>
                  <a:pt x="2956300" y="2300858"/>
                </a:lnTo>
                <a:cubicBezTo>
                  <a:pt x="2968646" y="2239120"/>
                  <a:pt x="2939836" y="2169146"/>
                  <a:pt x="2989230" y="2111521"/>
                </a:cubicBezTo>
                <a:cubicBezTo>
                  <a:pt x="3001579" y="2099174"/>
                  <a:pt x="3009807" y="2074479"/>
                  <a:pt x="3018038" y="2058015"/>
                </a:cubicBezTo>
                <a:cubicBezTo>
                  <a:pt x="3026270" y="2078592"/>
                  <a:pt x="3030389" y="2103289"/>
                  <a:pt x="3034502" y="2123871"/>
                </a:cubicBezTo>
                <a:cubicBezTo>
                  <a:pt x="3034502" y="2127984"/>
                  <a:pt x="3038620" y="2127984"/>
                  <a:pt x="3038620" y="2132104"/>
                </a:cubicBezTo>
                <a:cubicBezTo>
                  <a:pt x="3055087" y="2136217"/>
                  <a:pt x="3071552" y="2136217"/>
                  <a:pt x="3088018" y="2140336"/>
                </a:cubicBezTo>
                <a:lnTo>
                  <a:pt x="3095320" y="2275334"/>
                </a:lnTo>
                <a:lnTo>
                  <a:pt x="3162101" y="2275334"/>
                </a:lnTo>
                <a:lnTo>
                  <a:pt x="3162101" y="1580555"/>
                </a:lnTo>
                <a:cubicBezTo>
                  <a:pt x="3162101" y="1564091"/>
                  <a:pt x="3157984" y="1543508"/>
                  <a:pt x="3162101" y="1531163"/>
                </a:cubicBezTo>
                <a:cubicBezTo>
                  <a:pt x="3170334" y="1518813"/>
                  <a:pt x="3186798" y="1502348"/>
                  <a:pt x="3199146" y="1498235"/>
                </a:cubicBezTo>
                <a:cubicBezTo>
                  <a:pt x="3223841" y="1494116"/>
                  <a:pt x="3252654" y="1498235"/>
                  <a:pt x="3281469" y="1498235"/>
                </a:cubicBezTo>
                <a:cubicBezTo>
                  <a:pt x="3281469" y="1432378"/>
                  <a:pt x="3285585" y="1378868"/>
                  <a:pt x="3281469" y="1325362"/>
                </a:cubicBezTo>
                <a:cubicBezTo>
                  <a:pt x="3277352" y="1275969"/>
                  <a:pt x="3293819" y="1259505"/>
                  <a:pt x="3343207" y="1263619"/>
                </a:cubicBezTo>
                <a:cubicBezTo>
                  <a:pt x="3409064" y="1267737"/>
                  <a:pt x="3474919" y="1263619"/>
                  <a:pt x="3544891" y="1263619"/>
                </a:cubicBezTo>
                <a:lnTo>
                  <a:pt x="3544891" y="712071"/>
                </a:lnTo>
                <a:cubicBezTo>
                  <a:pt x="3544891" y="658565"/>
                  <a:pt x="3553124" y="605054"/>
                  <a:pt x="3561357" y="555662"/>
                </a:cubicBezTo>
                <a:cubicBezTo>
                  <a:pt x="3573707" y="473342"/>
                  <a:pt x="3590173" y="395140"/>
                  <a:pt x="3606633" y="316933"/>
                </a:cubicBezTo>
                <a:cubicBezTo>
                  <a:pt x="3610746" y="304586"/>
                  <a:pt x="3610746" y="292236"/>
                  <a:pt x="3614865" y="279891"/>
                </a:cubicBezTo>
                <a:cubicBezTo>
                  <a:pt x="3656030" y="284004"/>
                  <a:pt x="3680721" y="296354"/>
                  <a:pt x="3676603" y="341628"/>
                </a:cubicBezTo>
                <a:cubicBezTo>
                  <a:pt x="3676603" y="358093"/>
                  <a:pt x="3676603" y="382788"/>
                  <a:pt x="3684835" y="386907"/>
                </a:cubicBezTo>
                <a:cubicBezTo>
                  <a:pt x="3734228" y="403370"/>
                  <a:pt x="3697185" y="465109"/>
                  <a:pt x="3742460" y="481574"/>
                </a:cubicBezTo>
                <a:cubicBezTo>
                  <a:pt x="3750692" y="555662"/>
                  <a:pt x="3763042" y="629751"/>
                  <a:pt x="3763042" y="703838"/>
                </a:cubicBezTo>
                <a:lnTo>
                  <a:pt x="3763042" y="1144256"/>
                </a:lnTo>
                <a:cubicBezTo>
                  <a:pt x="3763042" y="1156603"/>
                  <a:pt x="3767157" y="1168953"/>
                  <a:pt x="3771275" y="1181298"/>
                </a:cubicBezTo>
                <a:cubicBezTo>
                  <a:pt x="3779507" y="1156603"/>
                  <a:pt x="3775390" y="1136025"/>
                  <a:pt x="3775390" y="1115443"/>
                </a:cubicBezTo>
                <a:cubicBezTo>
                  <a:pt x="3779507" y="1033121"/>
                  <a:pt x="3841246" y="991961"/>
                  <a:pt x="3923568" y="996079"/>
                </a:cubicBezTo>
                <a:cubicBezTo>
                  <a:pt x="3931800" y="996079"/>
                  <a:pt x="3940029" y="1012543"/>
                  <a:pt x="3940029" y="1020776"/>
                </a:cubicBezTo>
                <a:cubicBezTo>
                  <a:pt x="3948261" y="1123673"/>
                  <a:pt x="3956493" y="1222458"/>
                  <a:pt x="3960611" y="1321244"/>
                </a:cubicBezTo>
                <a:cubicBezTo>
                  <a:pt x="3964726" y="1411796"/>
                  <a:pt x="3960611" y="1498235"/>
                  <a:pt x="3960611" y="1584670"/>
                </a:cubicBezTo>
                <a:cubicBezTo>
                  <a:pt x="3960611" y="1597020"/>
                  <a:pt x="3968844" y="1613484"/>
                  <a:pt x="3977076" y="1625830"/>
                </a:cubicBezTo>
                <a:cubicBezTo>
                  <a:pt x="3985308" y="1642294"/>
                  <a:pt x="4005889" y="1650525"/>
                  <a:pt x="4010007" y="1666990"/>
                </a:cubicBezTo>
                <a:cubicBezTo>
                  <a:pt x="4026468" y="1716382"/>
                  <a:pt x="4038813" y="1765774"/>
                  <a:pt x="4055279" y="1819286"/>
                </a:cubicBezTo>
                <a:lnTo>
                  <a:pt x="4104670" y="1819286"/>
                </a:lnTo>
                <a:cubicBezTo>
                  <a:pt x="4104670" y="1794589"/>
                  <a:pt x="4104670" y="1769892"/>
                  <a:pt x="4108788" y="1741079"/>
                </a:cubicBezTo>
                <a:lnTo>
                  <a:pt x="4211689" y="1741079"/>
                </a:lnTo>
                <a:cubicBezTo>
                  <a:pt x="4224040" y="1679340"/>
                  <a:pt x="4240506" y="1617597"/>
                  <a:pt x="4252847" y="1559973"/>
                </a:cubicBezTo>
                <a:lnTo>
                  <a:pt x="4265197" y="1559973"/>
                </a:lnTo>
                <a:cubicBezTo>
                  <a:pt x="4269312" y="1572323"/>
                  <a:pt x="4273429" y="1580555"/>
                  <a:pt x="4277546" y="1592900"/>
                </a:cubicBezTo>
                <a:cubicBezTo>
                  <a:pt x="4285777" y="1629947"/>
                  <a:pt x="4298129" y="1671107"/>
                  <a:pt x="4302239" y="1708150"/>
                </a:cubicBezTo>
                <a:cubicBezTo>
                  <a:pt x="4306361" y="1749309"/>
                  <a:pt x="4326936" y="1753429"/>
                  <a:pt x="4368100" y="1741079"/>
                </a:cubicBezTo>
                <a:cubicBezTo>
                  <a:pt x="4368100" y="1708150"/>
                  <a:pt x="4363984" y="1671107"/>
                  <a:pt x="4363984" y="1634062"/>
                </a:cubicBezTo>
                <a:cubicBezTo>
                  <a:pt x="4368100" y="1370636"/>
                  <a:pt x="4372218" y="1103096"/>
                  <a:pt x="4372218" y="839670"/>
                </a:cubicBezTo>
                <a:cubicBezTo>
                  <a:pt x="4368100" y="650333"/>
                  <a:pt x="4405141" y="465109"/>
                  <a:pt x="4442184" y="279891"/>
                </a:cubicBezTo>
                <a:cubicBezTo>
                  <a:pt x="4446307" y="259308"/>
                  <a:pt x="4446307" y="234611"/>
                  <a:pt x="4479230" y="234611"/>
                </a:cubicBezTo>
                <a:cubicBezTo>
                  <a:pt x="4512162" y="234611"/>
                  <a:pt x="4516273" y="259308"/>
                  <a:pt x="4520394" y="284004"/>
                </a:cubicBezTo>
                <a:cubicBezTo>
                  <a:pt x="4528623" y="333396"/>
                  <a:pt x="4536855" y="382788"/>
                  <a:pt x="4549200" y="440413"/>
                </a:cubicBezTo>
                <a:cubicBezTo>
                  <a:pt x="4582133" y="370443"/>
                  <a:pt x="4635639" y="399253"/>
                  <a:pt x="4680914" y="395140"/>
                </a:cubicBezTo>
                <a:cubicBezTo>
                  <a:pt x="4726192" y="391020"/>
                  <a:pt x="4767352" y="395140"/>
                  <a:pt x="4759121" y="460995"/>
                </a:cubicBezTo>
                <a:cubicBezTo>
                  <a:pt x="4759121" y="473342"/>
                  <a:pt x="4767352" y="481574"/>
                  <a:pt x="4771466" y="493924"/>
                </a:cubicBezTo>
                <a:cubicBezTo>
                  <a:pt x="4804394" y="568012"/>
                  <a:pt x="4847497" y="677646"/>
                  <a:pt x="4888657" y="747622"/>
                </a:cubicBezTo>
                <a:cubicBezTo>
                  <a:pt x="4888736" y="767520"/>
                  <a:pt x="4888814" y="787417"/>
                  <a:pt x="4888893" y="807315"/>
                </a:cubicBezTo>
                <a:lnTo>
                  <a:pt x="4856617" y="807315"/>
                </a:lnTo>
                <a:lnTo>
                  <a:pt x="4856617" y="944475"/>
                </a:lnTo>
                <a:lnTo>
                  <a:pt x="4888332" y="944475"/>
                </a:lnTo>
                <a:cubicBezTo>
                  <a:pt x="4888330" y="944850"/>
                  <a:pt x="4888327" y="945225"/>
                  <a:pt x="4888325" y="945600"/>
                </a:cubicBezTo>
                <a:cubicBezTo>
                  <a:pt x="4886269" y="1180906"/>
                  <a:pt x="4881060" y="1496690"/>
                  <a:pt x="4890835" y="1609365"/>
                </a:cubicBezTo>
                <a:cubicBezTo>
                  <a:pt x="4915531" y="1613484"/>
                  <a:pt x="4931996" y="1613484"/>
                  <a:pt x="4952574" y="1617597"/>
                </a:cubicBezTo>
                <a:lnTo>
                  <a:pt x="4952574" y="1868678"/>
                </a:lnTo>
                <a:cubicBezTo>
                  <a:pt x="4952574" y="1881023"/>
                  <a:pt x="4952574" y="1905720"/>
                  <a:pt x="4956691" y="1905720"/>
                </a:cubicBezTo>
                <a:cubicBezTo>
                  <a:pt x="4993734" y="1918070"/>
                  <a:pt x="4981387" y="1946880"/>
                  <a:pt x="4981387" y="1967462"/>
                </a:cubicBezTo>
                <a:cubicBezTo>
                  <a:pt x="4981387" y="2000390"/>
                  <a:pt x="4977269" y="2029200"/>
                  <a:pt x="4981387" y="2058015"/>
                </a:cubicBezTo>
                <a:cubicBezTo>
                  <a:pt x="4981387" y="2070360"/>
                  <a:pt x="4993734" y="2078592"/>
                  <a:pt x="5001966" y="2086824"/>
                </a:cubicBezTo>
                <a:cubicBezTo>
                  <a:pt x="5006084" y="2086824"/>
                  <a:pt x="5014316" y="2082711"/>
                  <a:pt x="5018429" y="2078592"/>
                </a:cubicBezTo>
                <a:lnTo>
                  <a:pt x="5018429" y="1881023"/>
                </a:lnTo>
                <a:cubicBezTo>
                  <a:pt x="5018429" y="1708150"/>
                  <a:pt x="5010198" y="1539395"/>
                  <a:pt x="5018429" y="1366522"/>
                </a:cubicBezTo>
                <a:cubicBezTo>
                  <a:pt x="5022548" y="1201880"/>
                  <a:pt x="5010198" y="1033121"/>
                  <a:pt x="5034894" y="864367"/>
                </a:cubicBezTo>
                <a:cubicBezTo>
                  <a:pt x="5063708" y="646214"/>
                  <a:pt x="5034894" y="419835"/>
                  <a:pt x="5067821" y="197569"/>
                </a:cubicBezTo>
                <a:cubicBezTo>
                  <a:pt x="5076054" y="168756"/>
                  <a:pt x="5076054" y="135827"/>
                  <a:pt x="5080173" y="102899"/>
                </a:cubicBezTo>
                <a:cubicBezTo>
                  <a:pt x="5084286" y="65857"/>
                  <a:pt x="5248927" y="8232"/>
                  <a:pt x="5216000" y="37042"/>
                </a:cubicBezTo>
                <a:cubicBezTo>
                  <a:pt x="5207767" y="24697"/>
                  <a:pt x="5207767" y="69972"/>
                  <a:pt x="5248927" y="69972"/>
                </a:cubicBezTo>
                <a:cubicBezTo>
                  <a:pt x="5290087" y="69972"/>
                  <a:pt x="5331249" y="74089"/>
                  <a:pt x="5372409" y="69972"/>
                </a:cubicBezTo>
                <a:cubicBezTo>
                  <a:pt x="5417686" y="69972"/>
                  <a:pt x="5438265" y="82322"/>
                  <a:pt x="5434151" y="131714"/>
                </a:cubicBezTo>
                <a:cubicBezTo>
                  <a:pt x="5430032" y="214034"/>
                  <a:pt x="5434151" y="300468"/>
                  <a:pt x="5434151" y="382788"/>
                </a:cubicBezTo>
                <a:lnTo>
                  <a:pt x="5434151" y="683261"/>
                </a:lnTo>
                <a:cubicBezTo>
                  <a:pt x="5471193" y="683261"/>
                  <a:pt x="5508240" y="687375"/>
                  <a:pt x="5545282" y="687375"/>
                </a:cubicBezTo>
                <a:lnTo>
                  <a:pt x="5545282" y="1045471"/>
                </a:lnTo>
                <a:lnTo>
                  <a:pt x="5676994" y="1045471"/>
                </a:lnTo>
                <a:cubicBezTo>
                  <a:pt x="5681112" y="1070168"/>
                  <a:pt x="5685227" y="1086631"/>
                  <a:pt x="5685227" y="1103096"/>
                </a:cubicBezTo>
                <a:cubicBezTo>
                  <a:pt x="5759314" y="1115443"/>
                  <a:pt x="5759314" y="1115443"/>
                  <a:pt x="5759314" y="1193648"/>
                </a:cubicBezTo>
                <a:lnTo>
                  <a:pt x="5759314" y="1395331"/>
                </a:lnTo>
                <a:lnTo>
                  <a:pt x="5825171" y="1395331"/>
                </a:lnTo>
                <a:cubicBezTo>
                  <a:pt x="5903378" y="1395331"/>
                  <a:pt x="5903378" y="1395331"/>
                  <a:pt x="5903378" y="1477653"/>
                </a:cubicBezTo>
                <a:lnTo>
                  <a:pt x="5903378" y="1918070"/>
                </a:lnTo>
                <a:cubicBezTo>
                  <a:pt x="5903378" y="1950998"/>
                  <a:pt x="5911610" y="1971575"/>
                  <a:pt x="5936306" y="1975695"/>
                </a:cubicBezTo>
                <a:cubicBezTo>
                  <a:pt x="5944538" y="1741079"/>
                  <a:pt x="5956885" y="1510581"/>
                  <a:pt x="5965115" y="1275969"/>
                </a:cubicBezTo>
                <a:cubicBezTo>
                  <a:pt x="5965115" y="1263619"/>
                  <a:pt x="5965115" y="1255387"/>
                  <a:pt x="5969235" y="1238922"/>
                </a:cubicBezTo>
                <a:lnTo>
                  <a:pt x="6166804" y="1238922"/>
                </a:lnTo>
                <a:cubicBezTo>
                  <a:pt x="6203846" y="1238922"/>
                  <a:pt x="6216196" y="1251272"/>
                  <a:pt x="6216196" y="1288315"/>
                </a:cubicBezTo>
                <a:cubicBezTo>
                  <a:pt x="6216196" y="1333594"/>
                  <a:pt x="6220309" y="1387099"/>
                  <a:pt x="6236774" y="1428261"/>
                </a:cubicBezTo>
                <a:cubicBezTo>
                  <a:pt x="6245006" y="1448843"/>
                  <a:pt x="6273821" y="1461188"/>
                  <a:pt x="6273821" y="1498235"/>
                </a:cubicBezTo>
                <a:lnTo>
                  <a:pt x="6273821" y="2230888"/>
                </a:lnTo>
                <a:cubicBezTo>
                  <a:pt x="6273821" y="2243233"/>
                  <a:pt x="6277935" y="2255583"/>
                  <a:pt x="6277935" y="2280280"/>
                </a:cubicBezTo>
                <a:cubicBezTo>
                  <a:pt x="6294398" y="2247351"/>
                  <a:pt x="6302630" y="2222656"/>
                  <a:pt x="6319095" y="2193841"/>
                </a:cubicBezTo>
                <a:cubicBezTo>
                  <a:pt x="6339676" y="2230888"/>
                  <a:pt x="6352023" y="2259698"/>
                  <a:pt x="6364373" y="2288513"/>
                </a:cubicBezTo>
                <a:cubicBezTo>
                  <a:pt x="6368487" y="2300858"/>
                  <a:pt x="6380837" y="2313208"/>
                  <a:pt x="6389068" y="2313208"/>
                </a:cubicBezTo>
                <a:lnTo>
                  <a:pt x="6541355" y="2313208"/>
                </a:lnTo>
                <a:lnTo>
                  <a:pt x="6541355" y="2148567"/>
                </a:lnTo>
                <a:lnTo>
                  <a:pt x="6660723" y="2148567"/>
                </a:lnTo>
                <a:cubicBezTo>
                  <a:pt x="6660723" y="2189728"/>
                  <a:pt x="6656605" y="2222656"/>
                  <a:pt x="6660723" y="2259698"/>
                </a:cubicBezTo>
                <a:cubicBezTo>
                  <a:pt x="6673069" y="2358483"/>
                  <a:pt x="6689535" y="2453154"/>
                  <a:pt x="6705999" y="2551938"/>
                </a:cubicBezTo>
                <a:cubicBezTo>
                  <a:pt x="6705999" y="2560171"/>
                  <a:pt x="6710117" y="2572516"/>
                  <a:pt x="6714228" y="2580748"/>
                </a:cubicBezTo>
                <a:cubicBezTo>
                  <a:pt x="6718349" y="2576634"/>
                  <a:pt x="6718349" y="2576634"/>
                  <a:pt x="6722461" y="2576634"/>
                </a:cubicBezTo>
                <a:cubicBezTo>
                  <a:pt x="6730696" y="2473732"/>
                  <a:pt x="6743043" y="2366715"/>
                  <a:pt x="6751278" y="2263816"/>
                </a:cubicBezTo>
                <a:cubicBezTo>
                  <a:pt x="6767740" y="2259698"/>
                  <a:pt x="6784204" y="2259698"/>
                  <a:pt x="6800669" y="2255583"/>
                </a:cubicBezTo>
                <a:cubicBezTo>
                  <a:pt x="6808901" y="2226769"/>
                  <a:pt x="6788319" y="2185609"/>
                  <a:pt x="6837709" y="2181496"/>
                </a:cubicBezTo>
                <a:cubicBezTo>
                  <a:pt x="6841831" y="2181496"/>
                  <a:pt x="6841831" y="2160914"/>
                  <a:pt x="6841831" y="2152681"/>
                </a:cubicBezTo>
                <a:cubicBezTo>
                  <a:pt x="6841831" y="2140336"/>
                  <a:pt x="6845941" y="2127984"/>
                  <a:pt x="6845941" y="2115639"/>
                </a:cubicBezTo>
                <a:lnTo>
                  <a:pt x="6857139" y="2115639"/>
                </a:lnTo>
                <a:lnTo>
                  <a:pt x="6899298" y="2109470"/>
                </a:lnTo>
                <a:cubicBezTo>
                  <a:pt x="6911647" y="2109470"/>
                  <a:pt x="6920908" y="2115644"/>
                  <a:pt x="6922965" y="2140339"/>
                </a:cubicBezTo>
                <a:cubicBezTo>
                  <a:pt x="6951778" y="2115644"/>
                  <a:pt x="6976476" y="2082716"/>
                  <a:pt x="7009406" y="2070365"/>
                </a:cubicBezTo>
                <a:cubicBezTo>
                  <a:pt x="7050563" y="2058019"/>
                  <a:pt x="7095840" y="2066247"/>
                  <a:pt x="7145231" y="2066247"/>
                </a:cubicBezTo>
                <a:lnTo>
                  <a:pt x="7145231" y="1901605"/>
                </a:lnTo>
                <a:cubicBezTo>
                  <a:pt x="7145231" y="1860446"/>
                  <a:pt x="7149348" y="1815171"/>
                  <a:pt x="7145231" y="1769896"/>
                </a:cubicBezTo>
                <a:cubicBezTo>
                  <a:pt x="7136998" y="1699922"/>
                  <a:pt x="7174041" y="1650530"/>
                  <a:pt x="7215204" y="1597024"/>
                </a:cubicBezTo>
                <a:cubicBezTo>
                  <a:pt x="7252244" y="1646417"/>
                  <a:pt x="7285174" y="1687577"/>
                  <a:pt x="7285174" y="1753433"/>
                </a:cubicBezTo>
                <a:lnTo>
                  <a:pt x="7297524" y="2062134"/>
                </a:lnTo>
                <a:cubicBezTo>
                  <a:pt x="7318103" y="2062134"/>
                  <a:pt x="7342800" y="2066247"/>
                  <a:pt x="7367494" y="2066247"/>
                </a:cubicBezTo>
                <a:cubicBezTo>
                  <a:pt x="7367494" y="2095061"/>
                  <a:pt x="7367494" y="2119757"/>
                  <a:pt x="7371610" y="2148567"/>
                </a:cubicBezTo>
                <a:lnTo>
                  <a:pt x="7462167" y="2148567"/>
                </a:lnTo>
                <a:lnTo>
                  <a:pt x="7462167" y="2095061"/>
                </a:lnTo>
                <a:cubicBezTo>
                  <a:pt x="7462167" y="1930420"/>
                  <a:pt x="7458049" y="1761666"/>
                  <a:pt x="7462167" y="1597024"/>
                </a:cubicBezTo>
                <a:cubicBezTo>
                  <a:pt x="7466278" y="1399455"/>
                  <a:pt x="7474510" y="1205999"/>
                  <a:pt x="7482743" y="1008430"/>
                </a:cubicBezTo>
                <a:cubicBezTo>
                  <a:pt x="7482743" y="979621"/>
                  <a:pt x="7490975" y="950806"/>
                  <a:pt x="7495096" y="921991"/>
                </a:cubicBezTo>
                <a:cubicBezTo>
                  <a:pt x="7511557" y="926109"/>
                  <a:pt x="7519790" y="930227"/>
                  <a:pt x="7536254" y="934341"/>
                </a:cubicBezTo>
                <a:cubicBezTo>
                  <a:pt x="7552718" y="810860"/>
                  <a:pt x="7565066" y="687380"/>
                  <a:pt x="7577416" y="563899"/>
                </a:cubicBezTo>
                <a:lnTo>
                  <a:pt x="7589759" y="563899"/>
                </a:lnTo>
                <a:cubicBezTo>
                  <a:pt x="7606223" y="695612"/>
                  <a:pt x="7622689" y="831442"/>
                  <a:pt x="7639153" y="975501"/>
                </a:cubicBezTo>
                <a:cubicBezTo>
                  <a:pt x="7647386" y="954924"/>
                  <a:pt x="7651503" y="942574"/>
                  <a:pt x="7655614" y="926109"/>
                </a:cubicBezTo>
                <a:lnTo>
                  <a:pt x="7667968" y="926109"/>
                </a:lnTo>
                <a:cubicBezTo>
                  <a:pt x="7667968" y="963151"/>
                  <a:pt x="7676196" y="1000198"/>
                  <a:pt x="7676196" y="1037243"/>
                </a:cubicBezTo>
                <a:lnTo>
                  <a:pt x="7676196" y="2049787"/>
                </a:lnTo>
                <a:cubicBezTo>
                  <a:pt x="7676196" y="2123876"/>
                  <a:pt x="7680312" y="2197964"/>
                  <a:pt x="7705009" y="2267935"/>
                </a:cubicBezTo>
                <a:cubicBezTo>
                  <a:pt x="7729705" y="2329677"/>
                  <a:pt x="7733823" y="2399647"/>
                  <a:pt x="7750287" y="2469622"/>
                </a:cubicBezTo>
                <a:lnTo>
                  <a:pt x="7849072" y="2469622"/>
                </a:lnTo>
                <a:lnTo>
                  <a:pt x="7849072" y="2284398"/>
                </a:lnTo>
                <a:lnTo>
                  <a:pt x="7919042" y="2284398"/>
                </a:lnTo>
                <a:lnTo>
                  <a:pt x="7919042" y="2473736"/>
                </a:lnTo>
                <a:lnTo>
                  <a:pt x="8108380" y="2473736"/>
                </a:lnTo>
                <a:cubicBezTo>
                  <a:pt x="8122786" y="2473736"/>
                  <a:pt x="8134106" y="2475794"/>
                  <a:pt x="8142338" y="2481454"/>
                </a:cubicBezTo>
                <a:lnTo>
                  <a:pt x="8144242" y="2485067"/>
                </a:lnTo>
                <a:lnTo>
                  <a:pt x="8144242" y="1280084"/>
                </a:lnTo>
                <a:cubicBezTo>
                  <a:pt x="8144242" y="1222459"/>
                  <a:pt x="8168939" y="1168953"/>
                  <a:pt x="8189518" y="1115443"/>
                </a:cubicBezTo>
                <a:cubicBezTo>
                  <a:pt x="8193632" y="1103096"/>
                  <a:pt x="8214215" y="1090746"/>
                  <a:pt x="8230679" y="1090746"/>
                </a:cubicBezTo>
                <a:cubicBezTo>
                  <a:pt x="8312999" y="1086633"/>
                  <a:pt x="8395319" y="1090746"/>
                  <a:pt x="8477642" y="1090746"/>
                </a:cubicBezTo>
                <a:cubicBezTo>
                  <a:pt x="8494103" y="1090746"/>
                  <a:pt x="8514681" y="1103096"/>
                  <a:pt x="8518799" y="1111328"/>
                </a:cubicBezTo>
                <a:cubicBezTo>
                  <a:pt x="8539379" y="1168953"/>
                  <a:pt x="8568194" y="1230692"/>
                  <a:pt x="8568194" y="1288315"/>
                </a:cubicBezTo>
                <a:cubicBezTo>
                  <a:pt x="8576426" y="1576437"/>
                  <a:pt x="8572304" y="1864559"/>
                  <a:pt x="8572304" y="2152681"/>
                </a:cubicBezTo>
                <a:lnTo>
                  <a:pt x="8572304" y="2222656"/>
                </a:lnTo>
                <a:lnTo>
                  <a:pt x="8827499" y="2222656"/>
                </a:lnTo>
                <a:lnTo>
                  <a:pt x="8827499" y="2053897"/>
                </a:lnTo>
                <a:lnTo>
                  <a:pt x="8827499" y="1996272"/>
                </a:lnTo>
                <a:cubicBezTo>
                  <a:pt x="8827499" y="1893373"/>
                  <a:pt x="8827499" y="1893373"/>
                  <a:pt x="8926285" y="1876910"/>
                </a:cubicBezTo>
                <a:lnTo>
                  <a:pt x="8926285" y="1757542"/>
                </a:lnTo>
                <a:cubicBezTo>
                  <a:pt x="8926285" y="1683454"/>
                  <a:pt x="8922174" y="1605252"/>
                  <a:pt x="8926285" y="1527045"/>
                </a:cubicBezTo>
                <a:cubicBezTo>
                  <a:pt x="8926285" y="1494116"/>
                  <a:pt x="8905707" y="1452956"/>
                  <a:pt x="8950980" y="1432378"/>
                </a:cubicBezTo>
                <a:lnTo>
                  <a:pt x="8950980" y="1424146"/>
                </a:lnTo>
                <a:cubicBezTo>
                  <a:pt x="8967445" y="1321244"/>
                  <a:pt x="8996263" y="1214227"/>
                  <a:pt x="8983911" y="1107210"/>
                </a:cubicBezTo>
                <a:cubicBezTo>
                  <a:pt x="8983911" y="1086633"/>
                  <a:pt x="8988029" y="1070168"/>
                  <a:pt x="8992140" y="1049586"/>
                </a:cubicBezTo>
                <a:lnTo>
                  <a:pt x="9012723" y="1049586"/>
                </a:lnTo>
                <a:cubicBezTo>
                  <a:pt x="9025069" y="1140138"/>
                  <a:pt x="9037420" y="1230692"/>
                  <a:pt x="9049767" y="1325362"/>
                </a:cubicBezTo>
                <a:cubicBezTo>
                  <a:pt x="9070352" y="1325362"/>
                  <a:pt x="9095042" y="1329476"/>
                  <a:pt x="9115624" y="1329476"/>
                </a:cubicBezTo>
                <a:cubicBezTo>
                  <a:pt x="9132089" y="1366522"/>
                  <a:pt x="9148549" y="1399451"/>
                  <a:pt x="9165014" y="1436493"/>
                </a:cubicBezTo>
                <a:cubicBezTo>
                  <a:pt x="9173246" y="1452956"/>
                  <a:pt x="9181479" y="1473538"/>
                  <a:pt x="9181479" y="1494116"/>
                </a:cubicBezTo>
                <a:lnTo>
                  <a:pt x="9181479" y="1823399"/>
                </a:lnTo>
                <a:lnTo>
                  <a:pt x="9181479" y="1881023"/>
                </a:lnTo>
                <a:lnTo>
                  <a:pt x="9280267" y="1881023"/>
                </a:lnTo>
                <a:lnTo>
                  <a:pt x="9280267" y="1815166"/>
                </a:lnTo>
                <a:lnTo>
                  <a:pt x="9280267" y="304587"/>
                </a:lnTo>
                <a:lnTo>
                  <a:pt x="9346122" y="238731"/>
                </a:lnTo>
                <a:cubicBezTo>
                  <a:pt x="9469601" y="238731"/>
                  <a:pt x="9453137" y="218148"/>
                  <a:pt x="9453137" y="341628"/>
                </a:cubicBezTo>
                <a:lnTo>
                  <a:pt x="9453137" y="1815166"/>
                </a:lnTo>
                <a:lnTo>
                  <a:pt x="9453137" y="1876910"/>
                </a:lnTo>
                <a:lnTo>
                  <a:pt x="9551919" y="1876910"/>
                </a:lnTo>
                <a:lnTo>
                  <a:pt x="9551919" y="1724614"/>
                </a:lnTo>
                <a:cubicBezTo>
                  <a:pt x="9551919" y="1642294"/>
                  <a:pt x="9547806" y="1564092"/>
                  <a:pt x="9551919" y="1481771"/>
                </a:cubicBezTo>
                <a:cubicBezTo>
                  <a:pt x="9551919" y="1444724"/>
                  <a:pt x="9556038" y="1399451"/>
                  <a:pt x="9597198" y="1374754"/>
                </a:cubicBezTo>
                <a:cubicBezTo>
                  <a:pt x="9609543" y="1370636"/>
                  <a:pt x="9609543" y="1345939"/>
                  <a:pt x="9613662" y="1325362"/>
                </a:cubicBezTo>
                <a:lnTo>
                  <a:pt x="9683632" y="1325362"/>
                </a:lnTo>
                <a:lnTo>
                  <a:pt x="9683632" y="1522931"/>
                </a:lnTo>
                <a:lnTo>
                  <a:pt x="9819464" y="1522931"/>
                </a:lnTo>
                <a:lnTo>
                  <a:pt x="9819464" y="1720501"/>
                </a:lnTo>
                <a:cubicBezTo>
                  <a:pt x="9819464" y="1761661"/>
                  <a:pt x="9823577" y="1798703"/>
                  <a:pt x="9819464" y="1835749"/>
                </a:cubicBezTo>
                <a:cubicBezTo>
                  <a:pt x="9815344" y="1872791"/>
                  <a:pt x="9831809" y="1889255"/>
                  <a:pt x="9868856" y="1885142"/>
                </a:cubicBezTo>
                <a:cubicBezTo>
                  <a:pt x="9910016" y="1881023"/>
                  <a:pt x="9922361" y="1897488"/>
                  <a:pt x="9922361" y="1938648"/>
                </a:cubicBezTo>
                <a:lnTo>
                  <a:pt x="9922361" y="2226770"/>
                </a:lnTo>
                <a:lnTo>
                  <a:pt x="10189906" y="2226770"/>
                </a:lnTo>
                <a:lnTo>
                  <a:pt x="10189906" y="1864559"/>
                </a:lnTo>
                <a:lnTo>
                  <a:pt x="10251644" y="1852213"/>
                </a:lnTo>
                <a:lnTo>
                  <a:pt x="10251644" y="1465306"/>
                </a:lnTo>
                <a:cubicBezTo>
                  <a:pt x="10239299" y="1465306"/>
                  <a:pt x="10218716" y="1461188"/>
                  <a:pt x="10198137" y="1461188"/>
                </a:cubicBezTo>
                <a:lnTo>
                  <a:pt x="10198137" y="1317129"/>
                </a:lnTo>
                <a:lnTo>
                  <a:pt x="10572694" y="1317129"/>
                </a:lnTo>
                <a:lnTo>
                  <a:pt x="10572694" y="2140336"/>
                </a:lnTo>
                <a:cubicBezTo>
                  <a:pt x="10601509" y="2140336"/>
                  <a:pt x="10617972" y="2144449"/>
                  <a:pt x="10642669" y="2144449"/>
                </a:cubicBezTo>
                <a:lnTo>
                  <a:pt x="10642669" y="2477849"/>
                </a:lnTo>
                <a:lnTo>
                  <a:pt x="10885512" y="2477849"/>
                </a:lnTo>
                <a:lnTo>
                  <a:pt x="10885512" y="2292626"/>
                </a:lnTo>
                <a:lnTo>
                  <a:pt x="10959601" y="2292626"/>
                </a:lnTo>
                <a:lnTo>
                  <a:pt x="10959601" y="2477849"/>
                </a:lnTo>
                <a:lnTo>
                  <a:pt x="11066618" y="2477849"/>
                </a:lnTo>
                <a:cubicBezTo>
                  <a:pt x="11078968" y="2411992"/>
                  <a:pt x="11083081" y="2346137"/>
                  <a:pt x="11107778" y="2284395"/>
                </a:cubicBezTo>
                <a:cubicBezTo>
                  <a:pt x="11136593" y="2210306"/>
                  <a:pt x="11136593" y="2132104"/>
                  <a:pt x="11136593" y="2053897"/>
                </a:cubicBezTo>
                <a:lnTo>
                  <a:pt x="11136593" y="1061936"/>
                </a:lnTo>
                <a:cubicBezTo>
                  <a:pt x="11136593" y="1020776"/>
                  <a:pt x="11144824" y="979616"/>
                  <a:pt x="11148938" y="938454"/>
                </a:cubicBezTo>
                <a:lnTo>
                  <a:pt x="11161288" y="938454"/>
                </a:lnTo>
                <a:cubicBezTo>
                  <a:pt x="11165403" y="950801"/>
                  <a:pt x="11169520" y="963151"/>
                  <a:pt x="11177753" y="983729"/>
                </a:cubicBezTo>
                <a:cubicBezTo>
                  <a:pt x="11198335" y="839670"/>
                  <a:pt x="11214795" y="707958"/>
                  <a:pt x="11231258" y="572126"/>
                </a:cubicBezTo>
                <a:lnTo>
                  <a:pt x="11243610" y="572126"/>
                </a:lnTo>
                <a:cubicBezTo>
                  <a:pt x="11255955" y="695608"/>
                  <a:pt x="11272420" y="819087"/>
                  <a:pt x="11284770" y="946687"/>
                </a:cubicBezTo>
                <a:cubicBezTo>
                  <a:pt x="11297115" y="942569"/>
                  <a:pt x="11309465" y="938454"/>
                  <a:pt x="11325929" y="934337"/>
                </a:cubicBezTo>
                <a:cubicBezTo>
                  <a:pt x="11334162" y="979616"/>
                  <a:pt x="11342394" y="1020776"/>
                  <a:pt x="11342394" y="1061936"/>
                </a:cubicBezTo>
                <a:lnTo>
                  <a:pt x="11342394" y="1300666"/>
                </a:lnTo>
                <a:cubicBezTo>
                  <a:pt x="11346507" y="1576437"/>
                  <a:pt x="11350626" y="1856328"/>
                  <a:pt x="11358857" y="2132104"/>
                </a:cubicBezTo>
                <a:cubicBezTo>
                  <a:pt x="11358857" y="2144449"/>
                  <a:pt x="11362976" y="2152681"/>
                  <a:pt x="11362976" y="2165031"/>
                </a:cubicBezTo>
                <a:lnTo>
                  <a:pt x="11453524" y="2165031"/>
                </a:lnTo>
                <a:cubicBezTo>
                  <a:pt x="11453524" y="2140336"/>
                  <a:pt x="11457643" y="2111521"/>
                  <a:pt x="11457643" y="2082711"/>
                </a:cubicBezTo>
                <a:cubicBezTo>
                  <a:pt x="11482339" y="2082711"/>
                  <a:pt x="11507035" y="2078592"/>
                  <a:pt x="11535845" y="2078592"/>
                </a:cubicBezTo>
                <a:lnTo>
                  <a:pt x="11535845" y="2004505"/>
                </a:lnTo>
                <a:cubicBezTo>
                  <a:pt x="11539963" y="1918070"/>
                  <a:pt x="11535845" y="1827518"/>
                  <a:pt x="11548195" y="1736964"/>
                </a:cubicBezTo>
                <a:cubicBezTo>
                  <a:pt x="11552308" y="1695804"/>
                  <a:pt x="11585238" y="1658757"/>
                  <a:pt x="11609938" y="1609365"/>
                </a:cubicBezTo>
                <a:cubicBezTo>
                  <a:pt x="11651098" y="1662877"/>
                  <a:pt x="11692258" y="1699919"/>
                  <a:pt x="11688140" y="1765774"/>
                </a:cubicBezTo>
                <a:cubicBezTo>
                  <a:pt x="11684022" y="1868678"/>
                  <a:pt x="11688140" y="1971575"/>
                  <a:pt x="11688140" y="2082711"/>
                </a:cubicBezTo>
                <a:cubicBezTo>
                  <a:pt x="11774579" y="2082711"/>
                  <a:pt x="11865126" y="2062129"/>
                  <a:pt x="11910406" y="2148567"/>
                </a:cubicBezTo>
                <a:cubicBezTo>
                  <a:pt x="11935101" y="2140336"/>
                  <a:pt x="11959798" y="2132104"/>
                  <a:pt x="11988608" y="2119754"/>
                </a:cubicBezTo>
                <a:cubicBezTo>
                  <a:pt x="11988608" y="2134161"/>
                  <a:pt x="11989637" y="2145479"/>
                  <a:pt x="11991181" y="2153197"/>
                </a:cubicBezTo>
                <a:lnTo>
                  <a:pt x="11993908" y="2158900"/>
                </a:lnTo>
                <a:lnTo>
                  <a:pt x="11993908" y="2156799"/>
                </a:lnTo>
                <a:cubicBezTo>
                  <a:pt x="11993908" y="2144454"/>
                  <a:pt x="11998023" y="2127989"/>
                  <a:pt x="11998023" y="2115639"/>
                </a:cubicBezTo>
                <a:lnTo>
                  <a:pt x="12010373" y="2115639"/>
                </a:lnTo>
                <a:cubicBezTo>
                  <a:pt x="12010373" y="2140334"/>
                  <a:pt x="12014490" y="2160917"/>
                  <a:pt x="12014490" y="2185614"/>
                </a:cubicBezTo>
                <a:cubicBezTo>
                  <a:pt x="12067997" y="2185614"/>
                  <a:pt x="12047415" y="2230888"/>
                  <a:pt x="12055650" y="2259703"/>
                </a:cubicBezTo>
                <a:cubicBezTo>
                  <a:pt x="12072110" y="2263816"/>
                  <a:pt x="12088575" y="2263816"/>
                  <a:pt x="12109157" y="2267933"/>
                </a:cubicBezTo>
                <a:cubicBezTo>
                  <a:pt x="12117389" y="2370833"/>
                  <a:pt x="12129735" y="2477849"/>
                  <a:pt x="12137972" y="2580753"/>
                </a:cubicBezTo>
                <a:lnTo>
                  <a:pt x="12150317" y="2580753"/>
                </a:lnTo>
                <a:cubicBezTo>
                  <a:pt x="12162664" y="2527242"/>
                  <a:pt x="12158549" y="2469617"/>
                  <a:pt x="12179132" y="2411992"/>
                </a:cubicBezTo>
                <a:cubicBezTo>
                  <a:pt x="12207942" y="2337905"/>
                  <a:pt x="12199709" y="2247351"/>
                  <a:pt x="12207942" y="2160917"/>
                </a:cubicBezTo>
                <a:lnTo>
                  <a:pt x="12216174" y="2152686"/>
                </a:lnTo>
                <a:lnTo>
                  <a:pt x="12331423" y="2152686"/>
                </a:lnTo>
                <a:lnTo>
                  <a:pt x="12331423" y="2317327"/>
                </a:lnTo>
                <a:cubicBezTo>
                  <a:pt x="12389048" y="2317327"/>
                  <a:pt x="12446672" y="2329673"/>
                  <a:pt x="12496064" y="2313208"/>
                </a:cubicBezTo>
                <a:cubicBezTo>
                  <a:pt x="12524874" y="2300863"/>
                  <a:pt x="12537224" y="2247351"/>
                  <a:pt x="12557802" y="2210310"/>
                </a:cubicBezTo>
                <a:cubicBezTo>
                  <a:pt x="12557802" y="2210310"/>
                  <a:pt x="12561920" y="2210310"/>
                  <a:pt x="12566034" y="2206191"/>
                </a:cubicBezTo>
                <a:cubicBezTo>
                  <a:pt x="12574267" y="2226773"/>
                  <a:pt x="12586617" y="2247351"/>
                  <a:pt x="12598962" y="2267933"/>
                </a:cubicBezTo>
                <a:cubicBezTo>
                  <a:pt x="12603081" y="2263816"/>
                  <a:pt x="12603081" y="2263816"/>
                  <a:pt x="12607194" y="2263816"/>
                </a:cubicBezTo>
                <a:lnTo>
                  <a:pt x="12607194" y="1461193"/>
                </a:lnTo>
                <a:cubicBezTo>
                  <a:pt x="12705979" y="1399449"/>
                  <a:pt x="12656586" y="1304784"/>
                  <a:pt x="12677169" y="1230695"/>
                </a:cubicBezTo>
                <a:lnTo>
                  <a:pt x="12920017" y="1230695"/>
                </a:lnTo>
                <a:cubicBezTo>
                  <a:pt x="12932362" y="1317129"/>
                  <a:pt x="12944709" y="1403568"/>
                  <a:pt x="12948827" y="1490003"/>
                </a:cubicBezTo>
                <a:cubicBezTo>
                  <a:pt x="12952941" y="1629947"/>
                  <a:pt x="12948827" y="1769892"/>
                  <a:pt x="12948827" y="1909838"/>
                </a:cubicBezTo>
                <a:lnTo>
                  <a:pt x="12948827" y="1975695"/>
                </a:lnTo>
                <a:cubicBezTo>
                  <a:pt x="12957059" y="1975695"/>
                  <a:pt x="12961177" y="1979812"/>
                  <a:pt x="12969405" y="1979812"/>
                </a:cubicBezTo>
                <a:cubicBezTo>
                  <a:pt x="12977637" y="1955115"/>
                  <a:pt x="12989987" y="1934533"/>
                  <a:pt x="12989987" y="1913955"/>
                </a:cubicBezTo>
                <a:lnTo>
                  <a:pt x="12989987" y="1469425"/>
                </a:lnTo>
                <a:lnTo>
                  <a:pt x="13064076" y="1395336"/>
                </a:lnTo>
                <a:lnTo>
                  <a:pt x="13146396" y="1395336"/>
                </a:lnTo>
                <a:lnTo>
                  <a:pt x="13146396" y="1111328"/>
                </a:lnTo>
                <a:cubicBezTo>
                  <a:pt x="13171093" y="1107213"/>
                  <a:pt x="13195788" y="1103096"/>
                  <a:pt x="13216366" y="1103096"/>
                </a:cubicBezTo>
                <a:cubicBezTo>
                  <a:pt x="13220485" y="1082518"/>
                  <a:pt x="13224598" y="1066053"/>
                  <a:pt x="13228716" y="1041358"/>
                </a:cubicBezTo>
                <a:lnTo>
                  <a:pt x="13368662" y="1041358"/>
                </a:lnTo>
                <a:lnTo>
                  <a:pt x="13368662" y="687379"/>
                </a:lnTo>
                <a:lnTo>
                  <a:pt x="13483911" y="687379"/>
                </a:lnTo>
                <a:lnTo>
                  <a:pt x="13483911" y="617404"/>
                </a:lnTo>
                <a:cubicBezTo>
                  <a:pt x="13483911" y="452763"/>
                  <a:pt x="13488024" y="292241"/>
                  <a:pt x="13483911" y="131714"/>
                </a:cubicBezTo>
                <a:cubicBezTo>
                  <a:pt x="13483911" y="90552"/>
                  <a:pt x="13492142" y="69975"/>
                  <a:pt x="13541534" y="74089"/>
                </a:cubicBezTo>
                <a:cubicBezTo>
                  <a:pt x="13590928" y="78207"/>
                  <a:pt x="13636201" y="78207"/>
                  <a:pt x="13685593" y="74089"/>
                </a:cubicBezTo>
                <a:cubicBezTo>
                  <a:pt x="13702062" y="74089"/>
                  <a:pt x="13722640" y="61742"/>
                  <a:pt x="13730872" y="49392"/>
                </a:cubicBezTo>
                <a:cubicBezTo>
                  <a:pt x="13734985" y="37047"/>
                  <a:pt x="13739104" y="16465"/>
                  <a:pt x="13739104" y="0"/>
                </a:cubicBezTo>
                <a:close/>
              </a:path>
            </a:pathLst>
          </a:custGeom>
          <a:solidFill>
            <a:schemeClr val="bg1"/>
          </a:solidFill>
          <a:ln w="9525" cap="flat">
            <a:noFill/>
            <a:prstDash val="solid"/>
            <a:miter/>
          </a:ln>
          <a:effectLst>
            <a:outerShdw blurRad="50800" dist="38100" dir="16200000" rotWithShape="0">
              <a:schemeClr val="accent4">
                <a:lumMod val="50000"/>
                <a:alpha val="40000"/>
              </a:schemeClr>
            </a:outerShdw>
          </a:effectLst>
        </p:spPr>
        <p:txBody>
          <a:bodyPr wrap="square" rtlCol="0" anchor="ctr">
            <a:noAutofit/>
          </a:bodyPr>
          <a:lstStyle/>
          <a:p>
            <a:endParaRPr lang="en-US" dirty="0"/>
          </a:p>
        </p:txBody>
      </p:sp>
      <p:sp>
        <p:nvSpPr>
          <p:cNvPr id="251" name="Rectangle 250"/>
          <p:cNvSpPr/>
          <p:nvPr/>
        </p:nvSpPr>
        <p:spPr>
          <a:xfrm>
            <a:off x="1096459" y="2106415"/>
            <a:ext cx="10018581" cy="1200329"/>
          </a:xfrm>
          <a:prstGeom prst="rect">
            <a:avLst/>
          </a:prstGeom>
        </p:spPr>
        <p:txBody>
          <a:bodyPr wrap="square">
            <a:spAutoFit/>
          </a:bodyPr>
          <a:lstStyle/>
          <a:p>
            <a:pPr algn="ctr"/>
            <a:r>
              <a:rPr lang="en-US" sz="3600" dirty="0" smtClean="0">
                <a:latin typeface="Gill Sans Ultra Bold" pitchFamily="34" charset="0"/>
              </a:rPr>
              <a:t>Institutional and Regulatory Pushes for ESG Inclusion</a:t>
            </a:r>
            <a:endParaRPr lang="id-ID" sz="3600" dirty="0">
              <a:latin typeface="Gill Sans Ultra Bold" pitchFamily="34" charset="0"/>
            </a:endParaRPr>
          </a:p>
        </p:txBody>
      </p:sp>
      <p:pic>
        <p:nvPicPr>
          <p:cNvPr id="252"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253" name="Picture 252"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Tree>
    <p:extLst>
      <p:ext uri="{BB962C8B-B14F-4D97-AF65-F5344CB8AC3E}">
        <p14:creationId xmlns:p14="http://schemas.microsoft.com/office/powerpoint/2010/main" val="406383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Institutional and Regulatory Pushes for ESG Inclusion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2133600" y="3125584"/>
            <a:ext cx="9504217" cy="3170099"/>
          </a:xfrm>
          <a:prstGeom prst="rect">
            <a:avLst/>
          </a:prstGeom>
        </p:spPr>
        <p:txBody>
          <a:bodyPr wrap="square">
            <a:spAutoFit/>
          </a:bodyPr>
          <a:lstStyle/>
          <a:p>
            <a:r>
              <a:rPr lang="en-US" sz="2000" dirty="0" smtClean="0"/>
              <a:t>This shift is no longer optional—it is being mandated and incentivized globally.</a:t>
            </a:r>
            <a:endParaRPr lang="id-ID" sz="2000" dirty="0" smtClean="0"/>
          </a:p>
          <a:p>
            <a:endParaRPr lang="en-US" sz="2000" dirty="0" smtClean="0"/>
          </a:p>
          <a:p>
            <a:r>
              <a:rPr lang="en-US" sz="2000" dirty="0" smtClean="0"/>
              <a:t>Key institutional drivers:</a:t>
            </a:r>
          </a:p>
          <a:p>
            <a:pPr marL="277813" indent="-277813">
              <a:buFont typeface="Arial" pitchFamily="34" charset="0"/>
              <a:buChar char="•"/>
            </a:pPr>
            <a:r>
              <a:rPr lang="en-US" sz="2000" b="1" dirty="0" smtClean="0"/>
              <a:t>International Actuarial Association (IAA)</a:t>
            </a:r>
            <a:r>
              <a:rPr lang="en-US" sz="2000" dirty="0" smtClean="0"/>
              <a:t> – promotes sustainable actuarial frameworks</a:t>
            </a:r>
          </a:p>
          <a:p>
            <a:pPr marL="277813" indent="-277813">
              <a:buFont typeface="Arial" pitchFamily="34" charset="0"/>
              <a:buChar char="•"/>
            </a:pPr>
            <a:r>
              <a:rPr lang="en-US" sz="2000" b="1" dirty="0" smtClean="0"/>
              <a:t>United Nations Principles for Sustainable Insurance (UN PSI)</a:t>
            </a:r>
            <a:endParaRPr lang="en-US" sz="2000" dirty="0" smtClean="0"/>
          </a:p>
          <a:p>
            <a:pPr marL="277813" indent="-277813">
              <a:buFont typeface="Arial" pitchFamily="34" charset="0"/>
              <a:buChar char="•"/>
            </a:pPr>
            <a:r>
              <a:rPr lang="en-US" sz="2000" b="1" dirty="0" smtClean="0"/>
              <a:t>Task Force on Climate-related Financial Disclosures (TCFD)</a:t>
            </a:r>
            <a:endParaRPr lang="id-ID" sz="2000" b="1" dirty="0" smtClean="0"/>
          </a:p>
          <a:p>
            <a:endParaRPr lang="en-US" sz="2000" dirty="0" smtClean="0"/>
          </a:p>
          <a:p>
            <a:r>
              <a:rPr lang="en-US" sz="2000" dirty="0" smtClean="0"/>
              <a:t>Actuaries must respond by embedding ESG into models and reports to maintain professional and legal relevance.</a:t>
            </a:r>
            <a:endParaRPr lang="en-US" sz="2000" dirty="0"/>
          </a:p>
        </p:txBody>
      </p:sp>
      <p:sp>
        <p:nvSpPr>
          <p:cNvPr id="10" name="Rectangle 9"/>
          <p:cNvSpPr/>
          <p:nvPr/>
        </p:nvSpPr>
        <p:spPr>
          <a:xfrm>
            <a:off x="415636" y="1609544"/>
            <a:ext cx="8839200" cy="461665"/>
          </a:xfrm>
          <a:prstGeom prst="rect">
            <a:avLst/>
          </a:prstGeom>
        </p:spPr>
        <p:txBody>
          <a:bodyPr wrap="square">
            <a:spAutoFit/>
          </a:bodyPr>
          <a:lstStyle/>
          <a:p>
            <a:r>
              <a:rPr lang="en-US" sz="2400" b="1" dirty="0" smtClean="0"/>
              <a:t>ESG Inclusion – Institutional and Regulatory Momentum</a:t>
            </a:r>
          </a:p>
        </p:txBody>
      </p:sp>
      <p:sp>
        <p:nvSpPr>
          <p:cNvPr id="11" name="Rectangle 10"/>
          <p:cNvSpPr/>
          <p:nvPr/>
        </p:nvSpPr>
        <p:spPr>
          <a:xfrm>
            <a:off x="443344" y="2302317"/>
            <a:ext cx="11360727" cy="646331"/>
          </a:xfrm>
          <a:prstGeom prst="rect">
            <a:avLst/>
          </a:prstGeom>
        </p:spPr>
        <p:txBody>
          <a:bodyPr wrap="square">
            <a:spAutoFit/>
          </a:bodyPr>
          <a:lstStyle/>
          <a:p>
            <a:r>
              <a:rPr lang="en-US" dirty="0" smtClean="0"/>
              <a:t>There is growing pressure from institutions and regulators to integrate ESG (Environmental, Social, Governance) factors into actuarial work</a:t>
            </a:r>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Institutional and Regulatory Pushes for ESG Inclusion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2105892" y="3186545"/>
            <a:ext cx="9393380" cy="1631216"/>
          </a:xfrm>
          <a:prstGeom prst="rect">
            <a:avLst/>
          </a:prstGeom>
        </p:spPr>
        <p:txBody>
          <a:bodyPr wrap="square">
            <a:spAutoFit/>
          </a:bodyPr>
          <a:lstStyle/>
          <a:p>
            <a:r>
              <a:rPr lang="en-US" sz="2000" b="1" dirty="0" smtClean="0"/>
              <a:t>Examples include:</a:t>
            </a:r>
          </a:p>
          <a:p>
            <a:pPr marL="277813" indent="-277813">
              <a:buFont typeface="Arial" pitchFamily="34" charset="0"/>
              <a:buChar char="•"/>
            </a:pPr>
            <a:r>
              <a:rPr lang="en-US" sz="2000" b="1" dirty="0" smtClean="0"/>
              <a:t>EU Sustainable Finance Disclosure Regulation (SFDR)</a:t>
            </a:r>
            <a:endParaRPr lang="en-US" sz="2000" dirty="0" smtClean="0"/>
          </a:p>
          <a:p>
            <a:pPr marL="277813" indent="-277813">
              <a:buFont typeface="Arial" pitchFamily="34" charset="0"/>
              <a:buChar char="•"/>
            </a:pPr>
            <a:r>
              <a:rPr lang="en-US" sz="2000" b="1" dirty="0" smtClean="0"/>
              <a:t>Corporate Sustainability Reporting Directive (CSRD)</a:t>
            </a:r>
            <a:endParaRPr lang="en-US" sz="2000" dirty="0" smtClean="0"/>
          </a:p>
          <a:p>
            <a:pPr marL="277813" indent="-277813">
              <a:buFont typeface="Arial" pitchFamily="34" charset="0"/>
              <a:buChar char="•"/>
            </a:pPr>
            <a:r>
              <a:rPr lang="en-US" sz="2000" b="1" dirty="0" smtClean="0"/>
              <a:t>UK Prudential Regulation Authority (PRA)</a:t>
            </a:r>
            <a:r>
              <a:rPr lang="en-US" sz="2000" dirty="0" smtClean="0"/>
              <a:t> – stress testing for climate risks</a:t>
            </a:r>
          </a:p>
          <a:p>
            <a:pPr marL="277813" indent="-277813">
              <a:buFont typeface="Arial" pitchFamily="34" charset="0"/>
              <a:buChar char="•"/>
            </a:pPr>
            <a:r>
              <a:rPr lang="en-US" sz="2000" b="1" dirty="0" smtClean="0"/>
              <a:t>Insurance Core Principles (ICPs)</a:t>
            </a:r>
            <a:r>
              <a:rPr lang="en-US" sz="2000" dirty="0" smtClean="0"/>
              <a:t> from IAIS</a:t>
            </a:r>
          </a:p>
        </p:txBody>
      </p:sp>
      <p:sp>
        <p:nvSpPr>
          <p:cNvPr id="10" name="Rectangle 9"/>
          <p:cNvSpPr/>
          <p:nvPr/>
        </p:nvSpPr>
        <p:spPr>
          <a:xfrm>
            <a:off x="501131" y="1637207"/>
            <a:ext cx="8863901" cy="523220"/>
          </a:xfrm>
          <a:prstGeom prst="rect">
            <a:avLst/>
          </a:prstGeom>
        </p:spPr>
        <p:txBody>
          <a:bodyPr wrap="none">
            <a:spAutoFit/>
          </a:bodyPr>
          <a:lstStyle/>
          <a:p>
            <a:r>
              <a:rPr lang="en-US" sz="2800" b="1" dirty="0" smtClean="0"/>
              <a:t>Regulatory Evolution – A New Compliance Frontier</a:t>
            </a:r>
          </a:p>
        </p:txBody>
      </p:sp>
      <p:sp>
        <p:nvSpPr>
          <p:cNvPr id="11" name="Rectangle 10"/>
          <p:cNvSpPr/>
          <p:nvPr/>
        </p:nvSpPr>
        <p:spPr>
          <a:xfrm>
            <a:off x="609600" y="2219145"/>
            <a:ext cx="10917382" cy="369332"/>
          </a:xfrm>
          <a:prstGeom prst="rect">
            <a:avLst/>
          </a:prstGeom>
        </p:spPr>
        <p:txBody>
          <a:bodyPr wrap="square">
            <a:spAutoFit/>
          </a:bodyPr>
          <a:lstStyle/>
          <a:p>
            <a:r>
              <a:rPr lang="en-US" dirty="0" smtClean="0"/>
              <a:t>Regulatory frameworks now require ESG considerations in financial and actuarial reporting.</a:t>
            </a:r>
          </a:p>
        </p:txBody>
      </p:sp>
      <p:sp>
        <p:nvSpPr>
          <p:cNvPr id="12" name="Rectangle 11"/>
          <p:cNvSpPr/>
          <p:nvPr/>
        </p:nvSpPr>
        <p:spPr>
          <a:xfrm>
            <a:off x="831272" y="5294945"/>
            <a:ext cx="10889673" cy="1015663"/>
          </a:xfrm>
          <a:prstGeom prst="rect">
            <a:avLst/>
          </a:prstGeom>
          <a:solidFill>
            <a:schemeClr val="accent4">
              <a:lumMod val="20000"/>
              <a:lumOff val="80000"/>
            </a:schemeClr>
          </a:solidFill>
        </p:spPr>
        <p:txBody>
          <a:bodyPr wrap="square">
            <a:spAutoFit/>
          </a:bodyPr>
          <a:lstStyle/>
          <a:p>
            <a:r>
              <a:rPr lang="en-US" sz="2000" dirty="0" smtClean="0"/>
              <a:t>Implication:</a:t>
            </a:r>
            <a:br>
              <a:rPr lang="en-US" sz="2000" dirty="0" smtClean="0"/>
            </a:br>
            <a:r>
              <a:rPr lang="en-US" sz="2000" dirty="0" smtClean="0"/>
              <a:t>Actuaries must evolve to interpret and implement these rules in risk </a:t>
            </a:r>
            <a:r>
              <a:rPr lang="en-US" sz="2000" dirty="0" err="1" smtClean="0"/>
              <a:t>modelling</a:t>
            </a:r>
            <a:r>
              <a:rPr lang="en-US" sz="2000" dirty="0" smtClean="0"/>
              <a:t>, valuation, and solvency calculations.</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Institutional and Regulatory Pushes for ESG Inclusion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graphicFrame>
        <p:nvGraphicFramePr>
          <p:cNvPr id="10" name="Diagram 9"/>
          <p:cNvGraphicFramePr/>
          <p:nvPr/>
        </p:nvGraphicFramePr>
        <p:xfrm>
          <a:off x="554183" y="1717965"/>
          <a:ext cx="8562108" cy="4420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p:cNvPicPr>
            <a:picLocks noChangeAspect="1" noChangeArrowheads="1"/>
          </p:cNvPicPr>
          <p:nvPr/>
        </p:nvPicPr>
        <p:blipFill>
          <a:blip r:embed="rId9"/>
          <a:srcRect/>
          <a:stretch>
            <a:fillRect/>
          </a:stretch>
        </p:blipFill>
        <p:spPr bwMode="auto">
          <a:xfrm>
            <a:off x="9401608" y="2648001"/>
            <a:ext cx="2651847" cy="2461295"/>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Institutional and Regulatory Pushes for ESG Inclusion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692726" y="3300304"/>
            <a:ext cx="10945091" cy="2862322"/>
          </a:xfrm>
          <a:prstGeom prst="rect">
            <a:avLst/>
          </a:prstGeom>
        </p:spPr>
        <p:txBody>
          <a:bodyPr wrap="square">
            <a:spAutoFit/>
          </a:bodyPr>
          <a:lstStyle/>
          <a:p>
            <a:r>
              <a:rPr lang="en-US" sz="2000" dirty="0" smtClean="0"/>
              <a:t>Examples:</a:t>
            </a:r>
          </a:p>
          <a:p>
            <a:pPr marL="277813" indent="-277813">
              <a:buFont typeface="Arial" pitchFamily="34" charset="0"/>
              <a:buChar char="•"/>
            </a:pPr>
            <a:r>
              <a:rPr lang="en-US" sz="2000" b="1" dirty="0" smtClean="0"/>
              <a:t>UNEP FI and IAA</a:t>
            </a:r>
            <a:r>
              <a:rPr lang="en-US" sz="2000" dirty="0" smtClean="0"/>
              <a:t>: Collaborate to guide insurers on climate risk </a:t>
            </a:r>
            <a:r>
              <a:rPr lang="en-US" sz="2000" dirty="0" err="1" smtClean="0"/>
              <a:t>modelling</a:t>
            </a:r>
            <a:endParaRPr lang="en-US" sz="2000" dirty="0" smtClean="0"/>
          </a:p>
          <a:p>
            <a:pPr marL="277813" indent="-277813">
              <a:buFont typeface="Arial" pitchFamily="34" charset="0"/>
              <a:buChar char="•"/>
            </a:pPr>
            <a:r>
              <a:rPr lang="en-US" sz="2000" b="1" dirty="0" smtClean="0"/>
              <a:t>OECD and ISSB</a:t>
            </a:r>
            <a:r>
              <a:rPr lang="en-US" sz="2000" dirty="0" smtClean="0"/>
              <a:t>: Develop ESG reporting standards</a:t>
            </a:r>
          </a:p>
          <a:p>
            <a:pPr marL="277813" indent="-277813">
              <a:buFont typeface="Arial" pitchFamily="34" charset="0"/>
              <a:buChar char="•"/>
            </a:pPr>
            <a:r>
              <a:rPr lang="en-US" sz="2000" b="1" dirty="0" smtClean="0"/>
              <a:t>Local actuarial associations</a:t>
            </a:r>
            <a:r>
              <a:rPr lang="en-US" sz="2000" dirty="0" smtClean="0"/>
              <a:t>: Revising syllabi to include sustainability and ethics</a:t>
            </a:r>
          </a:p>
          <a:p>
            <a:endParaRPr lang="id-ID" sz="2000" dirty="0" smtClean="0"/>
          </a:p>
          <a:p>
            <a:endParaRPr lang="id-ID" sz="2000" dirty="0" smtClean="0"/>
          </a:p>
          <a:p>
            <a:pPr algn="r"/>
            <a:r>
              <a:rPr lang="en-US" sz="2000" dirty="0" smtClean="0"/>
              <a:t>This collaboration empowers actuaries to:</a:t>
            </a:r>
          </a:p>
          <a:p>
            <a:pPr marL="277813" indent="-277813" algn="r">
              <a:buFont typeface="Arial" pitchFamily="34" charset="0"/>
              <a:buChar char="•"/>
            </a:pPr>
            <a:r>
              <a:rPr lang="en-US" sz="2000" dirty="0" smtClean="0"/>
              <a:t>Build credibility in ESG-sensitive sectors</a:t>
            </a:r>
          </a:p>
          <a:p>
            <a:pPr marL="277813" indent="-277813" algn="r">
              <a:buFont typeface="Arial" pitchFamily="34" charset="0"/>
              <a:buChar char="•"/>
            </a:pPr>
            <a:r>
              <a:rPr lang="en-US" sz="2000" dirty="0" smtClean="0"/>
              <a:t>Shape the future of sustainable finance</a:t>
            </a:r>
            <a:endParaRPr lang="en-US" sz="2000" dirty="0"/>
          </a:p>
        </p:txBody>
      </p:sp>
      <p:sp>
        <p:nvSpPr>
          <p:cNvPr id="10" name="Rectangle 9"/>
          <p:cNvSpPr/>
          <p:nvPr/>
        </p:nvSpPr>
        <p:spPr>
          <a:xfrm>
            <a:off x="332509" y="1720380"/>
            <a:ext cx="10557164" cy="954107"/>
          </a:xfrm>
          <a:prstGeom prst="rect">
            <a:avLst/>
          </a:prstGeom>
        </p:spPr>
        <p:txBody>
          <a:bodyPr wrap="square">
            <a:spAutoFit/>
          </a:bodyPr>
          <a:lstStyle/>
          <a:p>
            <a:r>
              <a:rPr lang="en-US" sz="2800" b="1" dirty="0" smtClean="0"/>
              <a:t>Institutional Collaboration – Enabling Actuarial Transformation</a:t>
            </a:r>
          </a:p>
        </p:txBody>
      </p:sp>
      <p:sp>
        <p:nvSpPr>
          <p:cNvPr id="11" name="Rectangle 10"/>
          <p:cNvSpPr/>
          <p:nvPr/>
        </p:nvSpPr>
        <p:spPr>
          <a:xfrm>
            <a:off x="443344" y="2690200"/>
            <a:ext cx="11139055" cy="369332"/>
          </a:xfrm>
          <a:prstGeom prst="rect">
            <a:avLst/>
          </a:prstGeom>
        </p:spPr>
        <p:txBody>
          <a:bodyPr wrap="square">
            <a:spAutoFit/>
          </a:bodyPr>
          <a:lstStyle/>
          <a:p>
            <a:r>
              <a:rPr lang="en-US" dirty="0" smtClean="0"/>
              <a:t>Global institutions are partnering with the actuarial profession to embed ESG thinking.</a:t>
            </a:r>
          </a:p>
        </p:txBody>
      </p:sp>
      <p:pic>
        <p:nvPicPr>
          <p:cNvPr id="8194" name="Picture 2"/>
          <p:cNvPicPr>
            <a:picLocks noChangeAspect="1" noChangeArrowheads="1"/>
          </p:cNvPicPr>
          <p:nvPr/>
        </p:nvPicPr>
        <p:blipFill>
          <a:blip r:embed="rId4"/>
          <a:srcRect/>
          <a:stretch>
            <a:fillRect/>
          </a:stretch>
        </p:blipFill>
        <p:spPr bwMode="auto">
          <a:xfrm>
            <a:off x="2244436" y="4885832"/>
            <a:ext cx="2028825" cy="1778205"/>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Freeform: Shape 364">
            <a:extLst>
              <a:ext uri="{FF2B5EF4-FFF2-40B4-BE49-F238E27FC236}">
                <a16:creationId xmlns:a16="http://schemas.microsoft.com/office/drawing/2014/main" id="{C93669E2-5C7A-4DD7-8325-FBE096577AEF}"/>
              </a:ext>
            </a:extLst>
          </p:cNvPr>
          <p:cNvSpPr/>
          <p:nvPr/>
        </p:nvSpPr>
        <p:spPr>
          <a:xfrm>
            <a:off x="-4550" y="4252248"/>
            <a:ext cx="12196550" cy="2858762"/>
          </a:xfrm>
          <a:custGeom>
            <a:avLst/>
            <a:gdLst>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292444 w 18982931"/>
              <a:gd name="connsiteY4" fmla="*/ 4309270 h 4449429"/>
              <a:gd name="connsiteX5" fmla="*/ 16292444 w 18982931"/>
              <a:gd name="connsiteY5" fmla="*/ 4366104 h 4449429"/>
              <a:gd name="connsiteX6" fmla="*/ 16349278 w 18982931"/>
              <a:gd name="connsiteY6" fmla="*/ 4366104 h 4449429"/>
              <a:gd name="connsiteX7" fmla="*/ 16349278 w 18982931"/>
              <a:gd name="connsiteY7" fmla="*/ 4309270 h 4449429"/>
              <a:gd name="connsiteX8" fmla="*/ 16180390 w 18982931"/>
              <a:gd name="connsiteY8" fmla="*/ 4309270 h 4449429"/>
              <a:gd name="connsiteX9" fmla="*/ 16180390 w 18982931"/>
              <a:gd name="connsiteY9" fmla="*/ 4366104 h 4449429"/>
              <a:gd name="connsiteX10" fmla="*/ 16237224 w 18982931"/>
              <a:gd name="connsiteY10" fmla="*/ 4366104 h 4449429"/>
              <a:gd name="connsiteX11" fmla="*/ 16237224 w 18982931"/>
              <a:gd name="connsiteY11" fmla="*/ 4309270 h 4449429"/>
              <a:gd name="connsiteX12" fmla="*/ 2813944 w 18982931"/>
              <a:gd name="connsiteY12" fmla="*/ 4309269 h 4449429"/>
              <a:gd name="connsiteX13" fmla="*/ 2813944 w 18982931"/>
              <a:gd name="connsiteY13" fmla="*/ 4366102 h 4449429"/>
              <a:gd name="connsiteX14" fmla="*/ 2870780 w 18982931"/>
              <a:gd name="connsiteY14" fmla="*/ 4366102 h 4449429"/>
              <a:gd name="connsiteX15" fmla="*/ 2870780 w 18982931"/>
              <a:gd name="connsiteY15" fmla="*/ 4309269 h 4449429"/>
              <a:gd name="connsiteX16" fmla="*/ 2701890 w 18982931"/>
              <a:gd name="connsiteY16" fmla="*/ 4309269 h 4449429"/>
              <a:gd name="connsiteX17" fmla="*/ 2701890 w 18982931"/>
              <a:gd name="connsiteY17" fmla="*/ 4366102 h 4449429"/>
              <a:gd name="connsiteX18" fmla="*/ 2758723 w 18982931"/>
              <a:gd name="connsiteY18" fmla="*/ 4366102 h 4449429"/>
              <a:gd name="connsiteX19" fmla="*/ 2758723 w 18982931"/>
              <a:gd name="connsiteY19" fmla="*/ 4309269 h 4449429"/>
              <a:gd name="connsiteX20" fmla="*/ 2589843 w 18982931"/>
              <a:gd name="connsiteY20" fmla="*/ 4309269 h 4449429"/>
              <a:gd name="connsiteX21" fmla="*/ 2589843 w 18982931"/>
              <a:gd name="connsiteY21" fmla="*/ 4366102 h 4449429"/>
              <a:gd name="connsiteX22" fmla="*/ 2646669 w 18982931"/>
              <a:gd name="connsiteY22" fmla="*/ 4366102 h 4449429"/>
              <a:gd name="connsiteX23" fmla="*/ 2646669 w 18982931"/>
              <a:gd name="connsiteY23" fmla="*/ 4309269 h 4449429"/>
              <a:gd name="connsiteX24" fmla="*/ 16404499 w 18982931"/>
              <a:gd name="connsiteY24" fmla="*/ 4163982 h 4449429"/>
              <a:gd name="connsiteX25" fmla="*/ 16404499 w 18982931"/>
              <a:gd name="connsiteY25" fmla="*/ 4220816 h 4449429"/>
              <a:gd name="connsiteX26" fmla="*/ 16461332 w 18982931"/>
              <a:gd name="connsiteY26" fmla="*/ 4220816 h 4449429"/>
              <a:gd name="connsiteX27" fmla="*/ 16461332 w 18982931"/>
              <a:gd name="connsiteY27" fmla="*/ 4163982 h 4449429"/>
              <a:gd name="connsiteX28" fmla="*/ 16292444 w 18982931"/>
              <a:gd name="connsiteY28" fmla="*/ 4163982 h 4449429"/>
              <a:gd name="connsiteX29" fmla="*/ 16292444 w 18982931"/>
              <a:gd name="connsiteY29" fmla="*/ 4220816 h 4449429"/>
              <a:gd name="connsiteX30" fmla="*/ 16349278 w 18982931"/>
              <a:gd name="connsiteY30" fmla="*/ 4220816 h 4449429"/>
              <a:gd name="connsiteX31" fmla="*/ 16349278 w 18982931"/>
              <a:gd name="connsiteY31" fmla="*/ 4163982 h 4449429"/>
              <a:gd name="connsiteX32" fmla="*/ 16180390 w 18982931"/>
              <a:gd name="connsiteY32" fmla="*/ 4163982 h 4449429"/>
              <a:gd name="connsiteX33" fmla="*/ 16180390 w 18982931"/>
              <a:gd name="connsiteY33" fmla="*/ 4220816 h 4449429"/>
              <a:gd name="connsiteX34" fmla="*/ 16237224 w 18982931"/>
              <a:gd name="connsiteY34" fmla="*/ 4220816 h 4449429"/>
              <a:gd name="connsiteX35" fmla="*/ 16237224 w 18982931"/>
              <a:gd name="connsiteY35" fmla="*/ 4163982 h 4449429"/>
              <a:gd name="connsiteX36" fmla="*/ 2813944 w 18982931"/>
              <a:gd name="connsiteY36" fmla="*/ 4163981 h 4449429"/>
              <a:gd name="connsiteX37" fmla="*/ 2813944 w 18982931"/>
              <a:gd name="connsiteY37" fmla="*/ 4220814 h 4449429"/>
              <a:gd name="connsiteX38" fmla="*/ 2870780 w 18982931"/>
              <a:gd name="connsiteY38" fmla="*/ 4220814 h 4449429"/>
              <a:gd name="connsiteX39" fmla="*/ 2870780 w 18982931"/>
              <a:gd name="connsiteY39" fmla="*/ 4163981 h 4449429"/>
              <a:gd name="connsiteX40" fmla="*/ 2701890 w 18982931"/>
              <a:gd name="connsiteY40" fmla="*/ 4163981 h 4449429"/>
              <a:gd name="connsiteX41" fmla="*/ 2701890 w 18982931"/>
              <a:gd name="connsiteY41" fmla="*/ 4220814 h 4449429"/>
              <a:gd name="connsiteX42" fmla="*/ 2758723 w 18982931"/>
              <a:gd name="connsiteY42" fmla="*/ 4220814 h 4449429"/>
              <a:gd name="connsiteX43" fmla="*/ 2758723 w 18982931"/>
              <a:gd name="connsiteY43" fmla="*/ 4163981 h 4449429"/>
              <a:gd name="connsiteX44" fmla="*/ 2589843 w 18982931"/>
              <a:gd name="connsiteY44" fmla="*/ 4163981 h 4449429"/>
              <a:gd name="connsiteX45" fmla="*/ 2589843 w 18982931"/>
              <a:gd name="connsiteY45" fmla="*/ 4220814 h 4449429"/>
              <a:gd name="connsiteX46" fmla="*/ 2646669 w 18982931"/>
              <a:gd name="connsiteY46" fmla="*/ 4220814 h 4449429"/>
              <a:gd name="connsiteX47" fmla="*/ 2646669 w 18982931"/>
              <a:gd name="connsiteY47" fmla="*/ 4163981 h 4449429"/>
              <a:gd name="connsiteX48" fmla="*/ 9851983 w 18982931"/>
              <a:gd name="connsiteY48" fmla="*/ 4073253 h 4449429"/>
              <a:gd name="connsiteX49" fmla="*/ 9851983 w 18982931"/>
              <a:gd name="connsiteY49" fmla="*/ 4282100 h 4449429"/>
              <a:gd name="connsiteX50" fmla="*/ 9897683 w 18982931"/>
              <a:gd name="connsiteY50" fmla="*/ 4282100 h 4449429"/>
              <a:gd name="connsiteX51" fmla="*/ 9897683 w 18982931"/>
              <a:gd name="connsiteY51" fmla="*/ 4073253 h 4449429"/>
              <a:gd name="connsiteX52" fmla="*/ 9760354 w 18982931"/>
              <a:gd name="connsiteY52" fmla="*/ 4073253 h 4449429"/>
              <a:gd name="connsiteX53" fmla="*/ 9760354 w 18982931"/>
              <a:gd name="connsiteY53" fmla="*/ 4282100 h 4449429"/>
              <a:gd name="connsiteX54" fmla="*/ 9806054 w 18982931"/>
              <a:gd name="connsiteY54" fmla="*/ 4282100 h 4449429"/>
              <a:gd name="connsiteX55" fmla="*/ 9806054 w 18982931"/>
              <a:gd name="connsiteY55" fmla="*/ 4073253 h 4449429"/>
              <a:gd name="connsiteX56" fmla="*/ 9668723 w 18982931"/>
              <a:gd name="connsiteY56" fmla="*/ 4073253 h 4449429"/>
              <a:gd name="connsiteX57" fmla="*/ 9668723 w 18982931"/>
              <a:gd name="connsiteY57" fmla="*/ 4282100 h 4449429"/>
              <a:gd name="connsiteX58" fmla="*/ 9714423 w 18982931"/>
              <a:gd name="connsiteY58" fmla="*/ 4282100 h 4449429"/>
              <a:gd name="connsiteX59" fmla="*/ 9714423 w 18982931"/>
              <a:gd name="connsiteY59" fmla="*/ 4073253 h 4449429"/>
              <a:gd name="connsiteX60" fmla="*/ 9577094 w 18982931"/>
              <a:gd name="connsiteY60" fmla="*/ 4073253 h 4449429"/>
              <a:gd name="connsiteX61" fmla="*/ 9577094 w 18982931"/>
              <a:gd name="connsiteY61" fmla="*/ 4282100 h 4449429"/>
              <a:gd name="connsiteX62" fmla="*/ 9622794 w 18982931"/>
              <a:gd name="connsiteY62" fmla="*/ 4282100 h 4449429"/>
              <a:gd name="connsiteX63" fmla="*/ 9622794 w 18982931"/>
              <a:gd name="connsiteY63" fmla="*/ 4073253 h 4449429"/>
              <a:gd name="connsiteX64" fmla="*/ 9485470 w 18982931"/>
              <a:gd name="connsiteY64" fmla="*/ 4073253 h 4449429"/>
              <a:gd name="connsiteX65" fmla="*/ 9485470 w 18982931"/>
              <a:gd name="connsiteY65" fmla="*/ 4282100 h 4449429"/>
              <a:gd name="connsiteX66" fmla="*/ 9531165 w 18982931"/>
              <a:gd name="connsiteY66" fmla="*/ 4282100 h 4449429"/>
              <a:gd name="connsiteX67" fmla="*/ 9531165 w 18982931"/>
              <a:gd name="connsiteY67" fmla="*/ 4073253 h 4449429"/>
              <a:gd name="connsiteX68" fmla="*/ 9393836 w 18982931"/>
              <a:gd name="connsiteY68" fmla="*/ 4073253 h 4449429"/>
              <a:gd name="connsiteX69" fmla="*/ 9393836 w 18982931"/>
              <a:gd name="connsiteY69" fmla="*/ 4282100 h 4449429"/>
              <a:gd name="connsiteX70" fmla="*/ 9439536 w 18982931"/>
              <a:gd name="connsiteY70" fmla="*/ 4282100 h 4449429"/>
              <a:gd name="connsiteX71" fmla="*/ 9439536 w 18982931"/>
              <a:gd name="connsiteY71" fmla="*/ 4073253 h 4449429"/>
              <a:gd name="connsiteX72" fmla="*/ 9302203 w 18982931"/>
              <a:gd name="connsiteY72" fmla="*/ 4073253 h 4449429"/>
              <a:gd name="connsiteX73" fmla="*/ 9302203 w 18982931"/>
              <a:gd name="connsiteY73" fmla="*/ 4282100 h 4449429"/>
              <a:gd name="connsiteX74" fmla="*/ 9347904 w 18982931"/>
              <a:gd name="connsiteY74" fmla="*/ 4282100 h 4449429"/>
              <a:gd name="connsiteX75" fmla="*/ 9347904 w 18982931"/>
              <a:gd name="connsiteY75" fmla="*/ 4073253 h 4449429"/>
              <a:gd name="connsiteX76" fmla="*/ 16404499 w 18982931"/>
              <a:gd name="connsiteY76" fmla="*/ 4018694 h 4449429"/>
              <a:gd name="connsiteX77" fmla="*/ 16404499 w 18982931"/>
              <a:gd name="connsiteY77" fmla="*/ 4075528 h 4449429"/>
              <a:gd name="connsiteX78" fmla="*/ 16461332 w 18982931"/>
              <a:gd name="connsiteY78" fmla="*/ 4075528 h 4449429"/>
              <a:gd name="connsiteX79" fmla="*/ 16461332 w 18982931"/>
              <a:gd name="connsiteY79" fmla="*/ 4018694 h 4449429"/>
              <a:gd name="connsiteX80" fmla="*/ 16292444 w 18982931"/>
              <a:gd name="connsiteY80" fmla="*/ 4018694 h 4449429"/>
              <a:gd name="connsiteX81" fmla="*/ 16292444 w 18982931"/>
              <a:gd name="connsiteY81" fmla="*/ 4075528 h 4449429"/>
              <a:gd name="connsiteX82" fmla="*/ 16349278 w 18982931"/>
              <a:gd name="connsiteY82" fmla="*/ 4075528 h 4449429"/>
              <a:gd name="connsiteX83" fmla="*/ 16349278 w 18982931"/>
              <a:gd name="connsiteY83" fmla="*/ 4018694 h 4449429"/>
              <a:gd name="connsiteX84" fmla="*/ 16180390 w 18982931"/>
              <a:gd name="connsiteY84" fmla="*/ 4018694 h 4449429"/>
              <a:gd name="connsiteX85" fmla="*/ 16180390 w 18982931"/>
              <a:gd name="connsiteY85" fmla="*/ 4075528 h 4449429"/>
              <a:gd name="connsiteX86" fmla="*/ 16237224 w 18982931"/>
              <a:gd name="connsiteY86" fmla="*/ 4075528 h 4449429"/>
              <a:gd name="connsiteX87" fmla="*/ 16237224 w 18982931"/>
              <a:gd name="connsiteY87" fmla="*/ 4018694 h 4449429"/>
              <a:gd name="connsiteX88" fmla="*/ 2813944 w 18982931"/>
              <a:gd name="connsiteY88" fmla="*/ 4018692 h 4449429"/>
              <a:gd name="connsiteX89" fmla="*/ 2813944 w 18982931"/>
              <a:gd name="connsiteY89" fmla="*/ 4075526 h 4449429"/>
              <a:gd name="connsiteX90" fmla="*/ 2870780 w 18982931"/>
              <a:gd name="connsiteY90" fmla="*/ 4075526 h 4449429"/>
              <a:gd name="connsiteX91" fmla="*/ 2870780 w 18982931"/>
              <a:gd name="connsiteY91" fmla="*/ 4018692 h 4449429"/>
              <a:gd name="connsiteX92" fmla="*/ 2701890 w 18982931"/>
              <a:gd name="connsiteY92" fmla="*/ 4018692 h 4449429"/>
              <a:gd name="connsiteX93" fmla="*/ 2701890 w 18982931"/>
              <a:gd name="connsiteY93" fmla="*/ 4075526 h 4449429"/>
              <a:gd name="connsiteX94" fmla="*/ 2758723 w 18982931"/>
              <a:gd name="connsiteY94" fmla="*/ 4075526 h 4449429"/>
              <a:gd name="connsiteX95" fmla="*/ 2758723 w 18982931"/>
              <a:gd name="connsiteY95" fmla="*/ 4018692 h 4449429"/>
              <a:gd name="connsiteX96" fmla="*/ 2589843 w 18982931"/>
              <a:gd name="connsiteY96" fmla="*/ 4018692 h 4449429"/>
              <a:gd name="connsiteX97" fmla="*/ 2589843 w 18982931"/>
              <a:gd name="connsiteY97" fmla="*/ 4075526 h 4449429"/>
              <a:gd name="connsiteX98" fmla="*/ 2646669 w 18982931"/>
              <a:gd name="connsiteY98" fmla="*/ 4075526 h 4449429"/>
              <a:gd name="connsiteX99" fmla="*/ 2646669 w 18982931"/>
              <a:gd name="connsiteY99" fmla="*/ 4018692 h 4449429"/>
              <a:gd name="connsiteX100" fmla="*/ 16404499 w 18982931"/>
              <a:gd name="connsiteY100" fmla="*/ 3873406 h 4449429"/>
              <a:gd name="connsiteX101" fmla="*/ 16404499 w 18982931"/>
              <a:gd name="connsiteY101" fmla="*/ 3930240 h 4449429"/>
              <a:gd name="connsiteX102" fmla="*/ 16461332 w 18982931"/>
              <a:gd name="connsiteY102" fmla="*/ 3930240 h 4449429"/>
              <a:gd name="connsiteX103" fmla="*/ 16461332 w 18982931"/>
              <a:gd name="connsiteY103" fmla="*/ 3873406 h 4449429"/>
              <a:gd name="connsiteX104" fmla="*/ 16292444 w 18982931"/>
              <a:gd name="connsiteY104" fmla="*/ 3873406 h 4449429"/>
              <a:gd name="connsiteX105" fmla="*/ 16292444 w 18982931"/>
              <a:gd name="connsiteY105" fmla="*/ 3930240 h 4449429"/>
              <a:gd name="connsiteX106" fmla="*/ 16349278 w 18982931"/>
              <a:gd name="connsiteY106" fmla="*/ 3930240 h 4449429"/>
              <a:gd name="connsiteX107" fmla="*/ 16349278 w 18982931"/>
              <a:gd name="connsiteY107" fmla="*/ 3873406 h 4449429"/>
              <a:gd name="connsiteX108" fmla="*/ 16180390 w 18982931"/>
              <a:gd name="connsiteY108" fmla="*/ 3873406 h 4449429"/>
              <a:gd name="connsiteX109" fmla="*/ 16180390 w 18982931"/>
              <a:gd name="connsiteY109" fmla="*/ 3930240 h 4449429"/>
              <a:gd name="connsiteX110" fmla="*/ 16237224 w 18982931"/>
              <a:gd name="connsiteY110" fmla="*/ 3930240 h 4449429"/>
              <a:gd name="connsiteX111" fmla="*/ 16237224 w 18982931"/>
              <a:gd name="connsiteY111" fmla="*/ 3873406 h 4449429"/>
              <a:gd name="connsiteX112" fmla="*/ 2813944 w 18982931"/>
              <a:gd name="connsiteY112" fmla="*/ 3873404 h 4449429"/>
              <a:gd name="connsiteX113" fmla="*/ 2813944 w 18982931"/>
              <a:gd name="connsiteY113" fmla="*/ 3930238 h 4449429"/>
              <a:gd name="connsiteX114" fmla="*/ 2870780 w 18982931"/>
              <a:gd name="connsiteY114" fmla="*/ 3930238 h 4449429"/>
              <a:gd name="connsiteX115" fmla="*/ 2870780 w 18982931"/>
              <a:gd name="connsiteY115" fmla="*/ 3873404 h 4449429"/>
              <a:gd name="connsiteX116" fmla="*/ 2701890 w 18982931"/>
              <a:gd name="connsiteY116" fmla="*/ 3873404 h 4449429"/>
              <a:gd name="connsiteX117" fmla="*/ 2701890 w 18982931"/>
              <a:gd name="connsiteY117" fmla="*/ 3930238 h 4449429"/>
              <a:gd name="connsiteX118" fmla="*/ 2758723 w 18982931"/>
              <a:gd name="connsiteY118" fmla="*/ 3930238 h 4449429"/>
              <a:gd name="connsiteX119" fmla="*/ 2758723 w 18982931"/>
              <a:gd name="connsiteY119" fmla="*/ 3873404 h 4449429"/>
              <a:gd name="connsiteX120" fmla="*/ 2589843 w 18982931"/>
              <a:gd name="connsiteY120" fmla="*/ 3873404 h 4449429"/>
              <a:gd name="connsiteX121" fmla="*/ 2589843 w 18982931"/>
              <a:gd name="connsiteY121" fmla="*/ 3930238 h 4449429"/>
              <a:gd name="connsiteX122" fmla="*/ 2646669 w 18982931"/>
              <a:gd name="connsiteY122" fmla="*/ 3930238 h 4449429"/>
              <a:gd name="connsiteX123" fmla="*/ 2646669 w 18982931"/>
              <a:gd name="connsiteY123" fmla="*/ 3873404 h 4449429"/>
              <a:gd name="connsiteX124" fmla="*/ 17351339 w 18982931"/>
              <a:gd name="connsiteY124" fmla="*/ 3769299 h 4449429"/>
              <a:gd name="connsiteX125" fmla="*/ 17351339 w 18982931"/>
              <a:gd name="connsiteY125" fmla="*/ 3815000 h 4449429"/>
              <a:gd name="connsiteX126" fmla="*/ 17560187 w 18982931"/>
              <a:gd name="connsiteY126" fmla="*/ 3815000 h 4449429"/>
              <a:gd name="connsiteX127" fmla="*/ 17560187 w 18982931"/>
              <a:gd name="connsiteY127" fmla="*/ 3769299 h 4449429"/>
              <a:gd name="connsiteX128" fmla="*/ 16404499 w 18982931"/>
              <a:gd name="connsiteY128" fmla="*/ 3728118 h 4449429"/>
              <a:gd name="connsiteX129" fmla="*/ 16404499 w 18982931"/>
              <a:gd name="connsiteY129" fmla="*/ 3784951 h 4449429"/>
              <a:gd name="connsiteX130" fmla="*/ 16461332 w 18982931"/>
              <a:gd name="connsiteY130" fmla="*/ 3784951 h 4449429"/>
              <a:gd name="connsiteX131" fmla="*/ 16461332 w 18982931"/>
              <a:gd name="connsiteY131" fmla="*/ 3728118 h 4449429"/>
              <a:gd name="connsiteX132" fmla="*/ 16292444 w 18982931"/>
              <a:gd name="connsiteY132" fmla="*/ 3728118 h 4449429"/>
              <a:gd name="connsiteX133" fmla="*/ 16292444 w 18982931"/>
              <a:gd name="connsiteY133" fmla="*/ 3784951 h 4449429"/>
              <a:gd name="connsiteX134" fmla="*/ 16349278 w 18982931"/>
              <a:gd name="connsiteY134" fmla="*/ 3784951 h 4449429"/>
              <a:gd name="connsiteX135" fmla="*/ 16349278 w 18982931"/>
              <a:gd name="connsiteY135" fmla="*/ 3728118 h 4449429"/>
              <a:gd name="connsiteX136" fmla="*/ 16180390 w 18982931"/>
              <a:gd name="connsiteY136" fmla="*/ 3728118 h 4449429"/>
              <a:gd name="connsiteX137" fmla="*/ 16180390 w 18982931"/>
              <a:gd name="connsiteY137" fmla="*/ 3784951 h 4449429"/>
              <a:gd name="connsiteX138" fmla="*/ 16237224 w 18982931"/>
              <a:gd name="connsiteY138" fmla="*/ 3784951 h 4449429"/>
              <a:gd name="connsiteX139" fmla="*/ 16237224 w 18982931"/>
              <a:gd name="connsiteY139" fmla="*/ 3728118 h 4449429"/>
              <a:gd name="connsiteX140" fmla="*/ 2813944 w 18982931"/>
              <a:gd name="connsiteY140" fmla="*/ 3728116 h 4449429"/>
              <a:gd name="connsiteX141" fmla="*/ 2813944 w 18982931"/>
              <a:gd name="connsiteY141" fmla="*/ 3784950 h 4449429"/>
              <a:gd name="connsiteX142" fmla="*/ 2870780 w 18982931"/>
              <a:gd name="connsiteY142" fmla="*/ 3784950 h 4449429"/>
              <a:gd name="connsiteX143" fmla="*/ 2870780 w 18982931"/>
              <a:gd name="connsiteY143" fmla="*/ 3728116 h 4449429"/>
              <a:gd name="connsiteX144" fmla="*/ 2701891 w 18982931"/>
              <a:gd name="connsiteY144" fmla="*/ 3728116 h 4449429"/>
              <a:gd name="connsiteX145" fmla="*/ 2701891 w 18982931"/>
              <a:gd name="connsiteY145" fmla="*/ 3784950 h 4449429"/>
              <a:gd name="connsiteX146" fmla="*/ 2758730 w 18982931"/>
              <a:gd name="connsiteY146" fmla="*/ 3784950 h 4449429"/>
              <a:gd name="connsiteX147" fmla="*/ 2758730 w 18982931"/>
              <a:gd name="connsiteY147" fmla="*/ 3728116 h 4449429"/>
              <a:gd name="connsiteX148" fmla="*/ 2589845 w 18982931"/>
              <a:gd name="connsiteY148" fmla="*/ 3728116 h 4449429"/>
              <a:gd name="connsiteX149" fmla="*/ 2589845 w 18982931"/>
              <a:gd name="connsiteY149" fmla="*/ 3784950 h 4449429"/>
              <a:gd name="connsiteX150" fmla="*/ 2646671 w 18982931"/>
              <a:gd name="connsiteY150" fmla="*/ 3784950 h 4449429"/>
              <a:gd name="connsiteX151" fmla="*/ 2646671 w 18982931"/>
              <a:gd name="connsiteY151" fmla="*/ 3728116 h 4449429"/>
              <a:gd name="connsiteX152" fmla="*/ 17351339 w 18982931"/>
              <a:gd name="connsiteY152" fmla="*/ 3677667 h 4449429"/>
              <a:gd name="connsiteX153" fmla="*/ 17351339 w 18982931"/>
              <a:gd name="connsiteY153" fmla="*/ 3723368 h 4449429"/>
              <a:gd name="connsiteX154" fmla="*/ 17560187 w 18982931"/>
              <a:gd name="connsiteY154" fmla="*/ 3723368 h 4449429"/>
              <a:gd name="connsiteX155" fmla="*/ 17560187 w 18982931"/>
              <a:gd name="connsiteY155" fmla="*/ 3677667 h 4449429"/>
              <a:gd name="connsiteX156" fmla="*/ 12612246 w 18982931"/>
              <a:gd name="connsiteY156" fmla="*/ 3645952 h 4449429"/>
              <a:gd name="connsiteX157" fmla="*/ 12612246 w 18982931"/>
              <a:gd name="connsiteY157" fmla="*/ 3702785 h 4449429"/>
              <a:gd name="connsiteX158" fmla="*/ 12669079 w 18982931"/>
              <a:gd name="connsiteY158" fmla="*/ 3702785 h 4449429"/>
              <a:gd name="connsiteX159" fmla="*/ 12669079 w 18982931"/>
              <a:gd name="connsiteY159" fmla="*/ 3645952 h 4449429"/>
              <a:gd name="connsiteX160" fmla="*/ 12500191 w 18982931"/>
              <a:gd name="connsiteY160" fmla="*/ 3645952 h 4449429"/>
              <a:gd name="connsiteX161" fmla="*/ 12500191 w 18982931"/>
              <a:gd name="connsiteY161" fmla="*/ 3702785 h 4449429"/>
              <a:gd name="connsiteX162" fmla="*/ 12557025 w 18982931"/>
              <a:gd name="connsiteY162" fmla="*/ 3702785 h 4449429"/>
              <a:gd name="connsiteX163" fmla="*/ 12557025 w 18982931"/>
              <a:gd name="connsiteY163" fmla="*/ 3645952 h 4449429"/>
              <a:gd name="connsiteX164" fmla="*/ 12388137 w 18982931"/>
              <a:gd name="connsiteY164" fmla="*/ 3645952 h 4449429"/>
              <a:gd name="connsiteX165" fmla="*/ 12388137 w 18982931"/>
              <a:gd name="connsiteY165" fmla="*/ 3702785 h 4449429"/>
              <a:gd name="connsiteX166" fmla="*/ 12444971 w 18982931"/>
              <a:gd name="connsiteY166" fmla="*/ 3702785 h 4449429"/>
              <a:gd name="connsiteX167" fmla="*/ 12444971 w 18982931"/>
              <a:gd name="connsiteY167" fmla="*/ 3645952 h 4449429"/>
              <a:gd name="connsiteX168" fmla="*/ 17351339 w 18982931"/>
              <a:gd name="connsiteY168" fmla="*/ 3586038 h 4449429"/>
              <a:gd name="connsiteX169" fmla="*/ 17351339 w 18982931"/>
              <a:gd name="connsiteY169" fmla="*/ 3631739 h 4449429"/>
              <a:gd name="connsiteX170" fmla="*/ 17560187 w 18982931"/>
              <a:gd name="connsiteY170" fmla="*/ 3631739 h 4449429"/>
              <a:gd name="connsiteX171" fmla="*/ 17560187 w 18982931"/>
              <a:gd name="connsiteY171" fmla="*/ 3586038 h 4449429"/>
              <a:gd name="connsiteX172" fmla="*/ 16404499 w 18982931"/>
              <a:gd name="connsiteY172" fmla="*/ 3582830 h 4449429"/>
              <a:gd name="connsiteX173" fmla="*/ 16404499 w 18982931"/>
              <a:gd name="connsiteY173" fmla="*/ 3639663 h 4449429"/>
              <a:gd name="connsiteX174" fmla="*/ 16461332 w 18982931"/>
              <a:gd name="connsiteY174" fmla="*/ 3639663 h 4449429"/>
              <a:gd name="connsiteX175" fmla="*/ 16461332 w 18982931"/>
              <a:gd name="connsiteY175" fmla="*/ 3582830 h 4449429"/>
              <a:gd name="connsiteX176" fmla="*/ 16292444 w 18982931"/>
              <a:gd name="connsiteY176" fmla="*/ 3582830 h 4449429"/>
              <a:gd name="connsiteX177" fmla="*/ 16292444 w 18982931"/>
              <a:gd name="connsiteY177" fmla="*/ 3639663 h 4449429"/>
              <a:gd name="connsiteX178" fmla="*/ 16349278 w 18982931"/>
              <a:gd name="connsiteY178" fmla="*/ 3639663 h 4449429"/>
              <a:gd name="connsiteX179" fmla="*/ 16349278 w 18982931"/>
              <a:gd name="connsiteY179" fmla="*/ 3582830 h 4449429"/>
              <a:gd name="connsiteX180" fmla="*/ 16180390 w 18982931"/>
              <a:gd name="connsiteY180" fmla="*/ 3582830 h 4449429"/>
              <a:gd name="connsiteX181" fmla="*/ 16180390 w 18982931"/>
              <a:gd name="connsiteY181" fmla="*/ 3639663 h 4449429"/>
              <a:gd name="connsiteX182" fmla="*/ 16237224 w 18982931"/>
              <a:gd name="connsiteY182" fmla="*/ 3639663 h 4449429"/>
              <a:gd name="connsiteX183" fmla="*/ 16237224 w 18982931"/>
              <a:gd name="connsiteY183" fmla="*/ 3582830 h 4449429"/>
              <a:gd name="connsiteX184" fmla="*/ 2813944 w 18982931"/>
              <a:gd name="connsiteY184" fmla="*/ 3582828 h 4449429"/>
              <a:gd name="connsiteX185" fmla="*/ 2813944 w 18982931"/>
              <a:gd name="connsiteY185" fmla="*/ 3639662 h 4449429"/>
              <a:gd name="connsiteX186" fmla="*/ 2870780 w 18982931"/>
              <a:gd name="connsiteY186" fmla="*/ 3639662 h 4449429"/>
              <a:gd name="connsiteX187" fmla="*/ 2870780 w 18982931"/>
              <a:gd name="connsiteY187" fmla="*/ 3582828 h 4449429"/>
              <a:gd name="connsiteX188" fmla="*/ 2701891 w 18982931"/>
              <a:gd name="connsiteY188" fmla="*/ 3582828 h 4449429"/>
              <a:gd name="connsiteX189" fmla="*/ 2701891 w 18982931"/>
              <a:gd name="connsiteY189" fmla="*/ 3639662 h 4449429"/>
              <a:gd name="connsiteX190" fmla="*/ 2758730 w 18982931"/>
              <a:gd name="connsiteY190" fmla="*/ 3639662 h 4449429"/>
              <a:gd name="connsiteX191" fmla="*/ 2758730 w 18982931"/>
              <a:gd name="connsiteY191" fmla="*/ 3582828 h 4449429"/>
              <a:gd name="connsiteX192" fmla="*/ 2589845 w 18982931"/>
              <a:gd name="connsiteY192" fmla="*/ 3582828 h 4449429"/>
              <a:gd name="connsiteX193" fmla="*/ 2589845 w 18982931"/>
              <a:gd name="connsiteY193" fmla="*/ 3639662 h 4449429"/>
              <a:gd name="connsiteX194" fmla="*/ 2646671 w 18982931"/>
              <a:gd name="connsiteY194" fmla="*/ 3639662 h 4449429"/>
              <a:gd name="connsiteX195" fmla="*/ 2646671 w 18982931"/>
              <a:gd name="connsiteY195" fmla="*/ 3582828 h 4449429"/>
              <a:gd name="connsiteX196" fmla="*/ 12612246 w 18982931"/>
              <a:gd name="connsiteY196" fmla="*/ 3500664 h 4449429"/>
              <a:gd name="connsiteX197" fmla="*/ 12612246 w 18982931"/>
              <a:gd name="connsiteY197" fmla="*/ 3557497 h 4449429"/>
              <a:gd name="connsiteX198" fmla="*/ 12669079 w 18982931"/>
              <a:gd name="connsiteY198" fmla="*/ 3557497 h 4449429"/>
              <a:gd name="connsiteX199" fmla="*/ 12669079 w 18982931"/>
              <a:gd name="connsiteY199" fmla="*/ 3500664 h 4449429"/>
              <a:gd name="connsiteX200" fmla="*/ 12500191 w 18982931"/>
              <a:gd name="connsiteY200" fmla="*/ 3500664 h 4449429"/>
              <a:gd name="connsiteX201" fmla="*/ 12500191 w 18982931"/>
              <a:gd name="connsiteY201" fmla="*/ 3557497 h 4449429"/>
              <a:gd name="connsiteX202" fmla="*/ 12557025 w 18982931"/>
              <a:gd name="connsiteY202" fmla="*/ 3557497 h 4449429"/>
              <a:gd name="connsiteX203" fmla="*/ 12557025 w 18982931"/>
              <a:gd name="connsiteY203" fmla="*/ 3500664 h 4449429"/>
              <a:gd name="connsiteX204" fmla="*/ 12388137 w 18982931"/>
              <a:gd name="connsiteY204" fmla="*/ 3500664 h 4449429"/>
              <a:gd name="connsiteX205" fmla="*/ 12388137 w 18982931"/>
              <a:gd name="connsiteY205" fmla="*/ 3557497 h 4449429"/>
              <a:gd name="connsiteX206" fmla="*/ 12444971 w 18982931"/>
              <a:gd name="connsiteY206" fmla="*/ 3557497 h 4449429"/>
              <a:gd name="connsiteX207" fmla="*/ 12444971 w 18982931"/>
              <a:gd name="connsiteY207" fmla="*/ 3500664 h 4449429"/>
              <a:gd name="connsiteX208" fmla="*/ 17351339 w 18982931"/>
              <a:gd name="connsiteY208" fmla="*/ 3492933 h 4449429"/>
              <a:gd name="connsiteX209" fmla="*/ 17351339 w 18982931"/>
              <a:gd name="connsiteY209" fmla="*/ 3538633 h 4449429"/>
              <a:gd name="connsiteX210" fmla="*/ 17560187 w 18982931"/>
              <a:gd name="connsiteY210" fmla="*/ 3538633 h 4449429"/>
              <a:gd name="connsiteX211" fmla="*/ 17560187 w 18982931"/>
              <a:gd name="connsiteY211" fmla="*/ 3492933 h 4449429"/>
              <a:gd name="connsiteX212" fmla="*/ 17351339 w 18982931"/>
              <a:gd name="connsiteY212" fmla="*/ 3401301 h 4449429"/>
              <a:gd name="connsiteX213" fmla="*/ 17351339 w 18982931"/>
              <a:gd name="connsiteY213" fmla="*/ 3447001 h 4449429"/>
              <a:gd name="connsiteX214" fmla="*/ 17560187 w 18982931"/>
              <a:gd name="connsiteY214" fmla="*/ 3447001 h 4449429"/>
              <a:gd name="connsiteX215" fmla="*/ 17560187 w 18982931"/>
              <a:gd name="connsiteY215" fmla="*/ 3401301 h 4449429"/>
              <a:gd name="connsiteX216" fmla="*/ 1596781 w 18982931"/>
              <a:gd name="connsiteY216" fmla="*/ 3357078 h 4449429"/>
              <a:gd name="connsiteX217" fmla="*/ 1596781 w 18982931"/>
              <a:gd name="connsiteY217" fmla="*/ 3402779 h 4449429"/>
              <a:gd name="connsiteX218" fmla="*/ 1805629 w 18982931"/>
              <a:gd name="connsiteY218" fmla="*/ 3402779 h 4449429"/>
              <a:gd name="connsiteX219" fmla="*/ 1805629 w 18982931"/>
              <a:gd name="connsiteY219" fmla="*/ 3357078 h 4449429"/>
              <a:gd name="connsiteX220" fmla="*/ 12612246 w 18982931"/>
              <a:gd name="connsiteY220" fmla="*/ 3355375 h 4449429"/>
              <a:gd name="connsiteX221" fmla="*/ 12612246 w 18982931"/>
              <a:gd name="connsiteY221" fmla="*/ 3412209 h 4449429"/>
              <a:gd name="connsiteX222" fmla="*/ 12669079 w 18982931"/>
              <a:gd name="connsiteY222" fmla="*/ 3412209 h 4449429"/>
              <a:gd name="connsiteX223" fmla="*/ 12669079 w 18982931"/>
              <a:gd name="connsiteY223" fmla="*/ 3355375 h 4449429"/>
              <a:gd name="connsiteX224" fmla="*/ 12500191 w 18982931"/>
              <a:gd name="connsiteY224" fmla="*/ 3355375 h 4449429"/>
              <a:gd name="connsiteX225" fmla="*/ 12500191 w 18982931"/>
              <a:gd name="connsiteY225" fmla="*/ 3412209 h 4449429"/>
              <a:gd name="connsiteX226" fmla="*/ 12557025 w 18982931"/>
              <a:gd name="connsiteY226" fmla="*/ 3412209 h 4449429"/>
              <a:gd name="connsiteX227" fmla="*/ 12557025 w 18982931"/>
              <a:gd name="connsiteY227" fmla="*/ 3355375 h 4449429"/>
              <a:gd name="connsiteX228" fmla="*/ 12388137 w 18982931"/>
              <a:gd name="connsiteY228" fmla="*/ 3355375 h 4449429"/>
              <a:gd name="connsiteX229" fmla="*/ 12388137 w 18982931"/>
              <a:gd name="connsiteY229" fmla="*/ 3412209 h 4449429"/>
              <a:gd name="connsiteX230" fmla="*/ 12444971 w 18982931"/>
              <a:gd name="connsiteY230" fmla="*/ 3412209 h 4449429"/>
              <a:gd name="connsiteX231" fmla="*/ 12444971 w 18982931"/>
              <a:gd name="connsiteY231" fmla="*/ 3355375 h 4449429"/>
              <a:gd name="connsiteX232" fmla="*/ 17351339 w 18982931"/>
              <a:gd name="connsiteY232" fmla="*/ 3309670 h 4449429"/>
              <a:gd name="connsiteX233" fmla="*/ 17351339 w 18982931"/>
              <a:gd name="connsiteY233" fmla="*/ 3355371 h 4449429"/>
              <a:gd name="connsiteX234" fmla="*/ 17560187 w 18982931"/>
              <a:gd name="connsiteY234" fmla="*/ 3355371 h 4449429"/>
              <a:gd name="connsiteX235" fmla="*/ 17560187 w 18982931"/>
              <a:gd name="connsiteY235" fmla="*/ 3309670 h 4449429"/>
              <a:gd name="connsiteX236" fmla="*/ 1596781 w 18982931"/>
              <a:gd name="connsiteY236" fmla="*/ 3265446 h 4449429"/>
              <a:gd name="connsiteX237" fmla="*/ 1596781 w 18982931"/>
              <a:gd name="connsiteY237" fmla="*/ 3311147 h 4449429"/>
              <a:gd name="connsiteX238" fmla="*/ 1805629 w 18982931"/>
              <a:gd name="connsiteY238" fmla="*/ 3311147 h 4449429"/>
              <a:gd name="connsiteX239" fmla="*/ 1805629 w 18982931"/>
              <a:gd name="connsiteY239" fmla="*/ 3265446 h 4449429"/>
              <a:gd name="connsiteX240" fmla="*/ 17351339 w 18982931"/>
              <a:gd name="connsiteY240" fmla="*/ 3218041 h 4449429"/>
              <a:gd name="connsiteX241" fmla="*/ 17351339 w 18982931"/>
              <a:gd name="connsiteY241" fmla="*/ 3263742 h 4449429"/>
              <a:gd name="connsiteX242" fmla="*/ 17560187 w 18982931"/>
              <a:gd name="connsiteY242" fmla="*/ 3263742 h 4449429"/>
              <a:gd name="connsiteX243" fmla="*/ 17560187 w 18982931"/>
              <a:gd name="connsiteY243" fmla="*/ 3218041 h 4449429"/>
              <a:gd name="connsiteX244" fmla="*/ 12612246 w 18982931"/>
              <a:gd name="connsiteY244" fmla="*/ 3210087 h 4449429"/>
              <a:gd name="connsiteX245" fmla="*/ 12612246 w 18982931"/>
              <a:gd name="connsiteY245" fmla="*/ 3266921 h 4449429"/>
              <a:gd name="connsiteX246" fmla="*/ 12669079 w 18982931"/>
              <a:gd name="connsiteY246" fmla="*/ 3266921 h 4449429"/>
              <a:gd name="connsiteX247" fmla="*/ 12669079 w 18982931"/>
              <a:gd name="connsiteY247" fmla="*/ 3210087 h 4449429"/>
              <a:gd name="connsiteX248" fmla="*/ 12500191 w 18982931"/>
              <a:gd name="connsiteY248" fmla="*/ 3210087 h 4449429"/>
              <a:gd name="connsiteX249" fmla="*/ 12500191 w 18982931"/>
              <a:gd name="connsiteY249" fmla="*/ 3266921 h 4449429"/>
              <a:gd name="connsiteX250" fmla="*/ 12557025 w 18982931"/>
              <a:gd name="connsiteY250" fmla="*/ 3266921 h 4449429"/>
              <a:gd name="connsiteX251" fmla="*/ 12557025 w 18982931"/>
              <a:gd name="connsiteY251" fmla="*/ 3210087 h 4449429"/>
              <a:gd name="connsiteX252" fmla="*/ 12388137 w 18982931"/>
              <a:gd name="connsiteY252" fmla="*/ 3210087 h 4449429"/>
              <a:gd name="connsiteX253" fmla="*/ 12388137 w 18982931"/>
              <a:gd name="connsiteY253" fmla="*/ 3266921 h 4449429"/>
              <a:gd name="connsiteX254" fmla="*/ 12444971 w 18982931"/>
              <a:gd name="connsiteY254" fmla="*/ 3266921 h 4449429"/>
              <a:gd name="connsiteX255" fmla="*/ 12444971 w 18982931"/>
              <a:gd name="connsiteY255" fmla="*/ 3210087 h 4449429"/>
              <a:gd name="connsiteX256" fmla="*/ 1596781 w 18982931"/>
              <a:gd name="connsiteY256" fmla="*/ 3173817 h 4449429"/>
              <a:gd name="connsiteX257" fmla="*/ 1596781 w 18982931"/>
              <a:gd name="connsiteY257" fmla="*/ 3219518 h 4449429"/>
              <a:gd name="connsiteX258" fmla="*/ 1805629 w 18982931"/>
              <a:gd name="connsiteY258" fmla="*/ 3219518 h 4449429"/>
              <a:gd name="connsiteX259" fmla="*/ 1805629 w 18982931"/>
              <a:gd name="connsiteY259" fmla="*/ 3173817 h 4449429"/>
              <a:gd name="connsiteX260" fmla="*/ 17351339 w 18982931"/>
              <a:gd name="connsiteY260" fmla="*/ 3126412 h 4449429"/>
              <a:gd name="connsiteX261" fmla="*/ 17351339 w 18982931"/>
              <a:gd name="connsiteY261" fmla="*/ 3172113 h 4449429"/>
              <a:gd name="connsiteX262" fmla="*/ 17560187 w 18982931"/>
              <a:gd name="connsiteY262" fmla="*/ 3172113 h 4449429"/>
              <a:gd name="connsiteX263" fmla="*/ 17560187 w 18982931"/>
              <a:gd name="connsiteY263" fmla="*/ 3126412 h 4449429"/>
              <a:gd name="connsiteX264" fmla="*/ 1596781 w 18982931"/>
              <a:gd name="connsiteY264" fmla="*/ 3080712 h 4449429"/>
              <a:gd name="connsiteX265" fmla="*/ 1596781 w 18982931"/>
              <a:gd name="connsiteY265" fmla="*/ 3126412 h 4449429"/>
              <a:gd name="connsiteX266" fmla="*/ 1805629 w 18982931"/>
              <a:gd name="connsiteY266" fmla="*/ 3126412 h 4449429"/>
              <a:gd name="connsiteX267" fmla="*/ 1805629 w 18982931"/>
              <a:gd name="connsiteY267" fmla="*/ 3080712 h 4449429"/>
              <a:gd name="connsiteX268" fmla="*/ 12612246 w 18982931"/>
              <a:gd name="connsiteY268" fmla="*/ 3064799 h 4449429"/>
              <a:gd name="connsiteX269" fmla="*/ 12612246 w 18982931"/>
              <a:gd name="connsiteY269" fmla="*/ 3121633 h 4449429"/>
              <a:gd name="connsiteX270" fmla="*/ 12669079 w 18982931"/>
              <a:gd name="connsiteY270" fmla="*/ 3121633 h 4449429"/>
              <a:gd name="connsiteX271" fmla="*/ 12669079 w 18982931"/>
              <a:gd name="connsiteY271" fmla="*/ 3064799 h 4449429"/>
              <a:gd name="connsiteX272" fmla="*/ 12500191 w 18982931"/>
              <a:gd name="connsiteY272" fmla="*/ 3064799 h 4449429"/>
              <a:gd name="connsiteX273" fmla="*/ 12500191 w 18982931"/>
              <a:gd name="connsiteY273" fmla="*/ 3121633 h 4449429"/>
              <a:gd name="connsiteX274" fmla="*/ 12557025 w 18982931"/>
              <a:gd name="connsiteY274" fmla="*/ 3121633 h 4449429"/>
              <a:gd name="connsiteX275" fmla="*/ 12557025 w 18982931"/>
              <a:gd name="connsiteY275" fmla="*/ 3064799 h 4449429"/>
              <a:gd name="connsiteX276" fmla="*/ 12388137 w 18982931"/>
              <a:gd name="connsiteY276" fmla="*/ 3064799 h 4449429"/>
              <a:gd name="connsiteX277" fmla="*/ 12388137 w 18982931"/>
              <a:gd name="connsiteY277" fmla="*/ 3121633 h 4449429"/>
              <a:gd name="connsiteX278" fmla="*/ 12444971 w 18982931"/>
              <a:gd name="connsiteY278" fmla="*/ 3121633 h 4449429"/>
              <a:gd name="connsiteX279" fmla="*/ 12444971 w 18982931"/>
              <a:gd name="connsiteY279" fmla="*/ 3064799 h 4449429"/>
              <a:gd name="connsiteX280" fmla="*/ 17351339 w 18982931"/>
              <a:gd name="connsiteY280" fmla="*/ 3034782 h 4449429"/>
              <a:gd name="connsiteX281" fmla="*/ 17351339 w 18982931"/>
              <a:gd name="connsiteY281" fmla="*/ 3080482 h 4449429"/>
              <a:gd name="connsiteX282" fmla="*/ 17560187 w 18982931"/>
              <a:gd name="connsiteY282" fmla="*/ 3080482 h 4449429"/>
              <a:gd name="connsiteX283" fmla="*/ 17560187 w 18982931"/>
              <a:gd name="connsiteY283" fmla="*/ 3034782 h 4449429"/>
              <a:gd name="connsiteX284" fmla="*/ 1596781 w 18982931"/>
              <a:gd name="connsiteY284" fmla="*/ 2989080 h 4449429"/>
              <a:gd name="connsiteX285" fmla="*/ 1596781 w 18982931"/>
              <a:gd name="connsiteY285" fmla="*/ 3034780 h 4449429"/>
              <a:gd name="connsiteX286" fmla="*/ 1805629 w 18982931"/>
              <a:gd name="connsiteY286" fmla="*/ 3034780 h 4449429"/>
              <a:gd name="connsiteX287" fmla="*/ 1805629 w 18982931"/>
              <a:gd name="connsiteY287" fmla="*/ 2989080 h 4449429"/>
              <a:gd name="connsiteX288" fmla="*/ 17351339 w 18982931"/>
              <a:gd name="connsiteY288" fmla="*/ 2943153 h 4449429"/>
              <a:gd name="connsiteX289" fmla="*/ 17351339 w 18982931"/>
              <a:gd name="connsiteY289" fmla="*/ 2988853 h 4449429"/>
              <a:gd name="connsiteX290" fmla="*/ 17560187 w 18982931"/>
              <a:gd name="connsiteY290" fmla="*/ 2988853 h 4449429"/>
              <a:gd name="connsiteX291" fmla="*/ 17560187 w 18982931"/>
              <a:gd name="connsiteY291" fmla="*/ 2943153 h 4449429"/>
              <a:gd name="connsiteX292" fmla="*/ 12612246 w 18982931"/>
              <a:gd name="connsiteY292" fmla="*/ 2919511 h 4449429"/>
              <a:gd name="connsiteX293" fmla="*/ 12612246 w 18982931"/>
              <a:gd name="connsiteY293" fmla="*/ 2976345 h 4449429"/>
              <a:gd name="connsiteX294" fmla="*/ 12669079 w 18982931"/>
              <a:gd name="connsiteY294" fmla="*/ 2976345 h 4449429"/>
              <a:gd name="connsiteX295" fmla="*/ 12669079 w 18982931"/>
              <a:gd name="connsiteY295" fmla="*/ 2919511 h 4449429"/>
              <a:gd name="connsiteX296" fmla="*/ 12500191 w 18982931"/>
              <a:gd name="connsiteY296" fmla="*/ 2919511 h 4449429"/>
              <a:gd name="connsiteX297" fmla="*/ 12500191 w 18982931"/>
              <a:gd name="connsiteY297" fmla="*/ 2976345 h 4449429"/>
              <a:gd name="connsiteX298" fmla="*/ 12557025 w 18982931"/>
              <a:gd name="connsiteY298" fmla="*/ 2976345 h 4449429"/>
              <a:gd name="connsiteX299" fmla="*/ 12557025 w 18982931"/>
              <a:gd name="connsiteY299" fmla="*/ 2919511 h 4449429"/>
              <a:gd name="connsiteX300" fmla="*/ 12388137 w 18982931"/>
              <a:gd name="connsiteY300" fmla="*/ 2919511 h 4449429"/>
              <a:gd name="connsiteX301" fmla="*/ 12388137 w 18982931"/>
              <a:gd name="connsiteY301" fmla="*/ 2976345 h 4449429"/>
              <a:gd name="connsiteX302" fmla="*/ 12444971 w 18982931"/>
              <a:gd name="connsiteY302" fmla="*/ 2976345 h 4449429"/>
              <a:gd name="connsiteX303" fmla="*/ 12444971 w 18982931"/>
              <a:gd name="connsiteY303" fmla="*/ 2919511 h 4449429"/>
              <a:gd name="connsiteX304" fmla="*/ 1596781 w 18982931"/>
              <a:gd name="connsiteY304" fmla="*/ 2897450 h 4449429"/>
              <a:gd name="connsiteX305" fmla="*/ 1596781 w 18982931"/>
              <a:gd name="connsiteY305" fmla="*/ 2943150 h 4449429"/>
              <a:gd name="connsiteX306" fmla="*/ 1805629 w 18982931"/>
              <a:gd name="connsiteY306" fmla="*/ 2943150 h 4449429"/>
              <a:gd name="connsiteX307" fmla="*/ 1805629 w 18982931"/>
              <a:gd name="connsiteY307" fmla="*/ 2897450 h 4449429"/>
              <a:gd name="connsiteX308" fmla="*/ 17351339 w 18982931"/>
              <a:gd name="connsiteY308" fmla="*/ 2851522 h 4449429"/>
              <a:gd name="connsiteX309" fmla="*/ 17351339 w 18982931"/>
              <a:gd name="connsiteY309" fmla="*/ 2897223 h 4449429"/>
              <a:gd name="connsiteX310" fmla="*/ 17560187 w 18982931"/>
              <a:gd name="connsiteY310" fmla="*/ 2897223 h 4449429"/>
              <a:gd name="connsiteX311" fmla="*/ 17560187 w 18982931"/>
              <a:gd name="connsiteY311" fmla="*/ 2851522 h 4449429"/>
              <a:gd name="connsiteX312" fmla="*/ 1596781 w 18982931"/>
              <a:gd name="connsiteY312" fmla="*/ 2805821 h 4449429"/>
              <a:gd name="connsiteX313" fmla="*/ 1596781 w 18982931"/>
              <a:gd name="connsiteY313" fmla="*/ 2851521 h 4449429"/>
              <a:gd name="connsiteX314" fmla="*/ 1805629 w 18982931"/>
              <a:gd name="connsiteY314" fmla="*/ 2851521 h 4449429"/>
              <a:gd name="connsiteX315" fmla="*/ 1805629 w 18982931"/>
              <a:gd name="connsiteY315" fmla="*/ 2805821 h 4449429"/>
              <a:gd name="connsiteX316" fmla="*/ 1596781 w 18982931"/>
              <a:gd name="connsiteY316" fmla="*/ 2714192 h 4449429"/>
              <a:gd name="connsiteX317" fmla="*/ 1596781 w 18982931"/>
              <a:gd name="connsiteY317" fmla="*/ 2759892 h 4449429"/>
              <a:gd name="connsiteX318" fmla="*/ 1805629 w 18982931"/>
              <a:gd name="connsiteY318" fmla="*/ 2759892 h 4449429"/>
              <a:gd name="connsiteX319" fmla="*/ 1805629 w 18982931"/>
              <a:gd name="connsiteY319" fmla="*/ 2714192 h 4449429"/>
              <a:gd name="connsiteX320" fmla="*/ 4422120 w 18982931"/>
              <a:gd name="connsiteY320" fmla="*/ 2688604 h 4449429"/>
              <a:gd name="connsiteX321" fmla="*/ 4422120 w 18982931"/>
              <a:gd name="connsiteY321" fmla="*/ 2851522 h 4449429"/>
              <a:gd name="connsiteX322" fmla="*/ 4459897 w 18982931"/>
              <a:gd name="connsiteY322" fmla="*/ 2851522 h 4449429"/>
              <a:gd name="connsiteX323" fmla="*/ 4459897 w 18982931"/>
              <a:gd name="connsiteY323" fmla="*/ 2688604 h 4449429"/>
              <a:gd name="connsiteX324" fmla="*/ 4346370 w 18982931"/>
              <a:gd name="connsiteY324" fmla="*/ 2688604 h 4449429"/>
              <a:gd name="connsiteX325" fmla="*/ 4346370 w 18982931"/>
              <a:gd name="connsiteY325" fmla="*/ 2851522 h 4449429"/>
              <a:gd name="connsiteX326" fmla="*/ 4384149 w 18982931"/>
              <a:gd name="connsiteY326" fmla="*/ 2851522 h 4449429"/>
              <a:gd name="connsiteX327" fmla="*/ 4384149 w 18982931"/>
              <a:gd name="connsiteY327" fmla="*/ 2688604 h 4449429"/>
              <a:gd name="connsiteX328" fmla="*/ 4270624 w 18982931"/>
              <a:gd name="connsiteY328" fmla="*/ 2688604 h 4449429"/>
              <a:gd name="connsiteX329" fmla="*/ 4270624 w 18982931"/>
              <a:gd name="connsiteY329" fmla="*/ 2851522 h 4449429"/>
              <a:gd name="connsiteX330" fmla="*/ 4308407 w 18982931"/>
              <a:gd name="connsiteY330" fmla="*/ 2851522 h 4449429"/>
              <a:gd name="connsiteX331" fmla="*/ 4308407 w 18982931"/>
              <a:gd name="connsiteY331" fmla="*/ 2688604 h 4449429"/>
              <a:gd name="connsiteX332" fmla="*/ 4194881 w 18982931"/>
              <a:gd name="connsiteY332" fmla="*/ 2688604 h 4449429"/>
              <a:gd name="connsiteX333" fmla="*/ 4194881 w 18982931"/>
              <a:gd name="connsiteY333" fmla="*/ 2851522 h 4449429"/>
              <a:gd name="connsiteX334" fmla="*/ 4232658 w 18982931"/>
              <a:gd name="connsiteY334" fmla="*/ 2851522 h 4449429"/>
              <a:gd name="connsiteX335" fmla="*/ 4232658 w 18982931"/>
              <a:gd name="connsiteY335" fmla="*/ 2688604 h 4449429"/>
              <a:gd name="connsiteX336" fmla="*/ 4119132 w 18982931"/>
              <a:gd name="connsiteY336" fmla="*/ 2688604 h 4449429"/>
              <a:gd name="connsiteX337" fmla="*/ 4119132 w 18982931"/>
              <a:gd name="connsiteY337" fmla="*/ 2851522 h 4449429"/>
              <a:gd name="connsiteX338" fmla="*/ 4156909 w 18982931"/>
              <a:gd name="connsiteY338" fmla="*/ 2851522 h 4449429"/>
              <a:gd name="connsiteX339" fmla="*/ 4156909 w 18982931"/>
              <a:gd name="connsiteY339" fmla="*/ 2688604 h 4449429"/>
              <a:gd name="connsiteX340" fmla="*/ 4043383 w 18982931"/>
              <a:gd name="connsiteY340" fmla="*/ 2688604 h 4449429"/>
              <a:gd name="connsiteX341" fmla="*/ 4043383 w 18982931"/>
              <a:gd name="connsiteY341" fmla="*/ 2851522 h 4449429"/>
              <a:gd name="connsiteX342" fmla="*/ 4081160 w 18982931"/>
              <a:gd name="connsiteY342" fmla="*/ 2851522 h 4449429"/>
              <a:gd name="connsiteX343" fmla="*/ 4081160 w 18982931"/>
              <a:gd name="connsiteY343" fmla="*/ 2688604 h 4449429"/>
              <a:gd name="connsiteX344" fmla="*/ 3967636 w 18982931"/>
              <a:gd name="connsiteY344" fmla="*/ 2688604 h 4449429"/>
              <a:gd name="connsiteX345" fmla="*/ 3967636 w 18982931"/>
              <a:gd name="connsiteY345" fmla="*/ 2851522 h 4449429"/>
              <a:gd name="connsiteX346" fmla="*/ 4005415 w 18982931"/>
              <a:gd name="connsiteY346" fmla="*/ 2851522 h 4449429"/>
              <a:gd name="connsiteX347" fmla="*/ 4005415 w 18982931"/>
              <a:gd name="connsiteY347" fmla="*/ 2688604 h 4449429"/>
              <a:gd name="connsiteX348" fmla="*/ 3891895 w 18982931"/>
              <a:gd name="connsiteY348" fmla="*/ 2688604 h 4449429"/>
              <a:gd name="connsiteX349" fmla="*/ 3891895 w 18982931"/>
              <a:gd name="connsiteY349" fmla="*/ 2851522 h 4449429"/>
              <a:gd name="connsiteX350" fmla="*/ 3929672 w 18982931"/>
              <a:gd name="connsiteY350" fmla="*/ 2851522 h 4449429"/>
              <a:gd name="connsiteX351" fmla="*/ 3929672 w 18982931"/>
              <a:gd name="connsiteY351" fmla="*/ 2688604 h 4449429"/>
              <a:gd name="connsiteX352" fmla="*/ 15043403 w 18982931"/>
              <a:gd name="connsiteY352" fmla="*/ 2685661 h 4449429"/>
              <a:gd name="connsiteX353" fmla="*/ 15043403 w 18982931"/>
              <a:gd name="connsiteY353" fmla="*/ 2894508 h 4449429"/>
              <a:gd name="connsiteX354" fmla="*/ 15089105 w 18982931"/>
              <a:gd name="connsiteY354" fmla="*/ 2894508 h 4449429"/>
              <a:gd name="connsiteX355" fmla="*/ 15089105 w 18982931"/>
              <a:gd name="connsiteY355" fmla="*/ 2685661 h 4449429"/>
              <a:gd name="connsiteX356" fmla="*/ 14951773 w 18982931"/>
              <a:gd name="connsiteY356" fmla="*/ 2685661 h 4449429"/>
              <a:gd name="connsiteX357" fmla="*/ 14951773 w 18982931"/>
              <a:gd name="connsiteY357" fmla="*/ 2894508 h 4449429"/>
              <a:gd name="connsiteX358" fmla="*/ 14997475 w 18982931"/>
              <a:gd name="connsiteY358" fmla="*/ 2894508 h 4449429"/>
              <a:gd name="connsiteX359" fmla="*/ 14997475 w 18982931"/>
              <a:gd name="connsiteY359" fmla="*/ 2685661 h 4449429"/>
              <a:gd name="connsiteX360" fmla="*/ 14860145 w 18982931"/>
              <a:gd name="connsiteY360" fmla="*/ 2685661 h 4449429"/>
              <a:gd name="connsiteX361" fmla="*/ 14860145 w 18982931"/>
              <a:gd name="connsiteY361" fmla="*/ 2894508 h 4449429"/>
              <a:gd name="connsiteX362" fmla="*/ 14905844 w 18982931"/>
              <a:gd name="connsiteY362" fmla="*/ 2894508 h 4449429"/>
              <a:gd name="connsiteX363" fmla="*/ 14905844 w 18982931"/>
              <a:gd name="connsiteY363" fmla="*/ 2685661 h 4449429"/>
              <a:gd name="connsiteX364" fmla="*/ 14768515 w 18982931"/>
              <a:gd name="connsiteY364" fmla="*/ 2685661 h 4449429"/>
              <a:gd name="connsiteX365" fmla="*/ 14768515 w 18982931"/>
              <a:gd name="connsiteY365" fmla="*/ 2894508 h 4449429"/>
              <a:gd name="connsiteX366" fmla="*/ 14814217 w 18982931"/>
              <a:gd name="connsiteY366" fmla="*/ 2894508 h 4449429"/>
              <a:gd name="connsiteX367" fmla="*/ 14814217 w 18982931"/>
              <a:gd name="connsiteY367" fmla="*/ 2685661 h 4449429"/>
              <a:gd name="connsiteX368" fmla="*/ 14676884 w 18982931"/>
              <a:gd name="connsiteY368" fmla="*/ 2685661 h 4449429"/>
              <a:gd name="connsiteX369" fmla="*/ 14676884 w 18982931"/>
              <a:gd name="connsiteY369" fmla="*/ 2894508 h 4449429"/>
              <a:gd name="connsiteX370" fmla="*/ 14722586 w 18982931"/>
              <a:gd name="connsiteY370" fmla="*/ 2894508 h 4449429"/>
              <a:gd name="connsiteX371" fmla="*/ 14722586 w 18982931"/>
              <a:gd name="connsiteY371" fmla="*/ 2685661 h 4449429"/>
              <a:gd name="connsiteX372" fmla="*/ 14585255 w 18982931"/>
              <a:gd name="connsiteY372" fmla="*/ 2685661 h 4449429"/>
              <a:gd name="connsiteX373" fmla="*/ 14585255 w 18982931"/>
              <a:gd name="connsiteY373" fmla="*/ 2894508 h 4449429"/>
              <a:gd name="connsiteX374" fmla="*/ 14630955 w 18982931"/>
              <a:gd name="connsiteY374" fmla="*/ 2894508 h 4449429"/>
              <a:gd name="connsiteX375" fmla="*/ 14630955 w 18982931"/>
              <a:gd name="connsiteY375" fmla="*/ 2685661 h 4449429"/>
              <a:gd name="connsiteX376" fmla="*/ 14493625 w 18982931"/>
              <a:gd name="connsiteY376" fmla="*/ 2685661 h 4449429"/>
              <a:gd name="connsiteX377" fmla="*/ 14493625 w 18982931"/>
              <a:gd name="connsiteY377" fmla="*/ 2894508 h 4449429"/>
              <a:gd name="connsiteX378" fmla="*/ 14539325 w 18982931"/>
              <a:gd name="connsiteY378" fmla="*/ 2894508 h 4449429"/>
              <a:gd name="connsiteX379" fmla="*/ 14539325 w 18982931"/>
              <a:gd name="connsiteY379" fmla="*/ 2685661 h 4449429"/>
              <a:gd name="connsiteX380" fmla="*/ 2875284 w 18982931"/>
              <a:gd name="connsiteY380" fmla="*/ 2661196 h 4449429"/>
              <a:gd name="connsiteX381" fmla="*/ 2875284 w 18982931"/>
              <a:gd name="connsiteY381" fmla="*/ 3265443 h 4449429"/>
              <a:gd name="connsiteX382" fmla="*/ 2913063 w 18982931"/>
              <a:gd name="connsiteY382" fmla="*/ 3265443 h 4449429"/>
              <a:gd name="connsiteX383" fmla="*/ 2913063 w 18982931"/>
              <a:gd name="connsiteY383" fmla="*/ 2661196 h 4449429"/>
              <a:gd name="connsiteX384" fmla="*/ 2769698 w 18982931"/>
              <a:gd name="connsiteY384" fmla="*/ 2661196 h 4449429"/>
              <a:gd name="connsiteX385" fmla="*/ 2769698 w 18982931"/>
              <a:gd name="connsiteY385" fmla="*/ 3265443 h 4449429"/>
              <a:gd name="connsiteX386" fmla="*/ 2807479 w 18982931"/>
              <a:gd name="connsiteY386" fmla="*/ 3265443 h 4449429"/>
              <a:gd name="connsiteX387" fmla="*/ 2807479 w 18982931"/>
              <a:gd name="connsiteY387" fmla="*/ 2661196 h 4449429"/>
              <a:gd name="connsiteX388" fmla="*/ 2664114 w 18982931"/>
              <a:gd name="connsiteY388" fmla="*/ 2661196 h 4449429"/>
              <a:gd name="connsiteX389" fmla="*/ 2664114 w 18982931"/>
              <a:gd name="connsiteY389" fmla="*/ 3265443 h 4449429"/>
              <a:gd name="connsiteX390" fmla="*/ 2701891 w 18982931"/>
              <a:gd name="connsiteY390" fmla="*/ 3265443 h 4449429"/>
              <a:gd name="connsiteX391" fmla="*/ 2701891 w 18982931"/>
              <a:gd name="connsiteY391" fmla="*/ 2661196 h 4449429"/>
              <a:gd name="connsiteX392" fmla="*/ 2558534 w 18982931"/>
              <a:gd name="connsiteY392" fmla="*/ 2661196 h 4449429"/>
              <a:gd name="connsiteX393" fmla="*/ 2558534 w 18982931"/>
              <a:gd name="connsiteY393" fmla="*/ 3265443 h 4449429"/>
              <a:gd name="connsiteX394" fmla="*/ 2596306 w 18982931"/>
              <a:gd name="connsiteY394" fmla="*/ 3265443 h 4449429"/>
              <a:gd name="connsiteX395" fmla="*/ 2596306 w 18982931"/>
              <a:gd name="connsiteY395" fmla="*/ 2661196 h 4449429"/>
              <a:gd name="connsiteX396" fmla="*/ 2980870 w 18982931"/>
              <a:gd name="connsiteY396" fmla="*/ 2661194 h 4449429"/>
              <a:gd name="connsiteX397" fmla="*/ 2980870 w 18982931"/>
              <a:gd name="connsiteY397" fmla="*/ 3265442 h 4449429"/>
              <a:gd name="connsiteX398" fmla="*/ 3018648 w 18982931"/>
              <a:gd name="connsiteY398" fmla="*/ 3265442 h 4449429"/>
              <a:gd name="connsiteX399" fmla="*/ 3018648 w 18982931"/>
              <a:gd name="connsiteY399" fmla="*/ 2661194 h 4449429"/>
              <a:gd name="connsiteX400" fmla="*/ 16374516 w 18982931"/>
              <a:gd name="connsiteY400" fmla="*/ 2632791 h 4449429"/>
              <a:gd name="connsiteX401" fmla="*/ 16374516 w 18982931"/>
              <a:gd name="connsiteY401" fmla="*/ 3237039 h 4449429"/>
              <a:gd name="connsiteX402" fmla="*/ 16412296 w 18982931"/>
              <a:gd name="connsiteY402" fmla="*/ 3237039 h 4449429"/>
              <a:gd name="connsiteX403" fmla="*/ 16412296 w 18982931"/>
              <a:gd name="connsiteY403" fmla="*/ 2632791 h 4449429"/>
              <a:gd name="connsiteX404" fmla="*/ 16268931 w 18982931"/>
              <a:gd name="connsiteY404" fmla="*/ 2632791 h 4449429"/>
              <a:gd name="connsiteX405" fmla="*/ 16268931 w 18982931"/>
              <a:gd name="connsiteY405" fmla="*/ 3237039 h 4449429"/>
              <a:gd name="connsiteX406" fmla="*/ 16306709 w 18982931"/>
              <a:gd name="connsiteY406" fmla="*/ 3237039 h 4449429"/>
              <a:gd name="connsiteX407" fmla="*/ 16306709 w 18982931"/>
              <a:gd name="connsiteY407" fmla="*/ 2632791 h 4449429"/>
              <a:gd name="connsiteX408" fmla="*/ 16163344 w 18982931"/>
              <a:gd name="connsiteY408" fmla="*/ 2632791 h 4449429"/>
              <a:gd name="connsiteX409" fmla="*/ 16163344 w 18982931"/>
              <a:gd name="connsiteY409" fmla="*/ 3237039 h 4449429"/>
              <a:gd name="connsiteX410" fmla="*/ 16201125 w 18982931"/>
              <a:gd name="connsiteY410" fmla="*/ 3237039 h 4449429"/>
              <a:gd name="connsiteX411" fmla="*/ 16201125 w 18982931"/>
              <a:gd name="connsiteY411" fmla="*/ 2632791 h 4449429"/>
              <a:gd name="connsiteX412" fmla="*/ 16057760 w 18982931"/>
              <a:gd name="connsiteY412" fmla="*/ 2632791 h 4449429"/>
              <a:gd name="connsiteX413" fmla="*/ 16057760 w 18982931"/>
              <a:gd name="connsiteY413" fmla="*/ 3237039 h 4449429"/>
              <a:gd name="connsiteX414" fmla="*/ 16095537 w 18982931"/>
              <a:gd name="connsiteY414" fmla="*/ 3237039 h 4449429"/>
              <a:gd name="connsiteX415" fmla="*/ 16095537 w 18982931"/>
              <a:gd name="connsiteY415" fmla="*/ 2632791 h 4449429"/>
              <a:gd name="connsiteX416" fmla="*/ 16480103 w 18982931"/>
              <a:gd name="connsiteY416" fmla="*/ 2632790 h 4449429"/>
              <a:gd name="connsiteX417" fmla="*/ 16480103 w 18982931"/>
              <a:gd name="connsiteY417" fmla="*/ 3237037 h 4449429"/>
              <a:gd name="connsiteX418" fmla="*/ 16517880 w 18982931"/>
              <a:gd name="connsiteY418" fmla="*/ 3237037 h 4449429"/>
              <a:gd name="connsiteX419" fmla="*/ 16517880 w 18982931"/>
              <a:gd name="connsiteY419" fmla="*/ 2632790 h 4449429"/>
              <a:gd name="connsiteX420" fmla="*/ 1596781 w 18982931"/>
              <a:gd name="connsiteY420" fmla="*/ 2622561 h 4449429"/>
              <a:gd name="connsiteX421" fmla="*/ 1596781 w 18982931"/>
              <a:gd name="connsiteY421" fmla="*/ 2668261 h 4449429"/>
              <a:gd name="connsiteX422" fmla="*/ 1805629 w 18982931"/>
              <a:gd name="connsiteY422" fmla="*/ 2668261 h 4449429"/>
              <a:gd name="connsiteX423" fmla="*/ 1805629 w 18982931"/>
              <a:gd name="connsiteY423" fmla="*/ 2622561 h 4449429"/>
              <a:gd name="connsiteX424" fmla="*/ 1596781 w 18982931"/>
              <a:gd name="connsiteY424" fmla="*/ 2530932 h 4449429"/>
              <a:gd name="connsiteX425" fmla="*/ 1596781 w 18982931"/>
              <a:gd name="connsiteY425" fmla="*/ 2576632 h 4449429"/>
              <a:gd name="connsiteX426" fmla="*/ 1805629 w 18982931"/>
              <a:gd name="connsiteY426" fmla="*/ 2576632 h 4449429"/>
              <a:gd name="connsiteX427" fmla="*/ 1805629 w 18982931"/>
              <a:gd name="connsiteY427" fmla="*/ 2530932 h 4449429"/>
              <a:gd name="connsiteX428" fmla="*/ 1596781 w 18982931"/>
              <a:gd name="connsiteY428" fmla="*/ 2439301 h 4449429"/>
              <a:gd name="connsiteX429" fmla="*/ 1596781 w 18982931"/>
              <a:gd name="connsiteY429" fmla="*/ 2485002 h 4449429"/>
              <a:gd name="connsiteX430" fmla="*/ 1805629 w 18982931"/>
              <a:gd name="connsiteY430" fmla="*/ 2485002 h 4449429"/>
              <a:gd name="connsiteX431" fmla="*/ 1805629 w 18982931"/>
              <a:gd name="connsiteY431" fmla="*/ 2439301 h 4449429"/>
              <a:gd name="connsiteX432" fmla="*/ 17217171 w 18982931"/>
              <a:gd name="connsiteY432" fmla="*/ 2397981 h 4449429"/>
              <a:gd name="connsiteX433" fmla="*/ 17217171 w 18982931"/>
              <a:gd name="connsiteY433" fmla="*/ 2434557 h 4449429"/>
              <a:gd name="connsiteX434" fmla="*/ 17582931 w 18982931"/>
              <a:gd name="connsiteY434" fmla="*/ 2434557 h 4449429"/>
              <a:gd name="connsiteX435" fmla="*/ 17582931 w 18982931"/>
              <a:gd name="connsiteY435" fmla="*/ 2397981 h 4449429"/>
              <a:gd name="connsiteX436" fmla="*/ 9762349 w 18982931"/>
              <a:gd name="connsiteY436" fmla="*/ 2057780 h 4449429"/>
              <a:gd name="connsiteX437" fmla="*/ 9762349 w 18982931"/>
              <a:gd name="connsiteY437" fmla="*/ 2266627 h 4449429"/>
              <a:gd name="connsiteX438" fmla="*/ 9808049 w 18982931"/>
              <a:gd name="connsiteY438" fmla="*/ 2266627 h 4449429"/>
              <a:gd name="connsiteX439" fmla="*/ 9808049 w 18982931"/>
              <a:gd name="connsiteY439" fmla="*/ 2057780 h 4449429"/>
              <a:gd name="connsiteX440" fmla="*/ 9670720 w 18982931"/>
              <a:gd name="connsiteY440" fmla="*/ 2057780 h 4449429"/>
              <a:gd name="connsiteX441" fmla="*/ 9670720 w 18982931"/>
              <a:gd name="connsiteY441" fmla="*/ 2266627 h 4449429"/>
              <a:gd name="connsiteX442" fmla="*/ 9716420 w 18982931"/>
              <a:gd name="connsiteY442" fmla="*/ 2266627 h 4449429"/>
              <a:gd name="connsiteX443" fmla="*/ 9716420 w 18982931"/>
              <a:gd name="connsiteY443" fmla="*/ 2057780 h 4449429"/>
              <a:gd name="connsiteX444" fmla="*/ 9579089 w 18982931"/>
              <a:gd name="connsiteY444" fmla="*/ 2057780 h 4449429"/>
              <a:gd name="connsiteX445" fmla="*/ 9579089 w 18982931"/>
              <a:gd name="connsiteY445" fmla="*/ 2266627 h 4449429"/>
              <a:gd name="connsiteX446" fmla="*/ 9624790 w 18982931"/>
              <a:gd name="connsiteY446" fmla="*/ 2266627 h 4449429"/>
              <a:gd name="connsiteX447" fmla="*/ 9624790 w 18982931"/>
              <a:gd name="connsiteY447" fmla="*/ 2057780 h 4449429"/>
              <a:gd name="connsiteX448" fmla="*/ 9487461 w 18982931"/>
              <a:gd name="connsiteY448" fmla="*/ 2057780 h 4449429"/>
              <a:gd name="connsiteX449" fmla="*/ 9487461 w 18982931"/>
              <a:gd name="connsiteY449" fmla="*/ 2266627 h 4449429"/>
              <a:gd name="connsiteX450" fmla="*/ 9533161 w 18982931"/>
              <a:gd name="connsiteY450" fmla="*/ 2266627 h 4449429"/>
              <a:gd name="connsiteX451" fmla="*/ 9533161 w 18982931"/>
              <a:gd name="connsiteY451" fmla="*/ 2057780 h 4449429"/>
              <a:gd name="connsiteX452" fmla="*/ 9395836 w 18982931"/>
              <a:gd name="connsiteY452" fmla="*/ 2057780 h 4449429"/>
              <a:gd name="connsiteX453" fmla="*/ 9395836 w 18982931"/>
              <a:gd name="connsiteY453" fmla="*/ 2266627 h 4449429"/>
              <a:gd name="connsiteX454" fmla="*/ 9441534 w 18982931"/>
              <a:gd name="connsiteY454" fmla="*/ 2266627 h 4449429"/>
              <a:gd name="connsiteX455" fmla="*/ 9441534 w 18982931"/>
              <a:gd name="connsiteY455" fmla="*/ 2057780 h 4449429"/>
              <a:gd name="connsiteX456" fmla="*/ 9304202 w 18982931"/>
              <a:gd name="connsiteY456" fmla="*/ 2057780 h 4449429"/>
              <a:gd name="connsiteX457" fmla="*/ 9304202 w 18982931"/>
              <a:gd name="connsiteY457" fmla="*/ 2266627 h 4449429"/>
              <a:gd name="connsiteX458" fmla="*/ 9349902 w 18982931"/>
              <a:gd name="connsiteY458" fmla="*/ 2266627 h 4449429"/>
              <a:gd name="connsiteX459" fmla="*/ 9349902 w 18982931"/>
              <a:gd name="connsiteY459" fmla="*/ 2057780 h 4449429"/>
              <a:gd name="connsiteX460" fmla="*/ 9212570 w 18982931"/>
              <a:gd name="connsiteY460" fmla="*/ 2057780 h 4449429"/>
              <a:gd name="connsiteX461" fmla="*/ 9212570 w 18982931"/>
              <a:gd name="connsiteY461" fmla="*/ 2266627 h 4449429"/>
              <a:gd name="connsiteX462" fmla="*/ 9258270 w 18982931"/>
              <a:gd name="connsiteY462" fmla="*/ 2266627 h 4449429"/>
              <a:gd name="connsiteX463" fmla="*/ 9258270 w 18982931"/>
              <a:gd name="connsiteY463" fmla="*/ 2057780 h 4449429"/>
              <a:gd name="connsiteX464" fmla="*/ 14092702 w 18982931"/>
              <a:gd name="connsiteY464" fmla="*/ 1859157 h 4449429"/>
              <a:gd name="connsiteX465" fmla="*/ 14092702 w 18982931"/>
              <a:gd name="connsiteY465" fmla="*/ 1895733 h 4449429"/>
              <a:gd name="connsiteX466" fmla="*/ 14458462 w 18982931"/>
              <a:gd name="connsiteY466" fmla="*/ 1895733 h 4449429"/>
              <a:gd name="connsiteX467" fmla="*/ 14458462 w 18982931"/>
              <a:gd name="connsiteY467" fmla="*/ 1859157 h 4449429"/>
              <a:gd name="connsiteX468" fmla="*/ 17871603 w 18982931"/>
              <a:gd name="connsiteY468" fmla="*/ 1806939 h 4449429"/>
              <a:gd name="connsiteX469" fmla="*/ 17871603 w 18982931"/>
              <a:gd name="connsiteY469" fmla="*/ 1809649 h 4449429"/>
              <a:gd name="connsiteX470" fmla="*/ 17871627 w 18982931"/>
              <a:gd name="connsiteY470" fmla="*/ 1809649 h 4449429"/>
              <a:gd name="connsiteX471" fmla="*/ 18172695 w 18982931"/>
              <a:gd name="connsiteY471" fmla="*/ 1733739 h 4449429"/>
              <a:gd name="connsiteX472" fmla="*/ 18172695 w 18982931"/>
              <a:gd name="connsiteY472" fmla="*/ 1870899 h 4449429"/>
              <a:gd name="connsiteX473" fmla="*/ 18209271 w 18982931"/>
              <a:gd name="connsiteY473" fmla="*/ 1870899 h 4449429"/>
              <a:gd name="connsiteX474" fmla="*/ 18209271 w 18982931"/>
              <a:gd name="connsiteY474" fmla="*/ 1733739 h 4449429"/>
              <a:gd name="connsiteX475" fmla="*/ 18104295 w 18982931"/>
              <a:gd name="connsiteY475" fmla="*/ 1733739 h 4449429"/>
              <a:gd name="connsiteX476" fmla="*/ 18104295 w 18982931"/>
              <a:gd name="connsiteY476" fmla="*/ 1870899 h 4449429"/>
              <a:gd name="connsiteX477" fmla="*/ 18140871 w 18982931"/>
              <a:gd name="connsiteY477" fmla="*/ 1870899 h 4449429"/>
              <a:gd name="connsiteX478" fmla="*/ 18140871 w 18982931"/>
              <a:gd name="connsiteY478" fmla="*/ 1733739 h 4449429"/>
              <a:gd name="connsiteX479" fmla="*/ 18035895 w 18982931"/>
              <a:gd name="connsiteY479" fmla="*/ 1733739 h 4449429"/>
              <a:gd name="connsiteX480" fmla="*/ 18035895 w 18982931"/>
              <a:gd name="connsiteY480" fmla="*/ 1870899 h 4449429"/>
              <a:gd name="connsiteX481" fmla="*/ 18072471 w 18982931"/>
              <a:gd name="connsiteY481" fmla="*/ 1870899 h 4449429"/>
              <a:gd name="connsiteX482" fmla="*/ 18072471 w 18982931"/>
              <a:gd name="connsiteY482" fmla="*/ 1733739 h 4449429"/>
              <a:gd name="connsiteX483" fmla="*/ 17967493 w 18982931"/>
              <a:gd name="connsiteY483" fmla="*/ 1733739 h 4449429"/>
              <a:gd name="connsiteX484" fmla="*/ 17967493 w 18982931"/>
              <a:gd name="connsiteY484" fmla="*/ 1870899 h 4449429"/>
              <a:gd name="connsiteX485" fmla="*/ 18004069 w 18982931"/>
              <a:gd name="connsiteY485" fmla="*/ 1870899 h 4449429"/>
              <a:gd name="connsiteX486" fmla="*/ 18004069 w 18982931"/>
              <a:gd name="connsiteY486" fmla="*/ 1733739 h 4449429"/>
              <a:gd name="connsiteX487" fmla="*/ 14251161 w 18982931"/>
              <a:gd name="connsiteY487" fmla="*/ 868400 h 4449429"/>
              <a:gd name="connsiteX488" fmla="*/ 14251161 w 18982931"/>
              <a:gd name="connsiteY488" fmla="*/ 1005560 h 4449429"/>
              <a:gd name="connsiteX489" fmla="*/ 14287737 w 18982931"/>
              <a:gd name="connsiteY489" fmla="*/ 1005560 h 4449429"/>
              <a:gd name="connsiteX490" fmla="*/ 14287737 w 18982931"/>
              <a:gd name="connsiteY490" fmla="*/ 868400 h 4449429"/>
              <a:gd name="connsiteX491" fmla="*/ 14182760 w 18982931"/>
              <a:gd name="connsiteY491" fmla="*/ 868400 h 4449429"/>
              <a:gd name="connsiteX492" fmla="*/ 14182760 w 18982931"/>
              <a:gd name="connsiteY492" fmla="*/ 1005560 h 4449429"/>
              <a:gd name="connsiteX493" fmla="*/ 14219336 w 18982931"/>
              <a:gd name="connsiteY493" fmla="*/ 1005560 h 4449429"/>
              <a:gd name="connsiteX494" fmla="*/ 14219336 w 18982931"/>
              <a:gd name="connsiteY494" fmla="*/ 868400 h 4449429"/>
              <a:gd name="connsiteX495" fmla="*/ 14114359 w 18982931"/>
              <a:gd name="connsiteY495" fmla="*/ 868400 h 4449429"/>
              <a:gd name="connsiteX496" fmla="*/ 14114359 w 18982931"/>
              <a:gd name="connsiteY496" fmla="*/ 1005560 h 4449429"/>
              <a:gd name="connsiteX497" fmla="*/ 14150935 w 18982931"/>
              <a:gd name="connsiteY497" fmla="*/ 1005560 h 4449429"/>
              <a:gd name="connsiteX498" fmla="*/ 14150935 w 18982931"/>
              <a:gd name="connsiteY498" fmla="*/ 868400 h 4449429"/>
              <a:gd name="connsiteX499" fmla="*/ 4788216 w 18982931"/>
              <a:gd name="connsiteY499" fmla="*/ 807315 h 4449429"/>
              <a:gd name="connsiteX500" fmla="*/ 4788216 w 18982931"/>
              <a:gd name="connsiteY500" fmla="*/ 944475 h 4449429"/>
              <a:gd name="connsiteX501" fmla="*/ 4824792 w 18982931"/>
              <a:gd name="connsiteY501" fmla="*/ 944475 h 4449429"/>
              <a:gd name="connsiteX502" fmla="*/ 4824792 w 18982931"/>
              <a:gd name="connsiteY502" fmla="*/ 807315 h 4449429"/>
              <a:gd name="connsiteX503" fmla="*/ 4719815 w 18982931"/>
              <a:gd name="connsiteY503" fmla="*/ 807315 h 4449429"/>
              <a:gd name="connsiteX504" fmla="*/ 4719815 w 18982931"/>
              <a:gd name="connsiteY504" fmla="*/ 944475 h 4449429"/>
              <a:gd name="connsiteX505" fmla="*/ 4756391 w 18982931"/>
              <a:gd name="connsiteY505" fmla="*/ 944475 h 4449429"/>
              <a:gd name="connsiteX506" fmla="*/ 4756391 w 18982931"/>
              <a:gd name="connsiteY506" fmla="*/ 807315 h 4449429"/>
              <a:gd name="connsiteX507" fmla="*/ 4651414 w 18982931"/>
              <a:gd name="connsiteY507" fmla="*/ 807315 h 4449429"/>
              <a:gd name="connsiteX508" fmla="*/ 4651414 w 18982931"/>
              <a:gd name="connsiteY508" fmla="*/ 944475 h 4449429"/>
              <a:gd name="connsiteX509" fmla="*/ 4687992 w 18982931"/>
              <a:gd name="connsiteY509" fmla="*/ 944475 h 4449429"/>
              <a:gd name="connsiteX510" fmla="*/ 4687992 w 18982931"/>
              <a:gd name="connsiteY510" fmla="*/ 807315 h 4449429"/>
              <a:gd name="connsiteX511" fmla="*/ 2212838 w 18982931"/>
              <a:gd name="connsiteY511" fmla="*/ 748887 h 4449429"/>
              <a:gd name="connsiteX512" fmla="*/ 2212838 w 18982931"/>
              <a:gd name="connsiteY512" fmla="*/ 886047 h 4449429"/>
              <a:gd name="connsiteX513" fmla="*/ 2249414 w 18982931"/>
              <a:gd name="connsiteY513" fmla="*/ 886047 h 4449429"/>
              <a:gd name="connsiteX514" fmla="*/ 2249414 w 18982931"/>
              <a:gd name="connsiteY514" fmla="*/ 748887 h 4449429"/>
              <a:gd name="connsiteX515" fmla="*/ 2144438 w 18982931"/>
              <a:gd name="connsiteY515" fmla="*/ 748887 h 4449429"/>
              <a:gd name="connsiteX516" fmla="*/ 2144438 w 18982931"/>
              <a:gd name="connsiteY516" fmla="*/ 886047 h 4449429"/>
              <a:gd name="connsiteX517" fmla="*/ 2181014 w 18982931"/>
              <a:gd name="connsiteY517" fmla="*/ 886047 h 4449429"/>
              <a:gd name="connsiteX518" fmla="*/ 2181014 w 18982931"/>
              <a:gd name="connsiteY518" fmla="*/ 748887 h 4449429"/>
              <a:gd name="connsiteX519" fmla="*/ 2076037 w 18982931"/>
              <a:gd name="connsiteY519" fmla="*/ 748887 h 4449429"/>
              <a:gd name="connsiteX520" fmla="*/ 2076037 w 18982931"/>
              <a:gd name="connsiteY520" fmla="*/ 886047 h 4449429"/>
              <a:gd name="connsiteX521" fmla="*/ 2112612 w 18982931"/>
              <a:gd name="connsiteY521" fmla="*/ 886047 h 4449429"/>
              <a:gd name="connsiteX522" fmla="*/ 2112612 w 18982931"/>
              <a:gd name="connsiteY522" fmla="*/ 748887 h 4449429"/>
              <a:gd name="connsiteX523" fmla="*/ 2007635 w 18982931"/>
              <a:gd name="connsiteY523" fmla="*/ 748887 h 4449429"/>
              <a:gd name="connsiteX524" fmla="*/ 2007635 w 18982931"/>
              <a:gd name="connsiteY524" fmla="*/ 886047 h 4449429"/>
              <a:gd name="connsiteX525" fmla="*/ 2044211 w 18982931"/>
              <a:gd name="connsiteY525" fmla="*/ 886047 h 4449429"/>
              <a:gd name="connsiteX526" fmla="*/ 2044211 w 18982931"/>
              <a:gd name="connsiteY526" fmla="*/ 748887 h 4449429"/>
              <a:gd name="connsiteX527" fmla="*/ 17088019 w 18982931"/>
              <a:gd name="connsiteY527" fmla="*/ 737716 h 4449429"/>
              <a:gd name="connsiteX528" fmla="*/ 17088019 w 18982931"/>
              <a:gd name="connsiteY528" fmla="*/ 825107 h 4449429"/>
              <a:gd name="connsiteX529" fmla="*/ 17124595 w 18982931"/>
              <a:gd name="connsiteY529" fmla="*/ 825107 h 4449429"/>
              <a:gd name="connsiteX530" fmla="*/ 17124595 w 18982931"/>
              <a:gd name="connsiteY530" fmla="*/ 737716 h 4449429"/>
              <a:gd name="connsiteX531" fmla="*/ 17021803 w 18982931"/>
              <a:gd name="connsiteY531" fmla="*/ 737716 h 4449429"/>
              <a:gd name="connsiteX532" fmla="*/ 17021803 w 18982931"/>
              <a:gd name="connsiteY532" fmla="*/ 825107 h 4449429"/>
              <a:gd name="connsiteX533" fmla="*/ 17058379 w 18982931"/>
              <a:gd name="connsiteY533" fmla="*/ 825107 h 4449429"/>
              <a:gd name="connsiteX534" fmla="*/ 17058379 w 18982931"/>
              <a:gd name="connsiteY534" fmla="*/ 737716 h 4449429"/>
              <a:gd name="connsiteX535" fmla="*/ 16955591 w 18982931"/>
              <a:gd name="connsiteY535" fmla="*/ 737716 h 4449429"/>
              <a:gd name="connsiteX536" fmla="*/ 16955591 w 18982931"/>
              <a:gd name="connsiteY536" fmla="*/ 825107 h 4449429"/>
              <a:gd name="connsiteX537" fmla="*/ 16992167 w 18982931"/>
              <a:gd name="connsiteY537" fmla="*/ 825107 h 4449429"/>
              <a:gd name="connsiteX538" fmla="*/ 16992167 w 18982931"/>
              <a:gd name="connsiteY538" fmla="*/ 737716 h 4449429"/>
              <a:gd name="connsiteX539" fmla="*/ 16889375 w 18982931"/>
              <a:gd name="connsiteY539" fmla="*/ 737716 h 4449429"/>
              <a:gd name="connsiteX540" fmla="*/ 16889375 w 18982931"/>
              <a:gd name="connsiteY540" fmla="*/ 825107 h 4449429"/>
              <a:gd name="connsiteX541" fmla="*/ 16925951 w 18982931"/>
              <a:gd name="connsiteY541" fmla="*/ 825107 h 4449429"/>
              <a:gd name="connsiteX542" fmla="*/ 16925951 w 18982931"/>
              <a:gd name="connsiteY542" fmla="*/ 737716 h 4449429"/>
              <a:gd name="connsiteX543" fmla="*/ 16823163 w 18982931"/>
              <a:gd name="connsiteY543" fmla="*/ 737716 h 4449429"/>
              <a:gd name="connsiteX544" fmla="*/ 16823163 w 18982931"/>
              <a:gd name="connsiteY544" fmla="*/ 825107 h 4449429"/>
              <a:gd name="connsiteX545" fmla="*/ 16859739 w 18982931"/>
              <a:gd name="connsiteY545" fmla="*/ 825107 h 4449429"/>
              <a:gd name="connsiteX546" fmla="*/ 16859739 w 18982931"/>
              <a:gd name="connsiteY546" fmla="*/ 737716 h 4449429"/>
              <a:gd name="connsiteX547" fmla="*/ 16756948 w 18982931"/>
              <a:gd name="connsiteY547" fmla="*/ 737716 h 4449429"/>
              <a:gd name="connsiteX548" fmla="*/ 16756948 w 18982931"/>
              <a:gd name="connsiteY548" fmla="*/ 825107 h 4449429"/>
              <a:gd name="connsiteX549" fmla="*/ 16793523 w 18982931"/>
              <a:gd name="connsiteY549" fmla="*/ 825107 h 4449429"/>
              <a:gd name="connsiteX550" fmla="*/ 16793523 w 18982931"/>
              <a:gd name="connsiteY550" fmla="*/ 737716 h 4449429"/>
              <a:gd name="connsiteX551" fmla="*/ 13739104 w 18982931"/>
              <a:gd name="connsiteY551" fmla="*/ 0 h 4449429"/>
              <a:gd name="connsiteX552" fmla="*/ 13842002 w 18982931"/>
              <a:gd name="connsiteY552" fmla="*/ 0 h 4449429"/>
              <a:gd name="connsiteX553" fmla="*/ 13883163 w 18982931"/>
              <a:gd name="connsiteY553" fmla="*/ 428067 h 4449429"/>
              <a:gd name="connsiteX554" fmla="*/ 13883163 w 18982931"/>
              <a:gd name="connsiteY554" fmla="*/ 456882 h 4449429"/>
              <a:gd name="connsiteX555" fmla="*/ 13907863 w 18982931"/>
              <a:gd name="connsiteY555" fmla="*/ 954919 h 4449429"/>
              <a:gd name="connsiteX556" fmla="*/ 13911978 w 18982931"/>
              <a:gd name="connsiteY556" fmla="*/ 1679340 h 4449429"/>
              <a:gd name="connsiteX557" fmla="*/ 13916091 w 18982931"/>
              <a:gd name="connsiteY557" fmla="*/ 2058015 h 4449429"/>
              <a:gd name="connsiteX558" fmla="*/ 13936673 w 18982931"/>
              <a:gd name="connsiteY558" fmla="*/ 2086829 h 4449429"/>
              <a:gd name="connsiteX559" fmla="*/ 13953138 w 18982931"/>
              <a:gd name="connsiteY559" fmla="*/ 2058015 h 4449429"/>
              <a:gd name="connsiteX560" fmla="*/ 13953138 w 18982931"/>
              <a:gd name="connsiteY560" fmla="*/ 1955115 h 4449429"/>
              <a:gd name="connsiteX561" fmla="*/ 13965483 w 18982931"/>
              <a:gd name="connsiteY561" fmla="*/ 1922188 h 4449429"/>
              <a:gd name="connsiteX562" fmla="*/ 13986066 w 18982931"/>
              <a:gd name="connsiteY562" fmla="*/ 1876909 h 4449429"/>
              <a:gd name="connsiteX563" fmla="*/ 13986066 w 18982931"/>
              <a:gd name="connsiteY563" fmla="*/ 1625834 h 4449429"/>
              <a:gd name="connsiteX564" fmla="*/ 14051922 w 18982931"/>
              <a:gd name="connsiteY564" fmla="*/ 1617602 h 4449429"/>
              <a:gd name="connsiteX565" fmla="*/ 14047992 w 18982931"/>
              <a:gd name="connsiteY565" fmla="*/ 1005560 h 4449429"/>
              <a:gd name="connsiteX566" fmla="*/ 14082534 w 18982931"/>
              <a:gd name="connsiteY566" fmla="*/ 1005560 h 4449429"/>
              <a:gd name="connsiteX567" fmla="*/ 14082534 w 18982931"/>
              <a:gd name="connsiteY567" fmla="*/ 868400 h 4449429"/>
              <a:gd name="connsiteX568" fmla="*/ 14047111 w 18982931"/>
              <a:gd name="connsiteY568" fmla="*/ 868400 h 4449429"/>
              <a:gd name="connsiteX569" fmla="*/ 14046442 w 18982931"/>
              <a:gd name="connsiteY569" fmla="*/ 764191 h 4449429"/>
              <a:gd name="connsiteX570" fmla="*/ 14187749 w 18982931"/>
              <a:gd name="connsiteY570" fmla="*/ 436300 h 4449429"/>
              <a:gd name="connsiteX571" fmla="*/ 14212445 w 18982931"/>
              <a:gd name="connsiteY571" fmla="*/ 411603 h 4449429"/>
              <a:gd name="connsiteX572" fmla="*/ 14410015 w 18982931"/>
              <a:gd name="connsiteY572" fmla="*/ 444532 h 4449429"/>
              <a:gd name="connsiteX573" fmla="*/ 14442947 w 18982931"/>
              <a:gd name="connsiteY573" fmla="*/ 275776 h 4449429"/>
              <a:gd name="connsiteX574" fmla="*/ 14479990 w 18982931"/>
              <a:gd name="connsiteY574" fmla="*/ 246961 h 4449429"/>
              <a:gd name="connsiteX575" fmla="*/ 14517032 w 18982931"/>
              <a:gd name="connsiteY575" fmla="*/ 271658 h 4449429"/>
              <a:gd name="connsiteX576" fmla="*/ 14574655 w 18982931"/>
              <a:gd name="connsiteY576" fmla="*/ 522739 h 4449429"/>
              <a:gd name="connsiteX577" fmla="*/ 14603469 w 18982931"/>
              <a:gd name="connsiteY577" fmla="*/ 1123678 h 4449429"/>
              <a:gd name="connsiteX578" fmla="*/ 14603469 w 18982931"/>
              <a:gd name="connsiteY578" fmla="*/ 1617602 h 4449429"/>
              <a:gd name="connsiteX579" fmla="*/ 14595237 w 18982931"/>
              <a:gd name="connsiteY579" fmla="*/ 1683457 h 4449429"/>
              <a:gd name="connsiteX580" fmla="*/ 14607589 w 18982931"/>
              <a:gd name="connsiteY580" fmla="*/ 1753429 h 4449429"/>
              <a:gd name="connsiteX581" fmla="*/ 14656976 w 18982931"/>
              <a:gd name="connsiteY581" fmla="*/ 1753429 h 4449429"/>
              <a:gd name="connsiteX582" fmla="*/ 14706369 w 18982931"/>
              <a:gd name="connsiteY582" fmla="*/ 1568210 h 4449429"/>
              <a:gd name="connsiteX583" fmla="*/ 14722833 w 18982931"/>
              <a:gd name="connsiteY583" fmla="*/ 1568210 h 4449429"/>
              <a:gd name="connsiteX584" fmla="*/ 14768111 w 18982931"/>
              <a:gd name="connsiteY584" fmla="*/ 1753429 h 4449429"/>
              <a:gd name="connsiteX585" fmla="*/ 14875128 w 18982931"/>
              <a:gd name="connsiteY585" fmla="*/ 1753429 h 4449429"/>
              <a:gd name="connsiteX586" fmla="*/ 14883360 w 18982931"/>
              <a:gd name="connsiteY586" fmla="*/ 1827516 h 4449429"/>
              <a:gd name="connsiteX587" fmla="*/ 14940984 w 18982931"/>
              <a:gd name="connsiteY587" fmla="*/ 1827516 h 4449429"/>
              <a:gd name="connsiteX588" fmla="*/ 15019191 w 18982931"/>
              <a:gd name="connsiteY588" fmla="*/ 1625834 h 4449429"/>
              <a:gd name="connsiteX589" fmla="*/ 15043883 w 18982931"/>
              <a:gd name="connsiteY589" fmla="*/ 1090750 h 4449429"/>
              <a:gd name="connsiteX590" fmla="*/ 15134436 w 18982931"/>
              <a:gd name="connsiteY590" fmla="*/ 1000197 h 4449429"/>
              <a:gd name="connsiteX591" fmla="*/ 15212643 w 18982931"/>
              <a:gd name="connsiteY591" fmla="*/ 1078400 h 4449429"/>
              <a:gd name="connsiteX592" fmla="*/ 15212643 w 18982931"/>
              <a:gd name="connsiteY592" fmla="*/ 1152488 h 4449429"/>
              <a:gd name="connsiteX593" fmla="*/ 15224993 w 18982931"/>
              <a:gd name="connsiteY593" fmla="*/ 1119560 h 4449429"/>
              <a:gd name="connsiteX594" fmla="*/ 15237338 w 18982931"/>
              <a:gd name="connsiteY594" fmla="*/ 563899 h 4449429"/>
              <a:gd name="connsiteX595" fmla="*/ 15290845 w 18982931"/>
              <a:gd name="connsiteY595" fmla="*/ 382793 h 4449429"/>
              <a:gd name="connsiteX596" fmla="*/ 15323772 w 18982931"/>
              <a:gd name="connsiteY596" fmla="*/ 300473 h 4449429"/>
              <a:gd name="connsiteX597" fmla="*/ 15364932 w 18982931"/>
              <a:gd name="connsiteY597" fmla="*/ 259313 h 4449429"/>
              <a:gd name="connsiteX598" fmla="*/ 15389634 w 18982931"/>
              <a:gd name="connsiteY598" fmla="*/ 296354 h 4449429"/>
              <a:gd name="connsiteX599" fmla="*/ 15401979 w 18982931"/>
              <a:gd name="connsiteY599" fmla="*/ 411603 h 4449429"/>
              <a:gd name="connsiteX600" fmla="*/ 15451371 w 18982931"/>
              <a:gd name="connsiteY600" fmla="*/ 703843 h 4449429"/>
              <a:gd name="connsiteX601" fmla="*/ 15455486 w 18982931"/>
              <a:gd name="connsiteY601" fmla="*/ 1173070 h 4449429"/>
              <a:gd name="connsiteX602" fmla="*/ 15455486 w 18982931"/>
              <a:gd name="connsiteY602" fmla="*/ 1238927 h 4449429"/>
              <a:gd name="connsiteX603" fmla="*/ 15727143 w 18982931"/>
              <a:gd name="connsiteY603" fmla="*/ 1238927 h 4449429"/>
              <a:gd name="connsiteX604" fmla="*/ 15727143 w 18982931"/>
              <a:gd name="connsiteY604" fmla="*/ 1465306 h 4449429"/>
              <a:gd name="connsiteX605" fmla="*/ 15772422 w 18982931"/>
              <a:gd name="connsiteY605" fmla="*/ 1469425 h 4449429"/>
              <a:gd name="connsiteX606" fmla="*/ 15850624 w 18982931"/>
              <a:gd name="connsiteY606" fmla="*/ 1551745 h 4449429"/>
              <a:gd name="connsiteX607" fmla="*/ 15850624 w 18982931"/>
              <a:gd name="connsiteY607" fmla="*/ 2224712 h 4449429"/>
              <a:gd name="connsiteX608" fmla="*/ 15923336 w 18982931"/>
              <a:gd name="connsiteY608" fmla="*/ 2224712 h 4449429"/>
              <a:gd name="connsiteX609" fmla="*/ 15924718 w 18982931"/>
              <a:gd name="connsiteY609" fmla="*/ 2177381 h 4449429"/>
              <a:gd name="connsiteX610" fmla="*/ 15982338 w 18982931"/>
              <a:gd name="connsiteY610" fmla="*/ 2103294 h 4449429"/>
              <a:gd name="connsiteX611" fmla="*/ 15986455 w 18982931"/>
              <a:gd name="connsiteY611" fmla="*/ 2045669 h 4449429"/>
              <a:gd name="connsiteX612" fmla="*/ 16002920 w 18982931"/>
              <a:gd name="connsiteY612" fmla="*/ 2033319 h 4449429"/>
              <a:gd name="connsiteX613" fmla="*/ 16015265 w 18982931"/>
              <a:gd name="connsiteY613" fmla="*/ 2041550 h 4449429"/>
              <a:gd name="connsiteX614" fmla="*/ 16056425 w 18982931"/>
              <a:gd name="connsiteY614" fmla="*/ 2210310 h 4449429"/>
              <a:gd name="connsiteX615" fmla="*/ 16056425 w 18982931"/>
              <a:gd name="connsiteY615" fmla="*/ 2276166 h 4449429"/>
              <a:gd name="connsiteX616" fmla="*/ 16077008 w 18982931"/>
              <a:gd name="connsiteY616" fmla="*/ 2276166 h 4449429"/>
              <a:gd name="connsiteX617" fmla="*/ 16097587 w 18982931"/>
              <a:gd name="connsiteY617" fmla="*/ 1938652 h 4449429"/>
              <a:gd name="connsiteX618" fmla="*/ 16122282 w 18982931"/>
              <a:gd name="connsiteY618" fmla="*/ 1934533 h 4449429"/>
              <a:gd name="connsiteX619" fmla="*/ 16155210 w 18982931"/>
              <a:gd name="connsiteY619" fmla="*/ 1938652 h 4449429"/>
              <a:gd name="connsiteX620" fmla="*/ 16155210 w 18982931"/>
              <a:gd name="connsiteY620" fmla="*/ 2272048 h 4449429"/>
              <a:gd name="connsiteX621" fmla="*/ 16175792 w 18982931"/>
              <a:gd name="connsiteY621" fmla="*/ 2276166 h 4449429"/>
              <a:gd name="connsiteX622" fmla="*/ 16192257 w 18982931"/>
              <a:gd name="connsiteY622" fmla="*/ 2243238 h 4449429"/>
              <a:gd name="connsiteX623" fmla="*/ 16192257 w 18982931"/>
              <a:gd name="connsiteY623" fmla="*/ 1992158 h 4449429"/>
              <a:gd name="connsiteX624" fmla="*/ 16192257 w 18982931"/>
              <a:gd name="connsiteY624" fmla="*/ 1774011 h 4449429"/>
              <a:gd name="connsiteX625" fmla="*/ 16488610 w 18982931"/>
              <a:gd name="connsiteY625" fmla="*/ 1774011 h 4449429"/>
              <a:gd name="connsiteX626" fmla="*/ 16538004 w 18982931"/>
              <a:gd name="connsiteY626" fmla="*/ 1823403 h 4449429"/>
              <a:gd name="connsiteX627" fmla="*/ 16538004 w 18982931"/>
              <a:gd name="connsiteY627" fmla="*/ 2029205 h 4449429"/>
              <a:gd name="connsiteX628" fmla="*/ 16550349 w 18982931"/>
              <a:gd name="connsiteY628" fmla="*/ 2033319 h 4449429"/>
              <a:gd name="connsiteX629" fmla="*/ 16566812 w 18982931"/>
              <a:gd name="connsiteY629" fmla="*/ 1992158 h 4449429"/>
              <a:gd name="connsiteX630" fmla="*/ 16570932 w 18982931"/>
              <a:gd name="connsiteY630" fmla="*/ 1695804 h 4449429"/>
              <a:gd name="connsiteX631" fmla="*/ 16566812 w 18982931"/>
              <a:gd name="connsiteY631" fmla="*/ 773813 h 4449429"/>
              <a:gd name="connsiteX632" fmla="*/ 16636788 w 18982931"/>
              <a:gd name="connsiteY632" fmla="*/ 646219 h 4449429"/>
              <a:gd name="connsiteX633" fmla="*/ 16723226 w 18982931"/>
              <a:gd name="connsiteY633" fmla="*/ 514506 h 4449429"/>
              <a:gd name="connsiteX634" fmla="*/ 16743805 w 18982931"/>
              <a:gd name="connsiteY634" fmla="*/ 481577 h 4449429"/>
              <a:gd name="connsiteX635" fmla="*/ 16817899 w 18982931"/>
              <a:gd name="connsiteY635" fmla="*/ 329283 h 4449429"/>
              <a:gd name="connsiteX636" fmla="*/ 16842595 w 18982931"/>
              <a:gd name="connsiteY636" fmla="*/ 275776 h 4449429"/>
              <a:gd name="connsiteX637" fmla="*/ 16859059 w 18982931"/>
              <a:gd name="connsiteY637" fmla="*/ 279891 h 4449429"/>
              <a:gd name="connsiteX638" fmla="*/ 16859059 w 18982931"/>
              <a:gd name="connsiteY638" fmla="*/ 337515 h 4449429"/>
              <a:gd name="connsiteX639" fmla="*/ 16867291 w 18982931"/>
              <a:gd name="connsiteY639" fmla="*/ 382793 h 4449429"/>
              <a:gd name="connsiteX640" fmla="*/ 16966075 w 18982931"/>
              <a:gd name="connsiteY640" fmla="*/ 436300 h 4449429"/>
              <a:gd name="connsiteX641" fmla="*/ 17031935 w 18982931"/>
              <a:gd name="connsiteY641" fmla="*/ 526852 h 4449429"/>
              <a:gd name="connsiteX642" fmla="*/ 17031935 w 18982931"/>
              <a:gd name="connsiteY642" fmla="*/ 596826 h 4449429"/>
              <a:gd name="connsiteX643" fmla="*/ 17060743 w 18982931"/>
              <a:gd name="connsiteY643" fmla="*/ 600941 h 4449429"/>
              <a:gd name="connsiteX644" fmla="*/ 17147183 w 18982931"/>
              <a:gd name="connsiteY644" fmla="*/ 691493 h 4449429"/>
              <a:gd name="connsiteX645" fmla="*/ 17147219 w 18982931"/>
              <a:gd name="connsiteY645" fmla="*/ 704240 h 4449429"/>
              <a:gd name="connsiteX646" fmla="*/ 17148515 w 18982931"/>
              <a:gd name="connsiteY646" fmla="*/ 704240 h 4449429"/>
              <a:gd name="connsiteX647" fmla="*/ 17148515 w 18982931"/>
              <a:gd name="connsiteY647" fmla="*/ 880086 h 4449429"/>
              <a:gd name="connsiteX648" fmla="*/ 17147731 w 18982931"/>
              <a:gd name="connsiteY648" fmla="*/ 880086 h 4449429"/>
              <a:gd name="connsiteX649" fmla="*/ 17151295 w 18982931"/>
              <a:gd name="connsiteY649" fmla="*/ 2103294 h 4449429"/>
              <a:gd name="connsiteX650" fmla="*/ 17151295 w 18982931"/>
              <a:gd name="connsiteY650" fmla="*/ 2152686 h 4449429"/>
              <a:gd name="connsiteX651" fmla="*/ 17225383 w 18982931"/>
              <a:gd name="connsiteY651" fmla="*/ 2152686 h 4449429"/>
              <a:gd name="connsiteX652" fmla="*/ 17225383 w 18982931"/>
              <a:gd name="connsiteY652" fmla="*/ 1811053 h 4449429"/>
              <a:gd name="connsiteX653" fmla="*/ 17307703 w 18982931"/>
              <a:gd name="connsiteY653" fmla="*/ 1757546 h 4449429"/>
              <a:gd name="connsiteX654" fmla="*/ 17307703 w 18982931"/>
              <a:gd name="connsiteY654" fmla="*/ 1889260 h 4449429"/>
              <a:gd name="connsiteX655" fmla="*/ 17336519 w 18982931"/>
              <a:gd name="connsiteY655" fmla="*/ 1926302 h 4449429"/>
              <a:gd name="connsiteX656" fmla="*/ 17381799 w 18982931"/>
              <a:gd name="connsiteY656" fmla="*/ 1975695 h 4449429"/>
              <a:gd name="connsiteX657" fmla="*/ 17381799 w 18982931"/>
              <a:gd name="connsiteY657" fmla="*/ 2165031 h 4449429"/>
              <a:gd name="connsiteX658" fmla="*/ 17562899 w 18982931"/>
              <a:gd name="connsiteY658" fmla="*/ 2165031 h 4449429"/>
              <a:gd name="connsiteX659" fmla="*/ 17562899 w 18982931"/>
              <a:gd name="connsiteY659" fmla="*/ 2329673 h 4449429"/>
              <a:gd name="connsiteX660" fmla="*/ 17575251 w 18982931"/>
              <a:gd name="connsiteY660" fmla="*/ 2329673 h 4449429"/>
              <a:gd name="connsiteX661" fmla="*/ 17575251 w 18982931"/>
              <a:gd name="connsiteY661" fmla="*/ 2127989 h 4449429"/>
              <a:gd name="connsiteX662" fmla="*/ 17591711 w 18982931"/>
              <a:gd name="connsiteY662" fmla="*/ 1609370 h 4449429"/>
              <a:gd name="connsiteX663" fmla="*/ 17604059 w 18982931"/>
              <a:gd name="connsiteY663" fmla="*/ 1584673 h 4449429"/>
              <a:gd name="connsiteX664" fmla="*/ 17711083 w 18982931"/>
              <a:gd name="connsiteY664" fmla="*/ 1580555 h 4449429"/>
              <a:gd name="connsiteX665" fmla="*/ 17735775 w 18982931"/>
              <a:gd name="connsiteY665" fmla="*/ 1609370 h 4449429"/>
              <a:gd name="connsiteX666" fmla="*/ 17772819 w 18982931"/>
              <a:gd name="connsiteY666" fmla="*/ 1613483 h 4449429"/>
              <a:gd name="connsiteX667" fmla="*/ 17768699 w 18982931"/>
              <a:gd name="connsiteY667" fmla="*/ 1559977 h 4449429"/>
              <a:gd name="connsiteX668" fmla="*/ 17772819 w 18982931"/>
              <a:gd name="connsiteY668" fmla="*/ 1531163 h 4449429"/>
              <a:gd name="connsiteX669" fmla="*/ 17797515 w 18982931"/>
              <a:gd name="connsiteY669" fmla="*/ 1469425 h 4449429"/>
              <a:gd name="connsiteX670" fmla="*/ 17797515 w 18982931"/>
              <a:gd name="connsiteY670" fmla="*/ 1374754 h 4449429"/>
              <a:gd name="connsiteX671" fmla="*/ 17813979 w 18982931"/>
              <a:gd name="connsiteY671" fmla="*/ 1374754 h 4449429"/>
              <a:gd name="connsiteX672" fmla="*/ 17834559 w 18982931"/>
              <a:gd name="connsiteY672" fmla="*/ 1424146 h 4449429"/>
              <a:gd name="connsiteX673" fmla="*/ 17912763 w 18982931"/>
              <a:gd name="connsiteY673" fmla="*/ 1378872 h 4449429"/>
              <a:gd name="connsiteX674" fmla="*/ 18069171 w 18982931"/>
              <a:gd name="connsiteY674" fmla="*/ 1415914 h 4449429"/>
              <a:gd name="connsiteX675" fmla="*/ 18069171 w 18982931"/>
              <a:gd name="connsiteY675" fmla="*/ 1576442 h 4449429"/>
              <a:gd name="connsiteX676" fmla="*/ 18237927 w 18982931"/>
              <a:gd name="connsiteY676" fmla="*/ 1576442 h 4449429"/>
              <a:gd name="connsiteX677" fmla="*/ 18237927 w 18982931"/>
              <a:gd name="connsiteY677" fmla="*/ 1642297 h 4449429"/>
              <a:gd name="connsiteX678" fmla="*/ 18270859 w 18982931"/>
              <a:gd name="connsiteY678" fmla="*/ 1691690 h 4449429"/>
              <a:gd name="connsiteX679" fmla="*/ 18270859 w 18982931"/>
              <a:gd name="connsiteY679" fmla="*/ 1704036 h 4449429"/>
              <a:gd name="connsiteX680" fmla="*/ 18274975 w 18982931"/>
              <a:gd name="connsiteY680" fmla="*/ 1926302 h 4449429"/>
              <a:gd name="connsiteX681" fmla="*/ 18279087 w 18982931"/>
              <a:gd name="connsiteY681" fmla="*/ 1938652 h 4449429"/>
              <a:gd name="connsiteX682" fmla="*/ 18320247 w 18982931"/>
              <a:gd name="connsiteY682" fmla="*/ 1934533 h 4449429"/>
              <a:gd name="connsiteX683" fmla="*/ 18320247 w 18982931"/>
              <a:gd name="connsiteY683" fmla="*/ 1144256 h 4449429"/>
              <a:gd name="connsiteX684" fmla="*/ 18303783 w 18982931"/>
              <a:gd name="connsiteY684" fmla="*/ 1111328 h 4449429"/>
              <a:gd name="connsiteX685" fmla="*/ 18287323 w 18982931"/>
              <a:gd name="connsiteY685" fmla="*/ 1024893 h 4449429"/>
              <a:gd name="connsiteX686" fmla="*/ 18336711 w 18982931"/>
              <a:gd name="connsiteY686" fmla="*/ 1000197 h 4449429"/>
              <a:gd name="connsiteX687" fmla="*/ 18361407 w 18982931"/>
              <a:gd name="connsiteY687" fmla="*/ 996079 h 4449429"/>
              <a:gd name="connsiteX688" fmla="*/ 18373759 w 18982931"/>
              <a:gd name="connsiteY688" fmla="*/ 946687 h 4449429"/>
              <a:gd name="connsiteX689" fmla="*/ 18534287 w 18982931"/>
              <a:gd name="connsiteY689" fmla="*/ 946687 h 4449429"/>
              <a:gd name="connsiteX690" fmla="*/ 18563095 w 18982931"/>
              <a:gd name="connsiteY690" fmla="*/ 798510 h 4449429"/>
              <a:gd name="connsiteX691" fmla="*/ 18731851 w 18982931"/>
              <a:gd name="connsiteY691" fmla="*/ 806742 h 4449429"/>
              <a:gd name="connsiteX692" fmla="*/ 18773011 w 18982931"/>
              <a:gd name="connsiteY692" fmla="*/ 798510 h 4449429"/>
              <a:gd name="connsiteX693" fmla="*/ 18822407 w 18982931"/>
              <a:gd name="connsiteY693" fmla="*/ 893180 h 4449429"/>
              <a:gd name="connsiteX694" fmla="*/ 18822407 w 18982931"/>
              <a:gd name="connsiteY694" fmla="*/ 963151 h 4449429"/>
              <a:gd name="connsiteX695" fmla="*/ 18982931 w 18982931"/>
              <a:gd name="connsiteY695" fmla="*/ 983734 h 4449429"/>
              <a:gd name="connsiteX696" fmla="*/ 18982931 w 18982931"/>
              <a:gd name="connsiteY696" fmla="*/ 4449429 h 4449429"/>
              <a:gd name="connsiteX697" fmla="*/ 11998023 w 18982931"/>
              <a:gd name="connsiteY697" fmla="*/ 4449429 h 4449429"/>
              <a:gd name="connsiteX698" fmla="*/ 11995198 w 18982931"/>
              <a:gd name="connsiteY698" fmla="*/ 4429646 h 4449429"/>
              <a:gd name="connsiteX699" fmla="*/ 11992726 w 18982931"/>
              <a:gd name="connsiteY699" fmla="*/ 4449425 h 4449429"/>
              <a:gd name="connsiteX700" fmla="*/ 8153658 w 18982931"/>
              <a:gd name="connsiteY700" fmla="*/ 4449425 h 4449429"/>
              <a:gd name="connsiteX701" fmla="*/ 8153658 w 18982931"/>
              <a:gd name="connsiteY701" fmla="*/ 4449429 h 4449429"/>
              <a:gd name="connsiteX702" fmla="*/ 6861227 w 18982931"/>
              <a:gd name="connsiteY702" fmla="*/ 4449429 h 4449429"/>
              <a:gd name="connsiteX703" fmla="*/ 6859697 w 18982931"/>
              <a:gd name="connsiteY703" fmla="*/ 4432598 h 4449429"/>
              <a:gd name="connsiteX704" fmla="*/ 6858292 w 18982931"/>
              <a:gd name="connsiteY704" fmla="*/ 4449425 h 4449429"/>
              <a:gd name="connsiteX705" fmla="*/ 7922 w 18982931"/>
              <a:gd name="connsiteY705" fmla="*/ 4440866 h 4449429"/>
              <a:gd name="connsiteX706" fmla="*/ 0 w 18982931"/>
              <a:gd name="connsiteY706" fmla="*/ 1181446 h 4449429"/>
              <a:gd name="connsiteX707" fmla="*/ 169756 w 18982931"/>
              <a:gd name="connsiteY707" fmla="*/ 979616 h 4449429"/>
              <a:gd name="connsiteX708" fmla="*/ 301466 w 18982931"/>
              <a:gd name="connsiteY708" fmla="*/ 971384 h 4449429"/>
              <a:gd name="connsiteX709" fmla="*/ 301466 w 18982931"/>
              <a:gd name="connsiteY709" fmla="*/ 909640 h 4449429"/>
              <a:gd name="connsiteX710" fmla="*/ 346746 w 18982931"/>
              <a:gd name="connsiteY710" fmla="*/ 810855 h 4449429"/>
              <a:gd name="connsiteX711" fmla="*/ 387905 w 18982931"/>
              <a:gd name="connsiteY711" fmla="*/ 814975 h 4449429"/>
              <a:gd name="connsiteX712" fmla="*/ 552547 w 18982931"/>
              <a:gd name="connsiteY712" fmla="*/ 802623 h 4449429"/>
              <a:gd name="connsiteX713" fmla="*/ 581356 w 18982931"/>
              <a:gd name="connsiteY713" fmla="*/ 963151 h 4449429"/>
              <a:gd name="connsiteX714" fmla="*/ 737766 w 18982931"/>
              <a:gd name="connsiteY714" fmla="*/ 963151 h 4449429"/>
              <a:gd name="connsiteX715" fmla="*/ 750116 w 18982931"/>
              <a:gd name="connsiteY715" fmla="*/ 1012543 h 4449429"/>
              <a:gd name="connsiteX716" fmla="*/ 778926 w 18982931"/>
              <a:gd name="connsiteY716" fmla="*/ 1016657 h 4449429"/>
              <a:gd name="connsiteX717" fmla="*/ 820087 w 18982931"/>
              <a:gd name="connsiteY717" fmla="*/ 1041353 h 4449429"/>
              <a:gd name="connsiteX718" fmla="*/ 820087 w 18982931"/>
              <a:gd name="connsiteY718" fmla="*/ 1119560 h 4449429"/>
              <a:gd name="connsiteX719" fmla="*/ 791276 w 18982931"/>
              <a:gd name="connsiteY719" fmla="*/ 1193648 h 4449429"/>
              <a:gd name="connsiteX720" fmla="*/ 791276 w 18982931"/>
              <a:gd name="connsiteY720" fmla="*/ 1580555 h 4449429"/>
              <a:gd name="connsiteX721" fmla="*/ 791276 w 18982931"/>
              <a:gd name="connsiteY721" fmla="*/ 1955112 h 4449429"/>
              <a:gd name="connsiteX722" fmla="*/ 840669 w 18982931"/>
              <a:gd name="connsiteY722" fmla="*/ 1950998 h 4449429"/>
              <a:gd name="connsiteX723" fmla="*/ 844783 w 18982931"/>
              <a:gd name="connsiteY723" fmla="*/ 1720500 h 4449429"/>
              <a:gd name="connsiteX724" fmla="*/ 873596 w 18982931"/>
              <a:gd name="connsiteY724" fmla="*/ 1597020 h 4449429"/>
              <a:gd name="connsiteX725" fmla="*/ 906526 w 18982931"/>
              <a:gd name="connsiteY725" fmla="*/ 1584670 h 4449429"/>
              <a:gd name="connsiteX726" fmla="*/ 1034120 w 18982931"/>
              <a:gd name="connsiteY726" fmla="*/ 1584670 h 4449429"/>
              <a:gd name="connsiteX727" fmla="*/ 1034120 w 18982931"/>
              <a:gd name="connsiteY727" fmla="*/ 1420028 h 4449429"/>
              <a:gd name="connsiteX728" fmla="*/ 1190528 w 18982931"/>
              <a:gd name="connsiteY728" fmla="*/ 1378868 h 4449429"/>
              <a:gd name="connsiteX729" fmla="*/ 1211112 w 18982931"/>
              <a:gd name="connsiteY729" fmla="*/ 1424146 h 4449429"/>
              <a:gd name="connsiteX730" fmla="*/ 1260505 w 18982931"/>
              <a:gd name="connsiteY730" fmla="*/ 1424146 h 4449429"/>
              <a:gd name="connsiteX731" fmla="*/ 1276969 w 18982931"/>
              <a:gd name="connsiteY731" fmla="*/ 1387099 h 4449429"/>
              <a:gd name="connsiteX732" fmla="*/ 1289312 w 18982931"/>
              <a:gd name="connsiteY732" fmla="*/ 1395331 h 4449429"/>
              <a:gd name="connsiteX733" fmla="*/ 1322242 w 18982931"/>
              <a:gd name="connsiteY733" fmla="*/ 1559973 h 4449429"/>
              <a:gd name="connsiteX734" fmla="*/ 1318126 w 18982931"/>
              <a:gd name="connsiteY734" fmla="*/ 1576437 h 4449429"/>
              <a:gd name="connsiteX735" fmla="*/ 1326360 w 18982931"/>
              <a:gd name="connsiteY735" fmla="*/ 1621715 h 4449429"/>
              <a:gd name="connsiteX736" fmla="*/ 1359290 w 18982931"/>
              <a:gd name="connsiteY736" fmla="*/ 1597020 h 4449429"/>
              <a:gd name="connsiteX737" fmla="*/ 1375751 w 18982931"/>
              <a:gd name="connsiteY737" fmla="*/ 1588787 h 4449429"/>
              <a:gd name="connsiteX738" fmla="*/ 1486884 w 18982931"/>
              <a:gd name="connsiteY738" fmla="*/ 1588787 h 4449429"/>
              <a:gd name="connsiteX739" fmla="*/ 1507466 w 18982931"/>
              <a:gd name="connsiteY739" fmla="*/ 2337905 h 4449429"/>
              <a:gd name="connsiteX740" fmla="*/ 1523929 w 18982931"/>
              <a:gd name="connsiteY740" fmla="*/ 2337905 h 4449429"/>
              <a:gd name="connsiteX741" fmla="*/ 1523929 w 18982931"/>
              <a:gd name="connsiteY741" fmla="*/ 2169146 h 4449429"/>
              <a:gd name="connsiteX742" fmla="*/ 1692685 w 18982931"/>
              <a:gd name="connsiteY742" fmla="*/ 2169146 h 4449429"/>
              <a:gd name="connsiteX743" fmla="*/ 1692685 w 18982931"/>
              <a:gd name="connsiteY743" fmla="*/ 2020968 h 4449429"/>
              <a:gd name="connsiteX744" fmla="*/ 1766772 w 18982931"/>
              <a:gd name="connsiteY744" fmla="*/ 1922183 h 4449429"/>
              <a:gd name="connsiteX745" fmla="*/ 1766772 w 18982931"/>
              <a:gd name="connsiteY745" fmla="*/ 1757542 h 4449429"/>
              <a:gd name="connsiteX746" fmla="*/ 1849095 w 18982931"/>
              <a:gd name="connsiteY746" fmla="*/ 1757542 h 4449429"/>
              <a:gd name="connsiteX747" fmla="*/ 1849095 w 18982931"/>
              <a:gd name="connsiteY747" fmla="*/ 2156799 h 4449429"/>
              <a:gd name="connsiteX748" fmla="*/ 1919070 w 18982931"/>
              <a:gd name="connsiteY748" fmla="*/ 2156799 h 4449429"/>
              <a:gd name="connsiteX749" fmla="*/ 1919070 w 18982931"/>
              <a:gd name="connsiteY749" fmla="*/ 1864559 h 4449429"/>
              <a:gd name="connsiteX750" fmla="*/ 1919070 w 18982931"/>
              <a:gd name="connsiteY750" fmla="*/ 695608 h 4449429"/>
              <a:gd name="connsiteX751" fmla="*/ 2005504 w 18982931"/>
              <a:gd name="connsiteY751" fmla="*/ 609173 h 4449429"/>
              <a:gd name="connsiteX752" fmla="*/ 2026085 w 18982931"/>
              <a:gd name="connsiteY752" fmla="*/ 605054 h 4449429"/>
              <a:gd name="connsiteX753" fmla="*/ 2100174 w 18982931"/>
              <a:gd name="connsiteY753" fmla="*/ 448645 h 4449429"/>
              <a:gd name="connsiteX754" fmla="*/ 2137215 w 18982931"/>
              <a:gd name="connsiteY754" fmla="*/ 407485 h 4449429"/>
              <a:gd name="connsiteX755" fmla="*/ 2194840 w 18982931"/>
              <a:gd name="connsiteY755" fmla="*/ 337515 h 4449429"/>
              <a:gd name="connsiteX756" fmla="*/ 2198958 w 18982931"/>
              <a:gd name="connsiteY756" fmla="*/ 292236 h 4449429"/>
              <a:gd name="connsiteX757" fmla="*/ 2240121 w 18982931"/>
              <a:gd name="connsiteY757" fmla="*/ 358093 h 4449429"/>
              <a:gd name="connsiteX758" fmla="*/ 2273047 w 18982931"/>
              <a:gd name="connsiteY758" fmla="*/ 444532 h 4449429"/>
              <a:gd name="connsiteX759" fmla="*/ 2330670 w 18982931"/>
              <a:gd name="connsiteY759" fmla="*/ 563894 h 4449429"/>
              <a:gd name="connsiteX760" fmla="*/ 2351248 w 18982931"/>
              <a:gd name="connsiteY760" fmla="*/ 613286 h 4449429"/>
              <a:gd name="connsiteX761" fmla="*/ 2429455 w 18982931"/>
              <a:gd name="connsiteY761" fmla="*/ 675029 h 4449429"/>
              <a:gd name="connsiteX762" fmla="*/ 2470614 w 18982931"/>
              <a:gd name="connsiteY762" fmla="*/ 757350 h 4449429"/>
              <a:gd name="connsiteX763" fmla="*/ 2470614 w 18982931"/>
              <a:gd name="connsiteY763" fmla="*/ 1086631 h 4449429"/>
              <a:gd name="connsiteX764" fmla="*/ 2470614 w 18982931"/>
              <a:gd name="connsiteY764" fmla="*/ 2008622 h 4449429"/>
              <a:gd name="connsiteX765" fmla="*/ 2487080 w 18982931"/>
              <a:gd name="connsiteY765" fmla="*/ 2053897 h 4449429"/>
              <a:gd name="connsiteX766" fmla="*/ 2499426 w 18982931"/>
              <a:gd name="connsiteY766" fmla="*/ 1897488 h 4449429"/>
              <a:gd name="connsiteX767" fmla="*/ 2602322 w 18982931"/>
              <a:gd name="connsiteY767" fmla="*/ 1798703 h 4449429"/>
              <a:gd name="connsiteX768" fmla="*/ 2836935 w 18982931"/>
              <a:gd name="connsiteY768" fmla="*/ 1798703 h 4449429"/>
              <a:gd name="connsiteX769" fmla="*/ 2836935 w 18982931"/>
              <a:gd name="connsiteY769" fmla="*/ 1860446 h 4449429"/>
              <a:gd name="connsiteX770" fmla="*/ 2836935 w 18982931"/>
              <a:gd name="connsiteY770" fmla="*/ 2263816 h 4449429"/>
              <a:gd name="connsiteX771" fmla="*/ 2845169 w 18982931"/>
              <a:gd name="connsiteY771" fmla="*/ 2304976 h 4449429"/>
              <a:gd name="connsiteX772" fmla="*/ 2861629 w 18982931"/>
              <a:gd name="connsiteY772" fmla="*/ 2300858 h 4449429"/>
              <a:gd name="connsiteX773" fmla="*/ 2861629 w 18982931"/>
              <a:gd name="connsiteY773" fmla="*/ 2247351 h 4449429"/>
              <a:gd name="connsiteX774" fmla="*/ 2869861 w 18982931"/>
              <a:gd name="connsiteY774" fmla="*/ 1996272 h 4449429"/>
              <a:gd name="connsiteX775" fmla="*/ 2923374 w 18982931"/>
              <a:gd name="connsiteY775" fmla="*/ 1967462 h 4449429"/>
              <a:gd name="connsiteX776" fmla="*/ 2939836 w 18982931"/>
              <a:gd name="connsiteY776" fmla="*/ 2300858 h 4449429"/>
              <a:gd name="connsiteX777" fmla="*/ 2956300 w 18982931"/>
              <a:gd name="connsiteY777" fmla="*/ 2300858 h 4449429"/>
              <a:gd name="connsiteX778" fmla="*/ 2989230 w 18982931"/>
              <a:gd name="connsiteY778" fmla="*/ 2111521 h 4449429"/>
              <a:gd name="connsiteX779" fmla="*/ 3018038 w 18982931"/>
              <a:gd name="connsiteY779" fmla="*/ 2058015 h 4449429"/>
              <a:gd name="connsiteX780" fmla="*/ 3034502 w 18982931"/>
              <a:gd name="connsiteY780" fmla="*/ 2123871 h 4449429"/>
              <a:gd name="connsiteX781" fmla="*/ 3038620 w 18982931"/>
              <a:gd name="connsiteY781" fmla="*/ 2132104 h 4449429"/>
              <a:gd name="connsiteX782" fmla="*/ 3088018 w 18982931"/>
              <a:gd name="connsiteY782" fmla="*/ 2140336 h 4449429"/>
              <a:gd name="connsiteX783" fmla="*/ 3095320 w 18982931"/>
              <a:gd name="connsiteY783" fmla="*/ 2275334 h 4449429"/>
              <a:gd name="connsiteX784" fmla="*/ 3162101 w 18982931"/>
              <a:gd name="connsiteY784" fmla="*/ 2275334 h 4449429"/>
              <a:gd name="connsiteX785" fmla="*/ 3162101 w 18982931"/>
              <a:gd name="connsiteY785" fmla="*/ 1580555 h 4449429"/>
              <a:gd name="connsiteX786" fmla="*/ 3162101 w 18982931"/>
              <a:gd name="connsiteY786" fmla="*/ 1531163 h 4449429"/>
              <a:gd name="connsiteX787" fmla="*/ 3199146 w 18982931"/>
              <a:gd name="connsiteY787" fmla="*/ 1498235 h 4449429"/>
              <a:gd name="connsiteX788" fmla="*/ 3281469 w 18982931"/>
              <a:gd name="connsiteY788" fmla="*/ 1498235 h 4449429"/>
              <a:gd name="connsiteX789" fmla="*/ 3281469 w 18982931"/>
              <a:gd name="connsiteY789" fmla="*/ 1325362 h 4449429"/>
              <a:gd name="connsiteX790" fmla="*/ 3343207 w 18982931"/>
              <a:gd name="connsiteY790" fmla="*/ 1263619 h 4449429"/>
              <a:gd name="connsiteX791" fmla="*/ 3544891 w 18982931"/>
              <a:gd name="connsiteY791" fmla="*/ 1263619 h 4449429"/>
              <a:gd name="connsiteX792" fmla="*/ 3544891 w 18982931"/>
              <a:gd name="connsiteY792" fmla="*/ 712071 h 4449429"/>
              <a:gd name="connsiteX793" fmla="*/ 3561357 w 18982931"/>
              <a:gd name="connsiteY793" fmla="*/ 555662 h 4449429"/>
              <a:gd name="connsiteX794" fmla="*/ 3606633 w 18982931"/>
              <a:gd name="connsiteY794" fmla="*/ 316933 h 4449429"/>
              <a:gd name="connsiteX795" fmla="*/ 3614865 w 18982931"/>
              <a:gd name="connsiteY795" fmla="*/ 279891 h 4449429"/>
              <a:gd name="connsiteX796" fmla="*/ 3676603 w 18982931"/>
              <a:gd name="connsiteY796" fmla="*/ 341628 h 4449429"/>
              <a:gd name="connsiteX797" fmla="*/ 3684835 w 18982931"/>
              <a:gd name="connsiteY797" fmla="*/ 386907 h 4449429"/>
              <a:gd name="connsiteX798" fmla="*/ 3742460 w 18982931"/>
              <a:gd name="connsiteY798" fmla="*/ 481574 h 4449429"/>
              <a:gd name="connsiteX799" fmla="*/ 3763042 w 18982931"/>
              <a:gd name="connsiteY799" fmla="*/ 703838 h 4449429"/>
              <a:gd name="connsiteX800" fmla="*/ 3763042 w 18982931"/>
              <a:gd name="connsiteY800" fmla="*/ 1144256 h 4449429"/>
              <a:gd name="connsiteX801" fmla="*/ 3771275 w 18982931"/>
              <a:gd name="connsiteY801" fmla="*/ 1181298 h 4449429"/>
              <a:gd name="connsiteX802" fmla="*/ 3775390 w 18982931"/>
              <a:gd name="connsiteY802" fmla="*/ 1115443 h 4449429"/>
              <a:gd name="connsiteX803" fmla="*/ 3923568 w 18982931"/>
              <a:gd name="connsiteY803" fmla="*/ 996079 h 4449429"/>
              <a:gd name="connsiteX804" fmla="*/ 3940029 w 18982931"/>
              <a:gd name="connsiteY804" fmla="*/ 1020776 h 4449429"/>
              <a:gd name="connsiteX805" fmla="*/ 3960611 w 18982931"/>
              <a:gd name="connsiteY805" fmla="*/ 1321244 h 4449429"/>
              <a:gd name="connsiteX806" fmla="*/ 3960611 w 18982931"/>
              <a:gd name="connsiteY806" fmla="*/ 1584670 h 4449429"/>
              <a:gd name="connsiteX807" fmla="*/ 3977076 w 18982931"/>
              <a:gd name="connsiteY807" fmla="*/ 1625830 h 4449429"/>
              <a:gd name="connsiteX808" fmla="*/ 4010007 w 18982931"/>
              <a:gd name="connsiteY808" fmla="*/ 1666990 h 4449429"/>
              <a:gd name="connsiteX809" fmla="*/ 4055279 w 18982931"/>
              <a:gd name="connsiteY809" fmla="*/ 1819286 h 4449429"/>
              <a:gd name="connsiteX810" fmla="*/ 4104670 w 18982931"/>
              <a:gd name="connsiteY810" fmla="*/ 1819286 h 4449429"/>
              <a:gd name="connsiteX811" fmla="*/ 4108788 w 18982931"/>
              <a:gd name="connsiteY811" fmla="*/ 1741079 h 4449429"/>
              <a:gd name="connsiteX812" fmla="*/ 4211689 w 18982931"/>
              <a:gd name="connsiteY812" fmla="*/ 1741079 h 4449429"/>
              <a:gd name="connsiteX813" fmla="*/ 4252847 w 18982931"/>
              <a:gd name="connsiteY813" fmla="*/ 1559973 h 4449429"/>
              <a:gd name="connsiteX814" fmla="*/ 4265197 w 18982931"/>
              <a:gd name="connsiteY814" fmla="*/ 1559973 h 4449429"/>
              <a:gd name="connsiteX815" fmla="*/ 4277546 w 18982931"/>
              <a:gd name="connsiteY815" fmla="*/ 1592900 h 4449429"/>
              <a:gd name="connsiteX816" fmla="*/ 4302239 w 18982931"/>
              <a:gd name="connsiteY816" fmla="*/ 1708150 h 4449429"/>
              <a:gd name="connsiteX817" fmla="*/ 4368100 w 18982931"/>
              <a:gd name="connsiteY817" fmla="*/ 1741079 h 4449429"/>
              <a:gd name="connsiteX818" fmla="*/ 4363984 w 18982931"/>
              <a:gd name="connsiteY818" fmla="*/ 1634062 h 4449429"/>
              <a:gd name="connsiteX819" fmla="*/ 4372218 w 18982931"/>
              <a:gd name="connsiteY819" fmla="*/ 839670 h 4449429"/>
              <a:gd name="connsiteX820" fmla="*/ 4442184 w 18982931"/>
              <a:gd name="connsiteY820" fmla="*/ 279891 h 4449429"/>
              <a:gd name="connsiteX821" fmla="*/ 4479230 w 18982931"/>
              <a:gd name="connsiteY821" fmla="*/ 234611 h 4449429"/>
              <a:gd name="connsiteX822" fmla="*/ 4520394 w 18982931"/>
              <a:gd name="connsiteY822" fmla="*/ 284004 h 4449429"/>
              <a:gd name="connsiteX823" fmla="*/ 4549200 w 18982931"/>
              <a:gd name="connsiteY823" fmla="*/ 440413 h 4449429"/>
              <a:gd name="connsiteX824" fmla="*/ 4680914 w 18982931"/>
              <a:gd name="connsiteY824" fmla="*/ 395140 h 4449429"/>
              <a:gd name="connsiteX825" fmla="*/ 4759121 w 18982931"/>
              <a:gd name="connsiteY825" fmla="*/ 460995 h 4449429"/>
              <a:gd name="connsiteX826" fmla="*/ 4771466 w 18982931"/>
              <a:gd name="connsiteY826" fmla="*/ 493924 h 4449429"/>
              <a:gd name="connsiteX827" fmla="*/ 4888657 w 18982931"/>
              <a:gd name="connsiteY827" fmla="*/ 747622 h 4449429"/>
              <a:gd name="connsiteX828" fmla="*/ 4888893 w 18982931"/>
              <a:gd name="connsiteY828" fmla="*/ 807315 h 4449429"/>
              <a:gd name="connsiteX829" fmla="*/ 4856617 w 18982931"/>
              <a:gd name="connsiteY829" fmla="*/ 807315 h 4449429"/>
              <a:gd name="connsiteX830" fmla="*/ 4856617 w 18982931"/>
              <a:gd name="connsiteY830" fmla="*/ 944475 h 4449429"/>
              <a:gd name="connsiteX831" fmla="*/ 4888332 w 18982931"/>
              <a:gd name="connsiteY831" fmla="*/ 944475 h 4449429"/>
              <a:gd name="connsiteX832" fmla="*/ 4888325 w 18982931"/>
              <a:gd name="connsiteY832" fmla="*/ 945600 h 4449429"/>
              <a:gd name="connsiteX833" fmla="*/ 4890835 w 18982931"/>
              <a:gd name="connsiteY833" fmla="*/ 1609365 h 4449429"/>
              <a:gd name="connsiteX834" fmla="*/ 4952574 w 18982931"/>
              <a:gd name="connsiteY834" fmla="*/ 1617597 h 4449429"/>
              <a:gd name="connsiteX835" fmla="*/ 4952574 w 18982931"/>
              <a:gd name="connsiteY835" fmla="*/ 1868678 h 4449429"/>
              <a:gd name="connsiteX836" fmla="*/ 4956691 w 18982931"/>
              <a:gd name="connsiteY836" fmla="*/ 1905720 h 4449429"/>
              <a:gd name="connsiteX837" fmla="*/ 4981387 w 18982931"/>
              <a:gd name="connsiteY837" fmla="*/ 1967462 h 4449429"/>
              <a:gd name="connsiteX838" fmla="*/ 4981387 w 18982931"/>
              <a:gd name="connsiteY838" fmla="*/ 2058015 h 4449429"/>
              <a:gd name="connsiteX839" fmla="*/ 5001966 w 18982931"/>
              <a:gd name="connsiteY839" fmla="*/ 2086824 h 4449429"/>
              <a:gd name="connsiteX840" fmla="*/ 5018429 w 18982931"/>
              <a:gd name="connsiteY840" fmla="*/ 2078592 h 4449429"/>
              <a:gd name="connsiteX841" fmla="*/ 5018429 w 18982931"/>
              <a:gd name="connsiteY841" fmla="*/ 1881023 h 4449429"/>
              <a:gd name="connsiteX842" fmla="*/ 5018429 w 18982931"/>
              <a:gd name="connsiteY842" fmla="*/ 1366522 h 4449429"/>
              <a:gd name="connsiteX843" fmla="*/ 5034894 w 18982931"/>
              <a:gd name="connsiteY843" fmla="*/ 864367 h 4449429"/>
              <a:gd name="connsiteX844" fmla="*/ 5067821 w 18982931"/>
              <a:gd name="connsiteY844" fmla="*/ 197569 h 4449429"/>
              <a:gd name="connsiteX845" fmla="*/ 5080173 w 18982931"/>
              <a:gd name="connsiteY845" fmla="*/ 102899 h 4449429"/>
              <a:gd name="connsiteX846" fmla="*/ 5216000 w 18982931"/>
              <a:gd name="connsiteY846" fmla="*/ 37042 h 4449429"/>
              <a:gd name="connsiteX847" fmla="*/ 5248927 w 18982931"/>
              <a:gd name="connsiteY847" fmla="*/ 69972 h 4449429"/>
              <a:gd name="connsiteX848" fmla="*/ 5372409 w 18982931"/>
              <a:gd name="connsiteY848" fmla="*/ 69972 h 4449429"/>
              <a:gd name="connsiteX849" fmla="*/ 5434151 w 18982931"/>
              <a:gd name="connsiteY849" fmla="*/ 131714 h 4449429"/>
              <a:gd name="connsiteX850" fmla="*/ 5434151 w 18982931"/>
              <a:gd name="connsiteY850" fmla="*/ 382788 h 4449429"/>
              <a:gd name="connsiteX851" fmla="*/ 5434151 w 18982931"/>
              <a:gd name="connsiteY851" fmla="*/ 683261 h 4449429"/>
              <a:gd name="connsiteX852" fmla="*/ 5545282 w 18982931"/>
              <a:gd name="connsiteY852" fmla="*/ 687375 h 4449429"/>
              <a:gd name="connsiteX853" fmla="*/ 5545282 w 18982931"/>
              <a:gd name="connsiteY853" fmla="*/ 1045471 h 4449429"/>
              <a:gd name="connsiteX854" fmla="*/ 5676994 w 18982931"/>
              <a:gd name="connsiteY854" fmla="*/ 1045471 h 4449429"/>
              <a:gd name="connsiteX855" fmla="*/ 5685227 w 18982931"/>
              <a:gd name="connsiteY855" fmla="*/ 1103096 h 4449429"/>
              <a:gd name="connsiteX856" fmla="*/ 5759314 w 18982931"/>
              <a:gd name="connsiteY856" fmla="*/ 1193648 h 4449429"/>
              <a:gd name="connsiteX857" fmla="*/ 5759314 w 18982931"/>
              <a:gd name="connsiteY857" fmla="*/ 1395331 h 4449429"/>
              <a:gd name="connsiteX858" fmla="*/ 5825171 w 18982931"/>
              <a:gd name="connsiteY858" fmla="*/ 1395331 h 4449429"/>
              <a:gd name="connsiteX859" fmla="*/ 5903378 w 18982931"/>
              <a:gd name="connsiteY859" fmla="*/ 1477653 h 4449429"/>
              <a:gd name="connsiteX860" fmla="*/ 5903378 w 18982931"/>
              <a:gd name="connsiteY860" fmla="*/ 1918070 h 4449429"/>
              <a:gd name="connsiteX861" fmla="*/ 5936306 w 18982931"/>
              <a:gd name="connsiteY861" fmla="*/ 1975695 h 4449429"/>
              <a:gd name="connsiteX862" fmla="*/ 5965115 w 18982931"/>
              <a:gd name="connsiteY862" fmla="*/ 1275969 h 4449429"/>
              <a:gd name="connsiteX863" fmla="*/ 5969235 w 18982931"/>
              <a:gd name="connsiteY863" fmla="*/ 1238922 h 4449429"/>
              <a:gd name="connsiteX864" fmla="*/ 6166804 w 18982931"/>
              <a:gd name="connsiteY864" fmla="*/ 1238922 h 4449429"/>
              <a:gd name="connsiteX865" fmla="*/ 6216196 w 18982931"/>
              <a:gd name="connsiteY865" fmla="*/ 1288315 h 4449429"/>
              <a:gd name="connsiteX866" fmla="*/ 6236774 w 18982931"/>
              <a:gd name="connsiteY866" fmla="*/ 1428261 h 4449429"/>
              <a:gd name="connsiteX867" fmla="*/ 6273821 w 18982931"/>
              <a:gd name="connsiteY867" fmla="*/ 1498235 h 4449429"/>
              <a:gd name="connsiteX868" fmla="*/ 6273821 w 18982931"/>
              <a:gd name="connsiteY868" fmla="*/ 2230888 h 4449429"/>
              <a:gd name="connsiteX869" fmla="*/ 6277935 w 18982931"/>
              <a:gd name="connsiteY869" fmla="*/ 2280280 h 4449429"/>
              <a:gd name="connsiteX870" fmla="*/ 6319095 w 18982931"/>
              <a:gd name="connsiteY870" fmla="*/ 2193841 h 4449429"/>
              <a:gd name="connsiteX871" fmla="*/ 6364373 w 18982931"/>
              <a:gd name="connsiteY871" fmla="*/ 2288513 h 4449429"/>
              <a:gd name="connsiteX872" fmla="*/ 6389068 w 18982931"/>
              <a:gd name="connsiteY872" fmla="*/ 2313208 h 4449429"/>
              <a:gd name="connsiteX873" fmla="*/ 6541355 w 18982931"/>
              <a:gd name="connsiteY873" fmla="*/ 2313208 h 4449429"/>
              <a:gd name="connsiteX874" fmla="*/ 6541355 w 18982931"/>
              <a:gd name="connsiteY874" fmla="*/ 2148567 h 4449429"/>
              <a:gd name="connsiteX875" fmla="*/ 6660723 w 18982931"/>
              <a:gd name="connsiteY875" fmla="*/ 2148567 h 4449429"/>
              <a:gd name="connsiteX876" fmla="*/ 6660723 w 18982931"/>
              <a:gd name="connsiteY876" fmla="*/ 2259698 h 4449429"/>
              <a:gd name="connsiteX877" fmla="*/ 6705999 w 18982931"/>
              <a:gd name="connsiteY877" fmla="*/ 2551938 h 4449429"/>
              <a:gd name="connsiteX878" fmla="*/ 6714228 w 18982931"/>
              <a:gd name="connsiteY878" fmla="*/ 2580748 h 4449429"/>
              <a:gd name="connsiteX879" fmla="*/ 6722461 w 18982931"/>
              <a:gd name="connsiteY879" fmla="*/ 2576634 h 4449429"/>
              <a:gd name="connsiteX880" fmla="*/ 6751278 w 18982931"/>
              <a:gd name="connsiteY880" fmla="*/ 2263816 h 4449429"/>
              <a:gd name="connsiteX881" fmla="*/ 6800669 w 18982931"/>
              <a:gd name="connsiteY881" fmla="*/ 2255583 h 4449429"/>
              <a:gd name="connsiteX882" fmla="*/ 6837709 w 18982931"/>
              <a:gd name="connsiteY882" fmla="*/ 2181496 h 4449429"/>
              <a:gd name="connsiteX883" fmla="*/ 6841831 w 18982931"/>
              <a:gd name="connsiteY883" fmla="*/ 2152681 h 4449429"/>
              <a:gd name="connsiteX884" fmla="*/ 6845941 w 18982931"/>
              <a:gd name="connsiteY884" fmla="*/ 2115639 h 4449429"/>
              <a:gd name="connsiteX885" fmla="*/ 6857139 w 18982931"/>
              <a:gd name="connsiteY885" fmla="*/ 2115639 h 4449429"/>
              <a:gd name="connsiteX886" fmla="*/ 6899298 w 18982931"/>
              <a:gd name="connsiteY886" fmla="*/ 2109470 h 4449429"/>
              <a:gd name="connsiteX887" fmla="*/ 6922965 w 18982931"/>
              <a:gd name="connsiteY887" fmla="*/ 2140339 h 4449429"/>
              <a:gd name="connsiteX888" fmla="*/ 7009406 w 18982931"/>
              <a:gd name="connsiteY888" fmla="*/ 2070365 h 4449429"/>
              <a:gd name="connsiteX889" fmla="*/ 7145231 w 18982931"/>
              <a:gd name="connsiteY889" fmla="*/ 2066247 h 4449429"/>
              <a:gd name="connsiteX890" fmla="*/ 7145231 w 18982931"/>
              <a:gd name="connsiteY890" fmla="*/ 1901605 h 4449429"/>
              <a:gd name="connsiteX891" fmla="*/ 7145231 w 18982931"/>
              <a:gd name="connsiteY891" fmla="*/ 1769896 h 4449429"/>
              <a:gd name="connsiteX892" fmla="*/ 7215204 w 18982931"/>
              <a:gd name="connsiteY892" fmla="*/ 1597024 h 4449429"/>
              <a:gd name="connsiteX893" fmla="*/ 7285174 w 18982931"/>
              <a:gd name="connsiteY893" fmla="*/ 1753433 h 4449429"/>
              <a:gd name="connsiteX894" fmla="*/ 7297524 w 18982931"/>
              <a:gd name="connsiteY894" fmla="*/ 2062134 h 4449429"/>
              <a:gd name="connsiteX895" fmla="*/ 7367494 w 18982931"/>
              <a:gd name="connsiteY895" fmla="*/ 2066247 h 4449429"/>
              <a:gd name="connsiteX896" fmla="*/ 7371610 w 18982931"/>
              <a:gd name="connsiteY896" fmla="*/ 2148567 h 4449429"/>
              <a:gd name="connsiteX897" fmla="*/ 7462167 w 18982931"/>
              <a:gd name="connsiteY897" fmla="*/ 2148567 h 4449429"/>
              <a:gd name="connsiteX898" fmla="*/ 7462167 w 18982931"/>
              <a:gd name="connsiteY898" fmla="*/ 2095061 h 4449429"/>
              <a:gd name="connsiteX899" fmla="*/ 7462167 w 18982931"/>
              <a:gd name="connsiteY899" fmla="*/ 1597024 h 4449429"/>
              <a:gd name="connsiteX900" fmla="*/ 7482743 w 18982931"/>
              <a:gd name="connsiteY900" fmla="*/ 1008430 h 4449429"/>
              <a:gd name="connsiteX901" fmla="*/ 7495096 w 18982931"/>
              <a:gd name="connsiteY901" fmla="*/ 921991 h 4449429"/>
              <a:gd name="connsiteX902" fmla="*/ 7536254 w 18982931"/>
              <a:gd name="connsiteY902" fmla="*/ 934341 h 4449429"/>
              <a:gd name="connsiteX903" fmla="*/ 7577416 w 18982931"/>
              <a:gd name="connsiteY903" fmla="*/ 563899 h 4449429"/>
              <a:gd name="connsiteX904" fmla="*/ 7589759 w 18982931"/>
              <a:gd name="connsiteY904" fmla="*/ 563899 h 4449429"/>
              <a:gd name="connsiteX905" fmla="*/ 7639153 w 18982931"/>
              <a:gd name="connsiteY905" fmla="*/ 975501 h 4449429"/>
              <a:gd name="connsiteX906" fmla="*/ 7655614 w 18982931"/>
              <a:gd name="connsiteY906" fmla="*/ 926109 h 4449429"/>
              <a:gd name="connsiteX907" fmla="*/ 7667968 w 18982931"/>
              <a:gd name="connsiteY907" fmla="*/ 926109 h 4449429"/>
              <a:gd name="connsiteX908" fmla="*/ 7676196 w 18982931"/>
              <a:gd name="connsiteY908" fmla="*/ 1037243 h 4449429"/>
              <a:gd name="connsiteX909" fmla="*/ 7676196 w 18982931"/>
              <a:gd name="connsiteY909" fmla="*/ 2049787 h 4449429"/>
              <a:gd name="connsiteX910" fmla="*/ 7705009 w 18982931"/>
              <a:gd name="connsiteY910" fmla="*/ 2267935 h 4449429"/>
              <a:gd name="connsiteX911" fmla="*/ 7750287 w 18982931"/>
              <a:gd name="connsiteY911" fmla="*/ 2469622 h 4449429"/>
              <a:gd name="connsiteX912" fmla="*/ 7849072 w 18982931"/>
              <a:gd name="connsiteY912" fmla="*/ 2469622 h 4449429"/>
              <a:gd name="connsiteX913" fmla="*/ 7849072 w 18982931"/>
              <a:gd name="connsiteY913" fmla="*/ 2284398 h 4449429"/>
              <a:gd name="connsiteX914" fmla="*/ 7919042 w 18982931"/>
              <a:gd name="connsiteY914" fmla="*/ 2284398 h 4449429"/>
              <a:gd name="connsiteX915" fmla="*/ 7919042 w 18982931"/>
              <a:gd name="connsiteY915" fmla="*/ 2473736 h 4449429"/>
              <a:gd name="connsiteX916" fmla="*/ 8108380 w 18982931"/>
              <a:gd name="connsiteY916" fmla="*/ 2473736 h 4449429"/>
              <a:gd name="connsiteX917" fmla="*/ 8142338 w 18982931"/>
              <a:gd name="connsiteY917" fmla="*/ 2481454 h 4449429"/>
              <a:gd name="connsiteX918" fmla="*/ 8144242 w 18982931"/>
              <a:gd name="connsiteY918" fmla="*/ 2485067 h 4449429"/>
              <a:gd name="connsiteX919" fmla="*/ 8144242 w 18982931"/>
              <a:gd name="connsiteY919" fmla="*/ 1280084 h 4449429"/>
              <a:gd name="connsiteX920" fmla="*/ 8189518 w 18982931"/>
              <a:gd name="connsiteY920" fmla="*/ 1115443 h 4449429"/>
              <a:gd name="connsiteX921" fmla="*/ 8230679 w 18982931"/>
              <a:gd name="connsiteY921" fmla="*/ 1090746 h 4449429"/>
              <a:gd name="connsiteX922" fmla="*/ 8477642 w 18982931"/>
              <a:gd name="connsiteY922" fmla="*/ 1090746 h 4449429"/>
              <a:gd name="connsiteX923" fmla="*/ 8518799 w 18982931"/>
              <a:gd name="connsiteY923" fmla="*/ 1111328 h 4449429"/>
              <a:gd name="connsiteX924" fmla="*/ 8568194 w 18982931"/>
              <a:gd name="connsiteY924" fmla="*/ 1288315 h 4449429"/>
              <a:gd name="connsiteX925" fmla="*/ 8572304 w 18982931"/>
              <a:gd name="connsiteY925" fmla="*/ 2152681 h 4449429"/>
              <a:gd name="connsiteX926" fmla="*/ 8572304 w 18982931"/>
              <a:gd name="connsiteY926" fmla="*/ 2222656 h 4449429"/>
              <a:gd name="connsiteX927" fmla="*/ 8827499 w 18982931"/>
              <a:gd name="connsiteY927" fmla="*/ 2222656 h 4449429"/>
              <a:gd name="connsiteX928" fmla="*/ 8827499 w 18982931"/>
              <a:gd name="connsiteY928" fmla="*/ 2053897 h 4449429"/>
              <a:gd name="connsiteX929" fmla="*/ 8827499 w 18982931"/>
              <a:gd name="connsiteY929" fmla="*/ 1996272 h 4449429"/>
              <a:gd name="connsiteX930" fmla="*/ 8926285 w 18982931"/>
              <a:gd name="connsiteY930" fmla="*/ 1876910 h 4449429"/>
              <a:gd name="connsiteX931" fmla="*/ 8926285 w 18982931"/>
              <a:gd name="connsiteY931" fmla="*/ 1757542 h 4449429"/>
              <a:gd name="connsiteX932" fmla="*/ 8926285 w 18982931"/>
              <a:gd name="connsiteY932" fmla="*/ 1527045 h 4449429"/>
              <a:gd name="connsiteX933" fmla="*/ 8950980 w 18982931"/>
              <a:gd name="connsiteY933" fmla="*/ 1432378 h 4449429"/>
              <a:gd name="connsiteX934" fmla="*/ 8950980 w 18982931"/>
              <a:gd name="connsiteY934" fmla="*/ 1424146 h 4449429"/>
              <a:gd name="connsiteX935" fmla="*/ 8983911 w 18982931"/>
              <a:gd name="connsiteY935" fmla="*/ 1107210 h 4449429"/>
              <a:gd name="connsiteX936" fmla="*/ 8992140 w 18982931"/>
              <a:gd name="connsiteY936" fmla="*/ 1049586 h 4449429"/>
              <a:gd name="connsiteX937" fmla="*/ 9012723 w 18982931"/>
              <a:gd name="connsiteY937" fmla="*/ 1049586 h 4449429"/>
              <a:gd name="connsiteX938" fmla="*/ 9049767 w 18982931"/>
              <a:gd name="connsiteY938" fmla="*/ 1325362 h 4449429"/>
              <a:gd name="connsiteX939" fmla="*/ 9115624 w 18982931"/>
              <a:gd name="connsiteY939" fmla="*/ 1329476 h 4449429"/>
              <a:gd name="connsiteX940" fmla="*/ 9165014 w 18982931"/>
              <a:gd name="connsiteY940" fmla="*/ 1436493 h 4449429"/>
              <a:gd name="connsiteX941" fmla="*/ 9181479 w 18982931"/>
              <a:gd name="connsiteY941" fmla="*/ 1494116 h 4449429"/>
              <a:gd name="connsiteX942" fmla="*/ 9181479 w 18982931"/>
              <a:gd name="connsiteY942" fmla="*/ 1823399 h 4449429"/>
              <a:gd name="connsiteX943" fmla="*/ 9181479 w 18982931"/>
              <a:gd name="connsiteY943" fmla="*/ 1881023 h 4449429"/>
              <a:gd name="connsiteX944" fmla="*/ 9280267 w 18982931"/>
              <a:gd name="connsiteY944" fmla="*/ 1881023 h 4449429"/>
              <a:gd name="connsiteX945" fmla="*/ 9280267 w 18982931"/>
              <a:gd name="connsiteY945" fmla="*/ 1815166 h 4449429"/>
              <a:gd name="connsiteX946" fmla="*/ 9280267 w 18982931"/>
              <a:gd name="connsiteY946" fmla="*/ 304587 h 4449429"/>
              <a:gd name="connsiteX947" fmla="*/ 9346122 w 18982931"/>
              <a:gd name="connsiteY947" fmla="*/ 238731 h 4449429"/>
              <a:gd name="connsiteX948" fmla="*/ 9453137 w 18982931"/>
              <a:gd name="connsiteY948" fmla="*/ 341628 h 4449429"/>
              <a:gd name="connsiteX949" fmla="*/ 9453137 w 18982931"/>
              <a:gd name="connsiteY949" fmla="*/ 1815166 h 4449429"/>
              <a:gd name="connsiteX950" fmla="*/ 9453137 w 18982931"/>
              <a:gd name="connsiteY950" fmla="*/ 1876910 h 4449429"/>
              <a:gd name="connsiteX951" fmla="*/ 9551919 w 18982931"/>
              <a:gd name="connsiteY951" fmla="*/ 1876910 h 4449429"/>
              <a:gd name="connsiteX952" fmla="*/ 9551919 w 18982931"/>
              <a:gd name="connsiteY952" fmla="*/ 1724614 h 4449429"/>
              <a:gd name="connsiteX953" fmla="*/ 9551919 w 18982931"/>
              <a:gd name="connsiteY953" fmla="*/ 1481771 h 4449429"/>
              <a:gd name="connsiteX954" fmla="*/ 9597198 w 18982931"/>
              <a:gd name="connsiteY954" fmla="*/ 1374754 h 4449429"/>
              <a:gd name="connsiteX955" fmla="*/ 9613662 w 18982931"/>
              <a:gd name="connsiteY955" fmla="*/ 1325362 h 4449429"/>
              <a:gd name="connsiteX956" fmla="*/ 9683632 w 18982931"/>
              <a:gd name="connsiteY956" fmla="*/ 1325362 h 4449429"/>
              <a:gd name="connsiteX957" fmla="*/ 9683632 w 18982931"/>
              <a:gd name="connsiteY957" fmla="*/ 1522931 h 4449429"/>
              <a:gd name="connsiteX958" fmla="*/ 9819464 w 18982931"/>
              <a:gd name="connsiteY958" fmla="*/ 1522931 h 4449429"/>
              <a:gd name="connsiteX959" fmla="*/ 9819464 w 18982931"/>
              <a:gd name="connsiteY959" fmla="*/ 1720501 h 4449429"/>
              <a:gd name="connsiteX960" fmla="*/ 9819464 w 18982931"/>
              <a:gd name="connsiteY960" fmla="*/ 1835749 h 4449429"/>
              <a:gd name="connsiteX961" fmla="*/ 9868856 w 18982931"/>
              <a:gd name="connsiteY961" fmla="*/ 1885142 h 4449429"/>
              <a:gd name="connsiteX962" fmla="*/ 9922361 w 18982931"/>
              <a:gd name="connsiteY962" fmla="*/ 1938648 h 4449429"/>
              <a:gd name="connsiteX963" fmla="*/ 9922361 w 18982931"/>
              <a:gd name="connsiteY963" fmla="*/ 2226770 h 4449429"/>
              <a:gd name="connsiteX964" fmla="*/ 10189906 w 18982931"/>
              <a:gd name="connsiteY964" fmla="*/ 2226770 h 4449429"/>
              <a:gd name="connsiteX965" fmla="*/ 10189906 w 18982931"/>
              <a:gd name="connsiteY965" fmla="*/ 1864559 h 4449429"/>
              <a:gd name="connsiteX966" fmla="*/ 10251644 w 18982931"/>
              <a:gd name="connsiteY966" fmla="*/ 1852213 h 4449429"/>
              <a:gd name="connsiteX967" fmla="*/ 10251644 w 18982931"/>
              <a:gd name="connsiteY967" fmla="*/ 1465306 h 4449429"/>
              <a:gd name="connsiteX968" fmla="*/ 10198137 w 18982931"/>
              <a:gd name="connsiteY968" fmla="*/ 1461188 h 4449429"/>
              <a:gd name="connsiteX969" fmla="*/ 10198137 w 18982931"/>
              <a:gd name="connsiteY969" fmla="*/ 1317129 h 4449429"/>
              <a:gd name="connsiteX970" fmla="*/ 10572694 w 18982931"/>
              <a:gd name="connsiteY970" fmla="*/ 1317129 h 4449429"/>
              <a:gd name="connsiteX971" fmla="*/ 10572694 w 18982931"/>
              <a:gd name="connsiteY971" fmla="*/ 2140336 h 4449429"/>
              <a:gd name="connsiteX972" fmla="*/ 10642669 w 18982931"/>
              <a:gd name="connsiteY972" fmla="*/ 2144449 h 4449429"/>
              <a:gd name="connsiteX973" fmla="*/ 10642669 w 18982931"/>
              <a:gd name="connsiteY973" fmla="*/ 2477849 h 4449429"/>
              <a:gd name="connsiteX974" fmla="*/ 10885512 w 18982931"/>
              <a:gd name="connsiteY974" fmla="*/ 2477849 h 4449429"/>
              <a:gd name="connsiteX975" fmla="*/ 10885512 w 18982931"/>
              <a:gd name="connsiteY975" fmla="*/ 2292626 h 4449429"/>
              <a:gd name="connsiteX976" fmla="*/ 10959601 w 18982931"/>
              <a:gd name="connsiteY976" fmla="*/ 2292626 h 4449429"/>
              <a:gd name="connsiteX977" fmla="*/ 10959601 w 18982931"/>
              <a:gd name="connsiteY977" fmla="*/ 2477849 h 4449429"/>
              <a:gd name="connsiteX978" fmla="*/ 11066618 w 18982931"/>
              <a:gd name="connsiteY978" fmla="*/ 2477849 h 4449429"/>
              <a:gd name="connsiteX979" fmla="*/ 11107778 w 18982931"/>
              <a:gd name="connsiteY979" fmla="*/ 2284395 h 4449429"/>
              <a:gd name="connsiteX980" fmla="*/ 11136593 w 18982931"/>
              <a:gd name="connsiteY980" fmla="*/ 2053897 h 4449429"/>
              <a:gd name="connsiteX981" fmla="*/ 11136593 w 18982931"/>
              <a:gd name="connsiteY981" fmla="*/ 1061936 h 4449429"/>
              <a:gd name="connsiteX982" fmla="*/ 11148938 w 18982931"/>
              <a:gd name="connsiteY982" fmla="*/ 938454 h 4449429"/>
              <a:gd name="connsiteX983" fmla="*/ 11161288 w 18982931"/>
              <a:gd name="connsiteY983" fmla="*/ 938454 h 4449429"/>
              <a:gd name="connsiteX984" fmla="*/ 11177753 w 18982931"/>
              <a:gd name="connsiteY984" fmla="*/ 983729 h 4449429"/>
              <a:gd name="connsiteX985" fmla="*/ 11231258 w 18982931"/>
              <a:gd name="connsiteY985" fmla="*/ 572126 h 4449429"/>
              <a:gd name="connsiteX986" fmla="*/ 11243610 w 18982931"/>
              <a:gd name="connsiteY986" fmla="*/ 572126 h 4449429"/>
              <a:gd name="connsiteX987" fmla="*/ 11284770 w 18982931"/>
              <a:gd name="connsiteY987" fmla="*/ 946687 h 4449429"/>
              <a:gd name="connsiteX988" fmla="*/ 11325929 w 18982931"/>
              <a:gd name="connsiteY988" fmla="*/ 934337 h 4449429"/>
              <a:gd name="connsiteX989" fmla="*/ 11342394 w 18982931"/>
              <a:gd name="connsiteY989" fmla="*/ 1061936 h 4449429"/>
              <a:gd name="connsiteX990" fmla="*/ 11342394 w 18982931"/>
              <a:gd name="connsiteY990" fmla="*/ 1300666 h 4449429"/>
              <a:gd name="connsiteX991" fmla="*/ 11358857 w 18982931"/>
              <a:gd name="connsiteY991" fmla="*/ 2132104 h 4449429"/>
              <a:gd name="connsiteX992" fmla="*/ 11362976 w 18982931"/>
              <a:gd name="connsiteY992" fmla="*/ 2165031 h 4449429"/>
              <a:gd name="connsiteX993" fmla="*/ 11453524 w 18982931"/>
              <a:gd name="connsiteY993" fmla="*/ 2165031 h 4449429"/>
              <a:gd name="connsiteX994" fmla="*/ 11457643 w 18982931"/>
              <a:gd name="connsiteY994" fmla="*/ 2082711 h 4449429"/>
              <a:gd name="connsiteX995" fmla="*/ 11535845 w 18982931"/>
              <a:gd name="connsiteY995" fmla="*/ 2078592 h 4449429"/>
              <a:gd name="connsiteX996" fmla="*/ 11535845 w 18982931"/>
              <a:gd name="connsiteY996" fmla="*/ 2004505 h 4449429"/>
              <a:gd name="connsiteX997" fmla="*/ 11548195 w 18982931"/>
              <a:gd name="connsiteY997" fmla="*/ 1736964 h 4449429"/>
              <a:gd name="connsiteX998" fmla="*/ 11609938 w 18982931"/>
              <a:gd name="connsiteY998" fmla="*/ 1609365 h 4449429"/>
              <a:gd name="connsiteX999" fmla="*/ 11688140 w 18982931"/>
              <a:gd name="connsiteY999" fmla="*/ 1765774 h 4449429"/>
              <a:gd name="connsiteX1000" fmla="*/ 11688140 w 18982931"/>
              <a:gd name="connsiteY1000" fmla="*/ 2082711 h 4449429"/>
              <a:gd name="connsiteX1001" fmla="*/ 11910406 w 18982931"/>
              <a:gd name="connsiteY1001" fmla="*/ 2148567 h 4449429"/>
              <a:gd name="connsiteX1002" fmla="*/ 11988608 w 18982931"/>
              <a:gd name="connsiteY1002" fmla="*/ 2119754 h 4449429"/>
              <a:gd name="connsiteX1003" fmla="*/ 11991181 w 18982931"/>
              <a:gd name="connsiteY1003" fmla="*/ 2153197 h 4449429"/>
              <a:gd name="connsiteX1004" fmla="*/ 11993908 w 18982931"/>
              <a:gd name="connsiteY1004" fmla="*/ 2158900 h 4449429"/>
              <a:gd name="connsiteX1005" fmla="*/ 11993908 w 18982931"/>
              <a:gd name="connsiteY1005" fmla="*/ 2156799 h 4449429"/>
              <a:gd name="connsiteX1006" fmla="*/ 11998023 w 18982931"/>
              <a:gd name="connsiteY1006" fmla="*/ 2115639 h 4449429"/>
              <a:gd name="connsiteX1007" fmla="*/ 12010373 w 18982931"/>
              <a:gd name="connsiteY1007" fmla="*/ 2115639 h 4449429"/>
              <a:gd name="connsiteX1008" fmla="*/ 12014490 w 18982931"/>
              <a:gd name="connsiteY1008" fmla="*/ 2185614 h 4449429"/>
              <a:gd name="connsiteX1009" fmla="*/ 12055650 w 18982931"/>
              <a:gd name="connsiteY1009" fmla="*/ 2259703 h 4449429"/>
              <a:gd name="connsiteX1010" fmla="*/ 12109157 w 18982931"/>
              <a:gd name="connsiteY1010" fmla="*/ 2267933 h 4449429"/>
              <a:gd name="connsiteX1011" fmla="*/ 12137972 w 18982931"/>
              <a:gd name="connsiteY1011" fmla="*/ 2580753 h 4449429"/>
              <a:gd name="connsiteX1012" fmla="*/ 12150317 w 18982931"/>
              <a:gd name="connsiteY1012" fmla="*/ 2580753 h 4449429"/>
              <a:gd name="connsiteX1013" fmla="*/ 12179132 w 18982931"/>
              <a:gd name="connsiteY1013" fmla="*/ 2411992 h 4449429"/>
              <a:gd name="connsiteX1014" fmla="*/ 12207942 w 18982931"/>
              <a:gd name="connsiteY1014" fmla="*/ 2160917 h 4449429"/>
              <a:gd name="connsiteX1015" fmla="*/ 12216174 w 18982931"/>
              <a:gd name="connsiteY1015" fmla="*/ 2152686 h 4449429"/>
              <a:gd name="connsiteX1016" fmla="*/ 12331423 w 18982931"/>
              <a:gd name="connsiteY1016" fmla="*/ 2152686 h 4449429"/>
              <a:gd name="connsiteX1017" fmla="*/ 12331423 w 18982931"/>
              <a:gd name="connsiteY1017" fmla="*/ 2317327 h 4449429"/>
              <a:gd name="connsiteX1018" fmla="*/ 12496064 w 18982931"/>
              <a:gd name="connsiteY1018" fmla="*/ 2313208 h 4449429"/>
              <a:gd name="connsiteX1019" fmla="*/ 12557802 w 18982931"/>
              <a:gd name="connsiteY1019" fmla="*/ 2210310 h 4449429"/>
              <a:gd name="connsiteX1020" fmla="*/ 12566034 w 18982931"/>
              <a:gd name="connsiteY1020" fmla="*/ 2206191 h 4449429"/>
              <a:gd name="connsiteX1021" fmla="*/ 12598962 w 18982931"/>
              <a:gd name="connsiteY1021" fmla="*/ 2267933 h 4449429"/>
              <a:gd name="connsiteX1022" fmla="*/ 12607194 w 18982931"/>
              <a:gd name="connsiteY1022" fmla="*/ 2263816 h 4449429"/>
              <a:gd name="connsiteX1023" fmla="*/ 12607194 w 18982931"/>
              <a:gd name="connsiteY1023" fmla="*/ 1461193 h 4449429"/>
              <a:gd name="connsiteX1024" fmla="*/ 12677169 w 18982931"/>
              <a:gd name="connsiteY1024" fmla="*/ 1230695 h 4449429"/>
              <a:gd name="connsiteX1025" fmla="*/ 12920017 w 18982931"/>
              <a:gd name="connsiteY1025" fmla="*/ 1230695 h 4449429"/>
              <a:gd name="connsiteX1026" fmla="*/ 12948827 w 18982931"/>
              <a:gd name="connsiteY1026" fmla="*/ 1490003 h 4449429"/>
              <a:gd name="connsiteX1027" fmla="*/ 12948827 w 18982931"/>
              <a:gd name="connsiteY1027" fmla="*/ 1909838 h 4449429"/>
              <a:gd name="connsiteX1028" fmla="*/ 12948827 w 18982931"/>
              <a:gd name="connsiteY1028" fmla="*/ 1975695 h 4449429"/>
              <a:gd name="connsiteX1029" fmla="*/ 12969405 w 18982931"/>
              <a:gd name="connsiteY1029" fmla="*/ 1979812 h 4449429"/>
              <a:gd name="connsiteX1030" fmla="*/ 12989987 w 18982931"/>
              <a:gd name="connsiteY1030" fmla="*/ 1913955 h 4449429"/>
              <a:gd name="connsiteX1031" fmla="*/ 12989987 w 18982931"/>
              <a:gd name="connsiteY1031" fmla="*/ 1469425 h 4449429"/>
              <a:gd name="connsiteX1032" fmla="*/ 13064076 w 18982931"/>
              <a:gd name="connsiteY1032" fmla="*/ 1395336 h 4449429"/>
              <a:gd name="connsiteX1033" fmla="*/ 13146396 w 18982931"/>
              <a:gd name="connsiteY1033" fmla="*/ 1395336 h 4449429"/>
              <a:gd name="connsiteX1034" fmla="*/ 13146396 w 18982931"/>
              <a:gd name="connsiteY1034" fmla="*/ 1111328 h 4449429"/>
              <a:gd name="connsiteX1035" fmla="*/ 13216366 w 18982931"/>
              <a:gd name="connsiteY1035" fmla="*/ 1103096 h 4449429"/>
              <a:gd name="connsiteX1036" fmla="*/ 13228716 w 18982931"/>
              <a:gd name="connsiteY1036" fmla="*/ 1041358 h 4449429"/>
              <a:gd name="connsiteX1037" fmla="*/ 13368662 w 18982931"/>
              <a:gd name="connsiteY1037" fmla="*/ 1041358 h 4449429"/>
              <a:gd name="connsiteX1038" fmla="*/ 13368662 w 18982931"/>
              <a:gd name="connsiteY1038" fmla="*/ 687379 h 4449429"/>
              <a:gd name="connsiteX1039" fmla="*/ 13483911 w 18982931"/>
              <a:gd name="connsiteY1039" fmla="*/ 687379 h 4449429"/>
              <a:gd name="connsiteX1040" fmla="*/ 13483911 w 18982931"/>
              <a:gd name="connsiteY1040" fmla="*/ 617404 h 4449429"/>
              <a:gd name="connsiteX1041" fmla="*/ 13483911 w 18982931"/>
              <a:gd name="connsiteY1041" fmla="*/ 131714 h 4449429"/>
              <a:gd name="connsiteX1042" fmla="*/ 13541534 w 18982931"/>
              <a:gd name="connsiteY1042" fmla="*/ 74089 h 4449429"/>
              <a:gd name="connsiteX1043" fmla="*/ 13685593 w 18982931"/>
              <a:gd name="connsiteY1043" fmla="*/ 74089 h 4449429"/>
              <a:gd name="connsiteX1044" fmla="*/ 13730872 w 18982931"/>
              <a:gd name="connsiteY1044" fmla="*/ 49392 h 4449429"/>
              <a:gd name="connsiteX1045" fmla="*/ 13739104 w 18982931"/>
              <a:gd name="connsiteY104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6967 w 18982931"/>
              <a:gd name="connsiteY849" fmla="*/ 813476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11112 w 18982931"/>
              <a:gd name="connsiteY865" fmla="*/ 1424146 h 4449429"/>
              <a:gd name="connsiteX866" fmla="*/ 1260505 w 18982931"/>
              <a:gd name="connsiteY866" fmla="*/ 1424146 h 4449429"/>
              <a:gd name="connsiteX867" fmla="*/ 1276969 w 18982931"/>
              <a:gd name="connsiteY867" fmla="*/ 1387099 h 4449429"/>
              <a:gd name="connsiteX868" fmla="*/ 1289312 w 18982931"/>
              <a:gd name="connsiteY868" fmla="*/ 1395331 h 4449429"/>
              <a:gd name="connsiteX869" fmla="*/ 1322242 w 18982931"/>
              <a:gd name="connsiteY869" fmla="*/ 1559973 h 4449429"/>
              <a:gd name="connsiteX870" fmla="*/ 1318126 w 18982931"/>
              <a:gd name="connsiteY870" fmla="*/ 1576437 h 4449429"/>
              <a:gd name="connsiteX871" fmla="*/ 1326360 w 18982931"/>
              <a:gd name="connsiteY871" fmla="*/ 1621715 h 4449429"/>
              <a:gd name="connsiteX872" fmla="*/ 1359290 w 18982931"/>
              <a:gd name="connsiteY872" fmla="*/ 1597020 h 4449429"/>
              <a:gd name="connsiteX873" fmla="*/ 1375751 w 18982931"/>
              <a:gd name="connsiteY873" fmla="*/ 1588787 h 4449429"/>
              <a:gd name="connsiteX874" fmla="*/ 1486884 w 18982931"/>
              <a:gd name="connsiteY874" fmla="*/ 1588787 h 4449429"/>
              <a:gd name="connsiteX875" fmla="*/ 1507466 w 18982931"/>
              <a:gd name="connsiteY875" fmla="*/ 2337905 h 4449429"/>
              <a:gd name="connsiteX876" fmla="*/ 1523929 w 18982931"/>
              <a:gd name="connsiteY876" fmla="*/ 2337905 h 4449429"/>
              <a:gd name="connsiteX877" fmla="*/ 1523929 w 18982931"/>
              <a:gd name="connsiteY877" fmla="*/ 2169146 h 4449429"/>
              <a:gd name="connsiteX878" fmla="*/ 1692685 w 18982931"/>
              <a:gd name="connsiteY878" fmla="*/ 2169146 h 4449429"/>
              <a:gd name="connsiteX879" fmla="*/ 1692685 w 18982931"/>
              <a:gd name="connsiteY879" fmla="*/ 2020968 h 4449429"/>
              <a:gd name="connsiteX880" fmla="*/ 1766772 w 18982931"/>
              <a:gd name="connsiteY880" fmla="*/ 1922183 h 4449429"/>
              <a:gd name="connsiteX881" fmla="*/ 1766772 w 18982931"/>
              <a:gd name="connsiteY881" fmla="*/ 1757542 h 4449429"/>
              <a:gd name="connsiteX882" fmla="*/ 1849095 w 18982931"/>
              <a:gd name="connsiteY882" fmla="*/ 1757542 h 4449429"/>
              <a:gd name="connsiteX883" fmla="*/ 1849095 w 18982931"/>
              <a:gd name="connsiteY883" fmla="*/ 2156799 h 4449429"/>
              <a:gd name="connsiteX884" fmla="*/ 1919070 w 18982931"/>
              <a:gd name="connsiteY884" fmla="*/ 2156799 h 4449429"/>
              <a:gd name="connsiteX885" fmla="*/ 1919070 w 18982931"/>
              <a:gd name="connsiteY885" fmla="*/ 1864559 h 4449429"/>
              <a:gd name="connsiteX886" fmla="*/ 1919070 w 18982931"/>
              <a:gd name="connsiteY886" fmla="*/ 695608 h 4449429"/>
              <a:gd name="connsiteX887" fmla="*/ 2005504 w 18982931"/>
              <a:gd name="connsiteY887" fmla="*/ 609173 h 4449429"/>
              <a:gd name="connsiteX888" fmla="*/ 2026085 w 18982931"/>
              <a:gd name="connsiteY888" fmla="*/ 605054 h 4449429"/>
              <a:gd name="connsiteX889" fmla="*/ 2100174 w 18982931"/>
              <a:gd name="connsiteY889" fmla="*/ 448645 h 4449429"/>
              <a:gd name="connsiteX890" fmla="*/ 2137215 w 18982931"/>
              <a:gd name="connsiteY890" fmla="*/ 407485 h 4449429"/>
              <a:gd name="connsiteX891" fmla="*/ 2194840 w 18982931"/>
              <a:gd name="connsiteY891" fmla="*/ 337515 h 4449429"/>
              <a:gd name="connsiteX892" fmla="*/ 2198958 w 18982931"/>
              <a:gd name="connsiteY892" fmla="*/ 292236 h 4449429"/>
              <a:gd name="connsiteX893" fmla="*/ 2240121 w 18982931"/>
              <a:gd name="connsiteY893" fmla="*/ 358093 h 4449429"/>
              <a:gd name="connsiteX894" fmla="*/ 2273047 w 18982931"/>
              <a:gd name="connsiteY894" fmla="*/ 444532 h 4449429"/>
              <a:gd name="connsiteX895" fmla="*/ 2330670 w 18982931"/>
              <a:gd name="connsiteY895" fmla="*/ 563894 h 4449429"/>
              <a:gd name="connsiteX896" fmla="*/ 2351248 w 18982931"/>
              <a:gd name="connsiteY896" fmla="*/ 613286 h 4449429"/>
              <a:gd name="connsiteX897" fmla="*/ 2429455 w 18982931"/>
              <a:gd name="connsiteY897" fmla="*/ 675029 h 4449429"/>
              <a:gd name="connsiteX898" fmla="*/ 2470614 w 18982931"/>
              <a:gd name="connsiteY898" fmla="*/ 757350 h 4449429"/>
              <a:gd name="connsiteX899" fmla="*/ 2470614 w 18982931"/>
              <a:gd name="connsiteY899" fmla="*/ 1086631 h 4449429"/>
              <a:gd name="connsiteX900" fmla="*/ 2470614 w 18982931"/>
              <a:gd name="connsiteY900" fmla="*/ 2008622 h 4449429"/>
              <a:gd name="connsiteX901" fmla="*/ 2487080 w 18982931"/>
              <a:gd name="connsiteY901" fmla="*/ 2053897 h 4449429"/>
              <a:gd name="connsiteX902" fmla="*/ 2499426 w 18982931"/>
              <a:gd name="connsiteY902" fmla="*/ 1897488 h 4449429"/>
              <a:gd name="connsiteX903" fmla="*/ 2602322 w 18982931"/>
              <a:gd name="connsiteY903" fmla="*/ 1798703 h 4449429"/>
              <a:gd name="connsiteX904" fmla="*/ 2836935 w 18982931"/>
              <a:gd name="connsiteY904" fmla="*/ 1798703 h 4449429"/>
              <a:gd name="connsiteX905" fmla="*/ 2836935 w 18982931"/>
              <a:gd name="connsiteY905" fmla="*/ 1860446 h 4449429"/>
              <a:gd name="connsiteX906" fmla="*/ 2836935 w 18982931"/>
              <a:gd name="connsiteY906" fmla="*/ 2263816 h 4449429"/>
              <a:gd name="connsiteX907" fmla="*/ 2845169 w 18982931"/>
              <a:gd name="connsiteY907" fmla="*/ 2304976 h 4449429"/>
              <a:gd name="connsiteX908" fmla="*/ 2861629 w 18982931"/>
              <a:gd name="connsiteY908" fmla="*/ 2300858 h 4449429"/>
              <a:gd name="connsiteX909" fmla="*/ 2861629 w 18982931"/>
              <a:gd name="connsiteY909" fmla="*/ 2247351 h 4449429"/>
              <a:gd name="connsiteX910" fmla="*/ 2869861 w 18982931"/>
              <a:gd name="connsiteY910" fmla="*/ 1996272 h 4449429"/>
              <a:gd name="connsiteX911" fmla="*/ 2923374 w 18982931"/>
              <a:gd name="connsiteY911" fmla="*/ 1967462 h 4449429"/>
              <a:gd name="connsiteX912" fmla="*/ 2939836 w 18982931"/>
              <a:gd name="connsiteY912" fmla="*/ 2300858 h 4449429"/>
              <a:gd name="connsiteX913" fmla="*/ 2956300 w 18982931"/>
              <a:gd name="connsiteY913" fmla="*/ 2300858 h 4449429"/>
              <a:gd name="connsiteX914" fmla="*/ 2989230 w 18982931"/>
              <a:gd name="connsiteY914" fmla="*/ 2111521 h 4449429"/>
              <a:gd name="connsiteX915" fmla="*/ 3018038 w 18982931"/>
              <a:gd name="connsiteY915" fmla="*/ 2058015 h 4449429"/>
              <a:gd name="connsiteX916" fmla="*/ 3034502 w 18982931"/>
              <a:gd name="connsiteY916" fmla="*/ 2123871 h 4449429"/>
              <a:gd name="connsiteX917" fmla="*/ 3038620 w 18982931"/>
              <a:gd name="connsiteY917" fmla="*/ 2132104 h 4449429"/>
              <a:gd name="connsiteX918" fmla="*/ 3088018 w 18982931"/>
              <a:gd name="connsiteY918" fmla="*/ 2140336 h 4449429"/>
              <a:gd name="connsiteX919" fmla="*/ 3095320 w 18982931"/>
              <a:gd name="connsiteY919" fmla="*/ 2275334 h 4449429"/>
              <a:gd name="connsiteX920" fmla="*/ 3162101 w 18982931"/>
              <a:gd name="connsiteY920" fmla="*/ 2275334 h 4449429"/>
              <a:gd name="connsiteX921" fmla="*/ 3162101 w 18982931"/>
              <a:gd name="connsiteY921" fmla="*/ 1580555 h 4449429"/>
              <a:gd name="connsiteX922" fmla="*/ 3162101 w 18982931"/>
              <a:gd name="connsiteY922" fmla="*/ 1531163 h 4449429"/>
              <a:gd name="connsiteX923" fmla="*/ 3199146 w 18982931"/>
              <a:gd name="connsiteY923" fmla="*/ 1498235 h 4449429"/>
              <a:gd name="connsiteX924" fmla="*/ 3281469 w 18982931"/>
              <a:gd name="connsiteY924" fmla="*/ 1498235 h 4449429"/>
              <a:gd name="connsiteX925" fmla="*/ 3281469 w 18982931"/>
              <a:gd name="connsiteY925" fmla="*/ 1325362 h 4449429"/>
              <a:gd name="connsiteX926" fmla="*/ 3343207 w 18982931"/>
              <a:gd name="connsiteY926" fmla="*/ 1263619 h 4449429"/>
              <a:gd name="connsiteX927" fmla="*/ 3544891 w 18982931"/>
              <a:gd name="connsiteY927" fmla="*/ 1263619 h 4449429"/>
              <a:gd name="connsiteX928" fmla="*/ 3544891 w 18982931"/>
              <a:gd name="connsiteY928" fmla="*/ 712071 h 4449429"/>
              <a:gd name="connsiteX929" fmla="*/ 3561357 w 18982931"/>
              <a:gd name="connsiteY929" fmla="*/ 555662 h 4449429"/>
              <a:gd name="connsiteX930" fmla="*/ 3606633 w 18982931"/>
              <a:gd name="connsiteY930" fmla="*/ 316933 h 4449429"/>
              <a:gd name="connsiteX931" fmla="*/ 3614865 w 18982931"/>
              <a:gd name="connsiteY931" fmla="*/ 279891 h 4449429"/>
              <a:gd name="connsiteX932" fmla="*/ 3676603 w 18982931"/>
              <a:gd name="connsiteY932" fmla="*/ 341628 h 4449429"/>
              <a:gd name="connsiteX933" fmla="*/ 3684835 w 18982931"/>
              <a:gd name="connsiteY933" fmla="*/ 386907 h 4449429"/>
              <a:gd name="connsiteX934" fmla="*/ 3742460 w 18982931"/>
              <a:gd name="connsiteY934" fmla="*/ 481574 h 4449429"/>
              <a:gd name="connsiteX935" fmla="*/ 3763042 w 18982931"/>
              <a:gd name="connsiteY935" fmla="*/ 703838 h 4449429"/>
              <a:gd name="connsiteX936" fmla="*/ 3763042 w 18982931"/>
              <a:gd name="connsiteY936" fmla="*/ 1144256 h 4449429"/>
              <a:gd name="connsiteX937" fmla="*/ 3771275 w 18982931"/>
              <a:gd name="connsiteY937" fmla="*/ 1181298 h 4449429"/>
              <a:gd name="connsiteX938" fmla="*/ 3775390 w 18982931"/>
              <a:gd name="connsiteY938" fmla="*/ 1115443 h 4449429"/>
              <a:gd name="connsiteX939" fmla="*/ 3923568 w 18982931"/>
              <a:gd name="connsiteY939" fmla="*/ 996079 h 4449429"/>
              <a:gd name="connsiteX940" fmla="*/ 3940029 w 18982931"/>
              <a:gd name="connsiteY940" fmla="*/ 1020776 h 4449429"/>
              <a:gd name="connsiteX941" fmla="*/ 3960611 w 18982931"/>
              <a:gd name="connsiteY941" fmla="*/ 1321244 h 4449429"/>
              <a:gd name="connsiteX942" fmla="*/ 3960611 w 18982931"/>
              <a:gd name="connsiteY942" fmla="*/ 1584670 h 4449429"/>
              <a:gd name="connsiteX943" fmla="*/ 3977076 w 18982931"/>
              <a:gd name="connsiteY943" fmla="*/ 1625830 h 4449429"/>
              <a:gd name="connsiteX944" fmla="*/ 4010007 w 18982931"/>
              <a:gd name="connsiteY944" fmla="*/ 1666990 h 4449429"/>
              <a:gd name="connsiteX945" fmla="*/ 4055279 w 18982931"/>
              <a:gd name="connsiteY945" fmla="*/ 1819286 h 4449429"/>
              <a:gd name="connsiteX946" fmla="*/ 4104670 w 18982931"/>
              <a:gd name="connsiteY946" fmla="*/ 1819286 h 4449429"/>
              <a:gd name="connsiteX947" fmla="*/ 4108788 w 18982931"/>
              <a:gd name="connsiteY947" fmla="*/ 1741079 h 4449429"/>
              <a:gd name="connsiteX948" fmla="*/ 4211689 w 18982931"/>
              <a:gd name="connsiteY948" fmla="*/ 1741079 h 4449429"/>
              <a:gd name="connsiteX949" fmla="*/ 4252847 w 18982931"/>
              <a:gd name="connsiteY949" fmla="*/ 1559973 h 4449429"/>
              <a:gd name="connsiteX950" fmla="*/ 4265197 w 18982931"/>
              <a:gd name="connsiteY950" fmla="*/ 1559973 h 4449429"/>
              <a:gd name="connsiteX951" fmla="*/ 4277546 w 18982931"/>
              <a:gd name="connsiteY951" fmla="*/ 1592900 h 4449429"/>
              <a:gd name="connsiteX952" fmla="*/ 4302239 w 18982931"/>
              <a:gd name="connsiteY952" fmla="*/ 1708150 h 4449429"/>
              <a:gd name="connsiteX953" fmla="*/ 4368100 w 18982931"/>
              <a:gd name="connsiteY953" fmla="*/ 1741079 h 4449429"/>
              <a:gd name="connsiteX954" fmla="*/ 4363984 w 18982931"/>
              <a:gd name="connsiteY954" fmla="*/ 1634062 h 4449429"/>
              <a:gd name="connsiteX955" fmla="*/ 4372218 w 18982931"/>
              <a:gd name="connsiteY955" fmla="*/ 839670 h 4449429"/>
              <a:gd name="connsiteX956" fmla="*/ 4442184 w 18982931"/>
              <a:gd name="connsiteY956" fmla="*/ 279891 h 4449429"/>
              <a:gd name="connsiteX957" fmla="*/ 4479230 w 18982931"/>
              <a:gd name="connsiteY957" fmla="*/ 234611 h 4449429"/>
              <a:gd name="connsiteX958" fmla="*/ 4520394 w 18982931"/>
              <a:gd name="connsiteY958" fmla="*/ 284004 h 4449429"/>
              <a:gd name="connsiteX959" fmla="*/ 4549200 w 18982931"/>
              <a:gd name="connsiteY959" fmla="*/ 440413 h 4449429"/>
              <a:gd name="connsiteX960" fmla="*/ 4680914 w 18982931"/>
              <a:gd name="connsiteY960" fmla="*/ 395140 h 4449429"/>
              <a:gd name="connsiteX961" fmla="*/ 4759121 w 18982931"/>
              <a:gd name="connsiteY961" fmla="*/ 460995 h 4449429"/>
              <a:gd name="connsiteX962" fmla="*/ 4771466 w 18982931"/>
              <a:gd name="connsiteY962" fmla="*/ 493924 h 4449429"/>
              <a:gd name="connsiteX963" fmla="*/ 4888657 w 18982931"/>
              <a:gd name="connsiteY963" fmla="*/ 747622 h 4449429"/>
              <a:gd name="connsiteX964" fmla="*/ 4888893 w 18982931"/>
              <a:gd name="connsiteY964" fmla="*/ 807315 h 4449429"/>
              <a:gd name="connsiteX965" fmla="*/ 4856617 w 18982931"/>
              <a:gd name="connsiteY965" fmla="*/ 807315 h 4449429"/>
              <a:gd name="connsiteX966" fmla="*/ 4856617 w 18982931"/>
              <a:gd name="connsiteY966" fmla="*/ 944475 h 4449429"/>
              <a:gd name="connsiteX967" fmla="*/ 4888332 w 18982931"/>
              <a:gd name="connsiteY967" fmla="*/ 944475 h 4449429"/>
              <a:gd name="connsiteX968" fmla="*/ 4888325 w 18982931"/>
              <a:gd name="connsiteY968" fmla="*/ 945600 h 4449429"/>
              <a:gd name="connsiteX969" fmla="*/ 4890835 w 18982931"/>
              <a:gd name="connsiteY969" fmla="*/ 1609365 h 4449429"/>
              <a:gd name="connsiteX970" fmla="*/ 4952574 w 18982931"/>
              <a:gd name="connsiteY970" fmla="*/ 1617597 h 4449429"/>
              <a:gd name="connsiteX971" fmla="*/ 4952574 w 18982931"/>
              <a:gd name="connsiteY971" fmla="*/ 1868678 h 4449429"/>
              <a:gd name="connsiteX972" fmla="*/ 4956691 w 18982931"/>
              <a:gd name="connsiteY972" fmla="*/ 1905720 h 4449429"/>
              <a:gd name="connsiteX973" fmla="*/ 4981387 w 18982931"/>
              <a:gd name="connsiteY973" fmla="*/ 1967462 h 4449429"/>
              <a:gd name="connsiteX974" fmla="*/ 4981387 w 18982931"/>
              <a:gd name="connsiteY974" fmla="*/ 2058015 h 4449429"/>
              <a:gd name="connsiteX975" fmla="*/ 5001966 w 18982931"/>
              <a:gd name="connsiteY975" fmla="*/ 2086824 h 4449429"/>
              <a:gd name="connsiteX976" fmla="*/ 5018429 w 18982931"/>
              <a:gd name="connsiteY976" fmla="*/ 2078592 h 4449429"/>
              <a:gd name="connsiteX977" fmla="*/ 5018429 w 18982931"/>
              <a:gd name="connsiteY977" fmla="*/ 1881023 h 4449429"/>
              <a:gd name="connsiteX978" fmla="*/ 5018429 w 18982931"/>
              <a:gd name="connsiteY978" fmla="*/ 1366522 h 4449429"/>
              <a:gd name="connsiteX979" fmla="*/ 5034894 w 18982931"/>
              <a:gd name="connsiteY979" fmla="*/ 864367 h 4449429"/>
              <a:gd name="connsiteX980" fmla="*/ 5067821 w 18982931"/>
              <a:gd name="connsiteY980" fmla="*/ 197569 h 4449429"/>
              <a:gd name="connsiteX981" fmla="*/ 5080173 w 18982931"/>
              <a:gd name="connsiteY981" fmla="*/ 102899 h 4449429"/>
              <a:gd name="connsiteX982" fmla="*/ 5216000 w 18982931"/>
              <a:gd name="connsiteY982" fmla="*/ 37042 h 4449429"/>
              <a:gd name="connsiteX983" fmla="*/ 5248927 w 18982931"/>
              <a:gd name="connsiteY983" fmla="*/ 69972 h 4449429"/>
              <a:gd name="connsiteX984" fmla="*/ 5372409 w 18982931"/>
              <a:gd name="connsiteY984" fmla="*/ 69972 h 4449429"/>
              <a:gd name="connsiteX985" fmla="*/ 5434151 w 18982931"/>
              <a:gd name="connsiteY985" fmla="*/ 131714 h 4449429"/>
              <a:gd name="connsiteX986" fmla="*/ 5434151 w 18982931"/>
              <a:gd name="connsiteY986" fmla="*/ 382788 h 4449429"/>
              <a:gd name="connsiteX987" fmla="*/ 5434151 w 18982931"/>
              <a:gd name="connsiteY987" fmla="*/ 683261 h 4449429"/>
              <a:gd name="connsiteX988" fmla="*/ 5545282 w 18982931"/>
              <a:gd name="connsiteY988" fmla="*/ 687375 h 4449429"/>
              <a:gd name="connsiteX989" fmla="*/ 5545282 w 18982931"/>
              <a:gd name="connsiteY989" fmla="*/ 1045471 h 4449429"/>
              <a:gd name="connsiteX990" fmla="*/ 5676994 w 18982931"/>
              <a:gd name="connsiteY990" fmla="*/ 1045471 h 4449429"/>
              <a:gd name="connsiteX991" fmla="*/ 5685227 w 18982931"/>
              <a:gd name="connsiteY991" fmla="*/ 1103096 h 4449429"/>
              <a:gd name="connsiteX992" fmla="*/ 5759314 w 18982931"/>
              <a:gd name="connsiteY992" fmla="*/ 1193648 h 4449429"/>
              <a:gd name="connsiteX993" fmla="*/ 5759314 w 18982931"/>
              <a:gd name="connsiteY993" fmla="*/ 1395331 h 4449429"/>
              <a:gd name="connsiteX994" fmla="*/ 5825171 w 18982931"/>
              <a:gd name="connsiteY994" fmla="*/ 1395331 h 4449429"/>
              <a:gd name="connsiteX995" fmla="*/ 5903378 w 18982931"/>
              <a:gd name="connsiteY995" fmla="*/ 1477653 h 4449429"/>
              <a:gd name="connsiteX996" fmla="*/ 5903378 w 18982931"/>
              <a:gd name="connsiteY996" fmla="*/ 1918070 h 4449429"/>
              <a:gd name="connsiteX997" fmla="*/ 5936306 w 18982931"/>
              <a:gd name="connsiteY997" fmla="*/ 1975695 h 4449429"/>
              <a:gd name="connsiteX998" fmla="*/ 5965115 w 18982931"/>
              <a:gd name="connsiteY998" fmla="*/ 1275969 h 4449429"/>
              <a:gd name="connsiteX999" fmla="*/ 5969235 w 18982931"/>
              <a:gd name="connsiteY999" fmla="*/ 1238922 h 4449429"/>
              <a:gd name="connsiteX1000" fmla="*/ 6166804 w 18982931"/>
              <a:gd name="connsiteY1000" fmla="*/ 1238922 h 4449429"/>
              <a:gd name="connsiteX1001" fmla="*/ 6216196 w 18982931"/>
              <a:gd name="connsiteY1001" fmla="*/ 1288315 h 4449429"/>
              <a:gd name="connsiteX1002" fmla="*/ 6236774 w 18982931"/>
              <a:gd name="connsiteY1002" fmla="*/ 1428261 h 4449429"/>
              <a:gd name="connsiteX1003" fmla="*/ 6273821 w 18982931"/>
              <a:gd name="connsiteY1003" fmla="*/ 1498235 h 4449429"/>
              <a:gd name="connsiteX1004" fmla="*/ 6273821 w 18982931"/>
              <a:gd name="connsiteY1004" fmla="*/ 2230888 h 4449429"/>
              <a:gd name="connsiteX1005" fmla="*/ 6277935 w 18982931"/>
              <a:gd name="connsiteY1005" fmla="*/ 2280280 h 4449429"/>
              <a:gd name="connsiteX1006" fmla="*/ 6319095 w 18982931"/>
              <a:gd name="connsiteY1006" fmla="*/ 2193841 h 4449429"/>
              <a:gd name="connsiteX1007" fmla="*/ 6364373 w 18982931"/>
              <a:gd name="connsiteY1007" fmla="*/ 2288513 h 4449429"/>
              <a:gd name="connsiteX1008" fmla="*/ 6389068 w 18982931"/>
              <a:gd name="connsiteY1008" fmla="*/ 2313208 h 4449429"/>
              <a:gd name="connsiteX1009" fmla="*/ 6541355 w 18982931"/>
              <a:gd name="connsiteY1009" fmla="*/ 2313208 h 4449429"/>
              <a:gd name="connsiteX1010" fmla="*/ 6541355 w 18982931"/>
              <a:gd name="connsiteY1010" fmla="*/ 2148567 h 4449429"/>
              <a:gd name="connsiteX1011" fmla="*/ 6660723 w 18982931"/>
              <a:gd name="connsiteY1011" fmla="*/ 2148567 h 4449429"/>
              <a:gd name="connsiteX1012" fmla="*/ 6660723 w 18982931"/>
              <a:gd name="connsiteY1012" fmla="*/ 2259698 h 4449429"/>
              <a:gd name="connsiteX1013" fmla="*/ 6705999 w 18982931"/>
              <a:gd name="connsiteY1013" fmla="*/ 2551938 h 4449429"/>
              <a:gd name="connsiteX1014" fmla="*/ 6714228 w 18982931"/>
              <a:gd name="connsiteY1014" fmla="*/ 2580748 h 4449429"/>
              <a:gd name="connsiteX1015" fmla="*/ 6722461 w 18982931"/>
              <a:gd name="connsiteY1015" fmla="*/ 2576634 h 4449429"/>
              <a:gd name="connsiteX1016" fmla="*/ 6751278 w 18982931"/>
              <a:gd name="connsiteY1016" fmla="*/ 2263816 h 4449429"/>
              <a:gd name="connsiteX1017" fmla="*/ 6800669 w 18982931"/>
              <a:gd name="connsiteY1017" fmla="*/ 2255583 h 4449429"/>
              <a:gd name="connsiteX1018" fmla="*/ 6837709 w 18982931"/>
              <a:gd name="connsiteY1018" fmla="*/ 2181496 h 4449429"/>
              <a:gd name="connsiteX1019" fmla="*/ 6841831 w 18982931"/>
              <a:gd name="connsiteY1019" fmla="*/ 2152681 h 4449429"/>
              <a:gd name="connsiteX1020" fmla="*/ 6845941 w 18982931"/>
              <a:gd name="connsiteY1020" fmla="*/ 2115639 h 4449429"/>
              <a:gd name="connsiteX1021" fmla="*/ 6857139 w 18982931"/>
              <a:gd name="connsiteY1021" fmla="*/ 2115639 h 4449429"/>
              <a:gd name="connsiteX1022" fmla="*/ 6899298 w 18982931"/>
              <a:gd name="connsiteY1022" fmla="*/ 2109470 h 4449429"/>
              <a:gd name="connsiteX1023" fmla="*/ 6922965 w 18982931"/>
              <a:gd name="connsiteY1023" fmla="*/ 2140339 h 4449429"/>
              <a:gd name="connsiteX1024" fmla="*/ 7009406 w 18982931"/>
              <a:gd name="connsiteY1024" fmla="*/ 2070365 h 4449429"/>
              <a:gd name="connsiteX1025" fmla="*/ 7145231 w 18982931"/>
              <a:gd name="connsiteY1025" fmla="*/ 2066247 h 4449429"/>
              <a:gd name="connsiteX1026" fmla="*/ 7145231 w 18982931"/>
              <a:gd name="connsiteY1026" fmla="*/ 1901605 h 4449429"/>
              <a:gd name="connsiteX1027" fmla="*/ 7145231 w 18982931"/>
              <a:gd name="connsiteY1027" fmla="*/ 1769896 h 4449429"/>
              <a:gd name="connsiteX1028" fmla="*/ 7215204 w 18982931"/>
              <a:gd name="connsiteY1028" fmla="*/ 1597024 h 4449429"/>
              <a:gd name="connsiteX1029" fmla="*/ 7285174 w 18982931"/>
              <a:gd name="connsiteY1029" fmla="*/ 1753433 h 4449429"/>
              <a:gd name="connsiteX1030" fmla="*/ 7297524 w 18982931"/>
              <a:gd name="connsiteY1030" fmla="*/ 2062134 h 4449429"/>
              <a:gd name="connsiteX1031" fmla="*/ 7367494 w 18982931"/>
              <a:gd name="connsiteY1031" fmla="*/ 2066247 h 4449429"/>
              <a:gd name="connsiteX1032" fmla="*/ 7371610 w 18982931"/>
              <a:gd name="connsiteY1032" fmla="*/ 2148567 h 4449429"/>
              <a:gd name="connsiteX1033" fmla="*/ 7462167 w 18982931"/>
              <a:gd name="connsiteY1033" fmla="*/ 2148567 h 4449429"/>
              <a:gd name="connsiteX1034" fmla="*/ 7462167 w 18982931"/>
              <a:gd name="connsiteY1034" fmla="*/ 2095061 h 4449429"/>
              <a:gd name="connsiteX1035" fmla="*/ 7462167 w 18982931"/>
              <a:gd name="connsiteY1035" fmla="*/ 1597024 h 4449429"/>
              <a:gd name="connsiteX1036" fmla="*/ 7482743 w 18982931"/>
              <a:gd name="connsiteY1036" fmla="*/ 1008430 h 4449429"/>
              <a:gd name="connsiteX1037" fmla="*/ 7495096 w 18982931"/>
              <a:gd name="connsiteY1037" fmla="*/ 921991 h 4449429"/>
              <a:gd name="connsiteX1038" fmla="*/ 7536254 w 18982931"/>
              <a:gd name="connsiteY1038" fmla="*/ 934341 h 4449429"/>
              <a:gd name="connsiteX1039" fmla="*/ 7577416 w 18982931"/>
              <a:gd name="connsiteY1039" fmla="*/ 563899 h 4449429"/>
              <a:gd name="connsiteX1040" fmla="*/ 7589759 w 18982931"/>
              <a:gd name="connsiteY1040" fmla="*/ 563899 h 4449429"/>
              <a:gd name="connsiteX1041" fmla="*/ 7639153 w 18982931"/>
              <a:gd name="connsiteY1041" fmla="*/ 975501 h 4449429"/>
              <a:gd name="connsiteX1042" fmla="*/ 7655614 w 18982931"/>
              <a:gd name="connsiteY1042" fmla="*/ 926109 h 4449429"/>
              <a:gd name="connsiteX1043" fmla="*/ 7667968 w 18982931"/>
              <a:gd name="connsiteY1043" fmla="*/ 926109 h 4449429"/>
              <a:gd name="connsiteX1044" fmla="*/ 7676196 w 18982931"/>
              <a:gd name="connsiteY1044" fmla="*/ 1037243 h 4449429"/>
              <a:gd name="connsiteX1045" fmla="*/ 7676196 w 18982931"/>
              <a:gd name="connsiteY1045" fmla="*/ 2049787 h 4449429"/>
              <a:gd name="connsiteX1046" fmla="*/ 7705009 w 18982931"/>
              <a:gd name="connsiteY1046" fmla="*/ 2267935 h 4449429"/>
              <a:gd name="connsiteX1047" fmla="*/ 7750287 w 18982931"/>
              <a:gd name="connsiteY1047" fmla="*/ 2469622 h 4449429"/>
              <a:gd name="connsiteX1048" fmla="*/ 7849072 w 18982931"/>
              <a:gd name="connsiteY1048" fmla="*/ 2469622 h 4449429"/>
              <a:gd name="connsiteX1049" fmla="*/ 7849072 w 18982931"/>
              <a:gd name="connsiteY1049" fmla="*/ 2284398 h 4449429"/>
              <a:gd name="connsiteX1050" fmla="*/ 7919042 w 18982931"/>
              <a:gd name="connsiteY1050" fmla="*/ 2284398 h 4449429"/>
              <a:gd name="connsiteX1051" fmla="*/ 7919042 w 18982931"/>
              <a:gd name="connsiteY1051" fmla="*/ 2473736 h 4449429"/>
              <a:gd name="connsiteX1052" fmla="*/ 8108380 w 18982931"/>
              <a:gd name="connsiteY1052" fmla="*/ 2473736 h 4449429"/>
              <a:gd name="connsiteX1053" fmla="*/ 8142338 w 18982931"/>
              <a:gd name="connsiteY1053" fmla="*/ 2481454 h 4449429"/>
              <a:gd name="connsiteX1054" fmla="*/ 8144242 w 18982931"/>
              <a:gd name="connsiteY1054" fmla="*/ 2485067 h 4449429"/>
              <a:gd name="connsiteX1055" fmla="*/ 8144242 w 18982931"/>
              <a:gd name="connsiteY1055" fmla="*/ 1280084 h 4449429"/>
              <a:gd name="connsiteX1056" fmla="*/ 8189518 w 18982931"/>
              <a:gd name="connsiteY1056" fmla="*/ 1115443 h 4449429"/>
              <a:gd name="connsiteX1057" fmla="*/ 8230679 w 18982931"/>
              <a:gd name="connsiteY1057" fmla="*/ 1090746 h 4449429"/>
              <a:gd name="connsiteX1058" fmla="*/ 8477642 w 18982931"/>
              <a:gd name="connsiteY1058" fmla="*/ 1090746 h 4449429"/>
              <a:gd name="connsiteX1059" fmla="*/ 8518799 w 18982931"/>
              <a:gd name="connsiteY1059" fmla="*/ 1111328 h 4449429"/>
              <a:gd name="connsiteX1060" fmla="*/ 8568194 w 18982931"/>
              <a:gd name="connsiteY1060" fmla="*/ 1288315 h 4449429"/>
              <a:gd name="connsiteX1061" fmla="*/ 8572304 w 18982931"/>
              <a:gd name="connsiteY1061" fmla="*/ 2152681 h 4449429"/>
              <a:gd name="connsiteX1062" fmla="*/ 8572304 w 18982931"/>
              <a:gd name="connsiteY1062" fmla="*/ 2222656 h 4449429"/>
              <a:gd name="connsiteX1063" fmla="*/ 8827499 w 18982931"/>
              <a:gd name="connsiteY1063" fmla="*/ 2222656 h 4449429"/>
              <a:gd name="connsiteX1064" fmla="*/ 8827499 w 18982931"/>
              <a:gd name="connsiteY1064" fmla="*/ 2053897 h 4449429"/>
              <a:gd name="connsiteX1065" fmla="*/ 8827499 w 18982931"/>
              <a:gd name="connsiteY1065" fmla="*/ 1996272 h 4449429"/>
              <a:gd name="connsiteX1066" fmla="*/ 8926285 w 18982931"/>
              <a:gd name="connsiteY1066" fmla="*/ 1876910 h 4449429"/>
              <a:gd name="connsiteX1067" fmla="*/ 8926285 w 18982931"/>
              <a:gd name="connsiteY1067" fmla="*/ 1757542 h 4449429"/>
              <a:gd name="connsiteX1068" fmla="*/ 8926285 w 18982931"/>
              <a:gd name="connsiteY1068" fmla="*/ 1527045 h 4449429"/>
              <a:gd name="connsiteX1069" fmla="*/ 8950980 w 18982931"/>
              <a:gd name="connsiteY1069" fmla="*/ 1432378 h 4449429"/>
              <a:gd name="connsiteX1070" fmla="*/ 8950980 w 18982931"/>
              <a:gd name="connsiteY1070" fmla="*/ 1424146 h 4449429"/>
              <a:gd name="connsiteX1071" fmla="*/ 8983911 w 18982931"/>
              <a:gd name="connsiteY1071" fmla="*/ 1107210 h 4449429"/>
              <a:gd name="connsiteX1072" fmla="*/ 8992140 w 18982931"/>
              <a:gd name="connsiteY1072" fmla="*/ 1049586 h 4449429"/>
              <a:gd name="connsiteX1073" fmla="*/ 9012723 w 18982931"/>
              <a:gd name="connsiteY1073" fmla="*/ 1049586 h 4449429"/>
              <a:gd name="connsiteX1074" fmla="*/ 9049767 w 18982931"/>
              <a:gd name="connsiteY1074" fmla="*/ 1325362 h 4449429"/>
              <a:gd name="connsiteX1075" fmla="*/ 9115624 w 18982931"/>
              <a:gd name="connsiteY1075" fmla="*/ 1329476 h 4449429"/>
              <a:gd name="connsiteX1076" fmla="*/ 9165014 w 18982931"/>
              <a:gd name="connsiteY1076" fmla="*/ 1436493 h 4449429"/>
              <a:gd name="connsiteX1077" fmla="*/ 9181479 w 18982931"/>
              <a:gd name="connsiteY1077" fmla="*/ 1494116 h 4449429"/>
              <a:gd name="connsiteX1078" fmla="*/ 9181479 w 18982931"/>
              <a:gd name="connsiteY1078" fmla="*/ 1823399 h 4449429"/>
              <a:gd name="connsiteX1079" fmla="*/ 9181479 w 18982931"/>
              <a:gd name="connsiteY1079" fmla="*/ 1881023 h 4449429"/>
              <a:gd name="connsiteX1080" fmla="*/ 9280267 w 18982931"/>
              <a:gd name="connsiteY1080" fmla="*/ 1881023 h 4449429"/>
              <a:gd name="connsiteX1081" fmla="*/ 9280267 w 18982931"/>
              <a:gd name="connsiteY1081" fmla="*/ 1815166 h 4449429"/>
              <a:gd name="connsiteX1082" fmla="*/ 9280267 w 18982931"/>
              <a:gd name="connsiteY1082" fmla="*/ 304587 h 4449429"/>
              <a:gd name="connsiteX1083" fmla="*/ 9346122 w 18982931"/>
              <a:gd name="connsiteY1083" fmla="*/ 238731 h 4449429"/>
              <a:gd name="connsiteX1084" fmla="*/ 9453137 w 18982931"/>
              <a:gd name="connsiteY1084" fmla="*/ 341628 h 4449429"/>
              <a:gd name="connsiteX1085" fmla="*/ 9453137 w 18982931"/>
              <a:gd name="connsiteY1085" fmla="*/ 1815166 h 4449429"/>
              <a:gd name="connsiteX1086" fmla="*/ 9453137 w 18982931"/>
              <a:gd name="connsiteY1086" fmla="*/ 1876910 h 4449429"/>
              <a:gd name="connsiteX1087" fmla="*/ 9551919 w 18982931"/>
              <a:gd name="connsiteY1087" fmla="*/ 1876910 h 4449429"/>
              <a:gd name="connsiteX1088" fmla="*/ 9551919 w 18982931"/>
              <a:gd name="connsiteY1088" fmla="*/ 1724614 h 4449429"/>
              <a:gd name="connsiteX1089" fmla="*/ 9551919 w 18982931"/>
              <a:gd name="connsiteY1089" fmla="*/ 1481771 h 4449429"/>
              <a:gd name="connsiteX1090" fmla="*/ 9597198 w 18982931"/>
              <a:gd name="connsiteY1090" fmla="*/ 1374754 h 4449429"/>
              <a:gd name="connsiteX1091" fmla="*/ 9613662 w 18982931"/>
              <a:gd name="connsiteY1091" fmla="*/ 1325362 h 4449429"/>
              <a:gd name="connsiteX1092" fmla="*/ 9683632 w 18982931"/>
              <a:gd name="connsiteY1092" fmla="*/ 1325362 h 4449429"/>
              <a:gd name="connsiteX1093" fmla="*/ 9683632 w 18982931"/>
              <a:gd name="connsiteY1093" fmla="*/ 1522931 h 4449429"/>
              <a:gd name="connsiteX1094" fmla="*/ 9819464 w 18982931"/>
              <a:gd name="connsiteY1094" fmla="*/ 1522931 h 4449429"/>
              <a:gd name="connsiteX1095" fmla="*/ 9819464 w 18982931"/>
              <a:gd name="connsiteY1095" fmla="*/ 1720501 h 4449429"/>
              <a:gd name="connsiteX1096" fmla="*/ 9819464 w 18982931"/>
              <a:gd name="connsiteY1096" fmla="*/ 1835749 h 4449429"/>
              <a:gd name="connsiteX1097" fmla="*/ 9868856 w 18982931"/>
              <a:gd name="connsiteY1097" fmla="*/ 1885142 h 4449429"/>
              <a:gd name="connsiteX1098" fmla="*/ 9922361 w 18982931"/>
              <a:gd name="connsiteY1098" fmla="*/ 1938648 h 4449429"/>
              <a:gd name="connsiteX1099" fmla="*/ 9922361 w 18982931"/>
              <a:gd name="connsiteY1099" fmla="*/ 2226770 h 4449429"/>
              <a:gd name="connsiteX1100" fmla="*/ 10189906 w 18982931"/>
              <a:gd name="connsiteY1100" fmla="*/ 2226770 h 4449429"/>
              <a:gd name="connsiteX1101" fmla="*/ 10189906 w 18982931"/>
              <a:gd name="connsiteY1101" fmla="*/ 1864559 h 4449429"/>
              <a:gd name="connsiteX1102" fmla="*/ 10251644 w 18982931"/>
              <a:gd name="connsiteY1102" fmla="*/ 1852213 h 4449429"/>
              <a:gd name="connsiteX1103" fmla="*/ 10251644 w 18982931"/>
              <a:gd name="connsiteY1103" fmla="*/ 1465306 h 4449429"/>
              <a:gd name="connsiteX1104" fmla="*/ 10198137 w 18982931"/>
              <a:gd name="connsiteY1104" fmla="*/ 1461188 h 4449429"/>
              <a:gd name="connsiteX1105" fmla="*/ 10198137 w 18982931"/>
              <a:gd name="connsiteY1105" fmla="*/ 1317129 h 4449429"/>
              <a:gd name="connsiteX1106" fmla="*/ 10572694 w 18982931"/>
              <a:gd name="connsiteY1106" fmla="*/ 1317129 h 4449429"/>
              <a:gd name="connsiteX1107" fmla="*/ 10572694 w 18982931"/>
              <a:gd name="connsiteY1107" fmla="*/ 2140336 h 4449429"/>
              <a:gd name="connsiteX1108" fmla="*/ 10642669 w 18982931"/>
              <a:gd name="connsiteY1108" fmla="*/ 2144449 h 4449429"/>
              <a:gd name="connsiteX1109" fmla="*/ 10642669 w 18982931"/>
              <a:gd name="connsiteY1109" fmla="*/ 2477849 h 4449429"/>
              <a:gd name="connsiteX1110" fmla="*/ 10885512 w 18982931"/>
              <a:gd name="connsiteY1110" fmla="*/ 2477849 h 4449429"/>
              <a:gd name="connsiteX1111" fmla="*/ 10885512 w 18982931"/>
              <a:gd name="connsiteY1111" fmla="*/ 2292626 h 4449429"/>
              <a:gd name="connsiteX1112" fmla="*/ 10959601 w 18982931"/>
              <a:gd name="connsiteY1112" fmla="*/ 2292626 h 4449429"/>
              <a:gd name="connsiteX1113" fmla="*/ 10959601 w 18982931"/>
              <a:gd name="connsiteY1113" fmla="*/ 2477849 h 4449429"/>
              <a:gd name="connsiteX1114" fmla="*/ 11066618 w 18982931"/>
              <a:gd name="connsiteY1114" fmla="*/ 2477849 h 4449429"/>
              <a:gd name="connsiteX1115" fmla="*/ 11107778 w 18982931"/>
              <a:gd name="connsiteY1115" fmla="*/ 2284395 h 4449429"/>
              <a:gd name="connsiteX1116" fmla="*/ 11136593 w 18982931"/>
              <a:gd name="connsiteY1116" fmla="*/ 2053897 h 4449429"/>
              <a:gd name="connsiteX1117" fmla="*/ 11136593 w 18982931"/>
              <a:gd name="connsiteY1117" fmla="*/ 1061936 h 4449429"/>
              <a:gd name="connsiteX1118" fmla="*/ 11148938 w 18982931"/>
              <a:gd name="connsiteY1118" fmla="*/ 938454 h 4449429"/>
              <a:gd name="connsiteX1119" fmla="*/ 11161288 w 18982931"/>
              <a:gd name="connsiteY1119" fmla="*/ 938454 h 4449429"/>
              <a:gd name="connsiteX1120" fmla="*/ 11177753 w 18982931"/>
              <a:gd name="connsiteY1120" fmla="*/ 983729 h 4449429"/>
              <a:gd name="connsiteX1121" fmla="*/ 11231258 w 18982931"/>
              <a:gd name="connsiteY1121" fmla="*/ 572126 h 4449429"/>
              <a:gd name="connsiteX1122" fmla="*/ 11243610 w 18982931"/>
              <a:gd name="connsiteY1122" fmla="*/ 572126 h 4449429"/>
              <a:gd name="connsiteX1123" fmla="*/ 11284770 w 18982931"/>
              <a:gd name="connsiteY1123" fmla="*/ 946687 h 4449429"/>
              <a:gd name="connsiteX1124" fmla="*/ 11325929 w 18982931"/>
              <a:gd name="connsiteY1124" fmla="*/ 934337 h 4449429"/>
              <a:gd name="connsiteX1125" fmla="*/ 11342394 w 18982931"/>
              <a:gd name="connsiteY1125" fmla="*/ 1061936 h 4449429"/>
              <a:gd name="connsiteX1126" fmla="*/ 11342394 w 18982931"/>
              <a:gd name="connsiteY1126" fmla="*/ 1300666 h 4449429"/>
              <a:gd name="connsiteX1127" fmla="*/ 11358857 w 18982931"/>
              <a:gd name="connsiteY1127" fmla="*/ 2132104 h 4449429"/>
              <a:gd name="connsiteX1128" fmla="*/ 11362976 w 18982931"/>
              <a:gd name="connsiteY1128" fmla="*/ 2165031 h 4449429"/>
              <a:gd name="connsiteX1129" fmla="*/ 11453524 w 18982931"/>
              <a:gd name="connsiteY1129" fmla="*/ 2165031 h 4449429"/>
              <a:gd name="connsiteX1130" fmla="*/ 11457643 w 18982931"/>
              <a:gd name="connsiteY1130" fmla="*/ 2082711 h 4449429"/>
              <a:gd name="connsiteX1131" fmla="*/ 11535845 w 18982931"/>
              <a:gd name="connsiteY1131" fmla="*/ 2078592 h 4449429"/>
              <a:gd name="connsiteX1132" fmla="*/ 11535845 w 18982931"/>
              <a:gd name="connsiteY1132" fmla="*/ 2004505 h 4449429"/>
              <a:gd name="connsiteX1133" fmla="*/ 11548195 w 18982931"/>
              <a:gd name="connsiteY1133" fmla="*/ 1736964 h 4449429"/>
              <a:gd name="connsiteX1134" fmla="*/ 11609938 w 18982931"/>
              <a:gd name="connsiteY1134" fmla="*/ 1609365 h 4449429"/>
              <a:gd name="connsiteX1135" fmla="*/ 11688140 w 18982931"/>
              <a:gd name="connsiteY1135" fmla="*/ 1765774 h 4449429"/>
              <a:gd name="connsiteX1136" fmla="*/ 11688140 w 18982931"/>
              <a:gd name="connsiteY1136" fmla="*/ 2082711 h 4449429"/>
              <a:gd name="connsiteX1137" fmla="*/ 11910406 w 18982931"/>
              <a:gd name="connsiteY1137" fmla="*/ 2148567 h 4449429"/>
              <a:gd name="connsiteX1138" fmla="*/ 11988608 w 18982931"/>
              <a:gd name="connsiteY1138" fmla="*/ 2119754 h 4449429"/>
              <a:gd name="connsiteX1139" fmla="*/ 11991181 w 18982931"/>
              <a:gd name="connsiteY1139" fmla="*/ 2153197 h 4449429"/>
              <a:gd name="connsiteX1140" fmla="*/ 11993908 w 18982931"/>
              <a:gd name="connsiteY1140" fmla="*/ 2158900 h 4449429"/>
              <a:gd name="connsiteX1141" fmla="*/ 11993908 w 18982931"/>
              <a:gd name="connsiteY1141" fmla="*/ 2156799 h 4449429"/>
              <a:gd name="connsiteX1142" fmla="*/ 11998023 w 18982931"/>
              <a:gd name="connsiteY1142" fmla="*/ 2115639 h 4449429"/>
              <a:gd name="connsiteX1143" fmla="*/ 12010373 w 18982931"/>
              <a:gd name="connsiteY1143" fmla="*/ 2115639 h 4449429"/>
              <a:gd name="connsiteX1144" fmla="*/ 12014490 w 18982931"/>
              <a:gd name="connsiteY1144" fmla="*/ 2185614 h 4449429"/>
              <a:gd name="connsiteX1145" fmla="*/ 12055650 w 18982931"/>
              <a:gd name="connsiteY1145" fmla="*/ 2259703 h 4449429"/>
              <a:gd name="connsiteX1146" fmla="*/ 12109157 w 18982931"/>
              <a:gd name="connsiteY1146" fmla="*/ 2267933 h 4449429"/>
              <a:gd name="connsiteX1147" fmla="*/ 12137972 w 18982931"/>
              <a:gd name="connsiteY1147" fmla="*/ 2580753 h 4449429"/>
              <a:gd name="connsiteX1148" fmla="*/ 12150317 w 18982931"/>
              <a:gd name="connsiteY1148" fmla="*/ 2580753 h 4449429"/>
              <a:gd name="connsiteX1149" fmla="*/ 12179132 w 18982931"/>
              <a:gd name="connsiteY1149" fmla="*/ 2411992 h 4449429"/>
              <a:gd name="connsiteX1150" fmla="*/ 12207942 w 18982931"/>
              <a:gd name="connsiteY1150" fmla="*/ 2160917 h 4449429"/>
              <a:gd name="connsiteX1151" fmla="*/ 12216174 w 18982931"/>
              <a:gd name="connsiteY1151" fmla="*/ 2152686 h 4449429"/>
              <a:gd name="connsiteX1152" fmla="*/ 12331423 w 18982931"/>
              <a:gd name="connsiteY1152" fmla="*/ 2152686 h 4449429"/>
              <a:gd name="connsiteX1153" fmla="*/ 12331423 w 18982931"/>
              <a:gd name="connsiteY1153" fmla="*/ 2317327 h 4449429"/>
              <a:gd name="connsiteX1154" fmla="*/ 12496064 w 18982931"/>
              <a:gd name="connsiteY1154" fmla="*/ 2313208 h 4449429"/>
              <a:gd name="connsiteX1155" fmla="*/ 12557802 w 18982931"/>
              <a:gd name="connsiteY1155" fmla="*/ 2210310 h 4449429"/>
              <a:gd name="connsiteX1156" fmla="*/ 12566034 w 18982931"/>
              <a:gd name="connsiteY1156" fmla="*/ 2206191 h 4449429"/>
              <a:gd name="connsiteX1157" fmla="*/ 12598962 w 18982931"/>
              <a:gd name="connsiteY1157" fmla="*/ 2267933 h 4449429"/>
              <a:gd name="connsiteX1158" fmla="*/ 12607194 w 18982931"/>
              <a:gd name="connsiteY1158" fmla="*/ 2263816 h 4449429"/>
              <a:gd name="connsiteX1159" fmla="*/ 12607194 w 18982931"/>
              <a:gd name="connsiteY1159" fmla="*/ 1461193 h 4449429"/>
              <a:gd name="connsiteX1160" fmla="*/ 12677169 w 18982931"/>
              <a:gd name="connsiteY1160" fmla="*/ 1230695 h 4449429"/>
              <a:gd name="connsiteX1161" fmla="*/ 12920017 w 18982931"/>
              <a:gd name="connsiteY1161" fmla="*/ 1230695 h 4449429"/>
              <a:gd name="connsiteX1162" fmla="*/ 12948827 w 18982931"/>
              <a:gd name="connsiteY1162" fmla="*/ 1490003 h 4449429"/>
              <a:gd name="connsiteX1163" fmla="*/ 12948827 w 18982931"/>
              <a:gd name="connsiteY1163" fmla="*/ 1909838 h 4449429"/>
              <a:gd name="connsiteX1164" fmla="*/ 12948827 w 18982931"/>
              <a:gd name="connsiteY1164" fmla="*/ 1975695 h 4449429"/>
              <a:gd name="connsiteX1165" fmla="*/ 12969405 w 18982931"/>
              <a:gd name="connsiteY1165" fmla="*/ 1979812 h 4449429"/>
              <a:gd name="connsiteX1166" fmla="*/ 12989987 w 18982931"/>
              <a:gd name="connsiteY1166" fmla="*/ 1913955 h 4449429"/>
              <a:gd name="connsiteX1167" fmla="*/ 12989987 w 18982931"/>
              <a:gd name="connsiteY1167" fmla="*/ 1469425 h 4449429"/>
              <a:gd name="connsiteX1168" fmla="*/ 13064076 w 18982931"/>
              <a:gd name="connsiteY1168" fmla="*/ 1395336 h 4449429"/>
              <a:gd name="connsiteX1169" fmla="*/ 13146396 w 18982931"/>
              <a:gd name="connsiteY1169" fmla="*/ 1395336 h 4449429"/>
              <a:gd name="connsiteX1170" fmla="*/ 13146396 w 18982931"/>
              <a:gd name="connsiteY1170" fmla="*/ 1111328 h 4449429"/>
              <a:gd name="connsiteX1171" fmla="*/ 13216366 w 18982931"/>
              <a:gd name="connsiteY1171" fmla="*/ 1103096 h 4449429"/>
              <a:gd name="connsiteX1172" fmla="*/ 13228716 w 18982931"/>
              <a:gd name="connsiteY1172" fmla="*/ 1041358 h 4449429"/>
              <a:gd name="connsiteX1173" fmla="*/ 13368662 w 18982931"/>
              <a:gd name="connsiteY1173" fmla="*/ 1041358 h 4449429"/>
              <a:gd name="connsiteX1174" fmla="*/ 13368662 w 18982931"/>
              <a:gd name="connsiteY1174" fmla="*/ 687379 h 4449429"/>
              <a:gd name="connsiteX1175" fmla="*/ 13483911 w 18982931"/>
              <a:gd name="connsiteY1175" fmla="*/ 687379 h 4449429"/>
              <a:gd name="connsiteX1176" fmla="*/ 13483911 w 18982931"/>
              <a:gd name="connsiteY1176" fmla="*/ 617404 h 4449429"/>
              <a:gd name="connsiteX1177" fmla="*/ 13483911 w 18982931"/>
              <a:gd name="connsiteY1177" fmla="*/ 131714 h 4449429"/>
              <a:gd name="connsiteX1178" fmla="*/ 13541534 w 18982931"/>
              <a:gd name="connsiteY1178" fmla="*/ 74089 h 4449429"/>
              <a:gd name="connsiteX1179" fmla="*/ 13685593 w 18982931"/>
              <a:gd name="connsiteY1179" fmla="*/ 74089 h 4449429"/>
              <a:gd name="connsiteX1180" fmla="*/ 13730872 w 18982931"/>
              <a:gd name="connsiteY1180" fmla="*/ 49392 h 4449429"/>
              <a:gd name="connsiteX1181" fmla="*/ 13739104 w 18982931"/>
              <a:gd name="connsiteY1181"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60505 w 18982931"/>
              <a:gd name="connsiteY865" fmla="*/ 1424146 h 4449429"/>
              <a:gd name="connsiteX866" fmla="*/ 1276969 w 18982931"/>
              <a:gd name="connsiteY866" fmla="*/ 1387099 h 4449429"/>
              <a:gd name="connsiteX867" fmla="*/ 1289312 w 18982931"/>
              <a:gd name="connsiteY867" fmla="*/ 1395331 h 4449429"/>
              <a:gd name="connsiteX868" fmla="*/ 1322242 w 18982931"/>
              <a:gd name="connsiteY868" fmla="*/ 1559973 h 4449429"/>
              <a:gd name="connsiteX869" fmla="*/ 1318126 w 18982931"/>
              <a:gd name="connsiteY869" fmla="*/ 1576437 h 4449429"/>
              <a:gd name="connsiteX870" fmla="*/ 1326360 w 18982931"/>
              <a:gd name="connsiteY870" fmla="*/ 1621715 h 4449429"/>
              <a:gd name="connsiteX871" fmla="*/ 1359290 w 18982931"/>
              <a:gd name="connsiteY871" fmla="*/ 1597020 h 4449429"/>
              <a:gd name="connsiteX872" fmla="*/ 1375751 w 18982931"/>
              <a:gd name="connsiteY872" fmla="*/ 1588787 h 4449429"/>
              <a:gd name="connsiteX873" fmla="*/ 1486884 w 18982931"/>
              <a:gd name="connsiteY873" fmla="*/ 1588787 h 4449429"/>
              <a:gd name="connsiteX874" fmla="*/ 1507466 w 18982931"/>
              <a:gd name="connsiteY874" fmla="*/ 2337905 h 4449429"/>
              <a:gd name="connsiteX875" fmla="*/ 1523929 w 18982931"/>
              <a:gd name="connsiteY875" fmla="*/ 2337905 h 4449429"/>
              <a:gd name="connsiteX876" fmla="*/ 1523929 w 18982931"/>
              <a:gd name="connsiteY876" fmla="*/ 2169146 h 4449429"/>
              <a:gd name="connsiteX877" fmla="*/ 1692685 w 18982931"/>
              <a:gd name="connsiteY877" fmla="*/ 2169146 h 4449429"/>
              <a:gd name="connsiteX878" fmla="*/ 1692685 w 18982931"/>
              <a:gd name="connsiteY878" fmla="*/ 2020968 h 4449429"/>
              <a:gd name="connsiteX879" fmla="*/ 1766772 w 18982931"/>
              <a:gd name="connsiteY879" fmla="*/ 1922183 h 4449429"/>
              <a:gd name="connsiteX880" fmla="*/ 1766772 w 18982931"/>
              <a:gd name="connsiteY880" fmla="*/ 1757542 h 4449429"/>
              <a:gd name="connsiteX881" fmla="*/ 1849095 w 18982931"/>
              <a:gd name="connsiteY881" fmla="*/ 1757542 h 4449429"/>
              <a:gd name="connsiteX882" fmla="*/ 1849095 w 18982931"/>
              <a:gd name="connsiteY882" fmla="*/ 2156799 h 4449429"/>
              <a:gd name="connsiteX883" fmla="*/ 1919070 w 18982931"/>
              <a:gd name="connsiteY883" fmla="*/ 2156799 h 4449429"/>
              <a:gd name="connsiteX884" fmla="*/ 1919070 w 18982931"/>
              <a:gd name="connsiteY884" fmla="*/ 1864559 h 4449429"/>
              <a:gd name="connsiteX885" fmla="*/ 1919070 w 18982931"/>
              <a:gd name="connsiteY885" fmla="*/ 695608 h 4449429"/>
              <a:gd name="connsiteX886" fmla="*/ 2005504 w 18982931"/>
              <a:gd name="connsiteY886" fmla="*/ 609173 h 4449429"/>
              <a:gd name="connsiteX887" fmla="*/ 2026085 w 18982931"/>
              <a:gd name="connsiteY887" fmla="*/ 605054 h 4449429"/>
              <a:gd name="connsiteX888" fmla="*/ 2100174 w 18982931"/>
              <a:gd name="connsiteY888" fmla="*/ 448645 h 4449429"/>
              <a:gd name="connsiteX889" fmla="*/ 2137215 w 18982931"/>
              <a:gd name="connsiteY889" fmla="*/ 407485 h 4449429"/>
              <a:gd name="connsiteX890" fmla="*/ 2194840 w 18982931"/>
              <a:gd name="connsiteY890" fmla="*/ 337515 h 4449429"/>
              <a:gd name="connsiteX891" fmla="*/ 2198958 w 18982931"/>
              <a:gd name="connsiteY891" fmla="*/ 292236 h 4449429"/>
              <a:gd name="connsiteX892" fmla="*/ 2240121 w 18982931"/>
              <a:gd name="connsiteY892" fmla="*/ 358093 h 4449429"/>
              <a:gd name="connsiteX893" fmla="*/ 2273047 w 18982931"/>
              <a:gd name="connsiteY893" fmla="*/ 444532 h 4449429"/>
              <a:gd name="connsiteX894" fmla="*/ 2330670 w 18982931"/>
              <a:gd name="connsiteY894" fmla="*/ 563894 h 4449429"/>
              <a:gd name="connsiteX895" fmla="*/ 2351248 w 18982931"/>
              <a:gd name="connsiteY895" fmla="*/ 613286 h 4449429"/>
              <a:gd name="connsiteX896" fmla="*/ 2429455 w 18982931"/>
              <a:gd name="connsiteY896" fmla="*/ 675029 h 4449429"/>
              <a:gd name="connsiteX897" fmla="*/ 2470614 w 18982931"/>
              <a:gd name="connsiteY897" fmla="*/ 757350 h 4449429"/>
              <a:gd name="connsiteX898" fmla="*/ 2470614 w 18982931"/>
              <a:gd name="connsiteY898" fmla="*/ 1086631 h 4449429"/>
              <a:gd name="connsiteX899" fmla="*/ 2470614 w 18982931"/>
              <a:gd name="connsiteY899" fmla="*/ 2008622 h 4449429"/>
              <a:gd name="connsiteX900" fmla="*/ 2487080 w 18982931"/>
              <a:gd name="connsiteY900" fmla="*/ 2053897 h 4449429"/>
              <a:gd name="connsiteX901" fmla="*/ 2499426 w 18982931"/>
              <a:gd name="connsiteY901" fmla="*/ 1897488 h 4449429"/>
              <a:gd name="connsiteX902" fmla="*/ 2602322 w 18982931"/>
              <a:gd name="connsiteY902" fmla="*/ 1798703 h 4449429"/>
              <a:gd name="connsiteX903" fmla="*/ 2836935 w 18982931"/>
              <a:gd name="connsiteY903" fmla="*/ 1798703 h 4449429"/>
              <a:gd name="connsiteX904" fmla="*/ 2836935 w 18982931"/>
              <a:gd name="connsiteY904" fmla="*/ 1860446 h 4449429"/>
              <a:gd name="connsiteX905" fmla="*/ 2836935 w 18982931"/>
              <a:gd name="connsiteY905" fmla="*/ 2263816 h 4449429"/>
              <a:gd name="connsiteX906" fmla="*/ 2845169 w 18982931"/>
              <a:gd name="connsiteY906" fmla="*/ 2304976 h 4449429"/>
              <a:gd name="connsiteX907" fmla="*/ 2861629 w 18982931"/>
              <a:gd name="connsiteY907" fmla="*/ 2300858 h 4449429"/>
              <a:gd name="connsiteX908" fmla="*/ 2861629 w 18982931"/>
              <a:gd name="connsiteY908" fmla="*/ 2247351 h 4449429"/>
              <a:gd name="connsiteX909" fmla="*/ 2869861 w 18982931"/>
              <a:gd name="connsiteY909" fmla="*/ 1996272 h 4449429"/>
              <a:gd name="connsiteX910" fmla="*/ 2923374 w 18982931"/>
              <a:gd name="connsiteY910" fmla="*/ 1967462 h 4449429"/>
              <a:gd name="connsiteX911" fmla="*/ 2939836 w 18982931"/>
              <a:gd name="connsiteY911" fmla="*/ 2300858 h 4449429"/>
              <a:gd name="connsiteX912" fmla="*/ 2956300 w 18982931"/>
              <a:gd name="connsiteY912" fmla="*/ 2300858 h 4449429"/>
              <a:gd name="connsiteX913" fmla="*/ 2989230 w 18982931"/>
              <a:gd name="connsiteY913" fmla="*/ 2111521 h 4449429"/>
              <a:gd name="connsiteX914" fmla="*/ 3018038 w 18982931"/>
              <a:gd name="connsiteY914" fmla="*/ 2058015 h 4449429"/>
              <a:gd name="connsiteX915" fmla="*/ 3034502 w 18982931"/>
              <a:gd name="connsiteY915" fmla="*/ 2123871 h 4449429"/>
              <a:gd name="connsiteX916" fmla="*/ 3038620 w 18982931"/>
              <a:gd name="connsiteY916" fmla="*/ 2132104 h 4449429"/>
              <a:gd name="connsiteX917" fmla="*/ 3088018 w 18982931"/>
              <a:gd name="connsiteY917" fmla="*/ 2140336 h 4449429"/>
              <a:gd name="connsiteX918" fmla="*/ 3095320 w 18982931"/>
              <a:gd name="connsiteY918" fmla="*/ 2275334 h 4449429"/>
              <a:gd name="connsiteX919" fmla="*/ 3162101 w 18982931"/>
              <a:gd name="connsiteY919" fmla="*/ 2275334 h 4449429"/>
              <a:gd name="connsiteX920" fmla="*/ 3162101 w 18982931"/>
              <a:gd name="connsiteY920" fmla="*/ 1580555 h 4449429"/>
              <a:gd name="connsiteX921" fmla="*/ 3162101 w 18982931"/>
              <a:gd name="connsiteY921" fmla="*/ 1531163 h 4449429"/>
              <a:gd name="connsiteX922" fmla="*/ 3199146 w 18982931"/>
              <a:gd name="connsiteY922" fmla="*/ 1498235 h 4449429"/>
              <a:gd name="connsiteX923" fmla="*/ 3281469 w 18982931"/>
              <a:gd name="connsiteY923" fmla="*/ 1498235 h 4449429"/>
              <a:gd name="connsiteX924" fmla="*/ 3281469 w 18982931"/>
              <a:gd name="connsiteY924" fmla="*/ 1325362 h 4449429"/>
              <a:gd name="connsiteX925" fmla="*/ 3343207 w 18982931"/>
              <a:gd name="connsiteY925" fmla="*/ 1263619 h 4449429"/>
              <a:gd name="connsiteX926" fmla="*/ 3544891 w 18982931"/>
              <a:gd name="connsiteY926" fmla="*/ 1263619 h 4449429"/>
              <a:gd name="connsiteX927" fmla="*/ 3544891 w 18982931"/>
              <a:gd name="connsiteY927" fmla="*/ 712071 h 4449429"/>
              <a:gd name="connsiteX928" fmla="*/ 3561357 w 18982931"/>
              <a:gd name="connsiteY928" fmla="*/ 555662 h 4449429"/>
              <a:gd name="connsiteX929" fmla="*/ 3606633 w 18982931"/>
              <a:gd name="connsiteY929" fmla="*/ 316933 h 4449429"/>
              <a:gd name="connsiteX930" fmla="*/ 3614865 w 18982931"/>
              <a:gd name="connsiteY930" fmla="*/ 279891 h 4449429"/>
              <a:gd name="connsiteX931" fmla="*/ 3676603 w 18982931"/>
              <a:gd name="connsiteY931" fmla="*/ 341628 h 4449429"/>
              <a:gd name="connsiteX932" fmla="*/ 3684835 w 18982931"/>
              <a:gd name="connsiteY932" fmla="*/ 386907 h 4449429"/>
              <a:gd name="connsiteX933" fmla="*/ 3742460 w 18982931"/>
              <a:gd name="connsiteY933" fmla="*/ 481574 h 4449429"/>
              <a:gd name="connsiteX934" fmla="*/ 3763042 w 18982931"/>
              <a:gd name="connsiteY934" fmla="*/ 703838 h 4449429"/>
              <a:gd name="connsiteX935" fmla="*/ 3763042 w 18982931"/>
              <a:gd name="connsiteY935" fmla="*/ 1144256 h 4449429"/>
              <a:gd name="connsiteX936" fmla="*/ 3771275 w 18982931"/>
              <a:gd name="connsiteY936" fmla="*/ 1181298 h 4449429"/>
              <a:gd name="connsiteX937" fmla="*/ 3775390 w 18982931"/>
              <a:gd name="connsiteY937" fmla="*/ 1115443 h 4449429"/>
              <a:gd name="connsiteX938" fmla="*/ 3923568 w 18982931"/>
              <a:gd name="connsiteY938" fmla="*/ 996079 h 4449429"/>
              <a:gd name="connsiteX939" fmla="*/ 3940029 w 18982931"/>
              <a:gd name="connsiteY939" fmla="*/ 1020776 h 4449429"/>
              <a:gd name="connsiteX940" fmla="*/ 3960611 w 18982931"/>
              <a:gd name="connsiteY940" fmla="*/ 1321244 h 4449429"/>
              <a:gd name="connsiteX941" fmla="*/ 3960611 w 18982931"/>
              <a:gd name="connsiteY941" fmla="*/ 1584670 h 4449429"/>
              <a:gd name="connsiteX942" fmla="*/ 3977076 w 18982931"/>
              <a:gd name="connsiteY942" fmla="*/ 1625830 h 4449429"/>
              <a:gd name="connsiteX943" fmla="*/ 4010007 w 18982931"/>
              <a:gd name="connsiteY943" fmla="*/ 1666990 h 4449429"/>
              <a:gd name="connsiteX944" fmla="*/ 4055279 w 18982931"/>
              <a:gd name="connsiteY944" fmla="*/ 1819286 h 4449429"/>
              <a:gd name="connsiteX945" fmla="*/ 4104670 w 18982931"/>
              <a:gd name="connsiteY945" fmla="*/ 1819286 h 4449429"/>
              <a:gd name="connsiteX946" fmla="*/ 4108788 w 18982931"/>
              <a:gd name="connsiteY946" fmla="*/ 1741079 h 4449429"/>
              <a:gd name="connsiteX947" fmla="*/ 4211689 w 18982931"/>
              <a:gd name="connsiteY947" fmla="*/ 1741079 h 4449429"/>
              <a:gd name="connsiteX948" fmla="*/ 4252847 w 18982931"/>
              <a:gd name="connsiteY948" fmla="*/ 1559973 h 4449429"/>
              <a:gd name="connsiteX949" fmla="*/ 4265197 w 18982931"/>
              <a:gd name="connsiteY949" fmla="*/ 1559973 h 4449429"/>
              <a:gd name="connsiteX950" fmla="*/ 4277546 w 18982931"/>
              <a:gd name="connsiteY950" fmla="*/ 1592900 h 4449429"/>
              <a:gd name="connsiteX951" fmla="*/ 4302239 w 18982931"/>
              <a:gd name="connsiteY951" fmla="*/ 1708150 h 4449429"/>
              <a:gd name="connsiteX952" fmla="*/ 4368100 w 18982931"/>
              <a:gd name="connsiteY952" fmla="*/ 1741079 h 4449429"/>
              <a:gd name="connsiteX953" fmla="*/ 4363984 w 18982931"/>
              <a:gd name="connsiteY953" fmla="*/ 1634062 h 4449429"/>
              <a:gd name="connsiteX954" fmla="*/ 4372218 w 18982931"/>
              <a:gd name="connsiteY954" fmla="*/ 839670 h 4449429"/>
              <a:gd name="connsiteX955" fmla="*/ 4442184 w 18982931"/>
              <a:gd name="connsiteY955" fmla="*/ 279891 h 4449429"/>
              <a:gd name="connsiteX956" fmla="*/ 4479230 w 18982931"/>
              <a:gd name="connsiteY956" fmla="*/ 234611 h 4449429"/>
              <a:gd name="connsiteX957" fmla="*/ 4520394 w 18982931"/>
              <a:gd name="connsiteY957" fmla="*/ 284004 h 4449429"/>
              <a:gd name="connsiteX958" fmla="*/ 4549200 w 18982931"/>
              <a:gd name="connsiteY958" fmla="*/ 440413 h 4449429"/>
              <a:gd name="connsiteX959" fmla="*/ 4680914 w 18982931"/>
              <a:gd name="connsiteY959" fmla="*/ 395140 h 4449429"/>
              <a:gd name="connsiteX960" fmla="*/ 4759121 w 18982931"/>
              <a:gd name="connsiteY960" fmla="*/ 460995 h 4449429"/>
              <a:gd name="connsiteX961" fmla="*/ 4771466 w 18982931"/>
              <a:gd name="connsiteY961" fmla="*/ 493924 h 4449429"/>
              <a:gd name="connsiteX962" fmla="*/ 4888657 w 18982931"/>
              <a:gd name="connsiteY962" fmla="*/ 747622 h 4449429"/>
              <a:gd name="connsiteX963" fmla="*/ 4888893 w 18982931"/>
              <a:gd name="connsiteY963" fmla="*/ 807315 h 4449429"/>
              <a:gd name="connsiteX964" fmla="*/ 4856617 w 18982931"/>
              <a:gd name="connsiteY964" fmla="*/ 807315 h 4449429"/>
              <a:gd name="connsiteX965" fmla="*/ 4856617 w 18982931"/>
              <a:gd name="connsiteY965" fmla="*/ 944475 h 4449429"/>
              <a:gd name="connsiteX966" fmla="*/ 4888332 w 18982931"/>
              <a:gd name="connsiteY966" fmla="*/ 944475 h 4449429"/>
              <a:gd name="connsiteX967" fmla="*/ 4888325 w 18982931"/>
              <a:gd name="connsiteY967" fmla="*/ 945600 h 4449429"/>
              <a:gd name="connsiteX968" fmla="*/ 4890835 w 18982931"/>
              <a:gd name="connsiteY968" fmla="*/ 1609365 h 4449429"/>
              <a:gd name="connsiteX969" fmla="*/ 4952574 w 18982931"/>
              <a:gd name="connsiteY969" fmla="*/ 1617597 h 4449429"/>
              <a:gd name="connsiteX970" fmla="*/ 4952574 w 18982931"/>
              <a:gd name="connsiteY970" fmla="*/ 1868678 h 4449429"/>
              <a:gd name="connsiteX971" fmla="*/ 4956691 w 18982931"/>
              <a:gd name="connsiteY971" fmla="*/ 1905720 h 4449429"/>
              <a:gd name="connsiteX972" fmla="*/ 4981387 w 18982931"/>
              <a:gd name="connsiteY972" fmla="*/ 1967462 h 4449429"/>
              <a:gd name="connsiteX973" fmla="*/ 4981387 w 18982931"/>
              <a:gd name="connsiteY973" fmla="*/ 2058015 h 4449429"/>
              <a:gd name="connsiteX974" fmla="*/ 5001966 w 18982931"/>
              <a:gd name="connsiteY974" fmla="*/ 2086824 h 4449429"/>
              <a:gd name="connsiteX975" fmla="*/ 5018429 w 18982931"/>
              <a:gd name="connsiteY975" fmla="*/ 2078592 h 4449429"/>
              <a:gd name="connsiteX976" fmla="*/ 5018429 w 18982931"/>
              <a:gd name="connsiteY976" fmla="*/ 1881023 h 4449429"/>
              <a:gd name="connsiteX977" fmla="*/ 5018429 w 18982931"/>
              <a:gd name="connsiteY977" fmla="*/ 1366522 h 4449429"/>
              <a:gd name="connsiteX978" fmla="*/ 5034894 w 18982931"/>
              <a:gd name="connsiteY978" fmla="*/ 864367 h 4449429"/>
              <a:gd name="connsiteX979" fmla="*/ 5067821 w 18982931"/>
              <a:gd name="connsiteY979" fmla="*/ 197569 h 4449429"/>
              <a:gd name="connsiteX980" fmla="*/ 5080173 w 18982931"/>
              <a:gd name="connsiteY980" fmla="*/ 102899 h 4449429"/>
              <a:gd name="connsiteX981" fmla="*/ 5216000 w 18982931"/>
              <a:gd name="connsiteY981" fmla="*/ 37042 h 4449429"/>
              <a:gd name="connsiteX982" fmla="*/ 5248927 w 18982931"/>
              <a:gd name="connsiteY982" fmla="*/ 69972 h 4449429"/>
              <a:gd name="connsiteX983" fmla="*/ 5372409 w 18982931"/>
              <a:gd name="connsiteY983" fmla="*/ 69972 h 4449429"/>
              <a:gd name="connsiteX984" fmla="*/ 5434151 w 18982931"/>
              <a:gd name="connsiteY984" fmla="*/ 131714 h 4449429"/>
              <a:gd name="connsiteX985" fmla="*/ 5434151 w 18982931"/>
              <a:gd name="connsiteY985" fmla="*/ 382788 h 4449429"/>
              <a:gd name="connsiteX986" fmla="*/ 5434151 w 18982931"/>
              <a:gd name="connsiteY986" fmla="*/ 683261 h 4449429"/>
              <a:gd name="connsiteX987" fmla="*/ 5545282 w 18982931"/>
              <a:gd name="connsiteY987" fmla="*/ 687375 h 4449429"/>
              <a:gd name="connsiteX988" fmla="*/ 5545282 w 18982931"/>
              <a:gd name="connsiteY988" fmla="*/ 1045471 h 4449429"/>
              <a:gd name="connsiteX989" fmla="*/ 5676994 w 18982931"/>
              <a:gd name="connsiteY989" fmla="*/ 1045471 h 4449429"/>
              <a:gd name="connsiteX990" fmla="*/ 5685227 w 18982931"/>
              <a:gd name="connsiteY990" fmla="*/ 1103096 h 4449429"/>
              <a:gd name="connsiteX991" fmla="*/ 5759314 w 18982931"/>
              <a:gd name="connsiteY991" fmla="*/ 1193648 h 4449429"/>
              <a:gd name="connsiteX992" fmla="*/ 5759314 w 18982931"/>
              <a:gd name="connsiteY992" fmla="*/ 1395331 h 4449429"/>
              <a:gd name="connsiteX993" fmla="*/ 5825171 w 18982931"/>
              <a:gd name="connsiteY993" fmla="*/ 1395331 h 4449429"/>
              <a:gd name="connsiteX994" fmla="*/ 5903378 w 18982931"/>
              <a:gd name="connsiteY994" fmla="*/ 1477653 h 4449429"/>
              <a:gd name="connsiteX995" fmla="*/ 5903378 w 18982931"/>
              <a:gd name="connsiteY995" fmla="*/ 1918070 h 4449429"/>
              <a:gd name="connsiteX996" fmla="*/ 5936306 w 18982931"/>
              <a:gd name="connsiteY996" fmla="*/ 1975695 h 4449429"/>
              <a:gd name="connsiteX997" fmla="*/ 5965115 w 18982931"/>
              <a:gd name="connsiteY997" fmla="*/ 1275969 h 4449429"/>
              <a:gd name="connsiteX998" fmla="*/ 5969235 w 18982931"/>
              <a:gd name="connsiteY998" fmla="*/ 1238922 h 4449429"/>
              <a:gd name="connsiteX999" fmla="*/ 6166804 w 18982931"/>
              <a:gd name="connsiteY999" fmla="*/ 1238922 h 4449429"/>
              <a:gd name="connsiteX1000" fmla="*/ 6216196 w 18982931"/>
              <a:gd name="connsiteY1000" fmla="*/ 1288315 h 4449429"/>
              <a:gd name="connsiteX1001" fmla="*/ 6236774 w 18982931"/>
              <a:gd name="connsiteY1001" fmla="*/ 1428261 h 4449429"/>
              <a:gd name="connsiteX1002" fmla="*/ 6273821 w 18982931"/>
              <a:gd name="connsiteY1002" fmla="*/ 1498235 h 4449429"/>
              <a:gd name="connsiteX1003" fmla="*/ 6273821 w 18982931"/>
              <a:gd name="connsiteY1003" fmla="*/ 2230888 h 4449429"/>
              <a:gd name="connsiteX1004" fmla="*/ 6277935 w 18982931"/>
              <a:gd name="connsiteY1004" fmla="*/ 2280280 h 4449429"/>
              <a:gd name="connsiteX1005" fmla="*/ 6319095 w 18982931"/>
              <a:gd name="connsiteY1005" fmla="*/ 2193841 h 4449429"/>
              <a:gd name="connsiteX1006" fmla="*/ 6364373 w 18982931"/>
              <a:gd name="connsiteY1006" fmla="*/ 2288513 h 4449429"/>
              <a:gd name="connsiteX1007" fmla="*/ 6389068 w 18982931"/>
              <a:gd name="connsiteY1007" fmla="*/ 2313208 h 4449429"/>
              <a:gd name="connsiteX1008" fmla="*/ 6541355 w 18982931"/>
              <a:gd name="connsiteY1008" fmla="*/ 2313208 h 4449429"/>
              <a:gd name="connsiteX1009" fmla="*/ 6541355 w 18982931"/>
              <a:gd name="connsiteY1009" fmla="*/ 2148567 h 4449429"/>
              <a:gd name="connsiteX1010" fmla="*/ 6660723 w 18982931"/>
              <a:gd name="connsiteY1010" fmla="*/ 2148567 h 4449429"/>
              <a:gd name="connsiteX1011" fmla="*/ 6660723 w 18982931"/>
              <a:gd name="connsiteY1011" fmla="*/ 2259698 h 4449429"/>
              <a:gd name="connsiteX1012" fmla="*/ 6705999 w 18982931"/>
              <a:gd name="connsiteY1012" fmla="*/ 2551938 h 4449429"/>
              <a:gd name="connsiteX1013" fmla="*/ 6714228 w 18982931"/>
              <a:gd name="connsiteY1013" fmla="*/ 2580748 h 4449429"/>
              <a:gd name="connsiteX1014" fmla="*/ 6722461 w 18982931"/>
              <a:gd name="connsiteY1014" fmla="*/ 2576634 h 4449429"/>
              <a:gd name="connsiteX1015" fmla="*/ 6751278 w 18982931"/>
              <a:gd name="connsiteY1015" fmla="*/ 2263816 h 4449429"/>
              <a:gd name="connsiteX1016" fmla="*/ 6800669 w 18982931"/>
              <a:gd name="connsiteY1016" fmla="*/ 2255583 h 4449429"/>
              <a:gd name="connsiteX1017" fmla="*/ 6837709 w 18982931"/>
              <a:gd name="connsiteY1017" fmla="*/ 2181496 h 4449429"/>
              <a:gd name="connsiteX1018" fmla="*/ 6841831 w 18982931"/>
              <a:gd name="connsiteY1018" fmla="*/ 2152681 h 4449429"/>
              <a:gd name="connsiteX1019" fmla="*/ 6845941 w 18982931"/>
              <a:gd name="connsiteY1019" fmla="*/ 2115639 h 4449429"/>
              <a:gd name="connsiteX1020" fmla="*/ 6857139 w 18982931"/>
              <a:gd name="connsiteY1020" fmla="*/ 2115639 h 4449429"/>
              <a:gd name="connsiteX1021" fmla="*/ 6899298 w 18982931"/>
              <a:gd name="connsiteY1021" fmla="*/ 2109470 h 4449429"/>
              <a:gd name="connsiteX1022" fmla="*/ 6922965 w 18982931"/>
              <a:gd name="connsiteY1022" fmla="*/ 2140339 h 4449429"/>
              <a:gd name="connsiteX1023" fmla="*/ 7009406 w 18982931"/>
              <a:gd name="connsiteY1023" fmla="*/ 2070365 h 4449429"/>
              <a:gd name="connsiteX1024" fmla="*/ 7145231 w 18982931"/>
              <a:gd name="connsiteY1024" fmla="*/ 2066247 h 4449429"/>
              <a:gd name="connsiteX1025" fmla="*/ 7145231 w 18982931"/>
              <a:gd name="connsiteY1025" fmla="*/ 1901605 h 4449429"/>
              <a:gd name="connsiteX1026" fmla="*/ 7145231 w 18982931"/>
              <a:gd name="connsiteY1026" fmla="*/ 1769896 h 4449429"/>
              <a:gd name="connsiteX1027" fmla="*/ 7215204 w 18982931"/>
              <a:gd name="connsiteY1027" fmla="*/ 1597024 h 4449429"/>
              <a:gd name="connsiteX1028" fmla="*/ 7285174 w 18982931"/>
              <a:gd name="connsiteY1028" fmla="*/ 1753433 h 4449429"/>
              <a:gd name="connsiteX1029" fmla="*/ 7297524 w 18982931"/>
              <a:gd name="connsiteY1029" fmla="*/ 2062134 h 4449429"/>
              <a:gd name="connsiteX1030" fmla="*/ 7367494 w 18982931"/>
              <a:gd name="connsiteY1030" fmla="*/ 2066247 h 4449429"/>
              <a:gd name="connsiteX1031" fmla="*/ 7371610 w 18982931"/>
              <a:gd name="connsiteY1031" fmla="*/ 2148567 h 4449429"/>
              <a:gd name="connsiteX1032" fmla="*/ 7462167 w 18982931"/>
              <a:gd name="connsiteY1032" fmla="*/ 2148567 h 4449429"/>
              <a:gd name="connsiteX1033" fmla="*/ 7462167 w 18982931"/>
              <a:gd name="connsiteY1033" fmla="*/ 2095061 h 4449429"/>
              <a:gd name="connsiteX1034" fmla="*/ 7462167 w 18982931"/>
              <a:gd name="connsiteY1034" fmla="*/ 1597024 h 4449429"/>
              <a:gd name="connsiteX1035" fmla="*/ 7482743 w 18982931"/>
              <a:gd name="connsiteY1035" fmla="*/ 1008430 h 4449429"/>
              <a:gd name="connsiteX1036" fmla="*/ 7495096 w 18982931"/>
              <a:gd name="connsiteY1036" fmla="*/ 921991 h 4449429"/>
              <a:gd name="connsiteX1037" fmla="*/ 7536254 w 18982931"/>
              <a:gd name="connsiteY1037" fmla="*/ 934341 h 4449429"/>
              <a:gd name="connsiteX1038" fmla="*/ 7577416 w 18982931"/>
              <a:gd name="connsiteY1038" fmla="*/ 563899 h 4449429"/>
              <a:gd name="connsiteX1039" fmla="*/ 7589759 w 18982931"/>
              <a:gd name="connsiteY1039" fmla="*/ 563899 h 4449429"/>
              <a:gd name="connsiteX1040" fmla="*/ 7639153 w 18982931"/>
              <a:gd name="connsiteY1040" fmla="*/ 975501 h 4449429"/>
              <a:gd name="connsiteX1041" fmla="*/ 7655614 w 18982931"/>
              <a:gd name="connsiteY1041" fmla="*/ 926109 h 4449429"/>
              <a:gd name="connsiteX1042" fmla="*/ 7667968 w 18982931"/>
              <a:gd name="connsiteY1042" fmla="*/ 926109 h 4449429"/>
              <a:gd name="connsiteX1043" fmla="*/ 7676196 w 18982931"/>
              <a:gd name="connsiteY1043" fmla="*/ 1037243 h 4449429"/>
              <a:gd name="connsiteX1044" fmla="*/ 7676196 w 18982931"/>
              <a:gd name="connsiteY1044" fmla="*/ 2049787 h 4449429"/>
              <a:gd name="connsiteX1045" fmla="*/ 7705009 w 18982931"/>
              <a:gd name="connsiteY1045" fmla="*/ 2267935 h 4449429"/>
              <a:gd name="connsiteX1046" fmla="*/ 7750287 w 18982931"/>
              <a:gd name="connsiteY1046" fmla="*/ 2469622 h 4449429"/>
              <a:gd name="connsiteX1047" fmla="*/ 7849072 w 18982931"/>
              <a:gd name="connsiteY1047" fmla="*/ 2469622 h 4449429"/>
              <a:gd name="connsiteX1048" fmla="*/ 7849072 w 18982931"/>
              <a:gd name="connsiteY1048" fmla="*/ 2284398 h 4449429"/>
              <a:gd name="connsiteX1049" fmla="*/ 7919042 w 18982931"/>
              <a:gd name="connsiteY1049" fmla="*/ 2284398 h 4449429"/>
              <a:gd name="connsiteX1050" fmla="*/ 7919042 w 18982931"/>
              <a:gd name="connsiteY1050" fmla="*/ 2473736 h 4449429"/>
              <a:gd name="connsiteX1051" fmla="*/ 8108380 w 18982931"/>
              <a:gd name="connsiteY1051" fmla="*/ 2473736 h 4449429"/>
              <a:gd name="connsiteX1052" fmla="*/ 8142338 w 18982931"/>
              <a:gd name="connsiteY1052" fmla="*/ 2481454 h 4449429"/>
              <a:gd name="connsiteX1053" fmla="*/ 8144242 w 18982931"/>
              <a:gd name="connsiteY1053" fmla="*/ 2485067 h 4449429"/>
              <a:gd name="connsiteX1054" fmla="*/ 8144242 w 18982931"/>
              <a:gd name="connsiteY1054" fmla="*/ 1280084 h 4449429"/>
              <a:gd name="connsiteX1055" fmla="*/ 8189518 w 18982931"/>
              <a:gd name="connsiteY1055" fmla="*/ 1115443 h 4449429"/>
              <a:gd name="connsiteX1056" fmla="*/ 8230679 w 18982931"/>
              <a:gd name="connsiteY1056" fmla="*/ 1090746 h 4449429"/>
              <a:gd name="connsiteX1057" fmla="*/ 8477642 w 18982931"/>
              <a:gd name="connsiteY1057" fmla="*/ 1090746 h 4449429"/>
              <a:gd name="connsiteX1058" fmla="*/ 8518799 w 18982931"/>
              <a:gd name="connsiteY1058" fmla="*/ 1111328 h 4449429"/>
              <a:gd name="connsiteX1059" fmla="*/ 8568194 w 18982931"/>
              <a:gd name="connsiteY1059" fmla="*/ 1288315 h 4449429"/>
              <a:gd name="connsiteX1060" fmla="*/ 8572304 w 18982931"/>
              <a:gd name="connsiteY1060" fmla="*/ 2152681 h 4449429"/>
              <a:gd name="connsiteX1061" fmla="*/ 8572304 w 18982931"/>
              <a:gd name="connsiteY1061" fmla="*/ 2222656 h 4449429"/>
              <a:gd name="connsiteX1062" fmla="*/ 8827499 w 18982931"/>
              <a:gd name="connsiteY1062" fmla="*/ 2222656 h 4449429"/>
              <a:gd name="connsiteX1063" fmla="*/ 8827499 w 18982931"/>
              <a:gd name="connsiteY1063" fmla="*/ 2053897 h 4449429"/>
              <a:gd name="connsiteX1064" fmla="*/ 8827499 w 18982931"/>
              <a:gd name="connsiteY1064" fmla="*/ 1996272 h 4449429"/>
              <a:gd name="connsiteX1065" fmla="*/ 8926285 w 18982931"/>
              <a:gd name="connsiteY1065" fmla="*/ 1876910 h 4449429"/>
              <a:gd name="connsiteX1066" fmla="*/ 8926285 w 18982931"/>
              <a:gd name="connsiteY1066" fmla="*/ 1757542 h 4449429"/>
              <a:gd name="connsiteX1067" fmla="*/ 8926285 w 18982931"/>
              <a:gd name="connsiteY1067" fmla="*/ 1527045 h 4449429"/>
              <a:gd name="connsiteX1068" fmla="*/ 8950980 w 18982931"/>
              <a:gd name="connsiteY1068" fmla="*/ 1432378 h 4449429"/>
              <a:gd name="connsiteX1069" fmla="*/ 8950980 w 18982931"/>
              <a:gd name="connsiteY1069" fmla="*/ 1424146 h 4449429"/>
              <a:gd name="connsiteX1070" fmla="*/ 8983911 w 18982931"/>
              <a:gd name="connsiteY1070" fmla="*/ 1107210 h 4449429"/>
              <a:gd name="connsiteX1071" fmla="*/ 8992140 w 18982931"/>
              <a:gd name="connsiteY1071" fmla="*/ 1049586 h 4449429"/>
              <a:gd name="connsiteX1072" fmla="*/ 9012723 w 18982931"/>
              <a:gd name="connsiteY1072" fmla="*/ 1049586 h 4449429"/>
              <a:gd name="connsiteX1073" fmla="*/ 9049767 w 18982931"/>
              <a:gd name="connsiteY1073" fmla="*/ 1325362 h 4449429"/>
              <a:gd name="connsiteX1074" fmla="*/ 9115624 w 18982931"/>
              <a:gd name="connsiteY1074" fmla="*/ 1329476 h 4449429"/>
              <a:gd name="connsiteX1075" fmla="*/ 9165014 w 18982931"/>
              <a:gd name="connsiteY1075" fmla="*/ 1436493 h 4449429"/>
              <a:gd name="connsiteX1076" fmla="*/ 9181479 w 18982931"/>
              <a:gd name="connsiteY1076" fmla="*/ 1494116 h 4449429"/>
              <a:gd name="connsiteX1077" fmla="*/ 9181479 w 18982931"/>
              <a:gd name="connsiteY1077" fmla="*/ 1823399 h 4449429"/>
              <a:gd name="connsiteX1078" fmla="*/ 9181479 w 18982931"/>
              <a:gd name="connsiteY1078" fmla="*/ 1881023 h 4449429"/>
              <a:gd name="connsiteX1079" fmla="*/ 9280267 w 18982931"/>
              <a:gd name="connsiteY1079" fmla="*/ 1881023 h 4449429"/>
              <a:gd name="connsiteX1080" fmla="*/ 9280267 w 18982931"/>
              <a:gd name="connsiteY1080" fmla="*/ 1815166 h 4449429"/>
              <a:gd name="connsiteX1081" fmla="*/ 9280267 w 18982931"/>
              <a:gd name="connsiteY1081" fmla="*/ 304587 h 4449429"/>
              <a:gd name="connsiteX1082" fmla="*/ 9346122 w 18982931"/>
              <a:gd name="connsiteY1082" fmla="*/ 238731 h 4449429"/>
              <a:gd name="connsiteX1083" fmla="*/ 9453137 w 18982931"/>
              <a:gd name="connsiteY1083" fmla="*/ 341628 h 4449429"/>
              <a:gd name="connsiteX1084" fmla="*/ 9453137 w 18982931"/>
              <a:gd name="connsiteY1084" fmla="*/ 1815166 h 4449429"/>
              <a:gd name="connsiteX1085" fmla="*/ 9453137 w 18982931"/>
              <a:gd name="connsiteY1085" fmla="*/ 1876910 h 4449429"/>
              <a:gd name="connsiteX1086" fmla="*/ 9551919 w 18982931"/>
              <a:gd name="connsiteY1086" fmla="*/ 1876910 h 4449429"/>
              <a:gd name="connsiteX1087" fmla="*/ 9551919 w 18982931"/>
              <a:gd name="connsiteY1087" fmla="*/ 1724614 h 4449429"/>
              <a:gd name="connsiteX1088" fmla="*/ 9551919 w 18982931"/>
              <a:gd name="connsiteY1088" fmla="*/ 1481771 h 4449429"/>
              <a:gd name="connsiteX1089" fmla="*/ 9597198 w 18982931"/>
              <a:gd name="connsiteY1089" fmla="*/ 1374754 h 4449429"/>
              <a:gd name="connsiteX1090" fmla="*/ 9613662 w 18982931"/>
              <a:gd name="connsiteY1090" fmla="*/ 1325362 h 4449429"/>
              <a:gd name="connsiteX1091" fmla="*/ 9683632 w 18982931"/>
              <a:gd name="connsiteY1091" fmla="*/ 1325362 h 4449429"/>
              <a:gd name="connsiteX1092" fmla="*/ 9683632 w 18982931"/>
              <a:gd name="connsiteY1092" fmla="*/ 1522931 h 4449429"/>
              <a:gd name="connsiteX1093" fmla="*/ 9819464 w 18982931"/>
              <a:gd name="connsiteY1093" fmla="*/ 1522931 h 4449429"/>
              <a:gd name="connsiteX1094" fmla="*/ 9819464 w 18982931"/>
              <a:gd name="connsiteY1094" fmla="*/ 1720501 h 4449429"/>
              <a:gd name="connsiteX1095" fmla="*/ 9819464 w 18982931"/>
              <a:gd name="connsiteY1095" fmla="*/ 1835749 h 4449429"/>
              <a:gd name="connsiteX1096" fmla="*/ 9868856 w 18982931"/>
              <a:gd name="connsiteY1096" fmla="*/ 1885142 h 4449429"/>
              <a:gd name="connsiteX1097" fmla="*/ 9922361 w 18982931"/>
              <a:gd name="connsiteY1097" fmla="*/ 1938648 h 4449429"/>
              <a:gd name="connsiteX1098" fmla="*/ 9922361 w 18982931"/>
              <a:gd name="connsiteY1098" fmla="*/ 2226770 h 4449429"/>
              <a:gd name="connsiteX1099" fmla="*/ 10189906 w 18982931"/>
              <a:gd name="connsiteY1099" fmla="*/ 2226770 h 4449429"/>
              <a:gd name="connsiteX1100" fmla="*/ 10189906 w 18982931"/>
              <a:gd name="connsiteY1100" fmla="*/ 1864559 h 4449429"/>
              <a:gd name="connsiteX1101" fmla="*/ 10251644 w 18982931"/>
              <a:gd name="connsiteY1101" fmla="*/ 1852213 h 4449429"/>
              <a:gd name="connsiteX1102" fmla="*/ 10251644 w 18982931"/>
              <a:gd name="connsiteY1102" fmla="*/ 1465306 h 4449429"/>
              <a:gd name="connsiteX1103" fmla="*/ 10198137 w 18982931"/>
              <a:gd name="connsiteY1103" fmla="*/ 1461188 h 4449429"/>
              <a:gd name="connsiteX1104" fmla="*/ 10198137 w 18982931"/>
              <a:gd name="connsiteY1104" fmla="*/ 1317129 h 4449429"/>
              <a:gd name="connsiteX1105" fmla="*/ 10572694 w 18982931"/>
              <a:gd name="connsiteY1105" fmla="*/ 1317129 h 4449429"/>
              <a:gd name="connsiteX1106" fmla="*/ 10572694 w 18982931"/>
              <a:gd name="connsiteY1106" fmla="*/ 2140336 h 4449429"/>
              <a:gd name="connsiteX1107" fmla="*/ 10642669 w 18982931"/>
              <a:gd name="connsiteY1107" fmla="*/ 2144449 h 4449429"/>
              <a:gd name="connsiteX1108" fmla="*/ 10642669 w 18982931"/>
              <a:gd name="connsiteY1108" fmla="*/ 2477849 h 4449429"/>
              <a:gd name="connsiteX1109" fmla="*/ 10885512 w 18982931"/>
              <a:gd name="connsiteY1109" fmla="*/ 2477849 h 4449429"/>
              <a:gd name="connsiteX1110" fmla="*/ 10885512 w 18982931"/>
              <a:gd name="connsiteY1110" fmla="*/ 2292626 h 4449429"/>
              <a:gd name="connsiteX1111" fmla="*/ 10959601 w 18982931"/>
              <a:gd name="connsiteY1111" fmla="*/ 2292626 h 4449429"/>
              <a:gd name="connsiteX1112" fmla="*/ 10959601 w 18982931"/>
              <a:gd name="connsiteY1112" fmla="*/ 2477849 h 4449429"/>
              <a:gd name="connsiteX1113" fmla="*/ 11066618 w 18982931"/>
              <a:gd name="connsiteY1113" fmla="*/ 2477849 h 4449429"/>
              <a:gd name="connsiteX1114" fmla="*/ 11107778 w 18982931"/>
              <a:gd name="connsiteY1114" fmla="*/ 2284395 h 4449429"/>
              <a:gd name="connsiteX1115" fmla="*/ 11136593 w 18982931"/>
              <a:gd name="connsiteY1115" fmla="*/ 2053897 h 4449429"/>
              <a:gd name="connsiteX1116" fmla="*/ 11136593 w 18982931"/>
              <a:gd name="connsiteY1116" fmla="*/ 1061936 h 4449429"/>
              <a:gd name="connsiteX1117" fmla="*/ 11148938 w 18982931"/>
              <a:gd name="connsiteY1117" fmla="*/ 938454 h 4449429"/>
              <a:gd name="connsiteX1118" fmla="*/ 11161288 w 18982931"/>
              <a:gd name="connsiteY1118" fmla="*/ 938454 h 4449429"/>
              <a:gd name="connsiteX1119" fmla="*/ 11177753 w 18982931"/>
              <a:gd name="connsiteY1119" fmla="*/ 983729 h 4449429"/>
              <a:gd name="connsiteX1120" fmla="*/ 11231258 w 18982931"/>
              <a:gd name="connsiteY1120" fmla="*/ 572126 h 4449429"/>
              <a:gd name="connsiteX1121" fmla="*/ 11243610 w 18982931"/>
              <a:gd name="connsiteY1121" fmla="*/ 572126 h 4449429"/>
              <a:gd name="connsiteX1122" fmla="*/ 11284770 w 18982931"/>
              <a:gd name="connsiteY1122" fmla="*/ 946687 h 4449429"/>
              <a:gd name="connsiteX1123" fmla="*/ 11325929 w 18982931"/>
              <a:gd name="connsiteY1123" fmla="*/ 934337 h 4449429"/>
              <a:gd name="connsiteX1124" fmla="*/ 11342394 w 18982931"/>
              <a:gd name="connsiteY1124" fmla="*/ 1061936 h 4449429"/>
              <a:gd name="connsiteX1125" fmla="*/ 11342394 w 18982931"/>
              <a:gd name="connsiteY1125" fmla="*/ 1300666 h 4449429"/>
              <a:gd name="connsiteX1126" fmla="*/ 11358857 w 18982931"/>
              <a:gd name="connsiteY1126" fmla="*/ 2132104 h 4449429"/>
              <a:gd name="connsiteX1127" fmla="*/ 11362976 w 18982931"/>
              <a:gd name="connsiteY1127" fmla="*/ 2165031 h 4449429"/>
              <a:gd name="connsiteX1128" fmla="*/ 11453524 w 18982931"/>
              <a:gd name="connsiteY1128" fmla="*/ 2165031 h 4449429"/>
              <a:gd name="connsiteX1129" fmla="*/ 11457643 w 18982931"/>
              <a:gd name="connsiteY1129" fmla="*/ 2082711 h 4449429"/>
              <a:gd name="connsiteX1130" fmla="*/ 11535845 w 18982931"/>
              <a:gd name="connsiteY1130" fmla="*/ 2078592 h 4449429"/>
              <a:gd name="connsiteX1131" fmla="*/ 11535845 w 18982931"/>
              <a:gd name="connsiteY1131" fmla="*/ 2004505 h 4449429"/>
              <a:gd name="connsiteX1132" fmla="*/ 11548195 w 18982931"/>
              <a:gd name="connsiteY1132" fmla="*/ 1736964 h 4449429"/>
              <a:gd name="connsiteX1133" fmla="*/ 11609938 w 18982931"/>
              <a:gd name="connsiteY1133" fmla="*/ 1609365 h 4449429"/>
              <a:gd name="connsiteX1134" fmla="*/ 11688140 w 18982931"/>
              <a:gd name="connsiteY1134" fmla="*/ 1765774 h 4449429"/>
              <a:gd name="connsiteX1135" fmla="*/ 11688140 w 18982931"/>
              <a:gd name="connsiteY1135" fmla="*/ 2082711 h 4449429"/>
              <a:gd name="connsiteX1136" fmla="*/ 11910406 w 18982931"/>
              <a:gd name="connsiteY1136" fmla="*/ 2148567 h 4449429"/>
              <a:gd name="connsiteX1137" fmla="*/ 11988608 w 18982931"/>
              <a:gd name="connsiteY1137" fmla="*/ 2119754 h 4449429"/>
              <a:gd name="connsiteX1138" fmla="*/ 11991181 w 18982931"/>
              <a:gd name="connsiteY1138" fmla="*/ 2153197 h 4449429"/>
              <a:gd name="connsiteX1139" fmla="*/ 11993908 w 18982931"/>
              <a:gd name="connsiteY1139" fmla="*/ 2158900 h 4449429"/>
              <a:gd name="connsiteX1140" fmla="*/ 11993908 w 18982931"/>
              <a:gd name="connsiteY1140" fmla="*/ 2156799 h 4449429"/>
              <a:gd name="connsiteX1141" fmla="*/ 11998023 w 18982931"/>
              <a:gd name="connsiteY1141" fmla="*/ 2115639 h 4449429"/>
              <a:gd name="connsiteX1142" fmla="*/ 12010373 w 18982931"/>
              <a:gd name="connsiteY1142" fmla="*/ 2115639 h 4449429"/>
              <a:gd name="connsiteX1143" fmla="*/ 12014490 w 18982931"/>
              <a:gd name="connsiteY1143" fmla="*/ 2185614 h 4449429"/>
              <a:gd name="connsiteX1144" fmla="*/ 12055650 w 18982931"/>
              <a:gd name="connsiteY1144" fmla="*/ 2259703 h 4449429"/>
              <a:gd name="connsiteX1145" fmla="*/ 12109157 w 18982931"/>
              <a:gd name="connsiteY1145" fmla="*/ 2267933 h 4449429"/>
              <a:gd name="connsiteX1146" fmla="*/ 12137972 w 18982931"/>
              <a:gd name="connsiteY1146" fmla="*/ 2580753 h 4449429"/>
              <a:gd name="connsiteX1147" fmla="*/ 12150317 w 18982931"/>
              <a:gd name="connsiteY1147" fmla="*/ 2580753 h 4449429"/>
              <a:gd name="connsiteX1148" fmla="*/ 12179132 w 18982931"/>
              <a:gd name="connsiteY1148" fmla="*/ 2411992 h 4449429"/>
              <a:gd name="connsiteX1149" fmla="*/ 12207942 w 18982931"/>
              <a:gd name="connsiteY1149" fmla="*/ 2160917 h 4449429"/>
              <a:gd name="connsiteX1150" fmla="*/ 12216174 w 18982931"/>
              <a:gd name="connsiteY1150" fmla="*/ 2152686 h 4449429"/>
              <a:gd name="connsiteX1151" fmla="*/ 12331423 w 18982931"/>
              <a:gd name="connsiteY1151" fmla="*/ 2152686 h 4449429"/>
              <a:gd name="connsiteX1152" fmla="*/ 12331423 w 18982931"/>
              <a:gd name="connsiteY1152" fmla="*/ 2317327 h 4449429"/>
              <a:gd name="connsiteX1153" fmla="*/ 12496064 w 18982931"/>
              <a:gd name="connsiteY1153" fmla="*/ 2313208 h 4449429"/>
              <a:gd name="connsiteX1154" fmla="*/ 12557802 w 18982931"/>
              <a:gd name="connsiteY1154" fmla="*/ 2210310 h 4449429"/>
              <a:gd name="connsiteX1155" fmla="*/ 12566034 w 18982931"/>
              <a:gd name="connsiteY1155" fmla="*/ 2206191 h 4449429"/>
              <a:gd name="connsiteX1156" fmla="*/ 12598962 w 18982931"/>
              <a:gd name="connsiteY1156" fmla="*/ 2267933 h 4449429"/>
              <a:gd name="connsiteX1157" fmla="*/ 12607194 w 18982931"/>
              <a:gd name="connsiteY1157" fmla="*/ 2263816 h 4449429"/>
              <a:gd name="connsiteX1158" fmla="*/ 12607194 w 18982931"/>
              <a:gd name="connsiteY1158" fmla="*/ 1461193 h 4449429"/>
              <a:gd name="connsiteX1159" fmla="*/ 12677169 w 18982931"/>
              <a:gd name="connsiteY1159" fmla="*/ 1230695 h 4449429"/>
              <a:gd name="connsiteX1160" fmla="*/ 12920017 w 18982931"/>
              <a:gd name="connsiteY1160" fmla="*/ 1230695 h 4449429"/>
              <a:gd name="connsiteX1161" fmla="*/ 12948827 w 18982931"/>
              <a:gd name="connsiteY1161" fmla="*/ 1490003 h 4449429"/>
              <a:gd name="connsiteX1162" fmla="*/ 12948827 w 18982931"/>
              <a:gd name="connsiteY1162" fmla="*/ 1909838 h 4449429"/>
              <a:gd name="connsiteX1163" fmla="*/ 12948827 w 18982931"/>
              <a:gd name="connsiteY1163" fmla="*/ 1975695 h 4449429"/>
              <a:gd name="connsiteX1164" fmla="*/ 12969405 w 18982931"/>
              <a:gd name="connsiteY1164" fmla="*/ 1979812 h 4449429"/>
              <a:gd name="connsiteX1165" fmla="*/ 12989987 w 18982931"/>
              <a:gd name="connsiteY1165" fmla="*/ 1913955 h 4449429"/>
              <a:gd name="connsiteX1166" fmla="*/ 12989987 w 18982931"/>
              <a:gd name="connsiteY1166" fmla="*/ 1469425 h 4449429"/>
              <a:gd name="connsiteX1167" fmla="*/ 13064076 w 18982931"/>
              <a:gd name="connsiteY1167" fmla="*/ 1395336 h 4449429"/>
              <a:gd name="connsiteX1168" fmla="*/ 13146396 w 18982931"/>
              <a:gd name="connsiteY1168" fmla="*/ 1395336 h 4449429"/>
              <a:gd name="connsiteX1169" fmla="*/ 13146396 w 18982931"/>
              <a:gd name="connsiteY1169" fmla="*/ 1111328 h 4449429"/>
              <a:gd name="connsiteX1170" fmla="*/ 13216366 w 18982931"/>
              <a:gd name="connsiteY1170" fmla="*/ 1103096 h 4449429"/>
              <a:gd name="connsiteX1171" fmla="*/ 13228716 w 18982931"/>
              <a:gd name="connsiteY1171" fmla="*/ 1041358 h 4449429"/>
              <a:gd name="connsiteX1172" fmla="*/ 13368662 w 18982931"/>
              <a:gd name="connsiteY1172" fmla="*/ 1041358 h 4449429"/>
              <a:gd name="connsiteX1173" fmla="*/ 13368662 w 18982931"/>
              <a:gd name="connsiteY1173" fmla="*/ 687379 h 4449429"/>
              <a:gd name="connsiteX1174" fmla="*/ 13483911 w 18982931"/>
              <a:gd name="connsiteY1174" fmla="*/ 687379 h 4449429"/>
              <a:gd name="connsiteX1175" fmla="*/ 13483911 w 18982931"/>
              <a:gd name="connsiteY1175" fmla="*/ 617404 h 4449429"/>
              <a:gd name="connsiteX1176" fmla="*/ 13483911 w 18982931"/>
              <a:gd name="connsiteY1176" fmla="*/ 131714 h 4449429"/>
              <a:gd name="connsiteX1177" fmla="*/ 13541534 w 18982931"/>
              <a:gd name="connsiteY1177" fmla="*/ 74089 h 4449429"/>
              <a:gd name="connsiteX1178" fmla="*/ 13685593 w 18982931"/>
              <a:gd name="connsiteY1178" fmla="*/ 74089 h 4449429"/>
              <a:gd name="connsiteX1179" fmla="*/ 13730872 w 18982931"/>
              <a:gd name="connsiteY1179" fmla="*/ 49392 h 4449429"/>
              <a:gd name="connsiteX1180" fmla="*/ 13739104 w 18982931"/>
              <a:gd name="connsiteY1180"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289312 w 18982931"/>
              <a:gd name="connsiteY866" fmla="*/ 1395331 h 4449429"/>
              <a:gd name="connsiteX867" fmla="*/ 1322242 w 18982931"/>
              <a:gd name="connsiteY867" fmla="*/ 1559973 h 4449429"/>
              <a:gd name="connsiteX868" fmla="*/ 1318126 w 18982931"/>
              <a:gd name="connsiteY868" fmla="*/ 1576437 h 4449429"/>
              <a:gd name="connsiteX869" fmla="*/ 1326360 w 18982931"/>
              <a:gd name="connsiteY869" fmla="*/ 1621715 h 4449429"/>
              <a:gd name="connsiteX870" fmla="*/ 1359290 w 18982931"/>
              <a:gd name="connsiteY870" fmla="*/ 1597020 h 4449429"/>
              <a:gd name="connsiteX871" fmla="*/ 1375751 w 18982931"/>
              <a:gd name="connsiteY871" fmla="*/ 1588787 h 4449429"/>
              <a:gd name="connsiteX872" fmla="*/ 1486884 w 18982931"/>
              <a:gd name="connsiteY872" fmla="*/ 1588787 h 4449429"/>
              <a:gd name="connsiteX873" fmla="*/ 1507466 w 18982931"/>
              <a:gd name="connsiteY873" fmla="*/ 2337905 h 4449429"/>
              <a:gd name="connsiteX874" fmla="*/ 1523929 w 18982931"/>
              <a:gd name="connsiteY874" fmla="*/ 2337905 h 4449429"/>
              <a:gd name="connsiteX875" fmla="*/ 1523929 w 18982931"/>
              <a:gd name="connsiteY875" fmla="*/ 2169146 h 4449429"/>
              <a:gd name="connsiteX876" fmla="*/ 1692685 w 18982931"/>
              <a:gd name="connsiteY876" fmla="*/ 2169146 h 4449429"/>
              <a:gd name="connsiteX877" fmla="*/ 1692685 w 18982931"/>
              <a:gd name="connsiteY877" fmla="*/ 2020968 h 4449429"/>
              <a:gd name="connsiteX878" fmla="*/ 1766772 w 18982931"/>
              <a:gd name="connsiteY878" fmla="*/ 1922183 h 4449429"/>
              <a:gd name="connsiteX879" fmla="*/ 1766772 w 18982931"/>
              <a:gd name="connsiteY879" fmla="*/ 1757542 h 4449429"/>
              <a:gd name="connsiteX880" fmla="*/ 1849095 w 18982931"/>
              <a:gd name="connsiteY880" fmla="*/ 1757542 h 4449429"/>
              <a:gd name="connsiteX881" fmla="*/ 1849095 w 18982931"/>
              <a:gd name="connsiteY881" fmla="*/ 2156799 h 4449429"/>
              <a:gd name="connsiteX882" fmla="*/ 1919070 w 18982931"/>
              <a:gd name="connsiteY882" fmla="*/ 2156799 h 4449429"/>
              <a:gd name="connsiteX883" fmla="*/ 1919070 w 18982931"/>
              <a:gd name="connsiteY883" fmla="*/ 1864559 h 4449429"/>
              <a:gd name="connsiteX884" fmla="*/ 1919070 w 18982931"/>
              <a:gd name="connsiteY884" fmla="*/ 695608 h 4449429"/>
              <a:gd name="connsiteX885" fmla="*/ 2005504 w 18982931"/>
              <a:gd name="connsiteY885" fmla="*/ 609173 h 4449429"/>
              <a:gd name="connsiteX886" fmla="*/ 2026085 w 18982931"/>
              <a:gd name="connsiteY886" fmla="*/ 605054 h 4449429"/>
              <a:gd name="connsiteX887" fmla="*/ 2100174 w 18982931"/>
              <a:gd name="connsiteY887" fmla="*/ 448645 h 4449429"/>
              <a:gd name="connsiteX888" fmla="*/ 2137215 w 18982931"/>
              <a:gd name="connsiteY888" fmla="*/ 407485 h 4449429"/>
              <a:gd name="connsiteX889" fmla="*/ 2194840 w 18982931"/>
              <a:gd name="connsiteY889" fmla="*/ 337515 h 4449429"/>
              <a:gd name="connsiteX890" fmla="*/ 2198958 w 18982931"/>
              <a:gd name="connsiteY890" fmla="*/ 292236 h 4449429"/>
              <a:gd name="connsiteX891" fmla="*/ 2240121 w 18982931"/>
              <a:gd name="connsiteY891" fmla="*/ 358093 h 4449429"/>
              <a:gd name="connsiteX892" fmla="*/ 2273047 w 18982931"/>
              <a:gd name="connsiteY892" fmla="*/ 444532 h 4449429"/>
              <a:gd name="connsiteX893" fmla="*/ 2330670 w 18982931"/>
              <a:gd name="connsiteY893" fmla="*/ 563894 h 4449429"/>
              <a:gd name="connsiteX894" fmla="*/ 2351248 w 18982931"/>
              <a:gd name="connsiteY894" fmla="*/ 613286 h 4449429"/>
              <a:gd name="connsiteX895" fmla="*/ 2429455 w 18982931"/>
              <a:gd name="connsiteY895" fmla="*/ 675029 h 4449429"/>
              <a:gd name="connsiteX896" fmla="*/ 2470614 w 18982931"/>
              <a:gd name="connsiteY896" fmla="*/ 757350 h 4449429"/>
              <a:gd name="connsiteX897" fmla="*/ 2470614 w 18982931"/>
              <a:gd name="connsiteY897" fmla="*/ 1086631 h 4449429"/>
              <a:gd name="connsiteX898" fmla="*/ 2470614 w 18982931"/>
              <a:gd name="connsiteY898" fmla="*/ 2008622 h 4449429"/>
              <a:gd name="connsiteX899" fmla="*/ 2487080 w 18982931"/>
              <a:gd name="connsiteY899" fmla="*/ 2053897 h 4449429"/>
              <a:gd name="connsiteX900" fmla="*/ 2499426 w 18982931"/>
              <a:gd name="connsiteY900" fmla="*/ 1897488 h 4449429"/>
              <a:gd name="connsiteX901" fmla="*/ 2602322 w 18982931"/>
              <a:gd name="connsiteY901" fmla="*/ 1798703 h 4449429"/>
              <a:gd name="connsiteX902" fmla="*/ 2836935 w 18982931"/>
              <a:gd name="connsiteY902" fmla="*/ 1798703 h 4449429"/>
              <a:gd name="connsiteX903" fmla="*/ 2836935 w 18982931"/>
              <a:gd name="connsiteY903" fmla="*/ 1860446 h 4449429"/>
              <a:gd name="connsiteX904" fmla="*/ 2836935 w 18982931"/>
              <a:gd name="connsiteY904" fmla="*/ 2263816 h 4449429"/>
              <a:gd name="connsiteX905" fmla="*/ 2845169 w 18982931"/>
              <a:gd name="connsiteY905" fmla="*/ 2304976 h 4449429"/>
              <a:gd name="connsiteX906" fmla="*/ 2861629 w 18982931"/>
              <a:gd name="connsiteY906" fmla="*/ 2300858 h 4449429"/>
              <a:gd name="connsiteX907" fmla="*/ 2861629 w 18982931"/>
              <a:gd name="connsiteY907" fmla="*/ 2247351 h 4449429"/>
              <a:gd name="connsiteX908" fmla="*/ 2869861 w 18982931"/>
              <a:gd name="connsiteY908" fmla="*/ 1996272 h 4449429"/>
              <a:gd name="connsiteX909" fmla="*/ 2923374 w 18982931"/>
              <a:gd name="connsiteY909" fmla="*/ 1967462 h 4449429"/>
              <a:gd name="connsiteX910" fmla="*/ 2939836 w 18982931"/>
              <a:gd name="connsiteY910" fmla="*/ 2300858 h 4449429"/>
              <a:gd name="connsiteX911" fmla="*/ 2956300 w 18982931"/>
              <a:gd name="connsiteY911" fmla="*/ 2300858 h 4449429"/>
              <a:gd name="connsiteX912" fmla="*/ 2989230 w 18982931"/>
              <a:gd name="connsiteY912" fmla="*/ 2111521 h 4449429"/>
              <a:gd name="connsiteX913" fmla="*/ 3018038 w 18982931"/>
              <a:gd name="connsiteY913" fmla="*/ 2058015 h 4449429"/>
              <a:gd name="connsiteX914" fmla="*/ 3034502 w 18982931"/>
              <a:gd name="connsiteY914" fmla="*/ 2123871 h 4449429"/>
              <a:gd name="connsiteX915" fmla="*/ 3038620 w 18982931"/>
              <a:gd name="connsiteY915" fmla="*/ 2132104 h 4449429"/>
              <a:gd name="connsiteX916" fmla="*/ 3088018 w 18982931"/>
              <a:gd name="connsiteY916" fmla="*/ 2140336 h 4449429"/>
              <a:gd name="connsiteX917" fmla="*/ 3095320 w 18982931"/>
              <a:gd name="connsiteY917" fmla="*/ 2275334 h 4449429"/>
              <a:gd name="connsiteX918" fmla="*/ 3162101 w 18982931"/>
              <a:gd name="connsiteY918" fmla="*/ 2275334 h 4449429"/>
              <a:gd name="connsiteX919" fmla="*/ 3162101 w 18982931"/>
              <a:gd name="connsiteY919" fmla="*/ 1580555 h 4449429"/>
              <a:gd name="connsiteX920" fmla="*/ 3162101 w 18982931"/>
              <a:gd name="connsiteY920" fmla="*/ 1531163 h 4449429"/>
              <a:gd name="connsiteX921" fmla="*/ 3199146 w 18982931"/>
              <a:gd name="connsiteY921" fmla="*/ 1498235 h 4449429"/>
              <a:gd name="connsiteX922" fmla="*/ 3281469 w 18982931"/>
              <a:gd name="connsiteY922" fmla="*/ 1498235 h 4449429"/>
              <a:gd name="connsiteX923" fmla="*/ 3281469 w 18982931"/>
              <a:gd name="connsiteY923" fmla="*/ 1325362 h 4449429"/>
              <a:gd name="connsiteX924" fmla="*/ 3343207 w 18982931"/>
              <a:gd name="connsiteY924" fmla="*/ 1263619 h 4449429"/>
              <a:gd name="connsiteX925" fmla="*/ 3544891 w 18982931"/>
              <a:gd name="connsiteY925" fmla="*/ 1263619 h 4449429"/>
              <a:gd name="connsiteX926" fmla="*/ 3544891 w 18982931"/>
              <a:gd name="connsiteY926" fmla="*/ 712071 h 4449429"/>
              <a:gd name="connsiteX927" fmla="*/ 3561357 w 18982931"/>
              <a:gd name="connsiteY927" fmla="*/ 555662 h 4449429"/>
              <a:gd name="connsiteX928" fmla="*/ 3606633 w 18982931"/>
              <a:gd name="connsiteY928" fmla="*/ 316933 h 4449429"/>
              <a:gd name="connsiteX929" fmla="*/ 3614865 w 18982931"/>
              <a:gd name="connsiteY929" fmla="*/ 279891 h 4449429"/>
              <a:gd name="connsiteX930" fmla="*/ 3676603 w 18982931"/>
              <a:gd name="connsiteY930" fmla="*/ 341628 h 4449429"/>
              <a:gd name="connsiteX931" fmla="*/ 3684835 w 18982931"/>
              <a:gd name="connsiteY931" fmla="*/ 386907 h 4449429"/>
              <a:gd name="connsiteX932" fmla="*/ 3742460 w 18982931"/>
              <a:gd name="connsiteY932" fmla="*/ 481574 h 4449429"/>
              <a:gd name="connsiteX933" fmla="*/ 3763042 w 18982931"/>
              <a:gd name="connsiteY933" fmla="*/ 703838 h 4449429"/>
              <a:gd name="connsiteX934" fmla="*/ 3763042 w 18982931"/>
              <a:gd name="connsiteY934" fmla="*/ 1144256 h 4449429"/>
              <a:gd name="connsiteX935" fmla="*/ 3771275 w 18982931"/>
              <a:gd name="connsiteY935" fmla="*/ 1181298 h 4449429"/>
              <a:gd name="connsiteX936" fmla="*/ 3775390 w 18982931"/>
              <a:gd name="connsiteY936" fmla="*/ 1115443 h 4449429"/>
              <a:gd name="connsiteX937" fmla="*/ 3923568 w 18982931"/>
              <a:gd name="connsiteY937" fmla="*/ 996079 h 4449429"/>
              <a:gd name="connsiteX938" fmla="*/ 3940029 w 18982931"/>
              <a:gd name="connsiteY938" fmla="*/ 1020776 h 4449429"/>
              <a:gd name="connsiteX939" fmla="*/ 3960611 w 18982931"/>
              <a:gd name="connsiteY939" fmla="*/ 1321244 h 4449429"/>
              <a:gd name="connsiteX940" fmla="*/ 3960611 w 18982931"/>
              <a:gd name="connsiteY940" fmla="*/ 1584670 h 4449429"/>
              <a:gd name="connsiteX941" fmla="*/ 3977076 w 18982931"/>
              <a:gd name="connsiteY941" fmla="*/ 1625830 h 4449429"/>
              <a:gd name="connsiteX942" fmla="*/ 4010007 w 18982931"/>
              <a:gd name="connsiteY942" fmla="*/ 1666990 h 4449429"/>
              <a:gd name="connsiteX943" fmla="*/ 4055279 w 18982931"/>
              <a:gd name="connsiteY943" fmla="*/ 1819286 h 4449429"/>
              <a:gd name="connsiteX944" fmla="*/ 4104670 w 18982931"/>
              <a:gd name="connsiteY944" fmla="*/ 1819286 h 4449429"/>
              <a:gd name="connsiteX945" fmla="*/ 4108788 w 18982931"/>
              <a:gd name="connsiteY945" fmla="*/ 1741079 h 4449429"/>
              <a:gd name="connsiteX946" fmla="*/ 4211689 w 18982931"/>
              <a:gd name="connsiteY946" fmla="*/ 1741079 h 4449429"/>
              <a:gd name="connsiteX947" fmla="*/ 4252847 w 18982931"/>
              <a:gd name="connsiteY947" fmla="*/ 1559973 h 4449429"/>
              <a:gd name="connsiteX948" fmla="*/ 4265197 w 18982931"/>
              <a:gd name="connsiteY948" fmla="*/ 1559973 h 4449429"/>
              <a:gd name="connsiteX949" fmla="*/ 4277546 w 18982931"/>
              <a:gd name="connsiteY949" fmla="*/ 1592900 h 4449429"/>
              <a:gd name="connsiteX950" fmla="*/ 4302239 w 18982931"/>
              <a:gd name="connsiteY950" fmla="*/ 1708150 h 4449429"/>
              <a:gd name="connsiteX951" fmla="*/ 4368100 w 18982931"/>
              <a:gd name="connsiteY951" fmla="*/ 1741079 h 4449429"/>
              <a:gd name="connsiteX952" fmla="*/ 4363984 w 18982931"/>
              <a:gd name="connsiteY952" fmla="*/ 1634062 h 4449429"/>
              <a:gd name="connsiteX953" fmla="*/ 4372218 w 18982931"/>
              <a:gd name="connsiteY953" fmla="*/ 839670 h 4449429"/>
              <a:gd name="connsiteX954" fmla="*/ 4442184 w 18982931"/>
              <a:gd name="connsiteY954" fmla="*/ 279891 h 4449429"/>
              <a:gd name="connsiteX955" fmla="*/ 4479230 w 18982931"/>
              <a:gd name="connsiteY955" fmla="*/ 234611 h 4449429"/>
              <a:gd name="connsiteX956" fmla="*/ 4520394 w 18982931"/>
              <a:gd name="connsiteY956" fmla="*/ 284004 h 4449429"/>
              <a:gd name="connsiteX957" fmla="*/ 4549200 w 18982931"/>
              <a:gd name="connsiteY957" fmla="*/ 440413 h 4449429"/>
              <a:gd name="connsiteX958" fmla="*/ 4680914 w 18982931"/>
              <a:gd name="connsiteY958" fmla="*/ 395140 h 4449429"/>
              <a:gd name="connsiteX959" fmla="*/ 4759121 w 18982931"/>
              <a:gd name="connsiteY959" fmla="*/ 460995 h 4449429"/>
              <a:gd name="connsiteX960" fmla="*/ 4771466 w 18982931"/>
              <a:gd name="connsiteY960" fmla="*/ 493924 h 4449429"/>
              <a:gd name="connsiteX961" fmla="*/ 4888657 w 18982931"/>
              <a:gd name="connsiteY961" fmla="*/ 747622 h 4449429"/>
              <a:gd name="connsiteX962" fmla="*/ 4888893 w 18982931"/>
              <a:gd name="connsiteY962" fmla="*/ 807315 h 4449429"/>
              <a:gd name="connsiteX963" fmla="*/ 4856617 w 18982931"/>
              <a:gd name="connsiteY963" fmla="*/ 807315 h 4449429"/>
              <a:gd name="connsiteX964" fmla="*/ 4856617 w 18982931"/>
              <a:gd name="connsiteY964" fmla="*/ 944475 h 4449429"/>
              <a:gd name="connsiteX965" fmla="*/ 4888332 w 18982931"/>
              <a:gd name="connsiteY965" fmla="*/ 944475 h 4449429"/>
              <a:gd name="connsiteX966" fmla="*/ 4888325 w 18982931"/>
              <a:gd name="connsiteY966" fmla="*/ 945600 h 4449429"/>
              <a:gd name="connsiteX967" fmla="*/ 4890835 w 18982931"/>
              <a:gd name="connsiteY967" fmla="*/ 1609365 h 4449429"/>
              <a:gd name="connsiteX968" fmla="*/ 4952574 w 18982931"/>
              <a:gd name="connsiteY968" fmla="*/ 1617597 h 4449429"/>
              <a:gd name="connsiteX969" fmla="*/ 4952574 w 18982931"/>
              <a:gd name="connsiteY969" fmla="*/ 1868678 h 4449429"/>
              <a:gd name="connsiteX970" fmla="*/ 4956691 w 18982931"/>
              <a:gd name="connsiteY970" fmla="*/ 1905720 h 4449429"/>
              <a:gd name="connsiteX971" fmla="*/ 4981387 w 18982931"/>
              <a:gd name="connsiteY971" fmla="*/ 1967462 h 4449429"/>
              <a:gd name="connsiteX972" fmla="*/ 4981387 w 18982931"/>
              <a:gd name="connsiteY972" fmla="*/ 2058015 h 4449429"/>
              <a:gd name="connsiteX973" fmla="*/ 5001966 w 18982931"/>
              <a:gd name="connsiteY973" fmla="*/ 2086824 h 4449429"/>
              <a:gd name="connsiteX974" fmla="*/ 5018429 w 18982931"/>
              <a:gd name="connsiteY974" fmla="*/ 2078592 h 4449429"/>
              <a:gd name="connsiteX975" fmla="*/ 5018429 w 18982931"/>
              <a:gd name="connsiteY975" fmla="*/ 1881023 h 4449429"/>
              <a:gd name="connsiteX976" fmla="*/ 5018429 w 18982931"/>
              <a:gd name="connsiteY976" fmla="*/ 1366522 h 4449429"/>
              <a:gd name="connsiteX977" fmla="*/ 5034894 w 18982931"/>
              <a:gd name="connsiteY977" fmla="*/ 864367 h 4449429"/>
              <a:gd name="connsiteX978" fmla="*/ 5067821 w 18982931"/>
              <a:gd name="connsiteY978" fmla="*/ 197569 h 4449429"/>
              <a:gd name="connsiteX979" fmla="*/ 5080173 w 18982931"/>
              <a:gd name="connsiteY979" fmla="*/ 102899 h 4449429"/>
              <a:gd name="connsiteX980" fmla="*/ 5216000 w 18982931"/>
              <a:gd name="connsiteY980" fmla="*/ 37042 h 4449429"/>
              <a:gd name="connsiteX981" fmla="*/ 5248927 w 18982931"/>
              <a:gd name="connsiteY981" fmla="*/ 69972 h 4449429"/>
              <a:gd name="connsiteX982" fmla="*/ 5372409 w 18982931"/>
              <a:gd name="connsiteY982" fmla="*/ 69972 h 4449429"/>
              <a:gd name="connsiteX983" fmla="*/ 5434151 w 18982931"/>
              <a:gd name="connsiteY983" fmla="*/ 131714 h 4449429"/>
              <a:gd name="connsiteX984" fmla="*/ 5434151 w 18982931"/>
              <a:gd name="connsiteY984" fmla="*/ 382788 h 4449429"/>
              <a:gd name="connsiteX985" fmla="*/ 5434151 w 18982931"/>
              <a:gd name="connsiteY985" fmla="*/ 683261 h 4449429"/>
              <a:gd name="connsiteX986" fmla="*/ 5545282 w 18982931"/>
              <a:gd name="connsiteY986" fmla="*/ 687375 h 4449429"/>
              <a:gd name="connsiteX987" fmla="*/ 5545282 w 18982931"/>
              <a:gd name="connsiteY987" fmla="*/ 1045471 h 4449429"/>
              <a:gd name="connsiteX988" fmla="*/ 5676994 w 18982931"/>
              <a:gd name="connsiteY988" fmla="*/ 1045471 h 4449429"/>
              <a:gd name="connsiteX989" fmla="*/ 5685227 w 18982931"/>
              <a:gd name="connsiteY989" fmla="*/ 1103096 h 4449429"/>
              <a:gd name="connsiteX990" fmla="*/ 5759314 w 18982931"/>
              <a:gd name="connsiteY990" fmla="*/ 1193648 h 4449429"/>
              <a:gd name="connsiteX991" fmla="*/ 5759314 w 18982931"/>
              <a:gd name="connsiteY991" fmla="*/ 1395331 h 4449429"/>
              <a:gd name="connsiteX992" fmla="*/ 5825171 w 18982931"/>
              <a:gd name="connsiteY992" fmla="*/ 1395331 h 4449429"/>
              <a:gd name="connsiteX993" fmla="*/ 5903378 w 18982931"/>
              <a:gd name="connsiteY993" fmla="*/ 1477653 h 4449429"/>
              <a:gd name="connsiteX994" fmla="*/ 5903378 w 18982931"/>
              <a:gd name="connsiteY994" fmla="*/ 1918070 h 4449429"/>
              <a:gd name="connsiteX995" fmla="*/ 5936306 w 18982931"/>
              <a:gd name="connsiteY995" fmla="*/ 1975695 h 4449429"/>
              <a:gd name="connsiteX996" fmla="*/ 5965115 w 18982931"/>
              <a:gd name="connsiteY996" fmla="*/ 1275969 h 4449429"/>
              <a:gd name="connsiteX997" fmla="*/ 5969235 w 18982931"/>
              <a:gd name="connsiteY997" fmla="*/ 1238922 h 4449429"/>
              <a:gd name="connsiteX998" fmla="*/ 6166804 w 18982931"/>
              <a:gd name="connsiteY998" fmla="*/ 1238922 h 4449429"/>
              <a:gd name="connsiteX999" fmla="*/ 6216196 w 18982931"/>
              <a:gd name="connsiteY999" fmla="*/ 1288315 h 4449429"/>
              <a:gd name="connsiteX1000" fmla="*/ 6236774 w 18982931"/>
              <a:gd name="connsiteY1000" fmla="*/ 1428261 h 4449429"/>
              <a:gd name="connsiteX1001" fmla="*/ 6273821 w 18982931"/>
              <a:gd name="connsiteY1001" fmla="*/ 1498235 h 4449429"/>
              <a:gd name="connsiteX1002" fmla="*/ 6273821 w 18982931"/>
              <a:gd name="connsiteY1002" fmla="*/ 2230888 h 4449429"/>
              <a:gd name="connsiteX1003" fmla="*/ 6277935 w 18982931"/>
              <a:gd name="connsiteY1003" fmla="*/ 2280280 h 4449429"/>
              <a:gd name="connsiteX1004" fmla="*/ 6319095 w 18982931"/>
              <a:gd name="connsiteY1004" fmla="*/ 2193841 h 4449429"/>
              <a:gd name="connsiteX1005" fmla="*/ 6364373 w 18982931"/>
              <a:gd name="connsiteY1005" fmla="*/ 2288513 h 4449429"/>
              <a:gd name="connsiteX1006" fmla="*/ 6389068 w 18982931"/>
              <a:gd name="connsiteY1006" fmla="*/ 2313208 h 4449429"/>
              <a:gd name="connsiteX1007" fmla="*/ 6541355 w 18982931"/>
              <a:gd name="connsiteY1007" fmla="*/ 2313208 h 4449429"/>
              <a:gd name="connsiteX1008" fmla="*/ 6541355 w 18982931"/>
              <a:gd name="connsiteY1008" fmla="*/ 2148567 h 4449429"/>
              <a:gd name="connsiteX1009" fmla="*/ 6660723 w 18982931"/>
              <a:gd name="connsiteY1009" fmla="*/ 2148567 h 4449429"/>
              <a:gd name="connsiteX1010" fmla="*/ 6660723 w 18982931"/>
              <a:gd name="connsiteY1010" fmla="*/ 2259698 h 4449429"/>
              <a:gd name="connsiteX1011" fmla="*/ 6705999 w 18982931"/>
              <a:gd name="connsiteY1011" fmla="*/ 2551938 h 4449429"/>
              <a:gd name="connsiteX1012" fmla="*/ 6714228 w 18982931"/>
              <a:gd name="connsiteY1012" fmla="*/ 2580748 h 4449429"/>
              <a:gd name="connsiteX1013" fmla="*/ 6722461 w 18982931"/>
              <a:gd name="connsiteY1013" fmla="*/ 2576634 h 4449429"/>
              <a:gd name="connsiteX1014" fmla="*/ 6751278 w 18982931"/>
              <a:gd name="connsiteY1014" fmla="*/ 2263816 h 4449429"/>
              <a:gd name="connsiteX1015" fmla="*/ 6800669 w 18982931"/>
              <a:gd name="connsiteY1015" fmla="*/ 2255583 h 4449429"/>
              <a:gd name="connsiteX1016" fmla="*/ 6837709 w 18982931"/>
              <a:gd name="connsiteY1016" fmla="*/ 2181496 h 4449429"/>
              <a:gd name="connsiteX1017" fmla="*/ 6841831 w 18982931"/>
              <a:gd name="connsiteY1017" fmla="*/ 2152681 h 4449429"/>
              <a:gd name="connsiteX1018" fmla="*/ 6845941 w 18982931"/>
              <a:gd name="connsiteY1018" fmla="*/ 2115639 h 4449429"/>
              <a:gd name="connsiteX1019" fmla="*/ 6857139 w 18982931"/>
              <a:gd name="connsiteY1019" fmla="*/ 2115639 h 4449429"/>
              <a:gd name="connsiteX1020" fmla="*/ 6899298 w 18982931"/>
              <a:gd name="connsiteY1020" fmla="*/ 2109470 h 4449429"/>
              <a:gd name="connsiteX1021" fmla="*/ 6922965 w 18982931"/>
              <a:gd name="connsiteY1021" fmla="*/ 2140339 h 4449429"/>
              <a:gd name="connsiteX1022" fmla="*/ 7009406 w 18982931"/>
              <a:gd name="connsiteY1022" fmla="*/ 2070365 h 4449429"/>
              <a:gd name="connsiteX1023" fmla="*/ 7145231 w 18982931"/>
              <a:gd name="connsiteY1023" fmla="*/ 2066247 h 4449429"/>
              <a:gd name="connsiteX1024" fmla="*/ 7145231 w 18982931"/>
              <a:gd name="connsiteY1024" fmla="*/ 1901605 h 4449429"/>
              <a:gd name="connsiteX1025" fmla="*/ 7145231 w 18982931"/>
              <a:gd name="connsiteY1025" fmla="*/ 1769896 h 4449429"/>
              <a:gd name="connsiteX1026" fmla="*/ 7215204 w 18982931"/>
              <a:gd name="connsiteY1026" fmla="*/ 1597024 h 4449429"/>
              <a:gd name="connsiteX1027" fmla="*/ 7285174 w 18982931"/>
              <a:gd name="connsiteY1027" fmla="*/ 1753433 h 4449429"/>
              <a:gd name="connsiteX1028" fmla="*/ 7297524 w 18982931"/>
              <a:gd name="connsiteY1028" fmla="*/ 2062134 h 4449429"/>
              <a:gd name="connsiteX1029" fmla="*/ 7367494 w 18982931"/>
              <a:gd name="connsiteY1029" fmla="*/ 2066247 h 4449429"/>
              <a:gd name="connsiteX1030" fmla="*/ 7371610 w 18982931"/>
              <a:gd name="connsiteY1030" fmla="*/ 2148567 h 4449429"/>
              <a:gd name="connsiteX1031" fmla="*/ 7462167 w 18982931"/>
              <a:gd name="connsiteY1031" fmla="*/ 2148567 h 4449429"/>
              <a:gd name="connsiteX1032" fmla="*/ 7462167 w 18982931"/>
              <a:gd name="connsiteY1032" fmla="*/ 2095061 h 4449429"/>
              <a:gd name="connsiteX1033" fmla="*/ 7462167 w 18982931"/>
              <a:gd name="connsiteY1033" fmla="*/ 1597024 h 4449429"/>
              <a:gd name="connsiteX1034" fmla="*/ 7482743 w 18982931"/>
              <a:gd name="connsiteY1034" fmla="*/ 1008430 h 4449429"/>
              <a:gd name="connsiteX1035" fmla="*/ 7495096 w 18982931"/>
              <a:gd name="connsiteY1035" fmla="*/ 921991 h 4449429"/>
              <a:gd name="connsiteX1036" fmla="*/ 7536254 w 18982931"/>
              <a:gd name="connsiteY1036" fmla="*/ 934341 h 4449429"/>
              <a:gd name="connsiteX1037" fmla="*/ 7577416 w 18982931"/>
              <a:gd name="connsiteY1037" fmla="*/ 563899 h 4449429"/>
              <a:gd name="connsiteX1038" fmla="*/ 7589759 w 18982931"/>
              <a:gd name="connsiteY1038" fmla="*/ 563899 h 4449429"/>
              <a:gd name="connsiteX1039" fmla="*/ 7639153 w 18982931"/>
              <a:gd name="connsiteY1039" fmla="*/ 975501 h 4449429"/>
              <a:gd name="connsiteX1040" fmla="*/ 7655614 w 18982931"/>
              <a:gd name="connsiteY1040" fmla="*/ 926109 h 4449429"/>
              <a:gd name="connsiteX1041" fmla="*/ 7667968 w 18982931"/>
              <a:gd name="connsiteY1041" fmla="*/ 926109 h 4449429"/>
              <a:gd name="connsiteX1042" fmla="*/ 7676196 w 18982931"/>
              <a:gd name="connsiteY1042" fmla="*/ 1037243 h 4449429"/>
              <a:gd name="connsiteX1043" fmla="*/ 7676196 w 18982931"/>
              <a:gd name="connsiteY1043" fmla="*/ 2049787 h 4449429"/>
              <a:gd name="connsiteX1044" fmla="*/ 7705009 w 18982931"/>
              <a:gd name="connsiteY1044" fmla="*/ 2267935 h 4449429"/>
              <a:gd name="connsiteX1045" fmla="*/ 7750287 w 18982931"/>
              <a:gd name="connsiteY1045" fmla="*/ 2469622 h 4449429"/>
              <a:gd name="connsiteX1046" fmla="*/ 7849072 w 18982931"/>
              <a:gd name="connsiteY1046" fmla="*/ 2469622 h 4449429"/>
              <a:gd name="connsiteX1047" fmla="*/ 7849072 w 18982931"/>
              <a:gd name="connsiteY1047" fmla="*/ 2284398 h 4449429"/>
              <a:gd name="connsiteX1048" fmla="*/ 7919042 w 18982931"/>
              <a:gd name="connsiteY1048" fmla="*/ 2284398 h 4449429"/>
              <a:gd name="connsiteX1049" fmla="*/ 7919042 w 18982931"/>
              <a:gd name="connsiteY1049" fmla="*/ 2473736 h 4449429"/>
              <a:gd name="connsiteX1050" fmla="*/ 8108380 w 18982931"/>
              <a:gd name="connsiteY1050" fmla="*/ 2473736 h 4449429"/>
              <a:gd name="connsiteX1051" fmla="*/ 8142338 w 18982931"/>
              <a:gd name="connsiteY1051" fmla="*/ 2481454 h 4449429"/>
              <a:gd name="connsiteX1052" fmla="*/ 8144242 w 18982931"/>
              <a:gd name="connsiteY1052" fmla="*/ 2485067 h 4449429"/>
              <a:gd name="connsiteX1053" fmla="*/ 8144242 w 18982931"/>
              <a:gd name="connsiteY1053" fmla="*/ 1280084 h 4449429"/>
              <a:gd name="connsiteX1054" fmla="*/ 8189518 w 18982931"/>
              <a:gd name="connsiteY1054" fmla="*/ 1115443 h 4449429"/>
              <a:gd name="connsiteX1055" fmla="*/ 8230679 w 18982931"/>
              <a:gd name="connsiteY1055" fmla="*/ 1090746 h 4449429"/>
              <a:gd name="connsiteX1056" fmla="*/ 8477642 w 18982931"/>
              <a:gd name="connsiteY1056" fmla="*/ 1090746 h 4449429"/>
              <a:gd name="connsiteX1057" fmla="*/ 8518799 w 18982931"/>
              <a:gd name="connsiteY1057" fmla="*/ 1111328 h 4449429"/>
              <a:gd name="connsiteX1058" fmla="*/ 8568194 w 18982931"/>
              <a:gd name="connsiteY1058" fmla="*/ 1288315 h 4449429"/>
              <a:gd name="connsiteX1059" fmla="*/ 8572304 w 18982931"/>
              <a:gd name="connsiteY1059" fmla="*/ 2152681 h 4449429"/>
              <a:gd name="connsiteX1060" fmla="*/ 8572304 w 18982931"/>
              <a:gd name="connsiteY1060" fmla="*/ 2222656 h 4449429"/>
              <a:gd name="connsiteX1061" fmla="*/ 8827499 w 18982931"/>
              <a:gd name="connsiteY1061" fmla="*/ 2222656 h 4449429"/>
              <a:gd name="connsiteX1062" fmla="*/ 8827499 w 18982931"/>
              <a:gd name="connsiteY1062" fmla="*/ 2053897 h 4449429"/>
              <a:gd name="connsiteX1063" fmla="*/ 8827499 w 18982931"/>
              <a:gd name="connsiteY1063" fmla="*/ 1996272 h 4449429"/>
              <a:gd name="connsiteX1064" fmla="*/ 8926285 w 18982931"/>
              <a:gd name="connsiteY1064" fmla="*/ 1876910 h 4449429"/>
              <a:gd name="connsiteX1065" fmla="*/ 8926285 w 18982931"/>
              <a:gd name="connsiteY1065" fmla="*/ 1757542 h 4449429"/>
              <a:gd name="connsiteX1066" fmla="*/ 8926285 w 18982931"/>
              <a:gd name="connsiteY1066" fmla="*/ 1527045 h 4449429"/>
              <a:gd name="connsiteX1067" fmla="*/ 8950980 w 18982931"/>
              <a:gd name="connsiteY1067" fmla="*/ 1432378 h 4449429"/>
              <a:gd name="connsiteX1068" fmla="*/ 8950980 w 18982931"/>
              <a:gd name="connsiteY1068" fmla="*/ 1424146 h 4449429"/>
              <a:gd name="connsiteX1069" fmla="*/ 8983911 w 18982931"/>
              <a:gd name="connsiteY1069" fmla="*/ 1107210 h 4449429"/>
              <a:gd name="connsiteX1070" fmla="*/ 8992140 w 18982931"/>
              <a:gd name="connsiteY1070" fmla="*/ 1049586 h 4449429"/>
              <a:gd name="connsiteX1071" fmla="*/ 9012723 w 18982931"/>
              <a:gd name="connsiteY1071" fmla="*/ 1049586 h 4449429"/>
              <a:gd name="connsiteX1072" fmla="*/ 9049767 w 18982931"/>
              <a:gd name="connsiteY1072" fmla="*/ 1325362 h 4449429"/>
              <a:gd name="connsiteX1073" fmla="*/ 9115624 w 18982931"/>
              <a:gd name="connsiteY1073" fmla="*/ 1329476 h 4449429"/>
              <a:gd name="connsiteX1074" fmla="*/ 9165014 w 18982931"/>
              <a:gd name="connsiteY1074" fmla="*/ 1436493 h 4449429"/>
              <a:gd name="connsiteX1075" fmla="*/ 9181479 w 18982931"/>
              <a:gd name="connsiteY1075" fmla="*/ 1494116 h 4449429"/>
              <a:gd name="connsiteX1076" fmla="*/ 9181479 w 18982931"/>
              <a:gd name="connsiteY1076" fmla="*/ 1823399 h 4449429"/>
              <a:gd name="connsiteX1077" fmla="*/ 9181479 w 18982931"/>
              <a:gd name="connsiteY1077" fmla="*/ 1881023 h 4449429"/>
              <a:gd name="connsiteX1078" fmla="*/ 9280267 w 18982931"/>
              <a:gd name="connsiteY1078" fmla="*/ 1881023 h 4449429"/>
              <a:gd name="connsiteX1079" fmla="*/ 9280267 w 18982931"/>
              <a:gd name="connsiteY1079" fmla="*/ 1815166 h 4449429"/>
              <a:gd name="connsiteX1080" fmla="*/ 9280267 w 18982931"/>
              <a:gd name="connsiteY1080" fmla="*/ 304587 h 4449429"/>
              <a:gd name="connsiteX1081" fmla="*/ 9346122 w 18982931"/>
              <a:gd name="connsiteY1081" fmla="*/ 238731 h 4449429"/>
              <a:gd name="connsiteX1082" fmla="*/ 9453137 w 18982931"/>
              <a:gd name="connsiteY1082" fmla="*/ 341628 h 4449429"/>
              <a:gd name="connsiteX1083" fmla="*/ 9453137 w 18982931"/>
              <a:gd name="connsiteY1083" fmla="*/ 1815166 h 4449429"/>
              <a:gd name="connsiteX1084" fmla="*/ 9453137 w 18982931"/>
              <a:gd name="connsiteY1084" fmla="*/ 1876910 h 4449429"/>
              <a:gd name="connsiteX1085" fmla="*/ 9551919 w 18982931"/>
              <a:gd name="connsiteY1085" fmla="*/ 1876910 h 4449429"/>
              <a:gd name="connsiteX1086" fmla="*/ 9551919 w 18982931"/>
              <a:gd name="connsiteY1086" fmla="*/ 1724614 h 4449429"/>
              <a:gd name="connsiteX1087" fmla="*/ 9551919 w 18982931"/>
              <a:gd name="connsiteY1087" fmla="*/ 1481771 h 4449429"/>
              <a:gd name="connsiteX1088" fmla="*/ 9597198 w 18982931"/>
              <a:gd name="connsiteY1088" fmla="*/ 1374754 h 4449429"/>
              <a:gd name="connsiteX1089" fmla="*/ 9613662 w 18982931"/>
              <a:gd name="connsiteY1089" fmla="*/ 1325362 h 4449429"/>
              <a:gd name="connsiteX1090" fmla="*/ 9683632 w 18982931"/>
              <a:gd name="connsiteY1090" fmla="*/ 1325362 h 4449429"/>
              <a:gd name="connsiteX1091" fmla="*/ 9683632 w 18982931"/>
              <a:gd name="connsiteY1091" fmla="*/ 1522931 h 4449429"/>
              <a:gd name="connsiteX1092" fmla="*/ 9819464 w 18982931"/>
              <a:gd name="connsiteY1092" fmla="*/ 1522931 h 4449429"/>
              <a:gd name="connsiteX1093" fmla="*/ 9819464 w 18982931"/>
              <a:gd name="connsiteY1093" fmla="*/ 1720501 h 4449429"/>
              <a:gd name="connsiteX1094" fmla="*/ 9819464 w 18982931"/>
              <a:gd name="connsiteY1094" fmla="*/ 1835749 h 4449429"/>
              <a:gd name="connsiteX1095" fmla="*/ 9868856 w 18982931"/>
              <a:gd name="connsiteY1095" fmla="*/ 1885142 h 4449429"/>
              <a:gd name="connsiteX1096" fmla="*/ 9922361 w 18982931"/>
              <a:gd name="connsiteY1096" fmla="*/ 1938648 h 4449429"/>
              <a:gd name="connsiteX1097" fmla="*/ 9922361 w 18982931"/>
              <a:gd name="connsiteY1097" fmla="*/ 2226770 h 4449429"/>
              <a:gd name="connsiteX1098" fmla="*/ 10189906 w 18982931"/>
              <a:gd name="connsiteY1098" fmla="*/ 2226770 h 4449429"/>
              <a:gd name="connsiteX1099" fmla="*/ 10189906 w 18982931"/>
              <a:gd name="connsiteY1099" fmla="*/ 1864559 h 4449429"/>
              <a:gd name="connsiteX1100" fmla="*/ 10251644 w 18982931"/>
              <a:gd name="connsiteY1100" fmla="*/ 1852213 h 4449429"/>
              <a:gd name="connsiteX1101" fmla="*/ 10251644 w 18982931"/>
              <a:gd name="connsiteY1101" fmla="*/ 1465306 h 4449429"/>
              <a:gd name="connsiteX1102" fmla="*/ 10198137 w 18982931"/>
              <a:gd name="connsiteY1102" fmla="*/ 1461188 h 4449429"/>
              <a:gd name="connsiteX1103" fmla="*/ 10198137 w 18982931"/>
              <a:gd name="connsiteY1103" fmla="*/ 1317129 h 4449429"/>
              <a:gd name="connsiteX1104" fmla="*/ 10572694 w 18982931"/>
              <a:gd name="connsiteY1104" fmla="*/ 1317129 h 4449429"/>
              <a:gd name="connsiteX1105" fmla="*/ 10572694 w 18982931"/>
              <a:gd name="connsiteY1105" fmla="*/ 2140336 h 4449429"/>
              <a:gd name="connsiteX1106" fmla="*/ 10642669 w 18982931"/>
              <a:gd name="connsiteY1106" fmla="*/ 2144449 h 4449429"/>
              <a:gd name="connsiteX1107" fmla="*/ 10642669 w 18982931"/>
              <a:gd name="connsiteY1107" fmla="*/ 2477849 h 4449429"/>
              <a:gd name="connsiteX1108" fmla="*/ 10885512 w 18982931"/>
              <a:gd name="connsiteY1108" fmla="*/ 2477849 h 4449429"/>
              <a:gd name="connsiteX1109" fmla="*/ 10885512 w 18982931"/>
              <a:gd name="connsiteY1109" fmla="*/ 2292626 h 4449429"/>
              <a:gd name="connsiteX1110" fmla="*/ 10959601 w 18982931"/>
              <a:gd name="connsiteY1110" fmla="*/ 2292626 h 4449429"/>
              <a:gd name="connsiteX1111" fmla="*/ 10959601 w 18982931"/>
              <a:gd name="connsiteY1111" fmla="*/ 2477849 h 4449429"/>
              <a:gd name="connsiteX1112" fmla="*/ 11066618 w 18982931"/>
              <a:gd name="connsiteY1112" fmla="*/ 2477849 h 4449429"/>
              <a:gd name="connsiteX1113" fmla="*/ 11107778 w 18982931"/>
              <a:gd name="connsiteY1113" fmla="*/ 2284395 h 4449429"/>
              <a:gd name="connsiteX1114" fmla="*/ 11136593 w 18982931"/>
              <a:gd name="connsiteY1114" fmla="*/ 2053897 h 4449429"/>
              <a:gd name="connsiteX1115" fmla="*/ 11136593 w 18982931"/>
              <a:gd name="connsiteY1115" fmla="*/ 1061936 h 4449429"/>
              <a:gd name="connsiteX1116" fmla="*/ 11148938 w 18982931"/>
              <a:gd name="connsiteY1116" fmla="*/ 938454 h 4449429"/>
              <a:gd name="connsiteX1117" fmla="*/ 11161288 w 18982931"/>
              <a:gd name="connsiteY1117" fmla="*/ 938454 h 4449429"/>
              <a:gd name="connsiteX1118" fmla="*/ 11177753 w 18982931"/>
              <a:gd name="connsiteY1118" fmla="*/ 983729 h 4449429"/>
              <a:gd name="connsiteX1119" fmla="*/ 11231258 w 18982931"/>
              <a:gd name="connsiteY1119" fmla="*/ 572126 h 4449429"/>
              <a:gd name="connsiteX1120" fmla="*/ 11243610 w 18982931"/>
              <a:gd name="connsiteY1120" fmla="*/ 572126 h 4449429"/>
              <a:gd name="connsiteX1121" fmla="*/ 11284770 w 18982931"/>
              <a:gd name="connsiteY1121" fmla="*/ 946687 h 4449429"/>
              <a:gd name="connsiteX1122" fmla="*/ 11325929 w 18982931"/>
              <a:gd name="connsiteY1122" fmla="*/ 934337 h 4449429"/>
              <a:gd name="connsiteX1123" fmla="*/ 11342394 w 18982931"/>
              <a:gd name="connsiteY1123" fmla="*/ 1061936 h 4449429"/>
              <a:gd name="connsiteX1124" fmla="*/ 11342394 w 18982931"/>
              <a:gd name="connsiteY1124" fmla="*/ 1300666 h 4449429"/>
              <a:gd name="connsiteX1125" fmla="*/ 11358857 w 18982931"/>
              <a:gd name="connsiteY1125" fmla="*/ 2132104 h 4449429"/>
              <a:gd name="connsiteX1126" fmla="*/ 11362976 w 18982931"/>
              <a:gd name="connsiteY1126" fmla="*/ 2165031 h 4449429"/>
              <a:gd name="connsiteX1127" fmla="*/ 11453524 w 18982931"/>
              <a:gd name="connsiteY1127" fmla="*/ 2165031 h 4449429"/>
              <a:gd name="connsiteX1128" fmla="*/ 11457643 w 18982931"/>
              <a:gd name="connsiteY1128" fmla="*/ 2082711 h 4449429"/>
              <a:gd name="connsiteX1129" fmla="*/ 11535845 w 18982931"/>
              <a:gd name="connsiteY1129" fmla="*/ 2078592 h 4449429"/>
              <a:gd name="connsiteX1130" fmla="*/ 11535845 w 18982931"/>
              <a:gd name="connsiteY1130" fmla="*/ 2004505 h 4449429"/>
              <a:gd name="connsiteX1131" fmla="*/ 11548195 w 18982931"/>
              <a:gd name="connsiteY1131" fmla="*/ 1736964 h 4449429"/>
              <a:gd name="connsiteX1132" fmla="*/ 11609938 w 18982931"/>
              <a:gd name="connsiteY1132" fmla="*/ 1609365 h 4449429"/>
              <a:gd name="connsiteX1133" fmla="*/ 11688140 w 18982931"/>
              <a:gd name="connsiteY1133" fmla="*/ 1765774 h 4449429"/>
              <a:gd name="connsiteX1134" fmla="*/ 11688140 w 18982931"/>
              <a:gd name="connsiteY1134" fmla="*/ 2082711 h 4449429"/>
              <a:gd name="connsiteX1135" fmla="*/ 11910406 w 18982931"/>
              <a:gd name="connsiteY1135" fmla="*/ 2148567 h 4449429"/>
              <a:gd name="connsiteX1136" fmla="*/ 11988608 w 18982931"/>
              <a:gd name="connsiteY1136" fmla="*/ 2119754 h 4449429"/>
              <a:gd name="connsiteX1137" fmla="*/ 11991181 w 18982931"/>
              <a:gd name="connsiteY1137" fmla="*/ 2153197 h 4449429"/>
              <a:gd name="connsiteX1138" fmla="*/ 11993908 w 18982931"/>
              <a:gd name="connsiteY1138" fmla="*/ 2158900 h 4449429"/>
              <a:gd name="connsiteX1139" fmla="*/ 11993908 w 18982931"/>
              <a:gd name="connsiteY1139" fmla="*/ 2156799 h 4449429"/>
              <a:gd name="connsiteX1140" fmla="*/ 11998023 w 18982931"/>
              <a:gd name="connsiteY1140" fmla="*/ 2115639 h 4449429"/>
              <a:gd name="connsiteX1141" fmla="*/ 12010373 w 18982931"/>
              <a:gd name="connsiteY1141" fmla="*/ 2115639 h 4449429"/>
              <a:gd name="connsiteX1142" fmla="*/ 12014490 w 18982931"/>
              <a:gd name="connsiteY1142" fmla="*/ 2185614 h 4449429"/>
              <a:gd name="connsiteX1143" fmla="*/ 12055650 w 18982931"/>
              <a:gd name="connsiteY1143" fmla="*/ 2259703 h 4449429"/>
              <a:gd name="connsiteX1144" fmla="*/ 12109157 w 18982931"/>
              <a:gd name="connsiteY1144" fmla="*/ 2267933 h 4449429"/>
              <a:gd name="connsiteX1145" fmla="*/ 12137972 w 18982931"/>
              <a:gd name="connsiteY1145" fmla="*/ 2580753 h 4449429"/>
              <a:gd name="connsiteX1146" fmla="*/ 12150317 w 18982931"/>
              <a:gd name="connsiteY1146" fmla="*/ 2580753 h 4449429"/>
              <a:gd name="connsiteX1147" fmla="*/ 12179132 w 18982931"/>
              <a:gd name="connsiteY1147" fmla="*/ 2411992 h 4449429"/>
              <a:gd name="connsiteX1148" fmla="*/ 12207942 w 18982931"/>
              <a:gd name="connsiteY1148" fmla="*/ 2160917 h 4449429"/>
              <a:gd name="connsiteX1149" fmla="*/ 12216174 w 18982931"/>
              <a:gd name="connsiteY1149" fmla="*/ 2152686 h 4449429"/>
              <a:gd name="connsiteX1150" fmla="*/ 12331423 w 18982931"/>
              <a:gd name="connsiteY1150" fmla="*/ 2152686 h 4449429"/>
              <a:gd name="connsiteX1151" fmla="*/ 12331423 w 18982931"/>
              <a:gd name="connsiteY1151" fmla="*/ 2317327 h 4449429"/>
              <a:gd name="connsiteX1152" fmla="*/ 12496064 w 18982931"/>
              <a:gd name="connsiteY1152" fmla="*/ 2313208 h 4449429"/>
              <a:gd name="connsiteX1153" fmla="*/ 12557802 w 18982931"/>
              <a:gd name="connsiteY1153" fmla="*/ 2210310 h 4449429"/>
              <a:gd name="connsiteX1154" fmla="*/ 12566034 w 18982931"/>
              <a:gd name="connsiteY1154" fmla="*/ 2206191 h 4449429"/>
              <a:gd name="connsiteX1155" fmla="*/ 12598962 w 18982931"/>
              <a:gd name="connsiteY1155" fmla="*/ 2267933 h 4449429"/>
              <a:gd name="connsiteX1156" fmla="*/ 12607194 w 18982931"/>
              <a:gd name="connsiteY1156" fmla="*/ 2263816 h 4449429"/>
              <a:gd name="connsiteX1157" fmla="*/ 12607194 w 18982931"/>
              <a:gd name="connsiteY1157" fmla="*/ 1461193 h 4449429"/>
              <a:gd name="connsiteX1158" fmla="*/ 12677169 w 18982931"/>
              <a:gd name="connsiteY1158" fmla="*/ 1230695 h 4449429"/>
              <a:gd name="connsiteX1159" fmla="*/ 12920017 w 18982931"/>
              <a:gd name="connsiteY1159" fmla="*/ 1230695 h 4449429"/>
              <a:gd name="connsiteX1160" fmla="*/ 12948827 w 18982931"/>
              <a:gd name="connsiteY1160" fmla="*/ 1490003 h 4449429"/>
              <a:gd name="connsiteX1161" fmla="*/ 12948827 w 18982931"/>
              <a:gd name="connsiteY1161" fmla="*/ 1909838 h 4449429"/>
              <a:gd name="connsiteX1162" fmla="*/ 12948827 w 18982931"/>
              <a:gd name="connsiteY1162" fmla="*/ 1975695 h 4449429"/>
              <a:gd name="connsiteX1163" fmla="*/ 12969405 w 18982931"/>
              <a:gd name="connsiteY1163" fmla="*/ 1979812 h 4449429"/>
              <a:gd name="connsiteX1164" fmla="*/ 12989987 w 18982931"/>
              <a:gd name="connsiteY1164" fmla="*/ 1913955 h 4449429"/>
              <a:gd name="connsiteX1165" fmla="*/ 12989987 w 18982931"/>
              <a:gd name="connsiteY1165" fmla="*/ 1469425 h 4449429"/>
              <a:gd name="connsiteX1166" fmla="*/ 13064076 w 18982931"/>
              <a:gd name="connsiteY1166" fmla="*/ 1395336 h 4449429"/>
              <a:gd name="connsiteX1167" fmla="*/ 13146396 w 18982931"/>
              <a:gd name="connsiteY1167" fmla="*/ 1395336 h 4449429"/>
              <a:gd name="connsiteX1168" fmla="*/ 13146396 w 18982931"/>
              <a:gd name="connsiteY1168" fmla="*/ 1111328 h 4449429"/>
              <a:gd name="connsiteX1169" fmla="*/ 13216366 w 18982931"/>
              <a:gd name="connsiteY1169" fmla="*/ 1103096 h 4449429"/>
              <a:gd name="connsiteX1170" fmla="*/ 13228716 w 18982931"/>
              <a:gd name="connsiteY1170" fmla="*/ 1041358 h 4449429"/>
              <a:gd name="connsiteX1171" fmla="*/ 13368662 w 18982931"/>
              <a:gd name="connsiteY1171" fmla="*/ 1041358 h 4449429"/>
              <a:gd name="connsiteX1172" fmla="*/ 13368662 w 18982931"/>
              <a:gd name="connsiteY1172" fmla="*/ 687379 h 4449429"/>
              <a:gd name="connsiteX1173" fmla="*/ 13483911 w 18982931"/>
              <a:gd name="connsiteY1173" fmla="*/ 687379 h 4449429"/>
              <a:gd name="connsiteX1174" fmla="*/ 13483911 w 18982931"/>
              <a:gd name="connsiteY1174" fmla="*/ 617404 h 4449429"/>
              <a:gd name="connsiteX1175" fmla="*/ 13483911 w 18982931"/>
              <a:gd name="connsiteY1175" fmla="*/ 131714 h 4449429"/>
              <a:gd name="connsiteX1176" fmla="*/ 13541534 w 18982931"/>
              <a:gd name="connsiteY1176" fmla="*/ 74089 h 4449429"/>
              <a:gd name="connsiteX1177" fmla="*/ 13685593 w 18982931"/>
              <a:gd name="connsiteY1177" fmla="*/ 74089 h 4449429"/>
              <a:gd name="connsiteX1178" fmla="*/ 13730872 w 18982931"/>
              <a:gd name="connsiteY1178" fmla="*/ 49392 h 4449429"/>
              <a:gd name="connsiteX1179" fmla="*/ 13739104 w 18982931"/>
              <a:gd name="connsiteY1179"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12242 w 18982931"/>
              <a:gd name="connsiteY865" fmla="*/ 142237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59290 w 18982931"/>
              <a:gd name="connsiteY868" fmla="*/ 1597020 h 4449429"/>
              <a:gd name="connsiteX869" fmla="*/ 1375751 w 18982931"/>
              <a:gd name="connsiteY869" fmla="*/ 1588787 h 4449429"/>
              <a:gd name="connsiteX870" fmla="*/ 1486884 w 18982931"/>
              <a:gd name="connsiteY870" fmla="*/ 1588787 h 4449429"/>
              <a:gd name="connsiteX871" fmla="*/ 1507466 w 18982931"/>
              <a:gd name="connsiteY871" fmla="*/ 2337905 h 4449429"/>
              <a:gd name="connsiteX872" fmla="*/ 1523929 w 18982931"/>
              <a:gd name="connsiteY872" fmla="*/ 2337905 h 4449429"/>
              <a:gd name="connsiteX873" fmla="*/ 1523929 w 18982931"/>
              <a:gd name="connsiteY873" fmla="*/ 2169146 h 4449429"/>
              <a:gd name="connsiteX874" fmla="*/ 1692685 w 18982931"/>
              <a:gd name="connsiteY874" fmla="*/ 2169146 h 4449429"/>
              <a:gd name="connsiteX875" fmla="*/ 1692685 w 18982931"/>
              <a:gd name="connsiteY875" fmla="*/ 2020968 h 4449429"/>
              <a:gd name="connsiteX876" fmla="*/ 1766772 w 18982931"/>
              <a:gd name="connsiteY876" fmla="*/ 1922183 h 4449429"/>
              <a:gd name="connsiteX877" fmla="*/ 1766772 w 18982931"/>
              <a:gd name="connsiteY877" fmla="*/ 1757542 h 4449429"/>
              <a:gd name="connsiteX878" fmla="*/ 1849095 w 18982931"/>
              <a:gd name="connsiteY878" fmla="*/ 1757542 h 4449429"/>
              <a:gd name="connsiteX879" fmla="*/ 1849095 w 18982931"/>
              <a:gd name="connsiteY879" fmla="*/ 2156799 h 4449429"/>
              <a:gd name="connsiteX880" fmla="*/ 1919070 w 18982931"/>
              <a:gd name="connsiteY880" fmla="*/ 2156799 h 4449429"/>
              <a:gd name="connsiteX881" fmla="*/ 1919070 w 18982931"/>
              <a:gd name="connsiteY881" fmla="*/ 1864559 h 4449429"/>
              <a:gd name="connsiteX882" fmla="*/ 1919070 w 18982931"/>
              <a:gd name="connsiteY882" fmla="*/ 695608 h 4449429"/>
              <a:gd name="connsiteX883" fmla="*/ 2005504 w 18982931"/>
              <a:gd name="connsiteY883" fmla="*/ 609173 h 4449429"/>
              <a:gd name="connsiteX884" fmla="*/ 2026085 w 18982931"/>
              <a:gd name="connsiteY884" fmla="*/ 605054 h 4449429"/>
              <a:gd name="connsiteX885" fmla="*/ 2100174 w 18982931"/>
              <a:gd name="connsiteY885" fmla="*/ 448645 h 4449429"/>
              <a:gd name="connsiteX886" fmla="*/ 2137215 w 18982931"/>
              <a:gd name="connsiteY886" fmla="*/ 407485 h 4449429"/>
              <a:gd name="connsiteX887" fmla="*/ 2194840 w 18982931"/>
              <a:gd name="connsiteY887" fmla="*/ 337515 h 4449429"/>
              <a:gd name="connsiteX888" fmla="*/ 2198958 w 18982931"/>
              <a:gd name="connsiteY888" fmla="*/ 292236 h 4449429"/>
              <a:gd name="connsiteX889" fmla="*/ 2240121 w 18982931"/>
              <a:gd name="connsiteY889" fmla="*/ 358093 h 4449429"/>
              <a:gd name="connsiteX890" fmla="*/ 2273047 w 18982931"/>
              <a:gd name="connsiteY890" fmla="*/ 444532 h 4449429"/>
              <a:gd name="connsiteX891" fmla="*/ 2330670 w 18982931"/>
              <a:gd name="connsiteY891" fmla="*/ 563894 h 4449429"/>
              <a:gd name="connsiteX892" fmla="*/ 2351248 w 18982931"/>
              <a:gd name="connsiteY892" fmla="*/ 613286 h 4449429"/>
              <a:gd name="connsiteX893" fmla="*/ 2429455 w 18982931"/>
              <a:gd name="connsiteY893" fmla="*/ 675029 h 4449429"/>
              <a:gd name="connsiteX894" fmla="*/ 2470614 w 18982931"/>
              <a:gd name="connsiteY894" fmla="*/ 757350 h 4449429"/>
              <a:gd name="connsiteX895" fmla="*/ 2470614 w 18982931"/>
              <a:gd name="connsiteY895" fmla="*/ 1086631 h 4449429"/>
              <a:gd name="connsiteX896" fmla="*/ 2470614 w 18982931"/>
              <a:gd name="connsiteY896" fmla="*/ 2008622 h 4449429"/>
              <a:gd name="connsiteX897" fmla="*/ 2487080 w 18982931"/>
              <a:gd name="connsiteY897" fmla="*/ 2053897 h 4449429"/>
              <a:gd name="connsiteX898" fmla="*/ 2499426 w 18982931"/>
              <a:gd name="connsiteY898" fmla="*/ 1897488 h 4449429"/>
              <a:gd name="connsiteX899" fmla="*/ 2602322 w 18982931"/>
              <a:gd name="connsiteY899" fmla="*/ 1798703 h 4449429"/>
              <a:gd name="connsiteX900" fmla="*/ 2836935 w 18982931"/>
              <a:gd name="connsiteY900" fmla="*/ 1798703 h 4449429"/>
              <a:gd name="connsiteX901" fmla="*/ 2836935 w 18982931"/>
              <a:gd name="connsiteY901" fmla="*/ 1860446 h 4449429"/>
              <a:gd name="connsiteX902" fmla="*/ 2836935 w 18982931"/>
              <a:gd name="connsiteY902" fmla="*/ 2263816 h 4449429"/>
              <a:gd name="connsiteX903" fmla="*/ 2845169 w 18982931"/>
              <a:gd name="connsiteY903" fmla="*/ 2304976 h 4449429"/>
              <a:gd name="connsiteX904" fmla="*/ 2861629 w 18982931"/>
              <a:gd name="connsiteY904" fmla="*/ 2300858 h 4449429"/>
              <a:gd name="connsiteX905" fmla="*/ 2861629 w 18982931"/>
              <a:gd name="connsiteY905" fmla="*/ 2247351 h 4449429"/>
              <a:gd name="connsiteX906" fmla="*/ 2869861 w 18982931"/>
              <a:gd name="connsiteY906" fmla="*/ 1996272 h 4449429"/>
              <a:gd name="connsiteX907" fmla="*/ 2923374 w 18982931"/>
              <a:gd name="connsiteY907" fmla="*/ 1967462 h 4449429"/>
              <a:gd name="connsiteX908" fmla="*/ 2939836 w 18982931"/>
              <a:gd name="connsiteY908" fmla="*/ 2300858 h 4449429"/>
              <a:gd name="connsiteX909" fmla="*/ 2956300 w 18982931"/>
              <a:gd name="connsiteY909" fmla="*/ 2300858 h 4449429"/>
              <a:gd name="connsiteX910" fmla="*/ 2989230 w 18982931"/>
              <a:gd name="connsiteY910" fmla="*/ 2111521 h 4449429"/>
              <a:gd name="connsiteX911" fmla="*/ 3018038 w 18982931"/>
              <a:gd name="connsiteY911" fmla="*/ 2058015 h 4449429"/>
              <a:gd name="connsiteX912" fmla="*/ 3034502 w 18982931"/>
              <a:gd name="connsiteY912" fmla="*/ 2123871 h 4449429"/>
              <a:gd name="connsiteX913" fmla="*/ 3038620 w 18982931"/>
              <a:gd name="connsiteY913" fmla="*/ 2132104 h 4449429"/>
              <a:gd name="connsiteX914" fmla="*/ 3088018 w 18982931"/>
              <a:gd name="connsiteY914" fmla="*/ 2140336 h 4449429"/>
              <a:gd name="connsiteX915" fmla="*/ 3095320 w 18982931"/>
              <a:gd name="connsiteY915" fmla="*/ 2275334 h 4449429"/>
              <a:gd name="connsiteX916" fmla="*/ 3162101 w 18982931"/>
              <a:gd name="connsiteY916" fmla="*/ 2275334 h 4449429"/>
              <a:gd name="connsiteX917" fmla="*/ 3162101 w 18982931"/>
              <a:gd name="connsiteY917" fmla="*/ 1580555 h 4449429"/>
              <a:gd name="connsiteX918" fmla="*/ 3162101 w 18982931"/>
              <a:gd name="connsiteY918" fmla="*/ 1531163 h 4449429"/>
              <a:gd name="connsiteX919" fmla="*/ 3199146 w 18982931"/>
              <a:gd name="connsiteY919" fmla="*/ 1498235 h 4449429"/>
              <a:gd name="connsiteX920" fmla="*/ 3281469 w 18982931"/>
              <a:gd name="connsiteY920" fmla="*/ 1498235 h 4449429"/>
              <a:gd name="connsiteX921" fmla="*/ 3281469 w 18982931"/>
              <a:gd name="connsiteY921" fmla="*/ 1325362 h 4449429"/>
              <a:gd name="connsiteX922" fmla="*/ 3343207 w 18982931"/>
              <a:gd name="connsiteY922" fmla="*/ 1263619 h 4449429"/>
              <a:gd name="connsiteX923" fmla="*/ 3544891 w 18982931"/>
              <a:gd name="connsiteY923" fmla="*/ 1263619 h 4449429"/>
              <a:gd name="connsiteX924" fmla="*/ 3544891 w 18982931"/>
              <a:gd name="connsiteY924" fmla="*/ 712071 h 4449429"/>
              <a:gd name="connsiteX925" fmla="*/ 3561357 w 18982931"/>
              <a:gd name="connsiteY925" fmla="*/ 555662 h 4449429"/>
              <a:gd name="connsiteX926" fmla="*/ 3606633 w 18982931"/>
              <a:gd name="connsiteY926" fmla="*/ 316933 h 4449429"/>
              <a:gd name="connsiteX927" fmla="*/ 3614865 w 18982931"/>
              <a:gd name="connsiteY927" fmla="*/ 279891 h 4449429"/>
              <a:gd name="connsiteX928" fmla="*/ 3676603 w 18982931"/>
              <a:gd name="connsiteY928" fmla="*/ 341628 h 4449429"/>
              <a:gd name="connsiteX929" fmla="*/ 3684835 w 18982931"/>
              <a:gd name="connsiteY929" fmla="*/ 386907 h 4449429"/>
              <a:gd name="connsiteX930" fmla="*/ 3742460 w 18982931"/>
              <a:gd name="connsiteY930" fmla="*/ 481574 h 4449429"/>
              <a:gd name="connsiteX931" fmla="*/ 3763042 w 18982931"/>
              <a:gd name="connsiteY931" fmla="*/ 703838 h 4449429"/>
              <a:gd name="connsiteX932" fmla="*/ 3763042 w 18982931"/>
              <a:gd name="connsiteY932" fmla="*/ 1144256 h 4449429"/>
              <a:gd name="connsiteX933" fmla="*/ 3771275 w 18982931"/>
              <a:gd name="connsiteY933" fmla="*/ 1181298 h 4449429"/>
              <a:gd name="connsiteX934" fmla="*/ 3775390 w 18982931"/>
              <a:gd name="connsiteY934" fmla="*/ 1115443 h 4449429"/>
              <a:gd name="connsiteX935" fmla="*/ 3923568 w 18982931"/>
              <a:gd name="connsiteY935" fmla="*/ 996079 h 4449429"/>
              <a:gd name="connsiteX936" fmla="*/ 3940029 w 18982931"/>
              <a:gd name="connsiteY936" fmla="*/ 1020776 h 4449429"/>
              <a:gd name="connsiteX937" fmla="*/ 3960611 w 18982931"/>
              <a:gd name="connsiteY937" fmla="*/ 1321244 h 4449429"/>
              <a:gd name="connsiteX938" fmla="*/ 3960611 w 18982931"/>
              <a:gd name="connsiteY938" fmla="*/ 1584670 h 4449429"/>
              <a:gd name="connsiteX939" fmla="*/ 3977076 w 18982931"/>
              <a:gd name="connsiteY939" fmla="*/ 1625830 h 4449429"/>
              <a:gd name="connsiteX940" fmla="*/ 4010007 w 18982931"/>
              <a:gd name="connsiteY940" fmla="*/ 1666990 h 4449429"/>
              <a:gd name="connsiteX941" fmla="*/ 4055279 w 18982931"/>
              <a:gd name="connsiteY941" fmla="*/ 1819286 h 4449429"/>
              <a:gd name="connsiteX942" fmla="*/ 4104670 w 18982931"/>
              <a:gd name="connsiteY942" fmla="*/ 1819286 h 4449429"/>
              <a:gd name="connsiteX943" fmla="*/ 4108788 w 18982931"/>
              <a:gd name="connsiteY943" fmla="*/ 1741079 h 4449429"/>
              <a:gd name="connsiteX944" fmla="*/ 4211689 w 18982931"/>
              <a:gd name="connsiteY944" fmla="*/ 1741079 h 4449429"/>
              <a:gd name="connsiteX945" fmla="*/ 4252847 w 18982931"/>
              <a:gd name="connsiteY945" fmla="*/ 1559973 h 4449429"/>
              <a:gd name="connsiteX946" fmla="*/ 4265197 w 18982931"/>
              <a:gd name="connsiteY946" fmla="*/ 1559973 h 4449429"/>
              <a:gd name="connsiteX947" fmla="*/ 4277546 w 18982931"/>
              <a:gd name="connsiteY947" fmla="*/ 1592900 h 4449429"/>
              <a:gd name="connsiteX948" fmla="*/ 4302239 w 18982931"/>
              <a:gd name="connsiteY948" fmla="*/ 1708150 h 4449429"/>
              <a:gd name="connsiteX949" fmla="*/ 4368100 w 18982931"/>
              <a:gd name="connsiteY949" fmla="*/ 1741079 h 4449429"/>
              <a:gd name="connsiteX950" fmla="*/ 4363984 w 18982931"/>
              <a:gd name="connsiteY950" fmla="*/ 1634062 h 4449429"/>
              <a:gd name="connsiteX951" fmla="*/ 4372218 w 18982931"/>
              <a:gd name="connsiteY951" fmla="*/ 839670 h 4449429"/>
              <a:gd name="connsiteX952" fmla="*/ 4442184 w 18982931"/>
              <a:gd name="connsiteY952" fmla="*/ 279891 h 4449429"/>
              <a:gd name="connsiteX953" fmla="*/ 4479230 w 18982931"/>
              <a:gd name="connsiteY953" fmla="*/ 234611 h 4449429"/>
              <a:gd name="connsiteX954" fmla="*/ 4520394 w 18982931"/>
              <a:gd name="connsiteY954" fmla="*/ 284004 h 4449429"/>
              <a:gd name="connsiteX955" fmla="*/ 4549200 w 18982931"/>
              <a:gd name="connsiteY955" fmla="*/ 440413 h 4449429"/>
              <a:gd name="connsiteX956" fmla="*/ 4680914 w 18982931"/>
              <a:gd name="connsiteY956" fmla="*/ 395140 h 4449429"/>
              <a:gd name="connsiteX957" fmla="*/ 4759121 w 18982931"/>
              <a:gd name="connsiteY957" fmla="*/ 460995 h 4449429"/>
              <a:gd name="connsiteX958" fmla="*/ 4771466 w 18982931"/>
              <a:gd name="connsiteY958" fmla="*/ 493924 h 4449429"/>
              <a:gd name="connsiteX959" fmla="*/ 4888657 w 18982931"/>
              <a:gd name="connsiteY959" fmla="*/ 747622 h 4449429"/>
              <a:gd name="connsiteX960" fmla="*/ 4888893 w 18982931"/>
              <a:gd name="connsiteY960" fmla="*/ 807315 h 4449429"/>
              <a:gd name="connsiteX961" fmla="*/ 4856617 w 18982931"/>
              <a:gd name="connsiteY961" fmla="*/ 807315 h 4449429"/>
              <a:gd name="connsiteX962" fmla="*/ 4856617 w 18982931"/>
              <a:gd name="connsiteY962" fmla="*/ 944475 h 4449429"/>
              <a:gd name="connsiteX963" fmla="*/ 4888332 w 18982931"/>
              <a:gd name="connsiteY963" fmla="*/ 944475 h 4449429"/>
              <a:gd name="connsiteX964" fmla="*/ 4888325 w 18982931"/>
              <a:gd name="connsiteY964" fmla="*/ 945600 h 4449429"/>
              <a:gd name="connsiteX965" fmla="*/ 4890835 w 18982931"/>
              <a:gd name="connsiteY965" fmla="*/ 1609365 h 4449429"/>
              <a:gd name="connsiteX966" fmla="*/ 4952574 w 18982931"/>
              <a:gd name="connsiteY966" fmla="*/ 1617597 h 4449429"/>
              <a:gd name="connsiteX967" fmla="*/ 4952574 w 18982931"/>
              <a:gd name="connsiteY967" fmla="*/ 1868678 h 4449429"/>
              <a:gd name="connsiteX968" fmla="*/ 4956691 w 18982931"/>
              <a:gd name="connsiteY968" fmla="*/ 1905720 h 4449429"/>
              <a:gd name="connsiteX969" fmla="*/ 4981387 w 18982931"/>
              <a:gd name="connsiteY969" fmla="*/ 1967462 h 4449429"/>
              <a:gd name="connsiteX970" fmla="*/ 4981387 w 18982931"/>
              <a:gd name="connsiteY970" fmla="*/ 2058015 h 4449429"/>
              <a:gd name="connsiteX971" fmla="*/ 5001966 w 18982931"/>
              <a:gd name="connsiteY971" fmla="*/ 2086824 h 4449429"/>
              <a:gd name="connsiteX972" fmla="*/ 5018429 w 18982931"/>
              <a:gd name="connsiteY972" fmla="*/ 2078592 h 4449429"/>
              <a:gd name="connsiteX973" fmla="*/ 5018429 w 18982931"/>
              <a:gd name="connsiteY973" fmla="*/ 1881023 h 4449429"/>
              <a:gd name="connsiteX974" fmla="*/ 5018429 w 18982931"/>
              <a:gd name="connsiteY974" fmla="*/ 1366522 h 4449429"/>
              <a:gd name="connsiteX975" fmla="*/ 5034894 w 18982931"/>
              <a:gd name="connsiteY975" fmla="*/ 864367 h 4449429"/>
              <a:gd name="connsiteX976" fmla="*/ 5067821 w 18982931"/>
              <a:gd name="connsiteY976" fmla="*/ 197569 h 4449429"/>
              <a:gd name="connsiteX977" fmla="*/ 5080173 w 18982931"/>
              <a:gd name="connsiteY977" fmla="*/ 102899 h 4449429"/>
              <a:gd name="connsiteX978" fmla="*/ 5216000 w 18982931"/>
              <a:gd name="connsiteY978" fmla="*/ 37042 h 4449429"/>
              <a:gd name="connsiteX979" fmla="*/ 5248927 w 18982931"/>
              <a:gd name="connsiteY979" fmla="*/ 69972 h 4449429"/>
              <a:gd name="connsiteX980" fmla="*/ 5372409 w 18982931"/>
              <a:gd name="connsiteY980" fmla="*/ 69972 h 4449429"/>
              <a:gd name="connsiteX981" fmla="*/ 5434151 w 18982931"/>
              <a:gd name="connsiteY981" fmla="*/ 131714 h 4449429"/>
              <a:gd name="connsiteX982" fmla="*/ 5434151 w 18982931"/>
              <a:gd name="connsiteY982" fmla="*/ 382788 h 4449429"/>
              <a:gd name="connsiteX983" fmla="*/ 5434151 w 18982931"/>
              <a:gd name="connsiteY983" fmla="*/ 683261 h 4449429"/>
              <a:gd name="connsiteX984" fmla="*/ 5545282 w 18982931"/>
              <a:gd name="connsiteY984" fmla="*/ 687375 h 4449429"/>
              <a:gd name="connsiteX985" fmla="*/ 5545282 w 18982931"/>
              <a:gd name="connsiteY985" fmla="*/ 1045471 h 4449429"/>
              <a:gd name="connsiteX986" fmla="*/ 5676994 w 18982931"/>
              <a:gd name="connsiteY986" fmla="*/ 1045471 h 4449429"/>
              <a:gd name="connsiteX987" fmla="*/ 5685227 w 18982931"/>
              <a:gd name="connsiteY987" fmla="*/ 1103096 h 4449429"/>
              <a:gd name="connsiteX988" fmla="*/ 5759314 w 18982931"/>
              <a:gd name="connsiteY988" fmla="*/ 1193648 h 4449429"/>
              <a:gd name="connsiteX989" fmla="*/ 5759314 w 18982931"/>
              <a:gd name="connsiteY989" fmla="*/ 1395331 h 4449429"/>
              <a:gd name="connsiteX990" fmla="*/ 5825171 w 18982931"/>
              <a:gd name="connsiteY990" fmla="*/ 1395331 h 4449429"/>
              <a:gd name="connsiteX991" fmla="*/ 5903378 w 18982931"/>
              <a:gd name="connsiteY991" fmla="*/ 1477653 h 4449429"/>
              <a:gd name="connsiteX992" fmla="*/ 5903378 w 18982931"/>
              <a:gd name="connsiteY992" fmla="*/ 1918070 h 4449429"/>
              <a:gd name="connsiteX993" fmla="*/ 5936306 w 18982931"/>
              <a:gd name="connsiteY993" fmla="*/ 1975695 h 4449429"/>
              <a:gd name="connsiteX994" fmla="*/ 5965115 w 18982931"/>
              <a:gd name="connsiteY994" fmla="*/ 1275969 h 4449429"/>
              <a:gd name="connsiteX995" fmla="*/ 5969235 w 18982931"/>
              <a:gd name="connsiteY995" fmla="*/ 1238922 h 4449429"/>
              <a:gd name="connsiteX996" fmla="*/ 6166804 w 18982931"/>
              <a:gd name="connsiteY996" fmla="*/ 1238922 h 4449429"/>
              <a:gd name="connsiteX997" fmla="*/ 6216196 w 18982931"/>
              <a:gd name="connsiteY997" fmla="*/ 1288315 h 4449429"/>
              <a:gd name="connsiteX998" fmla="*/ 6236774 w 18982931"/>
              <a:gd name="connsiteY998" fmla="*/ 1428261 h 4449429"/>
              <a:gd name="connsiteX999" fmla="*/ 6273821 w 18982931"/>
              <a:gd name="connsiteY999" fmla="*/ 1498235 h 4449429"/>
              <a:gd name="connsiteX1000" fmla="*/ 6273821 w 18982931"/>
              <a:gd name="connsiteY1000" fmla="*/ 2230888 h 4449429"/>
              <a:gd name="connsiteX1001" fmla="*/ 6277935 w 18982931"/>
              <a:gd name="connsiteY1001" fmla="*/ 2280280 h 4449429"/>
              <a:gd name="connsiteX1002" fmla="*/ 6319095 w 18982931"/>
              <a:gd name="connsiteY1002" fmla="*/ 2193841 h 4449429"/>
              <a:gd name="connsiteX1003" fmla="*/ 6364373 w 18982931"/>
              <a:gd name="connsiteY1003" fmla="*/ 2288513 h 4449429"/>
              <a:gd name="connsiteX1004" fmla="*/ 6389068 w 18982931"/>
              <a:gd name="connsiteY1004" fmla="*/ 2313208 h 4449429"/>
              <a:gd name="connsiteX1005" fmla="*/ 6541355 w 18982931"/>
              <a:gd name="connsiteY1005" fmla="*/ 2313208 h 4449429"/>
              <a:gd name="connsiteX1006" fmla="*/ 6541355 w 18982931"/>
              <a:gd name="connsiteY1006" fmla="*/ 2148567 h 4449429"/>
              <a:gd name="connsiteX1007" fmla="*/ 6660723 w 18982931"/>
              <a:gd name="connsiteY1007" fmla="*/ 2148567 h 4449429"/>
              <a:gd name="connsiteX1008" fmla="*/ 6660723 w 18982931"/>
              <a:gd name="connsiteY1008" fmla="*/ 2259698 h 4449429"/>
              <a:gd name="connsiteX1009" fmla="*/ 6705999 w 18982931"/>
              <a:gd name="connsiteY1009" fmla="*/ 2551938 h 4449429"/>
              <a:gd name="connsiteX1010" fmla="*/ 6714228 w 18982931"/>
              <a:gd name="connsiteY1010" fmla="*/ 2580748 h 4449429"/>
              <a:gd name="connsiteX1011" fmla="*/ 6722461 w 18982931"/>
              <a:gd name="connsiteY1011" fmla="*/ 2576634 h 4449429"/>
              <a:gd name="connsiteX1012" fmla="*/ 6751278 w 18982931"/>
              <a:gd name="connsiteY1012" fmla="*/ 2263816 h 4449429"/>
              <a:gd name="connsiteX1013" fmla="*/ 6800669 w 18982931"/>
              <a:gd name="connsiteY1013" fmla="*/ 2255583 h 4449429"/>
              <a:gd name="connsiteX1014" fmla="*/ 6837709 w 18982931"/>
              <a:gd name="connsiteY1014" fmla="*/ 2181496 h 4449429"/>
              <a:gd name="connsiteX1015" fmla="*/ 6841831 w 18982931"/>
              <a:gd name="connsiteY1015" fmla="*/ 2152681 h 4449429"/>
              <a:gd name="connsiteX1016" fmla="*/ 6845941 w 18982931"/>
              <a:gd name="connsiteY1016" fmla="*/ 2115639 h 4449429"/>
              <a:gd name="connsiteX1017" fmla="*/ 6857139 w 18982931"/>
              <a:gd name="connsiteY1017" fmla="*/ 2115639 h 4449429"/>
              <a:gd name="connsiteX1018" fmla="*/ 6899298 w 18982931"/>
              <a:gd name="connsiteY1018" fmla="*/ 2109470 h 4449429"/>
              <a:gd name="connsiteX1019" fmla="*/ 6922965 w 18982931"/>
              <a:gd name="connsiteY1019" fmla="*/ 2140339 h 4449429"/>
              <a:gd name="connsiteX1020" fmla="*/ 7009406 w 18982931"/>
              <a:gd name="connsiteY1020" fmla="*/ 2070365 h 4449429"/>
              <a:gd name="connsiteX1021" fmla="*/ 7145231 w 18982931"/>
              <a:gd name="connsiteY1021" fmla="*/ 2066247 h 4449429"/>
              <a:gd name="connsiteX1022" fmla="*/ 7145231 w 18982931"/>
              <a:gd name="connsiteY1022" fmla="*/ 1901605 h 4449429"/>
              <a:gd name="connsiteX1023" fmla="*/ 7145231 w 18982931"/>
              <a:gd name="connsiteY1023" fmla="*/ 1769896 h 4449429"/>
              <a:gd name="connsiteX1024" fmla="*/ 7215204 w 18982931"/>
              <a:gd name="connsiteY1024" fmla="*/ 1597024 h 4449429"/>
              <a:gd name="connsiteX1025" fmla="*/ 7285174 w 18982931"/>
              <a:gd name="connsiteY1025" fmla="*/ 1753433 h 4449429"/>
              <a:gd name="connsiteX1026" fmla="*/ 7297524 w 18982931"/>
              <a:gd name="connsiteY1026" fmla="*/ 2062134 h 4449429"/>
              <a:gd name="connsiteX1027" fmla="*/ 7367494 w 18982931"/>
              <a:gd name="connsiteY1027" fmla="*/ 2066247 h 4449429"/>
              <a:gd name="connsiteX1028" fmla="*/ 7371610 w 18982931"/>
              <a:gd name="connsiteY1028" fmla="*/ 2148567 h 4449429"/>
              <a:gd name="connsiteX1029" fmla="*/ 7462167 w 18982931"/>
              <a:gd name="connsiteY1029" fmla="*/ 2148567 h 4449429"/>
              <a:gd name="connsiteX1030" fmla="*/ 7462167 w 18982931"/>
              <a:gd name="connsiteY1030" fmla="*/ 2095061 h 4449429"/>
              <a:gd name="connsiteX1031" fmla="*/ 7462167 w 18982931"/>
              <a:gd name="connsiteY1031" fmla="*/ 1597024 h 4449429"/>
              <a:gd name="connsiteX1032" fmla="*/ 7482743 w 18982931"/>
              <a:gd name="connsiteY1032" fmla="*/ 1008430 h 4449429"/>
              <a:gd name="connsiteX1033" fmla="*/ 7495096 w 18982931"/>
              <a:gd name="connsiteY1033" fmla="*/ 921991 h 4449429"/>
              <a:gd name="connsiteX1034" fmla="*/ 7536254 w 18982931"/>
              <a:gd name="connsiteY1034" fmla="*/ 934341 h 4449429"/>
              <a:gd name="connsiteX1035" fmla="*/ 7577416 w 18982931"/>
              <a:gd name="connsiteY1035" fmla="*/ 563899 h 4449429"/>
              <a:gd name="connsiteX1036" fmla="*/ 7589759 w 18982931"/>
              <a:gd name="connsiteY1036" fmla="*/ 563899 h 4449429"/>
              <a:gd name="connsiteX1037" fmla="*/ 7639153 w 18982931"/>
              <a:gd name="connsiteY1037" fmla="*/ 975501 h 4449429"/>
              <a:gd name="connsiteX1038" fmla="*/ 7655614 w 18982931"/>
              <a:gd name="connsiteY1038" fmla="*/ 926109 h 4449429"/>
              <a:gd name="connsiteX1039" fmla="*/ 7667968 w 18982931"/>
              <a:gd name="connsiteY1039" fmla="*/ 926109 h 4449429"/>
              <a:gd name="connsiteX1040" fmla="*/ 7676196 w 18982931"/>
              <a:gd name="connsiteY1040" fmla="*/ 1037243 h 4449429"/>
              <a:gd name="connsiteX1041" fmla="*/ 7676196 w 18982931"/>
              <a:gd name="connsiteY1041" fmla="*/ 2049787 h 4449429"/>
              <a:gd name="connsiteX1042" fmla="*/ 7705009 w 18982931"/>
              <a:gd name="connsiteY1042" fmla="*/ 2267935 h 4449429"/>
              <a:gd name="connsiteX1043" fmla="*/ 7750287 w 18982931"/>
              <a:gd name="connsiteY1043" fmla="*/ 2469622 h 4449429"/>
              <a:gd name="connsiteX1044" fmla="*/ 7849072 w 18982931"/>
              <a:gd name="connsiteY1044" fmla="*/ 2469622 h 4449429"/>
              <a:gd name="connsiteX1045" fmla="*/ 7849072 w 18982931"/>
              <a:gd name="connsiteY1045" fmla="*/ 2284398 h 4449429"/>
              <a:gd name="connsiteX1046" fmla="*/ 7919042 w 18982931"/>
              <a:gd name="connsiteY1046" fmla="*/ 2284398 h 4449429"/>
              <a:gd name="connsiteX1047" fmla="*/ 7919042 w 18982931"/>
              <a:gd name="connsiteY1047" fmla="*/ 2473736 h 4449429"/>
              <a:gd name="connsiteX1048" fmla="*/ 8108380 w 18982931"/>
              <a:gd name="connsiteY1048" fmla="*/ 2473736 h 4449429"/>
              <a:gd name="connsiteX1049" fmla="*/ 8142338 w 18982931"/>
              <a:gd name="connsiteY1049" fmla="*/ 2481454 h 4449429"/>
              <a:gd name="connsiteX1050" fmla="*/ 8144242 w 18982931"/>
              <a:gd name="connsiteY1050" fmla="*/ 2485067 h 4449429"/>
              <a:gd name="connsiteX1051" fmla="*/ 8144242 w 18982931"/>
              <a:gd name="connsiteY1051" fmla="*/ 1280084 h 4449429"/>
              <a:gd name="connsiteX1052" fmla="*/ 8189518 w 18982931"/>
              <a:gd name="connsiteY1052" fmla="*/ 1115443 h 4449429"/>
              <a:gd name="connsiteX1053" fmla="*/ 8230679 w 18982931"/>
              <a:gd name="connsiteY1053" fmla="*/ 1090746 h 4449429"/>
              <a:gd name="connsiteX1054" fmla="*/ 8477642 w 18982931"/>
              <a:gd name="connsiteY1054" fmla="*/ 1090746 h 4449429"/>
              <a:gd name="connsiteX1055" fmla="*/ 8518799 w 18982931"/>
              <a:gd name="connsiteY1055" fmla="*/ 1111328 h 4449429"/>
              <a:gd name="connsiteX1056" fmla="*/ 8568194 w 18982931"/>
              <a:gd name="connsiteY1056" fmla="*/ 1288315 h 4449429"/>
              <a:gd name="connsiteX1057" fmla="*/ 8572304 w 18982931"/>
              <a:gd name="connsiteY1057" fmla="*/ 2152681 h 4449429"/>
              <a:gd name="connsiteX1058" fmla="*/ 8572304 w 18982931"/>
              <a:gd name="connsiteY1058" fmla="*/ 2222656 h 4449429"/>
              <a:gd name="connsiteX1059" fmla="*/ 8827499 w 18982931"/>
              <a:gd name="connsiteY1059" fmla="*/ 2222656 h 4449429"/>
              <a:gd name="connsiteX1060" fmla="*/ 8827499 w 18982931"/>
              <a:gd name="connsiteY1060" fmla="*/ 2053897 h 4449429"/>
              <a:gd name="connsiteX1061" fmla="*/ 8827499 w 18982931"/>
              <a:gd name="connsiteY1061" fmla="*/ 1996272 h 4449429"/>
              <a:gd name="connsiteX1062" fmla="*/ 8926285 w 18982931"/>
              <a:gd name="connsiteY1062" fmla="*/ 1876910 h 4449429"/>
              <a:gd name="connsiteX1063" fmla="*/ 8926285 w 18982931"/>
              <a:gd name="connsiteY1063" fmla="*/ 1757542 h 4449429"/>
              <a:gd name="connsiteX1064" fmla="*/ 8926285 w 18982931"/>
              <a:gd name="connsiteY1064" fmla="*/ 1527045 h 4449429"/>
              <a:gd name="connsiteX1065" fmla="*/ 8950980 w 18982931"/>
              <a:gd name="connsiteY1065" fmla="*/ 1432378 h 4449429"/>
              <a:gd name="connsiteX1066" fmla="*/ 8950980 w 18982931"/>
              <a:gd name="connsiteY1066" fmla="*/ 1424146 h 4449429"/>
              <a:gd name="connsiteX1067" fmla="*/ 8983911 w 18982931"/>
              <a:gd name="connsiteY1067" fmla="*/ 1107210 h 4449429"/>
              <a:gd name="connsiteX1068" fmla="*/ 8992140 w 18982931"/>
              <a:gd name="connsiteY1068" fmla="*/ 1049586 h 4449429"/>
              <a:gd name="connsiteX1069" fmla="*/ 9012723 w 18982931"/>
              <a:gd name="connsiteY1069" fmla="*/ 1049586 h 4449429"/>
              <a:gd name="connsiteX1070" fmla="*/ 9049767 w 18982931"/>
              <a:gd name="connsiteY1070" fmla="*/ 1325362 h 4449429"/>
              <a:gd name="connsiteX1071" fmla="*/ 9115624 w 18982931"/>
              <a:gd name="connsiteY1071" fmla="*/ 1329476 h 4449429"/>
              <a:gd name="connsiteX1072" fmla="*/ 9165014 w 18982931"/>
              <a:gd name="connsiteY1072" fmla="*/ 1436493 h 4449429"/>
              <a:gd name="connsiteX1073" fmla="*/ 9181479 w 18982931"/>
              <a:gd name="connsiteY1073" fmla="*/ 1494116 h 4449429"/>
              <a:gd name="connsiteX1074" fmla="*/ 9181479 w 18982931"/>
              <a:gd name="connsiteY1074" fmla="*/ 1823399 h 4449429"/>
              <a:gd name="connsiteX1075" fmla="*/ 9181479 w 18982931"/>
              <a:gd name="connsiteY1075" fmla="*/ 1881023 h 4449429"/>
              <a:gd name="connsiteX1076" fmla="*/ 9280267 w 18982931"/>
              <a:gd name="connsiteY1076" fmla="*/ 1881023 h 4449429"/>
              <a:gd name="connsiteX1077" fmla="*/ 9280267 w 18982931"/>
              <a:gd name="connsiteY1077" fmla="*/ 1815166 h 4449429"/>
              <a:gd name="connsiteX1078" fmla="*/ 9280267 w 18982931"/>
              <a:gd name="connsiteY1078" fmla="*/ 304587 h 4449429"/>
              <a:gd name="connsiteX1079" fmla="*/ 9346122 w 18982931"/>
              <a:gd name="connsiteY1079" fmla="*/ 238731 h 4449429"/>
              <a:gd name="connsiteX1080" fmla="*/ 9453137 w 18982931"/>
              <a:gd name="connsiteY1080" fmla="*/ 341628 h 4449429"/>
              <a:gd name="connsiteX1081" fmla="*/ 9453137 w 18982931"/>
              <a:gd name="connsiteY1081" fmla="*/ 1815166 h 4449429"/>
              <a:gd name="connsiteX1082" fmla="*/ 9453137 w 18982931"/>
              <a:gd name="connsiteY1082" fmla="*/ 1876910 h 4449429"/>
              <a:gd name="connsiteX1083" fmla="*/ 9551919 w 18982931"/>
              <a:gd name="connsiteY1083" fmla="*/ 1876910 h 4449429"/>
              <a:gd name="connsiteX1084" fmla="*/ 9551919 w 18982931"/>
              <a:gd name="connsiteY1084" fmla="*/ 1724614 h 4449429"/>
              <a:gd name="connsiteX1085" fmla="*/ 9551919 w 18982931"/>
              <a:gd name="connsiteY1085" fmla="*/ 1481771 h 4449429"/>
              <a:gd name="connsiteX1086" fmla="*/ 9597198 w 18982931"/>
              <a:gd name="connsiteY1086" fmla="*/ 1374754 h 4449429"/>
              <a:gd name="connsiteX1087" fmla="*/ 9613662 w 18982931"/>
              <a:gd name="connsiteY1087" fmla="*/ 1325362 h 4449429"/>
              <a:gd name="connsiteX1088" fmla="*/ 9683632 w 18982931"/>
              <a:gd name="connsiteY1088" fmla="*/ 1325362 h 4449429"/>
              <a:gd name="connsiteX1089" fmla="*/ 9683632 w 18982931"/>
              <a:gd name="connsiteY1089" fmla="*/ 1522931 h 4449429"/>
              <a:gd name="connsiteX1090" fmla="*/ 9819464 w 18982931"/>
              <a:gd name="connsiteY1090" fmla="*/ 1522931 h 4449429"/>
              <a:gd name="connsiteX1091" fmla="*/ 9819464 w 18982931"/>
              <a:gd name="connsiteY1091" fmla="*/ 1720501 h 4449429"/>
              <a:gd name="connsiteX1092" fmla="*/ 9819464 w 18982931"/>
              <a:gd name="connsiteY1092" fmla="*/ 1835749 h 4449429"/>
              <a:gd name="connsiteX1093" fmla="*/ 9868856 w 18982931"/>
              <a:gd name="connsiteY1093" fmla="*/ 1885142 h 4449429"/>
              <a:gd name="connsiteX1094" fmla="*/ 9922361 w 18982931"/>
              <a:gd name="connsiteY1094" fmla="*/ 1938648 h 4449429"/>
              <a:gd name="connsiteX1095" fmla="*/ 9922361 w 18982931"/>
              <a:gd name="connsiteY1095" fmla="*/ 2226770 h 4449429"/>
              <a:gd name="connsiteX1096" fmla="*/ 10189906 w 18982931"/>
              <a:gd name="connsiteY1096" fmla="*/ 2226770 h 4449429"/>
              <a:gd name="connsiteX1097" fmla="*/ 10189906 w 18982931"/>
              <a:gd name="connsiteY1097" fmla="*/ 1864559 h 4449429"/>
              <a:gd name="connsiteX1098" fmla="*/ 10251644 w 18982931"/>
              <a:gd name="connsiteY1098" fmla="*/ 1852213 h 4449429"/>
              <a:gd name="connsiteX1099" fmla="*/ 10251644 w 18982931"/>
              <a:gd name="connsiteY1099" fmla="*/ 1465306 h 4449429"/>
              <a:gd name="connsiteX1100" fmla="*/ 10198137 w 18982931"/>
              <a:gd name="connsiteY1100" fmla="*/ 1461188 h 4449429"/>
              <a:gd name="connsiteX1101" fmla="*/ 10198137 w 18982931"/>
              <a:gd name="connsiteY1101" fmla="*/ 1317129 h 4449429"/>
              <a:gd name="connsiteX1102" fmla="*/ 10572694 w 18982931"/>
              <a:gd name="connsiteY1102" fmla="*/ 1317129 h 4449429"/>
              <a:gd name="connsiteX1103" fmla="*/ 10572694 w 18982931"/>
              <a:gd name="connsiteY1103" fmla="*/ 2140336 h 4449429"/>
              <a:gd name="connsiteX1104" fmla="*/ 10642669 w 18982931"/>
              <a:gd name="connsiteY1104" fmla="*/ 2144449 h 4449429"/>
              <a:gd name="connsiteX1105" fmla="*/ 10642669 w 18982931"/>
              <a:gd name="connsiteY1105" fmla="*/ 2477849 h 4449429"/>
              <a:gd name="connsiteX1106" fmla="*/ 10885512 w 18982931"/>
              <a:gd name="connsiteY1106" fmla="*/ 2477849 h 4449429"/>
              <a:gd name="connsiteX1107" fmla="*/ 10885512 w 18982931"/>
              <a:gd name="connsiteY1107" fmla="*/ 2292626 h 4449429"/>
              <a:gd name="connsiteX1108" fmla="*/ 10959601 w 18982931"/>
              <a:gd name="connsiteY1108" fmla="*/ 2292626 h 4449429"/>
              <a:gd name="connsiteX1109" fmla="*/ 10959601 w 18982931"/>
              <a:gd name="connsiteY1109" fmla="*/ 2477849 h 4449429"/>
              <a:gd name="connsiteX1110" fmla="*/ 11066618 w 18982931"/>
              <a:gd name="connsiteY1110" fmla="*/ 2477849 h 4449429"/>
              <a:gd name="connsiteX1111" fmla="*/ 11107778 w 18982931"/>
              <a:gd name="connsiteY1111" fmla="*/ 2284395 h 4449429"/>
              <a:gd name="connsiteX1112" fmla="*/ 11136593 w 18982931"/>
              <a:gd name="connsiteY1112" fmla="*/ 2053897 h 4449429"/>
              <a:gd name="connsiteX1113" fmla="*/ 11136593 w 18982931"/>
              <a:gd name="connsiteY1113" fmla="*/ 1061936 h 4449429"/>
              <a:gd name="connsiteX1114" fmla="*/ 11148938 w 18982931"/>
              <a:gd name="connsiteY1114" fmla="*/ 938454 h 4449429"/>
              <a:gd name="connsiteX1115" fmla="*/ 11161288 w 18982931"/>
              <a:gd name="connsiteY1115" fmla="*/ 938454 h 4449429"/>
              <a:gd name="connsiteX1116" fmla="*/ 11177753 w 18982931"/>
              <a:gd name="connsiteY1116" fmla="*/ 983729 h 4449429"/>
              <a:gd name="connsiteX1117" fmla="*/ 11231258 w 18982931"/>
              <a:gd name="connsiteY1117" fmla="*/ 572126 h 4449429"/>
              <a:gd name="connsiteX1118" fmla="*/ 11243610 w 18982931"/>
              <a:gd name="connsiteY1118" fmla="*/ 572126 h 4449429"/>
              <a:gd name="connsiteX1119" fmla="*/ 11284770 w 18982931"/>
              <a:gd name="connsiteY1119" fmla="*/ 946687 h 4449429"/>
              <a:gd name="connsiteX1120" fmla="*/ 11325929 w 18982931"/>
              <a:gd name="connsiteY1120" fmla="*/ 934337 h 4449429"/>
              <a:gd name="connsiteX1121" fmla="*/ 11342394 w 18982931"/>
              <a:gd name="connsiteY1121" fmla="*/ 1061936 h 4449429"/>
              <a:gd name="connsiteX1122" fmla="*/ 11342394 w 18982931"/>
              <a:gd name="connsiteY1122" fmla="*/ 1300666 h 4449429"/>
              <a:gd name="connsiteX1123" fmla="*/ 11358857 w 18982931"/>
              <a:gd name="connsiteY1123" fmla="*/ 2132104 h 4449429"/>
              <a:gd name="connsiteX1124" fmla="*/ 11362976 w 18982931"/>
              <a:gd name="connsiteY1124" fmla="*/ 2165031 h 4449429"/>
              <a:gd name="connsiteX1125" fmla="*/ 11453524 w 18982931"/>
              <a:gd name="connsiteY1125" fmla="*/ 2165031 h 4449429"/>
              <a:gd name="connsiteX1126" fmla="*/ 11457643 w 18982931"/>
              <a:gd name="connsiteY1126" fmla="*/ 2082711 h 4449429"/>
              <a:gd name="connsiteX1127" fmla="*/ 11535845 w 18982931"/>
              <a:gd name="connsiteY1127" fmla="*/ 2078592 h 4449429"/>
              <a:gd name="connsiteX1128" fmla="*/ 11535845 w 18982931"/>
              <a:gd name="connsiteY1128" fmla="*/ 2004505 h 4449429"/>
              <a:gd name="connsiteX1129" fmla="*/ 11548195 w 18982931"/>
              <a:gd name="connsiteY1129" fmla="*/ 1736964 h 4449429"/>
              <a:gd name="connsiteX1130" fmla="*/ 11609938 w 18982931"/>
              <a:gd name="connsiteY1130" fmla="*/ 1609365 h 4449429"/>
              <a:gd name="connsiteX1131" fmla="*/ 11688140 w 18982931"/>
              <a:gd name="connsiteY1131" fmla="*/ 1765774 h 4449429"/>
              <a:gd name="connsiteX1132" fmla="*/ 11688140 w 18982931"/>
              <a:gd name="connsiteY1132" fmla="*/ 2082711 h 4449429"/>
              <a:gd name="connsiteX1133" fmla="*/ 11910406 w 18982931"/>
              <a:gd name="connsiteY1133" fmla="*/ 2148567 h 4449429"/>
              <a:gd name="connsiteX1134" fmla="*/ 11988608 w 18982931"/>
              <a:gd name="connsiteY1134" fmla="*/ 2119754 h 4449429"/>
              <a:gd name="connsiteX1135" fmla="*/ 11991181 w 18982931"/>
              <a:gd name="connsiteY1135" fmla="*/ 2153197 h 4449429"/>
              <a:gd name="connsiteX1136" fmla="*/ 11993908 w 18982931"/>
              <a:gd name="connsiteY1136" fmla="*/ 2158900 h 4449429"/>
              <a:gd name="connsiteX1137" fmla="*/ 11993908 w 18982931"/>
              <a:gd name="connsiteY1137" fmla="*/ 2156799 h 4449429"/>
              <a:gd name="connsiteX1138" fmla="*/ 11998023 w 18982931"/>
              <a:gd name="connsiteY1138" fmla="*/ 2115639 h 4449429"/>
              <a:gd name="connsiteX1139" fmla="*/ 12010373 w 18982931"/>
              <a:gd name="connsiteY1139" fmla="*/ 2115639 h 4449429"/>
              <a:gd name="connsiteX1140" fmla="*/ 12014490 w 18982931"/>
              <a:gd name="connsiteY1140" fmla="*/ 2185614 h 4449429"/>
              <a:gd name="connsiteX1141" fmla="*/ 12055650 w 18982931"/>
              <a:gd name="connsiteY1141" fmla="*/ 2259703 h 4449429"/>
              <a:gd name="connsiteX1142" fmla="*/ 12109157 w 18982931"/>
              <a:gd name="connsiteY1142" fmla="*/ 2267933 h 4449429"/>
              <a:gd name="connsiteX1143" fmla="*/ 12137972 w 18982931"/>
              <a:gd name="connsiteY1143" fmla="*/ 2580753 h 4449429"/>
              <a:gd name="connsiteX1144" fmla="*/ 12150317 w 18982931"/>
              <a:gd name="connsiteY1144" fmla="*/ 2580753 h 4449429"/>
              <a:gd name="connsiteX1145" fmla="*/ 12179132 w 18982931"/>
              <a:gd name="connsiteY1145" fmla="*/ 2411992 h 4449429"/>
              <a:gd name="connsiteX1146" fmla="*/ 12207942 w 18982931"/>
              <a:gd name="connsiteY1146" fmla="*/ 2160917 h 4449429"/>
              <a:gd name="connsiteX1147" fmla="*/ 12216174 w 18982931"/>
              <a:gd name="connsiteY1147" fmla="*/ 2152686 h 4449429"/>
              <a:gd name="connsiteX1148" fmla="*/ 12331423 w 18982931"/>
              <a:gd name="connsiteY1148" fmla="*/ 2152686 h 4449429"/>
              <a:gd name="connsiteX1149" fmla="*/ 12331423 w 18982931"/>
              <a:gd name="connsiteY1149" fmla="*/ 2317327 h 4449429"/>
              <a:gd name="connsiteX1150" fmla="*/ 12496064 w 18982931"/>
              <a:gd name="connsiteY1150" fmla="*/ 2313208 h 4449429"/>
              <a:gd name="connsiteX1151" fmla="*/ 12557802 w 18982931"/>
              <a:gd name="connsiteY1151" fmla="*/ 2210310 h 4449429"/>
              <a:gd name="connsiteX1152" fmla="*/ 12566034 w 18982931"/>
              <a:gd name="connsiteY1152" fmla="*/ 2206191 h 4449429"/>
              <a:gd name="connsiteX1153" fmla="*/ 12598962 w 18982931"/>
              <a:gd name="connsiteY1153" fmla="*/ 2267933 h 4449429"/>
              <a:gd name="connsiteX1154" fmla="*/ 12607194 w 18982931"/>
              <a:gd name="connsiteY1154" fmla="*/ 2263816 h 4449429"/>
              <a:gd name="connsiteX1155" fmla="*/ 12607194 w 18982931"/>
              <a:gd name="connsiteY1155" fmla="*/ 1461193 h 4449429"/>
              <a:gd name="connsiteX1156" fmla="*/ 12677169 w 18982931"/>
              <a:gd name="connsiteY1156" fmla="*/ 1230695 h 4449429"/>
              <a:gd name="connsiteX1157" fmla="*/ 12920017 w 18982931"/>
              <a:gd name="connsiteY1157" fmla="*/ 1230695 h 4449429"/>
              <a:gd name="connsiteX1158" fmla="*/ 12948827 w 18982931"/>
              <a:gd name="connsiteY1158" fmla="*/ 1490003 h 4449429"/>
              <a:gd name="connsiteX1159" fmla="*/ 12948827 w 18982931"/>
              <a:gd name="connsiteY1159" fmla="*/ 1909838 h 4449429"/>
              <a:gd name="connsiteX1160" fmla="*/ 12948827 w 18982931"/>
              <a:gd name="connsiteY1160" fmla="*/ 1975695 h 4449429"/>
              <a:gd name="connsiteX1161" fmla="*/ 12969405 w 18982931"/>
              <a:gd name="connsiteY1161" fmla="*/ 1979812 h 4449429"/>
              <a:gd name="connsiteX1162" fmla="*/ 12989987 w 18982931"/>
              <a:gd name="connsiteY1162" fmla="*/ 1913955 h 4449429"/>
              <a:gd name="connsiteX1163" fmla="*/ 12989987 w 18982931"/>
              <a:gd name="connsiteY1163" fmla="*/ 1469425 h 4449429"/>
              <a:gd name="connsiteX1164" fmla="*/ 13064076 w 18982931"/>
              <a:gd name="connsiteY1164" fmla="*/ 1395336 h 4449429"/>
              <a:gd name="connsiteX1165" fmla="*/ 13146396 w 18982931"/>
              <a:gd name="connsiteY1165" fmla="*/ 1395336 h 4449429"/>
              <a:gd name="connsiteX1166" fmla="*/ 13146396 w 18982931"/>
              <a:gd name="connsiteY1166" fmla="*/ 1111328 h 4449429"/>
              <a:gd name="connsiteX1167" fmla="*/ 13216366 w 18982931"/>
              <a:gd name="connsiteY1167" fmla="*/ 1103096 h 4449429"/>
              <a:gd name="connsiteX1168" fmla="*/ 13228716 w 18982931"/>
              <a:gd name="connsiteY1168" fmla="*/ 1041358 h 4449429"/>
              <a:gd name="connsiteX1169" fmla="*/ 13368662 w 18982931"/>
              <a:gd name="connsiteY1169" fmla="*/ 1041358 h 4449429"/>
              <a:gd name="connsiteX1170" fmla="*/ 13368662 w 18982931"/>
              <a:gd name="connsiteY1170" fmla="*/ 687379 h 4449429"/>
              <a:gd name="connsiteX1171" fmla="*/ 13483911 w 18982931"/>
              <a:gd name="connsiteY1171" fmla="*/ 687379 h 4449429"/>
              <a:gd name="connsiteX1172" fmla="*/ 13483911 w 18982931"/>
              <a:gd name="connsiteY1172" fmla="*/ 617404 h 4449429"/>
              <a:gd name="connsiteX1173" fmla="*/ 13483911 w 18982931"/>
              <a:gd name="connsiteY1173" fmla="*/ 131714 h 4449429"/>
              <a:gd name="connsiteX1174" fmla="*/ 13541534 w 18982931"/>
              <a:gd name="connsiteY1174" fmla="*/ 74089 h 4449429"/>
              <a:gd name="connsiteX1175" fmla="*/ 13685593 w 18982931"/>
              <a:gd name="connsiteY1175" fmla="*/ 74089 h 4449429"/>
              <a:gd name="connsiteX1176" fmla="*/ 13730872 w 18982931"/>
              <a:gd name="connsiteY1176" fmla="*/ 49392 h 4449429"/>
              <a:gd name="connsiteX1177" fmla="*/ 13739104 w 18982931"/>
              <a:gd name="connsiteY1177"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75751 w 18982931"/>
              <a:gd name="connsiteY868" fmla="*/ 1588787 h 4449429"/>
              <a:gd name="connsiteX869" fmla="*/ 1486884 w 18982931"/>
              <a:gd name="connsiteY869" fmla="*/ 1588787 h 4449429"/>
              <a:gd name="connsiteX870" fmla="*/ 1507466 w 18982931"/>
              <a:gd name="connsiteY870" fmla="*/ 2337905 h 4449429"/>
              <a:gd name="connsiteX871" fmla="*/ 1523929 w 18982931"/>
              <a:gd name="connsiteY871" fmla="*/ 2337905 h 4449429"/>
              <a:gd name="connsiteX872" fmla="*/ 1523929 w 18982931"/>
              <a:gd name="connsiteY872" fmla="*/ 2169146 h 4449429"/>
              <a:gd name="connsiteX873" fmla="*/ 1692685 w 18982931"/>
              <a:gd name="connsiteY873" fmla="*/ 2169146 h 4449429"/>
              <a:gd name="connsiteX874" fmla="*/ 1692685 w 18982931"/>
              <a:gd name="connsiteY874" fmla="*/ 2020968 h 4449429"/>
              <a:gd name="connsiteX875" fmla="*/ 1766772 w 18982931"/>
              <a:gd name="connsiteY875" fmla="*/ 1922183 h 4449429"/>
              <a:gd name="connsiteX876" fmla="*/ 1766772 w 18982931"/>
              <a:gd name="connsiteY876" fmla="*/ 1757542 h 4449429"/>
              <a:gd name="connsiteX877" fmla="*/ 1849095 w 18982931"/>
              <a:gd name="connsiteY877" fmla="*/ 1757542 h 4449429"/>
              <a:gd name="connsiteX878" fmla="*/ 1849095 w 18982931"/>
              <a:gd name="connsiteY878" fmla="*/ 2156799 h 4449429"/>
              <a:gd name="connsiteX879" fmla="*/ 1919070 w 18982931"/>
              <a:gd name="connsiteY879" fmla="*/ 2156799 h 4449429"/>
              <a:gd name="connsiteX880" fmla="*/ 1919070 w 18982931"/>
              <a:gd name="connsiteY880" fmla="*/ 1864559 h 4449429"/>
              <a:gd name="connsiteX881" fmla="*/ 1919070 w 18982931"/>
              <a:gd name="connsiteY881" fmla="*/ 695608 h 4449429"/>
              <a:gd name="connsiteX882" fmla="*/ 2005504 w 18982931"/>
              <a:gd name="connsiteY882" fmla="*/ 609173 h 4449429"/>
              <a:gd name="connsiteX883" fmla="*/ 2026085 w 18982931"/>
              <a:gd name="connsiteY883" fmla="*/ 605054 h 4449429"/>
              <a:gd name="connsiteX884" fmla="*/ 2100174 w 18982931"/>
              <a:gd name="connsiteY884" fmla="*/ 448645 h 4449429"/>
              <a:gd name="connsiteX885" fmla="*/ 2137215 w 18982931"/>
              <a:gd name="connsiteY885" fmla="*/ 407485 h 4449429"/>
              <a:gd name="connsiteX886" fmla="*/ 2194840 w 18982931"/>
              <a:gd name="connsiteY886" fmla="*/ 337515 h 4449429"/>
              <a:gd name="connsiteX887" fmla="*/ 2198958 w 18982931"/>
              <a:gd name="connsiteY887" fmla="*/ 292236 h 4449429"/>
              <a:gd name="connsiteX888" fmla="*/ 2240121 w 18982931"/>
              <a:gd name="connsiteY888" fmla="*/ 358093 h 4449429"/>
              <a:gd name="connsiteX889" fmla="*/ 2273047 w 18982931"/>
              <a:gd name="connsiteY889" fmla="*/ 444532 h 4449429"/>
              <a:gd name="connsiteX890" fmla="*/ 2330670 w 18982931"/>
              <a:gd name="connsiteY890" fmla="*/ 563894 h 4449429"/>
              <a:gd name="connsiteX891" fmla="*/ 2351248 w 18982931"/>
              <a:gd name="connsiteY891" fmla="*/ 613286 h 4449429"/>
              <a:gd name="connsiteX892" fmla="*/ 2429455 w 18982931"/>
              <a:gd name="connsiteY892" fmla="*/ 675029 h 4449429"/>
              <a:gd name="connsiteX893" fmla="*/ 2470614 w 18982931"/>
              <a:gd name="connsiteY893" fmla="*/ 757350 h 4449429"/>
              <a:gd name="connsiteX894" fmla="*/ 2470614 w 18982931"/>
              <a:gd name="connsiteY894" fmla="*/ 1086631 h 4449429"/>
              <a:gd name="connsiteX895" fmla="*/ 2470614 w 18982931"/>
              <a:gd name="connsiteY895" fmla="*/ 2008622 h 4449429"/>
              <a:gd name="connsiteX896" fmla="*/ 2487080 w 18982931"/>
              <a:gd name="connsiteY896" fmla="*/ 2053897 h 4449429"/>
              <a:gd name="connsiteX897" fmla="*/ 2499426 w 18982931"/>
              <a:gd name="connsiteY897" fmla="*/ 1897488 h 4449429"/>
              <a:gd name="connsiteX898" fmla="*/ 2602322 w 18982931"/>
              <a:gd name="connsiteY898" fmla="*/ 1798703 h 4449429"/>
              <a:gd name="connsiteX899" fmla="*/ 2836935 w 18982931"/>
              <a:gd name="connsiteY899" fmla="*/ 1798703 h 4449429"/>
              <a:gd name="connsiteX900" fmla="*/ 2836935 w 18982931"/>
              <a:gd name="connsiteY900" fmla="*/ 1860446 h 4449429"/>
              <a:gd name="connsiteX901" fmla="*/ 2836935 w 18982931"/>
              <a:gd name="connsiteY901" fmla="*/ 2263816 h 4449429"/>
              <a:gd name="connsiteX902" fmla="*/ 2845169 w 18982931"/>
              <a:gd name="connsiteY902" fmla="*/ 2304976 h 4449429"/>
              <a:gd name="connsiteX903" fmla="*/ 2861629 w 18982931"/>
              <a:gd name="connsiteY903" fmla="*/ 2300858 h 4449429"/>
              <a:gd name="connsiteX904" fmla="*/ 2861629 w 18982931"/>
              <a:gd name="connsiteY904" fmla="*/ 2247351 h 4449429"/>
              <a:gd name="connsiteX905" fmla="*/ 2869861 w 18982931"/>
              <a:gd name="connsiteY905" fmla="*/ 1996272 h 4449429"/>
              <a:gd name="connsiteX906" fmla="*/ 2923374 w 18982931"/>
              <a:gd name="connsiteY906" fmla="*/ 1967462 h 4449429"/>
              <a:gd name="connsiteX907" fmla="*/ 2939836 w 18982931"/>
              <a:gd name="connsiteY907" fmla="*/ 2300858 h 4449429"/>
              <a:gd name="connsiteX908" fmla="*/ 2956300 w 18982931"/>
              <a:gd name="connsiteY908" fmla="*/ 2300858 h 4449429"/>
              <a:gd name="connsiteX909" fmla="*/ 2989230 w 18982931"/>
              <a:gd name="connsiteY909" fmla="*/ 2111521 h 4449429"/>
              <a:gd name="connsiteX910" fmla="*/ 3018038 w 18982931"/>
              <a:gd name="connsiteY910" fmla="*/ 2058015 h 4449429"/>
              <a:gd name="connsiteX911" fmla="*/ 3034502 w 18982931"/>
              <a:gd name="connsiteY911" fmla="*/ 2123871 h 4449429"/>
              <a:gd name="connsiteX912" fmla="*/ 3038620 w 18982931"/>
              <a:gd name="connsiteY912" fmla="*/ 2132104 h 4449429"/>
              <a:gd name="connsiteX913" fmla="*/ 3088018 w 18982931"/>
              <a:gd name="connsiteY913" fmla="*/ 2140336 h 4449429"/>
              <a:gd name="connsiteX914" fmla="*/ 3095320 w 18982931"/>
              <a:gd name="connsiteY914" fmla="*/ 2275334 h 4449429"/>
              <a:gd name="connsiteX915" fmla="*/ 3162101 w 18982931"/>
              <a:gd name="connsiteY915" fmla="*/ 2275334 h 4449429"/>
              <a:gd name="connsiteX916" fmla="*/ 3162101 w 18982931"/>
              <a:gd name="connsiteY916" fmla="*/ 1580555 h 4449429"/>
              <a:gd name="connsiteX917" fmla="*/ 3162101 w 18982931"/>
              <a:gd name="connsiteY917" fmla="*/ 1531163 h 4449429"/>
              <a:gd name="connsiteX918" fmla="*/ 3199146 w 18982931"/>
              <a:gd name="connsiteY918" fmla="*/ 1498235 h 4449429"/>
              <a:gd name="connsiteX919" fmla="*/ 3281469 w 18982931"/>
              <a:gd name="connsiteY919" fmla="*/ 1498235 h 4449429"/>
              <a:gd name="connsiteX920" fmla="*/ 3281469 w 18982931"/>
              <a:gd name="connsiteY920" fmla="*/ 1325362 h 4449429"/>
              <a:gd name="connsiteX921" fmla="*/ 3343207 w 18982931"/>
              <a:gd name="connsiteY921" fmla="*/ 1263619 h 4449429"/>
              <a:gd name="connsiteX922" fmla="*/ 3544891 w 18982931"/>
              <a:gd name="connsiteY922" fmla="*/ 1263619 h 4449429"/>
              <a:gd name="connsiteX923" fmla="*/ 3544891 w 18982931"/>
              <a:gd name="connsiteY923" fmla="*/ 712071 h 4449429"/>
              <a:gd name="connsiteX924" fmla="*/ 3561357 w 18982931"/>
              <a:gd name="connsiteY924" fmla="*/ 555662 h 4449429"/>
              <a:gd name="connsiteX925" fmla="*/ 3606633 w 18982931"/>
              <a:gd name="connsiteY925" fmla="*/ 316933 h 4449429"/>
              <a:gd name="connsiteX926" fmla="*/ 3614865 w 18982931"/>
              <a:gd name="connsiteY926" fmla="*/ 279891 h 4449429"/>
              <a:gd name="connsiteX927" fmla="*/ 3676603 w 18982931"/>
              <a:gd name="connsiteY927" fmla="*/ 341628 h 4449429"/>
              <a:gd name="connsiteX928" fmla="*/ 3684835 w 18982931"/>
              <a:gd name="connsiteY928" fmla="*/ 386907 h 4449429"/>
              <a:gd name="connsiteX929" fmla="*/ 3742460 w 18982931"/>
              <a:gd name="connsiteY929" fmla="*/ 481574 h 4449429"/>
              <a:gd name="connsiteX930" fmla="*/ 3763042 w 18982931"/>
              <a:gd name="connsiteY930" fmla="*/ 703838 h 4449429"/>
              <a:gd name="connsiteX931" fmla="*/ 3763042 w 18982931"/>
              <a:gd name="connsiteY931" fmla="*/ 1144256 h 4449429"/>
              <a:gd name="connsiteX932" fmla="*/ 3771275 w 18982931"/>
              <a:gd name="connsiteY932" fmla="*/ 1181298 h 4449429"/>
              <a:gd name="connsiteX933" fmla="*/ 3775390 w 18982931"/>
              <a:gd name="connsiteY933" fmla="*/ 1115443 h 4449429"/>
              <a:gd name="connsiteX934" fmla="*/ 3923568 w 18982931"/>
              <a:gd name="connsiteY934" fmla="*/ 996079 h 4449429"/>
              <a:gd name="connsiteX935" fmla="*/ 3940029 w 18982931"/>
              <a:gd name="connsiteY935" fmla="*/ 1020776 h 4449429"/>
              <a:gd name="connsiteX936" fmla="*/ 3960611 w 18982931"/>
              <a:gd name="connsiteY936" fmla="*/ 1321244 h 4449429"/>
              <a:gd name="connsiteX937" fmla="*/ 3960611 w 18982931"/>
              <a:gd name="connsiteY937" fmla="*/ 1584670 h 4449429"/>
              <a:gd name="connsiteX938" fmla="*/ 3977076 w 18982931"/>
              <a:gd name="connsiteY938" fmla="*/ 1625830 h 4449429"/>
              <a:gd name="connsiteX939" fmla="*/ 4010007 w 18982931"/>
              <a:gd name="connsiteY939" fmla="*/ 1666990 h 4449429"/>
              <a:gd name="connsiteX940" fmla="*/ 4055279 w 18982931"/>
              <a:gd name="connsiteY940" fmla="*/ 1819286 h 4449429"/>
              <a:gd name="connsiteX941" fmla="*/ 4104670 w 18982931"/>
              <a:gd name="connsiteY941" fmla="*/ 1819286 h 4449429"/>
              <a:gd name="connsiteX942" fmla="*/ 4108788 w 18982931"/>
              <a:gd name="connsiteY942" fmla="*/ 1741079 h 4449429"/>
              <a:gd name="connsiteX943" fmla="*/ 4211689 w 18982931"/>
              <a:gd name="connsiteY943" fmla="*/ 1741079 h 4449429"/>
              <a:gd name="connsiteX944" fmla="*/ 4252847 w 18982931"/>
              <a:gd name="connsiteY944" fmla="*/ 1559973 h 4449429"/>
              <a:gd name="connsiteX945" fmla="*/ 4265197 w 18982931"/>
              <a:gd name="connsiteY945" fmla="*/ 1559973 h 4449429"/>
              <a:gd name="connsiteX946" fmla="*/ 4277546 w 18982931"/>
              <a:gd name="connsiteY946" fmla="*/ 1592900 h 4449429"/>
              <a:gd name="connsiteX947" fmla="*/ 4302239 w 18982931"/>
              <a:gd name="connsiteY947" fmla="*/ 1708150 h 4449429"/>
              <a:gd name="connsiteX948" fmla="*/ 4368100 w 18982931"/>
              <a:gd name="connsiteY948" fmla="*/ 1741079 h 4449429"/>
              <a:gd name="connsiteX949" fmla="*/ 4363984 w 18982931"/>
              <a:gd name="connsiteY949" fmla="*/ 1634062 h 4449429"/>
              <a:gd name="connsiteX950" fmla="*/ 4372218 w 18982931"/>
              <a:gd name="connsiteY950" fmla="*/ 839670 h 4449429"/>
              <a:gd name="connsiteX951" fmla="*/ 4442184 w 18982931"/>
              <a:gd name="connsiteY951" fmla="*/ 279891 h 4449429"/>
              <a:gd name="connsiteX952" fmla="*/ 4479230 w 18982931"/>
              <a:gd name="connsiteY952" fmla="*/ 234611 h 4449429"/>
              <a:gd name="connsiteX953" fmla="*/ 4520394 w 18982931"/>
              <a:gd name="connsiteY953" fmla="*/ 284004 h 4449429"/>
              <a:gd name="connsiteX954" fmla="*/ 4549200 w 18982931"/>
              <a:gd name="connsiteY954" fmla="*/ 440413 h 4449429"/>
              <a:gd name="connsiteX955" fmla="*/ 4680914 w 18982931"/>
              <a:gd name="connsiteY955" fmla="*/ 395140 h 4449429"/>
              <a:gd name="connsiteX956" fmla="*/ 4759121 w 18982931"/>
              <a:gd name="connsiteY956" fmla="*/ 460995 h 4449429"/>
              <a:gd name="connsiteX957" fmla="*/ 4771466 w 18982931"/>
              <a:gd name="connsiteY957" fmla="*/ 493924 h 4449429"/>
              <a:gd name="connsiteX958" fmla="*/ 4888657 w 18982931"/>
              <a:gd name="connsiteY958" fmla="*/ 747622 h 4449429"/>
              <a:gd name="connsiteX959" fmla="*/ 4888893 w 18982931"/>
              <a:gd name="connsiteY959" fmla="*/ 807315 h 4449429"/>
              <a:gd name="connsiteX960" fmla="*/ 4856617 w 18982931"/>
              <a:gd name="connsiteY960" fmla="*/ 807315 h 4449429"/>
              <a:gd name="connsiteX961" fmla="*/ 4856617 w 18982931"/>
              <a:gd name="connsiteY961" fmla="*/ 944475 h 4449429"/>
              <a:gd name="connsiteX962" fmla="*/ 4888332 w 18982931"/>
              <a:gd name="connsiteY962" fmla="*/ 944475 h 4449429"/>
              <a:gd name="connsiteX963" fmla="*/ 4888325 w 18982931"/>
              <a:gd name="connsiteY963" fmla="*/ 945600 h 4449429"/>
              <a:gd name="connsiteX964" fmla="*/ 4890835 w 18982931"/>
              <a:gd name="connsiteY964" fmla="*/ 1609365 h 4449429"/>
              <a:gd name="connsiteX965" fmla="*/ 4952574 w 18982931"/>
              <a:gd name="connsiteY965" fmla="*/ 1617597 h 4449429"/>
              <a:gd name="connsiteX966" fmla="*/ 4952574 w 18982931"/>
              <a:gd name="connsiteY966" fmla="*/ 1868678 h 4449429"/>
              <a:gd name="connsiteX967" fmla="*/ 4956691 w 18982931"/>
              <a:gd name="connsiteY967" fmla="*/ 1905720 h 4449429"/>
              <a:gd name="connsiteX968" fmla="*/ 4981387 w 18982931"/>
              <a:gd name="connsiteY968" fmla="*/ 1967462 h 4449429"/>
              <a:gd name="connsiteX969" fmla="*/ 4981387 w 18982931"/>
              <a:gd name="connsiteY969" fmla="*/ 2058015 h 4449429"/>
              <a:gd name="connsiteX970" fmla="*/ 5001966 w 18982931"/>
              <a:gd name="connsiteY970" fmla="*/ 2086824 h 4449429"/>
              <a:gd name="connsiteX971" fmla="*/ 5018429 w 18982931"/>
              <a:gd name="connsiteY971" fmla="*/ 2078592 h 4449429"/>
              <a:gd name="connsiteX972" fmla="*/ 5018429 w 18982931"/>
              <a:gd name="connsiteY972" fmla="*/ 1881023 h 4449429"/>
              <a:gd name="connsiteX973" fmla="*/ 5018429 w 18982931"/>
              <a:gd name="connsiteY973" fmla="*/ 1366522 h 4449429"/>
              <a:gd name="connsiteX974" fmla="*/ 5034894 w 18982931"/>
              <a:gd name="connsiteY974" fmla="*/ 864367 h 4449429"/>
              <a:gd name="connsiteX975" fmla="*/ 5067821 w 18982931"/>
              <a:gd name="connsiteY975" fmla="*/ 197569 h 4449429"/>
              <a:gd name="connsiteX976" fmla="*/ 5080173 w 18982931"/>
              <a:gd name="connsiteY976" fmla="*/ 102899 h 4449429"/>
              <a:gd name="connsiteX977" fmla="*/ 5216000 w 18982931"/>
              <a:gd name="connsiteY977" fmla="*/ 37042 h 4449429"/>
              <a:gd name="connsiteX978" fmla="*/ 5248927 w 18982931"/>
              <a:gd name="connsiteY978" fmla="*/ 69972 h 4449429"/>
              <a:gd name="connsiteX979" fmla="*/ 5372409 w 18982931"/>
              <a:gd name="connsiteY979" fmla="*/ 69972 h 4449429"/>
              <a:gd name="connsiteX980" fmla="*/ 5434151 w 18982931"/>
              <a:gd name="connsiteY980" fmla="*/ 131714 h 4449429"/>
              <a:gd name="connsiteX981" fmla="*/ 5434151 w 18982931"/>
              <a:gd name="connsiteY981" fmla="*/ 382788 h 4449429"/>
              <a:gd name="connsiteX982" fmla="*/ 5434151 w 18982931"/>
              <a:gd name="connsiteY982" fmla="*/ 683261 h 4449429"/>
              <a:gd name="connsiteX983" fmla="*/ 5545282 w 18982931"/>
              <a:gd name="connsiteY983" fmla="*/ 687375 h 4449429"/>
              <a:gd name="connsiteX984" fmla="*/ 5545282 w 18982931"/>
              <a:gd name="connsiteY984" fmla="*/ 1045471 h 4449429"/>
              <a:gd name="connsiteX985" fmla="*/ 5676994 w 18982931"/>
              <a:gd name="connsiteY985" fmla="*/ 1045471 h 4449429"/>
              <a:gd name="connsiteX986" fmla="*/ 5685227 w 18982931"/>
              <a:gd name="connsiteY986" fmla="*/ 1103096 h 4449429"/>
              <a:gd name="connsiteX987" fmla="*/ 5759314 w 18982931"/>
              <a:gd name="connsiteY987" fmla="*/ 1193648 h 4449429"/>
              <a:gd name="connsiteX988" fmla="*/ 5759314 w 18982931"/>
              <a:gd name="connsiteY988" fmla="*/ 1395331 h 4449429"/>
              <a:gd name="connsiteX989" fmla="*/ 5825171 w 18982931"/>
              <a:gd name="connsiteY989" fmla="*/ 1395331 h 4449429"/>
              <a:gd name="connsiteX990" fmla="*/ 5903378 w 18982931"/>
              <a:gd name="connsiteY990" fmla="*/ 1477653 h 4449429"/>
              <a:gd name="connsiteX991" fmla="*/ 5903378 w 18982931"/>
              <a:gd name="connsiteY991" fmla="*/ 1918070 h 4449429"/>
              <a:gd name="connsiteX992" fmla="*/ 5936306 w 18982931"/>
              <a:gd name="connsiteY992" fmla="*/ 1975695 h 4449429"/>
              <a:gd name="connsiteX993" fmla="*/ 5965115 w 18982931"/>
              <a:gd name="connsiteY993" fmla="*/ 1275969 h 4449429"/>
              <a:gd name="connsiteX994" fmla="*/ 5969235 w 18982931"/>
              <a:gd name="connsiteY994" fmla="*/ 1238922 h 4449429"/>
              <a:gd name="connsiteX995" fmla="*/ 6166804 w 18982931"/>
              <a:gd name="connsiteY995" fmla="*/ 1238922 h 4449429"/>
              <a:gd name="connsiteX996" fmla="*/ 6216196 w 18982931"/>
              <a:gd name="connsiteY996" fmla="*/ 1288315 h 4449429"/>
              <a:gd name="connsiteX997" fmla="*/ 6236774 w 18982931"/>
              <a:gd name="connsiteY997" fmla="*/ 1428261 h 4449429"/>
              <a:gd name="connsiteX998" fmla="*/ 6273821 w 18982931"/>
              <a:gd name="connsiteY998" fmla="*/ 1498235 h 4449429"/>
              <a:gd name="connsiteX999" fmla="*/ 6273821 w 18982931"/>
              <a:gd name="connsiteY999" fmla="*/ 2230888 h 4449429"/>
              <a:gd name="connsiteX1000" fmla="*/ 6277935 w 18982931"/>
              <a:gd name="connsiteY1000" fmla="*/ 2280280 h 4449429"/>
              <a:gd name="connsiteX1001" fmla="*/ 6319095 w 18982931"/>
              <a:gd name="connsiteY1001" fmla="*/ 2193841 h 4449429"/>
              <a:gd name="connsiteX1002" fmla="*/ 6364373 w 18982931"/>
              <a:gd name="connsiteY1002" fmla="*/ 2288513 h 4449429"/>
              <a:gd name="connsiteX1003" fmla="*/ 6389068 w 18982931"/>
              <a:gd name="connsiteY1003" fmla="*/ 2313208 h 4449429"/>
              <a:gd name="connsiteX1004" fmla="*/ 6541355 w 18982931"/>
              <a:gd name="connsiteY1004" fmla="*/ 2313208 h 4449429"/>
              <a:gd name="connsiteX1005" fmla="*/ 6541355 w 18982931"/>
              <a:gd name="connsiteY1005" fmla="*/ 2148567 h 4449429"/>
              <a:gd name="connsiteX1006" fmla="*/ 6660723 w 18982931"/>
              <a:gd name="connsiteY1006" fmla="*/ 2148567 h 4449429"/>
              <a:gd name="connsiteX1007" fmla="*/ 6660723 w 18982931"/>
              <a:gd name="connsiteY1007" fmla="*/ 2259698 h 4449429"/>
              <a:gd name="connsiteX1008" fmla="*/ 6705999 w 18982931"/>
              <a:gd name="connsiteY1008" fmla="*/ 2551938 h 4449429"/>
              <a:gd name="connsiteX1009" fmla="*/ 6714228 w 18982931"/>
              <a:gd name="connsiteY1009" fmla="*/ 2580748 h 4449429"/>
              <a:gd name="connsiteX1010" fmla="*/ 6722461 w 18982931"/>
              <a:gd name="connsiteY1010" fmla="*/ 2576634 h 4449429"/>
              <a:gd name="connsiteX1011" fmla="*/ 6751278 w 18982931"/>
              <a:gd name="connsiteY1011" fmla="*/ 2263816 h 4449429"/>
              <a:gd name="connsiteX1012" fmla="*/ 6800669 w 18982931"/>
              <a:gd name="connsiteY1012" fmla="*/ 2255583 h 4449429"/>
              <a:gd name="connsiteX1013" fmla="*/ 6837709 w 18982931"/>
              <a:gd name="connsiteY1013" fmla="*/ 2181496 h 4449429"/>
              <a:gd name="connsiteX1014" fmla="*/ 6841831 w 18982931"/>
              <a:gd name="connsiteY1014" fmla="*/ 2152681 h 4449429"/>
              <a:gd name="connsiteX1015" fmla="*/ 6845941 w 18982931"/>
              <a:gd name="connsiteY1015" fmla="*/ 2115639 h 4449429"/>
              <a:gd name="connsiteX1016" fmla="*/ 6857139 w 18982931"/>
              <a:gd name="connsiteY1016" fmla="*/ 2115639 h 4449429"/>
              <a:gd name="connsiteX1017" fmla="*/ 6899298 w 18982931"/>
              <a:gd name="connsiteY1017" fmla="*/ 2109470 h 4449429"/>
              <a:gd name="connsiteX1018" fmla="*/ 6922965 w 18982931"/>
              <a:gd name="connsiteY1018" fmla="*/ 2140339 h 4449429"/>
              <a:gd name="connsiteX1019" fmla="*/ 7009406 w 18982931"/>
              <a:gd name="connsiteY1019" fmla="*/ 2070365 h 4449429"/>
              <a:gd name="connsiteX1020" fmla="*/ 7145231 w 18982931"/>
              <a:gd name="connsiteY1020" fmla="*/ 2066247 h 4449429"/>
              <a:gd name="connsiteX1021" fmla="*/ 7145231 w 18982931"/>
              <a:gd name="connsiteY1021" fmla="*/ 1901605 h 4449429"/>
              <a:gd name="connsiteX1022" fmla="*/ 7145231 w 18982931"/>
              <a:gd name="connsiteY1022" fmla="*/ 1769896 h 4449429"/>
              <a:gd name="connsiteX1023" fmla="*/ 7215204 w 18982931"/>
              <a:gd name="connsiteY1023" fmla="*/ 1597024 h 4449429"/>
              <a:gd name="connsiteX1024" fmla="*/ 7285174 w 18982931"/>
              <a:gd name="connsiteY1024" fmla="*/ 1753433 h 4449429"/>
              <a:gd name="connsiteX1025" fmla="*/ 7297524 w 18982931"/>
              <a:gd name="connsiteY1025" fmla="*/ 2062134 h 4449429"/>
              <a:gd name="connsiteX1026" fmla="*/ 7367494 w 18982931"/>
              <a:gd name="connsiteY1026" fmla="*/ 2066247 h 4449429"/>
              <a:gd name="connsiteX1027" fmla="*/ 7371610 w 18982931"/>
              <a:gd name="connsiteY1027" fmla="*/ 2148567 h 4449429"/>
              <a:gd name="connsiteX1028" fmla="*/ 7462167 w 18982931"/>
              <a:gd name="connsiteY1028" fmla="*/ 2148567 h 4449429"/>
              <a:gd name="connsiteX1029" fmla="*/ 7462167 w 18982931"/>
              <a:gd name="connsiteY1029" fmla="*/ 2095061 h 4449429"/>
              <a:gd name="connsiteX1030" fmla="*/ 7462167 w 18982931"/>
              <a:gd name="connsiteY1030" fmla="*/ 1597024 h 4449429"/>
              <a:gd name="connsiteX1031" fmla="*/ 7482743 w 18982931"/>
              <a:gd name="connsiteY1031" fmla="*/ 1008430 h 4449429"/>
              <a:gd name="connsiteX1032" fmla="*/ 7495096 w 18982931"/>
              <a:gd name="connsiteY1032" fmla="*/ 921991 h 4449429"/>
              <a:gd name="connsiteX1033" fmla="*/ 7536254 w 18982931"/>
              <a:gd name="connsiteY1033" fmla="*/ 934341 h 4449429"/>
              <a:gd name="connsiteX1034" fmla="*/ 7577416 w 18982931"/>
              <a:gd name="connsiteY1034" fmla="*/ 563899 h 4449429"/>
              <a:gd name="connsiteX1035" fmla="*/ 7589759 w 18982931"/>
              <a:gd name="connsiteY1035" fmla="*/ 563899 h 4449429"/>
              <a:gd name="connsiteX1036" fmla="*/ 7639153 w 18982931"/>
              <a:gd name="connsiteY1036" fmla="*/ 975501 h 4449429"/>
              <a:gd name="connsiteX1037" fmla="*/ 7655614 w 18982931"/>
              <a:gd name="connsiteY1037" fmla="*/ 926109 h 4449429"/>
              <a:gd name="connsiteX1038" fmla="*/ 7667968 w 18982931"/>
              <a:gd name="connsiteY1038" fmla="*/ 926109 h 4449429"/>
              <a:gd name="connsiteX1039" fmla="*/ 7676196 w 18982931"/>
              <a:gd name="connsiteY1039" fmla="*/ 1037243 h 4449429"/>
              <a:gd name="connsiteX1040" fmla="*/ 7676196 w 18982931"/>
              <a:gd name="connsiteY1040" fmla="*/ 2049787 h 4449429"/>
              <a:gd name="connsiteX1041" fmla="*/ 7705009 w 18982931"/>
              <a:gd name="connsiteY1041" fmla="*/ 2267935 h 4449429"/>
              <a:gd name="connsiteX1042" fmla="*/ 7750287 w 18982931"/>
              <a:gd name="connsiteY1042" fmla="*/ 2469622 h 4449429"/>
              <a:gd name="connsiteX1043" fmla="*/ 7849072 w 18982931"/>
              <a:gd name="connsiteY1043" fmla="*/ 2469622 h 4449429"/>
              <a:gd name="connsiteX1044" fmla="*/ 7849072 w 18982931"/>
              <a:gd name="connsiteY1044" fmla="*/ 2284398 h 4449429"/>
              <a:gd name="connsiteX1045" fmla="*/ 7919042 w 18982931"/>
              <a:gd name="connsiteY1045" fmla="*/ 2284398 h 4449429"/>
              <a:gd name="connsiteX1046" fmla="*/ 7919042 w 18982931"/>
              <a:gd name="connsiteY1046" fmla="*/ 2473736 h 4449429"/>
              <a:gd name="connsiteX1047" fmla="*/ 8108380 w 18982931"/>
              <a:gd name="connsiteY1047" fmla="*/ 2473736 h 4449429"/>
              <a:gd name="connsiteX1048" fmla="*/ 8142338 w 18982931"/>
              <a:gd name="connsiteY1048" fmla="*/ 2481454 h 4449429"/>
              <a:gd name="connsiteX1049" fmla="*/ 8144242 w 18982931"/>
              <a:gd name="connsiteY1049" fmla="*/ 2485067 h 4449429"/>
              <a:gd name="connsiteX1050" fmla="*/ 8144242 w 18982931"/>
              <a:gd name="connsiteY1050" fmla="*/ 1280084 h 4449429"/>
              <a:gd name="connsiteX1051" fmla="*/ 8189518 w 18982931"/>
              <a:gd name="connsiteY1051" fmla="*/ 1115443 h 4449429"/>
              <a:gd name="connsiteX1052" fmla="*/ 8230679 w 18982931"/>
              <a:gd name="connsiteY1052" fmla="*/ 1090746 h 4449429"/>
              <a:gd name="connsiteX1053" fmla="*/ 8477642 w 18982931"/>
              <a:gd name="connsiteY1053" fmla="*/ 1090746 h 4449429"/>
              <a:gd name="connsiteX1054" fmla="*/ 8518799 w 18982931"/>
              <a:gd name="connsiteY1054" fmla="*/ 1111328 h 4449429"/>
              <a:gd name="connsiteX1055" fmla="*/ 8568194 w 18982931"/>
              <a:gd name="connsiteY1055" fmla="*/ 1288315 h 4449429"/>
              <a:gd name="connsiteX1056" fmla="*/ 8572304 w 18982931"/>
              <a:gd name="connsiteY1056" fmla="*/ 2152681 h 4449429"/>
              <a:gd name="connsiteX1057" fmla="*/ 8572304 w 18982931"/>
              <a:gd name="connsiteY1057" fmla="*/ 2222656 h 4449429"/>
              <a:gd name="connsiteX1058" fmla="*/ 8827499 w 18982931"/>
              <a:gd name="connsiteY1058" fmla="*/ 2222656 h 4449429"/>
              <a:gd name="connsiteX1059" fmla="*/ 8827499 w 18982931"/>
              <a:gd name="connsiteY1059" fmla="*/ 2053897 h 4449429"/>
              <a:gd name="connsiteX1060" fmla="*/ 8827499 w 18982931"/>
              <a:gd name="connsiteY1060" fmla="*/ 1996272 h 4449429"/>
              <a:gd name="connsiteX1061" fmla="*/ 8926285 w 18982931"/>
              <a:gd name="connsiteY1061" fmla="*/ 1876910 h 4449429"/>
              <a:gd name="connsiteX1062" fmla="*/ 8926285 w 18982931"/>
              <a:gd name="connsiteY1062" fmla="*/ 1757542 h 4449429"/>
              <a:gd name="connsiteX1063" fmla="*/ 8926285 w 18982931"/>
              <a:gd name="connsiteY1063" fmla="*/ 1527045 h 4449429"/>
              <a:gd name="connsiteX1064" fmla="*/ 8950980 w 18982931"/>
              <a:gd name="connsiteY1064" fmla="*/ 1432378 h 4449429"/>
              <a:gd name="connsiteX1065" fmla="*/ 8950980 w 18982931"/>
              <a:gd name="connsiteY1065" fmla="*/ 1424146 h 4449429"/>
              <a:gd name="connsiteX1066" fmla="*/ 8983911 w 18982931"/>
              <a:gd name="connsiteY1066" fmla="*/ 1107210 h 4449429"/>
              <a:gd name="connsiteX1067" fmla="*/ 8992140 w 18982931"/>
              <a:gd name="connsiteY1067" fmla="*/ 1049586 h 4449429"/>
              <a:gd name="connsiteX1068" fmla="*/ 9012723 w 18982931"/>
              <a:gd name="connsiteY1068" fmla="*/ 1049586 h 4449429"/>
              <a:gd name="connsiteX1069" fmla="*/ 9049767 w 18982931"/>
              <a:gd name="connsiteY1069" fmla="*/ 1325362 h 4449429"/>
              <a:gd name="connsiteX1070" fmla="*/ 9115624 w 18982931"/>
              <a:gd name="connsiteY1070" fmla="*/ 1329476 h 4449429"/>
              <a:gd name="connsiteX1071" fmla="*/ 9165014 w 18982931"/>
              <a:gd name="connsiteY1071" fmla="*/ 1436493 h 4449429"/>
              <a:gd name="connsiteX1072" fmla="*/ 9181479 w 18982931"/>
              <a:gd name="connsiteY1072" fmla="*/ 1494116 h 4449429"/>
              <a:gd name="connsiteX1073" fmla="*/ 9181479 w 18982931"/>
              <a:gd name="connsiteY1073" fmla="*/ 1823399 h 4449429"/>
              <a:gd name="connsiteX1074" fmla="*/ 9181479 w 18982931"/>
              <a:gd name="connsiteY1074" fmla="*/ 1881023 h 4449429"/>
              <a:gd name="connsiteX1075" fmla="*/ 9280267 w 18982931"/>
              <a:gd name="connsiteY1075" fmla="*/ 1881023 h 4449429"/>
              <a:gd name="connsiteX1076" fmla="*/ 9280267 w 18982931"/>
              <a:gd name="connsiteY1076" fmla="*/ 1815166 h 4449429"/>
              <a:gd name="connsiteX1077" fmla="*/ 9280267 w 18982931"/>
              <a:gd name="connsiteY1077" fmla="*/ 304587 h 4449429"/>
              <a:gd name="connsiteX1078" fmla="*/ 9346122 w 18982931"/>
              <a:gd name="connsiteY1078" fmla="*/ 238731 h 4449429"/>
              <a:gd name="connsiteX1079" fmla="*/ 9453137 w 18982931"/>
              <a:gd name="connsiteY1079" fmla="*/ 341628 h 4449429"/>
              <a:gd name="connsiteX1080" fmla="*/ 9453137 w 18982931"/>
              <a:gd name="connsiteY1080" fmla="*/ 1815166 h 4449429"/>
              <a:gd name="connsiteX1081" fmla="*/ 9453137 w 18982931"/>
              <a:gd name="connsiteY1081" fmla="*/ 1876910 h 4449429"/>
              <a:gd name="connsiteX1082" fmla="*/ 9551919 w 18982931"/>
              <a:gd name="connsiteY1082" fmla="*/ 1876910 h 4449429"/>
              <a:gd name="connsiteX1083" fmla="*/ 9551919 w 18982931"/>
              <a:gd name="connsiteY1083" fmla="*/ 1724614 h 4449429"/>
              <a:gd name="connsiteX1084" fmla="*/ 9551919 w 18982931"/>
              <a:gd name="connsiteY1084" fmla="*/ 1481771 h 4449429"/>
              <a:gd name="connsiteX1085" fmla="*/ 9597198 w 18982931"/>
              <a:gd name="connsiteY1085" fmla="*/ 1374754 h 4449429"/>
              <a:gd name="connsiteX1086" fmla="*/ 9613662 w 18982931"/>
              <a:gd name="connsiteY1086" fmla="*/ 1325362 h 4449429"/>
              <a:gd name="connsiteX1087" fmla="*/ 9683632 w 18982931"/>
              <a:gd name="connsiteY1087" fmla="*/ 1325362 h 4449429"/>
              <a:gd name="connsiteX1088" fmla="*/ 9683632 w 18982931"/>
              <a:gd name="connsiteY1088" fmla="*/ 1522931 h 4449429"/>
              <a:gd name="connsiteX1089" fmla="*/ 9819464 w 18982931"/>
              <a:gd name="connsiteY1089" fmla="*/ 1522931 h 4449429"/>
              <a:gd name="connsiteX1090" fmla="*/ 9819464 w 18982931"/>
              <a:gd name="connsiteY1090" fmla="*/ 1720501 h 4449429"/>
              <a:gd name="connsiteX1091" fmla="*/ 9819464 w 18982931"/>
              <a:gd name="connsiteY1091" fmla="*/ 1835749 h 4449429"/>
              <a:gd name="connsiteX1092" fmla="*/ 9868856 w 18982931"/>
              <a:gd name="connsiteY1092" fmla="*/ 1885142 h 4449429"/>
              <a:gd name="connsiteX1093" fmla="*/ 9922361 w 18982931"/>
              <a:gd name="connsiteY1093" fmla="*/ 1938648 h 4449429"/>
              <a:gd name="connsiteX1094" fmla="*/ 9922361 w 18982931"/>
              <a:gd name="connsiteY1094" fmla="*/ 2226770 h 4449429"/>
              <a:gd name="connsiteX1095" fmla="*/ 10189906 w 18982931"/>
              <a:gd name="connsiteY1095" fmla="*/ 2226770 h 4449429"/>
              <a:gd name="connsiteX1096" fmla="*/ 10189906 w 18982931"/>
              <a:gd name="connsiteY1096" fmla="*/ 1864559 h 4449429"/>
              <a:gd name="connsiteX1097" fmla="*/ 10251644 w 18982931"/>
              <a:gd name="connsiteY1097" fmla="*/ 1852213 h 4449429"/>
              <a:gd name="connsiteX1098" fmla="*/ 10251644 w 18982931"/>
              <a:gd name="connsiteY1098" fmla="*/ 1465306 h 4449429"/>
              <a:gd name="connsiteX1099" fmla="*/ 10198137 w 18982931"/>
              <a:gd name="connsiteY1099" fmla="*/ 1461188 h 4449429"/>
              <a:gd name="connsiteX1100" fmla="*/ 10198137 w 18982931"/>
              <a:gd name="connsiteY1100" fmla="*/ 1317129 h 4449429"/>
              <a:gd name="connsiteX1101" fmla="*/ 10572694 w 18982931"/>
              <a:gd name="connsiteY1101" fmla="*/ 1317129 h 4449429"/>
              <a:gd name="connsiteX1102" fmla="*/ 10572694 w 18982931"/>
              <a:gd name="connsiteY1102" fmla="*/ 2140336 h 4449429"/>
              <a:gd name="connsiteX1103" fmla="*/ 10642669 w 18982931"/>
              <a:gd name="connsiteY1103" fmla="*/ 2144449 h 4449429"/>
              <a:gd name="connsiteX1104" fmla="*/ 10642669 w 18982931"/>
              <a:gd name="connsiteY1104" fmla="*/ 2477849 h 4449429"/>
              <a:gd name="connsiteX1105" fmla="*/ 10885512 w 18982931"/>
              <a:gd name="connsiteY1105" fmla="*/ 2477849 h 4449429"/>
              <a:gd name="connsiteX1106" fmla="*/ 10885512 w 18982931"/>
              <a:gd name="connsiteY1106" fmla="*/ 2292626 h 4449429"/>
              <a:gd name="connsiteX1107" fmla="*/ 10959601 w 18982931"/>
              <a:gd name="connsiteY1107" fmla="*/ 2292626 h 4449429"/>
              <a:gd name="connsiteX1108" fmla="*/ 10959601 w 18982931"/>
              <a:gd name="connsiteY1108" fmla="*/ 2477849 h 4449429"/>
              <a:gd name="connsiteX1109" fmla="*/ 11066618 w 18982931"/>
              <a:gd name="connsiteY1109" fmla="*/ 2477849 h 4449429"/>
              <a:gd name="connsiteX1110" fmla="*/ 11107778 w 18982931"/>
              <a:gd name="connsiteY1110" fmla="*/ 2284395 h 4449429"/>
              <a:gd name="connsiteX1111" fmla="*/ 11136593 w 18982931"/>
              <a:gd name="connsiteY1111" fmla="*/ 2053897 h 4449429"/>
              <a:gd name="connsiteX1112" fmla="*/ 11136593 w 18982931"/>
              <a:gd name="connsiteY1112" fmla="*/ 1061936 h 4449429"/>
              <a:gd name="connsiteX1113" fmla="*/ 11148938 w 18982931"/>
              <a:gd name="connsiteY1113" fmla="*/ 938454 h 4449429"/>
              <a:gd name="connsiteX1114" fmla="*/ 11161288 w 18982931"/>
              <a:gd name="connsiteY1114" fmla="*/ 938454 h 4449429"/>
              <a:gd name="connsiteX1115" fmla="*/ 11177753 w 18982931"/>
              <a:gd name="connsiteY1115" fmla="*/ 983729 h 4449429"/>
              <a:gd name="connsiteX1116" fmla="*/ 11231258 w 18982931"/>
              <a:gd name="connsiteY1116" fmla="*/ 572126 h 4449429"/>
              <a:gd name="connsiteX1117" fmla="*/ 11243610 w 18982931"/>
              <a:gd name="connsiteY1117" fmla="*/ 572126 h 4449429"/>
              <a:gd name="connsiteX1118" fmla="*/ 11284770 w 18982931"/>
              <a:gd name="connsiteY1118" fmla="*/ 946687 h 4449429"/>
              <a:gd name="connsiteX1119" fmla="*/ 11325929 w 18982931"/>
              <a:gd name="connsiteY1119" fmla="*/ 934337 h 4449429"/>
              <a:gd name="connsiteX1120" fmla="*/ 11342394 w 18982931"/>
              <a:gd name="connsiteY1120" fmla="*/ 1061936 h 4449429"/>
              <a:gd name="connsiteX1121" fmla="*/ 11342394 w 18982931"/>
              <a:gd name="connsiteY1121" fmla="*/ 1300666 h 4449429"/>
              <a:gd name="connsiteX1122" fmla="*/ 11358857 w 18982931"/>
              <a:gd name="connsiteY1122" fmla="*/ 2132104 h 4449429"/>
              <a:gd name="connsiteX1123" fmla="*/ 11362976 w 18982931"/>
              <a:gd name="connsiteY1123" fmla="*/ 2165031 h 4449429"/>
              <a:gd name="connsiteX1124" fmla="*/ 11453524 w 18982931"/>
              <a:gd name="connsiteY1124" fmla="*/ 2165031 h 4449429"/>
              <a:gd name="connsiteX1125" fmla="*/ 11457643 w 18982931"/>
              <a:gd name="connsiteY1125" fmla="*/ 2082711 h 4449429"/>
              <a:gd name="connsiteX1126" fmla="*/ 11535845 w 18982931"/>
              <a:gd name="connsiteY1126" fmla="*/ 2078592 h 4449429"/>
              <a:gd name="connsiteX1127" fmla="*/ 11535845 w 18982931"/>
              <a:gd name="connsiteY1127" fmla="*/ 2004505 h 4449429"/>
              <a:gd name="connsiteX1128" fmla="*/ 11548195 w 18982931"/>
              <a:gd name="connsiteY1128" fmla="*/ 1736964 h 4449429"/>
              <a:gd name="connsiteX1129" fmla="*/ 11609938 w 18982931"/>
              <a:gd name="connsiteY1129" fmla="*/ 1609365 h 4449429"/>
              <a:gd name="connsiteX1130" fmla="*/ 11688140 w 18982931"/>
              <a:gd name="connsiteY1130" fmla="*/ 1765774 h 4449429"/>
              <a:gd name="connsiteX1131" fmla="*/ 11688140 w 18982931"/>
              <a:gd name="connsiteY1131" fmla="*/ 2082711 h 4449429"/>
              <a:gd name="connsiteX1132" fmla="*/ 11910406 w 18982931"/>
              <a:gd name="connsiteY1132" fmla="*/ 2148567 h 4449429"/>
              <a:gd name="connsiteX1133" fmla="*/ 11988608 w 18982931"/>
              <a:gd name="connsiteY1133" fmla="*/ 2119754 h 4449429"/>
              <a:gd name="connsiteX1134" fmla="*/ 11991181 w 18982931"/>
              <a:gd name="connsiteY1134" fmla="*/ 2153197 h 4449429"/>
              <a:gd name="connsiteX1135" fmla="*/ 11993908 w 18982931"/>
              <a:gd name="connsiteY1135" fmla="*/ 2158900 h 4449429"/>
              <a:gd name="connsiteX1136" fmla="*/ 11993908 w 18982931"/>
              <a:gd name="connsiteY1136" fmla="*/ 2156799 h 4449429"/>
              <a:gd name="connsiteX1137" fmla="*/ 11998023 w 18982931"/>
              <a:gd name="connsiteY1137" fmla="*/ 2115639 h 4449429"/>
              <a:gd name="connsiteX1138" fmla="*/ 12010373 w 18982931"/>
              <a:gd name="connsiteY1138" fmla="*/ 2115639 h 4449429"/>
              <a:gd name="connsiteX1139" fmla="*/ 12014490 w 18982931"/>
              <a:gd name="connsiteY1139" fmla="*/ 2185614 h 4449429"/>
              <a:gd name="connsiteX1140" fmla="*/ 12055650 w 18982931"/>
              <a:gd name="connsiteY1140" fmla="*/ 2259703 h 4449429"/>
              <a:gd name="connsiteX1141" fmla="*/ 12109157 w 18982931"/>
              <a:gd name="connsiteY1141" fmla="*/ 2267933 h 4449429"/>
              <a:gd name="connsiteX1142" fmla="*/ 12137972 w 18982931"/>
              <a:gd name="connsiteY1142" fmla="*/ 2580753 h 4449429"/>
              <a:gd name="connsiteX1143" fmla="*/ 12150317 w 18982931"/>
              <a:gd name="connsiteY1143" fmla="*/ 2580753 h 4449429"/>
              <a:gd name="connsiteX1144" fmla="*/ 12179132 w 18982931"/>
              <a:gd name="connsiteY1144" fmla="*/ 2411992 h 4449429"/>
              <a:gd name="connsiteX1145" fmla="*/ 12207942 w 18982931"/>
              <a:gd name="connsiteY1145" fmla="*/ 2160917 h 4449429"/>
              <a:gd name="connsiteX1146" fmla="*/ 12216174 w 18982931"/>
              <a:gd name="connsiteY1146" fmla="*/ 2152686 h 4449429"/>
              <a:gd name="connsiteX1147" fmla="*/ 12331423 w 18982931"/>
              <a:gd name="connsiteY1147" fmla="*/ 2152686 h 4449429"/>
              <a:gd name="connsiteX1148" fmla="*/ 12331423 w 18982931"/>
              <a:gd name="connsiteY1148" fmla="*/ 2317327 h 4449429"/>
              <a:gd name="connsiteX1149" fmla="*/ 12496064 w 18982931"/>
              <a:gd name="connsiteY1149" fmla="*/ 2313208 h 4449429"/>
              <a:gd name="connsiteX1150" fmla="*/ 12557802 w 18982931"/>
              <a:gd name="connsiteY1150" fmla="*/ 2210310 h 4449429"/>
              <a:gd name="connsiteX1151" fmla="*/ 12566034 w 18982931"/>
              <a:gd name="connsiteY1151" fmla="*/ 2206191 h 4449429"/>
              <a:gd name="connsiteX1152" fmla="*/ 12598962 w 18982931"/>
              <a:gd name="connsiteY1152" fmla="*/ 2267933 h 4449429"/>
              <a:gd name="connsiteX1153" fmla="*/ 12607194 w 18982931"/>
              <a:gd name="connsiteY1153" fmla="*/ 2263816 h 4449429"/>
              <a:gd name="connsiteX1154" fmla="*/ 12607194 w 18982931"/>
              <a:gd name="connsiteY1154" fmla="*/ 1461193 h 4449429"/>
              <a:gd name="connsiteX1155" fmla="*/ 12677169 w 18982931"/>
              <a:gd name="connsiteY1155" fmla="*/ 1230695 h 4449429"/>
              <a:gd name="connsiteX1156" fmla="*/ 12920017 w 18982931"/>
              <a:gd name="connsiteY1156" fmla="*/ 1230695 h 4449429"/>
              <a:gd name="connsiteX1157" fmla="*/ 12948827 w 18982931"/>
              <a:gd name="connsiteY1157" fmla="*/ 1490003 h 4449429"/>
              <a:gd name="connsiteX1158" fmla="*/ 12948827 w 18982931"/>
              <a:gd name="connsiteY1158" fmla="*/ 1909838 h 4449429"/>
              <a:gd name="connsiteX1159" fmla="*/ 12948827 w 18982931"/>
              <a:gd name="connsiteY1159" fmla="*/ 1975695 h 4449429"/>
              <a:gd name="connsiteX1160" fmla="*/ 12969405 w 18982931"/>
              <a:gd name="connsiteY1160" fmla="*/ 1979812 h 4449429"/>
              <a:gd name="connsiteX1161" fmla="*/ 12989987 w 18982931"/>
              <a:gd name="connsiteY1161" fmla="*/ 1913955 h 4449429"/>
              <a:gd name="connsiteX1162" fmla="*/ 12989987 w 18982931"/>
              <a:gd name="connsiteY1162" fmla="*/ 1469425 h 4449429"/>
              <a:gd name="connsiteX1163" fmla="*/ 13064076 w 18982931"/>
              <a:gd name="connsiteY1163" fmla="*/ 1395336 h 4449429"/>
              <a:gd name="connsiteX1164" fmla="*/ 13146396 w 18982931"/>
              <a:gd name="connsiteY1164" fmla="*/ 1395336 h 4449429"/>
              <a:gd name="connsiteX1165" fmla="*/ 13146396 w 18982931"/>
              <a:gd name="connsiteY1165" fmla="*/ 1111328 h 4449429"/>
              <a:gd name="connsiteX1166" fmla="*/ 13216366 w 18982931"/>
              <a:gd name="connsiteY1166" fmla="*/ 1103096 h 4449429"/>
              <a:gd name="connsiteX1167" fmla="*/ 13228716 w 18982931"/>
              <a:gd name="connsiteY1167" fmla="*/ 1041358 h 4449429"/>
              <a:gd name="connsiteX1168" fmla="*/ 13368662 w 18982931"/>
              <a:gd name="connsiteY1168" fmla="*/ 1041358 h 4449429"/>
              <a:gd name="connsiteX1169" fmla="*/ 13368662 w 18982931"/>
              <a:gd name="connsiteY1169" fmla="*/ 687379 h 4449429"/>
              <a:gd name="connsiteX1170" fmla="*/ 13483911 w 18982931"/>
              <a:gd name="connsiteY1170" fmla="*/ 687379 h 4449429"/>
              <a:gd name="connsiteX1171" fmla="*/ 13483911 w 18982931"/>
              <a:gd name="connsiteY1171" fmla="*/ 617404 h 4449429"/>
              <a:gd name="connsiteX1172" fmla="*/ 13483911 w 18982931"/>
              <a:gd name="connsiteY1172" fmla="*/ 131714 h 4449429"/>
              <a:gd name="connsiteX1173" fmla="*/ 13541534 w 18982931"/>
              <a:gd name="connsiteY1173" fmla="*/ 74089 h 4449429"/>
              <a:gd name="connsiteX1174" fmla="*/ 13685593 w 18982931"/>
              <a:gd name="connsiteY1174" fmla="*/ 74089 h 4449429"/>
              <a:gd name="connsiteX1175" fmla="*/ 13730872 w 18982931"/>
              <a:gd name="connsiteY1175" fmla="*/ 49392 h 4449429"/>
              <a:gd name="connsiteX1176" fmla="*/ 13739104 w 18982931"/>
              <a:gd name="connsiteY1176"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6508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Lst>
            <a:rect l="l" t="t" r="r" b="b"/>
            <a:pathLst>
              <a:path w="18982931" h="4449429">
                <a:moveTo>
                  <a:pt x="16404499" y="4309270"/>
                </a:moveTo>
                <a:lnTo>
                  <a:pt x="16404499" y="4366104"/>
                </a:lnTo>
                <a:lnTo>
                  <a:pt x="16461332" y="4366104"/>
                </a:lnTo>
                <a:lnTo>
                  <a:pt x="16461332" y="4309270"/>
                </a:lnTo>
                <a:lnTo>
                  <a:pt x="16404499" y="4309270"/>
                </a:lnTo>
                <a:close/>
                <a:moveTo>
                  <a:pt x="16292444" y="4309270"/>
                </a:moveTo>
                <a:lnTo>
                  <a:pt x="16292444" y="4366104"/>
                </a:lnTo>
                <a:lnTo>
                  <a:pt x="16349278" y="4366104"/>
                </a:lnTo>
                <a:lnTo>
                  <a:pt x="16349278" y="4309270"/>
                </a:lnTo>
                <a:lnTo>
                  <a:pt x="16292444" y="4309270"/>
                </a:lnTo>
                <a:close/>
                <a:moveTo>
                  <a:pt x="16180390" y="4309270"/>
                </a:moveTo>
                <a:lnTo>
                  <a:pt x="16180390" y="4366104"/>
                </a:lnTo>
                <a:lnTo>
                  <a:pt x="16237224" y="4366104"/>
                </a:lnTo>
                <a:lnTo>
                  <a:pt x="16237224" y="4309270"/>
                </a:lnTo>
                <a:lnTo>
                  <a:pt x="16180390" y="4309270"/>
                </a:lnTo>
                <a:close/>
                <a:moveTo>
                  <a:pt x="2813944" y="4309269"/>
                </a:moveTo>
                <a:lnTo>
                  <a:pt x="2813944" y="4366102"/>
                </a:lnTo>
                <a:lnTo>
                  <a:pt x="2870780" y="4366102"/>
                </a:lnTo>
                <a:lnTo>
                  <a:pt x="2870780" y="4309269"/>
                </a:lnTo>
                <a:lnTo>
                  <a:pt x="2813944" y="4309269"/>
                </a:lnTo>
                <a:close/>
                <a:moveTo>
                  <a:pt x="2701890" y="4309269"/>
                </a:moveTo>
                <a:lnTo>
                  <a:pt x="2701890" y="4366102"/>
                </a:lnTo>
                <a:lnTo>
                  <a:pt x="2758723" y="4366102"/>
                </a:lnTo>
                <a:lnTo>
                  <a:pt x="2758723" y="4309269"/>
                </a:lnTo>
                <a:lnTo>
                  <a:pt x="2701890" y="4309269"/>
                </a:lnTo>
                <a:close/>
                <a:moveTo>
                  <a:pt x="2589843" y="4309269"/>
                </a:moveTo>
                <a:lnTo>
                  <a:pt x="2589843" y="4366102"/>
                </a:lnTo>
                <a:lnTo>
                  <a:pt x="2646669" y="4366102"/>
                </a:lnTo>
                <a:lnTo>
                  <a:pt x="2646669" y="4309269"/>
                </a:lnTo>
                <a:lnTo>
                  <a:pt x="2589843" y="4309269"/>
                </a:lnTo>
                <a:close/>
                <a:moveTo>
                  <a:pt x="16404499" y="4163982"/>
                </a:moveTo>
                <a:lnTo>
                  <a:pt x="16404499" y="4220816"/>
                </a:lnTo>
                <a:lnTo>
                  <a:pt x="16461332" y="4220816"/>
                </a:lnTo>
                <a:lnTo>
                  <a:pt x="16461332" y="4163982"/>
                </a:lnTo>
                <a:lnTo>
                  <a:pt x="16404499" y="4163982"/>
                </a:lnTo>
                <a:close/>
                <a:moveTo>
                  <a:pt x="16292444" y="4163982"/>
                </a:moveTo>
                <a:lnTo>
                  <a:pt x="16292444" y="4220816"/>
                </a:lnTo>
                <a:lnTo>
                  <a:pt x="16349278" y="4220816"/>
                </a:lnTo>
                <a:lnTo>
                  <a:pt x="16349278" y="4163982"/>
                </a:lnTo>
                <a:lnTo>
                  <a:pt x="16292444" y="4163982"/>
                </a:lnTo>
                <a:close/>
                <a:moveTo>
                  <a:pt x="16180390" y="4163982"/>
                </a:moveTo>
                <a:lnTo>
                  <a:pt x="16180390" y="4220816"/>
                </a:lnTo>
                <a:lnTo>
                  <a:pt x="16237224" y="4220816"/>
                </a:lnTo>
                <a:lnTo>
                  <a:pt x="16237224" y="4163982"/>
                </a:lnTo>
                <a:lnTo>
                  <a:pt x="16180390" y="4163982"/>
                </a:lnTo>
                <a:close/>
                <a:moveTo>
                  <a:pt x="2813944" y="4163981"/>
                </a:moveTo>
                <a:lnTo>
                  <a:pt x="2813944" y="4220814"/>
                </a:lnTo>
                <a:lnTo>
                  <a:pt x="2870780" y="4220814"/>
                </a:lnTo>
                <a:lnTo>
                  <a:pt x="2870780" y="4163981"/>
                </a:lnTo>
                <a:lnTo>
                  <a:pt x="2813944" y="4163981"/>
                </a:lnTo>
                <a:close/>
                <a:moveTo>
                  <a:pt x="2701890" y="4163981"/>
                </a:moveTo>
                <a:lnTo>
                  <a:pt x="2701890" y="4220814"/>
                </a:lnTo>
                <a:lnTo>
                  <a:pt x="2758723" y="4220814"/>
                </a:lnTo>
                <a:lnTo>
                  <a:pt x="2758723" y="4163981"/>
                </a:lnTo>
                <a:lnTo>
                  <a:pt x="2701890" y="4163981"/>
                </a:lnTo>
                <a:close/>
                <a:moveTo>
                  <a:pt x="2589843" y="4163981"/>
                </a:moveTo>
                <a:lnTo>
                  <a:pt x="2589843" y="4220814"/>
                </a:lnTo>
                <a:lnTo>
                  <a:pt x="2646669" y="4220814"/>
                </a:lnTo>
                <a:lnTo>
                  <a:pt x="2646669" y="4163981"/>
                </a:lnTo>
                <a:lnTo>
                  <a:pt x="2589843" y="4163981"/>
                </a:lnTo>
                <a:close/>
                <a:moveTo>
                  <a:pt x="9851983" y="4073253"/>
                </a:moveTo>
                <a:lnTo>
                  <a:pt x="9851983" y="4282100"/>
                </a:lnTo>
                <a:lnTo>
                  <a:pt x="9897683" y="4282100"/>
                </a:lnTo>
                <a:lnTo>
                  <a:pt x="9897683" y="4073253"/>
                </a:lnTo>
                <a:lnTo>
                  <a:pt x="9851983" y="4073253"/>
                </a:lnTo>
                <a:close/>
                <a:moveTo>
                  <a:pt x="9760354" y="4073253"/>
                </a:moveTo>
                <a:lnTo>
                  <a:pt x="9760354" y="4282100"/>
                </a:lnTo>
                <a:lnTo>
                  <a:pt x="9806054" y="4282100"/>
                </a:lnTo>
                <a:lnTo>
                  <a:pt x="9806054" y="4073253"/>
                </a:lnTo>
                <a:lnTo>
                  <a:pt x="9760354" y="4073253"/>
                </a:lnTo>
                <a:close/>
                <a:moveTo>
                  <a:pt x="9668723" y="4073253"/>
                </a:moveTo>
                <a:lnTo>
                  <a:pt x="9668723" y="4282100"/>
                </a:lnTo>
                <a:lnTo>
                  <a:pt x="9714423" y="4282100"/>
                </a:lnTo>
                <a:lnTo>
                  <a:pt x="9714423" y="4073253"/>
                </a:lnTo>
                <a:lnTo>
                  <a:pt x="9668723" y="4073253"/>
                </a:lnTo>
                <a:close/>
                <a:moveTo>
                  <a:pt x="9577094" y="4073253"/>
                </a:moveTo>
                <a:lnTo>
                  <a:pt x="9577094" y="4282100"/>
                </a:lnTo>
                <a:lnTo>
                  <a:pt x="9622794" y="4282100"/>
                </a:lnTo>
                <a:lnTo>
                  <a:pt x="9622794" y="4073253"/>
                </a:lnTo>
                <a:lnTo>
                  <a:pt x="9577094" y="4073253"/>
                </a:lnTo>
                <a:close/>
                <a:moveTo>
                  <a:pt x="9485470" y="4073253"/>
                </a:moveTo>
                <a:lnTo>
                  <a:pt x="9485470" y="4282100"/>
                </a:lnTo>
                <a:lnTo>
                  <a:pt x="9531165" y="4282100"/>
                </a:lnTo>
                <a:lnTo>
                  <a:pt x="9531165" y="4073253"/>
                </a:lnTo>
                <a:lnTo>
                  <a:pt x="9485470" y="4073253"/>
                </a:lnTo>
                <a:close/>
                <a:moveTo>
                  <a:pt x="9393836" y="4073253"/>
                </a:moveTo>
                <a:lnTo>
                  <a:pt x="9393836" y="4282100"/>
                </a:lnTo>
                <a:lnTo>
                  <a:pt x="9439536" y="4282100"/>
                </a:lnTo>
                <a:lnTo>
                  <a:pt x="9439536" y="4073253"/>
                </a:lnTo>
                <a:lnTo>
                  <a:pt x="9393836" y="4073253"/>
                </a:lnTo>
                <a:close/>
                <a:moveTo>
                  <a:pt x="9302203" y="4073253"/>
                </a:moveTo>
                <a:lnTo>
                  <a:pt x="9302203" y="4282100"/>
                </a:lnTo>
                <a:lnTo>
                  <a:pt x="9347904" y="4282100"/>
                </a:lnTo>
                <a:lnTo>
                  <a:pt x="9347904" y="4073253"/>
                </a:lnTo>
                <a:lnTo>
                  <a:pt x="9302203" y="4073253"/>
                </a:lnTo>
                <a:close/>
                <a:moveTo>
                  <a:pt x="16404499" y="4018694"/>
                </a:moveTo>
                <a:lnTo>
                  <a:pt x="16404499" y="4075528"/>
                </a:lnTo>
                <a:lnTo>
                  <a:pt x="16461332" y="4075528"/>
                </a:lnTo>
                <a:lnTo>
                  <a:pt x="16461332" y="4018694"/>
                </a:lnTo>
                <a:lnTo>
                  <a:pt x="16404499" y="4018694"/>
                </a:lnTo>
                <a:close/>
                <a:moveTo>
                  <a:pt x="16292444" y="4018694"/>
                </a:moveTo>
                <a:lnTo>
                  <a:pt x="16292444" y="4075528"/>
                </a:lnTo>
                <a:lnTo>
                  <a:pt x="16349278" y="4075528"/>
                </a:lnTo>
                <a:lnTo>
                  <a:pt x="16349278" y="4018694"/>
                </a:lnTo>
                <a:lnTo>
                  <a:pt x="16292444" y="4018694"/>
                </a:lnTo>
                <a:close/>
                <a:moveTo>
                  <a:pt x="16180390" y="4018694"/>
                </a:moveTo>
                <a:lnTo>
                  <a:pt x="16180390" y="4075528"/>
                </a:lnTo>
                <a:lnTo>
                  <a:pt x="16237224" y="4075528"/>
                </a:lnTo>
                <a:lnTo>
                  <a:pt x="16237224" y="4018694"/>
                </a:lnTo>
                <a:lnTo>
                  <a:pt x="16180390" y="4018694"/>
                </a:lnTo>
                <a:close/>
                <a:moveTo>
                  <a:pt x="2813944" y="4018692"/>
                </a:moveTo>
                <a:lnTo>
                  <a:pt x="2813944" y="4075526"/>
                </a:lnTo>
                <a:lnTo>
                  <a:pt x="2870780" y="4075526"/>
                </a:lnTo>
                <a:lnTo>
                  <a:pt x="2870780" y="4018692"/>
                </a:lnTo>
                <a:lnTo>
                  <a:pt x="2813944" y="4018692"/>
                </a:lnTo>
                <a:close/>
                <a:moveTo>
                  <a:pt x="2701890" y="4018692"/>
                </a:moveTo>
                <a:lnTo>
                  <a:pt x="2701890" y="4075526"/>
                </a:lnTo>
                <a:lnTo>
                  <a:pt x="2758723" y="4075526"/>
                </a:lnTo>
                <a:lnTo>
                  <a:pt x="2758723" y="4018692"/>
                </a:lnTo>
                <a:lnTo>
                  <a:pt x="2701890" y="4018692"/>
                </a:lnTo>
                <a:close/>
                <a:moveTo>
                  <a:pt x="2589843" y="4018692"/>
                </a:moveTo>
                <a:lnTo>
                  <a:pt x="2589843" y="4075526"/>
                </a:lnTo>
                <a:lnTo>
                  <a:pt x="2646669" y="4075526"/>
                </a:lnTo>
                <a:lnTo>
                  <a:pt x="2646669" y="4018692"/>
                </a:lnTo>
                <a:lnTo>
                  <a:pt x="2589843" y="4018692"/>
                </a:lnTo>
                <a:close/>
                <a:moveTo>
                  <a:pt x="16404499" y="3873406"/>
                </a:moveTo>
                <a:lnTo>
                  <a:pt x="16404499" y="3930240"/>
                </a:lnTo>
                <a:lnTo>
                  <a:pt x="16461332" y="3930240"/>
                </a:lnTo>
                <a:lnTo>
                  <a:pt x="16461332" y="3873406"/>
                </a:lnTo>
                <a:lnTo>
                  <a:pt x="16404499" y="3873406"/>
                </a:lnTo>
                <a:close/>
                <a:moveTo>
                  <a:pt x="16292444" y="3873406"/>
                </a:moveTo>
                <a:lnTo>
                  <a:pt x="16292444" y="3930240"/>
                </a:lnTo>
                <a:lnTo>
                  <a:pt x="16349278" y="3930240"/>
                </a:lnTo>
                <a:lnTo>
                  <a:pt x="16349278" y="3873406"/>
                </a:lnTo>
                <a:lnTo>
                  <a:pt x="16292444" y="3873406"/>
                </a:lnTo>
                <a:close/>
                <a:moveTo>
                  <a:pt x="16180390" y="3873406"/>
                </a:moveTo>
                <a:lnTo>
                  <a:pt x="16180390" y="3930240"/>
                </a:lnTo>
                <a:lnTo>
                  <a:pt x="16237224" y="3930240"/>
                </a:lnTo>
                <a:lnTo>
                  <a:pt x="16237224" y="3873406"/>
                </a:lnTo>
                <a:lnTo>
                  <a:pt x="16180390" y="3873406"/>
                </a:lnTo>
                <a:close/>
                <a:moveTo>
                  <a:pt x="2813944" y="3873404"/>
                </a:moveTo>
                <a:lnTo>
                  <a:pt x="2813944" y="3930238"/>
                </a:lnTo>
                <a:lnTo>
                  <a:pt x="2870780" y="3930238"/>
                </a:lnTo>
                <a:lnTo>
                  <a:pt x="2870780" y="3873404"/>
                </a:lnTo>
                <a:lnTo>
                  <a:pt x="2813944" y="3873404"/>
                </a:lnTo>
                <a:close/>
                <a:moveTo>
                  <a:pt x="2701890" y="3873404"/>
                </a:moveTo>
                <a:lnTo>
                  <a:pt x="2701890" y="3930238"/>
                </a:lnTo>
                <a:lnTo>
                  <a:pt x="2758723" y="3930238"/>
                </a:lnTo>
                <a:lnTo>
                  <a:pt x="2758723" y="3873404"/>
                </a:lnTo>
                <a:lnTo>
                  <a:pt x="2701890" y="3873404"/>
                </a:lnTo>
                <a:close/>
                <a:moveTo>
                  <a:pt x="2589843" y="3873404"/>
                </a:moveTo>
                <a:lnTo>
                  <a:pt x="2589843" y="3930238"/>
                </a:lnTo>
                <a:lnTo>
                  <a:pt x="2646669" y="3930238"/>
                </a:lnTo>
                <a:lnTo>
                  <a:pt x="2646669" y="3873404"/>
                </a:lnTo>
                <a:lnTo>
                  <a:pt x="2589843" y="3873404"/>
                </a:lnTo>
                <a:close/>
                <a:moveTo>
                  <a:pt x="17351339" y="3769299"/>
                </a:moveTo>
                <a:lnTo>
                  <a:pt x="17351339" y="3815000"/>
                </a:lnTo>
                <a:lnTo>
                  <a:pt x="17560187" y="3815000"/>
                </a:lnTo>
                <a:lnTo>
                  <a:pt x="17560187" y="3769299"/>
                </a:lnTo>
                <a:lnTo>
                  <a:pt x="17351339" y="3769299"/>
                </a:lnTo>
                <a:close/>
                <a:moveTo>
                  <a:pt x="16404499" y="3728118"/>
                </a:moveTo>
                <a:lnTo>
                  <a:pt x="16404499" y="3784951"/>
                </a:lnTo>
                <a:lnTo>
                  <a:pt x="16461332" y="3784951"/>
                </a:lnTo>
                <a:lnTo>
                  <a:pt x="16461332" y="3728118"/>
                </a:lnTo>
                <a:lnTo>
                  <a:pt x="16404499" y="3728118"/>
                </a:lnTo>
                <a:close/>
                <a:moveTo>
                  <a:pt x="16292444" y="3728118"/>
                </a:moveTo>
                <a:lnTo>
                  <a:pt x="16292444" y="3784951"/>
                </a:lnTo>
                <a:lnTo>
                  <a:pt x="16349278" y="3784951"/>
                </a:lnTo>
                <a:lnTo>
                  <a:pt x="16349278" y="3728118"/>
                </a:lnTo>
                <a:lnTo>
                  <a:pt x="16292444" y="3728118"/>
                </a:lnTo>
                <a:close/>
                <a:moveTo>
                  <a:pt x="16180390" y="3728118"/>
                </a:moveTo>
                <a:lnTo>
                  <a:pt x="16180390" y="3784951"/>
                </a:lnTo>
                <a:lnTo>
                  <a:pt x="16237224" y="3784951"/>
                </a:lnTo>
                <a:lnTo>
                  <a:pt x="16237224" y="3728118"/>
                </a:lnTo>
                <a:lnTo>
                  <a:pt x="16180390" y="3728118"/>
                </a:lnTo>
                <a:close/>
                <a:moveTo>
                  <a:pt x="2813944" y="3728116"/>
                </a:moveTo>
                <a:lnTo>
                  <a:pt x="2813944" y="3784950"/>
                </a:lnTo>
                <a:lnTo>
                  <a:pt x="2870780" y="3784950"/>
                </a:lnTo>
                <a:lnTo>
                  <a:pt x="2870780" y="3728116"/>
                </a:lnTo>
                <a:lnTo>
                  <a:pt x="2813944" y="3728116"/>
                </a:lnTo>
                <a:close/>
                <a:moveTo>
                  <a:pt x="2701891" y="3728116"/>
                </a:moveTo>
                <a:lnTo>
                  <a:pt x="2701891" y="3784950"/>
                </a:lnTo>
                <a:lnTo>
                  <a:pt x="2758730" y="3784950"/>
                </a:lnTo>
                <a:lnTo>
                  <a:pt x="2758730" y="3728116"/>
                </a:lnTo>
                <a:lnTo>
                  <a:pt x="2701891" y="3728116"/>
                </a:lnTo>
                <a:close/>
                <a:moveTo>
                  <a:pt x="2589845" y="3728116"/>
                </a:moveTo>
                <a:lnTo>
                  <a:pt x="2589845" y="3784950"/>
                </a:lnTo>
                <a:lnTo>
                  <a:pt x="2646671" y="3784950"/>
                </a:lnTo>
                <a:lnTo>
                  <a:pt x="2646671" y="3728116"/>
                </a:lnTo>
                <a:lnTo>
                  <a:pt x="2589845" y="3728116"/>
                </a:lnTo>
                <a:close/>
                <a:moveTo>
                  <a:pt x="17351339" y="3677667"/>
                </a:moveTo>
                <a:lnTo>
                  <a:pt x="17351339" y="3723368"/>
                </a:lnTo>
                <a:lnTo>
                  <a:pt x="17560187" y="3723368"/>
                </a:lnTo>
                <a:lnTo>
                  <a:pt x="17560187" y="3677667"/>
                </a:lnTo>
                <a:lnTo>
                  <a:pt x="17351339" y="3677667"/>
                </a:lnTo>
                <a:close/>
                <a:moveTo>
                  <a:pt x="12612246" y="3645952"/>
                </a:moveTo>
                <a:lnTo>
                  <a:pt x="12612246" y="3702785"/>
                </a:lnTo>
                <a:lnTo>
                  <a:pt x="12669079" y="3702785"/>
                </a:lnTo>
                <a:lnTo>
                  <a:pt x="12669079" y="3645952"/>
                </a:lnTo>
                <a:lnTo>
                  <a:pt x="12612246" y="3645952"/>
                </a:lnTo>
                <a:close/>
                <a:moveTo>
                  <a:pt x="12500191" y="3645952"/>
                </a:moveTo>
                <a:lnTo>
                  <a:pt x="12500191" y="3702785"/>
                </a:lnTo>
                <a:lnTo>
                  <a:pt x="12557025" y="3702785"/>
                </a:lnTo>
                <a:lnTo>
                  <a:pt x="12557025" y="3645952"/>
                </a:lnTo>
                <a:lnTo>
                  <a:pt x="12500191" y="3645952"/>
                </a:lnTo>
                <a:close/>
                <a:moveTo>
                  <a:pt x="12388137" y="3645952"/>
                </a:moveTo>
                <a:lnTo>
                  <a:pt x="12388137" y="3702785"/>
                </a:lnTo>
                <a:lnTo>
                  <a:pt x="12444971" y="3702785"/>
                </a:lnTo>
                <a:lnTo>
                  <a:pt x="12444971" y="3645952"/>
                </a:lnTo>
                <a:lnTo>
                  <a:pt x="12388137" y="3645952"/>
                </a:lnTo>
                <a:close/>
                <a:moveTo>
                  <a:pt x="17351339" y="3586038"/>
                </a:moveTo>
                <a:lnTo>
                  <a:pt x="17351339" y="3631739"/>
                </a:lnTo>
                <a:lnTo>
                  <a:pt x="17560187" y="3631739"/>
                </a:lnTo>
                <a:lnTo>
                  <a:pt x="17560187" y="3586038"/>
                </a:lnTo>
                <a:lnTo>
                  <a:pt x="17351339" y="3586038"/>
                </a:lnTo>
                <a:close/>
                <a:moveTo>
                  <a:pt x="16404499" y="3582830"/>
                </a:moveTo>
                <a:lnTo>
                  <a:pt x="16404499" y="3639663"/>
                </a:lnTo>
                <a:lnTo>
                  <a:pt x="16461332" y="3639663"/>
                </a:lnTo>
                <a:lnTo>
                  <a:pt x="16461332" y="3582830"/>
                </a:lnTo>
                <a:lnTo>
                  <a:pt x="16404499" y="3582830"/>
                </a:lnTo>
                <a:close/>
                <a:moveTo>
                  <a:pt x="16292444" y="3582830"/>
                </a:moveTo>
                <a:lnTo>
                  <a:pt x="16292444" y="3639663"/>
                </a:lnTo>
                <a:lnTo>
                  <a:pt x="16349278" y="3639663"/>
                </a:lnTo>
                <a:lnTo>
                  <a:pt x="16349278" y="3582830"/>
                </a:lnTo>
                <a:lnTo>
                  <a:pt x="16292444" y="3582830"/>
                </a:lnTo>
                <a:close/>
                <a:moveTo>
                  <a:pt x="16180390" y="3582830"/>
                </a:moveTo>
                <a:lnTo>
                  <a:pt x="16180390" y="3639663"/>
                </a:lnTo>
                <a:lnTo>
                  <a:pt x="16237224" y="3639663"/>
                </a:lnTo>
                <a:lnTo>
                  <a:pt x="16237224" y="3582830"/>
                </a:lnTo>
                <a:lnTo>
                  <a:pt x="16180390" y="3582830"/>
                </a:lnTo>
                <a:close/>
                <a:moveTo>
                  <a:pt x="2813944" y="3582828"/>
                </a:moveTo>
                <a:lnTo>
                  <a:pt x="2813944" y="3639662"/>
                </a:lnTo>
                <a:lnTo>
                  <a:pt x="2870780" y="3639662"/>
                </a:lnTo>
                <a:lnTo>
                  <a:pt x="2870780" y="3582828"/>
                </a:lnTo>
                <a:lnTo>
                  <a:pt x="2813944" y="3582828"/>
                </a:lnTo>
                <a:close/>
                <a:moveTo>
                  <a:pt x="2701891" y="3582828"/>
                </a:moveTo>
                <a:lnTo>
                  <a:pt x="2701891" y="3639662"/>
                </a:lnTo>
                <a:lnTo>
                  <a:pt x="2758730" y="3639662"/>
                </a:lnTo>
                <a:lnTo>
                  <a:pt x="2758730" y="3582828"/>
                </a:lnTo>
                <a:lnTo>
                  <a:pt x="2701891" y="3582828"/>
                </a:lnTo>
                <a:close/>
                <a:moveTo>
                  <a:pt x="2589845" y="3582828"/>
                </a:moveTo>
                <a:lnTo>
                  <a:pt x="2589845" y="3639662"/>
                </a:lnTo>
                <a:lnTo>
                  <a:pt x="2646671" y="3639662"/>
                </a:lnTo>
                <a:lnTo>
                  <a:pt x="2646671" y="3582828"/>
                </a:lnTo>
                <a:lnTo>
                  <a:pt x="2589845" y="3582828"/>
                </a:lnTo>
                <a:close/>
                <a:moveTo>
                  <a:pt x="12612246" y="3500664"/>
                </a:moveTo>
                <a:lnTo>
                  <a:pt x="12612246" y="3557497"/>
                </a:lnTo>
                <a:lnTo>
                  <a:pt x="12669079" y="3557497"/>
                </a:lnTo>
                <a:lnTo>
                  <a:pt x="12669079" y="3500664"/>
                </a:lnTo>
                <a:lnTo>
                  <a:pt x="12612246" y="3500664"/>
                </a:lnTo>
                <a:close/>
                <a:moveTo>
                  <a:pt x="12500191" y="3500664"/>
                </a:moveTo>
                <a:lnTo>
                  <a:pt x="12500191" y="3557497"/>
                </a:lnTo>
                <a:lnTo>
                  <a:pt x="12557025" y="3557497"/>
                </a:lnTo>
                <a:lnTo>
                  <a:pt x="12557025" y="3500664"/>
                </a:lnTo>
                <a:lnTo>
                  <a:pt x="12500191" y="3500664"/>
                </a:lnTo>
                <a:close/>
                <a:moveTo>
                  <a:pt x="12388137" y="3500664"/>
                </a:moveTo>
                <a:lnTo>
                  <a:pt x="12388137" y="3557497"/>
                </a:lnTo>
                <a:lnTo>
                  <a:pt x="12444971" y="3557497"/>
                </a:lnTo>
                <a:lnTo>
                  <a:pt x="12444971" y="3500664"/>
                </a:lnTo>
                <a:lnTo>
                  <a:pt x="12388137" y="3500664"/>
                </a:lnTo>
                <a:close/>
                <a:moveTo>
                  <a:pt x="17351339" y="3492933"/>
                </a:moveTo>
                <a:lnTo>
                  <a:pt x="17351339" y="3538633"/>
                </a:lnTo>
                <a:lnTo>
                  <a:pt x="17560187" y="3538633"/>
                </a:lnTo>
                <a:lnTo>
                  <a:pt x="17560187" y="3492933"/>
                </a:lnTo>
                <a:lnTo>
                  <a:pt x="17351339" y="3492933"/>
                </a:lnTo>
                <a:close/>
                <a:moveTo>
                  <a:pt x="17351339" y="3401301"/>
                </a:moveTo>
                <a:lnTo>
                  <a:pt x="17351339" y="3447001"/>
                </a:lnTo>
                <a:lnTo>
                  <a:pt x="17560187" y="3447001"/>
                </a:lnTo>
                <a:lnTo>
                  <a:pt x="17560187" y="3401301"/>
                </a:lnTo>
                <a:lnTo>
                  <a:pt x="17351339" y="3401301"/>
                </a:lnTo>
                <a:close/>
                <a:moveTo>
                  <a:pt x="1596781" y="3357078"/>
                </a:moveTo>
                <a:lnTo>
                  <a:pt x="1596781" y="3402779"/>
                </a:lnTo>
                <a:lnTo>
                  <a:pt x="1805629" y="3402779"/>
                </a:lnTo>
                <a:lnTo>
                  <a:pt x="1805629" y="3357078"/>
                </a:lnTo>
                <a:lnTo>
                  <a:pt x="1596781" y="3357078"/>
                </a:lnTo>
                <a:close/>
                <a:moveTo>
                  <a:pt x="12612246" y="3355375"/>
                </a:moveTo>
                <a:lnTo>
                  <a:pt x="12612246" y="3412209"/>
                </a:lnTo>
                <a:lnTo>
                  <a:pt x="12669079" y="3412209"/>
                </a:lnTo>
                <a:lnTo>
                  <a:pt x="12669079" y="3355375"/>
                </a:lnTo>
                <a:lnTo>
                  <a:pt x="12612246" y="3355375"/>
                </a:lnTo>
                <a:close/>
                <a:moveTo>
                  <a:pt x="12500191" y="3355375"/>
                </a:moveTo>
                <a:lnTo>
                  <a:pt x="12500191" y="3412209"/>
                </a:lnTo>
                <a:lnTo>
                  <a:pt x="12557025" y="3412209"/>
                </a:lnTo>
                <a:lnTo>
                  <a:pt x="12557025" y="3355375"/>
                </a:lnTo>
                <a:lnTo>
                  <a:pt x="12500191" y="3355375"/>
                </a:lnTo>
                <a:close/>
                <a:moveTo>
                  <a:pt x="12388137" y="3355375"/>
                </a:moveTo>
                <a:lnTo>
                  <a:pt x="12388137" y="3412209"/>
                </a:lnTo>
                <a:lnTo>
                  <a:pt x="12444971" y="3412209"/>
                </a:lnTo>
                <a:lnTo>
                  <a:pt x="12444971" y="3355375"/>
                </a:lnTo>
                <a:lnTo>
                  <a:pt x="12388137" y="3355375"/>
                </a:lnTo>
                <a:close/>
                <a:moveTo>
                  <a:pt x="17351339" y="3309670"/>
                </a:moveTo>
                <a:lnTo>
                  <a:pt x="17351339" y="3355371"/>
                </a:lnTo>
                <a:lnTo>
                  <a:pt x="17560187" y="3355371"/>
                </a:lnTo>
                <a:lnTo>
                  <a:pt x="17560187" y="3309670"/>
                </a:lnTo>
                <a:lnTo>
                  <a:pt x="17351339" y="3309670"/>
                </a:lnTo>
                <a:close/>
                <a:moveTo>
                  <a:pt x="1596781" y="3265446"/>
                </a:moveTo>
                <a:lnTo>
                  <a:pt x="1596781" y="3311147"/>
                </a:lnTo>
                <a:lnTo>
                  <a:pt x="1805629" y="3311147"/>
                </a:lnTo>
                <a:lnTo>
                  <a:pt x="1805629" y="3265446"/>
                </a:lnTo>
                <a:lnTo>
                  <a:pt x="1596781" y="3265446"/>
                </a:lnTo>
                <a:close/>
                <a:moveTo>
                  <a:pt x="17351339" y="3218041"/>
                </a:moveTo>
                <a:lnTo>
                  <a:pt x="17351339" y="3263742"/>
                </a:lnTo>
                <a:lnTo>
                  <a:pt x="17560187" y="3263742"/>
                </a:lnTo>
                <a:lnTo>
                  <a:pt x="17560187" y="3218041"/>
                </a:lnTo>
                <a:lnTo>
                  <a:pt x="17351339" y="3218041"/>
                </a:lnTo>
                <a:close/>
                <a:moveTo>
                  <a:pt x="12612246" y="3210087"/>
                </a:moveTo>
                <a:lnTo>
                  <a:pt x="12612246" y="3266921"/>
                </a:lnTo>
                <a:lnTo>
                  <a:pt x="12669079" y="3266921"/>
                </a:lnTo>
                <a:lnTo>
                  <a:pt x="12669079" y="3210087"/>
                </a:lnTo>
                <a:lnTo>
                  <a:pt x="12612246" y="3210087"/>
                </a:lnTo>
                <a:close/>
                <a:moveTo>
                  <a:pt x="12500191" y="3210087"/>
                </a:moveTo>
                <a:lnTo>
                  <a:pt x="12500191" y="3266921"/>
                </a:lnTo>
                <a:lnTo>
                  <a:pt x="12557025" y="3266921"/>
                </a:lnTo>
                <a:lnTo>
                  <a:pt x="12557025" y="3210087"/>
                </a:lnTo>
                <a:lnTo>
                  <a:pt x="12500191" y="3210087"/>
                </a:lnTo>
                <a:close/>
                <a:moveTo>
                  <a:pt x="12388137" y="3210087"/>
                </a:moveTo>
                <a:lnTo>
                  <a:pt x="12388137" y="3266921"/>
                </a:lnTo>
                <a:lnTo>
                  <a:pt x="12444971" y="3266921"/>
                </a:lnTo>
                <a:lnTo>
                  <a:pt x="12444971" y="3210087"/>
                </a:lnTo>
                <a:lnTo>
                  <a:pt x="12388137" y="3210087"/>
                </a:lnTo>
                <a:close/>
                <a:moveTo>
                  <a:pt x="1596781" y="3173817"/>
                </a:moveTo>
                <a:lnTo>
                  <a:pt x="1596781" y="3219518"/>
                </a:lnTo>
                <a:lnTo>
                  <a:pt x="1805629" y="3219518"/>
                </a:lnTo>
                <a:lnTo>
                  <a:pt x="1805629" y="3173817"/>
                </a:lnTo>
                <a:lnTo>
                  <a:pt x="1596781" y="3173817"/>
                </a:lnTo>
                <a:close/>
                <a:moveTo>
                  <a:pt x="17351339" y="3126412"/>
                </a:moveTo>
                <a:lnTo>
                  <a:pt x="17351339" y="3172113"/>
                </a:lnTo>
                <a:lnTo>
                  <a:pt x="17560187" y="3172113"/>
                </a:lnTo>
                <a:lnTo>
                  <a:pt x="17560187" y="3126412"/>
                </a:lnTo>
                <a:lnTo>
                  <a:pt x="17351339" y="3126412"/>
                </a:lnTo>
                <a:close/>
                <a:moveTo>
                  <a:pt x="1596781" y="3080712"/>
                </a:moveTo>
                <a:lnTo>
                  <a:pt x="1596781" y="3126412"/>
                </a:lnTo>
                <a:lnTo>
                  <a:pt x="1805629" y="3126412"/>
                </a:lnTo>
                <a:lnTo>
                  <a:pt x="1805629" y="3080712"/>
                </a:lnTo>
                <a:lnTo>
                  <a:pt x="1596781" y="3080712"/>
                </a:lnTo>
                <a:close/>
                <a:moveTo>
                  <a:pt x="12612246" y="3064799"/>
                </a:moveTo>
                <a:lnTo>
                  <a:pt x="12612246" y="3121633"/>
                </a:lnTo>
                <a:lnTo>
                  <a:pt x="12669079" y="3121633"/>
                </a:lnTo>
                <a:lnTo>
                  <a:pt x="12669079" y="3064799"/>
                </a:lnTo>
                <a:lnTo>
                  <a:pt x="12612246" y="3064799"/>
                </a:lnTo>
                <a:close/>
                <a:moveTo>
                  <a:pt x="12500191" y="3064799"/>
                </a:moveTo>
                <a:lnTo>
                  <a:pt x="12500191" y="3121633"/>
                </a:lnTo>
                <a:lnTo>
                  <a:pt x="12557025" y="3121633"/>
                </a:lnTo>
                <a:lnTo>
                  <a:pt x="12557025" y="3064799"/>
                </a:lnTo>
                <a:lnTo>
                  <a:pt x="12500191" y="3064799"/>
                </a:lnTo>
                <a:close/>
                <a:moveTo>
                  <a:pt x="12388137" y="3064799"/>
                </a:moveTo>
                <a:lnTo>
                  <a:pt x="12388137" y="3121633"/>
                </a:lnTo>
                <a:lnTo>
                  <a:pt x="12444971" y="3121633"/>
                </a:lnTo>
                <a:lnTo>
                  <a:pt x="12444971" y="3064799"/>
                </a:lnTo>
                <a:lnTo>
                  <a:pt x="12388137" y="3064799"/>
                </a:lnTo>
                <a:close/>
                <a:moveTo>
                  <a:pt x="17351339" y="3034782"/>
                </a:moveTo>
                <a:lnTo>
                  <a:pt x="17351339" y="3080482"/>
                </a:lnTo>
                <a:lnTo>
                  <a:pt x="17560187" y="3080482"/>
                </a:lnTo>
                <a:lnTo>
                  <a:pt x="17560187" y="3034782"/>
                </a:lnTo>
                <a:lnTo>
                  <a:pt x="17351339" y="3034782"/>
                </a:lnTo>
                <a:close/>
                <a:moveTo>
                  <a:pt x="1596781" y="2989080"/>
                </a:moveTo>
                <a:lnTo>
                  <a:pt x="1596781" y="3034780"/>
                </a:lnTo>
                <a:lnTo>
                  <a:pt x="1805629" y="3034780"/>
                </a:lnTo>
                <a:lnTo>
                  <a:pt x="1805629" y="2989080"/>
                </a:lnTo>
                <a:lnTo>
                  <a:pt x="1596781" y="2989080"/>
                </a:lnTo>
                <a:close/>
                <a:moveTo>
                  <a:pt x="17351339" y="2943153"/>
                </a:moveTo>
                <a:lnTo>
                  <a:pt x="17351339" y="2988853"/>
                </a:lnTo>
                <a:lnTo>
                  <a:pt x="17560187" y="2988853"/>
                </a:lnTo>
                <a:lnTo>
                  <a:pt x="17560187" y="2943153"/>
                </a:lnTo>
                <a:lnTo>
                  <a:pt x="17351339" y="2943153"/>
                </a:lnTo>
                <a:close/>
                <a:moveTo>
                  <a:pt x="12612246" y="2919511"/>
                </a:moveTo>
                <a:lnTo>
                  <a:pt x="12612246" y="2976345"/>
                </a:lnTo>
                <a:lnTo>
                  <a:pt x="12669079" y="2976345"/>
                </a:lnTo>
                <a:lnTo>
                  <a:pt x="12669079" y="2919511"/>
                </a:lnTo>
                <a:lnTo>
                  <a:pt x="12612246" y="2919511"/>
                </a:lnTo>
                <a:close/>
                <a:moveTo>
                  <a:pt x="12500191" y="2919511"/>
                </a:moveTo>
                <a:lnTo>
                  <a:pt x="12500191" y="2976345"/>
                </a:lnTo>
                <a:lnTo>
                  <a:pt x="12557025" y="2976345"/>
                </a:lnTo>
                <a:lnTo>
                  <a:pt x="12557025" y="2919511"/>
                </a:lnTo>
                <a:lnTo>
                  <a:pt x="12500191" y="2919511"/>
                </a:lnTo>
                <a:close/>
                <a:moveTo>
                  <a:pt x="12388137" y="2919511"/>
                </a:moveTo>
                <a:lnTo>
                  <a:pt x="12388137" y="2976345"/>
                </a:lnTo>
                <a:lnTo>
                  <a:pt x="12444971" y="2976345"/>
                </a:lnTo>
                <a:lnTo>
                  <a:pt x="12444971" y="2919511"/>
                </a:lnTo>
                <a:lnTo>
                  <a:pt x="12388137" y="2919511"/>
                </a:lnTo>
                <a:close/>
                <a:moveTo>
                  <a:pt x="1596781" y="2897450"/>
                </a:moveTo>
                <a:lnTo>
                  <a:pt x="1596781" y="2943150"/>
                </a:lnTo>
                <a:lnTo>
                  <a:pt x="1805629" y="2943150"/>
                </a:lnTo>
                <a:lnTo>
                  <a:pt x="1805629" y="2897450"/>
                </a:lnTo>
                <a:lnTo>
                  <a:pt x="1596781" y="2897450"/>
                </a:lnTo>
                <a:close/>
                <a:moveTo>
                  <a:pt x="17351339" y="2851522"/>
                </a:moveTo>
                <a:lnTo>
                  <a:pt x="17351339" y="2897223"/>
                </a:lnTo>
                <a:lnTo>
                  <a:pt x="17560187" y="2897223"/>
                </a:lnTo>
                <a:lnTo>
                  <a:pt x="17560187" y="2851522"/>
                </a:lnTo>
                <a:lnTo>
                  <a:pt x="17351339" y="2851522"/>
                </a:lnTo>
                <a:close/>
                <a:moveTo>
                  <a:pt x="1596781" y="2805821"/>
                </a:moveTo>
                <a:lnTo>
                  <a:pt x="1596781" y="2851521"/>
                </a:lnTo>
                <a:lnTo>
                  <a:pt x="1805629" y="2851521"/>
                </a:lnTo>
                <a:lnTo>
                  <a:pt x="1805629" y="2805821"/>
                </a:lnTo>
                <a:lnTo>
                  <a:pt x="1596781" y="2805821"/>
                </a:lnTo>
                <a:close/>
                <a:moveTo>
                  <a:pt x="1596781" y="2714192"/>
                </a:moveTo>
                <a:lnTo>
                  <a:pt x="1596781" y="2759892"/>
                </a:lnTo>
                <a:lnTo>
                  <a:pt x="1805629" y="2759892"/>
                </a:lnTo>
                <a:lnTo>
                  <a:pt x="1805629" y="2714192"/>
                </a:lnTo>
                <a:lnTo>
                  <a:pt x="1596781" y="2714192"/>
                </a:lnTo>
                <a:close/>
                <a:moveTo>
                  <a:pt x="4422120" y="2688604"/>
                </a:moveTo>
                <a:lnTo>
                  <a:pt x="4422120" y="2851522"/>
                </a:lnTo>
                <a:lnTo>
                  <a:pt x="4459897" y="2851522"/>
                </a:lnTo>
                <a:lnTo>
                  <a:pt x="4459897" y="2688604"/>
                </a:lnTo>
                <a:lnTo>
                  <a:pt x="4422120" y="2688604"/>
                </a:lnTo>
                <a:close/>
                <a:moveTo>
                  <a:pt x="4346370" y="2688604"/>
                </a:moveTo>
                <a:lnTo>
                  <a:pt x="4346370" y="2851522"/>
                </a:lnTo>
                <a:lnTo>
                  <a:pt x="4384149" y="2851522"/>
                </a:lnTo>
                <a:lnTo>
                  <a:pt x="4384149" y="2688604"/>
                </a:lnTo>
                <a:lnTo>
                  <a:pt x="4346370" y="2688604"/>
                </a:lnTo>
                <a:close/>
                <a:moveTo>
                  <a:pt x="4270624" y="2688604"/>
                </a:moveTo>
                <a:lnTo>
                  <a:pt x="4270624" y="2851522"/>
                </a:lnTo>
                <a:lnTo>
                  <a:pt x="4308407" y="2851522"/>
                </a:lnTo>
                <a:lnTo>
                  <a:pt x="4308407" y="2688604"/>
                </a:lnTo>
                <a:lnTo>
                  <a:pt x="4270624" y="2688604"/>
                </a:lnTo>
                <a:close/>
                <a:moveTo>
                  <a:pt x="4194881" y="2688604"/>
                </a:moveTo>
                <a:lnTo>
                  <a:pt x="4194881" y="2851522"/>
                </a:lnTo>
                <a:lnTo>
                  <a:pt x="4232658" y="2851522"/>
                </a:lnTo>
                <a:lnTo>
                  <a:pt x="4232658" y="2688604"/>
                </a:lnTo>
                <a:lnTo>
                  <a:pt x="4194881" y="2688604"/>
                </a:lnTo>
                <a:close/>
                <a:moveTo>
                  <a:pt x="4119132" y="2688604"/>
                </a:moveTo>
                <a:lnTo>
                  <a:pt x="4119132" y="2851522"/>
                </a:lnTo>
                <a:lnTo>
                  <a:pt x="4156909" y="2851522"/>
                </a:lnTo>
                <a:lnTo>
                  <a:pt x="4156909" y="2688604"/>
                </a:lnTo>
                <a:lnTo>
                  <a:pt x="4119132" y="2688604"/>
                </a:lnTo>
                <a:close/>
                <a:moveTo>
                  <a:pt x="4043383" y="2688604"/>
                </a:moveTo>
                <a:lnTo>
                  <a:pt x="4043383" y="2851522"/>
                </a:lnTo>
                <a:lnTo>
                  <a:pt x="4081160" y="2851522"/>
                </a:lnTo>
                <a:lnTo>
                  <a:pt x="4081160" y="2688604"/>
                </a:lnTo>
                <a:lnTo>
                  <a:pt x="4043383" y="2688604"/>
                </a:lnTo>
                <a:close/>
                <a:moveTo>
                  <a:pt x="3967636" y="2688604"/>
                </a:moveTo>
                <a:lnTo>
                  <a:pt x="3967636" y="2851522"/>
                </a:lnTo>
                <a:lnTo>
                  <a:pt x="4005415" y="2851522"/>
                </a:lnTo>
                <a:lnTo>
                  <a:pt x="4005415" y="2688604"/>
                </a:lnTo>
                <a:lnTo>
                  <a:pt x="3967636" y="2688604"/>
                </a:lnTo>
                <a:close/>
                <a:moveTo>
                  <a:pt x="3891895" y="2688604"/>
                </a:moveTo>
                <a:lnTo>
                  <a:pt x="3891895" y="2851522"/>
                </a:lnTo>
                <a:lnTo>
                  <a:pt x="3929672" y="2851522"/>
                </a:lnTo>
                <a:lnTo>
                  <a:pt x="3929672" y="2688604"/>
                </a:lnTo>
                <a:lnTo>
                  <a:pt x="3891895" y="2688604"/>
                </a:lnTo>
                <a:close/>
                <a:moveTo>
                  <a:pt x="15043403" y="2685661"/>
                </a:moveTo>
                <a:lnTo>
                  <a:pt x="15043403" y="2894508"/>
                </a:lnTo>
                <a:lnTo>
                  <a:pt x="15089105" y="2894508"/>
                </a:lnTo>
                <a:lnTo>
                  <a:pt x="15089105" y="2685661"/>
                </a:lnTo>
                <a:lnTo>
                  <a:pt x="15043403" y="2685661"/>
                </a:lnTo>
                <a:close/>
                <a:moveTo>
                  <a:pt x="14951773" y="2685661"/>
                </a:moveTo>
                <a:lnTo>
                  <a:pt x="14951773" y="2894508"/>
                </a:lnTo>
                <a:lnTo>
                  <a:pt x="14997475" y="2894508"/>
                </a:lnTo>
                <a:lnTo>
                  <a:pt x="14997475" y="2685661"/>
                </a:lnTo>
                <a:lnTo>
                  <a:pt x="14951773" y="2685661"/>
                </a:lnTo>
                <a:close/>
                <a:moveTo>
                  <a:pt x="14860145" y="2685661"/>
                </a:moveTo>
                <a:lnTo>
                  <a:pt x="14860145" y="2894508"/>
                </a:lnTo>
                <a:lnTo>
                  <a:pt x="14905844" y="2894508"/>
                </a:lnTo>
                <a:lnTo>
                  <a:pt x="14905844" y="2685661"/>
                </a:lnTo>
                <a:lnTo>
                  <a:pt x="14860145" y="2685661"/>
                </a:lnTo>
                <a:close/>
                <a:moveTo>
                  <a:pt x="14768515" y="2685661"/>
                </a:moveTo>
                <a:lnTo>
                  <a:pt x="14768515" y="2894508"/>
                </a:lnTo>
                <a:lnTo>
                  <a:pt x="14814217" y="2894508"/>
                </a:lnTo>
                <a:lnTo>
                  <a:pt x="14814217" y="2685661"/>
                </a:lnTo>
                <a:lnTo>
                  <a:pt x="14768515" y="2685661"/>
                </a:lnTo>
                <a:close/>
                <a:moveTo>
                  <a:pt x="14676884" y="2685661"/>
                </a:moveTo>
                <a:lnTo>
                  <a:pt x="14676884" y="2894508"/>
                </a:lnTo>
                <a:lnTo>
                  <a:pt x="14722586" y="2894508"/>
                </a:lnTo>
                <a:lnTo>
                  <a:pt x="14722586" y="2685661"/>
                </a:lnTo>
                <a:lnTo>
                  <a:pt x="14676884" y="2685661"/>
                </a:lnTo>
                <a:close/>
                <a:moveTo>
                  <a:pt x="14585255" y="2685661"/>
                </a:moveTo>
                <a:lnTo>
                  <a:pt x="14585255" y="2894508"/>
                </a:lnTo>
                <a:lnTo>
                  <a:pt x="14630955" y="2894508"/>
                </a:lnTo>
                <a:lnTo>
                  <a:pt x="14630955" y="2685661"/>
                </a:lnTo>
                <a:lnTo>
                  <a:pt x="14585255" y="2685661"/>
                </a:lnTo>
                <a:close/>
                <a:moveTo>
                  <a:pt x="14493625" y="2685661"/>
                </a:moveTo>
                <a:lnTo>
                  <a:pt x="14493625" y="2894508"/>
                </a:lnTo>
                <a:lnTo>
                  <a:pt x="14539325" y="2894508"/>
                </a:lnTo>
                <a:lnTo>
                  <a:pt x="14539325" y="2685661"/>
                </a:lnTo>
                <a:lnTo>
                  <a:pt x="14493625" y="2685661"/>
                </a:lnTo>
                <a:close/>
                <a:moveTo>
                  <a:pt x="2875284" y="2661196"/>
                </a:moveTo>
                <a:lnTo>
                  <a:pt x="2875284" y="3265443"/>
                </a:lnTo>
                <a:lnTo>
                  <a:pt x="2913063" y="3265443"/>
                </a:lnTo>
                <a:lnTo>
                  <a:pt x="2913063" y="2661196"/>
                </a:lnTo>
                <a:lnTo>
                  <a:pt x="2875284" y="2661196"/>
                </a:lnTo>
                <a:close/>
                <a:moveTo>
                  <a:pt x="2769698" y="2661196"/>
                </a:moveTo>
                <a:lnTo>
                  <a:pt x="2769698" y="3265443"/>
                </a:lnTo>
                <a:lnTo>
                  <a:pt x="2807479" y="3265443"/>
                </a:lnTo>
                <a:lnTo>
                  <a:pt x="2807479" y="2661196"/>
                </a:lnTo>
                <a:lnTo>
                  <a:pt x="2769698" y="2661196"/>
                </a:lnTo>
                <a:close/>
                <a:moveTo>
                  <a:pt x="2664114" y="2661196"/>
                </a:moveTo>
                <a:lnTo>
                  <a:pt x="2664114" y="3265443"/>
                </a:lnTo>
                <a:lnTo>
                  <a:pt x="2701891" y="3265443"/>
                </a:lnTo>
                <a:lnTo>
                  <a:pt x="2701891" y="2661196"/>
                </a:lnTo>
                <a:lnTo>
                  <a:pt x="2664114" y="2661196"/>
                </a:lnTo>
                <a:close/>
                <a:moveTo>
                  <a:pt x="2558534" y="2661196"/>
                </a:moveTo>
                <a:lnTo>
                  <a:pt x="2558534" y="3265443"/>
                </a:lnTo>
                <a:lnTo>
                  <a:pt x="2596306" y="3265443"/>
                </a:lnTo>
                <a:lnTo>
                  <a:pt x="2596306" y="2661196"/>
                </a:lnTo>
                <a:lnTo>
                  <a:pt x="2558534" y="2661196"/>
                </a:lnTo>
                <a:close/>
                <a:moveTo>
                  <a:pt x="2980870" y="2661194"/>
                </a:moveTo>
                <a:lnTo>
                  <a:pt x="2980870" y="3265442"/>
                </a:lnTo>
                <a:lnTo>
                  <a:pt x="3018648" y="3265442"/>
                </a:lnTo>
                <a:lnTo>
                  <a:pt x="3018648" y="2661194"/>
                </a:lnTo>
                <a:lnTo>
                  <a:pt x="2980870" y="2661194"/>
                </a:lnTo>
                <a:close/>
                <a:moveTo>
                  <a:pt x="16374516" y="2632791"/>
                </a:moveTo>
                <a:lnTo>
                  <a:pt x="16374516" y="3237039"/>
                </a:lnTo>
                <a:lnTo>
                  <a:pt x="16412296" y="3237039"/>
                </a:lnTo>
                <a:lnTo>
                  <a:pt x="16412296" y="2632791"/>
                </a:lnTo>
                <a:lnTo>
                  <a:pt x="16374516" y="2632791"/>
                </a:lnTo>
                <a:close/>
                <a:moveTo>
                  <a:pt x="16268931" y="2632791"/>
                </a:moveTo>
                <a:lnTo>
                  <a:pt x="16268931" y="3237039"/>
                </a:lnTo>
                <a:lnTo>
                  <a:pt x="16306709" y="3237039"/>
                </a:lnTo>
                <a:lnTo>
                  <a:pt x="16306709" y="2632791"/>
                </a:lnTo>
                <a:lnTo>
                  <a:pt x="16268931" y="2632791"/>
                </a:lnTo>
                <a:close/>
                <a:moveTo>
                  <a:pt x="16163344" y="2632791"/>
                </a:moveTo>
                <a:lnTo>
                  <a:pt x="16163344" y="3237039"/>
                </a:lnTo>
                <a:lnTo>
                  <a:pt x="16201125" y="3237039"/>
                </a:lnTo>
                <a:lnTo>
                  <a:pt x="16201125" y="2632791"/>
                </a:lnTo>
                <a:lnTo>
                  <a:pt x="16163344" y="2632791"/>
                </a:lnTo>
                <a:close/>
                <a:moveTo>
                  <a:pt x="16057760" y="2632791"/>
                </a:moveTo>
                <a:lnTo>
                  <a:pt x="16057760" y="3237039"/>
                </a:lnTo>
                <a:lnTo>
                  <a:pt x="16095537" y="3237039"/>
                </a:lnTo>
                <a:lnTo>
                  <a:pt x="16095537" y="2632791"/>
                </a:lnTo>
                <a:lnTo>
                  <a:pt x="16057760" y="2632791"/>
                </a:lnTo>
                <a:close/>
                <a:moveTo>
                  <a:pt x="16480103" y="2632790"/>
                </a:moveTo>
                <a:lnTo>
                  <a:pt x="16480103" y="3237037"/>
                </a:lnTo>
                <a:lnTo>
                  <a:pt x="16517880" y="3237037"/>
                </a:lnTo>
                <a:lnTo>
                  <a:pt x="16517880" y="2632790"/>
                </a:lnTo>
                <a:lnTo>
                  <a:pt x="16480103" y="2632790"/>
                </a:lnTo>
                <a:close/>
                <a:moveTo>
                  <a:pt x="1596781" y="2622561"/>
                </a:moveTo>
                <a:lnTo>
                  <a:pt x="1596781" y="2668261"/>
                </a:lnTo>
                <a:lnTo>
                  <a:pt x="1805629" y="2668261"/>
                </a:lnTo>
                <a:lnTo>
                  <a:pt x="1805629" y="2622561"/>
                </a:lnTo>
                <a:lnTo>
                  <a:pt x="1596781" y="2622561"/>
                </a:lnTo>
                <a:close/>
                <a:moveTo>
                  <a:pt x="1596781" y="2530932"/>
                </a:moveTo>
                <a:lnTo>
                  <a:pt x="1596781" y="2576632"/>
                </a:lnTo>
                <a:lnTo>
                  <a:pt x="1805629" y="2576632"/>
                </a:lnTo>
                <a:lnTo>
                  <a:pt x="1805629" y="2530932"/>
                </a:lnTo>
                <a:lnTo>
                  <a:pt x="1596781" y="2530932"/>
                </a:lnTo>
                <a:close/>
                <a:moveTo>
                  <a:pt x="1596781" y="2439301"/>
                </a:moveTo>
                <a:lnTo>
                  <a:pt x="1596781" y="2485002"/>
                </a:lnTo>
                <a:lnTo>
                  <a:pt x="1805629" y="2485002"/>
                </a:lnTo>
                <a:lnTo>
                  <a:pt x="1805629" y="2439301"/>
                </a:lnTo>
                <a:lnTo>
                  <a:pt x="1596781" y="2439301"/>
                </a:lnTo>
                <a:close/>
                <a:moveTo>
                  <a:pt x="17217171" y="2397981"/>
                </a:moveTo>
                <a:lnTo>
                  <a:pt x="17217171" y="2434557"/>
                </a:lnTo>
                <a:lnTo>
                  <a:pt x="17582931" y="2434557"/>
                </a:lnTo>
                <a:lnTo>
                  <a:pt x="17582931" y="2397981"/>
                </a:lnTo>
                <a:lnTo>
                  <a:pt x="17217171" y="2397981"/>
                </a:lnTo>
                <a:close/>
                <a:moveTo>
                  <a:pt x="9762349" y="2057780"/>
                </a:moveTo>
                <a:lnTo>
                  <a:pt x="9762349" y="2266627"/>
                </a:lnTo>
                <a:lnTo>
                  <a:pt x="9808049" y="2266627"/>
                </a:lnTo>
                <a:lnTo>
                  <a:pt x="9808049" y="2057780"/>
                </a:lnTo>
                <a:lnTo>
                  <a:pt x="9762349" y="2057780"/>
                </a:lnTo>
                <a:close/>
                <a:moveTo>
                  <a:pt x="9670720" y="2057780"/>
                </a:moveTo>
                <a:lnTo>
                  <a:pt x="9670720" y="2266627"/>
                </a:lnTo>
                <a:lnTo>
                  <a:pt x="9716420" y="2266627"/>
                </a:lnTo>
                <a:lnTo>
                  <a:pt x="9716420" y="2057780"/>
                </a:lnTo>
                <a:lnTo>
                  <a:pt x="9670720" y="2057780"/>
                </a:lnTo>
                <a:close/>
                <a:moveTo>
                  <a:pt x="9579089" y="2057780"/>
                </a:moveTo>
                <a:lnTo>
                  <a:pt x="9579089" y="2266627"/>
                </a:lnTo>
                <a:lnTo>
                  <a:pt x="9624790" y="2266627"/>
                </a:lnTo>
                <a:lnTo>
                  <a:pt x="9624790" y="2057780"/>
                </a:lnTo>
                <a:lnTo>
                  <a:pt x="9579089" y="2057780"/>
                </a:lnTo>
                <a:close/>
                <a:moveTo>
                  <a:pt x="9487461" y="2057780"/>
                </a:moveTo>
                <a:lnTo>
                  <a:pt x="9487461" y="2266627"/>
                </a:lnTo>
                <a:lnTo>
                  <a:pt x="9533161" y="2266627"/>
                </a:lnTo>
                <a:lnTo>
                  <a:pt x="9533161" y="2057780"/>
                </a:lnTo>
                <a:lnTo>
                  <a:pt x="9487461" y="2057780"/>
                </a:lnTo>
                <a:close/>
                <a:moveTo>
                  <a:pt x="9395836" y="2057780"/>
                </a:moveTo>
                <a:lnTo>
                  <a:pt x="9395836" y="2266627"/>
                </a:lnTo>
                <a:lnTo>
                  <a:pt x="9441534" y="2266627"/>
                </a:lnTo>
                <a:lnTo>
                  <a:pt x="9441534" y="2057780"/>
                </a:lnTo>
                <a:lnTo>
                  <a:pt x="9395836" y="2057780"/>
                </a:lnTo>
                <a:close/>
                <a:moveTo>
                  <a:pt x="9304202" y="2057780"/>
                </a:moveTo>
                <a:lnTo>
                  <a:pt x="9304202" y="2266627"/>
                </a:lnTo>
                <a:lnTo>
                  <a:pt x="9349902" y="2266627"/>
                </a:lnTo>
                <a:lnTo>
                  <a:pt x="9349902" y="2057780"/>
                </a:lnTo>
                <a:lnTo>
                  <a:pt x="9304202" y="2057780"/>
                </a:lnTo>
                <a:close/>
                <a:moveTo>
                  <a:pt x="9212570" y="2057780"/>
                </a:moveTo>
                <a:lnTo>
                  <a:pt x="9212570" y="2266627"/>
                </a:lnTo>
                <a:lnTo>
                  <a:pt x="9258270" y="2266627"/>
                </a:lnTo>
                <a:lnTo>
                  <a:pt x="9258270" y="2057780"/>
                </a:lnTo>
                <a:lnTo>
                  <a:pt x="9212570" y="2057780"/>
                </a:lnTo>
                <a:close/>
                <a:moveTo>
                  <a:pt x="14092702" y="1859157"/>
                </a:moveTo>
                <a:lnTo>
                  <a:pt x="14092702" y="1895733"/>
                </a:lnTo>
                <a:lnTo>
                  <a:pt x="14458462" y="1895733"/>
                </a:lnTo>
                <a:lnTo>
                  <a:pt x="14458462" y="1859157"/>
                </a:lnTo>
                <a:lnTo>
                  <a:pt x="14092702" y="1859157"/>
                </a:lnTo>
                <a:close/>
                <a:moveTo>
                  <a:pt x="17871603" y="1806939"/>
                </a:moveTo>
                <a:lnTo>
                  <a:pt x="17871603" y="1809649"/>
                </a:lnTo>
                <a:lnTo>
                  <a:pt x="17871627" y="1809649"/>
                </a:lnTo>
                <a:cubicBezTo>
                  <a:pt x="17871619" y="1808746"/>
                  <a:pt x="17871611" y="1807842"/>
                  <a:pt x="17871603" y="1806939"/>
                </a:cubicBezTo>
                <a:close/>
                <a:moveTo>
                  <a:pt x="18172695" y="1733739"/>
                </a:moveTo>
                <a:lnTo>
                  <a:pt x="18172695" y="1870899"/>
                </a:lnTo>
                <a:lnTo>
                  <a:pt x="18209271" y="1870899"/>
                </a:lnTo>
                <a:lnTo>
                  <a:pt x="18209271" y="1733739"/>
                </a:lnTo>
                <a:lnTo>
                  <a:pt x="18172695" y="1733739"/>
                </a:lnTo>
                <a:close/>
                <a:moveTo>
                  <a:pt x="18104295" y="1733739"/>
                </a:moveTo>
                <a:lnTo>
                  <a:pt x="18104295" y="1870899"/>
                </a:lnTo>
                <a:lnTo>
                  <a:pt x="18140871" y="1870899"/>
                </a:lnTo>
                <a:lnTo>
                  <a:pt x="18140871" y="1733739"/>
                </a:lnTo>
                <a:lnTo>
                  <a:pt x="18104295" y="1733739"/>
                </a:lnTo>
                <a:close/>
                <a:moveTo>
                  <a:pt x="18035895" y="1733739"/>
                </a:moveTo>
                <a:lnTo>
                  <a:pt x="18035895" y="1870899"/>
                </a:lnTo>
                <a:lnTo>
                  <a:pt x="18072471" y="1870899"/>
                </a:lnTo>
                <a:lnTo>
                  <a:pt x="18072471" y="1733739"/>
                </a:lnTo>
                <a:lnTo>
                  <a:pt x="18035895" y="1733739"/>
                </a:lnTo>
                <a:close/>
                <a:moveTo>
                  <a:pt x="17967493" y="1733739"/>
                </a:moveTo>
                <a:lnTo>
                  <a:pt x="17967493" y="1870899"/>
                </a:lnTo>
                <a:lnTo>
                  <a:pt x="18004069" y="1870899"/>
                </a:lnTo>
                <a:lnTo>
                  <a:pt x="18004069" y="1733739"/>
                </a:lnTo>
                <a:lnTo>
                  <a:pt x="17967493" y="1733739"/>
                </a:lnTo>
                <a:close/>
                <a:moveTo>
                  <a:pt x="14251161" y="868400"/>
                </a:moveTo>
                <a:lnTo>
                  <a:pt x="14251161" y="1005560"/>
                </a:lnTo>
                <a:lnTo>
                  <a:pt x="14287737" y="1005560"/>
                </a:lnTo>
                <a:lnTo>
                  <a:pt x="14287737" y="868400"/>
                </a:lnTo>
                <a:lnTo>
                  <a:pt x="14251161" y="868400"/>
                </a:lnTo>
                <a:close/>
                <a:moveTo>
                  <a:pt x="14182760" y="868400"/>
                </a:moveTo>
                <a:lnTo>
                  <a:pt x="14182760" y="1005560"/>
                </a:lnTo>
                <a:lnTo>
                  <a:pt x="14219336" y="1005560"/>
                </a:lnTo>
                <a:lnTo>
                  <a:pt x="14219336" y="868400"/>
                </a:lnTo>
                <a:lnTo>
                  <a:pt x="14182760" y="868400"/>
                </a:lnTo>
                <a:close/>
                <a:moveTo>
                  <a:pt x="14114359" y="868400"/>
                </a:moveTo>
                <a:lnTo>
                  <a:pt x="14114359" y="1005560"/>
                </a:lnTo>
                <a:lnTo>
                  <a:pt x="14150935" y="1005560"/>
                </a:lnTo>
                <a:lnTo>
                  <a:pt x="14150935" y="868400"/>
                </a:lnTo>
                <a:lnTo>
                  <a:pt x="14114359" y="868400"/>
                </a:lnTo>
                <a:close/>
                <a:moveTo>
                  <a:pt x="4788216" y="807315"/>
                </a:moveTo>
                <a:lnTo>
                  <a:pt x="4788216" y="944475"/>
                </a:lnTo>
                <a:lnTo>
                  <a:pt x="4824792" y="944475"/>
                </a:lnTo>
                <a:lnTo>
                  <a:pt x="4824792" y="807315"/>
                </a:lnTo>
                <a:lnTo>
                  <a:pt x="4788216" y="807315"/>
                </a:lnTo>
                <a:close/>
                <a:moveTo>
                  <a:pt x="4719815" y="807315"/>
                </a:moveTo>
                <a:lnTo>
                  <a:pt x="4719815" y="944475"/>
                </a:lnTo>
                <a:lnTo>
                  <a:pt x="4756391" y="944475"/>
                </a:lnTo>
                <a:lnTo>
                  <a:pt x="4756391" y="807315"/>
                </a:lnTo>
                <a:lnTo>
                  <a:pt x="4719815" y="807315"/>
                </a:lnTo>
                <a:close/>
                <a:moveTo>
                  <a:pt x="4651414" y="807315"/>
                </a:moveTo>
                <a:lnTo>
                  <a:pt x="4651414" y="944475"/>
                </a:lnTo>
                <a:lnTo>
                  <a:pt x="4687992" y="944475"/>
                </a:lnTo>
                <a:lnTo>
                  <a:pt x="4687992" y="807315"/>
                </a:lnTo>
                <a:lnTo>
                  <a:pt x="4651414" y="807315"/>
                </a:lnTo>
                <a:close/>
                <a:moveTo>
                  <a:pt x="2212838" y="748887"/>
                </a:moveTo>
                <a:lnTo>
                  <a:pt x="2212838" y="886047"/>
                </a:lnTo>
                <a:lnTo>
                  <a:pt x="2249414" y="886047"/>
                </a:lnTo>
                <a:lnTo>
                  <a:pt x="2249414" y="748887"/>
                </a:lnTo>
                <a:lnTo>
                  <a:pt x="2212838" y="748887"/>
                </a:lnTo>
                <a:close/>
                <a:moveTo>
                  <a:pt x="2144438" y="748887"/>
                </a:moveTo>
                <a:lnTo>
                  <a:pt x="2144438" y="886047"/>
                </a:lnTo>
                <a:lnTo>
                  <a:pt x="2181014" y="886047"/>
                </a:lnTo>
                <a:lnTo>
                  <a:pt x="2181014" y="748887"/>
                </a:lnTo>
                <a:lnTo>
                  <a:pt x="2144438" y="748887"/>
                </a:lnTo>
                <a:close/>
                <a:moveTo>
                  <a:pt x="2076037" y="748887"/>
                </a:moveTo>
                <a:lnTo>
                  <a:pt x="2076037" y="886047"/>
                </a:lnTo>
                <a:lnTo>
                  <a:pt x="2112612" y="886047"/>
                </a:lnTo>
                <a:lnTo>
                  <a:pt x="2112612" y="748887"/>
                </a:lnTo>
                <a:lnTo>
                  <a:pt x="2076037" y="748887"/>
                </a:lnTo>
                <a:close/>
                <a:moveTo>
                  <a:pt x="2007635" y="748887"/>
                </a:moveTo>
                <a:lnTo>
                  <a:pt x="2007635" y="886047"/>
                </a:lnTo>
                <a:lnTo>
                  <a:pt x="2044211" y="886047"/>
                </a:lnTo>
                <a:lnTo>
                  <a:pt x="2044211" y="748887"/>
                </a:lnTo>
                <a:lnTo>
                  <a:pt x="2007635" y="748887"/>
                </a:lnTo>
                <a:close/>
                <a:moveTo>
                  <a:pt x="17088019" y="737716"/>
                </a:moveTo>
                <a:lnTo>
                  <a:pt x="17088019" y="825107"/>
                </a:lnTo>
                <a:lnTo>
                  <a:pt x="17124595" y="825107"/>
                </a:lnTo>
                <a:lnTo>
                  <a:pt x="17124595" y="737716"/>
                </a:lnTo>
                <a:lnTo>
                  <a:pt x="17088019" y="737716"/>
                </a:lnTo>
                <a:close/>
                <a:moveTo>
                  <a:pt x="17021803" y="737716"/>
                </a:moveTo>
                <a:lnTo>
                  <a:pt x="17021803" y="825107"/>
                </a:lnTo>
                <a:lnTo>
                  <a:pt x="17058379" y="825107"/>
                </a:lnTo>
                <a:lnTo>
                  <a:pt x="17058379" y="737716"/>
                </a:lnTo>
                <a:lnTo>
                  <a:pt x="17021803" y="737716"/>
                </a:lnTo>
                <a:close/>
                <a:moveTo>
                  <a:pt x="16955591" y="737716"/>
                </a:moveTo>
                <a:lnTo>
                  <a:pt x="16955591" y="825107"/>
                </a:lnTo>
                <a:lnTo>
                  <a:pt x="16992167" y="825107"/>
                </a:lnTo>
                <a:lnTo>
                  <a:pt x="16992167" y="737716"/>
                </a:lnTo>
                <a:lnTo>
                  <a:pt x="16955591" y="737716"/>
                </a:lnTo>
                <a:close/>
                <a:moveTo>
                  <a:pt x="16889375" y="737716"/>
                </a:moveTo>
                <a:lnTo>
                  <a:pt x="16889375" y="825107"/>
                </a:lnTo>
                <a:lnTo>
                  <a:pt x="16925951" y="825107"/>
                </a:lnTo>
                <a:lnTo>
                  <a:pt x="16925951" y="737716"/>
                </a:lnTo>
                <a:lnTo>
                  <a:pt x="16889375" y="737716"/>
                </a:lnTo>
                <a:close/>
                <a:moveTo>
                  <a:pt x="16823163" y="737716"/>
                </a:moveTo>
                <a:lnTo>
                  <a:pt x="16823163" y="825107"/>
                </a:lnTo>
                <a:lnTo>
                  <a:pt x="16859739" y="825107"/>
                </a:lnTo>
                <a:lnTo>
                  <a:pt x="16859739" y="737716"/>
                </a:lnTo>
                <a:lnTo>
                  <a:pt x="16823163" y="737716"/>
                </a:lnTo>
                <a:close/>
                <a:moveTo>
                  <a:pt x="16756948" y="737716"/>
                </a:moveTo>
                <a:lnTo>
                  <a:pt x="16756948" y="825107"/>
                </a:lnTo>
                <a:lnTo>
                  <a:pt x="16793523" y="825107"/>
                </a:lnTo>
                <a:lnTo>
                  <a:pt x="16793523" y="737716"/>
                </a:lnTo>
                <a:lnTo>
                  <a:pt x="16756948" y="737716"/>
                </a:lnTo>
                <a:close/>
                <a:moveTo>
                  <a:pt x="13739104" y="0"/>
                </a:moveTo>
                <a:lnTo>
                  <a:pt x="13842002" y="0"/>
                </a:lnTo>
                <a:cubicBezTo>
                  <a:pt x="13854352" y="135832"/>
                  <a:pt x="13870817" y="279891"/>
                  <a:pt x="13883163" y="428067"/>
                </a:cubicBezTo>
                <a:lnTo>
                  <a:pt x="13883163" y="456882"/>
                </a:lnTo>
                <a:cubicBezTo>
                  <a:pt x="13911978" y="621523"/>
                  <a:pt x="13891396" y="786165"/>
                  <a:pt x="13907863" y="954919"/>
                </a:cubicBezTo>
                <a:cubicBezTo>
                  <a:pt x="13932556" y="1193648"/>
                  <a:pt x="13911978" y="1436496"/>
                  <a:pt x="13911978" y="1679340"/>
                </a:cubicBezTo>
                <a:cubicBezTo>
                  <a:pt x="13911978" y="1802821"/>
                  <a:pt x="13916091" y="1930420"/>
                  <a:pt x="13916091" y="2058015"/>
                </a:cubicBezTo>
                <a:cubicBezTo>
                  <a:pt x="13916091" y="2066247"/>
                  <a:pt x="13928441" y="2078597"/>
                  <a:pt x="13936673" y="2086829"/>
                </a:cubicBezTo>
                <a:cubicBezTo>
                  <a:pt x="13940786" y="2078597"/>
                  <a:pt x="13953138" y="2066247"/>
                  <a:pt x="13953138" y="2058015"/>
                </a:cubicBezTo>
                <a:lnTo>
                  <a:pt x="13953138" y="1955115"/>
                </a:lnTo>
                <a:cubicBezTo>
                  <a:pt x="13953138" y="1946885"/>
                  <a:pt x="13961369" y="1934533"/>
                  <a:pt x="13965483" y="1922188"/>
                </a:cubicBezTo>
                <a:cubicBezTo>
                  <a:pt x="13969601" y="1905723"/>
                  <a:pt x="13986066" y="1893373"/>
                  <a:pt x="13986066" y="1876909"/>
                </a:cubicBezTo>
                <a:lnTo>
                  <a:pt x="13986066" y="1625834"/>
                </a:lnTo>
                <a:cubicBezTo>
                  <a:pt x="14010762" y="1621715"/>
                  <a:pt x="14027226" y="1621715"/>
                  <a:pt x="14051922" y="1617602"/>
                </a:cubicBezTo>
                <a:lnTo>
                  <a:pt x="14047992" y="1005560"/>
                </a:lnTo>
                <a:lnTo>
                  <a:pt x="14082534" y="1005560"/>
                </a:lnTo>
                <a:lnTo>
                  <a:pt x="14082534" y="868400"/>
                </a:lnTo>
                <a:lnTo>
                  <a:pt x="14047111" y="868400"/>
                </a:lnTo>
                <a:lnTo>
                  <a:pt x="14046442" y="764191"/>
                </a:lnTo>
                <a:cubicBezTo>
                  <a:pt x="14087602" y="681871"/>
                  <a:pt x="14150707" y="522739"/>
                  <a:pt x="14187749" y="436300"/>
                </a:cubicBezTo>
                <a:cubicBezTo>
                  <a:pt x="14191867" y="428067"/>
                  <a:pt x="14204214" y="411603"/>
                  <a:pt x="14212445" y="411603"/>
                </a:cubicBezTo>
                <a:cubicBezTo>
                  <a:pt x="14278306" y="415722"/>
                  <a:pt x="14352391" y="378675"/>
                  <a:pt x="14410015" y="444532"/>
                </a:cubicBezTo>
                <a:cubicBezTo>
                  <a:pt x="14422365" y="382793"/>
                  <a:pt x="14430597" y="329283"/>
                  <a:pt x="14442947" y="275776"/>
                </a:cubicBezTo>
                <a:cubicBezTo>
                  <a:pt x="14447060" y="263426"/>
                  <a:pt x="14467638" y="246961"/>
                  <a:pt x="14479990" y="246961"/>
                </a:cubicBezTo>
                <a:cubicBezTo>
                  <a:pt x="14492335" y="246961"/>
                  <a:pt x="14512917" y="259313"/>
                  <a:pt x="14517032" y="271658"/>
                </a:cubicBezTo>
                <a:cubicBezTo>
                  <a:pt x="14537614" y="353978"/>
                  <a:pt x="14566427" y="440417"/>
                  <a:pt x="14574655" y="522739"/>
                </a:cubicBezTo>
                <a:cubicBezTo>
                  <a:pt x="14591119" y="720308"/>
                  <a:pt x="14599352" y="921991"/>
                  <a:pt x="14603469" y="1123678"/>
                </a:cubicBezTo>
                <a:cubicBezTo>
                  <a:pt x="14607589" y="1288319"/>
                  <a:pt x="14603469" y="1452961"/>
                  <a:pt x="14603469" y="1617602"/>
                </a:cubicBezTo>
                <a:cubicBezTo>
                  <a:pt x="14603469" y="1638180"/>
                  <a:pt x="14595237" y="1662875"/>
                  <a:pt x="14595237" y="1683457"/>
                </a:cubicBezTo>
                <a:cubicBezTo>
                  <a:pt x="14595237" y="1708154"/>
                  <a:pt x="14603469" y="1732851"/>
                  <a:pt x="14607589" y="1753429"/>
                </a:cubicBezTo>
                <a:lnTo>
                  <a:pt x="14656976" y="1753429"/>
                </a:lnTo>
                <a:lnTo>
                  <a:pt x="14706369" y="1568210"/>
                </a:lnTo>
                <a:lnTo>
                  <a:pt x="14722833" y="1568210"/>
                </a:lnTo>
                <a:cubicBezTo>
                  <a:pt x="14739296" y="1625834"/>
                  <a:pt x="14751646" y="1687572"/>
                  <a:pt x="14768111" y="1753429"/>
                </a:cubicBezTo>
                <a:lnTo>
                  <a:pt x="14875128" y="1753429"/>
                </a:lnTo>
                <a:cubicBezTo>
                  <a:pt x="14879242" y="1782243"/>
                  <a:pt x="14879242" y="1806939"/>
                  <a:pt x="14883360" y="1827516"/>
                </a:cubicBezTo>
                <a:lnTo>
                  <a:pt x="14940984" y="1827516"/>
                </a:lnTo>
                <a:cubicBezTo>
                  <a:pt x="14936870" y="1749314"/>
                  <a:pt x="14957449" y="1675227"/>
                  <a:pt x="15019191" y="1625834"/>
                </a:cubicBezTo>
                <a:cubicBezTo>
                  <a:pt x="15027419" y="1448843"/>
                  <a:pt x="15035651" y="1267737"/>
                  <a:pt x="15043883" y="1090750"/>
                </a:cubicBezTo>
                <a:cubicBezTo>
                  <a:pt x="15048001" y="991966"/>
                  <a:pt x="15027419" y="1000197"/>
                  <a:pt x="15134436" y="1000197"/>
                </a:cubicBezTo>
                <a:cubicBezTo>
                  <a:pt x="15187946" y="1000197"/>
                  <a:pt x="15212643" y="1024893"/>
                  <a:pt x="15212643" y="1078400"/>
                </a:cubicBezTo>
                <a:lnTo>
                  <a:pt x="15212643" y="1152488"/>
                </a:lnTo>
                <a:cubicBezTo>
                  <a:pt x="15220873" y="1144256"/>
                  <a:pt x="15224993" y="1131910"/>
                  <a:pt x="15224993" y="1119560"/>
                </a:cubicBezTo>
                <a:cubicBezTo>
                  <a:pt x="15229106" y="934341"/>
                  <a:pt x="15229106" y="749118"/>
                  <a:pt x="15237338" y="563899"/>
                </a:cubicBezTo>
                <a:cubicBezTo>
                  <a:pt x="15241452" y="502156"/>
                  <a:pt x="15257917" y="432185"/>
                  <a:pt x="15290845" y="382793"/>
                </a:cubicBezTo>
                <a:cubicBezTo>
                  <a:pt x="15311427" y="353978"/>
                  <a:pt x="15315540" y="329283"/>
                  <a:pt x="15323772" y="300473"/>
                </a:cubicBezTo>
                <a:cubicBezTo>
                  <a:pt x="15327890" y="284008"/>
                  <a:pt x="15348472" y="271658"/>
                  <a:pt x="15364932" y="259313"/>
                </a:cubicBezTo>
                <a:cubicBezTo>
                  <a:pt x="15373165" y="271658"/>
                  <a:pt x="15385515" y="284008"/>
                  <a:pt x="15389634" y="296354"/>
                </a:cubicBezTo>
                <a:cubicBezTo>
                  <a:pt x="15397862" y="333401"/>
                  <a:pt x="15393747" y="374560"/>
                  <a:pt x="15401979" y="411603"/>
                </a:cubicBezTo>
                <a:cubicBezTo>
                  <a:pt x="15418444" y="510387"/>
                  <a:pt x="15447254" y="605059"/>
                  <a:pt x="15451371" y="703843"/>
                </a:cubicBezTo>
                <a:cubicBezTo>
                  <a:pt x="15463718" y="860252"/>
                  <a:pt x="15455486" y="1016661"/>
                  <a:pt x="15455486" y="1173070"/>
                </a:cubicBezTo>
                <a:lnTo>
                  <a:pt x="15455486" y="1238927"/>
                </a:lnTo>
                <a:lnTo>
                  <a:pt x="15727143" y="1238927"/>
                </a:lnTo>
                <a:lnTo>
                  <a:pt x="15727143" y="1465306"/>
                </a:lnTo>
                <a:cubicBezTo>
                  <a:pt x="15747725" y="1469425"/>
                  <a:pt x="15760075" y="1469425"/>
                  <a:pt x="15772422" y="1469425"/>
                </a:cubicBezTo>
                <a:cubicBezTo>
                  <a:pt x="15850624" y="1473538"/>
                  <a:pt x="15850624" y="1473538"/>
                  <a:pt x="15850624" y="1551745"/>
                </a:cubicBezTo>
                <a:lnTo>
                  <a:pt x="15850624" y="2224712"/>
                </a:lnTo>
                <a:lnTo>
                  <a:pt x="15923336" y="2224712"/>
                </a:lnTo>
                <a:cubicBezTo>
                  <a:pt x="15923796" y="2208935"/>
                  <a:pt x="15924258" y="2193157"/>
                  <a:pt x="15924718" y="2177381"/>
                </a:cubicBezTo>
                <a:cubicBezTo>
                  <a:pt x="15928831" y="2136221"/>
                  <a:pt x="15924718" y="2099174"/>
                  <a:pt x="15982338" y="2103294"/>
                </a:cubicBezTo>
                <a:cubicBezTo>
                  <a:pt x="15982338" y="2082711"/>
                  <a:pt x="15982338" y="2062132"/>
                  <a:pt x="15986455" y="2045669"/>
                </a:cubicBezTo>
                <a:cubicBezTo>
                  <a:pt x="15986455" y="2041550"/>
                  <a:pt x="15994688" y="2033319"/>
                  <a:pt x="16002920" y="2033319"/>
                </a:cubicBezTo>
                <a:cubicBezTo>
                  <a:pt x="16002920" y="2029205"/>
                  <a:pt x="16015265" y="2037437"/>
                  <a:pt x="16015265" y="2041550"/>
                </a:cubicBezTo>
                <a:cubicBezTo>
                  <a:pt x="16019383" y="2103294"/>
                  <a:pt x="16072890" y="2144454"/>
                  <a:pt x="16056425" y="2210310"/>
                </a:cubicBezTo>
                <a:cubicBezTo>
                  <a:pt x="16052312" y="2230888"/>
                  <a:pt x="16056425" y="2255583"/>
                  <a:pt x="16056425" y="2276166"/>
                </a:cubicBezTo>
                <a:lnTo>
                  <a:pt x="16077008" y="2276166"/>
                </a:lnTo>
                <a:cubicBezTo>
                  <a:pt x="16085240" y="2165031"/>
                  <a:pt x="16089358" y="2053901"/>
                  <a:pt x="16097587" y="1938652"/>
                </a:cubicBezTo>
                <a:cubicBezTo>
                  <a:pt x="16105818" y="1934533"/>
                  <a:pt x="16114050" y="1934533"/>
                  <a:pt x="16122282" y="1934533"/>
                </a:cubicBezTo>
                <a:cubicBezTo>
                  <a:pt x="16130519" y="1934533"/>
                  <a:pt x="16138745" y="1934533"/>
                  <a:pt x="16155210" y="1938652"/>
                </a:cubicBezTo>
                <a:lnTo>
                  <a:pt x="16155210" y="2272048"/>
                </a:lnTo>
                <a:cubicBezTo>
                  <a:pt x="16163442" y="2272048"/>
                  <a:pt x="16167560" y="2276166"/>
                  <a:pt x="16175792" y="2276166"/>
                </a:cubicBezTo>
                <a:cubicBezTo>
                  <a:pt x="16184024" y="2267933"/>
                  <a:pt x="16192257" y="2255583"/>
                  <a:pt x="16192257" y="2243238"/>
                </a:cubicBezTo>
                <a:lnTo>
                  <a:pt x="16192257" y="1992158"/>
                </a:lnTo>
                <a:lnTo>
                  <a:pt x="16192257" y="1774011"/>
                </a:lnTo>
                <a:cubicBezTo>
                  <a:pt x="16295159" y="1774011"/>
                  <a:pt x="16393940" y="1778124"/>
                  <a:pt x="16488610" y="1774011"/>
                </a:cubicBezTo>
                <a:cubicBezTo>
                  <a:pt x="16525652" y="1774011"/>
                  <a:pt x="16538004" y="1790476"/>
                  <a:pt x="16538004" y="1823403"/>
                </a:cubicBezTo>
                <a:lnTo>
                  <a:pt x="16538004" y="2029205"/>
                </a:lnTo>
                <a:cubicBezTo>
                  <a:pt x="16542122" y="2029205"/>
                  <a:pt x="16546235" y="2033319"/>
                  <a:pt x="16550349" y="2033319"/>
                </a:cubicBezTo>
                <a:cubicBezTo>
                  <a:pt x="16554467" y="2020972"/>
                  <a:pt x="16566812" y="2004508"/>
                  <a:pt x="16566812" y="1992158"/>
                </a:cubicBezTo>
                <a:cubicBezTo>
                  <a:pt x="16570932" y="1893373"/>
                  <a:pt x="16570932" y="1794589"/>
                  <a:pt x="16570932" y="1695804"/>
                </a:cubicBezTo>
                <a:cubicBezTo>
                  <a:pt x="16570932" y="1391218"/>
                  <a:pt x="16570932" y="1082518"/>
                  <a:pt x="16566812" y="773813"/>
                </a:cubicBezTo>
                <a:cubicBezTo>
                  <a:pt x="16566812" y="716188"/>
                  <a:pt x="16583282" y="675029"/>
                  <a:pt x="16636788" y="646219"/>
                </a:cubicBezTo>
                <a:cubicBezTo>
                  <a:pt x="16686179" y="621523"/>
                  <a:pt x="16739686" y="588594"/>
                  <a:pt x="16723226" y="514506"/>
                </a:cubicBezTo>
                <a:cubicBezTo>
                  <a:pt x="16723226" y="502156"/>
                  <a:pt x="16735573" y="489810"/>
                  <a:pt x="16743805" y="481577"/>
                </a:cubicBezTo>
                <a:cubicBezTo>
                  <a:pt x="16780851" y="436300"/>
                  <a:pt x="16834363" y="399257"/>
                  <a:pt x="16817899" y="329283"/>
                </a:cubicBezTo>
                <a:cubicBezTo>
                  <a:pt x="16813783" y="312818"/>
                  <a:pt x="16834363" y="292241"/>
                  <a:pt x="16842595" y="275776"/>
                </a:cubicBezTo>
                <a:cubicBezTo>
                  <a:pt x="16846715" y="275776"/>
                  <a:pt x="16854943" y="279891"/>
                  <a:pt x="16859059" y="279891"/>
                </a:cubicBezTo>
                <a:lnTo>
                  <a:pt x="16859059" y="337515"/>
                </a:lnTo>
                <a:cubicBezTo>
                  <a:pt x="16859059" y="353978"/>
                  <a:pt x="16863175" y="382793"/>
                  <a:pt x="16867291" y="382793"/>
                </a:cubicBezTo>
                <a:cubicBezTo>
                  <a:pt x="16908451" y="382793"/>
                  <a:pt x="16933147" y="415722"/>
                  <a:pt x="16966075" y="436300"/>
                </a:cubicBezTo>
                <a:cubicBezTo>
                  <a:pt x="17003119" y="460995"/>
                  <a:pt x="17036051" y="473345"/>
                  <a:pt x="17031935" y="526852"/>
                </a:cubicBezTo>
                <a:cubicBezTo>
                  <a:pt x="17027815" y="551549"/>
                  <a:pt x="17031935" y="572131"/>
                  <a:pt x="17031935" y="596826"/>
                </a:cubicBezTo>
                <a:cubicBezTo>
                  <a:pt x="17044279" y="600941"/>
                  <a:pt x="17052515" y="600941"/>
                  <a:pt x="17060743" y="600941"/>
                </a:cubicBezTo>
                <a:cubicBezTo>
                  <a:pt x="17147183" y="605059"/>
                  <a:pt x="17147183" y="605059"/>
                  <a:pt x="17147183" y="691493"/>
                </a:cubicBezTo>
                <a:lnTo>
                  <a:pt x="17147219" y="704240"/>
                </a:lnTo>
                <a:lnTo>
                  <a:pt x="17148515" y="704240"/>
                </a:lnTo>
                <a:lnTo>
                  <a:pt x="17148515" y="880086"/>
                </a:lnTo>
                <a:lnTo>
                  <a:pt x="17147731" y="880086"/>
                </a:lnTo>
                <a:lnTo>
                  <a:pt x="17151295" y="2103294"/>
                </a:lnTo>
                <a:lnTo>
                  <a:pt x="17151295" y="2152686"/>
                </a:lnTo>
                <a:lnTo>
                  <a:pt x="17225383" y="2152686"/>
                </a:lnTo>
                <a:lnTo>
                  <a:pt x="17225383" y="1811053"/>
                </a:lnTo>
                <a:cubicBezTo>
                  <a:pt x="17225383" y="1745196"/>
                  <a:pt x="17229503" y="1736964"/>
                  <a:pt x="17307703" y="1757546"/>
                </a:cubicBezTo>
                <a:cubicBezTo>
                  <a:pt x="17307703" y="1802821"/>
                  <a:pt x="17303591" y="1843981"/>
                  <a:pt x="17307703" y="1889260"/>
                </a:cubicBezTo>
                <a:cubicBezTo>
                  <a:pt x="17307703" y="1901605"/>
                  <a:pt x="17324175" y="1926302"/>
                  <a:pt x="17336519" y="1926302"/>
                </a:cubicBezTo>
                <a:cubicBezTo>
                  <a:pt x="17373563" y="1926302"/>
                  <a:pt x="17381799" y="1942765"/>
                  <a:pt x="17381799" y="1975695"/>
                </a:cubicBezTo>
                <a:lnTo>
                  <a:pt x="17381799" y="2165031"/>
                </a:lnTo>
                <a:lnTo>
                  <a:pt x="17562899" y="2165031"/>
                </a:lnTo>
                <a:lnTo>
                  <a:pt x="17562899" y="2329673"/>
                </a:lnTo>
                <a:lnTo>
                  <a:pt x="17575251" y="2329673"/>
                </a:lnTo>
                <a:cubicBezTo>
                  <a:pt x="17575251" y="2263816"/>
                  <a:pt x="17579363" y="2193846"/>
                  <a:pt x="17575251" y="2127989"/>
                </a:cubicBezTo>
                <a:cubicBezTo>
                  <a:pt x="17567019" y="1955115"/>
                  <a:pt x="17562899" y="1782243"/>
                  <a:pt x="17591711" y="1609370"/>
                </a:cubicBezTo>
                <a:cubicBezTo>
                  <a:pt x="17591711" y="1597020"/>
                  <a:pt x="17599947" y="1584673"/>
                  <a:pt x="17604059" y="1584673"/>
                </a:cubicBezTo>
                <a:cubicBezTo>
                  <a:pt x="17636987" y="1580555"/>
                  <a:pt x="17674035" y="1576442"/>
                  <a:pt x="17711083" y="1580555"/>
                </a:cubicBezTo>
                <a:cubicBezTo>
                  <a:pt x="17719307" y="1580555"/>
                  <a:pt x="17727539" y="1601137"/>
                  <a:pt x="17735775" y="1609370"/>
                </a:cubicBezTo>
                <a:cubicBezTo>
                  <a:pt x="17744003" y="1613483"/>
                  <a:pt x="17756355" y="1609370"/>
                  <a:pt x="17772819" y="1613483"/>
                </a:cubicBezTo>
                <a:cubicBezTo>
                  <a:pt x="17772819" y="1592905"/>
                  <a:pt x="17768699" y="1576442"/>
                  <a:pt x="17768699" y="1559977"/>
                </a:cubicBezTo>
                <a:cubicBezTo>
                  <a:pt x="17768699" y="1551745"/>
                  <a:pt x="17768699" y="1531163"/>
                  <a:pt x="17772819" y="1531163"/>
                </a:cubicBezTo>
                <a:cubicBezTo>
                  <a:pt x="17805747" y="1518818"/>
                  <a:pt x="17797515" y="1490003"/>
                  <a:pt x="17797515" y="1469425"/>
                </a:cubicBezTo>
                <a:lnTo>
                  <a:pt x="17797515" y="1374754"/>
                </a:lnTo>
                <a:lnTo>
                  <a:pt x="17813979" y="1374754"/>
                </a:lnTo>
                <a:cubicBezTo>
                  <a:pt x="17818095" y="1387104"/>
                  <a:pt x="17822211" y="1399449"/>
                  <a:pt x="17834559" y="1424146"/>
                </a:cubicBezTo>
                <a:cubicBezTo>
                  <a:pt x="17863371" y="1407681"/>
                  <a:pt x="17888067" y="1395336"/>
                  <a:pt x="17912763" y="1378872"/>
                </a:cubicBezTo>
                <a:cubicBezTo>
                  <a:pt x="17945691" y="1436496"/>
                  <a:pt x="18015663" y="1382986"/>
                  <a:pt x="18069171" y="1415914"/>
                </a:cubicBezTo>
                <a:lnTo>
                  <a:pt x="18069171" y="1576442"/>
                </a:lnTo>
                <a:lnTo>
                  <a:pt x="18237927" y="1576442"/>
                </a:lnTo>
                <a:cubicBezTo>
                  <a:pt x="18237927" y="1601137"/>
                  <a:pt x="18242047" y="1621715"/>
                  <a:pt x="18237927" y="1642297"/>
                </a:cubicBezTo>
                <a:cubicBezTo>
                  <a:pt x="18229699" y="1675227"/>
                  <a:pt x="18254391" y="1679340"/>
                  <a:pt x="18270859" y="1691690"/>
                </a:cubicBezTo>
                <a:cubicBezTo>
                  <a:pt x="18274975" y="1691690"/>
                  <a:pt x="18270859" y="1699922"/>
                  <a:pt x="18270859" y="1704036"/>
                </a:cubicBezTo>
                <a:cubicBezTo>
                  <a:pt x="18270859" y="1778124"/>
                  <a:pt x="18274975" y="1852213"/>
                  <a:pt x="18274975" y="1926302"/>
                </a:cubicBezTo>
                <a:cubicBezTo>
                  <a:pt x="18274975" y="1930420"/>
                  <a:pt x="18274975" y="1934533"/>
                  <a:pt x="18279087" y="1938652"/>
                </a:cubicBezTo>
                <a:cubicBezTo>
                  <a:pt x="18291439" y="1938652"/>
                  <a:pt x="18307903" y="1934533"/>
                  <a:pt x="18320247" y="1934533"/>
                </a:cubicBezTo>
                <a:lnTo>
                  <a:pt x="18320247" y="1144256"/>
                </a:lnTo>
                <a:cubicBezTo>
                  <a:pt x="18320247" y="1131910"/>
                  <a:pt x="18312019" y="1115446"/>
                  <a:pt x="18303783" y="1111328"/>
                </a:cubicBezTo>
                <a:cubicBezTo>
                  <a:pt x="18262623" y="1090750"/>
                  <a:pt x="18283207" y="1053703"/>
                  <a:pt x="18287323" y="1024893"/>
                </a:cubicBezTo>
                <a:cubicBezTo>
                  <a:pt x="18291439" y="1016661"/>
                  <a:pt x="18320247" y="1008429"/>
                  <a:pt x="18336711" y="1000197"/>
                </a:cubicBezTo>
                <a:cubicBezTo>
                  <a:pt x="18344943" y="996079"/>
                  <a:pt x="18353179" y="996079"/>
                  <a:pt x="18361407" y="996079"/>
                </a:cubicBezTo>
                <a:lnTo>
                  <a:pt x="18373759" y="946687"/>
                </a:lnTo>
                <a:lnTo>
                  <a:pt x="18534287" y="946687"/>
                </a:lnTo>
                <a:cubicBezTo>
                  <a:pt x="18542515" y="897294"/>
                  <a:pt x="18554863" y="847902"/>
                  <a:pt x="18563095" y="798510"/>
                </a:cubicBezTo>
                <a:cubicBezTo>
                  <a:pt x="18600143" y="843788"/>
                  <a:pt x="18694807" y="847902"/>
                  <a:pt x="18731851" y="806742"/>
                </a:cubicBezTo>
                <a:cubicBezTo>
                  <a:pt x="18740087" y="798510"/>
                  <a:pt x="18773011" y="798510"/>
                  <a:pt x="18773011" y="798510"/>
                </a:cubicBezTo>
                <a:cubicBezTo>
                  <a:pt x="18781247" y="831437"/>
                  <a:pt x="18834755" y="843788"/>
                  <a:pt x="18822407" y="893180"/>
                </a:cubicBezTo>
                <a:cubicBezTo>
                  <a:pt x="18818291" y="917877"/>
                  <a:pt x="18822407" y="942574"/>
                  <a:pt x="18822407" y="963151"/>
                </a:cubicBezTo>
                <a:cubicBezTo>
                  <a:pt x="18875915" y="967269"/>
                  <a:pt x="18929423" y="967269"/>
                  <a:pt x="18982931" y="983734"/>
                </a:cubicBezTo>
                <a:lnTo>
                  <a:pt x="18982931" y="4449429"/>
                </a:lnTo>
                <a:lnTo>
                  <a:pt x="11998023" y="4449429"/>
                </a:lnTo>
                <a:lnTo>
                  <a:pt x="11995198" y="4429646"/>
                </a:lnTo>
                <a:lnTo>
                  <a:pt x="11992726" y="4449425"/>
                </a:lnTo>
                <a:lnTo>
                  <a:pt x="8153658" y="4449425"/>
                </a:lnTo>
                <a:lnTo>
                  <a:pt x="8153658" y="4449429"/>
                </a:lnTo>
                <a:lnTo>
                  <a:pt x="6861227" y="4449429"/>
                </a:lnTo>
                <a:cubicBezTo>
                  <a:pt x="6860716" y="4443818"/>
                  <a:pt x="6860206" y="4438209"/>
                  <a:pt x="6859697" y="4432598"/>
                </a:cubicBezTo>
                <a:cubicBezTo>
                  <a:pt x="6859229" y="4438207"/>
                  <a:pt x="6858762" y="4443815"/>
                  <a:pt x="6858292" y="4449425"/>
                </a:cubicBezTo>
                <a:lnTo>
                  <a:pt x="7922" y="4440866"/>
                </a:lnTo>
                <a:cubicBezTo>
                  <a:pt x="3970" y="3512460"/>
                  <a:pt x="17249" y="1823939"/>
                  <a:pt x="0" y="1181446"/>
                </a:cubicBezTo>
                <a:cubicBezTo>
                  <a:pt x="4118" y="1160863"/>
                  <a:pt x="153290" y="983729"/>
                  <a:pt x="169756" y="979616"/>
                </a:cubicBezTo>
                <a:cubicBezTo>
                  <a:pt x="210913" y="971384"/>
                  <a:pt x="256195" y="975497"/>
                  <a:pt x="301466" y="971384"/>
                </a:cubicBezTo>
                <a:cubicBezTo>
                  <a:pt x="301466" y="950801"/>
                  <a:pt x="305586" y="930222"/>
                  <a:pt x="301466" y="909640"/>
                </a:cubicBezTo>
                <a:cubicBezTo>
                  <a:pt x="293234" y="864367"/>
                  <a:pt x="326166" y="839670"/>
                  <a:pt x="346746" y="810855"/>
                </a:cubicBezTo>
                <a:cubicBezTo>
                  <a:pt x="388593" y="793019"/>
                  <a:pt x="516160" y="801659"/>
                  <a:pt x="571541" y="799909"/>
                </a:cubicBezTo>
                <a:cubicBezTo>
                  <a:pt x="578460" y="867080"/>
                  <a:pt x="573124" y="909640"/>
                  <a:pt x="581356" y="963151"/>
                </a:cubicBezTo>
                <a:lnTo>
                  <a:pt x="737766" y="963151"/>
                </a:lnTo>
                <a:cubicBezTo>
                  <a:pt x="741884" y="983729"/>
                  <a:pt x="746000" y="996079"/>
                  <a:pt x="750116" y="1012543"/>
                </a:cubicBezTo>
                <a:cubicBezTo>
                  <a:pt x="762464" y="1012543"/>
                  <a:pt x="770694" y="1012543"/>
                  <a:pt x="778926" y="1016657"/>
                </a:cubicBezTo>
                <a:cubicBezTo>
                  <a:pt x="795389" y="1024889"/>
                  <a:pt x="820087" y="1033121"/>
                  <a:pt x="820087" y="1041353"/>
                </a:cubicBezTo>
                <a:cubicBezTo>
                  <a:pt x="828319" y="1066049"/>
                  <a:pt x="828319" y="1115443"/>
                  <a:pt x="820087" y="1119560"/>
                </a:cubicBezTo>
                <a:cubicBezTo>
                  <a:pt x="778926" y="1136025"/>
                  <a:pt x="791276" y="1168953"/>
                  <a:pt x="791276" y="1193648"/>
                </a:cubicBezTo>
                <a:lnTo>
                  <a:pt x="791276" y="1580555"/>
                </a:lnTo>
                <a:lnTo>
                  <a:pt x="791276" y="1955112"/>
                </a:lnTo>
                <a:cubicBezTo>
                  <a:pt x="807739" y="1950998"/>
                  <a:pt x="844507" y="1950998"/>
                  <a:pt x="865089" y="1950998"/>
                </a:cubicBezTo>
                <a:cubicBezTo>
                  <a:pt x="878809" y="1891316"/>
                  <a:pt x="862620" y="1658075"/>
                  <a:pt x="873596" y="1597020"/>
                </a:cubicBezTo>
                <a:cubicBezTo>
                  <a:pt x="873596" y="1588787"/>
                  <a:pt x="894176" y="1584670"/>
                  <a:pt x="906526" y="1584670"/>
                </a:cubicBezTo>
                <a:lnTo>
                  <a:pt x="1034120" y="1584670"/>
                </a:lnTo>
                <a:lnTo>
                  <a:pt x="1034120" y="1420028"/>
                </a:lnTo>
                <a:cubicBezTo>
                  <a:pt x="1074595" y="1387100"/>
                  <a:pt x="1277850" y="1412922"/>
                  <a:pt x="1320382" y="1408806"/>
                </a:cubicBezTo>
                <a:cubicBezTo>
                  <a:pt x="1321589" y="1478288"/>
                  <a:pt x="1308898" y="1546440"/>
                  <a:pt x="1318126" y="1576437"/>
                </a:cubicBezTo>
                <a:cubicBezTo>
                  <a:pt x="1359443" y="1590154"/>
                  <a:pt x="1436334" y="1589404"/>
                  <a:pt x="1511305" y="1594214"/>
                </a:cubicBezTo>
                <a:cubicBezTo>
                  <a:pt x="1502406" y="1873827"/>
                  <a:pt x="1499234" y="2090942"/>
                  <a:pt x="1507466" y="2337905"/>
                </a:cubicBezTo>
                <a:lnTo>
                  <a:pt x="1523929" y="2337905"/>
                </a:lnTo>
                <a:lnTo>
                  <a:pt x="1523929" y="2169146"/>
                </a:lnTo>
                <a:lnTo>
                  <a:pt x="1692685" y="2169146"/>
                </a:lnTo>
                <a:lnTo>
                  <a:pt x="1692685" y="2020968"/>
                </a:lnTo>
                <a:cubicBezTo>
                  <a:pt x="1692685" y="1946880"/>
                  <a:pt x="1692685" y="1946880"/>
                  <a:pt x="1766772" y="1922183"/>
                </a:cubicBezTo>
                <a:lnTo>
                  <a:pt x="1766772" y="1757542"/>
                </a:lnTo>
                <a:lnTo>
                  <a:pt x="1849095" y="1757542"/>
                </a:lnTo>
                <a:lnTo>
                  <a:pt x="1849095" y="2156799"/>
                </a:lnTo>
                <a:lnTo>
                  <a:pt x="1919070" y="2156799"/>
                </a:lnTo>
                <a:lnTo>
                  <a:pt x="1919070" y="1864559"/>
                </a:lnTo>
                <a:lnTo>
                  <a:pt x="1919070" y="695608"/>
                </a:lnTo>
                <a:lnTo>
                  <a:pt x="2005504" y="609173"/>
                </a:lnTo>
                <a:cubicBezTo>
                  <a:pt x="2009621" y="609173"/>
                  <a:pt x="2017853" y="609173"/>
                  <a:pt x="2026085" y="605054"/>
                </a:cubicBezTo>
                <a:cubicBezTo>
                  <a:pt x="2030198" y="539197"/>
                  <a:pt x="2005504" y="452764"/>
                  <a:pt x="2100174" y="448645"/>
                </a:cubicBezTo>
                <a:cubicBezTo>
                  <a:pt x="2116637" y="428067"/>
                  <a:pt x="2128985" y="407485"/>
                  <a:pt x="2137215" y="407485"/>
                </a:cubicBezTo>
                <a:cubicBezTo>
                  <a:pt x="2194840" y="411603"/>
                  <a:pt x="2198958" y="378675"/>
                  <a:pt x="2194840" y="337515"/>
                </a:cubicBezTo>
                <a:cubicBezTo>
                  <a:pt x="2194840" y="325165"/>
                  <a:pt x="2198958" y="308701"/>
                  <a:pt x="2198958" y="292236"/>
                </a:cubicBezTo>
                <a:cubicBezTo>
                  <a:pt x="2240121" y="300468"/>
                  <a:pt x="2236002" y="329283"/>
                  <a:pt x="2240121" y="358093"/>
                </a:cubicBezTo>
                <a:cubicBezTo>
                  <a:pt x="2244231" y="386907"/>
                  <a:pt x="2227770" y="419835"/>
                  <a:pt x="2273047" y="444532"/>
                </a:cubicBezTo>
                <a:cubicBezTo>
                  <a:pt x="2297743" y="460995"/>
                  <a:pt x="2343016" y="506269"/>
                  <a:pt x="2330670" y="563894"/>
                </a:cubicBezTo>
                <a:cubicBezTo>
                  <a:pt x="2326552" y="580359"/>
                  <a:pt x="2338902" y="600941"/>
                  <a:pt x="2351248" y="613286"/>
                </a:cubicBezTo>
                <a:cubicBezTo>
                  <a:pt x="2375946" y="637983"/>
                  <a:pt x="2400641" y="658565"/>
                  <a:pt x="2429455" y="675029"/>
                </a:cubicBezTo>
                <a:cubicBezTo>
                  <a:pt x="2458264" y="695608"/>
                  <a:pt x="2470614" y="720303"/>
                  <a:pt x="2470614" y="757350"/>
                </a:cubicBezTo>
                <a:lnTo>
                  <a:pt x="2470614" y="1086631"/>
                </a:lnTo>
                <a:lnTo>
                  <a:pt x="2470614" y="2008622"/>
                </a:lnTo>
                <a:cubicBezTo>
                  <a:pt x="2470614" y="2025087"/>
                  <a:pt x="2482964" y="2037432"/>
                  <a:pt x="2487080" y="2053897"/>
                </a:cubicBezTo>
                <a:cubicBezTo>
                  <a:pt x="2499426" y="2000390"/>
                  <a:pt x="2499426" y="1946880"/>
                  <a:pt x="2499426" y="1897488"/>
                </a:cubicBezTo>
                <a:cubicBezTo>
                  <a:pt x="2499426" y="1798703"/>
                  <a:pt x="2499426" y="1798703"/>
                  <a:pt x="2602322" y="1798703"/>
                </a:cubicBezTo>
                <a:lnTo>
                  <a:pt x="2836935" y="1798703"/>
                </a:lnTo>
                <a:lnTo>
                  <a:pt x="2836935" y="1860446"/>
                </a:lnTo>
                <a:lnTo>
                  <a:pt x="2836935" y="2263816"/>
                </a:lnTo>
                <a:cubicBezTo>
                  <a:pt x="2836935" y="2280280"/>
                  <a:pt x="2841053" y="2292626"/>
                  <a:pt x="2845169" y="2304976"/>
                </a:cubicBezTo>
                <a:cubicBezTo>
                  <a:pt x="2849285" y="2304976"/>
                  <a:pt x="2857519" y="2300858"/>
                  <a:pt x="2861629" y="2300858"/>
                </a:cubicBezTo>
                <a:lnTo>
                  <a:pt x="2861629" y="2247351"/>
                </a:lnTo>
                <a:cubicBezTo>
                  <a:pt x="2865748" y="2160914"/>
                  <a:pt x="2869861" y="2078592"/>
                  <a:pt x="2869861" y="1996272"/>
                </a:cubicBezTo>
                <a:cubicBezTo>
                  <a:pt x="2869861" y="1946880"/>
                  <a:pt x="2894558" y="1959230"/>
                  <a:pt x="2923374" y="1967462"/>
                </a:cubicBezTo>
                <a:cubicBezTo>
                  <a:pt x="2927490" y="2078592"/>
                  <a:pt x="2935718" y="2189728"/>
                  <a:pt x="2939836" y="2300858"/>
                </a:cubicBezTo>
                <a:lnTo>
                  <a:pt x="2956300" y="2300858"/>
                </a:lnTo>
                <a:cubicBezTo>
                  <a:pt x="2968646" y="2239120"/>
                  <a:pt x="2939836" y="2169146"/>
                  <a:pt x="2989230" y="2111521"/>
                </a:cubicBezTo>
                <a:cubicBezTo>
                  <a:pt x="3001579" y="2099174"/>
                  <a:pt x="3009807" y="2074479"/>
                  <a:pt x="3018038" y="2058015"/>
                </a:cubicBezTo>
                <a:cubicBezTo>
                  <a:pt x="3026270" y="2078592"/>
                  <a:pt x="3030389" y="2103289"/>
                  <a:pt x="3034502" y="2123871"/>
                </a:cubicBezTo>
                <a:cubicBezTo>
                  <a:pt x="3034502" y="2127984"/>
                  <a:pt x="3038620" y="2127984"/>
                  <a:pt x="3038620" y="2132104"/>
                </a:cubicBezTo>
                <a:cubicBezTo>
                  <a:pt x="3055087" y="2136217"/>
                  <a:pt x="3071552" y="2136217"/>
                  <a:pt x="3088018" y="2140336"/>
                </a:cubicBezTo>
                <a:lnTo>
                  <a:pt x="3095320" y="2275334"/>
                </a:lnTo>
                <a:lnTo>
                  <a:pt x="3162101" y="2275334"/>
                </a:lnTo>
                <a:lnTo>
                  <a:pt x="3162101" y="1580555"/>
                </a:lnTo>
                <a:cubicBezTo>
                  <a:pt x="3162101" y="1564091"/>
                  <a:pt x="3157984" y="1543508"/>
                  <a:pt x="3162101" y="1531163"/>
                </a:cubicBezTo>
                <a:cubicBezTo>
                  <a:pt x="3170334" y="1518813"/>
                  <a:pt x="3186798" y="1502348"/>
                  <a:pt x="3199146" y="1498235"/>
                </a:cubicBezTo>
                <a:cubicBezTo>
                  <a:pt x="3223841" y="1494116"/>
                  <a:pt x="3252654" y="1498235"/>
                  <a:pt x="3281469" y="1498235"/>
                </a:cubicBezTo>
                <a:cubicBezTo>
                  <a:pt x="3281469" y="1432378"/>
                  <a:pt x="3285585" y="1378868"/>
                  <a:pt x="3281469" y="1325362"/>
                </a:cubicBezTo>
                <a:cubicBezTo>
                  <a:pt x="3277352" y="1275969"/>
                  <a:pt x="3293819" y="1259505"/>
                  <a:pt x="3343207" y="1263619"/>
                </a:cubicBezTo>
                <a:cubicBezTo>
                  <a:pt x="3409064" y="1267737"/>
                  <a:pt x="3474919" y="1263619"/>
                  <a:pt x="3544891" y="1263619"/>
                </a:cubicBezTo>
                <a:lnTo>
                  <a:pt x="3544891" y="712071"/>
                </a:lnTo>
                <a:cubicBezTo>
                  <a:pt x="3544891" y="658565"/>
                  <a:pt x="3553124" y="605054"/>
                  <a:pt x="3561357" y="555662"/>
                </a:cubicBezTo>
                <a:cubicBezTo>
                  <a:pt x="3573707" y="473342"/>
                  <a:pt x="3590173" y="395140"/>
                  <a:pt x="3606633" y="316933"/>
                </a:cubicBezTo>
                <a:cubicBezTo>
                  <a:pt x="3610746" y="304586"/>
                  <a:pt x="3610746" y="292236"/>
                  <a:pt x="3614865" y="279891"/>
                </a:cubicBezTo>
                <a:cubicBezTo>
                  <a:pt x="3656030" y="284004"/>
                  <a:pt x="3680721" y="296354"/>
                  <a:pt x="3676603" y="341628"/>
                </a:cubicBezTo>
                <a:cubicBezTo>
                  <a:pt x="3676603" y="358093"/>
                  <a:pt x="3676603" y="382788"/>
                  <a:pt x="3684835" y="386907"/>
                </a:cubicBezTo>
                <a:cubicBezTo>
                  <a:pt x="3734228" y="403370"/>
                  <a:pt x="3697185" y="465109"/>
                  <a:pt x="3742460" y="481574"/>
                </a:cubicBezTo>
                <a:cubicBezTo>
                  <a:pt x="3750692" y="555662"/>
                  <a:pt x="3763042" y="629751"/>
                  <a:pt x="3763042" y="703838"/>
                </a:cubicBezTo>
                <a:lnTo>
                  <a:pt x="3763042" y="1144256"/>
                </a:lnTo>
                <a:cubicBezTo>
                  <a:pt x="3763042" y="1156603"/>
                  <a:pt x="3767157" y="1168953"/>
                  <a:pt x="3771275" y="1181298"/>
                </a:cubicBezTo>
                <a:cubicBezTo>
                  <a:pt x="3779507" y="1156603"/>
                  <a:pt x="3775390" y="1136025"/>
                  <a:pt x="3775390" y="1115443"/>
                </a:cubicBezTo>
                <a:cubicBezTo>
                  <a:pt x="3779507" y="1033121"/>
                  <a:pt x="3841246" y="991961"/>
                  <a:pt x="3923568" y="996079"/>
                </a:cubicBezTo>
                <a:cubicBezTo>
                  <a:pt x="3931800" y="996079"/>
                  <a:pt x="3940029" y="1012543"/>
                  <a:pt x="3940029" y="1020776"/>
                </a:cubicBezTo>
                <a:cubicBezTo>
                  <a:pt x="3948261" y="1123673"/>
                  <a:pt x="3956493" y="1222458"/>
                  <a:pt x="3960611" y="1321244"/>
                </a:cubicBezTo>
                <a:cubicBezTo>
                  <a:pt x="3964726" y="1411796"/>
                  <a:pt x="3960611" y="1498235"/>
                  <a:pt x="3960611" y="1584670"/>
                </a:cubicBezTo>
                <a:cubicBezTo>
                  <a:pt x="3960611" y="1597020"/>
                  <a:pt x="3968844" y="1613484"/>
                  <a:pt x="3977076" y="1625830"/>
                </a:cubicBezTo>
                <a:cubicBezTo>
                  <a:pt x="3985308" y="1642294"/>
                  <a:pt x="4005889" y="1650525"/>
                  <a:pt x="4010007" y="1666990"/>
                </a:cubicBezTo>
                <a:cubicBezTo>
                  <a:pt x="4026468" y="1716382"/>
                  <a:pt x="4038813" y="1765774"/>
                  <a:pt x="4055279" y="1819286"/>
                </a:cubicBezTo>
                <a:lnTo>
                  <a:pt x="4104670" y="1819286"/>
                </a:lnTo>
                <a:cubicBezTo>
                  <a:pt x="4104670" y="1794589"/>
                  <a:pt x="4104670" y="1769892"/>
                  <a:pt x="4108788" y="1741079"/>
                </a:cubicBezTo>
                <a:lnTo>
                  <a:pt x="4211689" y="1741079"/>
                </a:lnTo>
                <a:cubicBezTo>
                  <a:pt x="4224040" y="1679340"/>
                  <a:pt x="4240506" y="1617597"/>
                  <a:pt x="4252847" y="1559973"/>
                </a:cubicBezTo>
                <a:lnTo>
                  <a:pt x="4265197" y="1559973"/>
                </a:lnTo>
                <a:cubicBezTo>
                  <a:pt x="4269312" y="1572323"/>
                  <a:pt x="4273429" y="1580555"/>
                  <a:pt x="4277546" y="1592900"/>
                </a:cubicBezTo>
                <a:cubicBezTo>
                  <a:pt x="4285777" y="1629947"/>
                  <a:pt x="4298129" y="1671107"/>
                  <a:pt x="4302239" y="1708150"/>
                </a:cubicBezTo>
                <a:cubicBezTo>
                  <a:pt x="4306361" y="1749309"/>
                  <a:pt x="4326936" y="1753429"/>
                  <a:pt x="4368100" y="1741079"/>
                </a:cubicBezTo>
                <a:cubicBezTo>
                  <a:pt x="4368100" y="1708150"/>
                  <a:pt x="4363984" y="1671107"/>
                  <a:pt x="4363984" y="1634062"/>
                </a:cubicBezTo>
                <a:cubicBezTo>
                  <a:pt x="4368100" y="1370636"/>
                  <a:pt x="4372218" y="1103096"/>
                  <a:pt x="4372218" y="839670"/>
                </a:cubicBezTo>
                <a:cubicBezTo>
                  <a:pt x="4368100" y="650333"/>
                  <a:pt x="4405141" y="465109"/>
                  <a:pt x="4442184" y="279891"/>
                </a:cubicBezTo>
                <a:cubicBezTo>
                  <a:pt x="4446307" y="259308"/>
                  <a:pt x="4446307" y="234611"/>
                  <a:pt x="4479230" y="234611"/>
                </a:cubicBezTo>
                <a:cubicBezTo>
                  <a:pt x="4512162" y="234611"/>
                  <a:pt x="4516273" y="259308"/>
                  <a:pt x="4520394" y="284004"/>
                </a:cubicBezTo>
                <a:cubicBezTo>
                  <a:pt x="4528623" y="333396"/>
                  <a:pt x="4536855" y="382788"/>
                  <a:pt x="4549200" y="440413"/>
                </a:cubicBezTo>
                <a:cubicBezTo>
                  <a:pt x="4582133" y="370443"/>
                  <a:pt x="4635639" y="399253"/>
                  <a:pt x="4680914" y="395140"/>
                </a:cubicBezTo>
                <a:cubicBezTo>
                  <a:pt x="4726192" y="391020"/>
                  <a:pt x="4767352" y="395140"/>
                  <a:pt x="4759121" y="460995"/>
                </a:cubicBezTo>
                <a:cubicBezTo>
                  <a:pt x="4759121" y="473342"/>
                  <a:pt x="4767352" y="481574"/>
                  <a:pt x="4771466" y="493924"/>
                </a:cubicBezTo>
                <a:cubicBezTo>
                  <a:pt x="4804394" y="568012"/>
                  <a:pt x="4847497" y="677646"/>
                  <a:pt x="4888657" y="747622"/>
                </a:cubicBezTo>
                <a:cubicBezTo>
                  <a:pt x="4888736" y="767520"/>
                  <a:pt x="4888814" y="787417"/>
                  <a:pt x="4888893" y="807315"/>
                </a:cubicBezTo>
                <a:lnTo>
                  <a:pt x="4856617" y="807315"/>
                </a:lnTo>
                <a:lnTo>
                  <a:pt x="4856617" y="944475"/>
                </a:lnTo>
                <a:lnTo>
                  <a:pt x="4888332" y="944475"/>
                </a:lnTo>
                <a:cubicBezTo>
                  <a:pt x="4888330" y="944850"/>
                  <a:pt x="4888327" y="945225"/>
                  <a:pt x="4888325" y="945600"/>
                </a:cubicBezTo>
                <a:cubicBezTo>
                  <a:pt x="4886269" y="1180906"/>
                  <a:pt x="4881060" y="1496690"/>
                  <a:pt x="4890835" y="1609365"/>
                </a:cubicBezTo>
                <a:cubicBezTo>
                  <a:pt x="4915531" y="1613484"/>
                  <a:pt x="4931996" y="1613484"/>
                  <a:pt x="4952574" y="1617597"/>
                </a:cubicBezTo>
                <a:lnTo>
                  <a:pt x="4952574" y="1868678"/>
                </a:lnTo>
                <a:cubicBezTo>
                  <a:pt x="4952574" y="1881023"/>
                  <a:pt x="4952574" y="1905720"/>
                  <a:pt x="4956691" y="1905720"/>
                </a:cubicBezTo>
                <a:cubicBezTo>
                  <a:pt x="4993734" y="1918070"/>
                  <a:pt x="4981387" y="1946880"/>
                  <a:pt x="4981387" y="1967462"/>
                </a:cubicBezTo>
                <a:cubicBezTo>
                  <a:pt x="4981387" y="2000390"/>
                  <a:pt x="4977269" y="2029200"/>
                  <a:pt x="4981387" y="2058015"/>
                </a:cubicBezTo>
                <a:cubicBezTo>
                  <a:pt x="4981387" y="2070360"/>
                  <a:pt x="4993734" y="2078592"/>
                  <a:pt x="5001966" y="2086824"/>
                </a:cubicBezTo>
                <a:cubicBezTo>
                  <a:pt x="5006084" y="2086824"/>
                  <a:pt x="5014316" y="2082711"/>
                  <a:pt x="5018429" y="2078592"/>
                </a:cubicBezTo>
                <a:lnTo>
                  <a:pt x="5018429" y="1881023"/>
                </a:lnTo>
                <a:cubicBezTo>
                  <a:pt x="5018429" y="1708150"/>
                  <a:pt x="5010198" y="1539395"/>
                  <a:pt x="5018429" y="1366522"/>
                </a:cubicBezTo>
                <a:cubicBezTo>
                  <a:pt x="5022548" y="1201880"/>
                  <a:pt x="5010198" y="1033121"/>
                  <a:pt x="5034894" y="864367"/>
                </a:cubicBezTo>
                <a:cubicBezTo>
                  <a:pt x="5063708" y="646214"/>
                  <a:pt x="5034894" y="419835"/>
                  <a:pt x="5067821" y="197569"/>
                </a:cubicBezTo>
                <a:cubicBezTo>
                  <a:pt x="5076054" y="168756"/>
                  <a:pt x="5076054" y="135827"/>
                  <a:pt x="5080173" y="102899"/>
                </a:cubicBezTo>
                <a:cubicBezTo>
                  <a:pt x="5084286" y="65857"/>
                  <a:pt x="5248927" y="8232"/>
                  <a:pt x="5216000" y="37042"/>
                </a:cubicBezTo>
                <a:cubicBezTo>
                  <a:pt x="5207767" y="24697"/>
                  <a:pt x="5207767" y="69972"/>
                  <a:pt x="5248927" y="69972"/>
                </a:cubicBezTo>
                <a:cubicBezTo>
                  <a:pt x="5290087" y="69972"/>
                  <a:pt x="5331249" y="74089"/>
                  <a:pt x="5372409" y="69972"/>
                </a:cubicBezTo>
                <a:cubicBezTo>
                  <a:pt x="5417686" y="69972"/>
                  <a:pt x="5438265" y="82322"/>
                  <a:pt x="5434151" y="131714"/>
                </a:cubicBezTo>
                <a:cubicBezTo>
                  <a:pt x="5430032" y="214034"/>
                  <a:pt x="5434151" y="300468"/>
                  <a:pt x="5434151" y="382788"/>
                </a:cubicBezTo>
                <a:lnTo>
                  <a:pt x="5434151" y="683261"/>
                </a:lnTo>
                <a:cubicBezTo>
                  <a:pt x="5471193" y="683261"/>
                  <a:pt x="5508240" y="687375"/>
                  <a:pt x="5545282" y="687375"/>
                </a:cubicBezTo>
                <a:lnTo>
                  <a:pt x="5545282" y="1045471"/>
                </a:lnTo>
                <a:lnTo>
                  <a:pt x="5676994" y="1045471"/>
                </a:lnTo>
                <a:cubicBezTo>
                  <a:pt x="5681112" y="1070168"/>
                  <a:pt x="5685227" y="1086631"/>
                  <a:pt x="5685227" y="1103096"/>
                </a:cubicBezTo>
                <a:cubicBezTo>
                  <a:pt x="5759314" y="1115443"/>
                  <a:pt x="5759314" y="1115443"/>
                  <a:pt x="5759314" y="1193648"/>
                </a:cubicBezTo>
                <a:lnTo>
                  <a:pt x="5759314" y="1395331"/>
                </a:lnTo>
                <a:lnTo>
                  <a:pt x="5825171" y="1395331"/>
                </a:lnTo>
                <a:cubicBezTo>
                  <a:pt x="5903378" y="1395331"/>
                  <a:pt x="5903378" y="1395331"/>
                  <a:pt x="5903378" y="1477653"/>
                </a:cubicBezTo>
                <a:lnTo>
                  <a:pt x="5903378" y="1918070"/>
                </a:lnTo>
                <a:cubicBezTo>
                  <a:pt x="5903378" y="1950998"/>
                  <a:pt x="5911610" y="1971575"/>
                  <a:pt x="5936306" y="1975695"/>
                </a:cubicBezTo>
                <a:cubicBezTo>
                  <a:pt x="5944538" y="1741079"/>
                  <a:pt x="5956885" y="1510581"/>
                  <a:pt x="5965115" y="1275969"/>
                </a:cubicBezTo>
                <a:cubicBezTo>
                  <a:pt x="5965115" y="1263619"/>
                  <a:pt x="5965115" y="1255387"/>
                  <a:pt x="5969235" y="1238922"/>
                </a:cubicBezTo>
                <a:lnTo>
                  <a:pt x="6166804" y="1238922"/>
                </a:lnTo>
                <a:cubicBezTo>
                  <a:pt x="6203846" y="1238922"/>
                  <a:pt x="6216196" y="1251272"/>
                  <a:pt x="6216196" y="1288315"/>
                </a:cubicBezTo>
                <a:cubicBezTo>
                  <a:pt x="6216196" y="1333594"/>
                  <a:pt x="6220309" y="1387099"/>
                  <a:pt x="6236774" y="1428261"/>
                </a:cubicBezTo>
                <a:cubicBezTo>
                  <a:pt x="6245006" y="1448843"/>
                  <a:pt x="6273821" y="1461188"/>
                  <a:pt x="6273821" y="1498235"/>
                </a:cubicBezTo>
                <a:lnTo>
                  <a:pt x="6273821" y="2230888"/>
                </a:lnTo>
                <a:cubicBezTo>
                  <a:pt x="6273821" y="2243233"/>
                  <a:pt x="6277935" y="2255583"/>
                  <a:pt x="6277935" y="2280280"/>
                </a:cubicBezTo>
                <a:cubicBezTo>
                  <a:pt x="6294398" y="2247351"/>
                  <a:pt x="6302630" y="2222656"/>
                  <a:pt x="6319095" y="2193841"/>
                </a:cubicBezTo>
                <a:cubicBezTo>
                  <a:pt x="6339676" y="2230888"/>
                  <a:pt x="6352023" y="2259698"/>
                  <a:pt x="6364373" y="2288513"/>
                </a:cubicBezTo>
                <a:cubicBezTo>
                  <a:pt x="6368487" y="2300858"/>
                  <a:pt x="6380837" y="2313208"/>
                  <a:pt x="6389068" y="2313208"/>
                </a:cubicBezTo>
                <a:lnTo>
                  <a:pt x="6541355" y="2313208"/>
                </a:lnTo>
                <a:lnTo>
                  <a:pt x="6541355" y="2148567"/>
                </a:lnTo>
                <a:lnTo>
                  <a:pt x="6660723" y="2148567"/>
                </a:lnTo>
                <a:cubicBezTo>
                  <a:pt x="6660723" y="2189728"/>
                  <a:pt x="6656605" y="2222656"/>
                  <a:pt x="6660723" y="2259698"/>
                </a:cubicBezTo>
                <a:cubicBezTo>
                  <a:pt x="6673069" y="2358483"/>
                  <a:pt x="6689535" y="2453154"/>
                  <a:pt x="6705999" y="2551938"/>
                </a:cubicBezTo>
                <a:cubicBezTo>
                  <a:pt x="6705999" y="2560171"/>
                  <a:pt x="6710117" y="2572516"/>
                  <a:pt x="6714228" y="2580748"/>
                </a:cubicBezTo>
                <a:cubicBezTo>
                  <a:pt x="6718349" y="2576634"/>
                  <a:pt x="6718349" y="2576634"/>
                  <a:pt x="6722461" y="2576634"/>
                </a:cubicBezTo>
                <a:cubicBezTo>
                  <a:pt x="6730696" y="2473732"/>
                  <a:pt x="6743043" y="2366715"/>
                  <a:pt x="6751278" y="2263816"/>
                </a:cubicBezTo>
                <a:cubicBezTo>
                  <a:pt x="6767740" y="2259698"/>
                  <a:pt x="6784204" y="2259698"/>
                  <a:pt x="6800669" y="2255583"/>
                </a:cubicBezTo>
                <a:cubicBezTo>
                  <a:pt x="6808901" y="2226769"/>
                  <a:pt x="6788319" y="2185609"/>
                  <a:pt x="6837709" y="2181496"/>
                </a:cubicBezTo>
                <a:cubicBezTo>
                  <a:pt x="6841831" y="2181496"/>
                  <a:pt x="6841831" y="2160914"/>
                  <a:pt x="6841831" y="2152681"/>
                </a:cubicBezTo>
                <a:cubicBezTo>
                  <a:pt x="6841831" y="2140336"/>
                  <a:pt x="6845941" y="2127984"/>
                  <a:pt x="6845941" y="2115639"/>
                </a:cubicBezTo>
                <a:lnTo>
                  <a:pt x="6857139" y="2115639"/>
                </a:lnTo>
                <a:lnTo>
                  <a:pt x="6899298" y="2109470"/>
                </a:lnTo>
                <a:cubicBezTo>
                  <a:pt x="6911647" y="2109470"/>
                  <a:pt x="6920908" y="2115644"/>
                  <a:pt x="6922965" y="2140339"/>
                </a:cubicBezTo>
                <a:cubicBezTo>
                  <a:pt x="6951778" y="2115644"/>
                  <a:pt x="6976476" y="2082716"/>
                  <a:pt x="7009406" y="2070365"/>
                </a:cubicBezTo>
                <a:cubicBezTo>
                  <a:pt x="7050563" y="2058019"/>
                  <a:pt x="7095840" y="2066247"/>
                  <a:pt x="7145231" y="2066247"/>
                </a:cubicBezTo>
                <a:lnTo>
                  <a:pt x="7145231" y="1901605"/>
                </a:lnTo>
                <a:cubicBezTo>
                  <a:pt x="7145231" y="1860446"/>
                  <a:pt x="7149348" y="1815171"/>
                  <a:pt x="7145231" y="1769896"/>
                </a:cubicBezTo>
                <a:cubicBezTo>
                  <a:pt x="7136998" y="1699922"/>
                  <a:pt x="7174041" y="1650530"/>
                  <a:pt x="7215204" y="1597024"/>
                </a:cubicBezTo>
                <a:cubicBezTo>
                  <a:pt x="7252244" y="1646417"/>
                  <a:pt x="7285174" y="1687577"/>
                  <a:pt x="7285174" y="1753433"/>
                </a:cubicBezTo>
                <a:lnTo>
                  <a:pt x="7297524" y="2062134"/>
                </a:lnTo>
                <a:cubicBezTo>
                  <a:pt x="7318103" y="2062134"/>
                  <a:pt x="7342800" y="2066247"/>
                  <a:pt x="7367494" y="2066247"/>
                </a:cubicBezTo>
                <a:cubicBezTo>
                  <a:pt x="7367494" y="2095061"/>
                  <a:pt x="7367494" y="2119757"/>
                  <a:pt x="7371610" y="2148567"/>
                </a:cubicBezTo>
                <a:lnTo>
                  <a:pt x="7462167" y="2148567"/>
                </a:lnTo>
                <a:lnTo>
                  <a:pt x="7462167" y="2095061"/>
                </a:lnTo>
                <a:cubicBezTo>
                  <a:pt x="7462167" y="1930420"/>
                  <a:pt x="7458049" y="1761666"/>
                  <a:pt x="7462167" y="1597024"/>
                </a:cubicBezTo>
                <a:cubicBezTo>
                  <a:pt x="7466278" y="1399455"/>
                  <a:pt x="7474510" y="1205999"/>
                  <a:pt x="7482743" y="1008430"/>
                </a:cubicBezTo>
                <a:cubicBezTo>
                  <a:pt x="7482743" y="979621"/>
                  <a:pt x="7490975" y="950806"/>
                  <a:pt x="7495096" y="921991"/>
                </a:cubicBezTo>
                <a:cubicBezTo>
                  <a:pt x="7511557" y="926109"/>
                  <a:pt x="7519790" y="930227"/>
                  <a:pt x="7536254" y="934341"/>
                </a:cubicBezTo>
                <a:cubicBezTo>
                  <a:pt x="7552718" y="810860"/>
                  <a:pt x="7565066" y="687380"/>
                  <a:pt x="7577416" y="563899"/>
                </a:cubicBezTo>
                <a:lnTo>
                  <a:pt x="7589759" y="563899"/>
                </a:lnTo>
                <a:cubicBezTo>
                  <a:pt x="7606223" y="695612"/>
                  <a:pt x="7622689" y="831442"/>
                  <a:pt x="7639153" y="975501"/>
                </a:cubicBezTo>
                <a:cubicBezTo>
                  <a:pt x="7647386" y="954924"/>
                  <a:pt x="7651503" y="942574"/>
                  <a:pt x="7655614" y="926109"/>
                </a:cubicBezTo>
                <a:lnTo>
                  <a:pt x="7667968" y="926109"/>
                </a:lnTo>
                <a:cubicBezTo>
                  <a:pt x="7667968" y="963151"/>
                  <a:pt x="7676196" y="1000198"/>
                  <a:pt x="7676196" y="1037243"/>
                </a:cubicBezTo>
                <a:lnTo>
                  <a:pt x="7676196" y="2049787"/>
                </a:lnTo>
                <a:cubicBezTo>
                  <a:pt x="7676196" y="2123876"/>
                  <a:pt x="7680312" y="2197964"/>
                  <a:pt x="7705009" y="2267935"/>
                </a:cubicBezTo>
                <a:cubicBezTo>
                  <a:pt x="7729705" y="2329677"/>
                  <a:pt x="7733823" y="2399647"/>
                  <a:pt x="7750287" y="2469622"/>
                </a:cubicBezTo>
                <a:lnTo>
                  <a:pt x="7849072" y="2469622"/>
                </a:lnTo>
                <a:lnTo>
                  <a:pt x="7849072" y="2284398"/>
                </a:lnTo>
                <a:lnTo>
                  <a:pt x="7919042" y="2284398"/>
                </a:lnTo>
                <a:lnTo>
                  <a:pt x="7919042" y="2473736"/>
                </a:lnTo>
                <a:lnTo>
                  <a:pt x="8108380" y="2473736"/>
                </a:lnTo>
                <a:cubicBezTo>
                  <a:pt x="8122786" y="2473736"/>
                  <a:pt x="8134106" y="2475794"/>
                  <a:pt x="8142338" y="2481454"/>
                </a:cubicBezTo>
                <a:lnTo>
                  <a:pt x="8144242" y="2485067"/>
                </a:lnTo>
                <a:lnTo>
                  <a:pt x="8144242" y="1280084"/>
                </a:lnTo>
                <a:cubicBezTo>
                  <a:pt x="8144242" y="1222459"/>
                  <a:pt x="8168939" y="1168953"/>
                  <a:pt x="8189518" y="1115443"/>
                </a:cubicBezTo>
                <a:cubicBezTo>
                  <a:pt x="8193632" y="1103096"/>
                  <a:pt x="8214215" y="1090746"/>
                  <a:pt x="8230679" y="1090746"/>
                </a:cubicBezTo>
                <a:cubicBezTo>
                  <a:pt x="8312999" y="1086633"/>
                  <a:pt x="8395319" y="1090746"/>
                  <a:pt x="8477642" y="1090746"/>
                </a:cubicBezTo>
                <a:cubicBezTo>
                  <a:pt x="8494103" y="1090746"/>
                  <a:pt x="8514681" y="1103096"/>
                  <a:pt x="8518799" y="1111328"/>
                </a:cubicBezTo>
                <a:cubicBezTo>
                  <a:pt x="8539379" y="1168953"/>
                  <a:pt x="8568194" y="1230692"/>
                  <a:pt x="8568194" y="1288315"/>
                </a:cubicBezTo>
                <a:cubicBezTo>
                  <a:pt x="8576426" y="1576437"/>
                  <a:pt x="8572304" y="1864559"/>
                  <a:pt x="8572304" y="2152681"/>
                </a:cubicBezTo>
                <a:lnTo>
                  <a:pt x="8572304" y="2222656"/>
                </a:lnTo>
                <a:lnTo>
                  <a:pt x="8827499" y="2222656"/>
                </a:lnTo>
                <a:lnTo>
                  <a:pt x="8827499" y="2053897"/>
                </a:lnTo>
                <a:lnTo>
                  <a:pt x="8827499" y="1996272"/>
                </a:lnTo>
                <a:cubicBezTo>
                  <a:pt x="8827499" y="1893373"/>
                  <a:pt x="8827499" y="1893373"/>
                  <a:pt x="8926285" y="1876910"/>
                </a:cubicBezTo>
                <a:lnTo>
                  <a:pt x="8926285" y="1757542"/>
                </a:lnTo>
                <a:cubicBezTo>
                  <a:pt x="8926285" y="1683454"/>
                  <a:pt x="8922174" y="1605252"/>
                  <a:pt x="8926285" y="1527045"/>
                </a:cubicBezTo>
                <a:cubicBezTo>
                  <a:pt x="8926285" y="1494116"/>
                  <a:pt x="8905707" y="1452956"/>
                  <a:pt x="8950980" y="1432378"/>
                </a:cubicBezTo>
                <a:lnTo>
                  <a:pt x="8950980" y="1424146"/>
                </a:lnTo>
                <a:cubicBezTo>
                  <a:pt x="8967445" y="1321244"/>
                  <a:pt x="8996263" y="1214227"/>
                  <a:pt x="8983911" y="1107210"/>
                </a:cubicBezTo>
                <a:cubicBezTo>
                  <a:pt x="8983911" y="1086633"/>
                  <a:pt x="8988029" y="1070168"/>
                  <a:pt x="8992140" y="1049586"/>
                </a:cubicBezTo>
                <a:lnTo>
                  <a:pt x="9012723" y="1049586"/>
                </a:lnTo>
                <a:cubicBezTo>
                  <a:pt x="9025069" y="1140138"/>
                  <a:pt x="9037420" y="1230692"/>
                  <a:pt x="9049767" y="1325362"/>
                </a:cubicBezTo>
                <a:cubicBezTo>
                  <a:pt x="9070352" y="1325362"/>
                  <a:pt x="9095042" y="1329476"/>
                  <a:pt x="9115624" y="1329476"/>
                </a:cubicBezTo>
                <a:cubicBezTo>
                  <a:pt x="9132089" y="1366522"/>
                  <a:pt x="9148549" y="1399451"/>
                  <a:pt x="9165014" y="1436493"/>
                </a:cubicBezTo>
                <a:cubicBezTo>
                  <a:pt x="9173246" y="1452956"/>
                  <a:pt x="9181479" y="1473538"/>
                  <a:pt x="9181479" y="1494116"/>
                </a:cubicBezTo>
                <a:lnTo>
                  <a:pt x="9181479" y="1823399"/>
                </a:lnTo>
                <a:lnTo>
                  <a:pt x="9181479" y="1881023"/>
                </a:lnTo>
                <a:lnTo>
                  <a:pt x="9280267" y="1881023"/>
                </a:lnTo>
                <a:lnTo>
                  <a:pt x="9280267" y="1815166"/>
                </a:lnTo>
                <a:lnTo>
                  <a:pt x="9280267" y="304587"/>
                </a:lnTo>
                <a:lnTo>
                  <a:pt x="9346122" y="238731"/>
                </a:lnTo>
                <a:cubicBezTo>
                  <a:pt x="9469601" y="238731"/>
                  <a:pt x="9453137" y="218148"/>
                  <a:pt x="9453137" y="341628"/>
                </a:cubicBezTo>
                <a:lnTo>
                  <a:pt x="9453137" y="1815166"/>
                </a:lnTo>
                <a:lnTo>
                  <a:pt x="9453137" y="1876910"/>
                </a:lnTo>
                <a:lnTo>
                  <a:pt x="9551919" y="1876910"/>
                </a:lnTo>
                <a:lnTo>
                  <a:pt x="9551919" y="1724614"/>
                </a:lnTo>
                <a:cubicBezTo>
                  <a:pt x="9551919" y="1642294"/>
                  <a:pt x="9547806" y="1564092"/>
                  <a:pt x="9551919" y="1481771"/>
                </a:cubicBezTo>
                <a:cubicBezTo>
                  <a:pt x="9551919" y="1444724"/>
                  <a:pt x="9556038" y="1399451"/>
                  <a:pt x="9597198" y="1374754"/>
                </a:cubicBezTo>
                <a:cubicBezTo>
                  <a:pt x="9609543" y="1370636"/>
                  <a:pt x="9609543" y="1345939"/>
                  <a:pt x="9613662" y="1325362"/>
                </a:cubicBezTo>
                <a:lnTo>
                  <a:pt x="9683632" y="1325362"/>
                </a:lnTo>
                <a:lnTo>
                  <a:pt x="9683632" y="1522931"/>
                </a:lnTo>
                <a:lnTo>
                  <a:pt x="9819464" y="1522931"/>
                </a:lnTo>
                <a:lnTo>
                  <a:pt x="9819464" y="1720501"/>
                </a:lnTo>
                <a:cubicBezTo>
                  <a:pt x="9819464" y="1761661"/>
                  <a:pt x="9823577" y="1798703"/>
                  <a:pt x="9819464" y="1835749"/>
                </a:cubicBezTo>
                <a:cubicBezTo>
                  <a:pt x="9815344" y="1872791"/>
                  <a:pt x="9831809" y="1889255"/>
                  <a:pt x="9868856" y="1885142"/>
                </a:cubicBezTo>
                <a:cubicBezTo>
                  <a:pt x="9910016" y="1881023"/>
                  <a:pt x="9922361" y="1897488"/>
                  <a:pt x="9922361" y="1938648"/>
                </a:cubicBezTo>
                <a:lnTo>
                  <a:pt x="9922361" y="2226770"/>
                </a:lnTo>
                <a:lnTo>
                  <a:pt x="10189906" y="2226770"/>
                </a:lnTo>
                <a:lnTo>
                  <a:pt x="10189906" y="1864559"/>
                </a:lnTo>
                <a:lnTo>
                  <a:pt x="10251644" y="1852213"/>
                </a:lnTo>
                <a:lnTo>
                  <a:pt x="10251644" y="1465306"/>
                </a:lnTo>
                <a:cubicBezTo>
                  <a:pt x="10239299" y="1465306"/>
                  <a:pt x="10218716" y="1461188"/>
                  <a:pt x="10198137" y="1461188"/>
                </a:cubicBezTo>
                <a:lnTo>
                  <a:pt x="10198137" y="1317129"/>
                </a:lnTo>
                <a:lnTo>
                  <a:pt x="10572694" y="1317129"/>
                </a:lnTo>
                <a:lnTo>
                  <a:pt x="10572694" y="2140336"/>
                </a:lnTo>
                <a:cubicBezTo>
                  <a:pt x="10601509" y="2140336"/>
                  <a:pt x="10617972" y="2144449"/>
                  <a:pt x="10642669" y="2144449"/>
                </a:cubicBezTo>
                <a:lnTo>
                  <a:pt x="10642669" y="2477849"/>
                </a:lnTo>
                <a:lnTo>
                  <a:pt x="10885512" y="2477849"/>
                </a:lnTo>
                <a:lnTo>
                  <a:pt x="10885512" y="2292626"/>
                </a:lnTo>
                <a:lnTo>
                  <a:pt x="10959601" y="2292626"/>
                </a:lnTo>
                <a:lnTo>
                  <a:pt x="10959601" y="2477849"/>
                </a:lnTo>
                <a:lnTo>
                  <a:pt x="11066618" y="2477849"/>
                </a:lnTo>
                <a:cubicBezTo>
                  <a:pt x="11078968" y="2411992"/>
                  <a:pt x="11083081" y="2346137"/>
                  <a:pt x="11107778" y="2284395"/>
                </a:cubicBezTo>
                <a:cubicBezTo>
                  <a:pt x="11136593" y="2210306"/>
                  <a:pt x="11136593" y="2132104"/>
                  <a:pt x="11136593" y="2053897"/>
                </a:cubicBezTo>
                <a:lnTo>
                  <a:pt x="11136593" y="1061936"/>
                </a:lnTo>
                <a:cubicBezTo>
                  <a:pt x="11136593" y="1020776"/>
                  <a:pt x="11144824" y="979616"/>
                  <a:pt x="11148938" y="938454"/>
                </a:cubicBezTo>
                <a:lnTo>
                  <a:pt x="11161288" y="938454"/>
                </a:lnTo>
                <a:cubicBezTo>
                  <a:pt x="11165403" y="950801"/>
                  <a:pt x="11169520" y="963151"/>
                  <a:pt x="11177753" y="983729"/>
                </a:cubicBezTo>
                <a:cubicBezTo>
                  <a:pt x="11198335" y="839670"/>
                  <a:pt x="11214795" y="707958"/>
                  <a:pt x="11231258" y="572126"/>
                </a:cubicBezTo>
                <a:lnTo>
                  <a:pt x="11243610" y="572126"/>
                </a:lnTo>
                <a:cubicBezTo>
                  <a:pt x="11255955" y="695608"/>
                  <a:pt x="11272420" y="819087"/>
                  <a:pt x="11284770" y="946687"/>
                </a:cubicBezTo>
                <a:cubicBezTo>
                  <a:pt x="11297115" y="942569"/>
                  <a:pt x="11309465" y="938454"/>
                  <a:pt x="11325929" y="934337"/>
                </a:cubicBezTo>
                <a:cubicBezTo>
                  <a:pt x="11334162" y="979616"/>
                  <a:pt x="11342394" y="1020776"/>
                  <a:pt x="11342394" y="1061936"/>
                </a:cubicBezTo>
                <a:lnTo>
                  <a:pt x="11342394" y="1300666"/>
                </a:lnTo>
                <a:cubicBezTo>
                  <a:pt x="11346507" y="1576437"/>
                  <a:pt x="11350626" y="1856328"/>
                  <a:pt x="11358857" y="2132104"/>
                </a:cubicBezTo>
                <a:cubicBezTo>
                  <a:pt x="11358857" y="2144449"/>
                  <a:pt x="11362976" y="2152681"/>
                  <a:pt x="11362976" y="2165031"/>
                </a:cubicBezTo>
                <a:lnTo>
                  <a:pt x="11453524" y="2165031"/>
                </a:lnTo>
                <a:cubicBezTo>
                  <a:pt x="11453524" y="2140336"/>
                  <a:pt x="11457643" y="2111521"/>
                  <a:pt x="11457643" y="2082711"/>
                </a:cubicBezTo>
                <a:cubicBezTo>
                  <a:pt x="11482339" y="2082711"/>
                  <a:pt x="11507035" y="2078592"/>
                  <a:pt x="11535845" y="2078592"/>
                </a:cubicBezTo>
                <a:lnTo>
                  <a:pt x="11535845" y="2004505"/>
                </a:lnTo>
                <a:cubicBezTo>
                  <a:pt x="11539963" y="1918070"/>
                  <a:pt x="11535845" y="1827518"/>
                  <a:pt x="11548195" y="1736964"/>
                </a:cubicBezTo>
                <a:cubicBezTo>
                  <a:pt x="11552308" y="1695804"/>
                  <a:pt x="11585238" y="1658757"/>
                  <a:pt x="11609938" y="1609365"/>
                </a:cubicBezTo>
                <a:cubicBezTo>
                  <a:pt x="11651098" y="1662877"/>
                  <a:pt x="11692258" y="1699919"/>
                  <a:pt x="11688140" y="1765774"/>
                </a:cubicBezTo>
                <a:cubicBezTo>
                  <a:pt x="11684022" y="1868678"/>
                  <a:pt x="11688140" y="1971575"/>
                  <a:pt x="11688140" y="2082711"/>
                </a:cubicBezTo>
                <a:cubicBezTo>
                  <a:pt x="11774579" y="2082711"/>
                  <a:pt x="11865126" y="2062129"/>
                  <a:pt x="11910406" y="2148567"/>
                </a:cubicBezTo>
                <a:cubicBezTo>
                  <a:pt x="11935101" y="2140336"/>
                  <a:pt x="11959798" y="2132104"/>
                  <a:pt x="11988608" y="2119754"/>
                </a:cubicBezTo>
                <a:cubicBezTo>
                  <a:pt x="11988608" y="2134161"/>
                  <a:pt x="11989637" y="2145479"/>
                  <a:pt x="11991181" y="2153197"/>
                </a:cubicBezTo>
                <a:lnTo>
                  <a:pt x="11993908" y="2158900"/>
                </a:lnTo>
                <a:lnTo>
                  <a:pt x="11993908" y="2156799"/>
                </a:lnTo>
                <a:cubicBezTo>
                  <a:pt x="11993908" y="2144454"/>
                  <a:pt x="11998023" y="2127989"/>
                  <a:pt x="11998023" y="2115639"/>
                </a:cubicBezTo>
                <a:lnTo>
                  <a:pt x="12010373" y="2115639"/>
                </a:lnTo>
                <a:cubicBezTo>
                  <a:pt x="12010373" y="2140334"/>
                  <a:pt x="12014490" y="2160917"/>
                  <a:pt x="12014490" y="2185614"/>
                </a:cubicBezTo>
                <a:cubicBezTo>
                  <a:pt x="12067997" y="2185614"/>
                  <a:pt x="12047415" y="2230888"/>
                  <a:pt x="12055650" y="2259703"/>
                </a:cubicBezTo>
                <a:cubicBezTo>
                  <a:pt x="12072110" y="2263816"/>
                  <a:pt x="12088575" y="2263816"/>
                  <a:pt x="12109157" y="2267933"/>
                </a:cubicBezTo>
                <a:cubicBezTo>
                  <a:pt x="12117389" y="2370833"/>
                  <a:pt x="12129735" y="2477849"/>
                  <a:pt x="12137972" y="2580753"/>
                </a:cubicBezTo>
                <a:lnTo>
                  <a:pt x="12150317" y="2580753"/>
                </a:lnTo>
                <a:cubicBezTo>
                  <a:pt x="12162664" y="2527242"/>
                  <a:pt x="12158549" y="2469617"/>
                  <a:pt x="12179132" y="2411992"/>
                </a:cubicBezTo>
                <a:cubicBezTo>
                  <a:pt x="12207942" y="2337905"/>
                  <a:pt x="12199709" y="2247351"/>
                  <a:pt x="12207942" y="2160917"/>
                </a:cubicBezTo>
                <a:lnTo>
                  <a:pt x="12216174" y="2152686"/>
                </a:lnTo>
                <a:lnTo>
                  <a:pt x="12331423" y="2152686"/>
                </a:lnTo>
                <a:lnTo>
                  <a:pt x="12331423" y="2317327"/>
                </a:lnTo>
                <a:cubicBezTo>
                  <a:pt x="12389048" y="2317327"/>
                  <a:pt x="12446672" y="2329673"/>
                  <a:pt x="12496064" y="2313208"/>
                </a:cubicBezTo>
                <a:cubicBezTo>
                  <a:pt x="12524874" y="2300863"/>
                  <a:pt x="12537224" y="2247351"/>
                  <a:pt x="12557802" y="2210310"/>
                </a:cubicBezTo>
                <a:cubicBezTo>
                  <a:pt x="12557802" y="2210310"/>
                  <a:pt x="12561920" y="2210310"/>
                  <a:pt x="12566034" y="2206191"/>
                </a:cubicBezTo>
                <a:cubicBezTo>
                  <a:pt x="12574267" y="2226773"/>
                  <a:pt x="12586617" y="2247351"/>
                  <a:pt x="12598962" y="2267933"/>
                </a:cubicBezTo>
                <a:cubicBezTo>
                  <a:pt x="12603081" y="2263816"/>
                  <a:pt x="12603081" y="2263816"/>
                  <a:pt x="12607194" y="2263816"/>
                </a:cubicBezTo>
                <a:lnTo>
                  <a:pt x="12607194" y="1461193"/>
                </a:lnTo>
                <a:cubicBezTo>
                  <a:pt x="12705979" y="1399449"/>
                  <a:pt x="12656586" y="1304784"/>
                  <a:pt x="12677169" y="1230695"/>
                </a:cubicBezTo>
                <a:lnTo>
                  <a:pt x="12920017" y="1230695"/>
                </a:lnTo>
                <a:cubicBezTo>
                  <a:pt x="12932362" y="1317129"/>
                  <a:pt x="12944709" y="1403568"/>
                  <a:pt x="12948827" y="1490003"/>
                </a:cubicBezTo>
                <a:cubicBezTo>
                  <a:pt x="12952941" y="1629947"/>
                  <a:pt x="12948827" y="1769892"/>
                  <a:pt x="12948827" y="1909838"/>
                </a:cubicBezTo>
                <a:lnTo>
                  <a:pt x="12948827" y="1975695"/>
                </a:lnTo>
                <a:cubicBezTo>
                  <a:pt x="12957059" y="1975695"/>
                  <a:pt x="12961177" y="1979812"/>
                  <a:pt x="12969405" y="1979812"/>
                </a:cubicBezTo>
                <a:cubicBezTo>
                  <a:pt x="12977637" y="1955115"/>
                  <a:pt x="12989987" y="1934533"/>
                  <a:pt x="12989987" y="1913955"/>
                </a:cubicBezTo>
                <a:lnTo>
                  <a:pt x="12989987" y="1469425"/>
                </a:lnTo>
                <a:lnTo>
                  <a:pt x="13064076" y="1395336"/>
                </a:lnTo>
                <a:lnTo>
                  <a:pt x="13146396" y="1395336"/>
                </a:lnTo>
                <a:lnTo>
                  <a:pt x="13146396" y="1111328"/>
                </a:lnTo>
                <a:cubicBezTo>
                  <a:pt x="13171093" y="1107213"/>
                  <a:pt x="13195788" y="1103096"/>
                  <a:pt x="13216366" y="1103096"/>
                </a:cubicBezTo>
                <a:cubicBezTo>
                  <a:pt x="13220485" y="1082518"/>
                  <a:pt x="13224598" y="1066053"/>
                  <a:pt x="13228716" y="1041358"/>
                </a:cubicBezTo>
                <a:lnTo>
                  <a:pt x="13368662" y="1041358"/>
                </a:lnTo>
                <a:lnTo>
                  <a:pt x="13368662" y="687379"/>
                </a:lnTo>
                <a:lnTo>
                  <a:pt x="13483911" y="687379"/>
                </a:lnTo>
                <a:lnTo>
                  <a:pt x="13483911" y="617404"/>
                </a:lnTo>
                <a:cubicBezTo>
                  <a:pt x="13483911" y="452763"/>
                  <a:pt x="13488024" y="292241"/>
                  <a:pt x="13483911" y="131714"/>
                </a:cubicBezTo>
                <a:cubicBezTo>
                  <a:pt x="13483911" y="90552"/>
                  <a:pt x="13492142" y="69975"/>
                  <a:pt x="13541534" y="74089"/>
                </a:cubicBezTo>
                <a:cubicBezTo>
                  <a:pt x="13590928" y="78207"/>
                  <a:pt x="13636201" y="78207"/>
                  <a:pt x="13685593" y="74089"/>
                </a:cubicBezTo>
                <a:cubicBezTo>
                  <a:pt x="13702062" y="74089"/>
                  <a:pt x="13722640" y="61742"/>
                  <a:pt x="13730872" y="49392"/>
                </a:cubicBezTo>
                <a:cubicBezTo>
                  <a:pt x="13734985" y="37047"/>
                  <a:pt x="13739104" y="16465"/>
                  <a:pt x="13739104" y="0"/>
                </a:cubicBezTo>
                <a:close/>
              </a:path>
            </a:pathLst>
          </a:custGeom>
          <a:solidFill>
            <a:schemeClr val="bg1"/>
          </a:solidFill>
          <a:ln w="9525" cap="flat">
            <a:noFill/>
            <a:prstDash val="solid"/>
            <a:miter/>
          </a:ln>
          <a:effectLst>
            <a:outerShdw blurRad="50800" dist="38100" dir="16200000" rotWithShape="0">
              <a:schemeClr val="accent4">
                <a:lumMod val="50000"/>
                <a:alpha val="40000"/>
              </a:schemeClr>
            </a:outerShdw>
          </a:effectLst>
        </p:spPr>
        <p:txBody>
          <a:bodyPr wrap="square" rtlCol="0" anchor="ctr">
            <a:noAutofit/>
          </a:bodyPr>
          <a:lstStyle/>
          <a:p>
            <a:endParaRPr lang="en-US" dirty="0"/>
          </a:p>
        </p:txBody>
      </p:sp>
      <p:sp>
        <p:nvSpPr>
          <p:cNvPr id="251" name="Rectangle 250"/>
          <p:cNvSpPr/>
          <p:nvPr/>
        </p:nvSpPr>
        <p:spPr>
          <a:xfrm>
            <a:off x="1096459" y="2106415"/>
            <a:ext cx="10018581" cy="1754326"/>
          </a:xfrm>
          <a:prstGeom prst="rect">
            <a:avLst/>
          </a:prstGeom>
        </p:spPr>
        <p:txBody>
          <a:bodyPr wrap="square">
            <a:spAutoFit/>
          </a:bodyPr>
          <a:lstStyle/>
          <a:p>
            <a:pPr algn="ctr"/>
            <a:r>
              <a:rPr lang="en-US" sz="3600" dirty="0" smtClean="0">
                <a:latin typeface="Gill Sans Ultra Bold" pitchFamily="34" charset="0"/>
              </a:rPr>
              <a:t>The Strategic Role of Literature Reviews in Identifying Trends and Gaps</a:t>
            </a:r>
            <a:endParaRPr lang="id-ID" sz="3600" dirty="0">
              <a:latin typeface="Gill Sans Ultra Bold" pitchFamily="34" charset="0"/>
            </a:endParaRPr>
          </a:p>
        </p:txBody>
      </p:sp>
      <p:pic>
        <p:nvPicPr>
          <p:cNvPr id="252"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253" name="Picture 252"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Tree>
    <p:extLst>
      <p:ext uri="{BB962C8B-B14F-4D97-AF65-F5344CB8AC3E}">
        <p14:creationId xmlns:p14="http://schemas.microsoft.com/office/powerpoint/2010/main" val="4063832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The Strategic Role of Literature Reviews in Identifying Trends and Gaps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0" name="Rectangle 9"/>
          <p:cNvSpPr/>
          <p:nvPr/>
        </p:nvSpPr>
        <p:spPr>
          <a:xfrm>
            <a:off x="2549236" y="2995366"/>
            <a:ext cx="8950037" cy="3170099"/>
          </a:xfrm>
          <a:prstGeom prst="rect">
            <a:avLst/>
          </a:prstGeom>
        </p:spPr>
        <p:txBody>
          <a:bodyPr wrap="square">
            <a:spAutoFit/>
          </a:bodyPr>
          <a:lstStyle/>
          <a:p>
            <a:r>
              <a:rPr lang="en-US" sz="2000" dirty="0" smtClean="0"/>
              <a:t>Literature reviews synthesize global research on evolving actuarial practices.</a:t>
            </a:r>
            <a:endParaRPr lang="id-ID" sz="2000" dirty="0" smtClean="0"/>
          </a:p>
          <a:p>
            <a:endParaRPr lang="en-US" sz="2000" dirty="0" smtClean="0"/>
          </a:p>
          <a:p>
            <a:r>
              <a:rPr lang="en-US" sz="2000" dirty="0" smtClean="0"/>
              <a:t>They map how actuarial science integrates climate and societal risks beyond traditional financial risks.</a:t>
            </a:r>
            <a:endParaRPr lang="id-ID" sz="2000" dirty="0" smtClean="0"/>
          </a:p>
          <a:p>
            <a:endParaRPr lang="en-US" sz="2000" dirty="0" smtClean="0"/>
          </a:p>
          <a:p>
            <a:r>
              <a:rPr lang="en-US" sz="2000" dirty="0" smtClean="0"/>
              <a:t>Serve as a foundational tool to track emerging methodologies and identify underexplored areas.</a:t>
            </a:r>
            <a:endParaRPr lang="id-ID" sz="2000" dirty="0" smtClean="0"/>
          </a:p>
          <a:p>
            <a:endParaRPr lang="en-US" sz="2000" dirty="0" smtClean="0"/>
          </a:p>
          <a:p>
            <a:r>
              <a:rPr lang="en-US" sz="2000" dirty="0" smtClean="0"/>
              <a:t>Enable actuaries and researchers to align on current knowledge and future priorities.</a:t>
            </a:r>
            <a:endParaRPr lang="en-US" sz="2000" dirty="0"/>
          </a:p>
        </p:txBody>
      </p:sp>
      <p:sp>
        <p:nvSpPr>
          <p:cNvPr id="11" name="Rectangle 10"/>
          <p:cNvSpPr/>
          <p:nvPr/>
        </p:nvSpPr>
        <p:spPr>
          <a:xfrm>
            <a:off x="748145" y="1664963"/>
            <a:ext cx="10557163" cy="954107"/>
          </a:xfrm>
          <a:prstGeom prst="rect">
            <a:avLst/>
          </a:prstGeom>
        </p:spPr>
        <p:txBody>
          <a:bodyPr wrap="square">
            <a:spAutoFit/>
          </a:bodyPr>
          <a:lstStyle/>
          <a:p>
            <a:r>
              <a:rPr lang="en-US" sz="2800" b="1" dirty="0" smtClean="0"/>
              <a:t>Strategic Role of Literature Reviews in Actuarial </a:t>
            </a:r>
            <a:r>
              <a:rPr lang="en-US" sz="2800" b="1" dirty="0" err="1" smtClean="0"/>
              <a:t>Modernisation</a:t>
            </a:r>
            <a:endParaRPr lang="en-US" sz="2800" dirty="0" smtClean="0"/>
          </a:p>
        </p:txBody>
      </p:sp>
      <p:sp>
        <p:nvSpPr>
          <p:cNvPr id="12" name="Rectangle 11"/>
          <p:cNvSpPr/>
          <p:nvPr/>
        </p:nvSpPr>
        <p:spPr>
          <a:xfrm>
            <a:off x="1555403" y="3114501"/>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1</a:t>
            </a:r>
            <a:endParaRPr lang="id-ID" sz="3600" b="1" dirty="0">
              <a:solidFill>
                <a:schemeClr val="tx1"/>
              </a:solidFill>
            </a:endParaRPr>
          </a:p>
        </p:txBody>
      </p:sp>
      <p:sp>
        <p:nvSpPr>
          <p:cNvPr id="13" name="Rectangle 12"/>
          <p:cNvSpPr/>
          <p:nvPr/>
        </p:nvSpPr>
        <p:spPr>
          <a:xfrm>
            <a:off x="1565563" y="3889431"/>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2</a:t>
            </a:r>
            <a:endParaRPr lang="id-ID" sz="3600" b="1" dirty="0">
              <a:solidFill>
                <a:schemeClr val="tx1"/>
              </a:solidFill>
            </a:endParaRPr>
          </a:p>
        </p:txBody>
      </p:sp>
      <p:sp>
        <p:nvSpPr>
          <p:cNvPr id="14" name="Rectangle 13"/>
          <p:cNvSpPr/>
          <p:nvPr/>
        </p:nvSpPr>
        <p:spPr>
          <a:xfrm>
            <a:off x="1569257" y="4652355"/>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3</a:t>
            </a:r>
            <a:endParaRPr lang="id-ID" sz="3600" b="1" dirty="0">
              <a:solidFill>
                <a:schemeClr val="tx1"/>
              </a:solidFill>
            </a:endParaRPr>
          </a:p>
        </p:txBody>
      </p:sp>
      <p:sp>
        <p:nvSpPr>
          <p:cNvPr id="15" name="Rectangle 14"/>
          <p:cNvSpPr/>
          <p:nvPr/>
        </p:nvSpPr>
        <p:spPr>
          <a:xfrm>
            <a:off x="1579417" y="5344158"/>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4</a:t>
            </a:r>
            <a:endParaRPr lang="id-ID" sz="3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The Strategic Role of Literature Reviews in Identifying Trends and Gaps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1" name="Rectangle 10"/>
          <p:cNvSpPr/>
          <p:nvPr/>
        </p:nvSpPr>
        <p:spPr>
          <a:xfrm>
            <a:off x="3048000" y="2579729"/>
            <a:ext cx="8257309" cy="2246769"/>
          </a:xfrm>
          <a:prstGeom prst="rect">
            <a:avLst/>
          </a:prstGeom>
        </p:spPr>
        <p:txBody>
          <a:bodyPr wrap="square">
            <a:spAutoFit/>
          </a:bodyPr>
          <a:lstStyle/>
          <a:p>
            <a:r>
              <a:rPr lang="en-US" sz="2000" dirty="0" smtClean="0"/>
              <a:t>Literature reviews reveal:</a:t>
            </a:r>
          </a:p>
          <a:p>
            <a:pPr marL="649288" lvl="1" indent="-288925" defTabSz="636588">
              <a:buFont typeface="Arial" pitchFamily="34" charset="0"/>
              <a:buChar char="•"/>
            </a:pPr>
            <a:r>
              <a:rPr lang="en-US" sz="2000" dirty="0" smtClean="0"/>
              <a:t>Growing adoption of ESG and sustainability considerations in actuarial models.</a:t>
            </a:r>
          </a:p>
          <a:p>
            <a:pPr marL="649288" lvl="1" indent="-288925" defTabSz="636588">
              <a:buFont typeface="Arial" pitchFamily="34" charset="0"/>
              <a:buChar char="•"/>
            </a:pPr>
            <a:r>
              <a:rPr lang="en-US" sz="2000" dirty="0" smtClean="0"/>
              <a:t>Increasing use of scenario analysis and forward-looking risk frameworks.</a:t>
            </a:r>
          </a:p>
          <a:p>
            <a:pPr marL="649288" lvl="1" indent="-288925" defTabSz="636588">
              <a:buFont typeface="Arial" pitchFamily="34" charset="0"/>
              <a:buChar char="•"/>
            </a:pPr>
            <a:r>
              <a:rPr lang="en-US" sz="2000" dirty="0" smtClean="0"/>
              <a:t>Expansion of actuarial roles to include social justice, demographic changes, and climate adaptation.</a:t>
            </a:r>
          </a:p>
        </p:txBody>
      </p:sp>
      <p:sp>
        <p:nvSpPr>
          <p:cNvPr id="12" name="Rectangle 11"/>
          <p:cNvSpPr/>
          <p:nvPr/>
        </p:nvSpPr>
        <p:spPr>
          <a:xfrm>
            <a:off x="403599" y="1692625"/>
            <a:ext cx="8221033" cy="523220"/>
          </a:xfrm>
          <a:prstGeom prst="rect">
            <a:avLst/>
          </a:prstGeom>
        </p:spPr>
        <p:txBody>
          <a:bodyPr wrap="none">
            <a:spAutoFit/>
          </a:bodyPr>
          <a:lstStyle/>
          <a:p>
            <a:r>
              <a:rPr lang="en-US" sz="2800" b="1" dirty="0" smtClean="0"/>
              <a:t>Identifying Trends in Modern Actuarial Practice</a:t>
            </a:r>
            <a:endParaRPr lang="id-ID" sz="2800" dirty="0"/>
          </a:p>
        </p:txBody>
      </p:sp>
      <p:sp>
        <p:nvSpPr>
          <p:cNvPr id="13" name="Rectangle 12"/>
          <p:cNvSpPr/>
          <p:nvPr/>
        </p:nvSpPr>
        <p:spPr>
          <a:xfrm>
            <a:off x="997527" y="5350272"/>
            <a:ext cx="10501746" cy="646331"/>
          </a:xfrm>
          <a:prstGeom prst="rect">
            <a:avLst/>
          </a:prstGeom>
          <a:solidFill>
            <a:schemeClr val="accent4">
              <a:lumMod val="20000"/>
              <a:lumOff val="80000"/>
            </a:schemeClr>
          </a:solidFill>
        </p:spPr>
        <p:txBody>
          <a:bodyPr wrap="square">
            <a:spAutoFit/>
          </a:bodyPr>
          <a:lstStyle/>
          <a:p>
            <a:r>
              <a:rPr lang="en-US" dirty="0" smtClean="0"/>
              <a:t>Highlight cross-disciplinary approaches blending actuarial science with environmental and social research.</a:t>
            </a:r>
            <a:endParaRPr lang="en-US" dirty="0"/>
          </a:p>
        </p:txBody>
      </p:sp>
      <p:pic>
        <p:nvPicPr>
          <p:cNvPr id="9218" name="Picture 2"/>
          <p:cNvPicPr>
            <a:picLocks noChangeAspect="1" noChangeArrowheads="1"/>
          </p:cNvPicPr>
          <p:nvPr/>
        </p:nvPicPr>
        <p:blipFill>
          <a:blip r:embed="rId4"/>
          <a:srcRect/>
          <a:stretch>
            <a:fillRect/>
          </a:stretch>
        </p:blipFill>
        <p:spPr bwMode="auto">
          <a:xfrm>
            <a:off x="588817" y="2832821"/>
            <a:ext cx="2486891" cy="2262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The Strategic Role of Literature Reviews in Identifying Trends and Gaps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0" name="Rectangle 9"/>
          <p:cNvSpPr/>
          <p:nvPr/>
        </p:nvSpPr>
        <p:spPr>
          <a:xfrm>
            <a:off x="1496292" y="2635148"/>
            <a:ext cx="6096000" cy="2246769"/>
          </a:xfrm>
          <a:prstGeom prst="rect">
            <a:avLst/>
          </a:prstGeom>
        </p:spPr>
        <p:txBody>
          <a:bodyPr>
            <a:spAutoFit/>
          </a:bodyPr>
          <a:lstStyle/>
          <a:p>
            <a:r>
              <a:rPr lang="en-US" sz="2000" dirty="0" smtClean="0"/>
              <a:t>Literature reviews expose critical gaps such as:</a:t>
            </a:r>
          </a:p>
          <a:p>
            <a:pPr marL="914400" lvl="1" indent="-457200">
              <a:buFont typeface="+mj-lt"/>
              <a:buAutoNum type="arabicPeriod"/>
            </a:pPr>
            <a:r>
              <a:rPr lang="en-US" sz="2000" dirty="0" smtClean="0"/>
              <a:t>Insufficient climate data integration into actuarial tools.</a:t>
            </a:r>
          </a:p>
          <a:p>
            <a:pPr marL="914400" lvl="1" indent="-457200">
              <a:buFont typeface="+mj-lt"/>
              <a:buAutoNum type="arabicPeriod"/>
            </a:pPr>
            <a:r>
              <a:rPr lang="en-US" sz="2000" dirty="0" smtClean="0"/>
              <a:t>Lack of standardized frameworks for social risk assessment.</a:t>
            </a:r>
          </a:p>
          <a:p>
            <a:pPr marL="914400" lvl="1" indent="-457200">
              <a:buFont typeface="+mj-lt"/>
              <a:buAutoNum type="arabicPeriod"/>
            </a:pPr>
            <a:r>
              <a:rPr lang="en-US" sz="2000" dirty="0" smtClean="0"/>
              <a:t>Limited research on long-term uncertainty and ethical implications.</a:t>
            </a:r>
            <a:endParaRPr lang="en-US" sz="2000" dirty="0"/>
          </a:p>
        </p:txBody>
      </p:sp>
      <p:sp>
        <p:nvSpPr>
          <p:cNvPr id="11" name="Rectangle 10"/>
          <p:cNvSpPr/>
          <p:nvPr/>
        </p:nvSpPr>
        <p:spPr>
          <a:xfrm>
            <a:off x="527575" y="1720334"/>
            <a:ext cx="5096267" cy="369332"/>
          </a:xfrm>
          <a:prstGeom prst="rect">
            <a:avLst/>
          </a:prstGeom>
        </p:spPr>
        <p:txBody>
          <a:bodyPr wrap="none">
            <a:spAutoFit/>
          </a:bodyPr>
          <a:lstStyle/>
          <a:p>
            <a:r>
              <a:rPr lang="en-US" b="1" dirty="0" smtClean="0"/>
              <a:t>Uncovering Gaps in Knowledge and Practice</a:t>
            </a:r>
            <a:endParaRPr lang="en-US" dirty="0" smtClean="0"/>
          </a:p>
        </p:txBody>
      </p:sp>
      <p:sp>
        <p:nvSpPr>
          <p:cNvPr id="12" name="Rectangle 11"/>
          <p:cNvSpPr/>
          <p:nvPr/>
        </p:nvSpPr>
        <p:spPr>
          <a:xfrm>
            <a:off x="1163781" y="5433399"/>
            <a:ext cx="9836727" cy="400110"/>
          </a:xfrm>
          <a:prstGeom prst="rect">
            <a:avLst/>
          </a:prstGeom>
        </p:spPr>
        <p:txBody>
          <a:bodyPr wrap="square">
            <a:spAutoFit/>
          </a:bodyPr>
          <a:lstStyle/>
          <a:p>
            <a:r>
              <a:rPr lang="en-US" sz="2000" dirty="0" smtClean="0"/>
              <a:t>Point to gaps in professional education and cultural acceptance of new risk domains</a:t>
            </a:r>
            <a:endParaRPr lang="id-ID"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The Strategic Role of Literature Reviews in Identifying Trends and Gaps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6" name="Rectangle 5"/>
          <p:cNvSpPr/>
          <p:nvPr/>
        </p:nvSpPr>
        <p:spPr>
          <a:xfrm>
            <a:off x="3435927" y="2496602"/>
            <a:ext cx="7980218" cy="2246769"/>
          </a:xfrm>
          <a:prstGeom prst="rect">
            <a:avLst/>
          </a:prstGeom>
        </p:spPr>
        <p:txBody>
          <a:bodyPr wrap="square">
            <a:spAutoFit/>
          </a:bodyPr>
          <a:lstStyle/>
          <a:p>
            <a:endParaRPr lang="en-US" sz="2000" dirty="0" smtClean="0"/>
          </a:p>
          <a:p>
            <a:r>
              <a:rPr lang="en-US" sz="2000" dirty="0" smtClean="0"/>
              <a:t>Reviews direct focus toward:</a:t>
            </a:r>
          </a:p>
          <a:p>
            <a:pPr marL="914400" lvl="1" indent="-457200">
              <a:buFont typeface="+mj-lt"/>
              <a:buAutoNum type="arabicPeriod"/>
            </a:pPr>
            <a:r>
              <a:rPr lang="en-US" sz="2000" dirty="0" smtClean="0"/>
              <a:t>Developing robust methods for social and climate risk modeling.</a:t>
            </a:r>
          </a:p>
          <a:p>
            <a:pPr marL="914400" lvl="1" indent="-457200">
              <a:buFont typeface="+mj-lt"/>
              <a:buAutoNum type="arabicPeriod"/>
            </a:pPr>
            <a:r>
              <a:rPr lang="en-US" sz="2000" dirty="0" smtClean="0"/>
              <a:t>Enhancing actuarial training with sustainability and ethics curricula.</a:t>
            </a:r>
          </a:p>
          <a:p>
            <a:pPr marL="914400" lvl="1" indent="-457200">
              <a:buFont typeface="+mj-lt"/>
              <a:buAutoNum type="arabicPeriod"/>
            </a:pPr>
            <a:r>
              <a:rPr lang="en-US" sz="2000" dirty="0" smtClean="0"/>
              <a:t>Encouraging qualitative alongside quantitative approaches.</a:t>
            </a:r>
          </a:p>
        </p:txBody>
      </p:sp>
      <p:sp>
        <p:nvSpPr>
          <p:cNvPr id="10" name="Rectangle 9"/>
          <p:cNvSpPr/>
          <p:nvPr/>
        </p:nvSpPr>
        <p:spPr>
          <a:xfrm>
            <a:off x="443761" y="1692625"/>
            <a:ext cx="8614859" cy="523220"/>
          </a:xfrm>
          <a:prstGeom prst="rect">
            <a:avLst/>
          </a:prstGeom>
        </p:spPr>
        <p:txBody>
          <a:bodyPr wrap="none">
            <a:spAutoFit/>
          </a:bodyPr>
          <a:lstStyle/>
          <a:p>
            <a:r>
              <a:rPr lang="en-US" sz="2800" b="1" dirty="0" smtClean="0"/>
              <a:t>Guiding Research and Professional Development</a:t>
            </a:r>
            <a:endParaRPr lang="id-ID" sz="2800" dirty="0"/>
          </a:p>
        </p:txBody>
      </p:sp>
      <p:sp>
        <p:nvSpPr>
          <p:cNvPr id="11" name="Rectangle 10"/>
          <p:cNvSpPr/>
          <p:nvPr/>
        </p:nvSpPr>
        <p:spPr>
          <a:xfrm>
            <a:off x="858982" y="6042999"/>
            <a:ext cx="10723418" cy="400110"/>
          </a:xfrm>
          <a:prstGeom prst="rect">
            <a:avLst/>
          </a:prstGeom>
          <a:solidFill>
            <a:schemeClr val="accent4">
              <a:lumMod val="20000"/>
              <a:lumOff val="80000"/>
            </a:schemeClr>
          </a:solidFill>
        </p:spPr>
        <p:txBody>
          <a:bodyPr wrap="square">
            <a:spAutoFit/>
          </a:bodyPr>
          <a:lstStyle/>
          <a:p>
            <a:pPr algn="ctr"/>
            <a:r>
              <a:rPr lang="en-US" sz="2000" dirty="0" smtClean="0"/>
              <a:t>Support policymakers and industry leaders in setting standards and regulations.</a:t>
            </a:r>
            <a:endParaRPr lang="en-US" sz="2000" dirty="0"/>
          </a:p>
        </p:txBody>
      </p:sp>
      <p:pic>
        <p:nvPicPr>
          <p:cNvPr id="10242" name="Picture 2"/>
          <p:cNvPicPr>
            <a:picLocks noChangeAspect="1" noChangeArrowheads="1"/>
          </p:cNvPicPr>
          <p:nvPr/>
        </p:nvPicPr>
        <p:blipFill>
          <a:blip r:embed="rId4"/>
          <a:srcRect/>
          <a:stretch>
            <a:fillRect/>
          </a:stretch>
        </p:blipFill>
        <p:spPr bwMode="auto">
          <a:xfrm>
            <a:off x="583622" y="2730212"/>
            <a:ext cx="2792528" cy="27284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43840"/>
            <a:ext cx="3291840" cy="772160"/>
          </a:xfrm>
        </p:spPr>
        <p:txBody>
          <a:bodyPr/>
          <a:lstStyle/>
          <a:p>
            <a:pPr algn="ctr"/>
            <a:r>
              <a:rPr lang="id-ID" sz="4400" b="1" dirty="0" smtClean="0"/>
              <a:t>Overview</a:t>
            </a:r>
            <a:endParaRPr lang="id-ID" sz="4400" b="1" dirty="0"/>
          </a:p>
        </p:txBody>
      </p:sp>
      <p:pic>
        <p:nvPicPr>
          <p:cNvPr id="10"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11" name="Picture 10"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5" name="Rectangle 14"/>
          <p:cNvSpPr/>
          <p:nvPr/>
        </p:nvSpPr>
        <p:spPr>
          <a:xfrm>
            <a:off x="3434080" y="1361440"/>
            <a:ext cx="7802880" cy="751840"/>
          </a:xfrm>
          <a:prstGeom prst="rect">
            <a:avLst/>
          </a:prstGeom>
          <a:solidFill>
            <a:srgbClr val="86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Modernizing Actuarial Practice to Respond to Global Challenges</a:t>
            </a:r>
            <a:endParaRPr lang="en-US" sz="2000" b="1" dirty="0">
              <a:solidFill>
                <a:schemeClr val="tx1"/>
              </a:solidFill>
            </a:endParaRPr>
          </a:p>
        </p:txBody>
      </p:sp>
      <p:sp>
        <p:nvSpPr>
          <p:cNvPr id="16" name="Rectangle 15"/>
          <p:cNvSpPr/>
          <p:nvPr/>
        </p:nvSpPr>
        <p:spPr>
          <a:xfrm>
            <a:off x="2275840" y="1341120"/>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1</a:t>
            </a:r>
            <a:endParaRPr lang="id-ID" sz="3600" b="1" dirty="0">
              <a:solidFill>
                <a:schemeClr val="tx1"/>
              </a:solidFill>
            </a:endParaRPr>
          </a:p>
        </p:txBody>
      </p:sp>
      <p:sp>
        <p:nvSpPr>
          <p:cNvPr id="17" name="Rectangle 16"/>
          <p:cNvSpPr/>
          <p:nvPr/>
        </p:nvSpPr>
        <p:spPr>
          <a:xfrm>
            <a:off x="3444240" y="2468880"/>
            <a:ext cx="7802880" cy="751840"/>
          </a:xfrm>
          <a:prstGeom prst="rect">
            <a:avLst/>
          </a:prstGeom>
          <a:solidFill>
            <a:srgbClr val="86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Climate Change as a Multidimensional Risk</a:t>
            </a:r>
            <a:endParaRPr lang="en-US" sz="2000" b="1" dirty="0">
              <a:solidFill>
                <a:schemeClr val="tx1"/>
              </a:solidFill>
            </a:endParaRPr>
          </a:p>
        </p:txBody>
      </p:sp>
      <p:sp>
        <p:nvSpPr>
          <p:cNvPr id="18" name="Rectangle 17"/>
          <p:cNvSpPr/>
          <p:nvPr/>
        </p:nvSpPr>
        <p:spPr>
          <a:xfrm>
            <a:off x="2286000" y="2448560"/>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2</a:t>
            </a:r>
            <a:endParaRPr lang="id-ID" sz="3600" b="1" dirty="0">
              <a:solidFill>
                <a:schemeClr val="tx1"/>
              </a:solidFill>
            </a:endParaRPr>
          </a:p>
        </p:txBody>
      </p:sp>
      <p:sp>
        <p:nvSpPr>
          <p:cNvPr id="19" name="Rectangle 18"/>
          <p:cNvSpPr/>
          <p:nvPr/>
        </p:nvSpPr>
        <p:spPr>
          <a:xfrm>
            <a:off x="3444240" y="3525520"/>
            <a:ext cx="7802880" cy="751840"/>
          </a:xfrm>
          <a:prstGeom prst="rect">
            <a:avLst/>
          </a:prstGeom>
          <a:solidFill>
            <a:srgbClr val="86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Social Issues as an Increasingly Important Actuarial Consideration</a:t>
            </a:r>
            <a:endParaRPr lang="en-US" sz="2000" b="1" dirty="0">
              <a:solidFill>
                <a:schemeClr val="tx1"/>
              </a:solidFill>
            </a:endParaRPr>
          </a:p>
        </p:txBody>
      </p:sp>
      <p:sp>
        <p:nvSpPr>
          <p:cNvPr id="20" name="Rectangle 19"/>
          <p:cNvSpPr/>
          <p:nvPr/>
        </p:nvSpPr>
        <p:spPr>
          <a:xfrm>
            <a:off x="2286000" y="3505200"/>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3</a:t>
            </a:r>
            <a:endParaRPr lang="id-ID" sz="3600" b="1" dirty="0">
              <a:solidFill>
                <a:schemeClr val="tx1"/>
              </a:solidFill>
            </a:endParaRPr>
          </a:p>
        </p:txBody>
      </p:sp>
      <p:sp>
        <p:nvSpPr>
          <p:cNvPr id="21" name="Rectangle 20"/>
          <p:cNvSpPr/>
          <p:nvPr/>
        </p:nvSpPr>
        <p:spPr>
          <a:xfrm>
            <a:off x="3444240" y="4622800"/>
            <a:ext cx="7802880" cy="751840"/>
          </a:xfrm>
          <a:prstGeom prst="rect">
            <a:avLst/>
          </a:prstGeom>
          <a:solidFill>
            <a:srgbClr val="86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Institutional and Regulatory Pushes for ESG Inclusion</a:t>
            </a:r>
            <a:endParaRPr lang="en-US" sz="2000" b="1" dirty="0">
              <a:solidFill>
                <a:schemeClr val="tx1"/>
              </a:solidFill>
            </a:endParaRPr>
          </a:p>
        </p:txBody>
      </p:sp>
      <p:sp>
        <p:nvSpPr>
          <p:cNvPr id="22" name="Rectangle 21"/>
          <p:cNvSpPr/>
          <p:nvPr/>
        </p:nvSpPr>
        <p:spPr>
          <a:xfrm>
            <a:off x="2286000" y="4602480"/>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4</a:t>
            </a:r>
            <a:endParaRPr lang="id-ID" sz="3600" b="1" dirty="0">
              <a:solidFill>
                <a:schemeClr val="tx1"/>
              </a:solidFill>
            </a:endParaRPr>
          </a:p>
        </p:txBody>
      </p:sp>
      <p:sp>
        <p:nvSpPr>
          <p:cNvPr id="23" name="Rectangle 22"/>
          <p:cNvSpPr/>
          <p:nvPr/>
        </p:nvSpPr>
        <p:spPr>
          <a:xfrm>
            <a:off x="3444240" y="5679440"/>
            <a:ext cx="7802880" cy="751840"/>
          </a:xfrm>
          <a:prstGeom prst="rect">
            <a:avLst/>
          </a:prstGeom>
          <a:solidFill>
            <a:srgbClr val="86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Strategic Role of Literature Reviews in Identifying Trends and Gaps</a:t>
            </a:r>
            <a:endParaRPr lang="en-US" sz="2000" b="1" dirty="0">
              <a:solidFill>
                <a:schemeClr val="tx1"/>
              </a:solidFill>
            </a:endParaRPr>
          </a:p>
        </p:txBody>
      </p:sp>
      <p:sp>
        <p:nvSpPr>
          <p:cNvPr id="24" name="Rectangle 23"/>
          <p:cNvSpPr/>
          <p:nvPr/>
        </p:nvSpPr>
        <p:spPr>
          <a:xfrm>
            <a:off x="2286000" y="5659120"/>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5</a:t>
            </a:r>
            <a:endParaRPr lang="id-ID" sz="36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338ECD-363C-40BD-843C-ED2FBEB6A0CF}"/>
              </a:ext>
            </a:extLst>
          </p:cNvPr>
          <p:cNvSpPr txBox="1"/>
          <p:nvPr/>
        </p:nvSpPr>
        <p:spPr>
          <a:xfrm>
            <a:off x="6498793" y="1972311"/>
            <a:ext cx="4777152" cy="2308324"/>
          </a:xfrm>
          <a:prstGeom prst="rect">
            <a:avLst/>
          </a:prstGeom>
          <a:noFill/>
        </p:spPr>
        <p:txBody>
          <a:bodyPr wrap="square" rtlCol="0" anchor="ctr">
            <a:spAutoFit/>
          </a:bodyPr>
          <a:lstStyle/>
          <a:p>
            <a:pPr algn="ctr"/>
            <a:r>
              <a:rPr lang="en-US" altLang="ko-KR" sz="7200" b="1" u="sng" dirty="0">
                <a:latin typeface="Bauhaus 93" pitchFamily="82" charset="0"/>
                <a:cs typeface="Arial" pitchFamily="34" charset="0"/>
              </a:rPr>
              <a:t>THANK YOU</a:t>
            </a:r>
            <a:endParaRPr lang="ko-KR" altLang="en-US" sz="7200" b="1" u="sng" dirty="0">
              <a:latin typeface="Bauhaus 93" pitchFamily="82" charset="0"/>
              <a:cs typeface="Arial" pitchFamily="34" charset="0"/>
            </a:endParaRPr>
          </a:p>
        </p:txBody>
      </p:sp>
      <p:grpSp>
        <p:nvGrpSpPr>
          <p:cNvPr id="9" name="Group 8">
            <a:extLst>
              <a:ext uri="{FF2B5EF4-FFF2-40B4-BE49-F238E27FC236}">
                <a16:creationId xmlns:a16="http://schemas.microsoft.com/office/drawing/2014/main" id="{1A750506-7247-4232-B00E-2AA89DEDC695}"/>
              </a:ext>
            </a:extLst>
          </p:cNvPr>
          <p:cNvGrpSpPr/>
          <p:nvPr/>
        </p:nvGrpSpPr>
        <p:grpSpPr>
          <a:xfrm>
            <a:off x="719832" y="868131"/>
            <a:ext cx="5291973" cy="5220252"/>
            <a:chOff x="1451352" y="1152611"/>
            <a:chExt cx="5291973" cy="5220252"/>
          </a:xfrm>
        </p:grpSpPr>
        <p:grpSp>
          <p:nvGrpSpPr>
            <p:cNvPr id="10" name="Group 9">
              <a:extLst>
                <a:ext uri="{FF2B5EF4-FFF2-40B4-BE49-F238E27FC236}">
                  <a16:creationId xmlns:a16="http://schemas.microsoft.com/office/drawing/2014/main" id="{3E96B100-62BE-4C0D-8377-B5901CE3C409}"/>
                </a:ext>
              </a:extLst>
            </p:cNvPr>
            <p:cNvGrpSpPr/>
            <p:nvPr/>
          </p:nvGrpSpPr>
          <p:grpSpPr>
            <a:xfrm>
              <a:off x="3789886" y="3443782"/>
              <a:ext cx="743513" cy="2513363"/>
              <a:chOff x="5714547" y="3290776"/>
              <a:chExt cx="743513" cy="3591643"/>
            </a:xfrm>
          </p:grpSpPr>
          <p:sp>
            <p:nvSpPr>
              <p:cNvPr id="78" name="Trapezoid 11">
                <a:extLst>
                  <a:ext uri="{FF2B5EF4-FFF2-40B4-BE49-F238E27FC236}">
                    <a16:creationId xmlns:a16="http://schemas.microsoft.com/office/drawing/2014/main" id="{3B49612B-3F28-441A-8E47-596E1A337A1D}"/>
                  </a:ext>
                </a:extLst>
              </p:cNvPr>
              <p:cNvSpPr/>
              <p:nvPr/>
            </p:nvSpPr>
            <p:spPr>
              <a:xfrm>
                <a:off x="5714547" y="3290776"/>
                <a:ext cx="743513" cy="3591643"/>
              </a:xfrm>
              <a:custGeom>
                <a:avLst/>
                <a:gdLst>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13" h="3591643">
                    <a:moveTo>
                      <a:pt x="0" y="3591643"/>
                    </a:moveTo>
                    <a:cubicBezTo>
                      <a:pt x="100780" y="2946879"/>
                      <a:pt x="230135" y="1349614"/>
                      <a:pt x="216615" y="0"/>
                    </a:cubicBezTo>
                    <a:lnTo>
                      <a:pt x="526898" y="0"/>
                    </a:lnTo>
                    <a:cubicBezTo>
                      <a:pt x="541953" y="1349614"/>
                      <a:pt x="661783" y="2899254"/>
                      <a:pt x="743513" y="3591643"/>
                    </a:cubicBezTo>
                    <a:lnTo>
                      <a:pt x="0" y="3591643"/>
                    </a:lnTo>
                    <a:close/>
                  </a:path>
                </a:pathLst>
              </a:custGeom>
              <a:solidFill>
                <a:schemeClr val="accent3">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apezoid 11">
                <a:extLst>
                  <a:ext uri="{FF2B5EF4-FFF2-40B4-BE49-F238E27FC236}">
                    <a16:creationId xmlns:a16="http://schemas.microsoft.com/office/drawing/2014/main" id="{5704C430-302A-4222-8D16-924187824C67}"/>
                  </a:ext>
                </a:extLst>
              </p:cNvPr>
              <p:cNvSpPr/>
              <p:nvPr/>
            </p:nvSpPr>
            <p:spPr>
              <a:xfrm>
                <a:off x="5845404" y="3290776"/>
                <a:ext cx="479555" cy="3591643"/>
              </a:xfrm>
              <a:custGeom>
                <a:avLst/>
                <a:gdLst>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 name="connsiteX0" fmla="*/ 0 w 743513"/>
                  <a:gd name="connsiteY0" fmla="*/ 3591643 h 3591643"/>
                  <a:gd name="connsiteX1" fmla="*/ 216615 w 743513"/>
                  <a:gd name="connsiteY1" fmla="*/ 0 h 3591643"/>
                  <a:gd name="connsiteX2" fmla="*/ 526898 w 743513"/>
                  <a:gd name="connsiteY2" fmla="*/ 0 h 3591643"/>
                  <a:gd name="connsiteX3" fmla="*/ 743513 w 743513"/>
                  <a:gd name="connsiteY3" fmla="*/ 3591643 h 3591643"/>
                  <a:gd name="connsiteX4" fmla="*/ 0 w 743513"/>
                  <a:gd name="connsiteY4" fmla="*/ 3591643 h 35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13" h="3591643">
                    <a:moveTo>
                      <a:pt x="0" y="3591643"/>
                    </a:moveTo>
                    <a:cubicBezTo>
                      <a:pt x="100780" y="2946879"/>
                      <a:pt x="230135" y="1349614"/>
                      <a:pt x="216615" y="0"/>
                    </a:cubicBezTo>
                    <a:lnTo>
                      <a:pt x="526898" y="0"/>
                    </a:lnTo>
                    <a:cubicBezTo>
                      <a:pt x="541953" y="1349614"/>
                      <a:pt x="661783" y="2899254"/>
                      <a:pt x="743513" y="3591643"/>
                    </a:cubicBezTo>
                    <a:lnTo>
                      <a:pt x="0" y="3591643"/>
                    </a:lnTo>
                    <a:close/>
                  </a:path>
                </a:pathLst>
              </a:cu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7F8BBE8-95E2-4ACE-A2AC-1831EACF8BCF}"/>
                </a:ext>
              </a:extLst>
            </p:cNvPr>
            <p:cNvGrpSpPr/>
            <p:nvPr/>
          </p:nvGrpSpPr>
          <p:grpSpPr>
            <a:xfrm>
              <a:off x="3558735" y="1152611"/>
              <a:ext cx="1210387" cy="2802321"/>
              <a:chOff x="5331153" y="575008"/>
              <a:chExt cx="1507917" cy="3491170"/>
            </a:xfrm>
          </p:grpSpPr>
          <p:grpSp>
            <p:nvGrpSpPr>
              <p:cNvPr id="43" name="Group 42">
                <a:extLst>
                  <a:ext uri="{FF2B5EF4-FFF2-40B4-BE49-F238E27FC236}">
                    <a16:creationId xmlns:a16="http://schemas.microsoft.com/office/drawing/2014/main" id="{E10753A5-EEE2-4223-9AEC-8EF9CD05B162}"/>
                  </a:ext>
                </a:extLst>
              </p:cNvPr>
              <p:cNvGrpSpPr/>
              <p:nvPr/>
            </p:nvGrpSpPr>
            <p:grpSpPr>
              <a:xfrm>
                <a:off x="6404987" y="3268551"/>
                <a:ext cx="207521" cy="447013"/>
                <a:chOff x="5282863" y="4265998"/>
                <a:chExt cx="524099" cy="1110552"/>
              </a:xfrm>
            </p:grpSpPr>
            <p:sp>
              <p:nvSpPr>
                <p:cNvPr id="75" name="Graphic 2">
                  <a:extLst>
                    <a:ext uri="{FF2B5EF4-FFF2-40B4-BE49-F238E27FC236}">
                      <a16:creationId xmlns:a16="http://schemas.microsoft.com/office/drawing/2014/main" id="{0643467E-DE91-42E5-96A9-E05B6A81FA0D}"/>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76" name="Graphic 2">
                  <a:extLst>
                    <a:ext uri="{FF2B5EF4-FFF2-40B4-BE49-F238E27FC236}">
                      <a16:creationId xmlns:a16="http://schemas.microsoft.com/office/drawing/2014/main" id="{DF3C8DD9-A225-4CDB-B4CE-B611A5F916FF}"/>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77" name="Graphic 2">
                  <a:extLst>
                    <a:ext uri="{FF2B5EF4-FFF2-40B4-BE49-F238E27FC236}">
                      <a16:creationId xmlns:a16="http://schemas.microsoft.com/office/drawing/2014/main" id="{5804C8E7-3D13-4E85-BAEF-85068D9E31FE}"/>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44" name="Group 43">
                <a:extLst>
                  <a:ext uri="{FF2B5EF4-FFF2-40B4-BE49-F238E27FC236}">
                    <a16:creationId xmlns:a16="http://schemas.microsoft.com/office/drawing/2014/main" id="{CBFB14B3-56E8-4FD4-8B61-0CF14D2631BB}"/>
                  </a:ext>
                </a:extLst>
              </p:cNvPr>
              <p:cNvGrpSpPr/>
              <p:nvPr/>
            </p:nvGrpSpPr>
            <p:grpSpPr>
              <a:xfrm>
                <a:off x="5561202" y="3274206"/>
                <a:ext cx="207521" cy="447013"/>
                <a:chOff x="5282863" y="4265998"/>
                <a:chExt cx="524099" cy="1110552"/>
              </a:xfrm>
            </p:grpSpPr>
            <p:sp>
              <p:nvSpPr>
                <p:cNvPr id="72" name="Graphic 2">
                  <a:extLst>
                    <a:ext uri="{FF2B5EF4-FFF2-40B4-BE49-F238E27FC236}">
                      <a16:creationId xmlns:a16="http://schemas.microsoft.com/office/drawing/2014/main" id="{28C78A25-D197-4291-87BD-A3827B6BC4B6}"/>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73" name="Graphic 2">
                  <a:extLst>
                    <a:ext uri="{FF2B5EF4-FFF2-40B4-BE49-F238E27FC236}">
                      <a16:creationId xmlns:a16="http://schemas.microsoft.com/office/drawing/2014/main" id="{44A831EC-51D7-4CB8-A00A-9F9D81C752DD}"/>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74" name="Graphic 2">
                  <a:extLst>
                    <a:ext uri="{FF2B5EF4-FFF2-40B4-BE49-F238E27FC236}">
                      <a16:creationId xmlns:a16="http://schemas.microsoft.com/office/drawing/2014/main" id="{2D445062-134B-4814-9E5A-60F5837FE145}"/>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79C8B9EE-5A6E-482D-B47D-5B3DBF4008A4}"/>
                  </a:ext>
                </a:extLst>
              </p:cNvPr>
              <p:cNvGrpSpPr/>
              <p:nvPr/>
            </p:nvGrpSpPr>
            <p:grpSpPr>
              <a:xfrm>
                <a:off x="5903929" y="3247764"/>
                <a:ext cx="351612" cy="818414"/>
                <a:chOff x="5282863" y="4265998"/>
                <a:chExt cx="524099" cy="1110552"/>
              </a:xfrm>
            </p:grpSpPr>
            <p:sp>
              <p:nvSpPr>
                <p:cNvPr id="69" name="Graphic 2">
                  <a:extLst>
                    <a:ext uri="{FF2B5EF4-FFF2-40B4-BE49-F238E27FC236}">
                      <a16:creationId xmlns:a16="http://schemas.microsoft.com/office/drawing/2014/main" id="{9F1C8749-C017-463F-AD6F-7410C123FECD}"/>
                    </a:ext>
                  </a:extLst>
                </p:cNvPr>
                <p:cNvSpPr/>
                <p:nvPr/>
              </p:nvSpPr>
              <p:spPr>
                <a:xfrm>
                  <a:off x="5282863" y="4265998"/>
                  <a:ext cx="524099" cy="1110552"/>
                </a:xfrm>
                <a:custGeom>
                  <a:avLst/>
                  <a:gdLst>
                    <a:gd name="connsiteX0" fmla="*/ 747722 w 778877"/>
                    <a:gd name="connsiteY0" fmla="*/ 0 h 1110552"/>
                    <a:gd name="connsiteX1" fmla="*/ 680583 w 778877"/>
                    <a:gd name="connsiteY1" fmla="*/ 25833 h 1110552"/>
                    <a:gd name="connsiteX2" fmla="*/ 133417 w 778877"/>
                    <a:gd name="connsiteY2" fmla="*/ 28630 h 1110552"/>
                    <a:gd name="connsiteX3" fmla="*/ 31704 w 778877"/>
                    <a:gd name="connsiteY3" fmla="*/ 131 h 1110552"/>
                    <a:gd name="connsiteX4" fmla="*/ 1675 w 778877"/>
                    <a:gd name="connsiteY4" fmla="*/ 179911 h 1110552"/>
                    <a:gd name="connsiteX5" fmla="*/ 47920 w 778877"/>
                    <a:gd name="connsiteY5" fmla="*/ 503105 h 1110552"/>
                    <a:gd name="connsiteX6" fmla="*/ 379375 w 778877"/>
                    <a:gd name="connsiteY6" fmla="*/ 1102461 h 1110552"/>
                    <a:gd name="connsiteX7" fmla="*/ 400881 w 778877"/>
                    <a:gd name="connsiteY7" fmla="*/ 1100756 h 1110552"/>
                    <a:gd name="connsiteX8" fmla="*/ 536295 w 778877"/>
                    <a:gd name="connsiteY8" fmla="*/ 903054 h 1110552"/>
                    <a:gd name="connsiteX9" fmla="*/ 749907 w 778877"/>
                    <a:gd name="connsiteY9" fmla="*/ 440687 h 1110552"/>
                    <a:gd name="connsiteX10" fmla="*/ 747722 w 778877"/>
                    <a:gd name="connsiteY10" fmla="*/ 0 h 11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77" h="1110552">
                      <a:moveTo>
                        <a:pt x="747722" y="0"/>
                      </a:moveTo>
                      <a:cubicBezTo>
                        <a:pt x="717824" y="14381"/>
                        <a:pt x="680670" y="25527"/>
                        <a:pt x="680583" y="25833"/>
                      </a:cubicBezTo>
                      <a:cubicBezTo>
                        <a:pt x="640675" y="31996"/>
                        <a:pt x="204053" y="28761"/>
                        <a:pt x="133417" y="28630"/>
                      </a:cubicBezTo>
                      <a:cubicBezTo>
                        <a:pt x="95914" y="28630"/>
                        <a:pt x="69513" y="17353"/>
                        <a:pt x="31704" y="131"/>
                      </a:cubicBezTo>
                      <a:cubicBezTo>
                        <a:pt x="12427" y="58528"/>
                        <a:pt x="5740" y="119111"/>
                        <a:pt x="1675" y="179911"/>
                      </a:cubicBezTo>
                      <a:cubicBezTo>
                        <a:pt x="-5800" y="290761"/>
                        <a:pt x="12121" y="398244"/>
                        <a:pt x="47920" y="503105"/>
                      </a:cubicBezTo>
                      <a:cubicBezTo>
                        <a:pt x="122883" y="722531"/>
                        <a:pt x="242431" y="917260"/>
                        <a:pt x="379375" y="1102461"/>
                      </a:cubicBezTo>
                      <a:cubicBezTo>
                        <a:pt x="389210" y="1115792"/>
                        <a:pt x="393275" y="1110809"/>
                        <a:pt x="400881" y="1100756"/>
                      </a:cubicBezTo>
                      <a:cubicBezTo>
                        <a:pt x="448962" y="1036852"/>
                        <a:pt x="494202" y="971024"/>
                        <a:pt x="536295" y="903054"/>
                      </a:cubicBezTo>
                      <a:cubicBezTo>
                        <a:pt x="626295" y="757630"/>
                        <a:pt x="704055" y="606611"/>
                        <a:pt x="749907" y="440687"/>
                      </a:cubicBezTo>
                      <a:cubicBezTo>
                        <a:pt x="790470" y="293515"/>
                        <a:pt x="787236" y="146735"/>
                        <a:pt x="747722" y="0"/>
                      </a:cubicBezTo>
                      <a:close/>
                    </a:path>
                  </a:pathLst>
                </a:custGeom>
                <a:solidFill>
                  <a:srgbClr val="FFCD07"/>
                </a:solidFill>
                <a:ln w="4369"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70" name="Graphic 2">
                  <a:extLst>
                    <a:ext uri="{FF2B5EF4-FFF2-40B4-BE49-F238E27FC236}">
                      <a16:creationId xmlns:a16="http://schemas.microsoft.com/office/drawing/2014/main" id="{757BD71D-D493-4BE6-BF60-0A4ED811C9D7}"/>
                    </a:ext>
                  </a:extLst>
                </p:cNvPr>
                <p:cNvSpPr/>
                <p:nvPr/>
              </p:nvSpPr>
              <p:spPr>
                <a:xfrm>
                  <a:off x="5343217" y="4291044"/>
                  <a:ext cx="403391" cy="766285"/>
                </a:xfrm>
                <a:custGeom>
                  <a:avLst/>
                  <a:gdLst>
                    <a:gd name="connsiteX0" fmla="*/ 469623 w 599490"/>
                    <a:gd name="connsiteY0" fmla="*/ 4502 h 766285"/>
                    <a:gd name="connsiteX1" fmla="*/ 592055 w 599490"/>
                    <a:gd name="connsiteY1" fmla="*/ 481 h 766285"/>
                    <a:gd name="connsiteX2" fmla="*/ 597781 w 599490"/>
                    <a:gd name="connsiteY2" fmla="*/ 132049 h 766285"/>
                    <a:gd name="connsiteX3" fmla="*/ 566135 w 599490"/>
                    <a:gd name="connsiteY3" fmla="*/ 288969 h 766285"/>
                    <a:gd name="connsiteX4" fmla="*/ 523211 w 599490"/>
                    <a:gd name="connsiteY4" fmla="*/ 402790 h 766285"/>
                    <a:gd name="connsiteX5" fmla="*/ 315806 w 599490"/>
                    <a:gd name="connsiteY5" fmla="*/ 751948 h 766285"/>
                    <a:gd name="connsiteX6" fmla="*/ 282324 w 599490"/>
                    <a:gd name="connsiteY6" fmla="*/ 752036 h 766285"/>
                    <a:gd name="connsiteX7" fmla="*/ 89737 w 599490"/>
                    <a:gd name="connsiteY7" fmla="*/ 436797 h 766285"/>
                    <a:gd name="connsiteX8" fmla="*/ 2797 w 599490"/>
                    <a:gd name="connsiteY8" fmla="*/ 166886 h 766285"/>
                    <a:gd name="connsiteX9" fmla="*/ 1923 w 599490"/>
                    <a:gd name="connsiteY9" fmla="*/ 0 h 766285"/>
                    <a:gd name="connsiteX10" fmla="*/ 469623 w 599490"/>
                    <a:gd name="connsiteY10" fmla="*/ 4502 h 76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490" h="766285">
                      <a:moveTo>
                        <a:pt x="469623" y="4502"/>
                      </a:moveTo>
                      <a:cubicBezTo>
                        <a:pt x="510404" y="1530"/>
                        <a:pt x="551448" y="7212"/>
                        <a:pt x="592055" y="481"/>
                      </a:cubicBezTo>
                      <a:cubicBezTo>
                        <a:pt x="596776" y="44191"/>
                        <a:pt x="602371" y="87377"/>
                        <a:pt x="597781" y="132049"/>
                      </a:cubicBezTo>
                      <a:cubicBezTo>
                        <a:pt x="592274" y="185681"/>
                        <a:pt x="582177" y="237740"/>
                        <a:pt x="566135" y="288969"/>
                      </a:cubicBezTo>
                      <a:cubicBezTo>
                        <a:pt x="553984" y="327740"/>
                        <a:pt x="539952" y="365768"/>
                        <a:pt x="523211" y="402790"/>
                      </a:cubicBezTo>
                      <a:cubicBezTo>
                        <a:pt x="467087" y="526884"/>
                        <a:pt x="395709" y="641929"/>
                        <a:pt x="315806" y="751948"/>
                      </a:cubicBezTo>
                      <a:cubicBezTo>
                        <a:pt x="301994" y="771006"/>
                        <a:pt x="296311" y="771093"/>
                        <a:pt x="282324" y="752036"/>
                      </a:cubicBezTo>
                      <a:cubicBezTo>
                        <a:pt x="209197" y="652376"/>
                        <a:pt x="143107" y="548433"/>
                        <a:pt x="89737" y="436797"/>
                      </a:cubicBezTo>
                      <a:cubicBezTo>
                        <a:pt x="48605" y="350819"/>
                        <a:pt x="15648" y="261781"/>
                        <a:pt x="2797" y="166886"/>
                      </a:cubicBezTo>
                      <a:cubicBezTo>
                        <a:pt x="-2886" y="124793"/>
                        <a:pt x="1835" y="13113"/>
                        <a:pt x="1923" y="0"/>
                      </a:cubicBezTo>
                      <a:cubicBezTo>
                        <a:pt x="43972" y="6994"/>
                        <a:pt x="426437" y="44"/>
                        <a:pt x="469623" y="4502"/>
                      </a:cubicBezTo>
                      <a:close/>
                    </a:path>
                  </a:pathLst>
                </a:custGeom>
                <a:solidFill>
                  <a:srgbClr val="F6AF1B"/>
                </a:solidFill>
                <a:ln w="4369" cap="flat">
                  <a:noFill/>
                  <a:prstDash val="solid"/>
                  <a:miter/>
                </a:ln>
              </p:spPr>
              <p:txBody>
                <a:bodyPr rtlCol="0" anchor="ctr"/>
                <a:lstStyle/>
                <a:p>
                  <a:endParaRPr lang="en-US"/>
                </a:p>
              </p:txBody>
            </p:sp>
            <p:sp>
              <p:nvSpPr>
                <p:cNvPr id="71" name="Graphic 2">
                  <a:extLst>
                    <a:ext uri="{FF2B5EF4-FFF2-40B4-BE49-F238E27FC236}">
                      <a16:creationId xmlns:a16="http://schemas.microsoft.com/office/drawing/2014/main" id="{2694157C-680C-4EB4-B5B7-F6ED97AA8CC9}"/>
                    </a:ext>
                  </a:extLst>
                </p:cNvPr>
                <p:cNvSpPr/>
                <p:nvPr/>
              </p:nvSpPr>
              <p:spPr>
                <a:xfrm>
                  <a:off x="5428981" y="4292966"/>
                  <a:ext cx="231862" cy="548288"/>
                </a:xfrm>
                <a:custGeom>
                  <a:avLst/>
                  <a:gdLst>
                    <a:gd name="connsiteX0" fmla="*/ 334003 w 344576"/>
                    <a:gd name="connsiteY0" fmla="*/ 242943 h 548288"/>
                    <a:gd name="connsiteX1" fmla="*/ 177651 w 344576"/>
                    <a:gd name="connsiteY1" fmla="*/ 539736 h 548288"/>
                    <a:gd name="connsiteX2" fmla="*/ 156495 w 344576"/>
                    <a:gd name="connsiteY2" fmla="*/ 539299 h 548288"/>
                    <a:gd name="connsiteX3" fmla="*/ 11071 w 344576"/>
                    <a:gd name="connsiteY3" fmla="*/ 235556 h 548288"/>
                    <a:gd name="connsiteX4" fmla="*/ 21212 w 344576"/>
                    <a:gd name="connsiteY4" fmla="*/ 701 h 548288"/>
                    <a:gd name="connsiteX5" fmla="*/ 316038 w 344576"/>
                    <a:gd name="connsiteY5" fmla="*/ 963 h 548288"/>
                    <a:gd name="connsiteX6" fmla="*/ 334003 w 344576"/>
                    <a:gd name="connsiteY6" fmla="*/ 242943 h 54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76" h="548288">
                      <a:moveTo>
                        <a:pt x="334003" y="242943"/>
                      </a:moveTo>
                      <a:cubicBezTo>
                        <a:pt x="308957" y="346056"/>
                        <a:pt x="228573" y="468095"/>
                        <a:pt x="177651" y="539736"/>
                      </a:cubicBezTo>
                      <a:cubicBezTo>
                        <a:pt x="168647" y="552412"/>
                        <a:pt x="164232" y="549920"/>
                        <a:pt x="156495" y="539299"/>
                      </a:cubicBezTo>
                      <a:cubicBezTo>
                        <a:pt x="84941" y="440820"/>
                        <a:pt x="42237" y="354536"/>
                        <a:pt x="11071" y="235556"/>
                      </a:cubicBezTo>
                      <a:cubicBezTo>
                        <a:pt x="-7812" y="163478"/>
                        <a:pt x="-1299" y="72211"/>
                        <a:pt x="21212" y="701"/>
                      </a:cubicBezTo>
                      <a:cubicBezTo>
                        <a:pt x="67632" y="2799"/>
                        <a:pt x="278272" y="-1922"/>
                        <a:pt x="316038" y="963"/>
                      </a:cubicBezTo>
                      <a:cubicBezTo>
                        <a:pt x="326222" y="28981"/>
                        <a:pt x="362196" y="161642"/>
                        <a:pt x="334003" y="242943"/>
                      </a:cubicBezTo>
                      <a:close/>
                    </a:path>
                  </a:pathLst>
                </a:custGeom>
                <a:solidFill>
                  <a:srgbClr val="F38821"/>
                </a:solidFill>
                <a:ln w="4369"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A63AD24A-3117-4C40-9463-932E7B1325BB}"/>
                  </a:ext>
                </a:extLst>
              </p:cNvPr>
              <p:cNvGrpSpPr/>
              <p:nvPr/>
            </p:nvGrpSpPr>
            <p:grpSpPr>
              <a:xfrm>
                <a:off x="5331153" y="575008"/>
                <a:ext cx="1507917" cy="2723755"/>
                <a:chOff x="5350725" y="913710"/>
                <a:chExt cx="1507917" cy="2723755"/>
              </a:xfrm>
            </p:grpSpPr>
            <p:sp>
              <p:nvSpPr>
                <p:cNvPr id="47" name="Freeform: Shape 46">
                  <a:extLst>
                    <a:ext uri="{FF2B5EF4-FFF2-40B4-BE49-F238E27FC236}">
                      <a16:creationId xmlns:a16="http://schemas.microsoft.com/office/drawing/2014/main" id="{A68ED41C-C6B2-4825-890F-37798289A53B}"/>
                    </a:ext>
                  </a:extLst>
                </p:cNvPr>
                <p:cNvSpPr/>
                <p:nvPr/>
              </p:nvSpPr>
              <p:spPr>
                <a:xfrm>
                  <a:off x="5763669" y="1171705"/>
                  <a:ext cx="680698" cy="2272550"/>
                </a:xfrm>
                <a:custGeom>
                  <a:avLst/>
                  <a:gdLst>
                    <a:gd name="connsiteX0" fmla="*/ 542062 w 680698"/>
                    <a:gd name="connsiteY0" fmla="*/ 0 h 2272550"/>
                    <a:gd name="connsiteX1" fmla="*/ 605998 w 680698"/>
                    <a:gd name="connsiteY1" fmla="*/ 121363 h 2272550"/>
                    <a:gd name="connsiteX2" fmla="*/ 666313 w 680698"/>
                    <a:gd name="connsiteY2" fmla="*/ 264359 h 2272550"/>
                    <a:gd name="connsiteX3" fmla="*/ 679843 w 680698"/>
                    <a:gd name="connsiteY3" fmla="*/ 345113 h 2272550"/>
                    <a:gd name="connsiteX4" fmla="*/ 680026 w 680698"/>
                    <a:gd name="connsiteY4" fmla="*/ 508514 h 2272550"/>
                    <a:gd name="connsiteX5" fmla="*/ 680698 w 680698"/>
                    <a:gd name="connsiteY5" fmla="*/ 519510 h 2272550"/>
                    <a:gd name="connsiteX6" fmla="*/ 680698 w 680698"/>
                    <a:gd name="connsiteY6" fmla="*/ 2173318 h 2272550"/>
                    <a:gd name="connsiteX7" fmla="*/ 581466 w 680698"/>
                    <a:gd name="connsiteY7" fmla="*/ 2272550 h 2272550"/>
                    <a:gd name="connsiteX8" fmla="*/ 99232 w 680698"/>
                    <a:gd name="connsiteY8" fmla="*/ 2272550 h 2272550"/>
                    <a:gd name="connsiteX9" fmla="*/ 0 w 680698"/>
                    <a:gd name="connsiteY9" fmla="*/ 2173318 h 2272550"/>
                    <a:gd name="connsiteX10" fmla="*/ 0 w 680698"/>
                    <a:gd name="connsiteY10" fmla="*/ 519540 h 2272550"/>
                    <a:gd name="connsiteX11" fmla="*/ 1619 w 680698"/>
                    <a:gd name="connsiteY11" fmla="*/ 501887 h 2272550"/>
                    <a:gd name="connsiteX12" fmla="*/ 764 w 680698"/>
                    <a:gd name="connsiteY12" fmla="*/ 394011 h 2272550"/>
                    <a:gd name="connsiteX13" fmla="*/ 42851 w 680698"/>
                    <a:gd name="connsiteY13" fmla="*/ 187636 h 2272550"/>
                    <a:gd name="connsiteX14" fmla="*/ 97513 w 680698"/>
                    <a:gd name="connsiteY14" fmla="*/ 70669 h 2272550"/>
                    <a:gd name="connsiteX15" fmla="*/ 136692 w 680698"/>
                    <a:gd name="connsiteY15" fmla="*/ 1421 h 2272550"/>
                    <a:gd name="connsiteX16" fmla="*/ 332331 w 680698"/>
                    <a:gd name="connsiteY16" fmla="*/ 21143 h 227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698" h="2272550">
                      <a:moveTo>
                        <a:pt x="542062" y="0"/>
                      </a:moveTo>
                      <a:lnTo>
                        <a:pt x="605998" y="121363"/>
                      </a:lnTo>
                      <a:cubicBezTo>
                        <a:pt x="628022" y="167906"/>
                        <a:pt x="648132" y="215567"/>
                        <a:pt x="666313" y="264359"/>
                      </a:cubicBezTo>
                      <a:cubicBezTo>
                        <a:pt x="676117" y="290656"/>
                        <a:pt x="679782" y="317502"/>
                        <a:pt x="679843" y="345113"/>
                      </a:cubicBezTo>
                      <a:cubicBezTo>
                        <a:pt x="679996" y="399600"/>
                        <a:pt x="680026" y="454057"/>
                        <a:pt x="680026" y="508514"/>
                      </a:cubicBezTo>
                      <a:cubicBezTo>
                        <a:pt x="680454" y="512118"/>
                        <a:pt x="680668" y="515784"/>
                        <a:pt x="680698" y="519510"/>
                      </a:cubicBezTo>
                      <a:lnTo>
                        <a:pt x="680698" y="2173318"/>
                      </a:lnTo>
                      <a:cubicBezTo>
                        <a:pt x="680698" y="2227897"/>
                        <a:pt x="636046" y="2272550"/>
                        <a:pt x="581466" y="2272550"/>
                      </a:cubicBezTo>
                      <a:lnTo>
                        <a:pt x="99232" y="2272550"/>
                      </a:lnTo>
                      <a:cubicBezTo>
                        <a:pt x="44653" y="2272550"/>
                        <a:pt x="0" y="2227897"/>
                        <a:pt x="0" y="2173318"/>
                      </a:cubicBezTo>
                      <a:lnTo>
                        <a:pt x="0" y="519540"/>
                      </a:lnTo>
                      <a:cubicBezTo>
                        <a:pt x="0" y="513493"/>
                        <a:pt x="581" y="507629"/>
                        <a:pt x="1619" y="501887"/>
                      </a:cubicBezTo>
                      <a:cubicBezTo>
                        <a:pt x="2108" y="465877"/>
                        <a:pt x="3116" y="429837"/>
                        <a:pt x="764" y="394011"/>
                      </a:cubicBezTo>
                      <a:cubicBezTo>
                        <a:pt x="-4062" y="320923"/>
                        <a:pt x="14997" y="254066"/>
                        <a:pt x="42851" y="187636"/>
                      </a:cubicBezTo>
                      <a:cubicBezTo>
                        <a:pt x="59589" y="147717"/>
                        <a:pt x="77841" y="108751"/>
                        <a:pt x="97513" y="70669"/>
                      </a:cubicBezTo>
                      <a:lnTo>
                        <a:pt x="136692" y="1421"/>
                      </a:lnTo>
                      <a:lnTo>
                        <a:pt x="332331" y="21143"/>
                      </a:lnTo>
                      <a:close/>
                    </a:path>
                  </a:pathLst>
                </a:custGeom>
                <a:gradFill flip="none" rotWithShape="1">
                  <a:gsLst>
                    <a:gs pos="0">
                      <a:schemeClr val="bg1">
                        <a:lumMod val="65000"/>
                      </a:schemeClr>
                    </a:gs>
                    <a:gs pos="28000">
                      <a:schemeClr val="bg1">
                        <a:lumMod val="75000"/>
                      </a:schemeClr>
                    </a:gs>
                    <a:gs pos="97345">
                      <a:schemeClr val="bg1">
                        <a:lumMod val="85000"/>
                      </a:schemeClr>
                    </a:gs>
                    <a:gs pos="70000">
                      <a:schemeClr val="bg1">
                        <a:lumMod val="95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Freeform: Shape 47">
                  <a:extLst>
                    <a:ext uri="{FF2B5EF4-FFF2-40B4-BE49-F238E27FC236}">
                      <a16:creationId xmlns:a16="http://schemas.microsoft.com/office/drawing/2014/main" id="{4CBFC617-36E0-4EA3-9607-71A7D695F321}"/>
                    </a:ext>
                  </a:extLst>
                </p:cNvPr>
                <p:cNvSpPr/>
                <p:nvPr/>
              </p:nvSpPr>
              <p:spPr>
                <a:xfrm>
                  <a:off x="6414314" y="3468688"/>
                  <a:ext cx="218347" cy="168777"/>
                </a:xfrm>
                <a:custGeom>
                  <a:avLst/>
                  <a:gdLst>
                    <a:gd name="connsiteX0" fmla="*/ 305949 w 322314"/>
                    <a:gd name="connsiteY0" fmla="*/ 249141 h 249141"/>
                    <a:gd name="connsiteX1" fmla="*/ 16411 w 322314"/>
                    <a:gd name="connsiteY1" fmla="*/ 249141 h 249141"/>
                    <a:gd name="connsiteX2" fmla="*/ 0 w 322314"/>
                    <a:gd name="connsiteY2" fmla="*/ 232730 h 249141"/>
                    <a:gd name="connsiteX3" fmla="*/ 0 w 322314"/>
                    <a:gd name="connsiteY3" fmla="*/ 0 h 249141"/>
                    <a:gd name="connsiteX4" fmla="*/ 322315 w 322314"/>
                    <a:gd name="connsiteY4" fmla="*/ 0 h 249141"/>
                    <a:gd name="connsiteX5" fmla="*/ 322315 w 322314"/>
                    <a:gd name="connsiteY5" fmla="*/ 232730 h 249141"/>
                    <a:gd name="connsiteX6" fmla="*/ 305949 w 322314"/>
                    <a:gd name="connsiteY6" fmla="*/ 249141 h 24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14" h="249141">
                      <a:moveTo>
                        <a:pt x="305949" y="249141"/>
                      </a:moveTo>
                      <a:lnTo>
                        <a:pt x="16411" y="249141"/>
                      </a:lnTo>
                      <a:cubicBezTo>
                        <a:pt x="7394" y="249141"/>
                        <a:pt x="0" y="241747"/>
                        <a:pt x="0" y="232730"/>
                      </a:cubicBezTo>
                      <a:lnTo>
                        <a:pt x="0" y="0"/>
                      </a:lnTo>
                      <a:lnTo>
                        <a:pt x="322315" y="0"/>
                      </a:lnTo>
                      <a:lnTo>
                        <a:pt x="322315" y="232730"/>
                      </a:lnTo>
                      <a:cubicBezTo>
                        <a:pt x="322315" y="241792"/>
                        <a:pt x="314966" y="249141"/>
                        <a:pt x="305949" y="249141"/>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reeform: Shape 48">
                  <a:extLst>
                    <a:ext uri="{FF2B5EF4-FFF2-40B4-BE49-F238E27FC236}">
                      <a16:creationId xmlns:a16="http://schemas.microsoft.com/office/drawing/2014/main" id="{9B031FE8-5A85-451D-BDA9-E41D42756ADD}"/>
                    </a:ext>
                  </a:extLst>
                </p:cNvPr>
                <p:cNvSpPr/>
                <p:nvPr/>
              </p:nvSpPr>
              <p:spPr>
                <a:xfrm>
                  <a:off x="5575895" y="3468688"/>
                  <a:ext cx="218347" cy="168777"/>
                </a:xfrm>
                <a:custGeom>
                  <a:avLst/>
                  <a:gdLst>
                    <a:gd name="connsiteX0" fmla="*/ 305949 w 322314"/>
                    <a:gd name="connsiteY0" fmla="*/ 249141 h 249141"/>
                    <a:gd name="connsiteX1" fmla="*/ 16411 w 322314"/>
                    <a:gd name="connsiteY1" fmla="*/ 249141 h 249141"/>
                    <a:gd name="connsiteX2" fmla="*/ 0 w 322314"/>
                    <a:gd name="connsiteY2" fmla="*/ 232730 h 249141"/>
                    <a:gd name="connsiteX3" fmla="*/ 0 w 322314"/>
                    <a:gd name="connsiteY3" fmla="*/ 0 h 249141"/>
                    <a:gd name="connsiteX4" fmla="*/ 322315 w 322314"/>
                    <a:gd name="connsiteY4" fmla="*/ 0 h 249141"/>
                    <a:gd name="connsiteX5" fmla="*/ 322315 w 322314"/>
                    <a:gd name="connsiteY5" fmla="*/ 232730 h 249141"/>
                    <a:gd name="connsiteX6" fmla="*/ 305949 w 322314"/>
                    <a:gd name="connsiteY6" fmla="*/ 249141 h 24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14" h="249141">
                      <a:moveTo>
                        <a:pt x="305949" y="249141"/>
                      </a:moveTo>
                      <a:lnTo>
                        <a:pt x="16411" y="249141"/>
                      </a:lnTo>
                      <a:cubicBezTo>
                        <a:pt x="7394" y="249141"/>
                        <a:pt x="0" y="241747"/>
                        <a:pt x="0" y="232730"/>
                      </a:cubicBezTo>
                      <a:lnTo>
                        <a:pt x="0" y="0"/>
                      </a:lnTo>
                      <a:lnTo>
                        <a:pt x="322315" y="0"/>
                      </a:lnTo>
                      <a:lnTo>
                        <a:pt x="322315" y="232730"/>
                      </a:lnTo>
                      <a:cubicBezTo>
                        <a:pt x="322315" y="241792"/>
                        <a:pt x="314966" y="249141"/>
                        <a:pt x="305949" y="249141"/>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reeform: Shape 49">
                  <a:extLst>
                    <a:ext uri="{FF2B5EF4-FFF2-40B4-BE49-F238E27FC236}">
                      <a16:creationId xmlns:a16="http://schemas.microsoft.com/office/drawing/2014/main" id="{0E2EE38F-A470-49D2-B29D-87931BDB0C85}"/>
                    </a:ext>
                  </a:extLst>
                </p:cNvPr>
                <p:cNvSpPr/>
                <p:nvPr/>
              </p:nvSpPr>
              <p:spPr>
                <a:xfrm>
                  <a:off x="5575493" y="1588828"/>
                  <a:ext cx="219748" cy="1855441"/>
                </a:xfrm>
                <a:custGeom>
                  <a:avLst/>
                  <a:gdLst>
                    <a:gd name="connsiteX0" fmla="*/ 323630 w 324382"/>
                    <a:gd name="connsiteY0" fmla="*/ 524984 h 2738918"/>
                    <a:gd name="connsiteX1" fmla="*/ 321601 w 324382"/>
                    <a:gd name="connsiteY1" fmla="*/ 478682 h 2738918"/>
                    <a:gd name="connsiteX2" fmla="*/ 315334 w 324382"/>
                    <a:gd name="connsiteY2" fmla="*/ 415968 h 2738918"/>
                    <a:gd name="connsiteX3" fmla="*/ 179041 w 324382"/>
                    <a:gd name="connsiteY3" fmla="*/ 25530 h 2738918"/>
                    <a:gd name="connsiteX4" fmla="*/ 161773 w 324382"/>
                    <a:gd name="connsiteY4" fmla="*/ 11 h 2738918"/>
                    <a:gd name="connsiteX5" fmla="*/ 128275 w 324382"/>
                    <a:gd name="connsiteY5" fmla="*/ 51138 h 2738918"/>
                    <a:gd name="connsiteX6" fmla="*/ 93379 w 324382"/>
                    <a:gd name="connsiteY6" fmla="*/ 125213 h 2738918"/>
                    <a:gd name="connsiteX7" fmla="*/ 8438 w 324382"/>
                    <a:gd name="connsiteY7" fmla="*/ 435670 h 2738918"/>
                    <a:gd name="connsiteX8" fmla="*/ 549 w 324382"/>
                    <a:gd name="connsiteY8" fmla="*/ 984403 h 2738918"/>
                    <a:gd name="connsiteX9" fmla="*/ 549 w 324382"/>
                    <a:gd name="connsiteY9" fmla="*/ 1547383 h 2738918"/>
                    <a:gd name="connsiteX10" fmla="*/ 503 w 324382"/>
                    <a:gd name="connsiteY10" fmla="*/ 2110362 h 2738918"/>
                    <a:gd name="connsiteX11" fmla="*/ 368 w 324382"/>
                    <a:gd name="connsiteY11" fmla="*/ 2645164 h 2738918"/>
                    <a:gd name="connsiteX12" fmla="*/ 549 w 324382"/>
                    <a:gd name="connsiteY12" fmla="*/ 2722936 h 2738918"/>
                    <a:gd name="connsiteX13" fmla="*/ 21468 w 324382"/>
                    <a:gd name="connsiteY13" fmla="*/ 2738671 h 2738918"/>
                    <a:gd name="connsiteX14" fmla="*/ 302079 w 324382"/>
                    <a:gd name="connsiteY14" fmla="*/ 2738626 h 2738918"/>
                    <a:gd name="connsiteX15" fmla="*/ 322683 w 324382"/>
                    <a:gd name="connsiteY15" fmla="*/ 2720997 h 2738918"/>
                    <a:gd name="connsiteX16" fmla="*/ 322683 w 324382"/>
                    <a:gd name="connsiteY16" fmla="*/ 2158198 h 2738918"/>
                    <a:gd name="connsiteX17" fmla="*/ 322683 w 324382"/>
                    <a:gd name="connsiteY17" fmla="*/ 1595399 h 2738918"/>
                    <a:gd name="connsiteX18" fmla="*/ 322683 w 324382"/>
                    <a:gd name="connsiteY18" fmla="*/ 1032599 h 2738918"/>
                    <a:gd name="connsiteX19" fmla="*/ 322683 w 324382"/>
                    <a:gd name="connsiteY19" fmla="*/ 751222 h 2738918"/>
                    <a:gd name="connsiteX20" fmla="*/ 323630 w 324382"/>
                    <a:gd name="connsiteY20" fmla="*/ 524984 h 273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4382" h="2738918">
                      <a:moveTo>
                        <a:pt x="323630" y="524984"/>
                      </a:moveTo>
                      <a:cubicBezTo>
                        <a:pt x="323179" y="509520"/>
                        <a:pt x="322548" y="494056"/>
                        <a:pt x="321601" y="478682"/>
                      </a:cubicBezTo>
                      <a:cubicBezTo>
                        <a:pt x="320338" y="457717"/>
                        <a:pt x="318355" y="436752"/>
                        <a:pt x="315334" y="415968"/>
                      </a:cubicBezTo>
                      <a:cubicBezTo>
                        <a:pt x="295722" y="281163"/>
                        <a:pt x="237562" y="147711"/>
                        <a:pt x="179041" y="25530"/>
                      </a:cubicBezTo>
                      <a:cubicBezTo>
                        <a:pt x="175254" y="17640"/>
                        <a:pt x="171286" y="643"/>
                        <a:pt x="161773" y="11"/>
                      </a:cubicBezTo>
                      <a:cubicBezTo>
                        <a:pt x="148879" y="-800"/>
                        <a:pt x="132829" y="42121"/>
                        <a:pt x="128275" y="51138"/>
                      </a:cubicBezTo>
                      <a:cubicBezTo>
                        <a:pt x="115967" y="75484"/>
                        <a:pt x="104335" y="100191"/>
                        <a:pt x="93379" y="125213"/>
                      </a:cubicBezTo>
                      <a:cubicBezTo>
                        <a:pt x="49556" y="225483"/>
                        <a:pt x="16328" y="326429"/>
                        <a:pt x="8438" y="435670"/>
                      </a:cubicBezTo>
                      <a:cubicBezTo>
                        <a:pt x="-3103" y="595137"/>
                        <a:pt x="549" y="802259"/>
                        <a:pt x="549" y="984403"/>
                      </a:cubicBezTo>
                      <a:cubicBezTo>
                        <a:pt x="549" y="1172048"/>
                        <a:pt x="549" y="1359693"/>
                        <a:pt x="549" y="1547383"/>
                      </a:cubicBezTo>
                      <a:cubicBezTo>
                        <a:pt x="549" y="1735073"/>
                        <a:pt x="503" y="1922672"/>
                        <a:pt x="503" y="2110362"/>
                      </a:cubicBezTo>
                      <a:cubicBezTo>
                        <a:pt x="458" y="2288630"/>
                        <a:pt x="413" y="2466897"/>
                        <a:pt x="368" y="2645164"/>
                      </a:cubicBezTo>
                      <a:cubicBezTo>
                        <a:pt x="368" y="2671088"/>
                        <a:pt x="3479" y="2697012"/>
                        <a:pt x="549" y="2722936"/>
                      </a:cubicBezTo>
                      <a:cubicBezTo>
                        <a:pt x="6635" y="2739843"/>
                        <a:pt x="14164" y="2738671"/>
                        <a:pt x="21468" y="2738671"/>
                      </a:cubicBezTo>
                      <a:cubicBezTo>
                        <a:pt x="115020" y="2738986"/>
                        <a:pt x="208527" y="2739031"/>
                        <a:pt x="302079" y="2738626"/>
                      </a:cubicBezTo>
                      <a:cubicBezTo>
                        <a:pt x="309383" y="2738580"/>
                        <a:pt x="317002" y="2740158"/>
                        <a:pt x="322683" y="2720997"/>
                      </a:cubicBezTo>
                      <a:cubicBezTo>
                        <a:pt x="322683" y="2533397"/>
                        <a:pt x="322683" y="2345798"/>
                        <a:pt x="322683" y="2158198"/>
                      </a:cubicBezTo>
                      <a:cubicBezTo>
                        <a:pt x="322683" y="1970598"/>
                        <a:pt x="322683" y="1782998"/>
                        <a:pt x="322683" y="1595399"/>
                      </a:cubicBezTo>
                      <a:cubicBezTo>
                        <a:pt x="322683" y="1407799"/>
                        <a:pt x="322683" y="1220199"/>
                        <a:pt x="322683" y="1032599"/>
                      </a:cubicBezTo>
                      <a:cubicBezTo>
                        <a:pt x="322683" y="938822"/>
                        <a:pt x="322683" y="844999"/>
                        <a:pt x="322683" y="751222"/>
                      </a:cubicBezTo>
                      <a:cubicBezTo>
                        <a:pt x="322728" y="676020"/>
                        <a:pt x="325749" y="600277"/>
                        <a:pt x="323630" y="524984"/>
                      </a:cubicBezTo>
                      <a:close/>
                    </a:path>
                  </a:pathLst>
                </a:custGeom>
                <a:gradFill flip="none" rotWithShape="1">
                  <a:gsLst>
                    <a:gs pos="0">
                      <a:schemeClr val="accent3">
                        <a:lumMod val="50000"/>
                      </a:schemeClr>
                    </a:gs>
                    <a:gs pos="35000">
                      <a:schemeClr val="accent3">
                        <a:lumMod val="75000"/>
                      </a:schemeClr>
                    </a:gs>
                    <a:gs pos="81410">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50">
                  <a:extLst>
                    <a:ext uri="{FF2B5EF4-FFF2-40B4-BE49-F238E27FC236}">
                      <a16:creationId xmlns:a16="http://schemas.microsoft.com/office/drawing/2014/main" id="{99FDA468-76DF-43C6-8400-8A5DAC042052}"/>
                    </a:ext>
                  </a:extLst>
                </p:cNvPr>
                <p:cNvSpPr/>
                <p:nvPr/>
              </p:nvSpPr>
              <p:spPr>
                <a:xfrm>
                  <a:off x="6412849" y="1592862"/>
                  <a:ext cx="220165" cy="1851376"/>
                </a:xfrm>
                <a:custGeom>
                  <a:avLst/>
                  <a:gdLst>
                    <a:gd name="connsiteX0" fmla="*/ 323845 w 324997"/>
                    <a:gd name="connsiteY0" fmla="*/ 2658640 h 2732918"/>
                    <a:gd name="connsiteX1" fmla="*/ 323665 w 324997"/>
                    <a:gd name="connsiteY1" fmla="*/ 2098231 h 2732918"/>
                    <a:gd name="connsiteX2" fmla="*/ 323575 w 324997"/>
                    <a:gd name="connsiteY2" fmla="*/ 1535025 h 2732918"/>
                    <a:gd name="connsiteX3" fmla="*/ 323394 w 324997"/>
                    <a:gd name="connsiteY3" fmla="*/ 977636 h 2732918"/>
                    <a:gd name="connsiteX4" fmla="*/ 323980 w 324997"/>
                    <a:gd name="connsiteY4" fmla="*/ 697296 h 2732918"/>
                    <a:gd name="connsiteX5" fmla="*/ 317308 w 324997"/>
                    <a:gd name="connsiteY5" fmla="*/ 436974 h 2732918"/>
                    <a:gd name="connsiteX6" fmla="*/ 176416 w 324997"/>
                    <a:gd name="connsiteY6" fmla="*/ 11685 h 2732918"/>
                    <a:gd name="connsiteX7" fmla="*/ 133675 w 324997"/>
                    <a:gd name="connsiteY7" fmla="*/ 36031 h 2732918"/>
                    <a:gd name="connsiteX8" fmla="*/ 93054 w 324997"/>
                    <a:gd name="connsiteY8" fmla="*/ 116147 h 2732918"/>
                    <a:gd name="connsiteX9" fmla="*/ 4822 w 324997"/>
                    <a:gd name="connsiteY9" fmla="*/ 437515 h 2732918"/>
                    <a:gd name="connsiteX10" fmla="*/ 944 w 324997"/>
                    <a:gd name="connsiteY10" fmla="*/ 673626 h 2732918"/>
                    <a:gd name="connsiteX11" fmla="*/ 854 w 324997"/>
                    <a:gd name="connsiteY11" fmla="*/ 688234 h 2732918"/>
                    <a:gd name="connsiteX12" fmla="*/ 854 w 324997"/>
                    <a:gd name="connsiteY12" fmla="*/ 2378977 h 2732918"/>
                    <a:gd name="connsiteX13" fmla="*/ 1305 w 324997"/>
                    <a:gd name="connsiteY13" fmla="*/ 2715087 h 2732918"/>
                    <a:gd name="connsiteX14" fmla="*/ 21954 w 324997"/>
                    <a:gd name="connsiteY14" fmla="*/ 2732625 h 2732918"/>
                    <a:gd name="connsiteX15" fmla="*/ 302745 w 324997"/>
                    <a:gd name="connsiteY15" fmla="*/ 2732671 h 2732918"/>
                    <a:gd name="connsiteX16" fmla="*/ 323665 w 324997"/>
                    <a:gd name="connsiteY16" fmla="*/ 2716620 h 2732918"/>
                    <a:gd name="connsiteX17" fmla="*/ 323845 w 324997"/>
                    <a:gd name="connsiteY17" fmla="*/ 2658640 h 273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997" h="2732918">
                      <a:moveTo>
                        <a:pt x="323845" y="2658640"/>
                      </a:moveTo>
                      <a:cubicBezTo>
                        <a:pt x="323845" y="2471852"/>
                        <a:pt x="323710" y="2285064"/>
                        <a:pt x="323665" y="2098231"/>
                      </a:cubicBezTo>
                      <a:cubicBezTo>
                        <a:pt x="323620" y="1910495"/>
                        <a:pt x="323575" y="1722761"/>
                        <a:pt x="323575" y="1535025"/>
                      </a:cubicBezTo>
                      <a:cubicBezTo>
                        <a:pt x="323530" y="1349229"/>
                        <a:pt x="322989" y="1163388"/>
                        <a:pt x="323394" y="977636"/>
                      </a:cubicBezTo>
                      <a:cubicBezTo>
                        <a:pt x="323575" y="884175"/>
                        <a:pt x="323800" y="790713"/>
                        <a:pt x="323980" y="697296"/>
                      </a:cubicBezTo>
                      <a:cubicBezTo>
                        <a:pt x="324161" y="610552"/>
                        <a:pt x="328624" y="523132"/>
                        <a:pt x="317308" y="436974"/>
                      </a:cubicBezTo>
                      <a:cubicBezTo>
                        <a:pt x="297651" y="287516"/>
                        <a:pt x="238544" y="147842"/>
                        <a:pt x="176416" y="11685"/>
                      </a:cubicBezTo>
                      <a:cubicBezTo>
                        <a:pt x="161899" y="-20055"/>
                        <a:pt x="142467" y="21333"/>
                        <a:pt x="133675" y="36031"/>
                      </a:cubicBezTo>
                      <a:cubicBezTo>
                        <a:pt x="118301" y="61774"/>
                        <a:pt x="104956" y="88645"/>
                        <a:pt x="93054" y="116147"/>
                      </a:cubicBezTo>
                      <a:cubicBezTo>
                        <a:pt x="49727" y="216191"/>
                        <a:pt x="13974" y="328499"/>
                        <a:pt x="4822" y="437515"/>
                      </a:cubicBezTo>
                      <a:cubicBezTo>
                        <a:pt x="-1761" y="516099"/>
                        <a:pt x="-2" y="594863"/>
                        <a:pt x="944" y="673626"/>
                      </a:cubicBezTo>
                      <a:cubicBezTo>
                        <a:pt x="899" y="678496"/>
                        <a:pt x="854" y="683365"/>
                        <a:pt x="854" y="688234"/>
                      </a:cubicBezTo>
                      <a:cubicBezTo>
                        <a:pt x="854" y="1251800"/>
                        <a:pt x="809" y="1815411"/>
                        <a:pt x="854" y="2378977"/>
                      </a:cubicBezTo>
                      <a:cubicBezTo>
                        <a:pt x="854" y="2491013"/>
                        <a:pt x="1170" y="2603050"/>
                        <a:pt x="1305" y="2715087"/>
                      </a:cubicBezTo>
                      <a:cubicBezTo>
                        <a:pt x="7076" y="2733843"/>
                        <a:pt x="14650" y="2732625"/>
                        <a:pt x="21954" y="2732625"/>
                      </a:cubicBezTo>
                      <a:cubicBezTo>
                        <a:pt x="115551" y="2733031"/>
                        <a:pt x="209148" y="2732986"/>
                        <a:pt x="302745" y="2732671"/>
                      </a:cubicBezTo>
                      <a:cubicBezTo>
                        <a:pt x="310094" y="2732625"/>
                        <a:pt x="317623" y="2733617"/>
                        <a:pt x="323665" y="2716620"/>
                      </a:cubicBezTo>
                      <a:cubicBezTo>
                        <a:pt x="320509" y="2697324"/>
                        <a:pt x="323890" y="2677982"/>
                        <a:pt x="323845" y="2658640"/>
                      </a:cubicBezTo>
                      <a:close/>
                    </a:path>
                  </a:pathLst>
                </a:custGeom>
                <a:gradFill flip="none" rotWithShape="1">
                  <a:gsLst>
                    <a:gs pos="0">
                      <a:schemeClr val="accent3">
                        <a:lumMod val="50000"/>
                      </a:schemeClr>
                    </a:gs>
                    <a:gs pos="35000">
                      <a:schemeClr val="accent3">
                        <a:lumMod val="75000"/>
                      </a:schemeClr>
                    </a:gs>
                    <a:gs pos="78745">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reeform: Shape 51">
                  <a:extLst>
                    <a:ext uri="{FF2B5EF4-FFF2-40B4-BE49-F238E27FC236}">
                      <a16:creationId xmlns:a16="http://schemas.microsoft.com/office/drawing/2014/main" id="{8BDAAD2E-AD18-4B89-BA06-223C007F00C4}"/>
                    </a:ext>
                  </a:extLst>
                </p:cNvPr>
                <p:cNvSpPr/>
                <p:nvPr/>
              </p:nvSpPr>
              <p:spPr>
                <a:xfrm>
                  <a:off x="5350725" y="2339690"/>
                  <a:ext cx="576651" cy="1136810"/>
                </a:xfrm>
                <a:custGeom>
                  <a:avLst/>
                  <a:gdLst>
                    <a:gd name="connsiteX0" fmla="*/ 850370 w 851226"/>
                    <a:gd name="connsiteY0" fmla="*/ 0 h 1678107"/>
                    <a:gd name="connsiteX1" fmla="*/ 850866 w 851226"/>
                    <a:gd name="connsiteY1" fmla="*/ 1662474 h 1678107"/>
                    <a:gd name="connsiteX2" fmla="*/ 851227 w 851226"/>
                    <a:gd name="connsiteY2" fmla="*/ 1675098 h 1678107"/>
                    <a:gd name="connsiteX3" fmla="*/ 834771 w 851226"/>
                    <a:gd name="connsiteY3" fmla="*/ 1677533 h 1678107"/>
                    <a:gd name="connsiteX4" fmla="*/ 47988 w 851226"/>
                    <a:gd name="connsiteY4" fmla="*/ 1678028 h 1678107"/>
                    <a:gd name="connsiteX5" fmla="*/ 24724 w 851226"/>
                    <a:gd name="connsiteY5" fmla="*/ 1662700 h 1678107"/>
                    <a:gd name="connsiteX6" fmla="*/ 30359 w 851226"/>
                    <a:gd name="connsiteY6" fmla="*/ 1434388 h 1678107"/>
                    <a:gd name="connsiteX7" fmla="*/ 174362 w 851226"/>
                    <a:gd name="connsiteY7" fmla="*/ 1245480 h 1678107"/>
                    <a:gd name="connsiteX8" fmla="*/ 367823 w 851226"/>
                    <a:gd name="connsiteY8" fmla="*/ 1060090 h 1678107"/>
                    <a:gd name="connsiteX9" fmla="*/ 607406 w 851226"/>
                    <a:gd name="connsiteY9" fmla="*/ 766765 h 1678107"/>
                    <a:gd name="connsiteX10" fmla="*/ 711823 w 851226"/>
                    <a:gd name="connsiteY10" fmla="*/ 494676 h 1678107"/>
                    <a:gd name="connsiteX11" fmla="*/ 768270 w 851226"/>
                    <a:gd name="connsiteY11" fmla="*/ 231152 h 1678107"/>
                    <a:gd name="connsiteX12" fmla="*/ 845050 w 851226"/>
                    <a:gd name="connsiteY12" fmla="*/ 7665 h 1678107"/>
                    <a:gd name="connsiteX13" fmla="*/ 850370 w 851226"/>
                    <a:gd name="connsiteY13" fmla="*/ 0 h 16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226" h="1678107">
                      <a:moveTo>
                        <a:pt x="850370" y="0"/>
                      </a:moveTo>
                      <a:cubicBezTo>
                        <a:pt x="850505" y="6853"/>
                        <a:pt x="850821" y="1115139"/>
                        <a:pt x="850866" y="1662474"/>
                      </a:cubicBezTo>
                      <a:cubicBezTo>
                        <a:pt x="850866" y="1666667"/>
                        <a:pt x="851092" y="1670905"/>
                        <a:pt x="851227" y="1675098"/>
                      </a:cubicBezTo>
                      <a:cubicBezTo>
                        <a:pt x="846358" y="1679922"/>
                        <a:pt x="840271" y="1677487"/>
                        <a:pt x="834771" y="1677533"/>
                      </a:cubicBezTo>
                      <a:cubicBezTo>
                        <a:pt x="774852" y="1677848"/>
                        <a:pt x="141765" y="1677352"/>
                        <a:pt x="47988" y="1678028"/>
                      </a:cubicBezTo>
                      <a:cubicBezTo>
                        <a:pt x="35184" y="1678119"/>
                        <a:pt x="29863" y="1673610"/>
                        <a:pt x="24724" y="1662700"/>
                      </a:cubicBezTo>
                      <a:cubicBezTo>
                        <a:pt x="-11615" y="1585469"/>
                        <a:pt x="-6340" y="1509500"/>
                        <a:pt x="30359" y="1434388"/>
                      </a:cubicBezTo>
                      <a:cubicBezTo>
                        <a:pt x="65796" y="1361891"/>
                        <a:pt x="119177" y="1303009"/>
                        <a:pt x="174362" y="1245480"/>
                      </a:cubicBezTo>
                      <a:cubicBezTo>
                        <a:pt x="224046" y="1193723"/>
                        <a:pt x="358219" y="1068836"/>
                        <a:pt x="367823" y="1060090"/>
                      </a:cubicBezTo>
                      <a:cubicBezTo>
                        <a:pt x="462141" y="974112"/>
                        <a:pt x="543475" y="877494"/>
                        <a:pt x="607406" y="766765"/>
                      </a:cubicBezTo>
                      <a:cubicBezTo>
                        <a:pt x="641400" y="715323"/>
                        <a:pt x="697576" y="556172"/>
                        <a:pt x="711823" y="494676"/>
                      </a:cubicBezTo>
                      <a:cubicBezTo>
                        <a:pt x="732066" y="407165"/>
                        <a:pt x="746088" y="318302"/>
                        <a:pt x="768270" y="231152"/>
                      </a:cubicBezTo>
                      <a:cubicBezTo>
                        <a:pt x="787792" y="154507"/>
                        <a:pt x="813310" y="80026"/>
                        <a:pt x="845050" y="7665"/>
                      </a:cubicBezTo>
                      <a:cubicBezTo>
                        <a:pt x="846313" y="4869"/>
                        <a:pt x="848612" y="2525"/>
                        <a:pt x="850370" y="0"/>
                      </a:cubicBezTo>
                      <a:close/>
                    </a:path>
                  </a:pathLst>
                </a:custGeom>
                <a:gradFill flip="none" rotWithShape="1">
                  <a:gsLst>
                    <a:gs pos="0">
                      <a:schemeClr val="accent6">
                        <a:lumMod val="50000"/>
                      </a:schemeClr>
                    </a:gs>
                    <a:gs pos="28000">
                      <a:schemeClr val="accent6">
                        <a:lumMod val="75000"/>
                      </a:schemeClr>
                    </a:gs>
                    <a:gs pos="97345">
                      <a:schemeClr val="accent6">
                        <a:lumMod val="60000"/>
                        <a:lumOff val="40000"/>
                      </a:schemeClr>
                    </a:gs>
                    <a:gs pos="70000">
                      <a:schemeClr val="accent6">
                        <a:lumMod val="20000"/>
                        <a:lumOff val="80000"/>
                      </a:schemeClr>
                    </a:gs>
                  </a:gsLst>
                  <a:lin ang="0" scaled="1"/>
                  <a:tileRect/>
                </a:gradFill>
                <a:ln w="4493" cap="flat">
                  <a:noFill/>
                  <a:prstDash val="solid"/>
                  <a:miter/>
                </a:ln>
                <a:effectLst>
                  <a:outerShdw blurRad="63500" sx="102000" sy="102000" algn="ctr" rotWithShape="0">
                    <a:schemeClr val="accent4">
                      <a:lumMod val="50000"/>
                      <a:alpha val="40000"/>
                    </a:schemeClr>
                  </a:outerShdw>
                </a:effectLst>
              </p:spPr>
              <p:txBody>
                <a:bodyPr rtlCol="0" anchor="ctr"/>
                <a:lstStyle/>
                <a:p>
                  <a:endParaRPr lang="en-US"/>
                </a:p>
              </p:txBody>
            </p:sp>
            <p:sp>
              <p:nvSpPr>
                <p:cNvPr id="53" name="Freeform: Shape 52">
                  <a:extLst>
                    <a:ext uri="{FF2B5EF4-FFF2-40B4-BE49-F238E27FC236}">
                      <a16:creationId xmlns:a16="http://schemas.microsoft.com/office/drawing/2014/main" id="{173A2D70-16A3-481B-AED1-C702BCE4D313}"/>
                    </a:ext>
                  </a:extLst>
                </p:cNvPr>
                <p:cNvSpPr/>
                <p:nvPr/>
              </p:nvSpPr>
              <p:spPr>
                <a:xfrm>
                  <a:off x="6277789" y="2339720"/>
                  <a:ext cx="580853" cy="1136799"/>
                </a:xfrm>
                <a:custGeom>
                  <a:avLst/>
                  <a:gdLst>
                    <a:gd name="connsiteX0" fmla="*/ 4825 w 857429"/>
                    <a:gd name="connsiteY0" fmla="*/ 0 h 1678091"/>
                    <a:gd name="connsiteX1" fmla="*/ 45491 w 857429"/>
                    <a:gd name="connsiteY1" fmla="*/ 95310 h 1678091"/>
                    <a:gd name="connsiteX2" fmla="*/ 121280 w 857429"/>
                    <a:gd name="connsiteY2" fmla="*/ 387824 h 1678091"/>
                    <a:gd name="connsiteX3" fmla="*/ 197248 w 857429"/>
                    <a:gd name="connsiteY3" fmla="*/ 670328 h 1678091"/>
                    <a:gd name="connsiteX4" fmla="*/ 354866 w 857429"/>
                    <a:gd name="connsiteY4" fmla="*/ 920461 h 1678091"/>
                    <a:gd name="connsiteX5" fmla="*/ 464965 w 857429"/>
                    <a:gd name="connsiteY5" fmla="*/ 1040207 h 1678091"/>
                    <a:gd name="connsiteX6" fmla="*/ 612213 w 857429"/>
                    <a:gd name="connsiteY6" fmla="*/ 1177717 h 1678091"/>
                    <a:gd name="connsiteX7" fmla="*/ 775151 w 857429"/>
                    <a:gd name="connsiteY7" fmla="*/ 1353640 h 1678091"/>
                    <a:gd name="connsiteX8" fmla="*/ 853284 w 857429"/>
                    <a:gd name="connsiteY8" fmla="*/ 1523882 h 1678091"/>
                    <a:gd name="connsiteX9" fmla="*/ 855178 w 857429"/>
                    <a:gd name="connsiteY9" fmla="*/ 1586370 h 1678091"/>
                    <a:gd name="connsiteX10" fmla="*/ 829524 w 857429"/>
                    <a:gd name="connsiteY10" fmla="*/ 1665314 h 1678091"/>
                    <a:gd name="connsiteX11" fmla="*/ 809191 w 857429"/>
                    <a:gd name="connsiteY11" fmla="*/ 1677848 h 1678091"/>
                    <a:gd name="connsiteX12" fmla="*/ 4058 w 857429"/>
                    <a:gd name="connsiteY12" fmla="*/ 1675008 h 1678091"/>
                    <a:gd name="connsiteX13" fmla="*/ 4825 w 857429"/>
                    <a:gd name="connsiteY13" fmla="*/ 0 h 167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429" h="1678091">
                      <a:moveTo>
                        <a:pt x="4825" y="0"/>
                      </a:moveTo>
                      <a:cubicBezTo>
                        <a:pt x="22723" y="29892"/>
                        <a:pt x="33499" y="62939"/>
                        <a:pt x="45491" y="95310"/>
                      </a:cubicBezTo>
                      <a:cubicBezTo>
                        <a:pt x="80658" y="190215"/>
                        <a:pt x="102118" y="288771"/>
                        <a:pt x="121280" y="387824"/>
                      </a:cubicBezTo>
                      <a:cubicBezTo>
                        <a:pt x="139855" y="483810"/>
                        <a:pt x="159783" y="579436"/>
                        <a:pt x="197248" y="670328"/>
                      </a:cubicBezTo>
                      <a:cubicBezTo>
                        <a:pt x="220873" y="728758"/>
                        <a:pt x="295264" y="849361"/>
                        <a:pt x="354866" y="920461"/>
                      </a:cubicBezTo>
                      <a:cubicBezTo>
                        <a:pt x="389717" y="962029"/>
                        <a:pt x="426237" y="1002110"/>
                        <a:pt x="464965" y="1040207"/>
                      </a:cubicBezTo>
                      <a:cubicBezTo>
                        <a:pt x="477363" y="1052425"/>
                        <a:pt x="580293" y="1147240"/>
                        <a:pt x="612213" y="1177717"/>
                      </a:cubicBezTo>
                      <a:cubicBezTo>
                        <a:pt x="670148" y="1232947"/>
                        <a:pt x="727226" y="1289123"/>
                        <a:pt x="775151" y="1353640"/>
                      </a:cubicBezTo>
                      <a:cubicBezTo>
                        <a:pt x="813158" y="1404857"/>
                        <a:pt x="843771" y="1459545"/>
                        <a:pt x="853284" y="1523882"/>
                      </a:cubicBezTo>
                      <a:cubicBezTo>
                        <a:pt x="853419" y="1524739"/>
                        <a:pt x="861129" y="1561708"/>
                        <a:pt x="855178" y="1586370"/>
                      </a:cubicBezTo>
                      <a:cubicBezTo>
                        <a:pt x="847513" y="1612970"/>
                        <a:pt x="841878" y="1640157"/>
                        <a:pt x="829524" y="1665314"/>
                      </a:cubicBezTo>
                      <a:cubicBezTo>
                        <a:pt x="824925" y="1674692"/>
                        <a:pt x="819741" y="1677893"/>
                        <a:pt x="809191" y="1677848"/>
                      </a:cubicBezTo>
                      <a:cubicBezTo>
                        <a:pt x="713835" y="1677487"/>
                        <a:pt x="8972" y="1679787"/>
                        <a:pt x="4058" y="1675008"/>
                      </a:cubicBezTo>
                      <a:cubicBezTo>
                        <a:pt x="406" y="1670815"/>
                        <a:pt x="-3201" y="8341"/>
                        <a:pt x="4825" y="0"/>
                      </a:cubicBezTo>
                      <a:close/>
                    </a:path>
                  </a:pathLst>
                </a:custGeom>
                <a:gradFill>
                  <a:gsLst>
                    <a:gs pos="0">
                      <a:schemeClr val="accent6">
                        <a:lumMod val="50000"/>
                      </a:schemeClr>
                    </a:gs>
                    <a:gs pos="28000">
                      <a:schemeClr val="accent6">
                        <a:lumMod val="75000"/>
                      </a:schemeClr>
                    </a:gs>
                    <a:gs pos="97345">
                      <a:schemeClr val="accent6">
                        <a:lumMod val="60000"/>
                        <a:lumOff val="40000"/>
                      </a:schemeClr>
                    </a:gs>
                    <a:gs pos="70000">
                      <a:schemeClr val="accent6">
                        <a:lumMod val="20000"/>
                        <a:lumOff val="80000"/>
                      </a:schemeClr>
                    </a:gs>
                  </a:gsLst>
                  <a:lin ang="10800000" scaled="1"/>
                </a:gradFill>
                <a:ln w="4493" cap="flat">
                  <a:noFill/>
                  <a:prstDash val="solid"/>
                  <a:miter/>
                </a:ln>
                <a:effectLst>
                  <a:outerShdw blurRad="63500" sx="102000" sy="102000" algn="ctr" rotWithShape="0">
                    <a:schemeClr val="accent4">
                      <a:lumMod val="50000"/>
                      <a:alpha val="40000"/>
                    </a:schemeClr>
                  </a:outerShdw>
                </a:effectLst>
              </p:spPr>
              <p:txBody>
                <a:bodyPr rtlCol="0" anchor="ctr"/>
                <a:lstStyle/>
                <a:p>
                  <a:endParaRPr lang="en-US"/>
                </a:p>
              </p:txBody>
            </p:sp>
            <p:sp>
              <p:nvSpPr>
                <p:cNvPr id="54" name="Freeform: Shape 53">
                  <a:extLst>
                    <a:ext uri="{FF2B5EF4-FFF2-40B4-BE49-F238E27FC236}">
                      <a16:creationId xmlns:a16="http://schemas.microsoft.com/office/drawing/2014/main" id="{2EBB5675-5716-4FC8-8F67-460FA4CB9C57}"/>
                    </a:ext>
                  </a:extLst>
                </p:cNvPr>
                <p:cNvSpPr/>
                <p:nvPr/>
              </p:nvSpPr>
              <p:spPr>
                <a:xfrm>
                  <a:off x="6412954" y="3549412"/>
                  <a:ext cx="219736" cy="48569"/>
                </a:xfrm>
                <a:custGeom>
                  <a:avLst/>
                  <a:gdLst>
                    <a:gd name="connsiteX0" fmla="*/ 2863 w 324365"/>
                    <a:gd name="connsiteY0" fmla="*/ 3427 h 71696"/>
                    <a:gd name="connsiteX1" fmla="*/ 299344 w 324365"/>
                    <a:gd name="connsiteY1" fmla="*/ 2930 h 71696"/>
                    <a:gd name="connsiteX2" fmla="*/ 324366 w 324365"/>
                    <a:gd name="connsiteY2" fmla="*/ 0 h 71696"/>
                    <a:gd name="connsiteX3" fmla="*/ 324186 w 324365"/>
                    <a:gd name="connsiteY3" fmla="*/ 66906 h 71696"/>
                    <a:gd name="connsiteX4" fmla="*/ 303086 w 324365"/>
                    <a:gd name="connsiteY4" fmla="*/ 71595 h 71696"/>
                    <a:gd name="connsiteX5" fmla="*/ 21122 w 324365"/>
                    <a:gd name="connsiteY5" fmla="*/ 71595 h 71696"/>
                    <a:gd name="connsiteX6" fmla="*/ 113 w 324365"/>
                    <a:gd name="connsiteY6" fmla="*/ 66636 h 71696"/>
                    <a:gd name="connsiteX7" fmla="*/ 23 w 324365"/>
                    <a:gd name="connsiteY7" fmla="*/ 20108 h 71696"/>
                    <a:gd name="connsiteX8" fmla="*/ 2863 w 324365"/>
                    <a:gd name="connsiteY8" fmla="*/ 3427 h 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365" h="71696">
                      <a:moveTo>
                        <a:pt x="2863" y="3427"/>
                      </a:moveTo>
                      <a:cubicBezTo>
                        <a:pt x="101690" y="3246"/>
                        <a:pt x="200517" y="3021"/>
                        <a:pt x="299344" y="2930"/>
                      </a:cubicBezTo>
                      <a:cubicBezTo>
                        <a:pt x="307820" y="2930"/>
                        <a:pt x="316251" y="2886"/>
                        <a:pt x="324366" y="0"/>
                      </a:cubicBezTo>
                      <a:cubicBezTo>
                        <a:pt x="324321" y="22317"/>
                        <a:pt x="324231" y="44634"/>
                        <a:pt x="324186" y="66906"/>
                      </a:cubicBezTo>
                      <a:cubicBezTo>
                        <a:pt x="318054" y="72362"/>
                        <a:pt x="310389" y="71595"/>
                        <a:pt x="303086" y="71595"/>
                      </a:cubicBezTo>
                      <a:cubicBezTo>
                        <a:pt x="209083" y="71731"/>
                        <a:pt x="115125" y="71731"/>
                        <a:pt x="21122" y="71595"/>
                      </a:cubicBezTo>
                      <a:cubicBezTo>
                        <a:pt x="13773" y="71595"/>
                        <a:pt x="6199" y="72091"/>
                        <a:pt x="113" y="66636"/>
                      </a:cubicBezTo>
                      <a:cubicBezTo>
                        <a:pt x="113" y="51127"/>
                        <a:pt x="158" y="35617"/>
                        <a:pt x="23" y="20108"/>
                      </a:cubicBezTo>
                      <a:cubicBezTo>
                        <a:pt x="-68" y="14337"/>
                        <a:pt x="-23" y="8656"/>
                        <a:pt x="2863" y="3427"/>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372A5B2-2E0C-4308-84D4-4E84593342B7}"/>
                    </a:ext>
                  </a:extLst>
                </p:cNvPr>
                <p:cNvSpPr/>
                <p:nvPr/>
              </p:nvSpPr>
              <p:spPr>
                <a:xfrm>
                  <a:off x="5928051" y="3474614"/>
                  <a:ext cx="351611" cy="146390"/>
                </a:xfrm>
                <a:custGeom>
                  <a:avLst/>
                  <a:gdLst>
                    <a:gd name="connsiteX0" fmla="*/ 53333 w 519032"/>
                    <a:gd name="connsiteY0" fmla="*/ 0 h 216094"/>
                    <a:gd name="connsiteX1" fmla="*/ 465728 w 519032"/>
                    <a:gd name="connsiteY1" fmla="*/ 180 h 216094"/>
                    <a:gd name="connsiteX2" fmla="*/ 517756 w 519032"/>
                    <a:gd name="connsiteY2" fmla="*/ 201711 h 216094"/>
                    <a:gd name="connsiteX3" fmla="*/ 506079 w 519032"/>
                    <a:gd name="connsiteY3" fmla="*/ 216094 h 216094"/>
                    <a:gd name="connsiteX4" fmla="*/ 13478 w 519032"/>
                    <a:gd name="connsiteY4" fmla="*/ 216094 h 216094"/>
                    <a:gd name="connsiteX5" fmla="*/ 1485 w 519032"/>
                    <a:gd name="connsiteY5" fmla="*/ 200629 h 216094"/>
                    <a:gd name="connsiteX6" fmla="*/ 53333 w 519032"/>
                    <a:gd name="connsiteY6" fmla="*/ 0 h 2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032" h="216094">
                      <a:moveTo>
                        <a:pt x="53333" y="0"/>
                      </a:moveTo>
                      <a:cubicBezTo>
                        <a:pt x="190798" y="45"/>
                        <a:pt x="328263" y="135"/>
                        <a:pt x="465728" y="180"/>
                      </a:cubicBezTo>
                      <a:cubicBezTo>
                        <a:pt x="482950" y="67403"/>
                        <a:pt x="499812" y="134715"/>
                        <a:pt x="517756" y="201711"/>
                      </a:cubicBezTo>
                      <a:cubicBezTo>
                        <a:pt x="521183" y="214606"/>
                        <a:pt x="517846" y="216094"/>
                        <a:pt x="506079" y="216094"/>
                      </a:cubicBezTo>
                      <a:cubicBezTo>
                        <a:pt x="341879" y="215778"/>
                        <a:pt x="177678" y="215733"/>
                        <a:pt x="13478" y="216094"/>
                      </a:cubicBezTo>
                      <a:cubicBezTo>
                        <a:pt x="583" y="216139"/>
                        <a:pt x="-2167" y="213930"/>
                        <a:pt x="1485" y="200629"/>
                      </a:cubicBezTo>
                      <a:cubicBezTo>
                        <a:pt x="17580" y="141342"/>
                        <a:pt x="47517" y="6402"/>
                        <a:pt x="53333" y="0"/>
                      </a:cubicBezTo>
                      <a:close/>
                    </a:path>
                  </a:pathLst>
                </a:custGeom>
                <a:gradFill>
                  <a:gsLst>
                    <a:gs pos="0">
                      <a:schemeClr val="tx1">
                        <a:lumMod val="95000"/>
                        <a:lumOff val="5000"/>
                      </a:schemeClr>
                    </a:gs>
                    <a:gs pos="28000">
                      <a:schemeClr val="tx1">
                        <a:lumMod val="75000"/>
                        <a:lumOff val="25000"/>
                      </a:schemeClr>
                    </a:gs>
                    <a:gs pos="97345">
                      <a:schemeClr val="bg1">
                        <a:lumMod val="75000"/>
                      </a:schemeClr>
                    </a:gs>
                    <a:gs pos="70000">
                      <a:schemeClr val="bg1">
                        <a:lumMod val="95000"/>
                      </a:schemeClr>
                    </a:gs>
                  </a:gsLst>
                  <a:lin ang="10800000" scaled="1"/>
                </a:gradFill>
                <a:ln w="449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867B582-C35C-4151-B557-49E85E67EFD2}"/>
                    </a:ext>
                  </a:extLst>
                </p:cNvPr>
                <p:cNvSpPr/>
                <p:nvPr/>
              </p:nvSpPr>
              <p:spPr>
                <a:xfrm>
                  <a:off x="5574536" y="3549412"/>
                  <a:ext cx="219736" cy="48569"/>
                </a:xfrm>
                <a:custGeom>
                  <a:avLst/>
                  <a:gdLst>
                    <a:gd name="connsiteX0" fmla="*/ 2863 w 324365"/>
                    <a:gd name="connsiteY0" fmla="*/ 3427 h 71696"/>
                    <a:gd name="connsiteX1" fmla="*/ 299344 w 324365"/>
                    <a:gd name="connsiteY1" fmla="*/ 2930 h 71696"/>
                    <a:gd name="connsiteX2" fmla="*/ 324366 w 324365"/>
                    <a:gd name="connsiteY2" fmla="*/ 0 h 71696"/>
                    <a:gd name="connsiteX3" fmla="*/ 324186 w 324365"/>
                    <a:gd name="connsiteY3" fmla="*/ 66906 h 71696"/>
                    <a:gd name="connsiteX4" fmla="*/ 303086 w 324365"/>
                    <a:gd name="connsiteY4" fmla="*/ 71595 h 71696"/>
                    <a:gd name="connsiteX5" fmla="*/ 21122 w 324365"/>
                    <a:gd name="connsiteY5" fmla="*/ 71595 h 71696"/>
                    <a:gd name="connsiteX6" fmla="*/ 113 w 324365"/>
                    <a:gd name="connsiteY6" fmla="*/ 66636 h 71696"/>
                    <a:gd name="connsiteX7" fmla="*/ 22 w 324365"/>
                    <a:gd name="connsiteY7" fmla="*/ 20108 h 71696"/>
                    <a:gd name="connsiteX8" fmla="*/ 2863 w 324365"/>
                    <a:gd name="connsiteY8" fmla="*/ 3427 h 7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365" h="71696">
                      <a:moveTo>
                        <a:pt x="2863" y="3427"/>
                      </a:moveTo>
                      <a:cubicBezTo>
                        <a:pt x="101690" y="3246"/>
                        <a:pt x="200517" y="3021"/>
                        <a:pt x="299344" y="2930"/>
                      </a:cubicBezTo>
                      <a:cubicBezTo>
                        <a:pt x="307820" y="2930"/>
                        <a:pt x="316251" y="2886"/>
                        <a:pt x="324366" y="0"/>
                      </a:cubicBezTo>
                      <a:cubicBezTo>
                        <a:pt x="324321" y="22317"/>
                        <a:pt x="324231" y="44634"/>
                        <a:pt x="324186" y="66906"/>
                      </a:cubicBezTo>
                      <a:cubicBezTo>
                        <a:pt x="318054" y="72362"/>
                        <a:pt x="310389" y="71595"/>
                        <a:pt x="303086" y="71595"/>
                      </a:cubicBezTo>
                      <a:cubicBezTo>
                        <a:pt x="209083" y="71731"/>
                        <a:pt x="115125" y="71731"/>
                        <a:pt x="21122" y="71595"/>
                      </a:cubicBezTo>
                      <a:cubicBezTo>
                        <a:pt x="13774" y="71595"/>
                        <a:pt x="6199" y="72091"/>
                        <a:pt x="113" y="66636"/>
                      </a:cubicBezTo>
                      <a:cubicBezTo>
                        <a:pt x="113" y="51127"/>
                        <a:pt x="158" y="35617"/>
                        <a:pt x="22" y="20108"/>
                      </a:cubicBezTo>
                      <a:cubicBezTo>
                        <a:pt x="-68" y="14337"/>
                        <a:pt x="-23" y="8656"/>
                        <a:pt x="2863" y="3427"/>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grpSp>
              <p:nvGrpSpPr>
                <p:cNvPr id="57" name="Group 56">
                  <a:extLst>
                    <a:ext uri="{FF2B5EF4-FFF2-40B4-BE49-F238E27FC236}">
                      <a16:creationId xmlns:a16="http://schemas.microsoft.com/office/drawing/2014/main" id="{DBFBBB28-780A-44F5-9AF1-4163E88929D7}"/>
                    </a:ext>
                  </a:extLst>
                </p:cNvPr>
                <p:cNvGrpSpPr/>
                <p:nvPr/>
              </p:nvGrpSpPr>
              <p:grpSpPr>
                <a:xfrm>
                  <a:off x="5575416" y="2099749"/>
                  <a:ext cx="1056756" cy="650063"/>
                  <a:chOff x="5575416" y="2099749"/>
                  <a:chExt cx="1056756" cy="650063"/>
                </a:xfrm>
              </p:grpSpPr>
              <p:sp>
                <p:nvSpPr>
                  <p:cNvPr id="63" name="Freeform: Shape 62">
                    <a:extLst>
                      <a:ext uri="{FF2B5EF4-FFF2-40B4-BE49-F238E27FC236}">
                        <a16:creationId xmlns:a16="http://schemas.microsoft.com/office/drawing/2014/main" id="{B714D6A9-0AFC-48D7-A07E-DA0D6A088912}"/>
                      </a:ext>
                    </a:extLst>
                  </p:cNvPr>
                  <p:cNvSpPr/>
                  <p:nvPr/>
                </p:nvSpPr>
                <p:spPr>
                  <a:xfrm>
                    <a:off x="5575865" y="2099779"/>
                    <a:ext cx="218256" cy="43003"/>
                  </a:xfrm>
                  <a:custGeom>
                    <a:avLst/>
                    <a:gdLst>
                      <a:gd name="connsiteX0" fmla="*/ 322179 w 322179"/>
                      <a:gd name="connsiteY0" fmla="*/ 63480 h 63479"/>
                      <a:gd name="connsiteX1" fmla="*/ 225 w 322179"/>
                      <a:gd name="connsiteY1" fmla="*/ 63119 h 63479"/>
                      <a:gd name="connsiteX2" fmla="*/ 0 w 322179"/>
                      <a:gd name="connsiteY2" fmla="*/ 271 h 63479"/>
                      <a:gd name="connsiteX3" fmla="*/ 322179 w 322179"/>
                      <a:gd name="connsiteY3" fmla="*/ 0 h 63479"/>
                      <a:gd name="connsiteX4" fmla="*/ 322179 w 322179"/>
                      <a:gd name="connsiteY4" fmla="*/ 63480 h 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79" h="63479">
                        <a:moveTo>
                          <a:pt x="322179" y="63480"/>
                        </a:moveTo>
                        <a:cubicBezTo>
                          <a:pt x="214876" y="63345"/>
                          <a:pt x="107528" y="63255"/>
                          <a:pt x="225" y="63119"/>
                        </a:cubicBezTo>
                        <a:cubicBezTo>
                          <a:pt x="135" y="42155"/>
                          <a:pt x="45" y="21235"/>
                          <a:pt x="0" y="271"/>
                        </a:cubicBezTo>
                        <a:cubicBezTo>
                          <a:pt x="107393" y="180"/>
                          <a:pt x="214786" y="90"/>
                          <a:pt x="322179" y="0"/>
                        </a:cubicBezTo>
                        <a:cubicBezTo>
                          <a:pt x="322179" y="21145"/>
                          <a:pt x="322179" y="42335"/>
                          <a:pt x="322179" y="6348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1D6A6F7-E64F-4BCA-B0C9-F09C497D3002}"/>
                      </a:ext>
                    </a:extLst>
                  </p:cNvPr>
                  <p:cNvSpPr/>
                  <p:nvPr/>
                </p:nvSpPr>
                <p:spPr>
                  <a:xfrm>
                    <a:off x="5575416" y="2213488"/>
                    <a:ext cx="218703" cy="43308"/>
                  </a:xfrm>
                  <a:custGeom>
                    <a:avLst/>
                    <a:gdLst>
                      <a:gd name="connsiteX0" fmla="*/ 752 w 322840"/>
                      <a:gd name="connsiteY0" fmla="*/ 406 h 63930"/>
                      <a:gd name="connsiteX1" fmla="*/ 322841 w 322840"/>
                      <a:gd name="connsiteY1" fmla="*/ 0 h 63930"/>
                      <a:gd name="connsiteX2" fmla="*/ 322841 w 322840"/>
                      <a:gd name="connsiteY2" fmla="*/ 63435 h 63930"/>
                      <a:gd name="connsiteX3" fmla="*/ 3727 w 322840"/>
                      <a:gd name="connsiteY3" fmla="*/ 63931 h 63930"/>
                      <a:gd name="connsiteX4" fmla="*/ 752 w 322840"/>
                      <a:gd name="connsiteY4" fmla="*/ 406 h 6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0" h="63930">
                        <a:moveTo>
                          <a:pt x="752" y="406"/>
                        </a:moveTo>
                        <a:cubicBezTo>
                          <a:pt x="108100" y="271"/>
                          <a:pt x="215493" y="135"/>
                          <a:pt x="322841" y="0"/>
                        </a:cubicBezTo>
                        <a:cubicBezTo>
                          <a:pt x="322841" y="21145"/>
                          <a:pt x="322841" y="42290"/>
                          <a:pt x="322841" y="63435"/>
                        </a:cubicBezTo>
                        <a:cubicBezTo>
                          <a:pt x="216485" y="63615"/>
                          <a:pt x="110084" y="63796"/>
                          <a:pt x="3727" y="63931"/>
                        </a:cubicBezTo>
                        <a:cubicBezTo>
                          <a:pt x="-3306" y="43056"/>
                          <a:pt x="2014" y="21596"/>
                          <a:pt x="752" y="406"/>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A0B17DB-1847-425F-A9E2-23A258AC3D5E}"/>
                      </a:ext>
                    </a:extLst>
                  </p:cNvPr>
                  <p:cNvSpPr/>
                  <p:nvPr/>
                </p:nvSpPr>
                <p:spPr>
                  <a:xfrm>
                    <a:off x="5575834" y="2706299"/>
                    <a:ext cx="218286" cy="43513"/>
                  </a:xfrm>
                  <a:custGeom>
                    <a:avLst/>
                    <a:gdLst>
                      <a:gd name="connsiteX0" fmla="*/ 322224 w 322224"/>
                      <a:gd name="connsiteY0" fmla="*/ 63781 h 64232"/>
                      <a:gd name="connsiteX1" fmla="*/ 3111 w 322224"/>
                      <a:gd name="connsiteY1" fmla="*/ 64232 h 64232"/>
                      <a:gd name="connsiteX2" fmla="*/ 0 w 322224"/>
                      <a:gd name="connsiteY2" fmla="*/ 707 h 64232"/>
                      <a:gd name="connsiteX3" fmla="*/ 219475 w 322224"/>
                      <a:gd name="connsiteY3" fmla="*/ 31 h 64232"/>
                      <a:gd name="connsiteX4" fmla="*/ 322134 w 322224"/>
                      <a:gd name="connsiteY4" fmla="*/ 76 h 64232"/>
                      <a:gd name="connsiteX5" fmla="*/ 322224 w 322224"/>
                      <a:gd name="connsiteY5" fmla="*/ 63781 h 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24" h="64232">
                        <a:moveTo>
                          <a:pt x="322224" y="63781"/>
                        </a:moveTo>
                        <a:cubicBezTo>
                          <a:pt x="215868" y="63917"/>
                          <a:pt x="109512" y="64097"/>
                          <a:pt x="3111" y="64232"/>
                        </a:cubicBezTo>
                        <a:cubicBezTo>
                          <a:pt x="-631" y="40022"/>
                          <a:pt x="1488" y="21897"/>
                          <a:pt x="0" y="707"/>
                        </a:cubicBezTo>
                        <a:cubicBezTo>
                          <a:pt x="73173" y="482"/>
                          <a:pt x="146302" y="211"/>
                          <a:pt x="219475" y="31"/>
                        </a:cubicBezTo>
                        <a:cubicBezTo>
                          <a:pt x="253695" y="-59"/>
                          <a:pt x="287915" y="76"/>
                          <a:pt x="322134" y="76"/>
                        </a:cubicBezTo>
                        <a:cubicBezTo>
                          <a:pt x="322179" y="21356"/>
                          <a:pt x="322224" y="42591"/>
                          <a:pt x="322224" y="63781"/>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4388F22-1D86-4A25-BCCD-1CBC5C8EAABE}"/>
                      </a:ext>
                    </a:extLst>
                  </p:cNvPr>
                  <p:cNvSpPr/>
                  <p:nvPr/>
                </p:nvSpPr>
                <p:spPr>
                  <a:xfrm>
                    <a:off x="6413672" y="2099749"/>
                    <a:ext cx="218438" cy="43004"/>
                  </a:xfrm>
                  <a:custGeom>
                    <a:avLst/>
                    <a:gdLst>
                      <a:gd name="connsiteX0" fmla="*/ 322270 w 322449"/>
                      <a:gd name="connsiteY0" fmla="*/ 63210 h 63480"/>
                      <a:gd name="connsiteX1" fmla="*/ 0 w 322449"/>
                      <a:gd name="connsiteY1" fmla="*/ 63480 h 63480"/>
                      <a:gd name="connsiteX2" fmla="*/ 135 w 322449"/>
                      <a:gd name="connsiteY2" fmla="*/ 0 h 63480"/>
                      <a:gd name="connsiteX3" fmla="*/ 322450 w 322449"/>
                      <a:gd name="connsiteY3" fmla="*/ 451 h 63480"/>
                      <a:gd name="connsiteX4" fmla="*/ 322270 w 322449"/>
                      <a:gd name="connsiteY4" fmla="*/ 63210 h 6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9" h="63480">
                        <a:moveTo>
                          <a:pt x="322270" y="63210"/>
                        </a:moveTo>
                        <a:cubicBezTo>
                          <a:pt x="214831" y="63300"/>
                          <a:pt x="107438" y="63390"/>
                          <a:pt x="0" y="63480"/>
                        </a:cubicBezTo>
                        <a:cubicBezTo>
                          <a:pt x="45" y="42335"/>
                          <a:pt x="90" y="21145"/>
                          <a:pt x="135" y="0"/>
                        </a:cubicBezTo>
                        <a:cubicBezTo>
                          <a:pt x="107574" y="135"/>
                          <a:pt x="215012" y="271"/>
                          <a:pt x="322450" y="451"/>
                        </a:cubicBezTo>
                        <a:cubicBezTo>
                          <a:pt x="322405" y="21371"/>
                          <a:pt x="322315" y="42290"/>
                          <a:pt x="322270" y="6321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9B629E3-602B-4A77-BCC6-F240D1FF983C}"/>
                      </a:ext>
                    </a:extLst>
                  </p:cNvPr>
                  <p:cNvSpPr/>
                  <p:nvPr/>
                </p:nvSpPr>
                <p:spPr>
                  <a:xfrm>
                    <a:off x="6413703" y="2213488"/>
                    <a:ext cx="218377" cy="43003"/>
                  </a:xfrm>
                  <a:custGeom>
                    <a:avLst/>
                    <a:gdLst>
                      <a:gd name="connsiteX0" fmla="*/ 45 w 322359"/>
                      <a:gd name="connsiteY0" fmla="*/ 0 h 63479"/>
                      <a:gd name="connsiteX1" fmla="*/ 322360 w 322359"/>
                      <a:gd name="connsiteY1" fmla="*/ 406 h 63479"/>
                      <a:gd name="connsiteX2" fmla="*/ 322270 w 322359"/>
                      <a:gd name="connsiteY2" fmla="*/ 63164 h 63479"/>
                      <a:gd name="connsiteX3" fmla="*/ 0 w 322359"/>
                      <a:gd name="connsiteY3" fmla="*/ 63480 h 63479"/>
                      <a:gd name="connsiteX4" fmla="*/ 45 w 322359"/>
                      <a:gd name="connsiteY4" fmla="*/ 0 h 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359" h="63479">
                        <a:moveTo>
                          <a:pt x="45" y="0"/>
                        </a:moveTo>
                        <a:cubicBezTo>
                          <a:pt x="107483" y="135"/>
                          <a:pt x="214922" y="271"/>
                          <a:pt x="322360" y="406"/>
                        </a:cubicBezTo>
                        <a:cubicBezTo>
                          <a:pt x="322315" y="21325"/>
                          <a:pt x="322270" y="42245"/>
                          <a:pt x="322270" y="63164"/>
                        </a:cubicBezTo>
                        <a:cubicBezTo>
                          <a:pt x="214831" y="63255"/>
                          <a:pt x="107438" y="63390"/>
                          <a:pt x="0" y="63480"/>
                        </a:cubicBezTo>
                        <a:cubicBezTo>
                          <a:pt x="0" y="42290"/>
                          <a:pt x="45" y="21145"/>
                          <a:pt x="45" y="0"/>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2F9258-08DD-42D5-BC7B-74436FD7FE27}"/>
                      </a:ext>
                    </a:extLst>
                  </p:cNvPr>
                  <p:cNvSpPr/>
                  <p:nvPr/>
                </p:nvSpPr>
                <p:spPr>
                  <a:xfrm>
                    <a:off x="6413672" y="2706412"/>
                    <a:ext cx="218500" cy="43065"/>
                  </a:xfrm>
                  <a:custGeom>
                    <a:avLst/>
                    <a:gdLst>
                      <a:gd name="connsiteX0" fmla="*/ 322224 w 322540"/>
                      <a:gd name="connsiteY0" fmla="*/ 63345 h 63570"/>
                      <a:gd name="connsiteX1" fmla="*/ 0 w 322540"/>
                      <a:gd name="connsiteY1" fmla="*/ 63570 h 63570"/>
                      <a:gd name="connsiteX2" fmla="*/ 135 w 322540"/>
                      <a:gd name="connsiteY2" fmla="*/ 0 h 63570"/>
                      <a:gd name="connsiteX3" fmla="*/ 322540 w 322540"/>
                      <a:gd name="connsiteY3" fmla="*/ 496 h 63570"/>
                      <a:gd name="connsiteX4" fmla="*/ 322224 w 322540"/>
                      <a:gd name="connsiteY4" fmla="*/ 63345 h 6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40" h="63570">
                        <a:moveTo>
                          <a:pt x="322224" y="63345"/>
                        </a:moveTo>
                        <a:cubicBezTo>
                          <a:pt x="214831" y="63435"/>
                          <a:pt x="107393" y="63525"/>
                          <a:pt x="0" y="63570"/>
                        </a:cubicBezTo>
                        <a:cubicBezTo>
                          <a:pt x="45" y="42380"/>
                          <a:pt x="90" y="21190"/>
                          <a:pt x="135" y="0"/>
                        </a:cubicBezTo>
                        <a:cubicBezTo>
                          <a:pt x="107619" y="180"/>
                          <a:pt x="215057" y="316"/>
                          <a:pt x="322540" y="496"/>
                        </a:cubicBezTo>
                        <a:cubicBezTo>
                          <a:pt x="322405" y="21461"/>
                          <a:pt x="322315" y="42380"/>
                          <a:pt x="322224" y="63345"/>
                        </a:cubicBezTo>
                        <a:close/>
                      </a:path>
                    </a:pathLst>
                  </a:custGeom>
                  <a:gradFill>
                    <a:gsLst>
                      <a:gs pos="0">
                        <a:schemeClr val="tx1">
                          <a:lumMod val="95000"/>
                          <a:lumOff val="5000"/>
                        </a:schemeClr>
                      </a:gs>
                      <a:gs pos="35000">
                        <a:schemeClr val="tx1">
                          <a:lumMod val="65000"/>
                          <a:lumOff val="35000"/>
                        </a:schemeClr>
                      </a:gs>
                      <a:gs pos="81410">
                        <a:schemeClr val="bg1">
                          <a:lumMod val="75000"/>
                        </a:schemeClr>
                      </a:gs>
                      <a:gs pos="100000">
                        <a:schemeClr val="tx1">
                          <a:lumMod val="50000"/>
                          <a:lumOff val="50000"/>
                        </a:schemeClr>
                      </a:gs>
                    </a:gsLst>
                    <a:lin ang="10800000" scaled="1"/>
                  </a:gradFill>
                  <a:ln w="4493" cap="flat">
                    <a:noFill/>
                    <a:prstDash val="solid"/>
                    <a:miter/>
                  </a:ln>
                </p:spPr>
                <p:txBody>
                  <a:bodyPr rtlCol="0" anchor="ctr"/>
                  <a:lstStyle/>
                  <a:p>
                    <a:endParaRPr lang="en-US"/>
                  </a:p>
                </p:txBody>
              </p:sp>
            </p:grpSp>
            <p:sp>
              <p:nvSpPr>
                <p:cNvPr id="58" name="Freeform: Shape 57">
                  <a:extLst>
                    <a:ext uri="{FF2B5EF4-FFF2-40B4-BE49-F238E27FC236}">
                      <a16:creationId xmlns:a16="http://schemas.microsoft.com/office/drawing/2014/main" id="{529A9427-12F7-4204-9ABF-0798241CE4D9}"/>
                    </a:ext>
                  </a:extLst>
                </p:cNvPr>
                <p:cNvSpPr/>
                <p:nvPr/>
              </p:nvSpPr>
              <p:spPr>
                <a:xfrm>
                  <a:off x="6508323" y="3196189"/>
                  <a:ext cx="125071" cy="120489"/>
                </a:xfrm>
                <a:custGeom>
                  <a:avLst/>
                  <a:gdLst>
                    <a:gd name="connsiteX0" fmla="*/ 32552 w 184624"/>
                    <a:gd name="connsiteY0" fmla="*/ 175292 h 177861"/>
                    <a:gd name="connsiteX1" fmla="*/ 42876 w 184624"/>
                    <a:gd name="connsiteY1" fmla="*/ 123489 h 177861"/>
                    <a:gd name="connsiteX2" fmla="*/ 37150 w 184624"/>
                    <a:gd name="connsiteY2" fmla="*/ 103831 h 177861"/>
                    <a:gd name="connsiteX3" fmla="*/ 0 w 184624"/>
                    <a:gd name="connsiteY3" fmla="*/ 70063 h 177861"/>
                    <a:gd name="connsiteX4" fmla="*/ 2705 w 184624"/>
                    <a:gd name="connsiteY4" fmla="*/ 65058 h 177861"/>
                    <a:gd name="connsiteX5" fmla="*/ 51848 w 184624"/>
                    <a:gd name="connsiteY5" fmla="*/ 59377 h 177861"/>
                    <a:gd name="connsiteX6" fmla="*/ 68845 w 184624"/>
                    <a:gd name="connsiteY6" fmla="*/ 48241 h 177861"/>
                    <a:gd name="connsiteX7" fmla="*/ 93687 w 184624"/>
                    <a:gd name="connsiteY7" fmla="*/ 0 h 177861"/>
                    <a:gd name="connsiteX8" fmla="*/ 116410 w 184624"/>
                    <a:gd name="connsiteY8" fmla="*/ 48737 h 177861"/>
                    <a:gd name="connsiteX9" fmla="*/ 131063 w 184624"/>
                    <a:gd name="connsiteY9" fmla="*/ 60369 h 177861"/>
                    <a:gd name="connsiteX10" fmla="*/ 184624 w 184624"/>
                    <a:gd name="connsiteY10" fmla="*/ 69612 h 177861"/>
                    <a:gd name="connsiteX11" fmla="*/ 147789 w 184624"/>
                    <a:gd name="connsiteY11" fmla="*/ 104102 h 177861"/>
                    <a:gd name="connsiteX12" fmla="*/ 139719 w 184624"/>
                    <a:gd name="connsiteY12" fmla="*/ 128944 h 177861"/>
                    <a:gd name="connsiteX13" fmla="*/ 147203 w 184624"/>
                    <a:gd name="connsiteY13" fmla="*/ 177861 h 177861"/>
                    <a:gd name="connsiteX14" fmla="*/ 100585 w 184624"/>
                    <a:gd name="connsiteY14" fmla="*/ 151757 h 177861"/>
                    <a:gd name="connsiteX15" fmla="*/ 80207 w 184624"/>
                    <a:gd name="connsiteY15" fmla="*/ 151396 h 177861"/>
                    <a:gd name="connsiteX16" fmla="*/ 32552 w 184624"/>
                    <a:gd name="connsiteY16" fmla="*/ 175292 h 17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624" h="177861">
                      <a:moveTo>
                        <a:pt x="32552" y="175292"/>
                      </a:moveTo>
                      <a:cubicBezTo>
                        <a:pt x="36339" y="156175"/>
                        <a:pt x="39359" y="139764"/>
                        <a:pt x="42876" y="123489"/>
                      </a:cubicBezTo>
                      <a:cubicBezTo>
                        <a:pt x="44544" y="115689"/>
                        <a:pt x="43733" y="109467"/>
                        <a:pt x="37150" y="103831"/>
                      </a:cubicBezTo>
                      <a:cubicBezTo>
                        <a:pt x="24436" y="92966"/>
                        <a:pt x="12353" y="81379"/>
                        <a:pt x="0" y="70063"/>
                      </a:cubicBezTo>
                      <a:cubicBezTo>
                        <a:pt x="902" y="68395"/>
                        <a:pt x="1803" y="66726"/>
                        <a:pt x="2705" y="65058"/>
                      </a:cubicBezTo>
                      <a:cubicBezTo>
                        <a:pt x="19071" y="63074"/>
                        <a:pt x="35392" y="60595"/>
                        <a:pt x="51848" y="59377"/>
                      </a:cubicBezTo>
                      <a:cubicBezTo>
                        <a:pt x="60189" y="58746"/>
                        <a:pt x="65193" y="55861"/>
                        <a:pt x="68845" y="48241"/>
                      </a:cubicBezTo>
                      <a:cubicBezTo>
                        <a:pt x="76239" y="32777"/>
                        <a:pt x="84535" y="17674"/>
                        <a:pt x="93687" y="0"/>
                      </a:cubicBezTo>
                      <a:cubicBezTo>
                        <a:pt x="101983" y="17674"/>
                        <a:pt x="109512" y="33093"/>
                        <a:pt x="116410" y="48737"/>
                      </a:cubicBezTo>
                      <a:cubicBezTo>
                        <a:pt x="119386" y="55500"/>
                        <a:pt x="122812" y="59422"/>
                        <a:pt x="131063" y="60369"/>
                      </a:cubicBezTo>
                      <a:cubicBezTo>
                        <a:pt x="148150" y="62398"/>
                        <a:pt x="165012" y="66140"/>
                        <a:pt x="184624" y="69612"/>
                      </a:cubicBezTo>
                      <a:cubicBezTo>
                        <a:pt x="171369" y="82145"/>
                        <a:pt x="160143" y="93868"/>
                        <a:pt x="147789" y="104102"/>
                      </a:cubicBezTo>
                      <a:cubicBezTo>
                        <a:pt x="139223" y="111180"/>
                        <a:pt x="137645" y="118619"/>
                        <a:pt x="139719" y="128944"/>
                      </a:cubicBezTo>
                      <a:cubicBezTo>
                        <a:pt x="142830" y="144273"/>
                        <a:pt x="144543" y="159872"/>
                        <a:pt x="147203" y="177861"/>
                      </a:cubicBezTo>
                      <a:cubicBezTo>
                        <a:pt x="130296" y="168484"/>
                        <a:pt x="115193" y="160549"/>
                        <a:pt x="100585" y="151757"/>
                      </a:cubicBezTo>
                      <a:cubicBezTo>
                        <a:pt x="93417" y="147474"/>
                        <a:pt x="87465" y="147474"/>
                        <a:pt x="80207" y="151396"/>
                      </a:cubicBezTo>
                      <a:cubicBezTo>
                        <a:pt x="65419" y="159377"/>
                        <a:pt x="50270" y="166455"/>
                        <a:pt x="32552" y="175292"/>
                      </a:cubicBezTo>
                      <a:close/>
                    </a:path>
                  </a:pathLst>
                </a:custGeom>
                <a:solidFill>
                  <a:srgbClr val="DBE363"/>
                </a:solidFill>
                <a:ln w="449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F76E112-E367-46B9-9414-E9C16F163913}"/>
                    </a:ext>
                  </a:extLst>
                </p:cNvPr>
                <p:cNvSpPr/>
                <p:nvPr/>
              </p:nvSpPr>
              <p:spPr>
                <a:xfrm>
                  <a:off x="6011967" y="2112695"/>
                  <a:ext cx="184610" cy="75196"/>
                </a:xfrm>
                <a:custGeom>
                  <a:avLst/>
                  <a:gdLst>
                    <a:gd name="connsiteX0" fmla="*/ 272514 w 272513"/>
                    <a:gd name="connsiteY0" fmla="*/ 46264 h 111001"/>
                    <a:gd name="connsiteX1" fmla="*/ 270034 w 272513"/>
                    <a:gd name="connsiteY1" fmla="*/ 52982 h 111001"/>
                    <a:gd name="connsiteX2" fmla="*/ 249385 w 272513"/>
                    <a:gd name="connsiteY2" fmla="*/ 102395 h 111001"/>
                    <a:gd name="connsiteX3" fmla="*/ 233605 w 272513"/>
                    <a:gd name="connsiteY3" fmla="*/ 109068 h 111001"/>
                    <a:gd name="connsiteX4" fmla="*/ 144111 w 272513"/>
                    <a:gd name="connsiteY4" fmla="*/ 85623 h 111001"/>
                    <a:gd name="connsiteX5" fmla="*/ 41948 w 272513"/>
                    <a:gd name="connsiteY5" fmla="*/ 108617 h 111001"/>
                    <a:gd name="connsiteX6" fmla="*/ 22922 w 272513"/>
                    <a:gd name="connsiteY6" fmla="*/ 100501 h 111001"/>
                    <a:gd name="connsiteX7" fmla="*/ 2768 w 272513"/>
                    <a:gd name="connsiteY7" fmla="*/ 56002 h 111001"/>
                    <a:gd name="connsiteX8" fmla="*/ 7638 w 272513"/>
                    <a:gd name="connsiteY8" fmla="*/ 37698 h 111001"/>
                    <a:gd name="connsiteX9" fmla="*/ 263001 w 272513"/>
                    <a:gd name="connsiteY9" fmla="*/ 38013 h 111001"/>
                    <a:gd name="connsiteX10" fmla="*/ 272514 w 272513"/>
                    <a:gd name="connsiteY10" fmla="*/ 46264 h 1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513" h="111001">
                      <a:moveTo>
                        <a:pt x="272514" y="46264"/>
                      </a:moveTo>
                      <a:cubicBezTo>
                        <a:pt x="271477" y="49059"/>
                        <a:pt x="270846" y="51043"/>
                        <a:pt x="270034" y="52982"/>
                      </a:cubicBezTo>
                      <a:cubicBezTo>
                        <a:pt x="263091" y="69438"/>
                        <a:pt x="255517" y="85668"/>
                        <a:pt x="249385" y="102395"/>
                      </a:cubicBezTo>
                      <a:cubicBezTo>
                        <a:pt x="246049" y="111457"/>
                        <a:pt x="242622" y="112629"/>
                        <a:pt x="233605" y="109068"/>
                      </a:cubicBezTo>
                      <a:cubicBezTo>
                        <a:pt x="204796" y="97571"/>
                        <a:pt x="175580" y="87201"/>
                        <a:pt x="144111" y="85623"/>
                      </a:cubicBezTo>
                      <a:cubicBezTo>
                        <a:pt x="107907" y="83820"/>
                        <a:pt x="74499" y="94956"/>
                        <a:pt x="41948" y="108617"/>
                      </a:cubicBezTo>
                      <a:cubicBezTo>
                        <a:pt x="30812" y="113306"/>
                        <a:pt x="26934" y="111322"/>
                        <a:pt x="22922" y="100501"/>
                      </a:cubicBezTo>
                      <a:cubicBezTo>
                        <a:pt x="17331" y="85263"/>
                        <a:pt x="10117" y="70520"/>
                        <a:pt x="2768" y="56002"/>
                      </a:cubicBezTo>
                      <a:cubicBezTo>
                        <a:pt x="-1379" y="47752"/>
                        <a:pt x="-1695" y="43243"/>
                        <a:pt x="7638" y="37698"/>
                      </a:cubicBezTo>
                      <a:cubicBezTo>
                        <a:pt x="92984" y="-12888"/>
                        <a:pt x="177970" y="-12347"/>
                        <a:pt x="263001" y="38013"/>
                      </a:cubicBezTo>
                      <a:cubicBezTo>
                        <a:pt x="266698" y="40222"/>
                        <a:pt x="272243" y="41079"/>
                        <a:pt x="272514" y="46264"/>
                      </a:cubicBezTo>
                      <a:close/>
                    </a:path>
                  </a:pathLst>
                </a:custGeom>
                <a:solidFill>
                  <a:srgbClr val="273248"/>
                </a:solidFill>
                <a:ln w="449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BEB8A6E-02BA-488A-A214-FE151982F2AC}"/>
                    </a:ext>
                  </a:extLst>
                </p:cNvPr>
                <p:cNvSpPr/>
                <p:nvPr/>
              </p:nvSpPr>
              <p:spPr>
                <a:xfrm>
                  <a:off x="5574521" y="3196250"/>
                  <a:ext cx="125498" cy="120337"/>
                </a:xfrm>
                <a:custGeom>
                  <a:avLst/>
                  <a:gdLst>
                    <a:gd name="connsiteX0" fmla="*/ 0 w 185255"/>
                    <a:gd name="connsiteY0" fmla="*/ 69521 h 177636"/>
                    <a:gd name="connsiteX1" fmla="*/ 54193 w 185255"/>
                    <a:gd name="connsiteY1" fmla="*/ 60189 h 177636"/>
                    <a:gd name="connsiteX2" fmla="*/ 67898 w 185255"/>
                    <a:gd name="connsiteY2" fmla="*/ 49639 h 177636"/>
                    <a:gd name="connsiteX3" fmla="*/ 90892 w 185255"/>
                    <a:gd name="connsiteY3" fmla="*/ 0 h 177636"/>
                    <a:gd name="connsiteX4" fmla="*/ 114787 w 185255"/>
                    <a:gd name="connsiteY4" fmla="*/ 45717 h 177636"/>
                    <a:gd name="connsiteX5" fmla="*/ 134985 w 185255"/>
                    <a:gd name="connsiteY5" fmla="*/ 59467 h 177636"/>
                    <a:gd name="connsiteX6" fmla="*/ 185255 w 185255"/>
                    <a:gd name="connsiteY6" fmla="*/ 65238 h 177636"/>
                    <a:gd name="connsiteX7" fmla="*/ 149458 w 185255"/>
                    <a:gd name="connsiteY7" fmla="*/ 101757 h 177636"/>
                    <a:gd name="connsiteX8" fmla="*/ 142379 w 185255"/>
                    <a:gd name="connsiteY8" fmla="*/ 125337 h 177636"/>
                    <a:gd name="connsiteX9" fmla="*/ 152208 w 185255"/>
                    <a:gd name="connsiteY9" fmla="*/ 175156 h 177636"/>
                    <a:gd name="connsiteX10" fmla="*/ 118394 w 185255"/>
                    <a:gd name="connsiteY10" fmla="*/ 157979 h 177636"/>
                    <a:gd name="connsiteX11" fmla="*/ 70017 w 185255"/>
                    <a:gd name="connsiteY11" fmla="*/ 159557 h 177636"/>
                    <a:gd name="connsiteX12" fmla="*/ 37781 w 185255"/>
                    <a:gd name="connsiteY12" fmla="*/ 177636 h 177636"/>
                    <a:gd name="connsiteX13" fmla="*/ 44860 w 185255"/>
                    <a:gd name="connsiteY13" fmla="*/ 129891 h 177636"/>
                    <a:gd name="connsiteX14" fmla="*/ 35482 w 185255"/>
                    <a:gd name="connsiteY14" fmla="*/ 102524 h 177636"/>
                    <a:gd name="connsiteX15" fmla="*/ 0 w 185255"/>
                    <a:gd name="connsiteY15" fmla="*/ 69521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255" h="177636">
                      <a:moveTo>
                        <a:pt x="0" y="69521"/>
                      </a:moveTo>
                      <a:cubicBezTo>
                        <a:pt x="20063" y="65960"/>
                        <a:pt x="37060" y="62308"/>
                        <a:pt x="54193" y="60189"/>
                      </a:cubicBezTo>
                      <a:cubicBezTo>
                        <a:pt x="61722" y="59242"/>
                        <a:pt x="65103" y="55906"/>
                        <a:pt x="67898" y="49639"/>
                      </a:cubicBezTo>
                      <a:cubicBezTo>
                        <a:pt x="74887" y="33904"/>
                        <a:pt x="82326" y="18350"/>
                        <a:pt x="90892" y="0"/>
                      </a:cubicBezTo>
                      <a:cubicBezTo>
                        <a:pt x="99729" y="16682"/>
                        <a:pt x="108069" y="30838"/>
                        <a:pt x="114787" y="45717"/>
                      </a:cubicBezTo>
                      <a:cubicBezTo>
                        <a:pt x="119025" y="55139"/>
                        <a:pt x="124616" y="58972"/>
                        <a:pt x="134985" y="59467"/>
                      </a:cubicBezTo>
                      <a:cubicBezTo>
                        <a:pt x="150630" y="60234"/>
                        <a:pt x="166184" y="62939"/>
                        <a:pt x="185255" y="65238"/>
                      </a:cubicBezTo>
                      <a:cubicBezTo>
                        <a:pt x="171955" y="78944"/>
                        <a:pt x="161270" y="90937"/>
                        <a:pt x="149458" y="101757"/>
                      </a:cubicBezTo>
                      <a:cubicBezTo>
                        <a:pt x="141928" y="108655"/>
                        <a:pt x="139900" y="115508"/>
                        <a:pt x="142379" y="125337"/>
                      </a:cubicBezTo>
                      <a:cubicBezTo>
                        <a:pt x="146166" y="140531"/>
                        <a:pt x="148556" y="156085"/>
                        <a:pt x="152208" y="175156"/>
                      </a:cubicBezTo>
                      <a:cubicBezTo>
                        <a:pt x="139043" y="168574"/>
                        <a:pt x="127862" y="164561"/>
                        <a:pt x="118394" y="157979"/>
                      </a:cubicBezTo>
                      <a:cubicBezTo>
                        <a:pt x="101352" y="146121"/>
                        <a:pt x="86248" y="147474"/>
                        <a:pt x="70017" y="159557"/>
                      </a:cubicBezTo>
                      <a:cubicBezTo>
                        <a:pt x="60910" y="166320"/>
                        <a:pt x="50135" y="170828"/>
                        <a:pt x="37781" y="177636"/>
                      </a:cubicBezTo>
                      <a:cubicBezTo>
                        <a:pt x="40261" y="160323"/>
                        <a:pt x="41569" y="144859"/>
                        <a:pt x="44860" y="129891"/>
                      </a:cubicBezTo>
                      <a:cubicBezTo>
                        <a:pt x="47475" y="118123"/>
                        <a:pt x="44860" y="110143"/>
                        <a:pt x="35482" y="102524"/>
                      </a:cubicBezTo>
                      <a:cubicBezTo>
                        <a:pt x="23805" y="93056"/>
                        <a:pt x="13255" y="82010"/>
                        <a:pt x="0" y="69521"/>
                      </a:cubicBezTo>
                      <a:close/>
                    </a:path>
                  </a:pathLst>
                </a:custGeom>
                <a:solidFill>
                  <a:srgbClr val="DBE363"/>
                </a:solidFill>
                <a:ln w="449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08B8479-8C39-4279-A73A-10F1C38AB30B}"/>
                    </a:ext>
                  </a:extLst>
                </p:cNvPr>
                <p:cNvSpPr/>
                <p:nvPr/>
              </p:nvSpPr>
              <p:spPr>
                <a:xfrm>
                  <a:off x="5926763" y="1735188"/>
                  <a:ext cx="354304" cy="1739330"/>
                </a:xfrm>
                <a:custGeom>
                  <a:avLst/>
                  <a:gdLst>
                    <a:gd name="connsiteX0" fmla="*/ 522272 w 523007"/>
                    <a:gd name="connsiteY0" fmla="*/ 2567437 h 2567521"/>
                    <a:gd name="connsiteX1" fmla="*/ 906 w 523007"/>
                    <a:gd name="connsiteY1" fmla="*/ 2567437 h 2567521"/>
                    <a:gd name="connsiteX2" fmla="*/ 4 w 523007"/>
                    <a:gd name="connsiteY2" fmla="*/ 637607 h 2567521"/>
                    <a:gd name="connsiteX3" fmla="*/ 29490 w 523007"/>
                    <a:gd name="connsiteY3" fmla="*/ 498113 h 2567521"/>
                    <a:gd name="connsiteX4" fmla="*/ 212040 w 523007"/>
                    <a:gd name="connsiteY4" fmla="*/ 79993 h 2567521"/>
                    <a:gd name="connsiteX5" fmla="*/ 248108 w 523007"/>
                    <a:gd name="connsiteY5" fmla="*/ 13357 h 2567521"/>
                    <a:gd name="connsiteX6" fmla="*/ 275159 w 523007"/>
                    <a:gd name="connsiteY6" fmla="*/ 13627 h 2567521"/>
                    <a:gd name="connsiteX7" fmla="*/ 330163 w 523007"/>
                    <a:gd name="connsiteY7" fmla="*/ 125484 h 2567521"/>
                    <a:gd name="connsiteX8" fmla="*/ 498061 w 523007"/>
                    <a:gd name="connsiteY8" fmla="*/ 508708 h 2567521"/>
                    <a:gd name="connsiteX9" fmla="*/ 522993 w 523007"/>
                    <a:gd name="connsiteY9" fmla="*/ 628229 h 2567521"/>
                    <a:gd name="connsiteX10" fmla="*/ 522272 w 523007"/>
                    <a:gd name="connsiteY10" fmla="*/ 2567437 h 256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007" h="2567521">
                      <a:moveTo>
                        <a:pt x="522272" y="2567437"/>
                      </a:moveTo>
                      <a:cubicBezTo>
                        <a:pt x="504057" y="2567572"/>
                        <a:pt x="18985" y="2567527"/>
                        <a:pt x="906" y="2567437"/>
                      </a:cubicBezTo>
                      <a:cubicBezTo>
                        <a:pt x="1852" y="2520638"/>
                        <a:pt x="410" y="722503"/>
                        <a:pt x="4" y="637607"/>
                      </a:cubicBezTo>
                      <a:cubicBezTo>
                        <a:pt x="-222" y="588870"/>
                        <a:pt x="9337" y="542387"/>
                        <a:pt x="29490" y="498113"/>
                      </a:cubicBezTo>
                      <a:cubicBezTo>
                        <a:pt x="92474" y="359656"/>
                        <a:pt x="151040" y="219306"/>
                        <a:pt x="212040" y="79993"/>
                      </a:cubicBezTo>
                      <a:cubicBezTo>
                        <a:pt x="222184" y="56819"/>
                        <a:pt x="234718" y="34817"/>
                        <a:pt x="248108" y="13357"/>
                      </a:cubicBezTo>
                      <a:cubicBezTo>
                        <a:pt x="259199" y="-4407"/>
                        <a:pt x="263933" y="-4587"/>
                        <a:pt x="275159" y="13627"/>
                      </a:cubicBezTo>
                      <a:cubicBezTo>
                        <a:pt x="297026" y="49154"/>
                        <a:pt x="314023" y="87161"/>
                        <a:pt x="330163" y="125484"/>
                      </a:cubicBezTo>
                      <a:cubicBezTo>
                        <a:pt x="384356" y="254022"/>
                        <a:pt x="441298" y="381297"/>
                        <a:pt x="498061" y="508708"/>
                      </a:cubicBezTo>
                      <a:cubicBezTo>
                        <a:pt x="515103" y="546941"/>
                        <a:pt x="523399" y="586255"/>
                        <a:pt x="522993" y="628229"/>
                      </a:cubicBezTo>
                      <a:cubicBezTo>
                        <a:pt x="522181" y="716236"/>
                        <a:pt x="522362" y="2563740"/>
                        <a:pt x="522272" y="2567437"/>
                      </a:cubicBezTo>
                      <a:close/>
                    </a:path>
                  </a:pathLst>
                </a:custGeom>
                <a:gradFill flip="none" rotWithShape="1">
                  <a:gsLst>
                    <a:gs pos="0">
                      <a:schemeClr val="accent3">
                        <a:lumMod val="50000"/>
                      </a:schemeClr>
                    </a:gs>
                    <a:gs pos="35000">
                      <a:schemeClr val="accent3">
                        <a:lumMod val="75000"/>
                      </a:schemeClr>
                    </a:gs>
                    <a:gs pos="73480">
                      <a:schemeClr val="accent3">
                        <a:lumMod val="40000"/>
                        <a:lumOff val="60000"/>
                      </a:schemeClr>
                    </a:gs>
                    <a:gs pos="100000">
                      <a:schemeClr val="accent3">
                        <a:lumMod val="60000"/>
                        <a:lumOff val="40000"/>
                      </a:schemeClr>
                    </a:gs>
                  </a:gsLst>
                  <a:lin ang="10800000" scaled="1"/>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Freeform: Shape 61">
                  <a:extLst>
                    <a:ext uri="{FF2B5EF4-FFF2-40B4-BE49-F238E27FC236}">
                      <a16:creationId xmlns:a16="http://schemas.microsoft.com/office/drawing/2014/main" id="{01F713A7-0817-4726-BC2B-A480F111E17D}"/>
                    </a:ext>
                  </a:extLst>
                </p:cNvPr>
                <p:cNvSpPr/>
                <p:nvPr/>
              </p:nvSpPr>
              <p:spPr>
                <a:xfrm>
                  <a:off x="5915520" y="913710"/>
                  <a:ext cx="376997" cy="279137"/>
                </a:xfrm>
                <a:custGeom>
                  <a:avLst/>
                  <a:gdLst>
                    <a:gd name="connsiteX0" fmla="*/ 197107 w 405271"/>
                    <a:gd name="connsiteY0" fmla="*/ 0 h 300072"/>
                    <a:gd name="connsiteX1" fmla="*/ 205689 w 405271"/>
                    <a:gd name="connsiteY1" fmla="*/ 0 h 300072"/>
                    <a:gd name="connsiteX2" fmla="*/ 218334 w 405271"/>
                    <a:gd name="connsiteY2" fmla="*/ 11301 h 300072"/>
                    <a:gd name="connsiteX3" fmla="*/ 395984 w 405271"/>
                    <a:gd name="connsiteY3" fmla="*/ 264008 h 300072"/>
                    <a:gd name="connsiteX4" fmla="*/ 405271 w 405271"/>
                    <a:gd name="connsiteY4" fmla="*/ 281638 h 300072"/>
                    <a:gd name="connsiteX5" fmla="*/ 222407 w 405271"/>
                    <a:gd name="connsiteY5" fmla="*/ 300072 h 300072"/>
                    <a:gd name="connsiteX6" fmla="*/ 0 w 405271"/>
                    <a:gd name="connsiteY6" fmla="*/ 277652 h 300072"/>
                    <a:gd name="connsiteX7" fmla="*/ 22470 w 405271"/>
                    <a:gd name="connsiteY7" fmla="*/ 237937 h 300072"/>
                    <a:gd name="connsiteX8" fmla="*/ 172032 w 405271"/>
                    <a:gd name="connsiteY8" fmla="*/ 28893 h 300072"/>
                    <a:gd name="connsiteX9" fmla="*/ 197107 w 405271"/>
                    <a:gd name="connsiteY9" fmla="*/ 0 h 30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271" h="300072">
                      <a:moveTo>
                        <a:pt x="197107" y="0"/>
                      </a:moveTo>
                      <a:cubicBezTo>
                        <a:pt x="199978" y="0"/>
                        <a:pt x="202818" y="0"/>
                        <a:pt x="205689" y="0"/>
                      </a:cubicBezTo>
                      <a:cubicBezTo>
                        <a:pt x="210332" y="3268"/>
                        <a:pt x="214608" y="6842"/>
                        <a:pt x="218334" y="11301"/>
                      </a:cubicBezTo>
                      <a:cubicBezTo>
                        <a:pt x="285054" y="91169"/>
                        <a:pt x="344314" y="175374"/>
                        <a:pt x="395984" y="264008"/>
                      </a:cubicBezTo>
                      <a:lnTo>
                        <a:pt x="405271" y="281638"/>
                      </a:lnTo>
                      <a:lnTo>
                        <a:pt x="222407" y="300072"/>
                      </a:lnTo>
                      <a:lnTo>
                        <a:pt x="0" y="277652"/>
                      </a:lnTo>
                      <a:lnTo>
                        <a:pt x="22470" y="237937"/>
                      </a:lnTo>
                      <a:cubicBezTo>
                        <a:pt x="67294" y="165173"/>
                        <a:pt x="117407" y="95674"/>
                        <a:pt x="172032" y="28893"/>
                      </a:cubicBezTo>
                      <a:cubicBezTo>
                        <a:pt x="180095" y="19028"/>
                        <a:pt x="188739" y="9621"/>
                        <a:pt x="197107" y="0"/>
                      </a:cubicBezTo>
                      <a:close/>
                    </a:path>
                  </a:pathLst>
                </a:custGeom>
                <a:gradFill flip="none" rotWithShape="1">
                  <a:gsLst>
                    <a:gs pos="62000">
                      <a:schemeClr val="accent3">
                        <a:lumMod val="40000"/>
                        <a:lumOff val="60000"/>
                      </a:schemeClr>
                    </a:gs>
                    <a:gs pos="0">
                      <a:schemeClr val="accent3">
                        <a:lumMod val="50000"/>
                      </a:schemeClr>
                    </a:gs>
                    <a:gs pos="35000">
                      <a:schemeClr val="accent3">
                        <a:lumMod val="75000"/>
                      </a:schemeClr>
                    </a:gs>
                    <a:gs pos="100000">
                      <a:schemeClr val="accent3">
                        <a:lumMod val="60000"/>
                        <a:lumOff val="40000"/>
                      </a:schemeClr>
                    </a:gs>
                  </a:gsLst>
                  <a:lin ang="12000000" scaled="0"/>
                  <a:tileRect/>
                </a:gradFill>
                <a:ln w="4493" cap="flat">
                  <a:noFill/>
                  <a:prstDash val="solid"/>
                  <a:miter/>
                </a:ln>
                <a:effectLst>
                  <a:outerShdw blurRad="63500" sx="102000" sy="102000" algn="ctr" rotWithShape="0">
                    <a:schemeClr val="accent4">
                      <a:lumMod val="50000"/>
                      <a:alpha val="4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12" name="Group 11">
              <a:extLst>
                <a:ext uri="{FF2B5EF4-FFF2-40B4-BE49-F238E27FC236}">
                  <a16:creationId xmlns:a16="http://schemas.microsoft.com/office/drawing/2014/main" id="{CD302FD3-BF09-4493-80E0-CE56FE139FE2}"/>
                </a:ext>
              </a:extLst>
            </p:cNvPr>
            <p:cNvGrpSpPr/>
            <p:nvPr/>
          </p:nvGrpSpPr>
          <p:grpSpPr>
            <a:xfrm>
              <a:off x="1451352" y="4102855"/>
              <a:ext cx="5291973" cy="2270008"/>
              <a:chOff x="1451352" y="4102855"/>
              <a:chExt cx="5291973" cy="2270008"/>
            </a:xfrm>
          </p:grpSpPr>
          <p:sp>
            <p:nvSpPr>
              <p:cNvPr id="13" name="Oval 12">
                <a:extLst>
                  <a:ext uri="{FF2B5EF4-FFF2-40B4-BE49-F238E27FC236}">
                    <a16:creationId xmlns:a16="http://schemas.microsoft.com/office/drawing/2014/main" id="{71C2D074-66A7-44DE-B2DE-11D29AFA6E85}"/>
                  </a:ext>
                </a:extLst>
              </p:cNvPr>
              <p:cNvSpPr/>
              <p:nvPr/>
            </p:nvSpPr>
            <p:spPr>
              <a:xfrm>
                <a:off x="4514680" y="5445235"/>
                <a:ext cx="544632" cy="54463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14" name="Oval 13">
                <a:extLst>
                  <a:ext uri="{FF2B5EF4-FFF2-40B4-BE49-F238E27FC236}">
                    <a16:creationId xmlns:a16="http://schemas.microsoft.com/office/drawing/2014/main" id="{652D45C3-3461-43D6-AA28-9C3C7261FA20}"/>
                  </a:ext>
                </a:extLst>
              </p:cNvPr>
              <p:cNvSpPr/>
              <p:nvPr/>
            </p:nvSpPr>
            <p:spPr>
              <a:xfrm>
                <a:off x="4780440" y="5127138"/>
                <a:ext cx="699580" cy="69958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15" name="Oval 14">
                <a:extLst>
                  <a:ext uri="{FF2B5EF4-FFF2-40B4-BE49-F238E27FC236}">
                    <a16:creationId xmlns:a16="http://schemas.microsoft.com/office/drawing/2014/main" id="{5C9B9455-1440-459E-BABB-A1D9B62A7D63}"/>
                  </a:ext>
                </a:extLst>
              </p:cNvPr>
              <p:cNvSpPr/>
              <p:nvPr/>
            </p:nvSpPr>
            <p:spPr>
              <a:xfrm>
                <a:off x="5176251" y="5444370"/>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16" name="Oval 15">
                <a:extLst>
                  <a:ext uri="{FF2B5EF4-FFF2-40B4-BE49-F238E27FC236}">
                    <a16:creationId xmlns:a16="http://schemas.microsoft.com/office/drawing/2014/main" id="{C980E9E5-3D27-4B5B-BC9E-6A6F1E071B80}"/>
                  </a:ext>
                </a:extLst>
              </p:cNvPr>
              <p:cNvSpPr/>
              <p:nvPr/>
            </p:nvSpPr>
            <p:spPr>
              <a:xfrm>
                <a:off x="5655807" y="5395567"/>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17" name="Oval 16">
                <a:extLst>
                  <a:ext uri="{FF2B5EF4-FFF2-40B4-BE49-F238E27FC236}">
                    <a16:creationId xmlns:a16="http://schemas.microsoft.com/office/drawing/2014/main" id="{F8C06BDE-91EE-4A94-AC83-3E34D4647BB7}"/>
                  </a:ext>
                </a:extLst>
              </p:cNvPr>
              <p:cNvSpPr/>
              <p:nvPr/>
            </p:nvSpPr>
            <p:spPr>
              <a:xfrm>
                <a:off x="2683098" y="4905490"/>
                <a:ext cx="751408" cy="75140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18" name="Oval 17">
                <a:extLst>
                  <a:ext uri="{FF2B5EF4-FFF2-40B4-BE49-F238E27FC236}">
                    <a16:creationId xmlns:a16="http://schemas.microsoft.com/office/drawing/2014/main" id="{45D6610C-F1A7-4A16-B780-BD21F2122F0B}"/>
                  </a:ext>
                </a:extLst>
              </p:cNvPr>
              <p:cNvSpPr/>
              <p:nvPr/>
            </p:nvSpPr>
            <p:spPr>
              <a:xfrm>
                <a:off x="3314394" y="4946151"/>
                <a:ext cx="548616" cy="54861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19" name="Oval 18">
                <a:extLst>
                  <a:ext uri="{FF2B5EF4-FFF2-40B4-BE49-F238E27FC236}">
                    <a16:creationId xmlns:a16="http://schemas.microsoft.com/office/drawing/2014/main" id="{FD80173D-85D4-4FC7-9185-A3CAE48C76B8}"/>
                  </a:ext>
                </a:extLst>
              </p:cNvPr>
              <p:cNvSpPr/>
              <p:nvPr/>
            </p:nvSpPr>
            <p:spPr>
              <a:xfrm>
                <a:off x="3679829" y="5173735"/>
                <a:ext cx="657571" cy="657571"/>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20" name="Oval 19">
                <a:extLst>
                  <a:ext uri="{FF2B5EF4-FFF2-40B4-BE49-F238E27FC236}">
                    <a16:creationId xmlns:a16="http://schemas.microsoft.com/office/drawing/2014/main" id="{A86AB34B-0B61-4357-AE41-A6CA94AD449E}"/>
                  </a:ext>
                </a:extLst>
              </p:cNvPr>
              <p:cNvSpPr/>
              <p:nvPr/>
            </p:nvSpPr>
            <p:spPr>
              <a:xfrm>
                <a:off x="4127774" y="4960942"/>
                <a:ext cx="769163" cy="769163"/>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21" name="Oval 20">
                <a:extLst>
                  <a:ext uri="{FF2B5EF4-FFF2-40B4-BE49-F238E27FC236}">
                    <a16:creationId xmlns:a16="http://schemas.microsoft.com/office/drawing/2014/main" id="{41DFA541-61AE-4C84-B43F-9B47E02E696F}"/>
                  </a:ext>
                </a:extLst>
              </p:cNvPr>
              <p:cNvSpPr/>
              <p:nvPr/>
            </p:nvSpPr>
            <p:spPr>
              <a:xfrm>
                <a:off x="3688783" y="4539662"/>
                <a:ext cx="800222" cy="80022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22" name="Oval 21">
                <a:extLst>
                  <a:ext uri="{FF2B5EF4-FFF2-40B4-BE49-F238E27FC236}">
                    <a16:creationId xmlns:a16="http://schemas.microsoft.com/office/drawing/2014/main" id="{5CFFA5A5-C3FF-4269-970E-F1AA7A2B04AF}"/>
                  </a:ext>
                </a:extLst>
              </p:cNvPr>
              <p:cNvSpPr/>
              <p:nvPr/>
            </p:nvSpPr>
            <p:spPr>
              <a:xfrm>
                <a:off x="4642116" y="4739286"/>
                <a:ext cx="594928" cy="59492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23" name="Oval 22">
                <a:extLst>
                  <a:ext uri="{FF2B5EF4-FFF2-40B4-BE49-F238E27FC236}">
                    <a16:creationId xmlns:a16="http://schemas.microsoft.com/office/drawing/2014/main" id="{8D39D514-CD22-45AC-B66D-DAC9AF3791D6}"/>
                  </a:ext>
                </a:extLst>
              </p:cNvPr>
              <p:cNvSpPr/>
              <p:nvPr/>
            </p:nvSpPr>
            <p:spPr>
              <a:xfrm>
                <a:off x="1896877" y="5484341"/>
                <a:ext cx="544632" cy="544632"/>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24" name="Oval 23">
                <a:extLst>
                  <a:ext uri="{FF2B5EF4-FFF2-40B4-BE49-F238E27FC236}">
                    <a16:creationId xmlns:a16="http://schemas.microsoft.com/office/drawing/2014/main" id="{A519DEC0-D09B-4353-BAD5-BC31C2A2A4EC}"/>
                  </a:ext>
                </a:extLst>
              </p:cNvPr>
              <p:cNvSpPr/>
              <p:nvPr/>
            </p:nvSpPr>
            <p:spPr>
              <a:xfrm>
                <a:off x="2238355" y="5267852"/>
                <a:ext cx="699580" cy="699580"/>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25" name="Oval 24">
                <a:extLst>
                  <a:ext uri="{FF2B5EF4-FFF2-40B4-BE49-F238E27FC236}">
                    <a16:creationId xmlns:a16="http://schemas.microsoft.com/office/drawing/2014/main" id="{7B74B878-1229-49B0-89D8-47FA875D26B7}"/>
                  </a:ext>
                </a:extLst>
              </p:cNvPr>
              <p:cNvSpPr/>
              <p:nvPr/>
            </p:nvSpPr>
            <p:spPr>
              <a:xfrm>
                <a:off x="2624176" y="5484341"/>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26" name="Oval 25">
                <a:extLst>
                  <a:ext uri="{FF2B5EF4-FFF2-40B4-BE49-F238E27FC236}">
                    <a16:creationId xmlns:a16="http://schemas.microsoft.com/office/drawing/2014/main" id="{ED80AC0D-EFAE-4A4E-9BF1-0C70228F4A94}"/>
                  </a:ext>
                </a:extLst>
              </p:cNvPr>
              <p:cNvSpPr/>
              <p:nvPr/>
            </p:nvSpPr>
            <p:spPr>
              <a:xfrm>
                <a:off x="3145883" y="5368468"/>
                <a:ext cx="643967" cy="643967"/>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27" name="Oval 26">
                <a:extLst>
                  <a:ext uri="{FF2B5EF4-FFF2-40B4-BE49-F238E27FC236}">
                    <a16:creationId xmlns:a16="http://schemas.microsoft.com/office/drawing/2014/main" id="{9C274663-C148-4E3F-A2C6-FA1F16CC277B}"/>
                  </a:ext>
                </a:extLst>
              </p:cNvPr>
              <p:cNvSpPr/>
              <p:nvPr/>
            </p:nvSpPr>
            <p:spPr>
              <a:xfrm>
                <a:off x="4033604" y="5535685"/>
                <a:ext cx="657571" cy="657571"/>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28" name="Oval 27">
                <a:extLst>
                  <a:ext uri="{FF2B5EF4-FFF2-40B4-BE49-F238E27FC236}">
                    <a16:creationId xmlns:a16="http://schemas.microsoft.com/office/drawing/2014/main" id="{8FAD9178-9829-48DF-BAB1-119A5A14F946}"/>
                  </a:ext>
                </a:extLst>
              </p:cNvPr>
              <p:cNvSpPr/>
              <p:nvPr/>
            </p:nvSpPr>
            <p:spPr>
              <a:xfrm>
                <a:off x="3645147" y="5719382"/>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29" name="Oval 28">
                <a:extLst>
                  <a:ext uri="{FF2B5EF4-FFF2-40B4-BE49-F238E27FC236}">
                    <a16:creationId xmlns:a16="http://schemas.microsoft.com/office/drawing/2014/main" id="{1B73499A-8DED-4590-9201-994AA59A803D}"/>
                  </a:ext>
                </a:extLst>
              </p:cNvPr>
              <p:cNvSpPr/>
              <p:nvPr/>
            </p:nvSpPr>
            <p:spPr>
              <a:xfrm>
                <a:off x="4836414" y="5656523"/>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30" name="Oval 29">
                <a:extLst>
                  <a:ext uri="{FF2B5EF4-FFF2-40B4-BE49-F238E27FC236}">
                    <a16:creationId xmlns:a16="http://schemas.microsoft.com/office/drawing/2014/main" id="{E7159B20-A079-418A-ABC1-0001C79C5CE5}"/>
                  </a:ext>
                </a:extLst>
              </p:cNvPr>
              <p:cNvSpPr/>
              <p:nvPr/>
            </p:nvSpPr>
            <p:spPr>
              <a:xfrm>
                <a:off x="5340662" y="4557194"/>
                <a:ext cx="479556" cy="47955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31" name="Oval 30">
                <a:extLst>
                  <a:ext uri="{FF2B5EF4-FFF2-40B4-BE49-F238E27FC236}">
                    <a16:creationId xmlns:a16="http://schemas.microsoft.com/office/drawing/2014/main" id="{46262F6E-FE72-4CA5-9EC8-33EFCCD7DBBF}"/>
                  </a:ext>
                </a:extLst>
              </p:cNvPr>
              <p:cNvSpPr/>
              <p:nvPr/>
            </p:nvSpPr>
            <p:spPr>
              <a:xfrm>
                <a:off x="2618674" y="4525723"/>
                <a:ext cx="295274" cy="29527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32" name="Oval 31">
                <a:extLst>
                  <a:ext uri="{FF2B5EF4-FFF2-40B4-BE49-F238E27FC236}">
                    <a16:creationId xmlns:a16="http://schemas.microsoft.com/office/drawing/2014/main" id="{AD691E16-15DA-494F-8024-D99ACD4ECE50}"/>
                  </a:ext>
                </a:extLst>
              </p:cNvPr>
              <p:cNvSpPr/>
              <p:nvPr/>
            </p:nvSpPr>
            <p:spPr>
              <a:xfrm>
                <a:off x="3476351" y="4102855"/>
                <a:ext cx="224828" cy="224828"/>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33" name="Oval 32">
                <a:extLst>
                  <a:ext uri="{FF2B5EF4-FFF2-40B4-BE49-F238E27FC236}">
                    <a16:creationId xmlns:a16="http://schemas.microsoft.com/office/drawing/2014/main" id="{0E1732E9-5DFC-47E7-85AE-16392CBDC4E9}"/>
                  </a:ext>
                </a:extLst>
              </p:cNvPr>
              <p:cNvSpPr/>
              <p:nvPr/>
            </p:nvSpPr>
            <p:spPr>
              <a:xfrm>
                <a:off x="6134469" y="4717321"/>
                <a:ext cx="207353" cy="207353"/>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34" name="Oval 33">
                <a:extLst>
                  <a:ext uri="{FF2B5EF4-FFF2-40B4-BE49-F238E27FC236}">
                    <a16:creationId xmlns:a16="http://schemas.microsoft.com/office/drawing/2014/main" id="{0055ABB7-DCB9-4B30-8418-0489DB8A9822}"/>
                  </a:ext>
                </a:extLst>
              </p:cNvPr>
              <p:cNvSpPr/>
              <p:nvPr/>
            </p:nvSpPr>
            <p:spPr>
              <a:xfrm>
                <a:off x="6026370" y="5695203"/>
                <a:ext cx="410335" cy="410335"/>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215900" dist="12700" dir="2700000" sy="-23000" kx="-800400" algn="bl" rotWithShape="0">
                  <a:schemeClr val="accent4">
                    <a:lumMod val="50000"/>
                    <a:alpha val="45000"/>
                  </a:schemeClr>
                </a:outerShdw>
              </a:effectLst>
            </p:spPr>
            <p:txBody>
              <a:bodyPr rtlCol="0" anchor="ctr"/>
              <a:lstStyle/>
              <a:p>
                <a:endParaRPr lang="en-US">
                  <a:solidFill>
                    <a:schemeClr val="tx1"/>
                  </a:solidFill>
                </a:endParaRPr>
              </a:p>
            </p:txBody>
          </p:sp>
          <p:sp>
            <p:nvSpPr>
              <p:cNvPr id="35" name="Oval 34">
                <a:extLst>
                  <a:ext uri="{FF2B5EF4-FFF2-40B4-BE49-F238E27FC236}">
                    <a16:creationId xmlns:a16="http://schemas.microsoft.com/office/drawing/2014/main" id="{7CF1929E-D485-4D2B-94B5-A8B2EB52B0FF}"/>
                  </a:ext>
                </a:extLst>
              </p:cNvPr>
              <p:cNvSpPr/>
              <p:nvPr/>
            </p:nvSpPr>
            <p:spPr>
              <a:xfrm>
                <a:off x="1583076" y="5388048"/>
                <a:ext cx="295274" cy="29527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152400" dist="317500" dir="5400000" sx="90000" sy="-19000" rotWithShape="0">
                  <a:schemeClr val="accent4">
                    <a:lumMod val="50000"/>
                    <a:alpha val="15000"/>
                  </a:schemeClr>
                </a:outerShdw>
              </a:effectLst>
            </p:spPr>
            <p:txBody>
              <a:bodyPr rtlCol="0" anchor="ctr"/>
              <a:lstStyle/>
              <a:p>
                <a:endParaRPr lang="en-US">
                  <a:solidFill>
                    <a:schemeClr val="tx1"/>
                  </a:solidFill>
                </a:endParaRPr>
              </a:p>
            </p:txBody>
          </p:sp>
          <p:sp>
            <p:nvSpPr>
              <p:cNvPr id="36" name="Oval 35">
                <a:extLst>
                  <a:ext uri="{FF2B5EF4-FFF2-40B4-BE49-F238E27FC236}">
                    <a16:creationId xmlns:a16="http://schemas.microsoft.com/office/drawing/2014/main" id="{2BD954F2-FDD1-4FF5-859A-A9329A0DDC18}"/>
                  </a:ext>
                </a:extLst>
              </p:cNvPr>
              <p:cNvSpPr/>
              <p:nvPr/>
            </p:nvSpPr>
            <p:spPr>
              <a:xfrm>
                <a:off x="1451352" y="5303746"/>
                <a:ext cx="231939" cy="231939"/>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a:effectLst>
                <a:outerShdw blurRad="152400" dist="317500" dir="5400000" sx="90000" sy="-19000" rotWithShape="0">
                  <a:schemeClr val="accent4">
                    <a:lumMod val="50000"/>
                    <a:alpha val="15000"/>
                  </a:schemeClr>
                </a:outerShdw>
              </a:effectLst>
            </p:spPr>
            <p:txBody>
              <a:bodyPr rtlCol="0" anchor="ctr"/>
              <a:lstStyle/>
              <a:p>
                <a:endParaRPr lang="en-US">
                  <a:solidFill>
                    <a:schemeClr val="tx1"/>
                  </a:solidFill>
                </a:endParaRPr>
              </a:p>
            </p:txBody>
          </p:sp>
          <p:sp>
            <p:nvSpPr>
              <p:cNvPr id="37" name="Oval 36">
                <a:extLst>
                  <a:ext uri="{FF2B5EF4-FFF2-40B4-BE49-F238E27FC236}">
                    <a16:creationId xmlns:a16="http://schemas.microsoft.com/office/drawing/2014/main" id="{09B3BFDA-FCD4-46BF-9F77-11AA36FD17B9}"/>
                  </a:ext>
                </a:extLst>
              </p:cNvPr>
              <p:cNvSpPr/>
              <p:nvPr/>
            </p:nvSpPr>
            <p:spPr>
              <a:xfrm>
                <a:off x="1505787" y="4995533"/>
                <a:ext cx="224926" cy="22492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38" name="Oval 37">
                <a:extLst>
                  <a:ext uri="{FF2B5EF4-FFF2-40B4-BE49-F238E27FC236}">
                    <a16:creationId xmlns:a16="http://schemas.microsoft.com/office/drawing/2014/main" id="{B51D903C-6FA8-4168-AA5F-7617CAFB1558}"/>
                  </a:ext>
                </a:extLst>
              </p:cNvPr>
              <p:cNvSpPr/>
              <p:nvPr/>
            </p:nvSpPr>
            <p:spPr>
              <a:xfrm>
                <a:off x="6518399" y="5505179"/>
                <a:ext cx="224926" cy="22492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39" name="Oval 38">
                <a:extLst>
                  <a:ext uri="{FF2B5EF4-FFF2-40B4-BE49-F238E27FC236}">
                    <a16:creationId xmlns:a16="http://schemas.microsoft.com/office/drawing/2014/main" id="{2C8762AC-ED70-4238-9080-95A668DE836C}"/>
                  </a:ext>
                </a:extLst>
              </p:cNvPr>
              <p:cNvSpPr/>
              <p:nvPr/>
            </p:nvSpPr>
            <p:spPr>
              <a:xfrm>
                <a:off x="6559657" y="5208409"/>
                <a:ext cx="137114" cy="13711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40" name="Oval 39">
                <a:extLst>
                  <a:ext uri="{FF2B5EF4-FFF2-40B4-BE49-F238E27FC236}">
                    <a16:creationId xmlns:a16="http://schemas.microsoft.com/office/drawing/2014/main" id="{315BD9B8-C955-455E-BC2A-1F8ED364DCB9}"/>
                  </a:ext>
                </a:extLst>
              </p:cNvPr>
              <p:cNvSpPr/>
              <p:nvPr/>
            </p:nvSpPr>
            <p:spPr>
              <a:xfrm>
                <a:off x="3317145" y="6088337"/>
                <a:ext cx="224926" cy="224926"/>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41" name="Oval 40">
                <a:extLst>
                  <a:ext uri="{FF2B5EF4-FFF2-40B4-BE49-F238E27FC236}">
                    <a16:creationId xmlns:a16="http://schemas.microsoft.com/office/drawing/2014/main" id="{EE2EDDB6-1C94-4BAA-9783-174D6DB53634}"/>
                  </a:ext>
                </a:extLst>
              </p:cNvPr>
              <p:cNvSpPr/>
              <p:nvPr/>
            </p:nvSpPr>
            <p:spPr>
              <a:xfrm>
                <a:off x="3020327" y="6235749"/>
                <a:ext cx="137114" cy="137114"/>
              </a:xfrm>
              <a:prstGeom prst="ellipse">
                <a:avLst/>
              </a:prstGeom>
              <a:gradFill flip="none" rotWithShape="1">
                <a:gsLst>
                  <a:gs pos="0">
                    <a:schemeClr val="bg1"/>
                  </a:gs>
                  <a:gs pos="100000">
                    <a:schemeClr val="bg1">
                      <a:lumMod val="75000"/>
                    </a:schemeClr>
                  </a:gs>
                </a:gsLst>
                <a:lin ang="18900000" scaled="1"/>
                <a:tileRect/>
              </a:gradFill>
              <a:ln w="4030" cap="flat">
                <a:solidFill>
                  <a:schemeClr val="bg1">
                    <a:lumMod val="85000"/>
                  </a:schemeClr>
                </a:solidFill>
                <a:prstDash val="solid"/>
                <a:miter/>
              </a:ln>
            </p:spPr>
            <p:txBody>
              <a:bodyPr rtlCol="0" anchor="ctr"/>
              <a:lstStyle/>
              <a:p>
                <a:endParaRPr lang="en-US">
                  <a:solidFill>
                    <a:schemeClr val="tx1"/>
                  </a:solidFill>
                </a:endParaRPr>
              </a:p>
            </p:txBody>
          </p:sp>
          <p:sp>
            <p:nvSpPr>
              <p:cNvPr id="42" name="Freeform: Shape 41">
                <a:extLst>
                  <a:ext uri="{FF2B5EF4-FFF2-40B4-BE49-F238E27FC236}">
                    <a16:creationId xmlns:a16="http://schemas.microsoft.com/office/drawing/2014/main" id="{05779B1C-647B-4D2B-B691-6818119BE7F2}"/>
                  </a:ext>
                </a:extLst>
              </p:cNvPr>
              <p:cNvSpPr/>
              <p:nvPr/>
            </p:nvSpPr>
            <p:spPr>
              <a:xfrm>
                <a:off x="1896877" y="5290986"/>
                <a:ext cx="4539829" cy="931086"/>
              </a:xfrm>
              <a:custGeom>
                <a:avLst/>
                <a:gdLst>
                  <a:gd name="connsiteX0" fmla="*/ 691268 w 4539829"/>
                  <a:gd name="connsiteY0" fmla="*/ 0 h 931086"/>
                  <a:gd name="connsiteX1" fmla="*/ 1013570 w 4539829"/>
                  <a:gd name="connsiteY1" fmla="*/ 213636 h 931086"/>
                  <a:gd name="connsiteX2" fmla="*/ 1014847 w 4539829"/>
                  <a:gd name="connsiteY2" fmla="*/ 219961 h 931086"/>
                  <a:gd name="connsiteX3" fmla="*/ 1049283 w 4539829"/>
                  <a:gd name="connsiteY3" fmla="*/ 216489 h 931086"/>
                  <a:gd name="connsiteX4" fmla="*/ 1229307 w 4539829"/>
                  <a:gd name="connsiteY4" fmla="*/ 271479 h 931086"/>
                  <a:gd name="connsiteX5" fmla="*/ 1272347 w 4539829"/>
                  <a:gd name="connsiteY5" fmla="*/ 306990 h 931086"/>
                  <a:gd name="connsiteX6" fmla="*/ 1274309 w 4539829"/>
                  <a:gd name="connsiteY6" fmla="*/ 297269 h 931086"/>
                  <a:gd name="connsiteX7" fmla="*/ 1570990 w 4539829"/>
                  <a:gd name="connsiteY7" fmla="*/ 100616 h 931086"/>
                  <a:gd name="connsiteX8" fmla="*/ 1892974 w 4539829"/>
                  <a:gd name="connsiteY8" fmla="*/ 422600 h 931086"/>
                  <a:gd name="connsiteX9" fmla="*/ 1881928 w 4539829"/>
                  <a:gd name="connsiteY9" fmla="*/ 477314 h 931086"/>
                  <a:gd name="connsiteX10" fmla="*/ 1894715 w 4539829"/>
                  <a:gd name="connsiteY10" fmla="*/ 470373 h 931086"/>
                  <a:gd name="connsiteX11" fmla="*/ 1988048 w 4539829"/>
                  <a:gd name="connsiteY11" fmla="*/ 451530 h 931086"/>
                  <a:gd name="connsiteX12" fmla="*/ 2122110 w 4539829"/>
                  <a:gd name="connsiteY12" fmla="*/ 492481 h 931086"/>
                  <a:gd name="connsiteX13" fmla="*/ 2152662 w 4539829"/>
                  <a:gd name="connsiteY13" fmla="*/ 517688 h 931086"/>
                  <a:gd name="connsiteX14" fmla="*/ 2162564 w 4539829"/>
                  <a:gd name="connsiteY14" fmla="*/ 468641 h 931086"/>
                  <a:gd name="connsiteX15" fmla="*/ 2465513 w 4539829"/>
                  <a:gd name="connsiteY15" fmla="*/ 267833 h 931086"/>
                  <a:gd name="connsiteX16" fmla="*/ 2649340 w 4539829"/>
                  <a:gd name="connsiteY16" fmla="*/ 323985 h 931086"/>
                  <a:gd name="connsiteX17" fmla="*/ 2651368 w 4539829"/>
                  <a:gd name="connsiteY17" fmla="*/ 325658 h 931086"/>
                  <a:gd name="connsiteX18" fmla="*/ 2697563 w 4539829"/>
                  <a:gd name="connsiteY18" fmla="*/ 257143 h 931086"/>
                  <a:gd name="connsiteX19" fmla="*/ 2890119 w 4539829"/>
                  <a:gd name="connsiteY19" fmla="*/ 177383 h 931086"/>
                  <a:gd name="connsiteX20" fmla="*/ 3141035 w 4539829"/>
                  <a:gd name="connsiteY20" fmla="*/ 343702 h 931086"/>
                  <a:gd name="connsiteX21" fmla="*/ 3150697 w 4539829"/>
                  <a:gd name="connsiteY21" fmla="*/ 391556 h 931086"/>
                  <a:gd name="connsiteX22" fmla="*/ 3179315 w 4539829"/>
                  <a:gd name="connsiteY22" fmla="*/ 388671 h 931086"/>
                  <a:gd name="connsiteX23" fmla="*/ 3272648 w 4539829"/>
                  <a:gd name="connsiteY23" fmla="*/ 407514 h 931086"/>
                  <a:gd name="connsiteX24" fmla="*/ 3295265 w 4539829"/>
                  <a:gd name="connsiteY24" fmla="*/ 419791 h 931086"/>
                  <a:gd name="connsiteX25" fmla="*/ 3304677 w 4539829"/>
                  <a:gd name="connsiteY25" fmla="*/ 373171 h 931086"/>
                  <a:gd name="connsiteX26" fmla="*/ 3601358 w 4539829"/>
                  <a:gd name="connsiteY26" fmla="*/ 176518 h 931086"/>
                  <a:gd name="connsiteX27" fmla="*/ 3781383 w 4539829"/>
                  <a:gd name="connsiteY27" fmla="*/ 231508 h 931086"/>
                  <a:gd name="connsiteX28" fmla="*/ 3819477 w 4539829"/>
                  <a:gd name="connsiteY28" fmla="*/ 262939 h 931086"/>
                  <a:gd name="connsiteX29" fmla="*/ 3853237 w 4539829"/>
                  <a:gd name="connsiteY29" fmla="*/ 222022 h 931086"/>
                  <a:gd name="connsiteX30" fmla="*/ 4080914 w 4539829"/>
                  <a:gd name="connsiteY30" fmla="*/ 127715 h 931086"/>
                  <a:gd name="connsiteX31" fmla="*/ 4377595 w 4539829"/>
                  <a:gd name="connsiteY31" fmla="*/ 324368 h 931086"/>
                  <a:gd name="connsiteX32" fmla="*/ 4400780 w 4539829"/>
                  <a:gd name="connsiteY32" fmla="*/ 439209 h 931086"/>
                  <a:gd name="connsiteX33" fmla="*/ 4414522 w 4539829"/>
                  <a:gd name="connsiteY33" fmla="*/ 443474 h 931086"/>
                  <a:gd name="connsiteX34" fmla="*/ 4539829 w 4539829"/>
                  <a:gd name="connsiteY34" fmla="*/ 632519 h 931086"/>
                  <a:gd name="connsiteX35" fmla="*/ 4334661 w 4539829"/>
                  <a:gd name="connsiteY35" fmla="*/ 837687 h 931086"/>
                  <a:gd name="connsiteX36" fmla="*/ 4189586 w 4539829"/>
                  <a:gd name="connsiteY36" fmla="*/ 777595 h 931086"/>
                  <a:gd name="connsiteX37" fmla="*/ 4175066 w 4539829"/>
                  <a:gd name="connsiteY37" fmla="*/ 756059 h 931086"/>
                  <a:gd name="connsiteX38" fmla="*/ 4145805 w 4539829"/>
                  <a:gd name="connsiteY38" fmla="*/ 765142 h 931086"/>
                  <a:gd name="connsiteX39" fmla="*/ 4080914 w 4539829"/>
                  <a:gd name="connsiteY39" fmla="*/ 771683 h 931086"/>
                  <a:gd name="connsiteX40" fmla="*/ 3900890 w 4539829"/>
                  <a:gd name="connsiteY40" fmla="*/ 716693 h 931086"/>
                  <a:gd name="connsiteX41" fmla="*/ 3862795 w 4539829"/>
                  <a:gd name="connsiteY41" fmla="*/ 685262 h 931086"/>
                  <a:gd name="connsiteX42" fmla="*/ 3829035 w 4539829"/>
                  <a:gd name="connsiteY42" fmla="*/ 726179 h 931086"/>
                  <a:gd name="connsiteX43" fmla="*/ 3601358 w 4539829"/>
                  <a:gd name="connsiteY43" fmla="*/ 820486 h 931086"/>
                  <a:gd name="connsiteX44" fmla="*/ 3421334 w 4539829"/>
                  <a:gd name="connsiteY44" fmla="*/ 765496 h 931086"/>
                  <a:gd name="connsiteX45" fmla="*/ 3388848 w 4539829"/>
                  <a:gd name="connsiteY45" fmla="*/ 738693 h 931086"/>
                  <a:gd name="connsiteX46" fmla="*/ 3348864 w 4539829"/>
                  <a:gd name="connsiteY46" fmla="*/ 797998 h 931086"/>
                  <a:gd name="connsiteX47" fmla="*/ 3179315 w 4539829"/>
                  <a:gd name="connsiteY47" fmla="*/ 868227 h 931086"/>
                  <a:gd name="connsiteX48" fmla="*/ 2958380 w 4539829"/>
                  <a:gd name="connsiteY48" fmla="*/ 721782 h 931086"/>
                  <a:gd name="connsiteX49" fmla="*/ 2956584 w 4539829"/>
                  <a:gd name="connsiteY49" fmla="*/ 712887 h 931086"/>
                  <a:gd name="connsiteX50" fmla="*/ 2945000 w 4539829"/>
                  <a:gd name="connsiteY50" fmla="*/ 716483 h 931086"/>
                  <a:gd name="connsiteX51" fmla="*/ 2890119 w 4539829"/>
                  <a:gd name="connsiteY51" fmla="*/ 722015 h 931086"/>
                  <a:gd name="connsiteX52" fmla="*/ 2784122 w 4539829"/>
                  <a:gd name="connsiteY52" fmla="*/ 700615 h 931086"/>
                  <a:gd name="connsiteX53" fmla="*/ 2774372 w 4539829"/>
                  <a:gd name="connsiteY53" fmla="*/ 695323 h 931086"/>
                  <a:gd name="connsiteX54" fmla="*/ 2768462 w 4539829"/>
                  <a:gd name="connsiteY54" fmla="*/ 724597 h 931086"/>
                  <a:gd name="connsiteX55" fmla="*/ 2465513 w 4539829"/>
                  <a:gd name="connsiteY55" fmla="*/ 925405 h 931086"/>
                  <a:gd name="connsiteX56" fmla="*/ 2233026 w 4539829"/>
                  <a:gd name="connsiteY56" fmla="*/ 829106 h 931086"/>
                  <a:gd name="connsiteX57" fmla="*/ 2203297 w 4539829"/>
                  <a:gd name="connsiteY57" fmla="*/ 793074 h 931086"/>
                  <a:gd name="connsiteX58" fmla="*/ 2157597 w 4539829"/>
                  <a:gd name="connsiteY58" fmla="*/ 860857 h 931086"/>
                  <a:gd name="connsiteX59" fmla="*/ 1988048 w 4539829"/>
                  <a:gd name="connsiteY59" fmla="*/ 931086 h 931086"/>
                  <a:gd name="connsiteX60" fmla="*/ 1748270 w 4539829"/>
                  <a:gd name="connsiteY60" fmla="*/ 691308 h 931086"/>
                  <a:gd name="connsiteX61" fmla="*/ 1748321 w 4539829"/>
                  <a:gd name="connsiteY61" fmla="*/ 691057 h 931086"/>
                  <a:gd name="connsiteX62" fmla="*/ 1696321 w 4539829"/>
                  <a:gd name="connsiteY62" fmla="*/ 719281 h 931086"/>
                  <a:gd name="connsiteX63" fmla="*/ 1570990 w 4539829"/>
                  <a:gd name="connsiteY63" fmla="*/ 744584 h 931086"/>
                  <a:gd name="connsiteX64" fmla="*/ 1390966 w 4539829"/>
                  <a:gd name="connsiteY64" fmla="*/ 689594 h 931086"/>
                  <a:gd name="connsiteX65" fmla="*/ 1347926 w 4539829"/>
                  <a:gd name="connsiteY65" fmla="*/ 654084 h 931086"/>
                  <a:gd name="connsiteX66" fmla="*/ 1345964 w 4539829"/>
                  <a:gd name="connsiteY66" fmla="*/ 663804 h 931086"/>
                  <a:gd name="connsiteX67" fmla="*/ 1049283 w 4539829"/>
                  <a:gd name="connsiteY67" fmla="*/ 860457 h 931086"/>
                  <a:gd name="connsiteX68" fmla="*/ 782289 w 4539829"/>
                  <a:gd name="connsiteY68" fmla="*/ 718498 h 931086"/>
                  <a:gd name="connsiteX69" fmla="*/ 767241 w 4539829"/>
                  <a:gd name="connsiteY69" fmla="*/ 690773 h 931086"/>
                  <a:gd name="connsiteX70" fmla="*/ 761763 w 4539829"/>
                  <a:gd name="connsiteY70" fmla="*/ 692474 h 931086"/>
                  <a:gd name="connsiteX71" fmla="*/ 691268 w 4539829"/>
                  <a:gd name="connsiteY71" fmla="*/ 699580 h 931086"/>
                  <a:gd name="connsiteX72" fmla="*/ 495697 w 4539829"/>
                  <a:gd name="connsiteY72" fmla="*/ 639842 h 931086"/>
                  <a:gd name="connsiteX73" fmla="*/ 493878 w 4539829"/>
                  <a:gd name="connsiteY73" fmla="*/ 638341 h 931086"/>
                  <a:gd name="connsiteX74" fmla="*/ 464872 w 4539829"/>
                  <a:gd name="connsiteY74" fmla="*/ 681362 h 931086"/>
                  <a:gd name="connsiteX75" fmla="*/ 272316 w 4539829"/>
                  <a:gd name="connsiteY75" fmla="*/ 761121 h 931086"/>
                  <a:gd name="connsiteX76" fmla="*/ 0 w 4539829"/>
                  <a:gd name="connsiteY76" fmla="*/ 488805 h 931086"/>
                  <a:gd name="connsiteX77" fmla="*/ 272316 w 4539829"/>
                  <a:gd name="connsiteY77" fmla="*/ 216489 h 931086"/>
                  <a:gd name="connsiteX78" fmla="*/ 327197 w 4539829"/>
                  <a:gd name="connsiteY78" fmla="*/ 222022 h 931086"/>
                  <a:gd name="connsiteX79" fmla="*/ 364910 w 4539829"/>
                  <a:gd name="connsiteY79" fmla="*/ 233728 h 931086"/>
                  <a:gd name="connsiteX80" fmla="*/ 368966 w 4539829"/>
                  <a:gd name="connsiteY80" fmla="*/ 213636 h 931086"/>
                  <a:gd name="connsiteX81" fmla="*/ 691268 w 4539829"/>
                  <a:gd name="connsiteY81" fmla="*/ 0 h 93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539829" h="931086">
                    <a:moveTo>
                      <a:pt x="691268" y="0"/>
                    </a:moveTo>
                    <a:cubicBezTo>
                      <a:pt x="836156" y="0"/>
                      <a:pt x="960469" y="88091"/>
                      <a:pt x="1013570" y="213636"/>
                    </a:cubicBezTo>
                    <a:lnTo>
                      <a:pt x="1014847" y="219961"/>
                    </a:lnTo>
                    <a:lnTo>
                      <a:pt x="1049283" y="216489"/>
                    </a:lnTo>
                    <a:cubicBezTo>
                      <a:pt x="1115968" y="216489"/>
                      <a:pt x="1177918" y="236761"/>
                      <a:pt x="1229307" y="271479"/>
                    </a:cubicBezTo>
                    <a:lnTo>
                      <a:pt x="1272347" y="306990"/>
                    </a:lnTo>
                    <a:lnTo>
                      <a:pt x="1274309" y="297269"/>
                    </a:lnTo>
                    <a:cubicBezTo>
                      <a:pt x="1323189" y="181705"/>
                      <a:pt x="1437620" y="100616"/>
                      <a:pt x="1570990" y="100616"/>
                    </a:cubicBezTo>
                    <a:cubicBezTo>
                      <a:pt x="1748817" y="100616"/>
                      <a:pt x="1892974" y="244773"/>
                      <a:pt x="1892974" y="422600"/>
                    </a:cubicBezTo>
                    <a:lnTo>
                      <a:pt x="1881928" y="477314"/>
                    </a:lnTo>
                    <a:lnTo>
                      <a:pt x="1894715" y="470373"/>
                    </a:lnTo>
                    <a:cubicBezTo>
                      <a:pt x="1923402" y="458240"/>
                      <a:pt x="1954941" y="451530"/>
                      <a:pt x="1988048" y="451530"/>
                    </a:cubicBezTo>
                    <a:cubicBezTo>
                      <a:pt x="2037708" y="451530"/>
                      <a:pt x="2083841" y="466627"/>
                      <a:pt x="2122110" y="492481"/>
                    </a:cubicBezTo>
                    <a:lnTo>
                      <a:pt x="2152662" y="517688"/>
                    </a:lnTo>
                    <a:lnTo>
                      <a:pt x="2162564" y="468641"/>
                    </a:lnTo>
                    <a:cubicBezTo>
                      <a:pt x="2212477" y="350635"/>
                      <a:pt x="2329325" y="267833"/>
                      <a:pt x="2465513" y="267833"/>
                    </a:cubicBezTo>
                    <a:cubicBezTo>
                      <a:pt x="2533606" y="267833"/>
                      <a:pt x="2596865" y="288534"/>
                      <a:pt x="2649340" y="323985"/>
                    </a:cubicBezTo>
                    <a:lnTo>
                      <a:pt x="2651368" y="325658"/>
                    </a:lnTo>
                    <a:lnTo>
                      <a:pt x="2697563" y="257143"/>
                    </a:lnTo>
                    <a:cubicBezTo>
                      <a:pt x="2746842" y="207863"/>
                      <a:pt x="2814921" y="177383"/>
                      <a:pt x="2890119" y="177383"/>
                    </a:cubicBezTo>
                    <a:cubicBezTo>
                      <a:pt x="3002916" y="177383"/>
                      <a:pt x="3099695" y="245963"/>
                      <a:pt x="3141035" y="343702"/>
                    </a:cubicBezTo>
                    <a:lnTo>
                      <a:pt x="3150697" y="391556"/>
                    </a:lnTo>
                    <a:lnTo>
                      <a:pt x="3179315" y="388671"/>
                    </a:lnTo>
                    <a:cubicBezTo>
                      <a:pt x="3212422" y="388671"/>
                      <a:pt x="3243961" y="395381"/>
                      <a:pt x="3272648" y="407514"/>
                    </a:cubicBezTo>
                    <a:lnTo>
                      <a:pt x="3295265" y="419791"/>
                    </a:lnTo>
                    <a:lnTo>
                      <a:pt x="3304677" y="373171"/>
                    </a:lnTo>
                    <a:cubicBezTo>
                      <a:pt x="3353557" y="257607"/>
                      <a:pt x="3467988" y="176518"/>
                      <a:pt x="3601358" y="176518"/>
                    </a:cubicBezTo>
                    <a:cubicBezTo>
                      <a:pt x="3668043" y="176518"/>
                      <a:pt x="3729994" y="196790"/>
                      <a:pt x="3781383" y="231508"/>
                    </a:cubicBezTo>
                    <a:lnTo>
                      <a:pt x="3819477" y="262939"/>
                    </a:lnTo>
                    <a:lnTo>
                      <a:pt x="3853237" y="222022"/>
                    </a:lnTo>
                    <a:cubicBezTo>
                      <a:pt x="3911505" y="163754"/>
                      <a:pt x="3992001" y="127715"/>
                      <a:pt x="4080914" y="127715"/>
                    </a:cubicBezTo>
                    <a:cubicBezTo>
                      <a:pt x="4214285" y="127715"/>
                      <a:pt x="4328715" y="208804"/>
                      <a:pt x="4377595" y="324368"/>
                    </a:cubicBezTo>
                    <a:lnTo>
                      <a:pt x="4400780" y="439209"/>
                    </a:lnTo>
                    <a:lnTo>
                      <a:pt x="4414522" y="443474"/>
                    </a:lnTo>
                    <a:cubicBezTo>
                      <a:pt x="4488160" y="474621"/>
                      <a:pt x="4539829" y="547536"/>
                      <a:pt x="4539829" y="632519"/>
                    </a:cubicBezTo>
                    <a:cubicBezTo>
                      <a:pt x="4539829" y="745830"/>
                      <a:pt x="4447972" y="837687"/>
                      <a:pt x="4334661" y="837687"/>
                    </a:cubicBezTo>
                    <a:cubicBezTo>
                      <a:pt x="4278006" y="837687"/>
                      <a:pt x="4226714" y="814723"/>
                      <a:pt x="4189586" y="777595"/>
                    </a:cubicBezTo>
                    <a:lnTo>
                      <a:pt x="4175066" y="756059"/>
                    </a:lnTo>
                    <a:lnTo>
                      <a:pt x="4145805" y="765142"/>
                    </a:lnTo>
                    <a:cubicBezTo>
                      <a:pt x="4124845" y="769431"/>
                      <a:pt x="4103143" y="771683"/>
                      <a:pt x="4080914" y="771683"/>
                    </a:cubicBezTo>
                    <a:cubicBezTo>
                      <a:pt x="4014229" y="771683"/>
                      <a:pt x="3952279" y="751411"/>
                      <a:pt x="3900890" y="716693"/>
                    </a:cubicBezTo>
                    <a:lnTo>
                      <a:pt x="3862795" y="685262"/>
                    </a:lnTo>
                    <a:lnTo>
                      <a:pt x="3829035" y="726179"/>
                    </a:lnTo>
                    <a:cubicBezTo>
                      <a:pt x="3770768" y="784447"/>
                      <a:pt x="3690272" y="820486"/>
                      <a:pt x="3601358" y="820486"/>
                    </a:cubicBezTo>
                    <a:cubicBezTo>
                      <a:pt x="3534673" y="820486"/>
                      <a:pt x="3472723" y="800214"/>
                      <a:pt x="3421334" y="765496"/>
                    </a:cubicBezTo>
                    <a:lnTo>
                      <a:pt x="3388848" y="738693"/>
                    </a:lnTo>
                    <a:lnTo>
                      <a:pt x="3348864" y="797998"/>
                    </a:lnTo>
                    <a:cubicBezTo>
                      <a:pt x="3305473" y="841389"/>
                      <a:pt x="3245528" y="868227"/>
                      <a:pt x="3179315" y="868227"/>
                    </a:cubicBezTo>
                    <a:cubicBezTo>
                      <a:pt x="3079996" y="868227"/>
                      <a:pt x="2994780" y="807842"/>
                      <a:pt x="2958380" y="721782"/>
                    </a:cubicBezTo>
                    <a:lnTo>
                      <a:pt x="2956584" y="712887"/>
                    </a:lnTo>
                    <a:lnTo>
                      <a:pt x="2945000" y="716483"/>
                    </a:lnTo>
                    <a:cubicBezTo>
                      <a:pt x="2927273" y="720110"/>
                      <a:pt x="2908919" y="722015"/>
                      <a:pt x="2890119" y="722015"/>
                    </a:cubicBezTo>
                    <a:cubicBezTo>
                      <a:pt x="2852520" y="722015"/>
                      <a:pt x="2816701" y="714395"/>
                      <a:pt x="2784122" y="700615"/>
                    </a:cubicBezTo>
                    <a:lnTo>
                      <a:pt x="2774372" y="695323"/>
                    </a:lnTo>
                    <a:lnTo>
                      <a:pt x="2768462" y="724597"/>
                    </a:lnTo>
                    <a:cubicBezTo>
                      <a:pt x="2718549" y="842604"/>
                      <a:pt x="2601700" y="925405"/>
                      <a:pt x="2465513" y="925405"/>
                    </a:cubicBezTo>
                    <a:cubicBezTo>
                      <a:pt x="2374721" y="925405"/>
                      <a:pt x="2292525" y="888605"/>
                      <a:pt x="2233026" y="829106"/>
                    </a:cubicBezTo>
                    <a:lnTo>
                      <a:pt x="2203297" y="793074"/>
                    </a:lnTo>
                    <a:lnTo>
                      <a:pt x="2157597" y="860857"/>
                    </a:lnTo>
                    <a:cubicBezTo>
                      <a:pt x="2114205" y="904248"/>
                      <a:pt x="2054261" y="931086"/>
                      <a:pt x="1988048" y="931086"/>
                    </a:cubicBezTo>
                    <a:cubicBezTo>
                      <a:pt x="1855622" y="931086"/>
                      <a:pt x="1748270" y="823734"/>
                      <a:pt x="1748270" y="691308"/>
                    </a:cubicBezTo>
                    <a:lnTo>
                      <a:pt x="1748321" y="691057"/>
                    </a:lnTo>
                    <a:lnTo>
                      <a:pt x="1696321" y="719281"/>
                    </a:lnTo>
                    <a:cubicBezTo>
                      <a:pt x="1657799" y="735574"/>
                      <a:pt x="1615447" y="744584"/>
                      <a:pt x="1570990" y="744584"/>
                    </a:cubicBezTo>
                    <a:cubicBezTo>
                      <a:pt x="1504305" y="744584"/>
                      <a:pt x="1442355" y="724312"/>
                      <a:pt x="1390966" y="689594"/>
                    </a:cubicBezTo>
                    <a:lnTo>
                      <a:pt x="1347926" y="654084"/>
                    </a:lnTo>
                    <a:lnTo>
                      <a:pt x="1345964" y="663804"/>
                    </a:lnTo>
                    <a:cubicBezTo>
                      <a:pt x="1297084" y="779369"/>
                      <a:pt x="1182653" y="860457"/>
                      <a:pt x="1049283" y="860457"/>
                    </a:cubicBezTo>
                    <a:cubicBezTo>
                      <a:pt x="938141" y="860457"/>
                      <a:pt x="840152" y="804146"/>
                      <a:pt x="782289" y="718498"/>
                    </a:cubicBezTo>
                    <a:lnTo>
                      <a:pt x="767241" y="690773"/>
                    </a:lnTo>
                    <a:lnTo>
                      <a:pt x="761763" y="692474"/>
                    </a:lnTo>
                    <a:cubicBezTo>
                      <a:pt x="738992" y="697133"/>
                      <a:pt x="715416" y="699580"/>
                      <a:pt x="691268" y="699580"/>
                    </a:cubicBezTo>
                    <a:cubicBezTo>
                      <a:pt x="618824" y="699580"/>
                      <a:pt x="551524" y="677558"/>
                      <a:pt x="495697" y="639842"/>
                    </a:cubicBezTo>
                    <a:lnTo>
                      <a:pt x="493878" y="638341"/>
                    </a:lnTo>
                    <a:lnTo>
                      <a:pt x="464872" y="681362"/>
                    </a:lnTo>
                    <a:cubicBezTo>
                      <a:pt x="415593" y="730641"/>
                      <a:pt x="347514" y="761121"/>
                      <a:pt x="272316" y="761121"/>
                    </a:cubicBezTo>
                    <a:cubicBezTo>
                      <a:pt x="121920" y="761121"/>
                      <a:pt x="0" y="639201"/>
                      <a:pt x="0" y="488805"/>
                    </a:cubicBezTo>
                    <a:cubicBezTo>
                      <a:pt x="0" y="338409"/>
                      <a:pt x="121920" y="216489"/>
                      <a:pt x="272316" y="216489"/>
                    </a:cubicBezTo>
                    <a:cubicBezTo>
                      <a:pt x="291115" y="216489"/>
                      <a:pt x="309470" y="218394"/>
                      <a:pt x="327197" y="222022"/>
                    </a:cubicBezTo>
                    <a:lnTo>
                      <a:pt x="364910" y="233728"/>
                    </a:lnTo>
                    <a:lnTo>
                      <a:pt x="368966" y="213636"/>
                    </a:lnTo>
                    <a:cubicBezTo>
                      <a:pt x="422067" y="88091"/>
                      <a:pt x="546380" y="0"/>
                      <a:pt x="691268" y="0"/>
                    </a:cubicBezTo>
                    <a:close/>
                  </a:path>
                </a:pathLst>
              </a:custGeom>
              <a:gradFill flip="none" rotWithShape="1">
                <a:gsLst>
                  <a:gs pos="29000">
                    <a:schemeClr val="bg1">
                      <a:alpha val="0"/>
                    </a:schemeClr>
                  </a:gs>
                  <a:gs pos="0">
                    <a:schemeClr val="bg1">
                      <a:alpha val="0"/>
                    </a:schemeClr>
                  </a:gs>
                  <a:gs pos="100000">
                    <a:schemeClr val="bg1">
                      <a:lumMod val="50000"/>
                      <a:alpha val="50000"/>
                    </a:schemeClr>
                  </a:gs>
                </a:gsLst>
                <a:lin ang="5400000" scaled="1"/>
                <a:tileRect/>
              </a:gradFill>
              <a:ln w="4030" cap="flat">
                <a:noFill/>
                <a:prstDash val="solid"/>
                <a:miter/>
              </a:ln>
              <a:effectLst/>
            </p:spPr>
            <p:txBody>
              <a:bodyPr wrap="square" rtlCol="0" anchor="ctr">
                <a:noAutofit/>
              </a:bodyPr>
              <a:lstStyle/>
              <a:p>
                <a:endParaRPr lang="en-US">
                  <a:solidFill>
                    <a:schemeClr val="tx1"/>
                  </a:solidFill>
                </a:endParaRPr>
              </a:p>
            </p:txBody>
          </p:sp>
        </p:grpSp>
      </p:grpSp>
    </p:spTree>
    <p:extLst>
      <p:ext uri="{BB962C8B-B14F-4D97-AF65-F5344CB8AC3E}">
        <p14:creationId xmlns:p14="http://schemas.microsoft.com/office/powerpoint/2010/main" val="82165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Freeform: Shape 364">
            <a:extLst>
              <a:ext uri="{FF2B5EF4-FFF2-40B4-BE49-F238E27FC236}">
                <a16:creationId xmlns:a16="http://schemas.microsoft.com/office/drawing/2014/main" id="{C93669E2-5C7A-4DD7-8325-FBE096577AEF}"/>
              </a:ext>
            </a:extLst>
          </p:cNvPr>
          <p:cNvSpPr/>
          <p:nvPr/>
        </p:nvSpPr>
        <p:spPr>
          <a:xfrm>
            <a:off x="-4550" y="4252248"/>
            <a:ext cx="12196550" cy="2858762"/>
          </a:xfrm>
          <a:custGeom>
            <a:avLst/>
            <a:gdLst>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292444 w 18982931"/>
              <a:gd name="connsiteY4" fmla="*/ 4309270 h 4449429"/>
              <a:gd name="connsiteX5" fmla="*/ 16292444 w 18982931"/>
              <a:gd name="connsiteY5" fmla="*/ 4366104 h 4449429"/>
              <a:gd name="connsiteX6" fmla="*/ 16349278 w 18982931"/>
              <a:gd name="connsiteY6" fmla="*/ 4366104 h 4449429"/>
              <a:gd name="connsiteX7" fmla="*/ 16349278 w 18982931"/>
              <a:gd name="connsiteY7" fmla="*/ 4309270 h 4449429"/>
              <a:gd name="connsiteX8" fmla="*/ 16180390 w 18982931"/>
              <a:gd name="connsiteY8" fmla="*/ 4309270 h 4449429"/>
              <a:gd name="connsiteX9" fmla="*/ 16180390 w 18982931"/>
              <a:gd name="connsiteY9" fmla="*/ 4366104 h 4449429"/>
              <a:gd name="connsiteX10" fmla="*/ 16237224 w 18982931"/>
              <a:gd name="connsiteY10" fmla="*/ 4366104 h 4449429"/>
              <a:gd name="connsiteX11" fmla="*/ 16237224 w 18982931"/>
              <a:gd name="connsiteY11" fmla="*/ 4309270 h 4449429"/>
              <a:gd name="connsiteX12" fmla="*/ 2813944 w 18982931"/>
              <a:gd name="connsiteY12" fmla="*/ 4309269 h 4449429"/>
              <a:gd name="connsiteX13" fmla="*/ 2813944 w 18982931"/>
              <a:gd name="connsiteY13" fmla="*/ 4366102 h 4449429"/>
              <a:gd name="connsiteX14" fmla="*/ 2870780 w 18982931"/>
              <a:gd name="connsiteY14" fmla="*/ 4366102 h 4449429"/>
              <a:gd name="connsiteX15" fmla="*/ 2870780 w 18982931"/>
              <a:gd name="connsiteY15" fmla="*/ 4309269 h 4449429"/>
              <a:gd name="connsiteX16" fmla="*/ 2701890 w 18982931"/>
              <a:gd name="connsiteY16" fmla="*/ 4309269 h 4449429"/>
              <a:gd name="connsiteX17" fmla="*/ 2701890 w 18982931"/>
              <a:gd name="connsiteY17" fmla="*/ 4366102 h 4449429"/>
              <a:gd name="connsiteX18" fmla="*/ 2758723 w 18982931"/>
              <a:gd name="connsiteY18" fmla="*/ 4366102 h 4449429"/>
              <a:gd name="connsiteX19" fmla="*/ 2758723 w 18982931"/>
              <a:gd name="connsiteY19" fmla="*/ 4309269 h 4449429"/>
              <a:gd name="connsiteX20" fmla="*/ 2589843 w 18982931"/>
              <a:gd name="connsiteY20" fmla="*/ 4309269 h 4449429"/>
              <a:gd name="connsiteX21" fmla="*/ 2589843 w 18982931"/>
              <a:gd name="connsiteY21" fmla="*/ 4366102 h 4449429"/>
              <a:gd name="connsiteX22" fmla="*/ 2646669 w 18982931"/>
              <a:gd name="connsiteY22" fmla="*/ 4366102 h 4449429"/>
              <a:gd name="connsiteX23" fmla="*/ 2646669 w 18982931"/>
              <a:gd name="connsiteY23" fmla="*/ 4309269 h 4449429"/>
              <a:gd name="connsiteX24" fmla="*/ 16404499 w 18982931"/>
              <a:gd name="connsiteY24" fmla="*/ 4163982 h 4449429"/>
              <a:gd name="connsiteX25" fmla="*/ 16404499 w 18982931"/>
              <a:gd name="connsiteY25" fmla="*/ 4220816 h 4449429"/>
              <a:gd name="connsiteX26" fmla="*/ 16461332 w 18982931"/>
              <a:gd name="connsiteY26" fmla="*/ 4220816 h 4449429"/>
              <a:gd name="connsiteX27" fmla="*/ 16461332 w 18982931"/>
              <a:gd name="connsiteY27" fmla="*/ 4163982 h 4449429"/>
              <a:gd name="connsiteX28" fmla="*/ 16292444 w 18982931"/>
              <a:gd name="connsiteY28" fmla="*/ 4163982 h 4449429"/>
              <a:gd name="connsiteX29" fmla="*/ 16292444 w 18982931"/>
              <a:gd name="connsiteY29" fmla="*/ 4220816 h 4449429"/>
              <a:gd name="connsiteX30" fmla="*/ 16349278 w 18982931"/>
              <a:gd name="connsiteY30" fmla="*/ 4220816 h 4449429"/>
              <a:gd name="connsiteX31" fmla="*/ 16349278 w 18982931"/>
              <a:gd name="connsiteY31" fmla="*/ 4163982 h 4449429"/>
              <a:gd name="connsiteX32" fmla="*/ 16180390 w 18982931"/>
              <a:gd name="connsiteY32" fmla="*/ 4163982 h 4449429"/>
              <a:gd name="connsiteX33" fmla="*/ 16180390 w 18982931"/>
              <a:gd name="connsiteY33" fmla="*/ 4220816 h 4449429"/>
              <a:gd name="connsiteX34" fmla="*/ 16237224 w 18982931"/>
              <a:gd name="connsiteY34" fmla="*/ 4220816 h 4449429"/>
              <a:gd name="connsiteX35" fmla="*/ 16237224 w 18982931"/>
              <a:gd name="connsiteY35" fmla="*/ 4163982 h 4449429"/>
              <a:gd name="connsiteX36" fmla="*/ 2813944 w 18982931"/>
              <a:gd name="connsiteY36" fmla="*/ 4163981 h 4449429"/>
              <a:gd name="connsiteX37" fmla="*/ 2813944 w 18982931"/>
              <a:gd name="connsiteY37" fmla="*/ 4220814 h 4449429"/>
              <a:gd name="connsiteX38" fmla="*/ 2870780 w 18982931"/>
              <a:gd name="connsiteY38" fmla="*/ 4220814 h 4449429"/>
              <a:gd name="connsiteX39" fmla="*/ 2870780 w 18982931"/>
              <a:gd name="connsiteY39" fmla="*/ 4163981 h 4449429"/>
              <a:gd name="connsiteX40" fmla="*/ 2701890 w 18982931"/>
              <a:gd name="connsiteY40" fmla="*/ 4163981 h 4449429"/>
              <a:gd name="connsiteX41" fmla="*/ 2701890 w 18982931"/>
              <a:gd name="connsiteY41" fmla="*/ 4220814 h 4449429"/>
              <a:gd name="connsiteX42" fmla="*/ 2758723 w 18982931"/>
              <a:gd name="connsiteY42" fmla="*/ 4220814 h 4449429"/>
              <a:gd name="connsiteX43" fmla="*/ 2758723 w 18982931"/>
              <a:gd name="connsiteY43" fmla="*/ 4163981 h 4449429"/>
              <a:gd name="connsiteX44" fmla="*/ 2589843 w 18982931"/>
              <a:gd name="connsiteY44" fmla="*/ 4163981 h 4449429"/>
              <a:gd name="connsiteX45" fmla="*/ 2589843 w 18982931"/>
              <a:gd name="connsiteY45" fmla="*/ 4220814 h 4449429"/>
              <a:gd name="connsiteX46" fmla="*/ 2646669 w 18982931"/>
              <a:gd name="connsiteY46" fmla="*/ 4220814 h 4449429"/>
              <a:gd name="connsiteX47" fmla="*/ 2646669 w 18982931"/>
              <a:gd name="connsiteY47" fmla="*/ 4163981 h 4449429"/>
              <a:gd name="connsiteX48" fmla="*/ 9851983 w 18982931"/>
              <a:gd name="connsiteY48" fmla="*/ 4073253 h 4449429"/>
              <a:gd name="connsiteX49" fmla="*/ 9851983 w 18982931"/>
              <a:gd name="connsiteY49" fmla="*/ 4282100 h 4449429"/>
              <a:gd name="connsiteX50" fmla="*/ 9897683 w 18982931"/>
              <a:gd name="connsiteY50" fmla="*/ 4282100 h 4449429"/>
              <a:gd name="connsiteX51" fmla="*/ 9897683 w 18982931"/>
              <a:gd name="connsiteY51" fmla="*/ 4073253 h 4449429"/>
              <a:gd name="connsiteX52" fmla="*/ 9760354 w 18982931"/>
              <a:gd name="connsiteY52" fmla="*/ 4073253 h 4449429"/>
              <a:gd name="connsiteX53" fmla="*/ 9760354 w 18982931"/>
              <a:gd name="connsiteY53" fmla="*/ 4282100 h 4449429"/>
              <a:gd name="connsiteX54" fmla="*/ 9806054 w 18982931"/>
              <a:gd name="connsiteY54" fmla="*/ 4282100 h 4449429"/>
              <a:gd name="connsiteX55" fmla="*/ 9806054 w 18982931"/>
              <a:gd name="connsiteY55" fmla="*/ 4073253 h 4449429"/>
              <a:gd name="connsiteX56" fmla="*/ 9668723 w 18982931"/>
              <a:gd name="connsiteY56" fmla="*/ 4073253 h 4449429"/>
              <a:gd name="connsiteX57" fmla="*/ 9668723 w 18982931"/>
              <a:gd name="connsiteY57" fmla="*/ 4282100 h 4449429"/>
              <a:gd name="connsiteX58" fmla="*/ 9714423 w 18982931"/>
              <a:gd name="connsiteY58" fmla="*/ 4282100 h 4449429"/>
              <a:gd name="connsiteX59" fmla="*/ 9714423 w 18982931"/>
              <a:gd name="connsiteY59" fmla="*/ 4073253 h 4449429"/>
              <a:gd name="connsiteX60" fmla="*/ 9577094 w 18982931"/>
              <a:gd name="connsiteY60" fmla="*/ 4073253 h 4449429"/>
              <a:gd name="connsiteX61" fmla="*/ 9577094 w 18982931"/>
              <a:gd name="connsiteY61" fmla="*/ 4282100 h 4449429"/>
              <a:gd name="connsiteX62" fmla="*/ 9622794 w 18982931"/>
              <a:gd name="connsiteY62" fmla="*/ 4282100 h 4449429"/>
              <a:gd name="connsiteX63" fmla="*/ 9622794 w 18982931"/>
              <a:gd name="connsiteY63" fmla="*/ 4073253 h 4449429"/>
              <a:gd name="connsiteX64" fmla="*/ 9485470 w 18982931"/>
              <a:gd name="connsiteY64" fmla="*/ 4073253 h 4449429"/>
              <a:gd name="connsiteX65" fmla="*/ 9485470 w 18982931"/>
              <a:gd name="connsiteY65" fmla="*/ 4282100 h 4449429"/>
              <a:gd name="connsiteX66" fmla="*/ 9531165 w 18982931"/>
              <a:gd name="connsiteY66" fmla="*/ 4282100 h 4449429"/>
              <a:gd name="connsiteX67" fmla="*/ 9531165 w 18982931"/>
              <a:gd name="connsiteY67" fmla="*/ 4073253 h 4449429"/>
              <a:gd name="connsiteX68" fmla="*/ 9393836 w 18982931"/>
              <a:gd name="connsiteY68" fmla="*/ 4073253 h 4449429"/>
              <a:gd name="connsiteX69" fmla="*/ 9393836 w 18982931"/>
              <a:gd name="connsiteY69" fmla="*/ 4282100 h 4449429"/>
              <a:gd name="connsiteX70" fmla="*/ 9439536 w 18982931"/>
              <a:gd name="connsiteY70" fmla="*/ 4282100 h 4449429"/>
              <a:gd name="connsiteX71" fmla="*/ 9439536 w 18982931"/>
              <a:gd name="connsiteY71" fmla="*/ 4073253 h 4449429"/>
              <a:gd name="connsiteX72" fmla="*/ 9302203 w 18982931"/>
              <a:gd name="connsiteY72" fmla="*/ 4073253 h 4449429"/>
              <a:gd name="connsiteX73" fmla="*/ 9302203 w 18982931"/>
              <a:gd name="connsiteY73" fmla="*/ 4282100 h 4449429"/>
              <a:gd name="connsiteX74" fmla="*/ 9347904 w 18982931"/>
              <a:gd name="connsiteY74" fmla="*/ 4282100 h 4449429"/>
              <a:gd name="connsiteX75" fmla="*/ 9347904 w 18982931"/>
              <a:gd name="connsiteY75" fmla="*/ 4073253 h 4449429"/>
              <a:gd name="connsiteX76" fmla="*/ 16404499 w 18982931"/>
              <a:gd name="connsiteY76" fmla="*/ 4018694 h 4449429"/>
              <a:gd name="connsiteX77" fmla="*/ 16404499 w 18982931"/>
              <a:gd name="connsiteY77" fmla="*/ 4075528 h 4449429"/>
              <a:gd name="connsiteX78" fmla="*/ 16461332 w 18982931"/>
              <a:gd name="connsiteY78" fmla="*/ 4075528 h 4449429"/>
              <a:gd name="connsiteX79" fmla="*/ 16461332 w 18982931"/>
              <a:gd name="connsiteY79" fmla="*/ 4018694 h 4449429"/>
              <a:gd name="connsiteX80" fmla="*/ 16292444 w 18982931"/>
              <a:gd name="connsiteY80" fmla="*/ 4018694 h 4449429"/>
              <a:gd name="connsiteX81" fmla="*/ 16292444 w 18982931"/>
              <a:gd name="connsiteY81" fmla="*/ 4075528 h 4449429"/>
              <a:gd name="connsiteX82" fmla="*/ 16349278 w 18982931"/>
              <a:gd name="connsiteY82" fmla="*/ 4075528 h 4449429"/>
              <a:gd name="connsiteX83" fmla="*/ 16349278 w 18982931"/>
              <a:gd name="connsiteY83" fmla="*/ 4018694 h 4449429"/>
              <a:gd name="connsiteX84" fmla="*/ 16180390 w 18982931"/>
              <a:gd name="connsiteY84" fmla="*/ 4018694 h 4449429"/>
              <a:gd name="connsiteX85" fmla="*/ 16180390 w 18982931"/>
              <a:gd name="connsiteY85" fmla="*/ 4075528 h 4449429"/>
              <a:gd name="connsiteX86" fmla="*/ 16237224 w 18982931"/>
              <a:gd name="connsiteY86" fmla="*/ 4075528 h 4449429"/>
              <a:gd name="connsiteX87" fmla="*/ 16237224 w 18982931"/>
              <a:gd name="connsiteY87" fmla="*/ 4018694 h 4449429"/>
              <a:gd name="connsiteX88" fmla="*/ 2813944 w 18982931"/>
              <a:gd name="connsiteY88" fmla="*/ 4018692 h 4449429"/>
              <a:gd name="connsiteX89" fmla="*/ 2813944 w 18982931"/>
              <a:gd name="connsiteY89" fmla="*/ 4075526 h 4449429"/>
              <a:gd name="connsiteX90" fmla="*/ 2870780 w 18982931"/>
              <a:gd name="connsiteY90" fmla="*/ 4075526 h 4449429"/>
              <a:gd name="connsiteX91" fmla="*/ 2870780 w 18982931"/>
              <a:gd name="connsiteY91" fmla="*/ 4018692 h 4449429"/>
              <a:gd name="connsiteX92" fmla="*/ 2701890 w 18982931"/>
              <a:gd name="connsiteY92" fmla="*/ 4018692 h 4449429"/>
              <a:gd name="connsiteX93" fmla="*/ 2701890 w 18982931"/>
              <a:gd name="connsiteY93" fmla="*/ 4075526 h 4449429"/>
              <a:gd name="connsiteX94" fmla="*/ 2758723 w 18982931"/>
              <a:gd name="connsiteY94" fmla="*/ 4075526 h 4449429"/>
              <a:gd name="connsiteX95" fmla="*/ 2758723 w 18982931"/>
              <a:gd name="connsiteY95" fmla="*/ 4018692 h 4449429"/>
              <a:gd name="connsiteX96" fmla="*/ 2589843 w 18982931"/>
              <a:gd name="connsiteY96" fmla="*/ 4018692 h 4449429"/>
              <a:gd name="connsiteX97" fmla="*/ 2589843 w 18982931"/>
              <a:gd name="connsiteY97" fmla="*/ 4075526 h 4449429"/>
              <a:gd name="connsiteX98" fmla="*/ 2646669 w 18982931"/>
              <a:gd name="connsiteY98" fmla="*/ 4075526 h 4449429"/>
              <a:gd name="connsiteX99" fmla="*/ 2646669 w 18982931"/>
              <a:gd name="connsiteY99" fmla="*/ 4018692 h 4449429"/>
              <a:gd name="connsiteX100" fmla="*/ 16404499 w 18982931"/>
              <a:gd name="connsiteY100" fmla="*/ 3873406 h 4449429"/>
              <a:gd name="connsiteX101" fmla="*/ 16404499 w 18982931"/>
              <a:gd name="connsiteY101" fmla="*/ 3930240 h 4449429"/>
              <a:gd name="connsiteX102" fmla="*/ 16461332 w 18982931"/>
              <a:gd name="connsiteY102" fmla="*/ 3930240 h 4449429"/>
              <a:gd name="connsiteX103" fmla="*/ 16461332 w 18982931"/>
              <a:gd name="connsiteY103" fmla="*/ 3873406 h 4449429"/>
              <a:gd name="connsiteX104" fmla="*/ 16292444 w 18982931"/>
              <a:gd name="connsiteY104" fmla="*/ 3873406 h 4449429"/>
              <a:gd name="connsiteX105" fmla="*/ 16292444 w 18982931"/>
              <a:gd name="connsiteY105" fmla="*/ 3930240 h 4449429"/>
              <a:gd name="connsiteX106" fmla="*/ 16349278 w 18982931"/>
              <a:gd name="connsiteY106" fmla="*/ 3930240 h 4449429"/>
              <a:gd name="connsiteX107" fmla="*/ 16349278 w 18982931"/>
              <a:gd name="connsiteY107" fmla="*/ 3873406 h 4449429"/>
              <a:gd name="connsiteX108" fmla="*/ 16180390 w 18982931"/>
              <a:gd name="connsiteY108" fmla="*/ 3873406 h 4449429"/>
              <a:gd name="connsiteX109" fmla="*/ 16180390 w 18982931"/>
              <a:gd name="connsiteY109" fmla="*/ 3930240 h 4449429"/>
              <a:gd name="connsiteX110" fmla="*/ 16237224 w 18982931"/>
              <a:gd name="connsiteY110" fmla="*/ 3930240 h 4449429"/>
              <a:gd name="connsiteX111" fmla="*/ 16237224 w 18982931"/>
              <a:gd name="connsiteY111" fmla="*/ 3873406 h 4449429"/>
              <a:gd name="connsiteX112" fmla="*/ 2813944 w 18982931"/>
              <a:gd name="connsiteY112" fmla="*/ 3873404 h 4449429"/>
              <a:gd name="connsiteX113" fmla="*/ 2813944 w 18982931"/>
              <a:gd name="connsiteY113" fmla="*/ 3930238 h 4449429"/>
              <a:gd name="connsiteX114" fmla="*/ 2870780 w 18982931"/>
              <a:gd name="connsiteY114" fmla="*/ 3930238 h 4449429"/>
              <a:gd name="connsiteX115" fmla="*/ 2870780 w 18982931"/>
              <a:gd name="connsiteY115" fmla="*/ 3873404 h 4449429"/>
              <a:gd name="connsiteX116" fmla="*/ 2701890 w 18982931"/>
              <a:gd name="connsiteY116" fmla="*/ 3873404 h 4449429"/>
              <a:gd name="connsiteX117" fmla="*/ 2701890 w 18982931"/>
              <a:gd name="connsiteY117" fmla="*/ 3930238 h 4449429"/>
              <a:gd name="connsiteX118" fmla="*/ 2758723 w 18982931"/>
              <a:gd name="connsiteY118" fmla="*/ 3930238 h 4449429"/>
              <a:gd name="connsiteX119" fmla="*/ 2758723 w 18982931"/>
              <a:gd name="connsiteY119" fmla="*/ 3873404 h 4449429"/>
              <a:gd name="connsiteX120" fmla="*/ 2589843 w 18982931"/>
              <a:gd name="connsiteY120" fmla="*/ 3873404 h 4449429"/>
              <a:gd name="connsiteX121" fmla="*/ 2589843 w 18982931"/>
              <a:gd name="connsiteY121" fmla="*/ 3930238 h 4449429"/>
              <a:gd name="connsiteX122" fmla="*/ 2646669 w 18982931"/>
              <a:gd name="connsiteY122" fmla="*/ 3930238 h 4449429"/>
              <a:gd name="connsiteX123" fmla="*/ 2646669 w 18982931"/>
              <a:gd name="connsiteY123" fmla="*/ 3873404 h 4449429"/>
              <a:gd name="connsiteX124" fmla="*/ 17351339 w 18982931"/>
              <a:gd name="connsiteY124" fmla="*/ 3769299 h 4449429"/>
              <a:gd name="connsiteX125" fmla="*/ 17351339 w 18982931"/>
              <a:gd name="connsiteY125" fmla="*/ 3815000 h 4449429"/>
              <a:gd name="connsiteX126" fmla="*/ 17560187 w 18982931"/>
              <a:gd name="connsiteY126" fmla="*/ 3815000 h 4449429"/>
              <a:gd name="connsiteX127" fmla="*/ 17560187 w 18982931"/>
              <a:gd name="connsiteY127" fmla="*/ 3769299 h 4449429"/>
              <a:gd name="connsiteX128" fmla="*/ 16404499 w 18982931"/>
              <a:gd name="connsiteY128" fmla="*/ 3728118 h 4449429"/>
              <a:gd name="connsiteX129" fmla="*/ 16404499 w 18982931"/>
              <a:gd name="connsiteY129" fmla="*/ 3784951 h 4449429"/>
              <a:gd name="connsiteX130" fmla="*/ 16461332 w 18982931"/>
              <a:gd name="connsiteY130" fmla="*/ 3784951 h 4449429"/>
              <a:gd name="connsiteX131" fmla="*/ 16461332 w 18982931"/>
              <a:gd name="connsiteY131" fmla="*/ 3728118 h 4449429"/>
              <a:gd name="connsiteX132" fmla="*/ 16292444 w 18982931"/>
              <a:gd name="connsiteY132" fmla="*/ 3728118 h 4449429"/>
              <a:gd name="connsiteX133" fmla="*/ 16292444 w 18982931"/>
              <a:gd name="connsiteY133" fmla="*/ 3784951 h 4449429"/>
              <a:gd name="connsiteX134" fmla="*/ 16349278 w 18982931"/>
              <a:gd name="connsiteY134" fmla="*/ 3784951 h 4449429"/>
              <a:gd name="connsiteX135" fmla="*/ 16349278 w 18982931"/>
              <a:gd name="connsiteY135" fmla="*/ 3728118 h 4449429"/>
              <a:gd name="connsiteX136" fmla="*/ 16180390 w 18982931"/>
              <a:gd name="connsiteY136" fmla="*/ 3728118 h 4449429"/>
              <a:gd name="connsiteX137" fmla="*/ 16180390 w 18982931"/>
              <a:gd name="connsiteY137" fmla="*/ 3784951 h 4449429"/>
              <a:gd name="connsiteX138" fmla="*/ 16237224 w 18982931"/>
              <a:gd name="connsiteY138" fmla="*/ 3784951 h 4449429"/>
              <a:gd name="connsiteX139" fmla="*/ 16237224 w 18982931"/>
              <a:gd name="connsiteY139" fmla="*/ 3728118 h 4449429"/>
              <a:gd name="connsiteX140" fmla="*/ 2813944 w 18982931"/>
              <a:gd name="connsiteY140" fmla="*/ 3728116 h 4449429"/>
              <a:gd name="connsiteX141" fmla="*/ 2813944 w 18982931"/>
              <a:gd name="connsiteY141" fmla="*/ 3784950 h 4449429"/>
              <a:gd name="connsiteX142" fmla="*/ 2870780 w 18982931"/>
              <a:gd name="connsiteY142" fmla="*/ 3784950 h 4449429"/>
              <a:gd name="connsiteX143" fmla="*/ 2870780 w 18982931"/>
              <a:gd name="connsiteY143" fmla="*/ 3728116 h 4449429"/>
              <a:gd name="connsiteX144" fmla="*/ 2701891 w 18982931"/>
              <a:gd name="connsiteY144" fmla="*/ 3728116 h 4449429"/>
              <a:gd name="connsiteX145" fmla="*/ 2701891 w 18982931"/>
              <a:gd name="connsiteY145" fmla="*/ 3784950 h 4449429"/>
              <a:gd name="connsiteX146" fmla="*/ 2758730 w 18982931"/>
              <a:gd name="connsiteY146" fmla="*/ 3784950 h 4449429"/>
              <a:gd name="connsiteX147" fmla="*/ 2758730 w 18982931"/>
              <a:gd name="connsiteY147" fmla="*/ 3728116 h 4449429"/>
              <a:gd name="connsiteX148" fmla="*/ 2589845 w 18982931"/>
              <a:gd name="connsiteY148" fmla="*/ 3728116 h 4449429"/>
              <a:gd name="connsiteX149" fmla="*/ 2589845 w 18982931"/>
              <a:gd name="connsiteY149" fmla="*/ 3784950 h 4449429"/>
              <a:gd name="connsiteX150" fmla="*/ 2646671 w 18982931"/>
              <a:gd name="connsiteY150" fmla="*/ 3784950 h 4449429"/>
              <a:gd name="connsiteX151" fmla="*/ 2646671 w 18982931"/>
              <a:gd name="connsiteY151" fmla="*/ 3728116 h 4449429"/>
              <a:gd name="connsiteX152" fmla="*/ 17351339 w 18982931"/>
              <a:gd name="connsiteY152" fmla="*/ 3677667 h 4449429"/>
              <a:gd name="connsiteX153" fmla="*/ 17351339 w 18982931"/>
              <a:gd name="connsiteY153" fmla="*/ 3723368 h 4449429"/>
              <a:gd name="connsiteX154" fmla="*/ 17560187 w 18982931"/>
              <a:gd name="connsiteY154" fmla="*/ 3723368 h 4449429"/>
              <a:gd name="connsiteX155" fmla="*/ 17560187 w 18982931"/>
              <a:gd name="connsiteY155" fmla="*/ 3677667 h 4449429"/>
              <a:gd name="connsiteX156" fmla="*/ 12612246 w 18982931"/>
              <a:gd name="connsiteY156" fmla="*/ 3645952 h 4449429"/>
              <a:gd name="connsiteX157" fmla="*/ 12612246 w 18982931"/>
              <a:gd name="connsiteY157" fmla="*/ 3702785 h 4449429"/>
              <a:gd name="connsiteX158" fmla="*/ 12669079 w 18982931"/>
              <a:gd name="connsiteY158" fmla="*/ 3702785 h 4449429"/>
              <a:gd name="connsiteX159" fmla="*/ 12669079 w 18982931"/>
              <a:gd name="connsiteY159" fmla="*/ 3645952 h 4449429"/>
              <a:gd name="connsiteX160" fmla="*/ 12500191 w 18982931"/>
              <a:gd name="connsiteY160" fmla="*/ 3645952 h 4449429"/>
              <a:gd name="connsiteX161" fmla="*/ 12500191 w 18982931"/>
              <a:gd name="connsiteY161" fmla="*/ 3702785 h 4449429"/>
              <a:gd name="connsiteX162" fmla="*/ 12557025 w 18982931"/>
              <a:gd name="connsiteY162" fmla="*/ 3702785 h 4449429"/>
              <a:gd name="connsiteX163" fmla="*/ 12557025 w 18982931"/>
              <a:gd name="connsiteY163" fmla="*/ 3645952 h 4449429"/>
              <a:gd name="connsiteX164" fmla="*/ 12388137 w 18982931"/>
              <a:gd name="connsiteY164" fmla="*/ 3645952 h 4449429"/>
              <a:gd name="connsiteX165" fmla="*/ 12388137 w 18982931"/>
              <a:gd name="connsiteY165" fmla="*/ 3702785 h 4449429"/>
              <a:gd name="connsiteX166" fmla="*/ 12444971 w 18982931"/>
              <a:gd name="connsiteY166" fmla="*/ 3702785 h 4449429"/>
              <a:gd name="connsiteX167" fmla="*/ 12444971 w 18982931"/>
              <a:gd name="connsiteY167" fmla="*/ 3645952 h 4449429"/>
              <a:gd name="connsiteX168" fmla="*/ 17351339 w 18982931"/>
              <a:gd name="connsiteY168" fmla="*/ 3586038 h 4449429"/>
              <a:gd name="connsiteX169" fmla="*/ 17351339 w 18982931"/>
              <a:gd name="connsiteY169" fmla="*/ 3631739 h 4449429"/>
              <a:gd name="connsiteX170" fmla="*/ 17560187 w 18982931"/>
              <a:gd name="connsiteY170" fmla="*/ 3631739 h 4449429"/>
              <a:gd name="connsiteX171" fmla="*/ 17560187 w 18982931"/>
              <a:gd name="connsiteY171" fmla="*/ 3586038 h 4449429"/>
              <a:gd name="connsiteX172" fmla="*/ 16404499 w 18982931"/>
              <a:gd name="connsiteY172" fmla="*/ 3582830 h 4449429"/>
              <a:gd name="connsiteX173" fmla="*/ 16404499 w 18982931"/>
              <a:gd name="connsiteY173" fmla="*/ 3639663 h 4449429"/>
              <a:gd name="connsiteX174" fmla="*/ 16461332 w 18982931"/>
              <a:gd name="connsiteY174" fmla="*/ 3639663 h 4449429"/>
              <a:gd name="connsiteX175" fmla="*/ 16461332 w 18982931"/>
              <a:gd name="connsiteY175" fmla="*/ 3582830 h 4449429"/>
              <a:gd name="connsiteX176" fmla="*/ 16292444 w 18982931"/>
              <a:gd name="connsiteY176" fmla="*/ 3582830 h 4449429"/>
              <a:gd name="connsiteX177" fmla="*/ 16292444 w 18982931"/>
              <a:gd name="connsiteY177" fmla="*/ 3639663 h 4449429"/>
              <a:gd name="connsiteX178" fmla="*/ 16349278 w 18982931"/>
              <a:gd name="connsiteY178" fmla="*/ 3639663 h 4449429"/>
              <a:gd name="connsiteX179" fmla="*/ 16349278 w 18982931"/>
              <a:gd name="connsiteY179" fmla="*/ 3582830 h 4449429"/>
              <a:gd name="connsiteX180" fmla="*/ 16180390 w 18982931"/>
              <a:gd name="connsiteY180" fmla="*/ 3582830 h 4449429"/>
              <a:gd name="connsiteX181" fmla="*/ 16180390 w 18982931"/>
              <a:gd name="connsiteY181" fmla="*/ 3639663 h 4449429"/>
              <a:gd name="connsiteX182" fmla="*/ 16237224 w 18982931"/>
              <a:gd name="connsiteY182" fmla="*/ 3639663 h 4449429"/>
              <a:gd name="connsiteX183" fmla="*/ 16237224 w 18982931"/>
              <a:gd name="connsiteY183" fmla="*/ 3582830 h 4449429"/>
              <a:gd name="connsiteX184" fmla="*/ 2813944 w 18982931"/>
              <a:gd name="connsiteY184" fmla="*/ 3582828 h 4449429"/>
              <a:gd name="connsiteX185" fmla="*/ 2813944 w 18982931"/>
              <a:gd name="connsiteY185" fmla="*/ 3639662 h 4449429"/>
              <a:gd name="connsiteX186" fmla="*/ 2870780 w 18982931"/>
              <a:gd name="connsiteY186" fmla="*/ 3639662 h 4449429"/>
              <a:gd name="connsiteX187" fmla="*/ 2870780 w 18982931"/>
              <a:gd name="connsiteY187" fmla="*/ 3582828 h 4449429"/>
              <a:gd name="connsiteX188" fmla="*/ 2701891 w 18982931"/>
              <a:gd name="connsiteY188" fmla="*/ 3582828 h 4449429"/>
              <a:gd name="connsiteX189" fmla="*/ 2701891 w 18982931"/>
              <a:gd name="connsiteY189" fmla="*/ 3639662 h 4449429"/>
              <a:gd name="connsiteX190" fmla="*/ 2758730 w 18982931"/>
              <a:gd name="connsiteY190" fmla="*/ 3639662 h 4449429"/>
              <a:gd name="connsiteX191" fmla="*/ 2758730 w 18982931"/>
              <a:gd name="connsiteY191" fmla="*/ 3582828 h 4449429"/>
              <a:gd name="connsiteX192" fmla="*/ 2589845 w 18982931"/>
              <a:gd name="connsiteY192" fmla="*/ 3582828 h 4449429"/>
              <a:gd name="connsiteX193" fmla="*/ 2589845 w 18982931"/>
              <a:gd name="connsiteY193" fmla="*/ 3639662 h 4449429"/>
              <a:gd name="connsiteX194" fmla="*/ 2646671 w 18982931"/>
              <a:gd name="connsiteY194" fmla="*/ 3639662 h 4449429"/>
              <a:gd name="connsiteX195" fmla="*/ 2646671 w 18982931"/>
              <a:gd name="connsiteY195" fmla="*/ 3582828 h 4449429"/>
              <a:gd name="connsiteX196" fmla="*/ 12612246 w 18982931"/>
              <a:gd name="connsiteY196" fmla="*/ 3500664 h 4449429"/>
              <a:gd name="connsiteX197" fmla="*/ 12612246 w 18982931"/>
              <a:gd name="connsiteY197" fmla="*/ 3557497 h 4449429"/>
              <a:gd name="connsiteX198" fmla="*/ 12669079 w 18982931"/>
              <a:gd name="connsiteY198" fmla="*/ 3557497 h 4449429"/>
              <a:gd name="connsiteX199" fmla="*/ 12669079 w 18982931"/>
              <a:gd name="connsiteY199" fmla="*/ 3500664 h 4449429"/>
              <a:gd name="connsiteX200" fmla="*/ 12500191 w 18982931"/>
              <a:gd name="connsiteY200" fmla="*/ 3500664 h 4449429"/>
              <a:gd name="connsiteX201" fmla="*/ 12500191 w 18982931"/>
              <a:gd name="connsiteY201" fmla="*/ 3557497 h 4449429"/>
              <a:gd name="connsiteX202" fmla="*/ 12557025 w 18982931"/>
              <a:gd name="connsiteY202" fmla="*/ 3557497 h 4449429"/>
              <a:gd name="connsiteX203" fmla="*/ 12557025 w 18982931"/>
              <a:gd name="connsiteY203" fmla="*/ 3500664 h 4449429"/>
              <a:gd name="connsiteX204" fmla="*/ 12388137 w 18982931"/>
              <a:gd name="connsiteY204" fmla="*/ 3500664 h 4449429"/>
              <a:gd name="connsiteX205" fmla="*/ 12388137 w 18982931"/>
              <a:gd name="connsiteY205" fmla="*/ 3557497 h 4449429"/>
              <a:gd name="connsiteX206" fmla="*/ 12444971 w 18982931"/>
              <a:gd name="connsiteY206" fmla="*/ 3557497 h 4449429"/>
              <a:gd name="connsiteX207" fmla="*/ 12444971 w 18982931"/>
              <a:gd name="connsiteY207" fmla="*/ 3500664 h 4449429"/>
              <a:gd name="connsiteX208" fmla="*/ 17351339 w 18982931"/>
              <a:gd name="connsiteY208" fmla="*/ 3492933 h 4449429"/>
              <a:gd name="connsiteX209" fmla="*/ 17351339 w 18982931"/>
              <a:gd name="connsiteY209" fmla="*/ 3538633 h 4449429"/>
              <a:gd name="connsiteX210" fmla="*/ 17560187 w 18982931"/>
              <a:gd name="connsiteY210" fmla="*/ 3538633 h 4449429"/>
              <a:gd name="connsiteX211" fmla="*/ 17560187 w 18982931"/>
              <a:gd name="connsiteY211" fmla="*/ 3492933 h 4449429"/>
              <a:gd name="connsiteX212" fmla="*/ 17351339 w 18982931"/>
              <a:gd name="connsiteY212" fmla="*/ 3401301 h 4449429"/>
              <a:gd name="connsiteX213" fmla="*/ 17351339 w 18982931"/>
              <a:gd name="connsiteY213" fmla="*/ 3447001 h 4449429"/>
              <a:gd name="connsiteX214" fmla="*/ 17560187 w 18982931"/>
              <a:gd name="connsiteY214" fmla="*/ 3447001 h 4449429"/>
              <a:gd name="connsiteX215" fmla="*/ 17560187 w 18982931"/>
              <a:gd name="connsiteY215" fmla="*/ 3401301 h 4449429"/>
              <a:gd name="connsiteX216" fmla="*/ 1596781 w 18982931"/>
              <a:gd name="connsiteY216" fmla="*/ 3357078 h 4449429"/>
              <a:gd name="connsiteX217" fmla="*/ 1596781 w 18982931"/>
              <a:gd name="connsiteY217" fmla="*/ 3402779 h 4449429"/>
              <a:gd name="connsiteX218" fmla="*/ 1805629 w 18982931"/>
              <a:gd name="connsiteY218" fmla="*/ 3402779 h 4449429"/>
              <a:gd name="connsiteX219" fmla="*/ 1805629 w 18982931"/>
              <a:gd name="connsiteY219" fmla="*/ 3357078 h 4449429"/>
              <a:gd name="connsiteX220" fmla="*/ 12612246 w 18982931"/>
              <a:gd name="connsiteY220" fmla="*/ 3355375 h 4449429"/>
              <a:gd name="connsiteX221" fmla="*/ 12612246 w 18982931"/>
              <a:gd name="connsiteY221" fmla="*/ 3412209 h 4449429"/>
              <a:gd name="connsiteX222" fmla="*/ 12669079 w 18982931"/>
              <a:gd name="connsiteY222" fmla="*/ 3412209 h 4449429"/>
              <a:gd name="connsiteX223" fmla="*/ 12669079 w 18982931"/>
              <a:gd name="connsiteY223" fmla="*/ 3355375 h 4449429"/>
              <a:gd name="connsiteX224" fmla="*/ 12500191 w 18982931"/>
              <a:gd name="connsiteY224" fmla="*/ 3355375 h 4449429"/>
              <a:gd name="connsiteX225" fmla="*/ 12500191 w 18982931"/>
              <a:gd name="connsiteY225" fmla="*/ 3412209 h 4449429"/>
              <a:gd name="connsiteX226" fmla="*/ 12557025 w 18982931"/>
              <a:gd name="connsiteY226" fmla="*/ 3412209 h 4449429"/>
              <a:gd name="connsiteX227" fmla="*/ 12557025 w 18982931"/>
              <a:gd name="connsiteY227" fmla="*/ 3355375 h 4449429"/>
              <a:gd name="connsiteX228" fmla="*/ 12388137 w 18982931"/>
              <a:gd name="connsiteY228" fmla="*/ 3355375 h 4449429"/>
              <a:gd name="connsiteX229" fmla="*/ 12388137 w 18982931"/>
              <a:gd name="connsiteY229" fmla="*/ 3412209 h 4449429"/>
              <a:gd name="connsiteX230" fmla="*/ 12444971 w 18982931"/>
              <a:gd name="connsiteY230" fmla="*/ 3412209 h 4449429"/>
              <a:gd name="connsiteX231" fmla="*/ 12444971 w 18982931"/>
              <a:gd name="connsiteY231" fmla="*/ 3355375 h 4449429"/>
              <a:gd name="connsiteX232" fmla="*/ 17351339 w 18982931"/>
              <a:gd name="connsiteY232" fmla="*/ 3309670 h 4449429"/>
              <a:gd name="connsiteX233" fmla="*/ 17351339 w 18982931"/>
              <a:gd name="connsiteY233" fmla="*/ 3355371 h 4449429"/>
              <a:gd name="connsiteX234" fmla="*/ 17560187 w 18982931"/>
              <a:gd name="connsiteY234" fmla="*/ 3355371 h 4449429"/>
              <a:gd name="connsiteX235" fmla="*/ 17560187 w 18982931"/>
              <a:gd name="connsiteY235" fmla="*/ 3309670 h 4449429"/>
              <a:gd name="connsiteX236" fmla="*/ 1596781 w 18982931"/>
              <a:gd name="connsiteY236" fmla="*/ 3265446 h 4449429"/>
              <a:gd name="connsiteX237" fmla="*/ 1596781 w 18982931"/>
              <a:gd name="connsiteY237" fmla="*/ 3311147 h 4449429"/>
              <a:gd name="connsiteX238" fmla="*/ 1805629 w 18982931"/>
              <a:gd name="connsiteY238" fmla="*/ 3311147 h 4449429"/>
              <a:gd name="connsiteX239" fmla="*/ 1805629 w 18982931"/>
              <a:gd name="connsiteY239" fmla="*/ 3265446 h 4449429"/>
              <a:gd name="connsiteX240" fmla="*/ 17351339 w 18982931"/>
              <a:gd name="connsiteY240" fmla="*/ 3218041 h 4449429"/>
              <a:gd name="connsiteX241" fmla="*/ 17351339 w 18982931"/>
              <a:gd name="connsiteY241" fmla="*/ 3263742 h 4449429"/>
              <a:gd name="connsiteX242" fmla="*/ 17560187 w 18982931"/>
              <a:gd name="connsiteY242" fmla="*/ 3263742 h 4449429"/>
              <a:gd name="connsiteX243" fmla="*/ 17560187 w 18982931"/>
              <a:gd name="connsiteY243" fmla="*/ 3218041 h 4449429"/>
              <a:gd name="connsiteX244" fmla="*/ 12612246 w 18982931"/>
              <a:gd name="connsiteY244" fmla="*/ 3210087 h 4449429"/>
              <a:gd name="connsiteX245" fmla="*/ 12612246 w 18982931"/>
              <a:gd name="connsiteY245" fmla="*/ 3266921 h 4449429"/>
              <a:gd name="connsiteX246" fmla="*/ 12669079 w 18982931"/>
              <a:gd name="connsiteY246" fmla="*/ 3266921 h 4449429"/>
              <a:gd name="connsiteX247" fmla="*/ 12669079 w 18982931"/>
              <a:gd name="connsiteY247" fmla="*/ 3210087 h 4449429"/>
              <a:gd name="connsiteX248" fmla="*/ 12500191 w 18982931"/>
              <a:gd name="connsiteY248" fmla="*/ 3210087 h 4449429"/>
              <a:gd name="connsiteX249" fmla="*/ 12500191 w 18982931"/>
              <a:gd name="connsiteY249" fmla="*/ 3266921 h 4449429"/>
              <a:gd name="connsiteX250" fmla="*/ 12557025 w 18982931"/>
              <a:gd name="connsiteY250" fmla="*/ 3266921 h 4449429"/>
              <a:gd name="connsiteX251" fmla="*/ 12557025 w 18982931"/>
              <a:gd name="connsiteY251" fmla="*/ 3210087 h 4449429"/>
              <a:gd name="connsiteX252" fmla="*/ 12388137 w 18982931"/>
              <a:gd name="connsiteY252" fmla="*/ 3210087 h 4449429"/>
              <a:gd name="connsiteX253" fmla="*/ 12388137 w 18982931"/>
              <a:gd name="connsiteY253" fmla="*/ 3266921 h 4449429"/>
              <a:gd name="connsiteX254" fmla="*/ 12444971 w 18982931"/>
              <a:gd name="connsiteY254" fmla="*/ 3266921 h 4449429"/>
              <a:gd name="connsiteX255" fmla="*/ 12444971 w 18982931"/>
              <a:gd name="connsiteY255" fmla="*/ 3210087 h 4449429"/>
              <a:gd name="connsiteX256" fmla="*/ 1596781 w 18982931"/>
              <a:gd name="connsiteY256" fmla="*/ 3173817 h 4449429"/>
              <a:gd name="connsiteX257" fmla="*/ 1596781 w 18982931"/>
              <a:gd name="connsiteY257" fmla="*/ 3219518 h 4449429"/>
              <a:gd name="connsiteX258" fmla="*/ 1805629 w 18982931"/>
              <a:gd name="connsiteY258" fmla="*/ 3219518 h 4449429"/>
              <a:gd name="connsiteX259" fmla="*/ 1805629 w 18982931"/>
              <a:gd name="connsiteY259" fmla="*/ 3173817 h 4449429"/>
              <a:gd name="connsiteX260" fmla="*/ 17351339 w 18982931"/>
              <a:gd name="connsiteY260" fmla="*/ 3126412 h 4449429"/>
              <a:gd name="connsiteX261" fmla="*/ 17351339 w 18982931"/>
              <a:gd name="connsiteY261" fmla="*/ 3172113 h 4449429"/>
              <a:gd name="connsiteX262" fmla="*/ 17560187 w 18982931"/>
              <a:gd name="connsiteY262" fmla="*/ 3172113 h 4449429"/>
              <a:gd name="connsiteX263" fmla="*/ 17560187 w 18982931"/>
              <a:gd name="connsiteY263" fmla="*/ 3126412 h 4449429"/>
              <a:gd name="connsiteX264" fmla="*/ 1596781 w 18982931"/>
              <a:gd name="connsiteY264" fmla="*/ 3080712 h 4449429"/>
              <a:gd name="connsiteX265" fmla="*/ 1596781 w 18982931"/>
              <a:gd name="connsiteY265" fmla="*/ 3126412 h 4449429"/>
              <a:gd name="connsiteX266" fmla="*/ 1805629 w 18982931"/>
              <a:gd name="connsiteY266" fmla="*/ 3126412 h 4449429"/>
              <a:gd name="connsiteX267" fmla="*/ 1805629 w 18982931"/>
              <a:gd name="connsiteY267" fmla="*/ 3080712 h 4449429"/>
              <a:gd name="connsiteX268" fmla="*/ 12612246 w 18982931"/>
              <a:gd name="connsiteY268" fmla="*/ 3064799 h 4449429"/>
              <a:gd name="connsiteX269" fmla="*/ 12612246 w 18982931"/>
              <a:gd name="connsiteY269" fmla="*/ 3121633 h 4449429"/>
              <a:gd name="connsiteX270" fmla="*/ 12669079 w 18982931"/>
              <a:gd name="connsiteY270" fmla="*/ 3121633 h 4449429"/>
              <a:gd name="connsiteX271" fmla="*/ 12669079 w 18982931"/>
              <a:gd name="connsiteY271" fmla="*/ 3064799 h 4449429"/>
              <a:gd name="connsiteX272" fmla="*/ 12500191 w 18982931"/>
              <a:gd name="connsiteY272" fmla="*/ 3064799 h 4449429"/>
              <a:gd name="connsiteX273" fmla="*/ 12500191 w 18982931"/>
              <a:gd name="connsiteY273" fmla="*/ 3121633 h 4449429"/>
              <a:gd name="connsiteX274" fmla="*/ 12557025 w 18982931"/>
              <a:gd name="connsiteY274" fmla="*/ 3121633 h 4449429"/>
              <a:gd name="connsiteX275" fmla="*/ 12557025 w 18982931"/>
              <a:gd name="connsiteY275" fmla="*/ 3064799 h 4449429"/>
              <a:gd name="connsiteX276" fmla="*/ 12388137 w 18982931"/>
              <a:gd name="connsiteY276" fmla="*/ 3064799 h 4449429"/>
              <a:gd name="connsiteX277" fmla="*/ 12388137 w 18982931"/>
              <a:gd name="connsiteY277" fmla="*/ 3121633 h 4449429"/>
              <a:gd name="connsiteX278" fmla="*/ 12444971 w 18982931"/>
              <a:gd name="connsiteY278" fmla="*/ 3121633 h 4449429"/>
              <a:gd name="connsiteX279" fmla="*/ 12444971 w 18982931"/>
              <a:gd name="connsiteY279" fmla="*/ 3064799 h 4449429"/>
              <a:gd name="connsiteX280" fmla="*/ 17351339 w 18982931"/>
              <a:gd name="connsiteY280" fmla="*/ 3034782 h 4449429"/>
              <a:gd name="connsiteX281" fmla="*/ 17351339 w 18982931"/>
              <a:gd name="connsiteY281" fmla="*/ 3080482 h 4449429"/>
              <a:gd name="connsiteX282" fmla="*/ 17560187 w 18982931"/>
              <a:gd name="connsiteY282" fmla="*/ 3080482 h 4449429"/>
              <a:gd name="connsiteX283" fmla="*/ 17560187 w 18982931"/>
              <a:gd name="connsiteY283" fmla="*/ 3034782 h 4449429"/>
              <a:gd name="connsiteX284" fmla="*/ 1596781 w 18982931"/>
              <a:gd name="connsiteY284" fmla="*/ 2989080 h 4449429"/>
              <a:gd name="connsiteX285" fmla="*/ 1596781 w 18982931"/>
              <a:gd name="connsiteY285" fmla="*/ 3034780 h 4449429"/>
              <a:gd name="connsiteX286" fmla="*/ 1805629 w 18982931"/>
              <a:gd name="connsiteY286" fmla="*/ 3034780 h 4449429"/>
              <a:gd name="connsiteX287" fmla="*/ 1805629 w 18982931"/>
              <a:gd name="connsiteY287" fmla="*/ 2989080 h 4449429"/>
              <a:gd name="connsiteX288" fmla="*/ 17351339 w 18982931"/>
              <a:gd name="connsiteY288" fmla="*/ 2943153 h 4449429"/>
              <a:gd name="connsiteX289" fmla="*/ 17351339 w 18982931"/>
              <a:gd name="connsiteY289" fmla="*/ 2988853 h 4449429"/>
              <a:gd name="connsiteX290" fmla="*/ 17560187 w 18982931"/>
              <a:gd name="connsiteY290" fmla="*/ 2988853 h 4449429"/>
              <a:gd name="connsiteX291" fmla="*/ 17560187 w 18982931"/>
              <a:gd name="connsiteY291" fmla="*/ 2943153 h 4449429"/>
              <a:gd name="connsiteX292" fmla="*/ 12612246 w 18982931"/>
              <a:gd name="connsiteY292" fmla="*/ 2919511 h 4449429"/>
              <a:gd name="connsiteX293" fmla="*/ 12612246 w 18982931"/>
              <a:gd name="connsiteY293" fmla="*/ 2976345 h 4449429"/>
              <a:gd name="connsiteX294" fmla="*/ 12669079 w 18982931"/>
              <a:gd name="connsiteY294" fmla="*/ 2976345 h 4449429"/>
              <a:gd name="connsiteX295" fmla="*/ 12669079 w 18982931"/>
              <a:gd name="connsiteY295" fmla="*/ 2919511 h 4449429"/>
              <a:gd name="connsiteX296" fmla="*/ 12500191 w 18982931"/>
              <a:gd name="connsiteY296" fmla="*/ 2919511 h 4449429"/>
              <a:gd name="connsiteX297" fmla="*/ 12500191 w 18982931"/>
              <a:gd name="connsiteY297" fmla="*/ 2976345 h 4449429"/>
              <a:gd name="connsiteX298" fmla="*/ 12557025 w 18982931"/>
              <a:gd name="connsiteY298" fmla="*/ 2976345 h 4449429"/>
              <a:gd name="connsiteX299" fmla="*/ 12557025 w 18982931"/>
              <a:gd name="connsiteY299" fmla="*/ 2919511 h 4449429"/>
              <a:gd name="connsiteX300" fmla="*/ 12388137 w 18982931"/>
              <a:gd name="connsiteY300" fmla="*/ 2919511 h 4449429"/>
              <a:gd name="connsiteX301" fmla="*/ 12388137 w 18982931"/>
              <a:gd name="connsiteY301" fmla="*/ 2976345 h 4449429"/>
              <a:gd name="connsiteX302" fmla="*/ 12444971 w 18982931"/>
              <a:gd name="connsiteY302" fmla="*/ 2976345 h 4449429"/>
              <a:gd name="connsiteX303" fmla="*/ 12444971 w 18982931"/>
              <a:gd name="connsiteY303" fmla="*/ 2919511 h 4449429"/>
              <a:gd name="connsiteX304" fmla="*/ 1596781 w 18982931"/>
              <a:gd name="connsiteY304" fmla="*/ 2897450 h 4449429"/>
              <a:gd name="connsiteX305" fmla="*/ 1596781 w 18982931"/>
              <a:gd name="connsiteY305" fmla="*/ 2943150 h 4449429"/>
              <a:gd name="connsiteX306" fmla="*/ 1805629 w 18982931"/>
              <a:gd name="connsiteY306" fmla="*/ 2943150 h 4449429"/>
              <a:gd name="connsiteX307" fmla="*/ 1805629 w 18982931"/>
              <a:gd name="connsiteY307" fmla="*/ 2897450 h 4449429"/>
              <a:gd name="connsiteX308" fmla="*/ 17351339 w 18982931"/>
              <a:gd name="connsiteY308" fmla="*/ 2851522 h 4449429"/>
              <a:gd name="connsiteX309" fmla="*/ 17351339 w 18982931"/>
              <a:gd name="connsiteY309" fmla="*/ 2897223 h 4449429"/>
              <a:gd name="connsiteX310" fmla="*/ 17560187 w 18982931"/>
              <a:gd name="connsiteY310" fmla="*/ 2897223 h 4449429"/>
              <a:gd name="connsiteX311" fmla="*/ 17560187 w 18982931"/>
              <a:gd name="connsiteY311" fmla="*/ 2851522 h 4449429"/>
              <a:gd name="connsiteX312" fmla="*/ 1596781 w 18982931"/>
              <a:gd name="connsiteY312" fmla="*/ 2805821 h 4449429"/>
              <a:gd name="connsiteX313" fmla="*/ 1596781 w 18982931"/>
              <a:gd name="connsiteY313" fmla="*/ 2851521 h 4449429"/>
              <a:gd name="connsiteX314" fmla="*/ 1805629 w 18982931"/>
              <a:gd name="connsiteY314" fmla="*/ 2851521 h 4449429"/>
              <a:gd name="connsiteX315" fmla="*/ 1805629 w 18982931"/>
              <a:gd name="connsiteY315" fmla="*/ 2805821 h 4449429"/>
              <a:gd name="connsiteX316" fmla="*/ 1596781 w 18982931"/>
              <a:gd name="connsiteY316" fmla="*/ 2714192 h 4449429"/>
              <a:gd name="connsiteX317" fmla="*/ 1596781 w 18982931"/>
              <a:gd name="connsiteY317" fmla="*/ 2759892 h 4449429"/>
              <a:gd name="connsiteX318" fmla="*/ 1805629 w 18982931"/>
              <a:gd name="connsiteY318" fmla="*/ 2759892 h 4449429"/>
              <a:gd name="connsiteX319" fmla="*/ 1805629 w 18982931"/>
              <a:gd name="connsiteY319" fmla="*/ 2714192 h 4449429"/>
              <a:gd name="connsiteX320" fmla="*/ 4422120 w 18982931"/>
              <a:gd name="connsiteY320" fmla="*/ 2688604 h 4449429"/>
              <a:gd name="connsiteX321" fmla="*/ 4422120 w 18982931"/>
              <a:gd name="connsiteY321" fmla="*/ 2851522 h 4449429"/>
              <a:gd name="connsiteX322" fmla="*/ 4459897 w 18982931"/>
              <a:gd name="connsiteY322" fmla="*/ 2851522 h 4449429"/>
              <a:gd name="connsiteX323" fmla="*/ 4459897 w 18982931"/>
              <a:gd name="connsiteY323" fmla="*/ 2688604 h 4449429"/>
              <a:gd name="connsiteX324" fmla="*/ 4346370 w 18982931"/>
              <a:gd name="connsiteY324" fmla="*/ 2688604 h 4449429"/>
              <a:gd name="connsiteX325" fmla="*/ 4346370 w 18982931"/>
              <a:gd name="connsiteY325" fmla="*/ 2851522 h 4449429"/>
              <a:gd name="connsiteX326" fmla="*/ 4384149 w 18982931"/>
              <a:gd name="connsiteY326" fmla="*/ 2851522 h 4449429"/>
              <a:gd name="connsiteX327" fmla="*/ 4384149 w 18982931"/>
              <a:gd name="connsiteY327" fmla="*/ 2688604 h 4449429"/>
              <a:gd name="connsiteX328" fmla="*/ 4270624 w 18982931"/>
              <a:gd name="connsiteY328" fmla="*/ 2688604 h 4449429"/>
              <a:gd name="connsiteX329" fmla="*/ 4270624 w 18982931"/>
              <a:gd name="connsiteY329" fmla="*/ 2851522 h 4449429"/>
              <a:gd name="connsiteX330" fmla="*/ 4308407 w 18982931"/>
              <a:gd name="connsiteY330" fmla="*/ 2851522 h 4449429"/>
              <a:gd name="connsiteX331" fmla="*/ 4308407 w 18982931"/>
              <a:gd name="connsiteY331" fmla="*/ 2688604 h 4449429"/>
              <a:gd name="connsiteX332" fmla="*/ 4194881 w 18982931"/>
              <a:gd name="connsiteY332" fmla="*/ 2688604 h 4449429"/>
              <a:gd name="connsiteX333" fmla="*/ 4194881 w 18982931"/>
              <a:gd name="connsiteY333" fmla="*/ 2851522 h 4449429"/>
              <a:gd name="connsiteX334" fmla="*/ 4232658 w 18982931"/>
              <a:gd name="connsiteY334" fmla="*/ 2851522 h 4449429"/>
              <a:gd name="connsiteX335" fmla="*/ 4232658 w 18982931"/>
              <a:gd name="connsiteY335" fmla="*/ 2688604 h 4449429"/>
              <a:gd name="connsiteX336" fmla="*/ 4119132 w 18982931"/>
              <a:gd name="connsiteY336" fmla="*/ 2688604 h 4449429"/>
              <a:gd name="connsiteX337" fmla="*/ 4119132 w 18982931"/>
              <a:gd name="connsiteY337" fmla="*/ 2851522 h 4449429"/>
              <a:gd name="connsiteX338" fmla="*/ 4156909 w 18982931"/>
              <a:gd name="connsiteY338" fmla="*/ 2851522 h 4449429"/>
              <a:gd name="connsiteX339" fmla="*/ 4156909 w 18982931"/>
              <a:gd name="connsiteY339" fmla="*/ 2688604 h 4449429"/>
              <a:gd name="connsiteX340" fmla="*/ 4043383 w 18982931"/>
              <a:gd name="connsiteY340" fmla="*/ 2688604 h 4449429"/>
              <a:gd name="connsiteX341" fmla="*/ 4043383 w 18982931"/>
              <a:gd name="connsiteY341" fmla="*/ 2851522 h 4449429"/>
              <a:gd name="connsiteX342" fmla="*/ 4081160 w 18982931"/>
              <a:gd name="connsiteY342" fmla="*/ 2851522 h 4449429"/>
              <a:gd name="connsiteX343" fmla="*/ 4081160 w 18982931"/>
              <a:gd name="connsiteY343" fmla="*/ 2688604 h 4449429"/>
              <a:gd name="connsiteX344" fmla="*/ 3967636 w 18982931"/>
              <a:gd name="connsiteY344" fmla="*/ 2688604 h 4449429"/>
              <a:gd name="connsiteX345" fmla="*/ 3967636 w 18982931"/>
              <a:gd name="connsiteY345" fmla="*/ 2851522 h 4449429"/>
              <a:gd name="connsiteX346" fmla="*/ 4005415 w 18982931"/>
              <a:gd name="connsiteY346" fmla="*/ 2851522 h 4449429"/>
              <a:gd name="connsiteX347" fmla="*/ 4005415 w 18982931"/>
              <a:gd name="connsiteY347" fmla="*/ 2688604 h 4449429"/>
              <a:gd name="connsiteX348" fmla="*/ 3891895 w 18982931"/>
              <a:gd name="connsiteY348" fmla="*/ 2688604 h 4449429"/>
              <a:gd name="connsiteX349" fmla="*/ 3891895 w 18982931"/>
              <a:gd name="connsiteY349" fmla="*/ 2851522 h 4449429"/>
              <a:gd name="connsiteX350" fmla="*/ 3929672 w 18982931"/>
              <a:gd name="connsiteY350" fmla="*/ 2851522 h 4449429"/>
              <a:gd name="connsiteX351" fmla="*/ 3929672 w 18982931"/>
              <a:gd name="connsiteY351" fmla="*/ 2688604 h 4449429"/>
              <a:gd name="connsiteX352" fmla="*/ 15043403 w 18982931"/>
              <a:gd name="connsiteY352" fmla="*/ 2685661 h 4449429"/>
              <a:gd name="connsiteX353" fmla="*/ 15043403 w 18982931"/>
              <a:gd name="connsiteY353" fmla="*/ 2894508 h 4449429"/>
              <a:gd name="connsiteX354" fmla="*/ 15089105 w 18982931"/>
              <a:gd name="connsiteY354" fmla="*/ 2894508 h 4449429"/>
              <a:gd name="connsiteX355" fmla="*/ 15089105 w 18982931"/>
              <a:gd name="connsiteY355" fmla="*/ 2685661 h 4449429"/>
              <a:gd name="connsiteX356" fmla="*/ 14951773 w 18982931"/>
              <a:gd name="connsiteY356" fmla="*/ 2685661 h 4449429"/>
              <a:gd name="connsiteX357" fmla="*/ 14951773 w 18982931"/>
              <a:gd name="connsiteY357" fmla="*/ 2894508 h 4449429"/>
              <a:gd name="connsiteX358" fmla="*/ 14997475 w 18982931"/>
              <a:gd name="connsiteY358" fmla="*/ 2894508 h 4449429"/>
              <a:gd name="connsiteX359" fmla="*/ 14997475 w 18982931"/>
              <a:gd name="connsiteY359" fmla="*/ 2685661 h 4449429"/>
              <a:gd name="connsiteX360" fmla="*/ 14860145 w 18982931"/>
              <a:gd name="connsiteY360" fmla="*/ 2685661 h 4449429"/>
              <a:gd name="connsiteX361" fmla="*/ 14860145 w 18982931"/>
              <a:gd name="connsiteY361" fmla="*/ 2894508 h 4449429"/>
              <a:gd name="connsiteX362" fmla="*/ 14905844 w 18982931"/>
              <a:gd name="connsiteY362" fmla="*/ 2894508 h 4449429"/>
              <a:gd name="connsiteX363" fmla="*/ 14905844 w 18982931"/>
              <a:gd name="connsiteY363" fmla="*/ 2685661 h 4449429"/>
              <a:gd name="connsiteX364" fmla="*/ 14768515 w 18982931"/>
              <a:gd name="connsiteY364" fmla="*/ 2685661 h 4449429"/>
              <a:gd name="connsiteX365" fmla="*/ 14768515 w 18982931"/>
              <a:gd name="connsiteY365" fmla="*/ 2894508 h 4449429"/>
              <a:gd name="connsiteX366" fmla="*/ 14814217 w 18982931"/>
              <a:gd name="connsiteY366" fmla="*/ 2894508 h 4449429"/>
              <a:gd name="connsiteX367" fmla="*/ 14814217 w 18982931"/>
              <a:gd name="connsiteY367" fmla="*/ 2685661 h 4449429"/>
              <a:gd name="connsiteX368" fmla="*/ 14676884 w 18982931"/>
              <a:gd name="connsiteY368" fmla="*/ 2685661 h 4449429"/>
              <a:gd name="connsiteX369" fmla="*/ 14676884 w 18982931"/>
              <a:gd name="connsiteY369" fmla="*/ 2894508 h 4449429"/>
              <a:gd name="connsiteX370" fmla="*/ 14722586 w 18982931"/>
              <a:gd name="connsiteY370" fmla="*/ 2894508 h 4449429"/>
              <a:gd name="connsiteX371" fmla="*/ 14722586 w 18982931"/>
              <a:gd name="connsiteY371" fmla="*/ 2685661 h 4449429"/>
              <a:gd name="connsiteX372" fmla="*/ 14585255 w 18982931"/>
              <a:gd name="connsiteY372" fmla="*/ 2685661 h 4449429"/>
              <a:gd name="connsiteX373" fmla="*/ 14585255 w 18982931"/>
              <a:gd name="connsiteY373" fmla="*/ 2894508 h 4449429"/>
              <a:gd name="connsiteX374" fmla="*/ 14630955 w 18982931"/>
              <a:gd name="connsiteY374" fmla="*/ 2894508 h 4449429"/>
              <a:gd name="connsiteX375" fmla="*/ 14630955 w 18982931"/>
              <a:gd name="connsiteY375" fmla="*/ 2685661 h 4449429"/>
              <a:gd name="connsiteX376" fmla="*/ 14493625 w 18982931"/>
              <a:gd name="connsiteY376" fmla="*/ 2685661 h 4449429"/>
              <a:gd name="connsiteX377" fmla="*/ 14493625 w 18982931"/>
              <a:gd name="connsiteY377" fmla="*/ 2894508 h 4449429"/>
              <a:gd name="connsiteX378" fmla="*/ 14539325 w 18982931"/>
              <a:gd name="connsiteY378" fmla="*/ 2894508 h 4449429"/>
              <a:gd name="connsiteX379" fmla="*/ 14539325 w 18982931"/>
              <a:gd name="connsiteY379" fmla="*/ 2685661 h 4449429"/>
              <a:gd name="connsiteX380" fmla="*/ 2875284 w 18982931"/>
              <a:gd name="connsiteY380" fmla="*/ 2661196 h 4449429"/>
              <a:gd name="connsiteX381" fmla="*/ 2875284 w 18982931"/>
              <a:gd name="connsiteY381" fmla="*/ 3265443 h 4449429"/>
              <a:gd name="connsiteX382" fmla="*/ 2913063 w 18982931"/>
              <a:gd name="connsiteY382" fmla="*/ 3265443 h 4449429"/>
              <a:gd name="connsiteX383" fmla="*/ 2913063 w 18982931"/>
              <a:gd name="connsiteY383" fmla="*/ 2661196 h 4449429"/>
              <a:gd name="connsiteX384" fmla="*/ 2769698 w 18982931"/>
              <a:gd name="connsiteY384" fmla="*/ 2661196 h 4449429"/>
              <a:gd name="connsiteX385" fmla="*/ 2769698 w 18982931"/>
              <a:gd name="connsiteY385" fmla="*/ 3265443 h 4449429"/>
              <a:gd name="connsiteX386" fmla="*/ 2807479 w 18982931"/>
              <a:gd name="connsiteY386" fmla="*/ 3265443 h 4449429"/>
              <a:gd name="connsiteX387" fmla="*/ 2807479 w 18982931"/>
              <a:gd name="connsiteY387" fmla="*/ 2661196 h 4449429"/>
              <a:gd name="connsiteX388" fmla="*/ 2664114 w 18982931"/>
              <a:gd name="connsiteY388" fmla="*/ 2661196 h 4449429"/>
              <a:gd name="connsiteX389" fmla="*/ 2664114 w 18982931"/>
              <a:gd name="connsiteY389" fmla="*/ 3265443 h 4449429"/>
              <a:gd name="connsiteX390" fmla="*/ 2701891 w 18982931"/>
              <a:gd name="connsiteY390" fmla="*/ 3265443 h 4449429"/>
              <a:gd name="connsiteX391" fmla="*/ 2701891 w 18982931"/>
              <a:gd name="connsiteY391" fmla="*/ 2661196 h 4449429"/>
              <a:gd name="connsiteX392" fmla="*/ 2558534 w 18982931"/>
              <a:gd name="connsiteY392" fmla="*/ 2661196 h 4449429"/>
              <a:gd name="connsiteX393" fmla="*/ 2558534 w 18982931"/>
              <a:gd name="connsiteY393" fmla="*/ 3265443 h 4449429"/>
              <a:gd name="connsiteX394" fmla="*/ 2596306 w 18982931"/>
              <a:gd name="connsiteY394" fmla="*/ 3265443 h 4449429"/>
              <a:gd name="connsiteX395" fmla="*/ 2596306 w 18982931"/>
              <a:gd name="connsiteY395" fmla="*/ 2661196 h 4449429"/>
              <a:gd name="connsiteX396" fmla="*/ 2980870 w 18982931"/>
              <a:gd name="connsiteY396" fmla="*/ 2661194 h 4449429"/>
              <a:gd name="connsiteX397" fmla="*/ 2980870 w 18982931"/>
              <a:gd name="connsiteY397" fmla="*/ 3265442 h 4449429"/>
              <a:gd name="connsiteX398" fmla="*/ 3018648 w 18982931"/>
              <a:gd name="connsiteY398" fmla="*/ 3265442 h 4449429"/>
              <a:gd name="connsiteX399" fmla="*/ 3018648 w 18982931"/>
              <a:gd name="connsiteY399" fmla="*/ 2661194 h 4449429"/>
              <a:gd name="connsiteX400" fmla="*/ 16374516 w 18982931"/>
              <a:gd name="connsiteY400" fmla="*/ 2632791 h 4449429"/>
              <a:gd name="connsiteX401" fmla="*/ 16374516 w 18982931"/>
              <a:gd name="connsiteY401" fmla="*/ 3237039 h 4449429"/>
              <a:gd name="connsiteX402" fmla="*/ 16412296 w 18982931"/>
              <a:gd name="connsiteY402" fmla="*/ 3237039 h 4449429"/>
              <a:gd name="connsiteX403" fmla="*/ 16412296 w 18982931"/>
              <a:gd name="connsiteY403" fmla="*/ 2632791 h 4449429"/>
              <a:gd name="connsiteX404" fmla="*/ 16268931 w 18982931"/>
              <a:gd name="connsiteY404" fmla="*/ 2632791 h 4449429"/>
              <a:gd name="connsiteX405" fmla="*/ 16268931 w 18982931"/>
              <a:gd name="connsiteY405" fmla="*/ 3237039 h 4449429"/>
              <a:gd name="connsiteX406" fmla="*/ 16306709 w 18982931"/>
              <a:gd name="connsiteY406" fmla="*/ 3237039 h 4449429"/>
              <a:gd name="connsiteX407" fmla="*/ 16306709 w 18982931"/>
              <a:gd name="connsiteY407" fmla="*/ 2632791 h 4449429"/>
              <a:gd name="connsiteX408" fmla="*/ 16163344 w 18982931"/>
              <a:gd name="connsiteY408" fmla="*/ 2632791 h 4449429"/>
              <a:gd name="connsiteX409" fmla="*/ 16163344 w 18982931"/>
              <a:gd name="connsiteY409" fmla="*/ 3237039 h 4449429"/>
              <a:gd name="connsiteX410" fmla="*/ 16201125 w 18982931"/>
              <a:gd name="connsiteY410" fmla="*/ 3237039 h 4449429"/>
              <a:gd name="connsiteX411" fmla="*/ 16201125 w 18982931"/>
              <a:gd name="connsiteY411" fmla="*/ 2632791 h 4449429"/>
              <a:gd name="connsiteX412" fmla="*/ 16057760 w 18982931"/>
              <a:gd name="connsiteY412" fmla="*/ 2632791 h 4449429"/>
              <a:gd name="connsiteX413" fmla="*/ 16057760 w 18982931"/>
              <a:gd name="connsiteY413" fmla="*/ 3237039 h 4449429"/>
              <a:gd name="connsiteX414" fmla="*/ 16095537 w 18982931"/>
              <a:gd name="connsiteY414" fmla="*/ 3237039 h 4449429"/>
              <a:gd name="connsiteX415" fmla="*/ 16095537 w 18982931"/>
              <a:gd name="connsiteY415" fmla="*/ 2632791 h 4449429"/>
              <a:gd name="connsiteX416" fmla="*/ 16480103 w 18982931"/>
              <a:gd name="connsiteY416" fmla="*/ 2632790 h 4449429"/>
              <a:gd name="connsiteX417" fmla="*/ 16480103 w 18982931"/>
              <a:gd name="connsiteY417" fmla="*/ 3237037 h 4449429"/>
              <a:gd name="connsiteX418" fmla="*/ 16517880 w 18982931"/>
              <a:gd name="connsiteY418" fmla="*/ 3237037 h 4449429"/>
              <a:gd name="connsiteX419" fmla="*/ 16517880 w 18982931"/>
              <a:gd name="connsiteY419" fmla="*/ 2632790 h 4449429"/>
              <a:gd name="connsiteX420" fmla="*/ 1596781 w 18982931"/>
              <a:gd name="connsiteY420" fmla="*/ 2622561 h 4449429"/>
              <a:gd name="connsiteX421" fmla="*/ 1596781 w 18982931"/>
              <a:gd name="connsiteY421" fmla="*/ 2668261 h 4449429"/>
              <a:gd name="connsiteX422" fmla="*/ 1805629 w 18982931"/>
              <a:gd name="connsiteY422" fmla="*/ 2668261 h 4449429"/>
              <a:gd name="connsiteX423" fmla="*/ 1805629 w 18982931"/>
              <a:gd name="connsiteY423" fmla="*/ 2622561 h 4449429"/>
              <a:gd name="connsiteX424" fmla="*/ 1596781 w 18982931"/>
              <a:gd name="connsiteY424" fmla="*/ 2530932 h 4449429"/>
              <a:gd name="connsiteX425" fmla="*/ 1596781 w 18982931"/>
              <a:gd name="connsiteY425" fmla="*/ 2576632 h 4449429"/>
              <a:gd name="connsiteX426" fmla="*/ 1805629 w 18982931"/>
              <a:gd name="connsiteY426" fmla="*/ 2576632 h 4449429"/>
              <a:gd name="connsiteX427" fmla="*/ 1805629 w 18982931"/>
              <a:gd name="connsiteY427" fmla="*/ 2530932 h 4449429"/>
              <a:gd name="connsiteX428" fmla="*/ 1596781 w 18982931"/>
              <a:gd name="connsiteY428" fmla="*/ 2439301 h 4449429"/>
              <a:gd name="connsiteX429" fmla="*/ 1596781 w 18982931"/>
              <a:gd name="connsiteY429" fmla="*/ 2485002 h 4449429"/>
              <a:gd name="connsiteX430" fmla="*/ 1805629 w 18982931"/>
              <a:gd name="connsiteY430" fmla="*/ 2485002 h 4449429"/>
              <a:gd name="connsiteX431" fmla="*/ 1805629 w 18982931"/>
              <a:gd name="connsiteY431" fmla="*/ 2439301 h 4449429"/>
              <a:gd name="connsiteX432" fmla="*/ 17217171 w 18982931"/>
              <a:gd name="connsiteY432" fmla="*/ 2397981 h 4449429"/>
              <a:gd name="connsiteX433" fmla="*/ 17217171 w 18982931"/>
              <a:gd name="connsiteY433" fmla="*/ 2434557 h 4449429"/>
              <a:gd name="connsiteX434" fmla="*/ 17582931 w 18982931"/>
              <a:gd name="connsiteY434" fmla="*/ 2434557 h 4449429"/>
              <a:gd name="connsiteX435" fmla="*/ 17582931 w 18982931"/>
              <a:gd name="connsiteY435" fmla="*/ 2397981 h 4449429"/>
              <a:gd name="connsiteX436" fmla="*/ 9762349 w 18982931"/>
              <a:gd name="connsiteY436" fmla="*/ 2057780 h 4449429"/>
              <a:gd name="connsiteX437" fmla="*/ 9762349 w 18982931"/>
              <a:gd name="connsiteY437" fmla="*/ 2266627 h 4449429"/>
              <a:gd name="connsiteX438" fmla="*/ 9808049 w 18982931"/>
              <a:gd name="connsiteY438" fmla="*/ 2266627 h 4449429"/>
              <a:gd name="connsiteX439" fmla="*/ 9808049 w 18982931"/>
              <a:gd name="connsiteY439" fmla="*/ 2057780 h 4449429"/>
              <a:gd name="connsiteX440" fmla="*/ 9670720 w 18982931"/>
              <a:gd name="connsiteY440" fmla="*/ 2057780 h 4449429"/>
              <a:gd name="connsiteX441" fmla="*/ 9670720 w 18982931"/>
              <a:gd name="connsiteY441" fmla="*/ 2266627 h 4449429"/>
              <a:gd name="connsiteX442" fmla="*/ 9716420 w 18982931"/>
              <a:gd name="connsiteY442" fmla="*/ 2266627 h 4449429"/>
              <a:gd name="connsiteX443" fmla="*/ 9716420 w 18982931"/>
              <a:gd name="connsiteY443" fmla="*/ 2057780 h 4449429"/>
              <a:gd name="connsiteX444" fmla="*/ 9579089 w 18982931"/>
              <a:gd name="connsiteY444" fmla="*/ 2057780 h 4449429"/>
              <a:gd name="connsiteX445" fmla="*/ 9579089 w 18982931"/>
              <a:gd name="connsiteY445" fmla="*/ 2266627 h 4449429"/>
              <a:gd name="connsiteX446" fmla="*/ 9624790 w 18982931"/>
              <a:gd name="connsiteY446" fmla="*/ 2266627 h 4449429"/>
              <a:gd name="connsiteX447" fmla="*/ 9624790 w 18982931"/>
              <a:gd name="connsiteY447" fmla="*/ 2057780 h 4449429"/>
              <a:gd name="connsiteX448" fmla="*/ 9487461 w 18982931"/>
              <a:gd name="connsiteY448" fmla="*/ 2057780 h 4449429"/>
              <a:gd name="connsiteX449" fmla="*/ 9487461 w 18982931"/>
              <a:gd name="connsiteY449" fmla="*/ 2266627 h 4449429"/>
              <a:gd name="connsiteX450" fmla="*/ 9533161 w 18982931"/>
              <a:gd name="connsiteY450" fmla="*/ 2266627 h 4449429"/>
              <a:gd name="connsiteX451" fmla="*/ 9533161 w 18982931"/>
              <a:gd name="connsiteY451" fmla="*/ 2057780 h 4449429"/>
              <a:gd name="connsiteX452" fmla="*/ 9395836 w 18982931"/>
              <a:gd name="connsiteY452" fmla="*/ 2057780 h 4449429"/>
              <a:gd name="connsiteX453" fmla="*/ 9395836 w 18982931"/>
              <a:gd name="connsiteY453" fmla="*/ 2266627 h 4449429"/>
              <a:gd name="connsiteX454" fmla="*/ 9441534 w 18982931"/>
              <a:gd name="connsiteY454" fmla="*/ 2266627 h 4449429"/>
              <a:gd name="connsiteX455" fmla="*/ 9441534 w 18982931"/>
              <a:gd name="connsiteY455" fmla="*/ 2057780 h 4449429"/>
              <a:gd name="connsiteX456" fmla="*/ 9304202 w 18982931"/>
              <a:gd name="connsiteY456" fmla="*/ 2057780 h 4449429"/>
              <a:gd name="connsiteX457" fmla="*/ 9304202 w 18982931"/>
              <a:gd name="connsiteY457" fmla="*/ 2266627 h 4449429"/>
              <a:gd name="connsiteX458" fmla="*/ 9349902 w 18982931"/>
              <a:gd name="connsiteY458" fmla="*/ 2266627 h 4449429"/>
              <a:gd name="connsiteX459" fmla="*/ 9349902 w 18982931"/>
              <a:gd name="connsiteY459" fmla="*/ 2057780 h 4449429"/>
              <a:gd name="connsiteX460" fmla="*/ 9212570 w 18982931"/>
              <a:gd name="connsiteY460" fmla="*/ 2057780 h 4449429"/>
              <a:gd name="connsiteX461" fmla="*/ 9212570 w 18982931"/>
              <a:gd name="connsiteY461" fmla="*/ 2266627 h 4449429"/>
              <a:gd name="connsiteX462" fmla="*/ 9258270 w 18982931"/>
              <a:gd name="connsiteY462" fmla="*/ 2266627 h 4449429"/>
              <a:gd name="connsiteX463" fmla="*/ 9258270 w 18982931"/>
              <a:gd name="connsiteY463" fmla="*/ 2057780 h 4449429"/>
              <a:gd name="connsiteX464" fmla="*/ 14092702 w 18982931"/>
              <a:gd name="connsiteY464" fmla="*/ 1859157 h 4449429"/>
              <a:gd name="connsiteX465" fmla="*/ 14092702 w 18982931"/>
              <a:gd name="connsiteY465" fmla="*/ 1895733 h 4449429"/>
              <a:gd name="connsiteX466" fmla="*/ 14458462 w 18982931"/>
              <a:gd name="connsiteY466" fmla="*/ 1895733 h 4449429"/>
              <a:gd name="connsiteX467" fmla="*/ 14458462 w 18982931"/>
              <a:gd name="connsiteY467" fmla="*/ 1859157 h 4449429"/>
              <a:gd name="connsiteX468" fmla="*/ 17871603 w 18982931"/>
              <a:gd name="connsiteY468" fmla="*/ 1806939 h 4449429"/>
              <a:gd name="connsiteX469" fmla="*/ 17871603 w 18982931"/>
              <a:gd name="connsiteY469" fmla="*/ 1809649 h 4449429"/>
              <a:gd name="connsiteX470" fmla="*/ 17871627 w 18982931"/>
              <a:gd name="connsiteY470" fmla="*/ 1809649 h 4449429"/>
              <a:gd name="connsiteX471" fmla="*/ 18172695 w 18982931"/>
              <a:gd name="connsiteY471" fmla="*/ 1733739 h 4449429"/>
              <a:gd name="connsiteX472" fmla="*/ 18172695 w 18982931"/>
              <a:gd name="connsiteY472" fmla="*/ 1870899 h 4449429"/>
              <a:gd name="connsiteX473" fmla="*/ 18209271 w 18982931"/>
              <a:gd name="connsiteY473" fmla="*/ 1870899 h 4449429"/>
              <a:gd name="connsiteX474" fmla="*/ 18209271 w 18982931"/>
              <a:gd name="connsiteY474" fmla="*/ 1733739 h 4449429"/>
              <a:gd name="connsiteX475" fmla="*/ 18104295 w 18982931"/>
              <a:gd name="connsiteY475" fmla="*/ 1733739 h 4449429"/>
              <a:gd name="connsiteX476" fmla="*/ 18104295 w 18982931"/>
              <a:gd name="connsiteY476" fmla="*/ 1870899 h 4449429"/>
              <a:gd name="connsiteX477" fmla="*/ 18140871 w 18982931"/>
              <a:gd name="connsiteY477" fmla="*/ 1870899 h 4449429"/>
              <a:gd name="connsiteX478" fmla="*/ 18140871 w 18982931"/>
              <a:gd name="connsiteY478" fmla="*/ 1733739 h 4449429"/>
              <a:gd name="connsiteX479" fmla="*/ 18035895 w 18982931"/>
              <a:gd name="connsiteY479" fmla="*/ 1733739 h 4449429"/>
              <a:gd name="connsiteX480" fmla="*/ 18035895 w 18982931"/>
              <a:gd name="connsiteY480" fmla="*/ 1870899 h 4449429"/>
              <a:gd name="connsiteX481" fmla="*/ 18072471 w 18982931"/>
              <a:gd name="connsiteY481" fmla="*/ 1870899 h 4449429"/>
              <a:gd name="connsiteX482" fmla="*/ 18072471 w 18982931"/>
              <a:gd name="connsiteY482" fmla="*/ 1733739 h 4449429"/>
              <a:gd name="connsiteX483" fmla="*/ 17967493 w 18982931"/>
              <a:gd name="connsiteY483" fmla="*/ 1733739 h 4449429"/>
              <a:gd name="connsiteX484" fmla="*/ 17967493 w 18982931"/>
              <a:gd name="connsiteY484" fmla="*/ 1870899 h 4449429"/>
              <a:gd name="connsiteX485" fmla="*/ 18004069 w 18982931"/>
              <a:gd name="connsiteY485" fmla="*/ 1870899 h 4449429"/>
              <a:gd name="connsiteX486" fmla="*/ 18004069 w 18982931"/>
              <a:gd name="connsiteY486" fmla="*/ 1733739 h 4449429"/>
              <a:gd name="connsiteX487" fmla="*/ 14251161 w 18982931"/>
              <a:gd name="connsiteY487" fmla="*/ 868400 h 4449429"/>
              <a:gd name="connsiteX488" fmla="*/ 14251161 w 18982931"/>
              <a:gd name="connsiteY488" fmla="*/ 1005560 h 4449429"/>
              <a:gd name="connsiteX489" fmla="*/ 14287737 w 18982931"/>
              <a:gd name="connsiteY489" fmla="*/ 1005560 h 4449429"/>
              <a:gd name="connsiteX490" fmla="*/ 14287737 w 18982931"/>
              <a:gd name="connsiteY490" fmla="*/ 868400 h 4449429"/>
              <a:gd name="connsiteX491" fmla="*/ 14182760 w 18982931"/>
              <a:gd name="connsiteY491" fmla="*/ 868400 h 4449429"/>
              <a:gd name="connsiteX492" fmla="*/ 14182760 w 18982931"/>
              <a:gd name="connsiteY492" fmla="*/ 1005560 h 4449429"/>
              <a:gd name="connsiteX493" fmla="*/ 14219336 w 18982931"/>
              <a:gd name="connsiteY493" fmla="*/ 1005560 h 4449429"/>
              <a:gd name="connsiteX494" fmla="*/ 14219336 w 18982931"/>
              <a:gd name="connsiteY494" fmla="*/ 868400 h 4449429"/>
              <a:gd name="connsiteX495" fmla="*/ 14114359 w 18982931"/>
              <a:gd name="connsiteY495" fmla="*/ 868400 h 4449429"/>
              <a:gd name="connsiteX496" fmla="*/ 14114359 w 18982931"/>
              <a:gd name="connsiteY496" fmla="*/ 1005560 h 4449429"/>
              <a:gd name="connsiteX497" fmla="*/ 14150935 w 18982931"/>
              <a:gd name="connsiteY497" fmla="*/ 1005560 h 4449429"/>
              <a:gd name="connsiteX498" fmla="*/ 14150935 w 18982931"/>
              <a:gd name="connsiteY498" fmla="*/ 868400 h 4449429"/>
              <a:gd name="connsiteX499" fmla="*/ 4788216 w 18982931"/>
              <a:gd name="connsiteY499" fmla="*/ 807315 h 4449429"/>
              <a:gd name="connsiteX500" fmla="*/ 4788216 w 18982931"/>
              <a:gd name="connsiteY500" fmla="*/ 944475 h 4449429"/>
              <a:gd name="connsiteX501" fmla="*/ 4824792 w 18982931"/>
              <a:gd name="connsiteY501" fmla="*/ 944475 h 4449429"/>
              <a:gd name="connsiteX502" fmla="*/ 4824792 w 18982931"/>
              <a:gd name="connsiteY502" fmla="*/ 807315 h 4449429"/>
              <a:gd name="connsiteX503" fmla="*/ 4719815 w 18982931"/>
              <a:gd name="connsiteY503" fmla="*/ 807315 h 4449429"/>
              <a:gd name="connsiteX504" fmla="*/ 4719815 w 18982931"/>
              <a:gd name="connsiteY504" fmla="*/ 944475 h 4449429"/>
              <a:gd name="connsiteX505" fmla="*/ 4756391 w 18982931"/>
              <a:gd name="connsiteY505" fmla="*/ 944475 h 4449429"/>
              <a:gd name="connsiteX506" fmla="*/ 4756391 w 18982931"/>
              <a:gd name="connsiteY506" fmla="*/ 807315 h 4449429"/>
              <a:gd name="connsiteX507" fmla="*/ 4651414 w 18982931"/>
              <a:gd name="connsiteY507" fmla="*/ 807315 h 4449429"/>
              <a:gd name="connsiteX508" fmla="*/ 4651414 w 18982931"/>
              <a:gd name="connsiteY508" fmla="*/ 944475 h 4449429"/>
              <a:gd name="connsiteX509" fmla="*/ 4687992 w 18982931"/>
              <a:gd name="connsiteY509" fmla="*/ 944475 h 4449429"/>
              <a:gd name="connsiteX510" fmla="*/ 4687992 w 18982931"/>
              <a:gd name="connsiteY510" fmla="*/ 807315 h 4449429"/>
              <a:gd name="connsiteX511" fmla="*/ 2212838 w 18982931"/>
              <a:gd name="connsiteY511" fmla="*/ 748887 h 4449429"/>
              <a:gd name="connsiteX512" fmla="*/ 2212838 w 18982931"/>
              <a:gd name="connsiteY512" fmla="*/ 886047 h 4449429"/>
              <a:gd name="connsiteX513" fmla="*/ 2249414 w 18982931"/>
              <a:gd name="connsiteY513" fmla="*/ 886047 h 4449429"/>
              <a:gd name="connsiteX514" fmla="*/ 2249414 w 18982931"/>
              <a:gd name="connsiteY514" fmla="*/ 748887 h 4449429"/>
              <a:gd name="connsiteX515" fmla="*/ 2144438 w 18982931"/>
              <a:gd name="connsiteY515" fmla="*/ 748887 h 4449429"/>
              <a:gd name="connsiteX516" fmla="*/ 2144438 w 18982931"/>
              <a:gd name="connsiteY516" fmla="*/ 886047 h 4449429"/>
              <a:gd name="connsiteX517" fmla="*/ 2181014 w 18982931"/>
              <a:gd name="connsiteY517" fmla="*/ 886047 h 4449429"/>
              <a:gd name="connsiteX518" fmla="*/ 2181014 w 18982931"/>
              <a:gd name="connsiteY518" fmla="*/ 748887 h 4449429"/>
              <a:gd name="connsiteX519" fmla="*/ 2076037 w 18982931"/>
              <a:gd name="connsiteY519" fmla="*/ 748887 h 4449429"/>
              <a:gd name="connsiteX520" fmla="*/ 2076037 w 18982931"/>
              <a:gd name="connsiteY520" fmla="*/ 886047 h 4449429"/>
              <a:gd name="connsiteX521" fmla="*/ 2112612 w 18982931"/>
              <a:gd name="connsiteY521" fmla="*/ 886047 h 4449429"/>
              <a:gd name="connsiteX522" fmla="*/ 2112612 w 18982931"/>
              <a:gd name="connsiteY522" fmla="*/ 748887 h 4449429"/>
              <a:gd name="connsiteX523" fmla="*/ 2007635 w 18982931"/>
              <a:gd name="connsiteY523" fmla="*/ 748887 h 4449429"/>
              <a:gd name="connsiteX524" fmla="*/ 2007635 w 18982931"/>
              <a:gd name="connsiteY524" fmla="*/ 886047 h 4449429"/>
              <a:gd name="connsiteX525" fmla="*/ 2044211 w 18982931"/>
              <a:gd name="connsiteY525" fmla="*/ 886047 h 4449429"/>
              <a:gd name="connsiteX526" fmla="*/ 2044211 w 18982931"/>
              <a:gd name="connsiteY526" fmla="*/ 748887 h 4449429"/>
              <a:gd name="connsiteX527" fmla="*/ 17088019 w 18982931"/>
              <a:gd name="connsiteY527" fmla="*/ 737716 h 4449429"/>
              <a:gd name="connsiteX528" fmla="*/ 17088019 w 18982931"/>
              <a:gd name="connsiteY528" fmla="*/ 825107 h 4449429"/>
              <a:gd name="connsiteX529" fmla="*/ 17124595 w 18982931"/>
              <a:gd name="connsiteY529" fmla="*/ 825107 h 4449429"/>
              <a:gd name="connsiteX530" fmla="*/ 17124595 w 18982931"/>
              <a:gd name="connsiteY530" fmla="*/ 737716 h 4449429"/>
              <a:gd name="connsiteX531" fmla="*/ 17021803 w 18982931"/>
              <a:gd name="connsiteY531" fmla="*/ 737716 h 4449429"/>
              <a:gd name="connsiteX532" fmla="*/ 17021803 w 18982931"/>
              <a:gd name="connsiteY532" fmla="*/ 825107 h 4449429"/>
              <a:gd name="connsiteX533" fmla="*/ 17058379 w 18982931"/>
              <a:gd name="connsiteY533" fmla="*/ 825107 h 4449429"/>
              <a:gd name="connsiteX534" fmla="*/ 17058379 w 18982931"/>
              <a:gd name="connsiteY534" fmla="*/ 737716 h 4449429"/>
              <a:gd name="connsiteX535" fmla="*/ 16955591 w 18982931"/>
              <a:gd name="connsiteY535" fmla="*/ 737716 h 4449429"/>
              <a:gd name="connsiteX536" fmla="*/ 16955591 w 18982931"/>
              <a:gd name="connsiteY536" fmla="*/ 825107 h 4449429"/>
              <a:gd name="connsiteX537" fmla="*/ 16992167 w 18982931"/>
              <a:gd name="connsiteY537" fmla="*/ 825107 h 4449429"/>
              <a:gd name="connsiteX538" fmla="*/ 16992167 w 18982931"/>
              <a:gd name="connsiteY538" fmla="*/ 737716 h 4449429"/>
              <a:gd name="connsiteX539" fmla="*/ 16889375 w 18982931"/>
              <a:gd name="connsiteY539" fmla="*/ 737716 h 4449429"/>
              <a:gd name="connsiteX540" fmla="*/ 16889375 w 18982931"/>
              <a:gd name="connsiteY540" fmla="*/ 825107 h 4449429"/>
              <a:gd name="connsiteX541" fmla="*/ 16925951 w 18982931"/>
              <a:gd name="connsiteY541" fmla="*/ 825107 h 4449429"/>
              <a:gd name="connsiteX542" fmla="*/ 16925951 w 18982931"/>
              <a:gd name="connsiteY542" fmla="*/ 737716 h 4449429"/>
              <a:gd name="connsiteX543" fmla="*/ 16823163 w 18982931"/>
              <a:gd name="connsiteY543" fmla="*/ 737716 h 4449429"/>
              <a:gd name="connsiteX544" fmla="*/ 16823163 w 18982931"/>
              <a:gd name="connsiteY544" fmla="*/ 825107 h 4449429"/>
              <a:gd name="connsiteX545" fmla="*/ 16859739 w 18982931"/>
              <a:gd name="connsiteY545" fmla="*/ 825107 h 4449429"/>
              <a:gd name="connsiteX546" fmla="*/ 16859739 w 18982931"/>
              <a:gd name="connsiteY546" fmla="*/ 737716 h 4449429"/>
              <a:gd name="connsiteX547" fmla="*/ 16756948 w 18982931"/>
              <a:gd name="connsiteY547" fmla="*/ 737716 h 4449429"/>
              <a:gd name="connsiteX548" fmla="*/ 16756948 w 18982931"/>
              <a:gd name="connsiteY548" fmla="*/ 825107 h 4449429"/>
              <a:gd name="connsiteX549" fmla="*/ 16793523 w 18982931"/>
              <a:gd name="connsiteY549" fmla="*/ 825107 h 4449429"/>
              <a:gd name="connsiteX550" fmla="*/ 16793523 w 18982931"/>
              <a:gd name="connsiteY550" fmla="*/ 737716 h 4449429"/>
              <a:gd name="connsiteX551" fmla="*/ 13739104 w 18982931"/>
              <a:gd name="connsiteY551" fmla="*/ 0 h 4449429"/>
              <a:gd name="connsiteX552" fmla="*/ 13842002 w 18982931"/>
              <a:gd name="connsiteY552" fmla="*/ 0 h 4449429"/>
              <a:gd name="connsiteX553" fmla="*/ 13883163 w 18982931"/>
              <a:gd name="connsiteY553" fmla="*/ 428067 h 4449429"/>
              <a:gd name="connsiteX554" fmla="*/ 13883163 w 18982931"/>
              <a:gd name="connsiteY554" fmla="*/ 456882 h 4449429"/>
              <a:gd name="connsiteX555" fmla="*/ 13907863 w 18982931"/>
              <a:gd name="connsiteY555" fmla="*/ 954919 h 4449429"/>
              <a:gd name="connsiteX556" fmla="*/ 13911978 w 18982931"/>
              <a:gd name="connsiteY556" fmla="*/ 1679340 h 4449429"/>
              <a:gd name="connsiteX557" fmla="*/ 13916091 w 18982931"/>
              <a:gd name="connsiteY557" fmla="*/ 2058015 h 4449429"/>
              <a:gd name="connsiteX558" fmla="*/ 13936673 w 18982931"/>
              <a:gd name="connsiteY558" fmla="*/ 2086829 h 4449429"/>
              <a:gd name="connsiteX559" fmla="*/ 13953138 w 18982931"/>
              <a:gd name="connsiteY559" fmla="*/ 2058015 h 4449429"/>
              <a:gd name="connsiteX560" fmla="*/ 13953138 w 18982931"/>
              <a:gd name="connsiteY560" fmla="*/ 1955115 h 4449429"/>
              <a:gd name="connsiteX561" fmla="*/ 13965483 w 18982931"/>
              <a:gd name="connsiteY561" fmla="*/ 1922188 h 4449429"/>
              <a:gd name="connsiteX562" fmla="*/ 13986066 w 18982931"/>
              <a:gd name="connsiteY562" fmla="*/ 1876909 h 4449429"/>
              <a:gd name="connsiteX563" fmla="*/ 13986066 w 18982931"/>
              <a:gd name="connsiteY563" fmla="*/ 1625834 h 4449429"/>
              <a:gd name="connsiteX564" fmla="*/ 14051922 w 18982931"/>
              <a:gd name="connsiteY564" fmla="*/ 1617602 h 4449429"/>
              <a:gd name="connsiteX565" fmla="*/ 14047992 w 18982931"/>
              <a:gd name="connsiteY565" fmla="*/ 1005560 h 4449429"/>
              <a:gd name="connsiteX566" fmla="*/ 14082534 w 18982931"/>
              <a:gd name="connsiteY566" fmla="*/ 1005560 h 4449429"/>
              <a:gd name="connsiteX567" fmla="*/ 14082534 w 18982931"/>
              <a:gd name="connsiteY567" fmla="*/ 868400 h 4449429"/>
              <a:gd name="connsiteX568" fmla="*/ 14047111 w 18982931"/>
              <a:gd name="connsiteY568" fmla="*/ 868400 h 4449429"/>
              <a:gd name="connsiteX569" fmla="*/ 14046442 w 18982931"/>
              <a:gd name="connsiteY569" fmla="*/ 764191 h 4449429"/>
              <a:gd name="connsiteX570" fmla="*/ 14187749 w 18982931"/>
              <a:gd name="connsiteY570" fmla="*/ 436300 h 4449429"/>
              <a:gd name="connsiteX571" fmla="*/ 14212445 w 18982931"/>
              <a:gd name="connsiteY571" fmla="*/ 411603 h 4449429"/>
              <a:gd name="connsiteX572" fmla="*/ 14410015 w 18982931"/>
              <a:gd name="connsiteY572" fmla="*/ 444532 h 4449429"/>
              <a:gd name="connsiteX573" fmla="*/ 14442947 w 18982931"/>
              <a:gd name="connsiteY573" fmla="*/ 275776 h 4449429"/>
              <a:gd name="connsiteX574" fmla="*/ 14479990 w 18982931"/>
              <a:gd name="connsiteY574" fmla="*/ 246961 h 4449429"/>
              <a:gd name="connsiteX575" fmla="*/ 14517032 w 18982931"/>
              <a:gd name="connsiteY575" fmla="*/ 271658 h 4449429"/>
              <a:gd name="connsiteX576" fmla="*/ 14574655 w 18982931"/>
              <a:gd name="connsiteY576" fmla="*/ 522739 h 4449429"/>
              <a:gd name="connsiteX577" fmla="*/ 14603469 w 18982931"/>
              <a:gd name="connsiteY577" fmla="*/ 1123678 h 4449429"/>
              <a:gd name="connsiteX578" fmla="*/ 14603469 w 18982931"/>
              <a:gd name="connsiteY578" fmla="*/ 1617602 h 4449429"/>
              <a:gd name="connsiteX579" fmla="*/ 14595237 w 18982931"/>
              <a:gd name="connsiteY579" fmla="*/ 1683457 h 4449429"/>
              <a:gd name="connsiteX580" fmla="*/ 14607589 w 18982931"/>
              <a:gd name="connsiteY580" fmla="*/ 1753429 h 4449429"/>
              <a:gd name="connsiteX581" fmla="*/ 14656976 w 18982931"/>
              <a:gd name="connsiteY581" fmla="*/ 1753429 h 4449429"/>
              <a:gd name="connsiteX582" fmla="*/ 14706369 w 18982931"/>
              <a:gd name="connsiteY582" fmla="*/ 1568210 h 4449429"/>
              <a:gd name="connsiteX583" fmla="*/ 14722833 w 18982931"/>
              <a:gd name="connsiteY583" fmla="*/ 1568210 h 4449429"/>
              <a:gd name="connsiteX584" fmla="*/ 14768111 w 18982931"/>
              <a:gd name="connsiteY584" fmla="*/ 1753429 h 4449429"/>
              <a:gd name="connsiteX585" fmla="*/ 14875128 w 18982931"/>
              <a:gd name="connsiteY585" fmla="*/ 1753429 h 4449429"/>
              <a:gd name="connsiteX586" fmla="*/ 14883360 w 18982931"/>
              <a:gd name="connsiteY586" fmla="*/ 1827516 h 4449429"/>
              <a:gd name="connsiteX587" fmla="*/ 14940984 w 18982931"/>
              <a:gd name="connsiteY587" fmla="*/ 1827516 h 4449429"/>
              <a:gd name="connsiteX588" fmla="*/ 15019191 w 18982931"/>
              <a:gd name="connsiteY588" fmla="*/ 1625834 h 4449429"/>
              <a:gd name="connsiteX589" fmla="*/ 15043883 w 18982931"/>
              <a:gd name="connsiteY589" fmla="*/ 1090750 h 4449429"/>
              <a:gd name="connsiteX590" fmla="*/ 15134436 w 18982931"/>
              <a:gd name="connsiteY590" fmla="*/ 1000197 h 4449429"/>
              <a:gd name="connsiteX591" fmla="*/ 15212643 w 18982931"/>
              <a:gd name="connsiteY591" fmla="*/ 1078400 h 4449429"/>
              <a:gd name="connsiteX592" fmla="*/ 15212643 w 18982931"/>
              <a:gd name="connsiteY592" fmla="*/ 1152488 h 4449429"/>
              <a:gd name="connsiteX593" fmla="*/ 15224993 w 18982931"/>
              <a:gd name="connsiteY593" fmla="*/ 1119560 h 4449429"/>
              <a:gd name="connsiteX594" fmla="*/ 15237338 w 18982931"/>
              <a:gd name="connsiteY594" fmla="*/ 563899 h 4449429"/>
              <a:gd name="connsiteX595" fmla="*/ 15290845 w 18982931"/>
              <a:gd name="connsiteY595" fmla="*/ 382793 h 4449429"/>
              <a:gd name="connsiteX596" fmla="*/ 15323772 w 18982931"/>
              <a:gd name="connsiteY596" fmla="*/ 300473 h 4449429"/>
              <a:gd name="connsiteX597" fmla="*/ 15364932 w 18982931"/>
              <a:gd name="connsiteY597" fmla="*/ 259313 h 4449429"/>
              <a:gd name="connsiteX598" fmla="*/ 15389634 w 18982931"/>
              <a:gd name="connsiteY598" fmla="*/ 296354 h 4449429"/>
              <a:gd name="connsiteX599" fmla="*/ 15401979 w 18982931"/>
              <a:gd name="connsiteY599" fmla="*/ 411603 h 4449429"/>
              <a:gd name="connsiteX600" fmla="*/ 15451371 w 18982931"/>
              <a:gd name="connsiteY600" fmla="*/ 703843 h 4449429"/>
              <a:gd name="connsiteX601" fmla="*/ 15455486 w 18982931"/>
              <a:gd name="connsiteY601" fmla="*/ 1173070 h 4449429"/>
              <a:gd name="connsiteX602" fmla="*/ 15455486 w 18982931"/>
              <a:gd name="connsiteY602" fmla="*/ 1238927 h 4449429"/>
              <a:gd name="connsiteX603" fmla="*/ 15727143 w 18982931"/>
              <a:gd name="connsiteY603" fmla="*/ 1238927 h 4449429"/>
              <a:gd name="connsiteX604" fmla="*/ 15727143 w 18982931"/>
              <a:gd name="connsiteY604" fmla="*/ 1465306 h 4449429"/>
              <a:gd name="connsiteX605" fmla="*/ 15772422 w 18982931"/>
              <a:gd name="connsiteY605" fmla="*/ 1469425 h 4449429"/>
              <a:gd name="connsiteX606" fmla="*/ 15850624 w 18982931"/>
              <a:gd name="connsiteY606" fmla="*/ 1551745 h 4449429"/>
              <a:gd name="connsiteX607" fmla="*/ 15850624 w 18982931"/>
              <a:gd name="connsiteY607" fmla="*/ 2224712 h 4449429"/>
              <a:gd name="connsiteX608" fmla="*/ 15923336 w 18982931"/>
              <a:gd name="connsiteY608" fmla="*/ 2224712 h 4449429"/>
              <a:gd name="connsiteX609" fmla="*/ 15924718 w 18982931"/>
              <a:gd name="connsiteY609" fmla="*/ 2177381 h 4449429"/>
              <a:gd name="connsiteX610" fmla="*/ 15982338 w 18982931"/>
              <a:gd name="connsiteY610" fmla="*/ 2103294 h 4449429"/>
              <a:gd name="connsiteX611" fmla="*/ 15986455 w 18982931"/>
              <a:gd name="connsiteY611" fmla="*/ 2045669 h 4449429"/>
              <a:gd name="connsiteX612" fmla="*/ 16002920 w 18982931"/>
              <a:gd name="connsiteY612" fmla="*/ 2033319 h 4449429"/>
              <a:gd name="connsiteX613" fmla="*/ 16015265 w 18982931"/>
              <a:gd name="connsiteY613" fmla="*/ 2041550 h 4449429"/>
              <a:gd name="connsiteX614" fmla="*/ 16056425 w 18982931"/>
              <a:gd name="connsiteY614" fmla="*/ 2210310 h 4449429"/>
              <a:gd name="connsiteX615" fmla="*/ 16056425 w 18982931"/>
              <a:gd name="connsiteY615" fmla="*/ 2276166 h 4449429"/>
              <a:gd name="connsiteX616" fmla="*/ 16077008 w 18982931"/>
              <a:gd name="connsiteY616" fmla="*/ 2276166 h 4449429"/>
              <a:gd name="connsiteX617" fmla="*/ 16097587 w 18982931"/>
              <a:gd name="connsiteY617" fmla="*/ 1938652 h 4449429"/>
              <a:gd name="connsiteX618" fmla="*/ 16122282 w 18982931"/>
              <a:gd name="connsiteY618" fmla="*/ 1934533 h 4449429"/>
              <a:gd name="connsiteX619" fmla="*/ 16155210 w 18982931"/>
              <a:gd name="connsiteY619" fmla="*/ 1938652 h 4449429"/>
              <a:gd name="connsiteX620" fmla="*/ 16155210 w 18982931"/>
              <a:gd name="connsiteY620" fmla="*/ 2272048 h 4449429"/>
              <a:gd name="connsiteX621" fmla="*/ 16175792 w 18982931"/>
              <a:gd name="connsiteY621" fmla="*/ 2276166 h 4449429"/>
              <a:gd name="connsiteX622" fmla="*/ 16192257 w 18982931"/>
              <a:gd name="connsiteY622" fmla="*/ 2243238 h 4449429"/>
              <a:gd name="connsiteX623" fmla="*/ 16192257 w 18982931"/>
              <a:gd name="connsiteY623" fmla="*/ 1992158 h 4449429"/>
              <a:gd name="connsiteX624" fmla="*/ 16192257 w 18982931"/>
              <a:gd name="connsiteY624" fmla="*/ 1774011 h 4449429"/>
              <a:gd name="connsiteX625" fmla="*/ 16488610 w 18982931"/>
              <a:gd name="connsiteY625" fmla="*/ 1774011 h 4449429"/>
              <a:gd name="connsiteX626" fmla="*/ 16538004 w 18982931"/>
              <a:gd name="connsiteY626" fmla="*/ 1823403 h 4449429"/>
              <a:gd name="connsiteX627" fmla="*/ 16538004 w 18982931"/>
              <a:gd name="connsiteY627" fmla="*/ 2029205 h 4449429"/>
              <a:gd name="connsiteX628" fmla="*/ 16550349 w 18982931"/>
              <a:gd name="connsiteY628" fmla="*/ 2033319 h 4449429"/>
              <a:gd name="connsiteX629" fmla="*/ 16566812 w 18982931"/>
              <a:gd name="connsiteY629" fmla="*/ 1992158 h 4449429"/>
              <a:gd name="connsiteX630" fmla="*/ 16570932 w 18982931"/>
              <a:gd name="connsiteY630" fmla="*/ 1695804 h 4449429"/>
              <a:gd name="connsiteX631" fmla="*/ 16566812 w 18982931"/>
              <a:gd name="connsiteY631" fmla="*/ 773813 h 4449429"/>
              <a:gd name="connsiteX632" fmla="*/ 16636788 w 18982931"/>
              <a:gd name="connsiteY632" fmla="*/ 646219 h 4449429"/>
              <a:gd name="connsiteX633" fmla="*/ 16723226 w 18982931"/>
              <a:gd name="connsiteY633" fmla="*/ 514506 h 4449429"/>
              <a:gd name="connsiteX634" fmla="*/ 16743805 w 18982931"/>
              <a:gd name="connsiteY634" fmla="*/ 481577 h 4449429"/>
              <a:gd name="connsiteX635" fmla="*/ 16817899 w 18982931"/>
              <a:gd name="connsiteY635" fmla="*/ 329283 h 4449429"/>
              <a:gd name="connsiteX636" fmla="*/ 16842595 w 18982931"/>
              <a:gd name="connsiteY636" fmla="*/ 275776 h 4449429"/>
              <a:gd name="connsiteX637" fmla="*/ 16859059 w 18982931"/>
              <a:gd name="connsiteY637" fmla="*/ 279891 h 4449429"/>
              <a:gd name="connsiteX638" fmla="*/ 16859059 w 18982931"/>
              <a:gd name="connsiteY638" fmla="*/ 337515 h 4449429"/>
              <a:gd name="connsiteX639" fmla="*/ 16867291 w 18982931"/>
              <a:gd name="connsiteY639" fmla="*/ 382793 h 4449429"/>
              <a:gd name="connsiteX640" fmla="*/ 16966075 w 18982931"/>
              <a:gd name="connsiteY640" fmla="*/ 436300 h 4449429"/>
              <a:gd name="connsiteX641" fmla="*/ 17031935 w 18982931"/>
              <a:gd name="connsiteY641" fmla="*/ 526852 h 4449429"/>
              <a:gd name="connsiteX642" fmla="*/ 17031935 w 18982931"/>
              <a:gd name="connsiteY642" fmla="*/ 596826 h 4449429"/>
              <a:gd name="connsiteX643" fmla="*/ 17060743 w 18982931"/>
              <a:gd name="connsiteY643" fmla="*/ 600941 h 4449429"/>
              <a:gd name="connsiteX644" fmla="*/ 17147183 w 18982931"/>
              <a:gd name="connsiteY644" fmla="*/ 691493 h 4449429"/>
              <a:gd name="connsiteX645" fmla="*/ 17147219 w 18982931"/>
              <a:gd name="connsiteY645" fmla="*/ 704240 h 4449429"/>
              <a:gd name="connsiteX646" fmla="*/ 17148515 w 18982931"/>
              <a:gd name="connsiteY646" fmla="*/ 704240 h 4449429"/>
              <a:gd name="connsiteX647" fmla="*/ 17148515 w 18982931"/>
              <a:gd name="connsiteY647" fmla="*/ 880086 h 4449429"/>
              <a:gd name="connsiteX648" fmla="*/ 17147731 w 18982931"/>
              <a:gd name="connsiteY648" fmla="*/ 880086 h 4449429"/>
              <a:gd name="connsiteX649" fmla="*/ 17151295 w 18982931"/>
              <a:gd name="connsiteY649" fmla="*/ 2103294 h 4449429"/>
              <a:gd name="connsiteX650" fmla="*/ 17151295 w 18982931"/>
              <a:gd name="connsiteY650" fmla="*/ 2152686 h 4449429"/>
              <a:gd name="connsiteX651" fmla="*/ 17225383 w 18982931"/>
              <a:gd name="connsiteY651" fmla="*/ 2152686 h 4449429"/>
              <a:gd name="connsiteX652" fmla="*/ 17225383 w 18982931"/>
              <a:gd name="connsiteY652" fmla="*/ 1811053 h 4449429"/>
              <a:gd name="connsiteX653" fmla="*/ 17307703 w 18982931"/>
              <a:gd name="connsiteY653" fmla="*/ 1757546 h 4449429"/>
              <a:gd name="connsiteX654" fmla="*/ 17307703 w 18982931"/>
              <a:gd name="connsiteY654" fmla="*/ 1889260 h 4449429"/>
              <a:gd name="connsiteX655" fmla="*/ 17336519 w 18982931"/>
              <a:gd name="connsiteY655" fmla="*/ 1926302 h 4449429"/>
              <a:gd name="connsiteX656" fmla="*/ 17381799 w 18982931"/>
              <a:gd name="connsiteY656" fmla="*/ 1975695 h 4449429"/>
              <a:gd name="connsiteX657" fmla="*/ 17381799 w 18982931"/>
              <a:gd name="connsiteY657" fmla="*/ 2165031 h 4449429"/>
              <a:gd name="connsiteX658" fmla="*/ 17562899 w 18982931"/>
              <a:gd name="connsiteY658" fmla="*/ 2165031 h 4449429"/>
              <a:gd name="connsiteX659" fmla="*/ 17562899 w 18982931"/>
              <a:gd name="connsiteY659" fmla="*/ 2329673 h 4449429"/>
              <a:gd name="connsiteX660" fmla="*/ 17575251 w 18982931"/>
              <a:gd name="connsiteY660" fmla="*/ 2329673 h 4449429"/>
              <a:gd name="connsiteX661" fmla="*/ 17575251 w 18982931"/>
              <a:gd name="connsiteY661" fmla="*/ 2127989 h 4449429"/>
              <a:gd name="connsiteX662" fmla="*/ 17591711 w 18982931"/>
              <a:gd name="connsiteY662" fmla="*/ 1609370 h 4449429"/>
              <a:gd name="connsiteX663" fmla="*/ 17604059 w 18982931"/>
              <a:gd name="connsiteY663" fmla="*/ 1584673 h 4449429"/>
              <a:gd name="connsiteX664" fmla="*/ 17711083 w 18982931"/>
              <a:gd name="connsiteY664" fmla="*/ 1580555 h 4449429"/>
              <a:gd name="connsiteX665" fmla="*/ 17735775 w 18982931"/>
              <a:gd name="connsiteY665" fmla="*/ 1609370 h 4449429"/>
              <a:gd name="connsiteX666" fmla="*/ 17772819 w 18982931"/>
              <a:gd name="connsiteY666" fmla="*/ 1613483 h 4449429"/>
              <a:gd name="connsiteX667" fmla="*/ 17768699 w 18982931"/>
              <a:gd name="connsiteY667" fmla="*/ 1559977 h 4449429"/>
              <a:gd name="connsiteX668" fmla="*/ 17772819 w 18982931"/>
              <a:gd name="connsiteY668" fmla="*/ 1531163 h 4449429"/>
              <a:gd name="connsiteX669" fmla="*/ 17797515 w 18982931"/>
              <a:gd name="connsiteY669" fmla="*/ 1469425 h 4449429"/>
              <a:gd name="connsiteX670" fmla="*/ 17797515 w 18982931"/>
              <a:gd name="connsiteY670" fmla="*/ 1374754 h 4449429"/>
              <a:gd name="connsiteX671" fmla="*/ 17813979 w 18982931"/>
              <a:gd name="connsiteY671" fmla="*/ 1374754 h 4449429"/>
              <a:gd name="connsiteX672" fmla="*/ 17834559 w 18982931"/>
              <a:gd name="connsiteY672" fmla="*/ 1424146 h 4449429"/>
              <a:gd name="connsiteX673" fmla="*/ 17912763 w 18982931"/>
              <a:gd name="connsiteY673" fmla="*/ 1378872 h 4449429"/>
              <a:gd name="connsiteX674" fmla="*/ 18069171 w 18982931"/>
              <a:gd name="connsiteY674" fmla="*/ 1415914 h 4449429"/>
              <a:gd name="connsiteX675" fmla="*/ 18069171 w 18982931"/>
              <a:gd name="connsiteY675" fmla="*/ 1576442 h 4449429"/>
              <a:gd name="connsiteX676" fmla="*/ 18237927 w 18982931"/>
              <a:gd name="connsiteY676" fmla="*/ 1576442 h 4449429"/>
              <a:gd name="connsiteX677" fmla="*/ 18237927 w 18982931"/>
              <a:gd name="connsiteY677" fmla="*/ 1642297 h 4449429"/>
              <a:gd name="connsiteX678" fmla="*/ 18270859 w 18982931"/>
              <a:gd name="connsiteY678" fmla="*/ 1691690 h 4449429"/>
              <a:gd name="connsiteX679" fmla="*/ 18270859 w 18982931"/>
              <a:gd name="connsiteY679" fmla="*/ 1704036 h 4449429"/>
              <a:gd name="connsiteX680" fmla="*/ 18274975 w 18982931"/>
              <a:gd name="connsiteY680" fmla="*/ 1926302 h 4449429"/>
              <a:gd name="connsiteX681" fmla="*/ 18279087 w 18982931"/>
              <a:gd name="connsiteY681" fmla="*/ 1938652 h 4449429"/>
              <a:gd name="connsiteX682" fmla="*/ 18320247 w 18982931"/>
              <a:gd name="connsiteY682" fmla="*/ 1934533 h 4449429"/>
              <a:gd name="connsiteX683" fmla="*/ 18320247 w 18982931"/>
              <a:gd name="connsiteY683" fmla="*/ 1144256 h 4449429"/>
              <a:gd name="connsiteX684" fmla="*/ 18303783 w 18982931"/>
              <a:gd name="connsiteY684" fmla="*/ 1111328 h 4449429"/>
              <a:gd name="connsiteX685" fmla="*/ 18287323 w 18982931"/>
              <a:gd name="connsiteY685" fmla="*/ 1024893 h 4449429"/>
              <a:gd name="connsiteX686" fmla="*/ 18336711 w 18982931"/>
              <a:gd name="connsiteY686" fmla="*/ 1000197 h 4449429"/>
              <a:gd name="connsiteX687" fmla="*/ 18361407 w 18982931"/>
              <a:gd name="connsiteY687" fmla="*/ 996079 h 4449429"/>
              <a:gd name="connsiteX688" fmla="*/ 18373759 w 18982931"/>
              <a:gd name="connsiteY688" fmla="*/ 946687 h 4449429"/>
              <a:gd name="connsiteX689" fmla="*/ 18534287 w 18982931"/>
              <a:gd name="connsiteY689" fmla="*/ 946687 h 4449429"/>
              <a:gd name="connsiteX690" fmla="*/ 18563095 w 18982931"/>
              <a:gd name="connsiteY690" fmla="*/ 798510 h 4449429"/>
              <a:gd name="connsiteX691" fmla="*/ 18731851 w 18982931"/>
              <a:gd name="connsiteY691" fmla="*/ 806742 h 4449429"/>
              <a:gd name="connsiteX692" fmla="*/ 18773011 w 18982931"/>
              <a:gd name="connsiteY692" fmla="*/ 798510 h 4449429"/>
              <a:gd name="connsiteX693" fmla="*/ 18822407 w 18982931"/>
              <a:gd name="connsiteY693" fmla="*/ 893180 h 4449429"/>
              <a:gd name="connsiteX694" fmla="*/ 18822407 w 18982931"/>
              <a:gd name="connsiteY694" fmla="*/ 963151 h 4449429"/>
              <a:gd name="connsiteX695" fmla="*/ 18982931 w 18982931"/>
              <a:gd name="connsiteY695" fmla="*/ 983734 h 4449429"/>
              <a:gd name="connsiteX696" fmla="*/ 18982931 w 18982931"/>
              <a:gd name="connsiteY696" fmla="*/ 4449429 h 4449429"/>
              <a:gd name="connsiteX697" fmla="*/ 11998023 w 18982931"/>
              <a:gd name="connsiteY697" fmla="*/ 4449429 h 4449429"/>
              <a:gd name="connsiteX698" fmla="*/ 11995198 w 18982931"/>
              <a:gd name="connsiteY698" fmla="*/ 4429646 h 4449429"/>
              <a:gd name="connsiteX699" fmla="*/ 11992726 w 18982931"/>
              <a:gd name="connsiteY699" fmla="*/ 4449425 h 4449429"/>
              <a:gd name="connsiteX700" fmla="*/ 8153658 w 18982931"/>
              <a:gd name="connsiteY700" fmla="*/ 4449425 h 4449429"/>
              <a:gd name="connsiteX701" fmla="*/ 8153658 w 18982931"/>
              <a:gd name="connsiteY701" fmla="*/ 4449429 h 4449429"/>
              <a:gd name="connsiteX702" fmla="*/ 6861227 w 18982931"/>
              <a:gd name="connsiteY702" fmla="*/ 4449429 h 4449429"/>
              <a:gd name="connsiteX703" fmla="*/ 6859697 w 18982931"/>
              <a:gd name="connsiteY703" fmla="*/ 4432598 h 4449429"/>
              <a:gd name="connsiteX704" fmla="*/ 6858292 w 18982931"/>
              <a:gd name="connsiteY704" fmla="*/ 4449425 h 4449429"/>
              <a:gd name="connsiteX705" fmla="*/ 7922 w 18982931"/>
              <a:gd name="connsiteY705" fmla="*/ 4440866 h 4449429"/>
              <a:gd name="connsiteX706" fmla="*/ 0 w 18982931"/>
              <a:gd name="connsiteY706" fmla="*/ 1181446 h 4449429"/>
              <a:gd name="connsiteX707" fmla="*/ 169756 w 18982931"/>
              <a:gd name="connsiteY707" fmla="*/ 979616 h 4449429"/>
              <a:gd name="connsiteX708" fmla="*/ 301466 w 18982931"/>
              <a:gd name="connsiteY708" fmla="*/ 971384 h 4449429"/>
              <a:gd name="connsiteX709" fmla="*/ 301466 w 18982931"/>
              <a:gd name="connsiteY709" fmla="*/ 909640 h 4449429"/>
              <a:gd name="connsiteX710" fmla="*/ 346746 w 18982931"/>
              <a:gd name="connsiteY710" fmla="*/ 810855 h 4449429"/>
              <a:gd name="connsiteX711" fmla="*/ 387905 w 18982931"/>
              <a:gd name="connsiteY711" fmla="*/ 814975 h 4449429"/>
              <a:gd name="connsiteX712" fmla="*/ 552547 w 18982931"/>
              <a:gd name="connsiteY712" fmla="*/ 802623 h 4449429"/>
              <a:gd name="connsiteX713" fmla="*/ 581356 w 18982931"/>
              <a:gd name="connsiteY713" fmla="*/ 963151 h 4449429"/>
              <a:gd name="connsiteX714" fmla="*/ 737766 w 18982931"/>
              <a:gd name="connsiteY714" fmla="*/ 963151 h 4449429"/>
              <a:gd name="connsiteX715" fmla="*/ 750116 w 18982931"/>
              <a:gd name="connsiteY715" fmla="*/ 1012543 h 4449429"/>
              <a:gd name="connsiteX716" fmla="*/ 778926 w 18982931"/>
              <a:gd name="connsiteY716" fmla="*/ 1016657 h 4449429"/>
              <a:gd name="connsiteX717" fmla="*/ 820087 w 18982931"/>
              <a:gd name="connsiteY717" fmla="*/ 1041353 h 4449429"/>
              <a:gd name="connsiteX718" fmla="*/ 820087 w 18982931"/>
              <a:gd name="connsiteY718" fmla="*/ 1119560 h 4449429"/>
              <a:gd name="connsiteX719" fmla="*/ 791276 w 18982931"/>
              <a:gd name="connsiteY719" fmla="*/ 1193648 h 4449429"/>
              <a:gd name="connsiteX720" fmla="*/ 791276 w 18982931"/>
              <a:gd name="connsiteY720" fmla="*/ 1580555 h 4449429"/>
              <a:gd name="connsiteX721" fmla="*/ 791276 w 18982931"/>
              <a:gd name="connsiteY721" fmla="*/ 1955112 h 4449429"/>
              <a:gd name="connsiteX722" fmla="*/ 840669 w 18982931"/>
              <a:gd name="connsiteY722" fmla="*/ 1950998 h 4449429"/>
              <a:gd name="connsiteX723" fmla="*/ 844783 w 18982931"/>
              <a:gd name="connsiteY723" fmla="*/ 1720500 h 4449429"/>
              <a:gd name="connsiteX724" fmla="*/ 873596 w 18982931"/>
              <a:gd name="connsiteY724" fmla="*/ 1597020 h 4449429"/>
              <a:gd name="connsiteX725" fmla="*/ 906526 w 18982931"/>
              <a:gd name="connsiteY725" fmla="*/ 1584670 h 4449429"/>
              <a:gd name="connsiteX726" fmla="*/ 1034120 w 18982931"/>
              <a:gd name="connsiteY726" fmla="*/ 1584670 h 4449429"/>
              <a:gd name="connsiteX727" fmla="*/ 1034120 w 18982931"/>
              <a:gd name="connsiteY727" fmla="*/ 1420028 h 4449429"/>
              <a:gd name="connsiteX728" fmla="*/ 1190528 w 18982931"/>
              <a:gd name="connsiteY728" fmla="*/ 1378868 h 4449429"/>
              <a:gd name="connsiteX729" fmla="*/ 1211112 w 18982931"/>
              <a:gd name="connsiteY729" fmla="*/ 1424146 h 4449429"/>
              <a:gd name="connsiteX730" fmla="*/ 1260505 w 18982931"/>
              <a:gd name="connsiteY730" fmla="*/ 1424146 h 4449429"/>
              <a:gd name="connsiteX731" fmla="*/ 1276969 w 18982931"/>
              <a:gd name="connsiteY731" fmla="*/ 1387099 h 4449429"/>
              <a:gd name="connsiteX732" fmla="*/ 1289312 w 18982931"/>
              <a:gd name="connsiteY732" fmla="*/ 1395331 h 4449429"/>
              <a:gd name="connsiteX733" fmla="*/ 1322242 w 18982931"/>
              <a:gd name="connsiteY733" fmla="*/ 1559973 h 4449429"/>
              <a:gd name="connsiteX734" fmla="*/ 1318126 w 18982931"/>
              <a:gd name="connsiteY734" fmla="*/ 1576437 h 4449429"/>
              <a:gd name="connsiteX735" fmla="*/ 1326360 w 18982931"/>
              <a:gd name="connsiteY735" fmla="*/ 1621715 h 4449429"/>
              <a:gd name="connsiteX736" fmla="*/ 1359290 w 18982931"/>
              <a:gd name="connsiteY736" fmla="*/ 1597020 h 4449429"/>
              <a:gd name="connsiteX737" fmla="*/ 1375751 w 18982931"/>
              <a:gd name="connsiteY737" fmla="*/ 1588787 h 4449429"/>
              <a:gd name="connsiteX738" fmla="*/ 1486884 w 18982931"/>
              <a:gd name="connsiteY738" fmla="*/ 1588787 h 4449429"/>
              <a:gd name="connsiteX739" fmla="*/ 1507466 w 18982931"/>
              <a:gd name="connsiteY739" fmla="*/ 2337905 h 4449429"/>
              <a:gd name="connsiteX740" fmla="*/ 1523929 w 18982931"/>
              <a:gd name="connsiteY740" fmla="*/ 2337905 h 4449429"/>
              <a:gd name="connsiteX741" fmla="*/ 1523929 w 18982931"/>
              <a:gd name="connsiteY741" fmla="*/ 2169146 h 4449429"/>
              <a:gd name="connsiteX742" fmla="*/ 1692685 w 18982931"/>
              <a:gd name="connsiteY742" fmla="*/ 2169146 h 4449429"/>
              <a:gd name="connsiteX743" fmla="*/ 1692685 w 18982931"/>
              <a:gd name="connsiteY743" fmla="*/ 2020968 h 4449429"/>
              <a:gd name="connsiteX744" fmla="*/ 1766772 w 18982931"/>
              <a:gd name="connsiteY744" fmla="*/ 1922183 h 4449429"/>
              <a:gd name="connsiteX745" fmla="*/ 1766772 w 18982931"/>
              <a:gd name="connsiteY745" fmla="*/ 1757542 h 4449429"/>
              <a:gd name="connsiteX746" fmla="*/ 1849095 w 18982931"/>
              <a:gd name="connsiteY746" fmla="*/ 1757542 h 4449429"/>
              <a:gd name="connsiteX747" fmla="*/ 1849095 w 18982931"/>
              <a:gd name="connsiteY747" fmla="*/ 2156799 h 4449429"/>
              <a:gd name="connsiteX748" fmla="*/ 1919070 w 18982931"/>
              <a:gd name="connsiteY748" fmla="*/ 2156799 h 4449429"/>
              <a:gd name="connsiteX749" fmla="*/ 1919070 w 18982931"/>
              <a:gd name="connsiteY749" fmla="*/ 1864559 h 4449429"/>
              <a:gd name="connsiteX750" fmla="*/ 1919070 w 18982931"/>
              <a:gd name="connsiteY750" fmla="*/ 695608 h 4449429"/>
              <a:gd name="connsiteX751" fmla="*/ 2005504 w 18982931"/>
              <a:gd name="connsiteY751" fmla="*/ 609173 h 4449429"/>
              <a:gd name="connsiteX752" fmla="*/ 2026085 w 18982931"/>
              <a:gd name="connsiteY752" fmla="*/ 605054 h 4449429"/>
              <a:gd name="connsiteX753" fmla="*/ 2100174 w 18982931"/>
              <a:gd name="connsiteY753" fmla="*/ 448645 h 4449429"/>
              <a:gd name="connsiteX754" fmla="*/ 2137215 w 18982931"/>
              <a:gd name="connsiteY754" fmla="*/ 407485 h 4449429"/>
              <a:gd name="connsiteX755" fmla="*/ 2194840 w 18982931"/>
              <a:gd name="connsiteY755" fmla="*/ 337515 h 4449429"/>
              <a:gd name="connsiteX756" fmla="*/ 2198958 w 18982931"/>
              <a:gd name="connsiteY756" fmla="*/ 292236 h 4449429"/>
              <a:gd name="connsiteX757" fmla="*/ 2240121 w 18982931"/>
              <a:gd name="connsiteY757" fmla="*/ 358093 h 4449429"/>
              <a:gd name="connsiteX758" fmla="*/ 2273047 w 18982931"/>
              <a:gd name="connsiteY758" fmla="*/ 444532 h 4449429"/>
              <a:gd name="connsiteX759" fmla="*/ 2330670 w 18982931"/>
              <a:gd name="connsiteY759" fmla="*/ 563894 h 4449429"/>
              <a:gd name="connsiteX760" fmla="*/ 2351248 w 18982931"/>
              <a:gd name="connsiteY760" fmla="*/ 613286 h 4449429"/>
              <a:gd name="connsiteX761" fmla="*/ 2429455 w 18982931"/>
              <a:gd name="connsiteY761" fmla="*/ 675029 h 4449429"/>
              <a:gd name="connsiteX762" fmla="*/ 2470614 w 18982931"/>
              <a:gd name="connsiteY762" fmla="*/ 757350 h 4449429"/>
              <a:gd name="connsiteX763" fmla="*/ 2470614 w 18982931"/>
              <a:gd name="connsiteY763" fmla="*/ 1086631 h 4449429"/>
              <a:gd name="connsiteX764" fmla="*/ 2470614 w 18982931"/>
              <a:gd name="connsiteY764" fmla="*/ 2008622 h 4449429"/>
              <a:gd name="connsiteX765" fmla="*/ 2487080 w 18982931"/>
              <a:gd name="connsiteY765" fmla="*/ 2053897 h 4449429"/>
              <a:gd name="connsiteX766" fmla="*/ 2499426 w 18982931"/>
              <a:gd name="connsiteY766" fmla="*/ 1897488 h 4449429"/>
              <a:gd name="connsiteX767" fmla="*/ 2602322 w 18982931"/>
              <a:gd name="connsiteY767" fmla="*/ 1798703 h 4449429"/>
              <a:gd name="connsiteX768" fmla="*/ 2836935 w 18982931"/>
              <a:gd name="connsiteY768" fmla="*/ 1798703 h 4449429"/>
              <a:gd name="connsiteX769" fmla="*/ 2836935 w 18982931"/>
              <a:gd name="connsiteY769" fmla="*/ 1860446 h 4449429"/>
              <a:gd name="connsiteX770" fmla="*/ 2836935 w 18982931"/>
              <a:gd name="connsiteY770" fmla="*/ 2263816 h 4449429"/>
              <a:gd name="connsiteX771" fmla="*/ 2845169 w 18982931"/>
              <a:gd name="connsiteY771" fmla="*/ 2304976 h 4449429"/>
              <a:gd name="connsiteX772" fmla="*/ 2861629 w 18982931"/>
              <a:gd name="connsiteY772" fmla="*/ 2300858 h 4449429"/>
              <a:gd name="connsiteX773" fmla="*/ 2861629 w 18982931"/>
              <a:gd name="connsiteY773" fmla="*/ 2247351 h 4449429"/>
              <a:gd name="connsiteX774" fmla="*/ 2869861 w 18982931"/>
              <a:gd name="connsiteY774" fmla="*/ 1996272 h 4449429"/>
              <a:gd name="connsiteX775" fmla="*/ 2923374 w 18982931"/>
              <a:gd name="connsiteY775" fmla="*/ 1967462 h 4449429"/>
              <a:gd name="connsiteX776" fmla="*/ 2939836 w 18982931"/>
              <a:gd name="connsiteY776" fmla="*/ 2300858 h 4449429"/>
              <a:gd name="connsiteX777" fmla="*/ 2956300 w 18982931"/>
              <a:gd name="connsiteY777" fmla="*/ 2300858 h 4449429"/>
              <a:gd name="connsiteX778" fmla="*/ 2989230 w 18982931"/>
              <a:gd name="connsiteY778" fmla="*/ 2111521 h 4449429"/>
              <a:gd name="connsiteX779" fmla="*/ 3018038 w 18982931"/>
              <a:gd name="connsiteY779" fmla="*/ 2058015 h 4449429"/>
              <a:gd name="connsiteX780" fmla="*/ 3034502 w 18982931"/>
              <a:gd name="connsiteY780" fmla="*/ 2123871 h 4449429"/>
              <a:gd name="connsiteX781" fmla="*/ 3038620 w 18982931"/>
              <a:gd name="connsiteY781" fmla="*/ 2132104 h 4449429"/>
              <a:gd name="connsiteX782" fmla="*/ 3088018 w 18982931"/>
              <a:gd name="connsiteY782" fmla="*/ 2140336 h 4449429"/>
              <a:gd name="connsiteX783" fmla="*/ 3095320 w 18982931"/>
              <a:gd name="connsiteY783" fmla="*/ 2275334 h 4449429"/>
              <a:gd name="connsiteX784" fmla="*/ 3162101 w 18982931"/>
              <a:gd name="connsiteY784" fmla="*/ 2275334 h 4449429"/>
              <a:gd name="connsiteX785" fmla="*/ 3162101 w 18982931"/>
              <a:gd name="connsiteY785" fmla="*/ 1580555 h 4449429"/>
              <a:gd name="connsiteX786" fmla="*/ 3162101 w 18982931"/>
              <a:gd name="connsiteY786" fmla="*/ 1531163 h 4449429"/>
              <a:gd name="connsiteX787" fmla="*/ 3199146 w 18982931"/>
              <a:gd name="connsiteY787" fmla="*/ 1498235 h 4449429"/>
              <a:gd name="connsiteX788" fmla="*/ 3281469 w 18982931"/>
              <a:gd name="connsiteY788" fmla="*/ 1498235 h 4449429"/>
              <a:gd name="connsiteX789" fmla="*/ 3281469 w 18982931"/>
              <a:gd name="connsiteY789" fmla="*/ 1325362 h 4449429"/>
              <a:gd name="connsiteX790" fmla="*/ 3343207 w 18982931"/>
              <a:gd name="connsiteY790" fmla="*/ 1263619 h 4449429"/>
              <a:gd name="connsiteX791" fmla="*/ 3544891 w 18982931"/>
              <a:gd name="connsiteY791" fmla="*/ 1263619 h 4449429"/>
              <a:gd name="connsiteX792" fmla="*/ 3544891 w 18982931"/>
              <a:gd name="connsiteY792" fmla="*/ 712071 h 4449429"/>
              <a:gd name="connsiteX793" fmla="*/ 3561357 w 18982931"/>
              <a:gd name="connsiteY793" fmla="*/ 555662 h 4449429"/>
              <a:gd name="connsiteX794" fmla="*/ 3606633 w 18982931"/>
              <a:gd name="connsiteY794" fmla="*/ 316933 h 4449429"/>
              <a:gd name="connsiteX795" fmla="*/ 3614865 w 18982931"/>
              <a:gd name="connsiteY795" fmla="*/ 279891 h 4449429"/>
              <a:gd name="connsiteX796" fmla="*/ 3676603 w 18982931"/>
              <a:gd name="connsiteY796" fmla="*/ 341628 h 4449429"/>
              <a:gd name="connsiteX797" fmla="*/ 3684835 w 18982931"/>
              <a:gd name="connsiteY797" fmla="*/ 386907 h 4449429"/>
              <a:gd name="connsiteX798" fmla="*/ 3742460 w 18982931"/>
              <a:gd name="connsiteY798" fmla="*/ 481574 h 4449429"/>
              <a:gd name="connsiteX799" fmla="*/ 3763042 w 18982931"/>
              <a:gd name="connsiteY799" fmla="*/ 703838 h 4449429"/>
              <a:gd name="connsiteX800" fmla="*/ 3763042 w 18982931"/>
              <a:gd name="connsiteY800" fmla="*/ 1144256 h 4449429"/>
              <a:gd name="connsiteX801" fmla="*/ 3771275 w 18982931"/>
              <a:gd name="connsiteY801" fmla="*/ 1181298 h 4449429"/>
              <a:gd name="connsiteX802" fmla="*/ 3775390 w 18982931"/>
              <a:gd name="connsiteY802" fmla="*/ 1115443 h 4449429"/>
              <a:gd name="connsiteX803" fmla="*/ 3923568 w 18982931"/>
              <a:gd name="connsiteY803" fmla="*/ 996079 h 4449429"/>
              <a:gd name="connsiteX804" fmla="*/ 3940029 w 18982931"/>
              <a:gd name="connsiteY804" fmla="*/ 1020776 h 4449429"/>
              <a:gd name="connsiteX805" fmla="*/ 3960611 w 18982931"/>
              <a:gd name="connsiteY805" fmla="*/ 1321244 h 4449429"/>
              <a:gd name="connsiteX806" fmla="*/ 3960611 w 18982931"/>
              <a:gd name="connsiteY806" fmla="*/ 1584670 h 4449429"/>
              <a:gd name="connsiteX807" fmla="*/ 3977076 w 18982931"/>
              <a:gd name="connsiteY807" fmla="*/ 1625830 h 4449429"/>
              <a:gd name="connsiteX808" fmla="*/ 4010007 w 18982931"/>
              <a:gd name="connsiteY808" fmla="*/ 1666990 h 4449429"/>
              <a:gd name="connsiteX809" fmla="*/ 4055279 w 18982931"/>
              <a:gd name="connsiteY809" fmla="*/ 1819286 h 4449429"/>
              <a:gd name="connsiteX810" fmla="*/ 4104670 w 18982931"/>
              <a:gd name="connsiteY810" fmla="*/ 1819286 h 4449429"/>
              <a:gd name="connsiteX811" fmla="*/ 4108788 w 18982931"/>
              <a:gd name="connsiteY811" fmla="*/ 1741079 h 4449429"/>
              <a:gd name="connsiteX812" fmla="*/ 4211689 w 18982931"/>
              <a:gd name="connsiteY812" fmla="*/ 1741079 h 4449429"/>
              <a:gd name="connsiteX813" fmla="*/ 4252847 w 18982931"/>
              <a:gd name="connsiteY813" fmla="*/ 1559973 h 4449429"/>
              <a:gd name="connsiteX814" fmla="*/ 4265197 w 18982931"/>
              <a:gd name="connsiteY814" fmla="*/ 1559973 h 4449429"/>
              <a:gd name="connsiteX815" fmla="*/ 4277546 w 18982931"/>
              <a:gd name="connsiteY815" fmla="*/ 1592900 h 4449429"/>
              <a:gd name="connsiteX816" fmla="*/ 4302239 w 18982931"/>
              <a:gd name="connsiteY816" fmla="*/ 1708150 h 4449429"/>
              <a:gd name="connsiteX817" fmla="*/ 4368100 w 18982931"/>
              <a:gd name="connsiteY817" fmla="*/ 1741079 h 4449429"/>
              <a:gd name="connsiteX818" fmla="*/ 4363984 w 18982931"/>
              <a:gd name="connsiteY818" fmla="*/ 1634062 h 4449429"/>
              <a:gd name="connsiteX819" fmla="*/ 4372218 w 18982931"/>
              <a:gd name="connsiteY819" fmla="*/ 839670 h 4449429"/>
              <a:gd name="connsiteX820" fmla="*/ 4442184 w 18982931"/>
              <a:gd name="connsiteY820" fmla="*/ 279891 h 4449429"/>
              <a:gd name="connsiteX821" fmla="*/ 4479230 w 18982931"/>
              <a:gd name="connsiteY821" fmla="*/ 234611 h 4449429"/>
              <a:gd name="connsiteX822" fmla="*/ 4520394 w 18982931"/>
              <a:gd name="connsiteY822" fmla="*/ 284004 h 4449429"/>
              <a:gd name="connsiteX823" fmla="*/ 4549200 w 18982931"/>
              <a:gd name="connsiteY823" fmla="*/ 440413 h 4449429"/>
              <a:gd name="connsiteX824" fmla="*/ 4680914 w 18982931"/>
              <a:gd name="connsiteY824" fmla="*/ 395140 h 4449429"/>
              <a:gd name="connsiteX825" fmla="*/ 4759121 w 18982931"/>
              <a:gd name="connsiteY825" fmla="*/ 460995 h 4449429"/>
              <a:gd name="connsiteX826" fmla="*/ 4771466 w 18982931"/>
              <a:gd name="connsiteY826" fmla="*/ 493924 h 4449429"/>
              <a:gd name="connsiteX827" fmla="*/ 4888657 w 18982931"/>
              <a:gd name="connsiteY827" fmla="*/ 747622 h 4449429"/>
              <a:gd name="connsiteX828" fmla="*/ 4888893 w 18982931"/>
              <a:gd name="connsiteY828" fmla="*/ 807315 h 4449429"/>
              <a:gd name="connsiteX829" fmla="*/ 4856617 w 18982931"/>
              <a:gd name="connsiteY829" fmla="*/ 807315 h 4449429"/>
              <a:gd name="connsiteX830" fmla="*/ 4856617 w 18982931"/>
              <a:gd name="connsiteY830" fmla="*/ 944475 h 4449429"/>
              <a:gd name="connsiteX831" fmla="*/ 4888332 w 18982931"/>
              <a:gd name="connsiteY831" fmla="*/ 944475 h 4449429"/>
              <a:gd name="connsiteX832" fmla="*/ 4888325 w 18982931"/>
              <a:gd name="connsiteY832" fmla="*/ 945600 h 4449429"/>
              <a:gd name="connsiteX833" fmla="*/ 4890835 w 18982931"/>
              <a:gd name="connsiteY833" fmla="*/ 1609365 h 4449429"/>
              <a:gd name="connsiteX834" fmla="*/ 4952574 w 18982931"/>
              <a:gd name="connsiteY834" fmla="*/ 1617597 h 4449429"/>
              <a:gd name="connsiteX835" fmla="*/ 4952574 w 18982931"/>
              <a:gd name="connsiteY835" fmla="*/ 1868678 h 4449429"/>
              <a:gd name="connsiteX836" fmla="*/ 4956691 w 18982931"/>
              <a:gd name="connsiteY836" fmla="*/ 1905720 h 4449429"/>
              <a:gd name="connsiteX837" fmla="*/ 4981387 w 18982931"/>
              <a:gd name="connsiteY837" fmla="*/ 1967462 h 4449429"/>
              <a:gd name="connsiteX838" fmla="*/ 4981387 w 18982931"/>
              <a:gd name="connsiteY838" fmla="*/ 2058015 h 4449429"/>
              <a:gd name="connsiteX839" fmla="*/ 5001966 w 18982931"/>
              <a:gd name="connsiteY839" fmla="*/ 2086824 h 4449429"/>
              <a:gd name="connsiteX840" fmla="*/ 5018429 w 18982931"/>
              <a:gd name="connsiteY840" fmla="*/ 2078592 h 4449429"/>
              <a:gd name="connsiteX841" fmla="*/ 5018429 w 18982931"/>
              <a:gd name="connsiteY841" fmla="*/ 1881023 h 4449429"/>
              <a:gd name="connsiteX842" fmla="*/ 5018429 w 18982931"/>
              <a:gd name="connsiteY842" fmla="*/ 1366522 h 4449429"/>
              <a:gd name="connsiteX843" fmla="*/ 5034894 w 18982931"/>
              <a:gd name="connsiteY843" fmla="*/ 864367 h 4449429"/>
              <a:gd name="connsiteX844" fmla="*/ 5067821 w 18982931"/>
              <a:gd name="connsiteY844" fmla="*/ 197569 h 4449429"/>
              <a:gd name="connsiteX845" fmla="*/ 5080173 w 18982931"/>
              <a:gd name="connsiteY845" fmla="*/ 102899 h 4449429"/>
              <a:gd name="connsiteX846" fmla="*/ 5216000 w 18982931"/>
              <a:gd name="connsiteY846" fmla="*/ 37042 h 4449429"/>
              <a:gd name="connsiteX847" fmla="*/ 5248927 w 18982931"/>
              <a:gd name="connsiteY847" fmla="*/ 69972 h 4449429"/>
              <a:gd name="connsiteX848" fmla="*/ 5372409 w 18982931"/>
              <a:gd name="connsiteY848" fmla="*/ 69972 h 4449429"/>
              <a:gd name="connsiteX849" fmla="*/ 5434151 w 18982931"/>
              <a:gd name="connsiteY849" fmla="*/ 131714 h 4449429"/>
              <a:gd name="connsiteX850" fmla="*/ 5434151 w 18982931"/>
              <a:gd name="connsiteY850" fmla="*/ 382788 h 4449429"/>
              <a:gd name="connsiteX851" fmla="*/ 5434151 w 18982931"/>
              <a:gd name="connsiteY851" fmla="*/ 683261 h 4449429"/>
              <a:gd name="connsiteX852" fmla="*/ 5545282 w 18982931"/>
              <a:gd name="connsiteY852" fmla="*/ 687375 h 4449429"/>
              <a:gd name="connsiteX853" fmla="*/ 5545282 w 18982931"/>
              <a:gd name="connsiteY853" fmla="*/ 1045471 h 4449429"/>
              <a:gd name="connsiteX854" fmla="*/ 5676994 w 18982931"/>
              <a:gd name="connsiteY854" fmla="*/ 1045471 h 4449429"/>
              <a:gd name="connsiteX855" fmla="*/ 5685227 w 18982931"/>
              <a:gd name="connsiteY855" fmla="*/ 1103096 h 4449429"/>
              <a:gd name="connsiteX856" fmla="*/ 5759314 w 18982931"/>
              <a:gd name="connsiteY856" fmla="*/ 1193648 h 4449429"/>
              <a:gd name="connsiteX857" fmla="*/ 5759314 w 18982931"/>
              <a:gd name="connsiteY857" fmla="*/ 1395331 h 4449429"/>
              <a:gd name="connsiteX858" fmla="*/ 5825171 w 18982931"/>
              <a:gd name="connsiteY858" fmla="*/ 1395331 h 4449429"/>
              <a:gd name="connsiteX859" fmla="*/ 5903378 w 18982931"/>
              <a:gd name="connsiteY859" fmla="*/ 1477653 h 4449429"/>
              <a:gd name="connsiteX860" fmla="*/ 5903378 w 18982931"/>
              <a:gd name="connsiteY860" fmla="*/ 1918070 h 4449429"/>
              <a:gd name="connsiteX861" fmla="*/ 5936306 w 18982931"/>
              <a:gd name="connsiteY861" fmla="*/ 1975695 h 4449429"/>
              <a:gd name="connsiteX862" fmla="*/ 5965115 w 18982931"/>
              <a:gd name="connsiteY862" fmla="*/ 1275969 h 4449429"/>
              <a:gd name="connsiteX863" fmla="*/ 5969235 w 18982931"/>
              <a:gd name="connsiteY863" fmla="*/ 1238922 h 4449429"/>
              <a:gd name="connsiteX864" fmla="*/ 6166804 w 18982931"/>
              <a:gd name="connsiteY864" fmla="*/ 1238922 h 4449429"/>
              <a:gd name="connsiteX865" fmla="*/ 6216196 w 18982931"/>
              <a:gd name="connsiteY865" fmla="*/ 1288315 h 4449429"/>
              <a:gd name="connsiteX866" fmla="*/ 6236774 w 18982931"/>
              <a:gd name="connsiteY866" fmla="*/ 1428261 h 4449429"/>
              <a:gd name="connsiteX867" fmla="*/ 6273821 w 18982931"/>
              <a:gd name="connsiteY867" fmla="*/ 1498235 h 4449429"/>
              <a:gd name="connsiteX868" fmla="*/ 6273821 w 18982931"/>
              <a:gd name="connsiteY868" fmla="*/ 2230888 h 4449429"/>
              <a:gd name="connsiteX869" fmla="*/ 6277935 w 18982931"/>
              <a:gd name="connsiteY869" fmla="*/ 2280280 h 4449429"/>
              <a:gd name="connsiteX870" fmla="*/ 6319095 w 18982931"/>
              <a:gd name="connsiteY870" fmla="*/ 2193841 h 4449429"/>
              <a:gd name="connsiteX871" fmla="*/ 6364373 w 18982931"/>
              <a:gd name="connsiteY871" fmla="*/ 2288513 h 4449429"/>
              <a:gd name="connsiteX872" fmla="*/ 6389068 w 18982931"/>
              <a:gd name="connsiteY872" fmla="*/ 2313208 h 4449429"/>
              <a:gd name="connsiteX873" fmla="*/ 6541355 w 18982931"/>
              <a:gd name="connsiteY873" fmla="*/ 2313208 h 4449429"/>
              <a:gd name="connsiteX874" fmla="*/ 6541355 w 18982931"/>
              <a:gd name="connsiteY874" fmla="*/ 2148567 h 4449429"/>
              <a:gd name="connsiteX875" fmla="*/ 6660723 w 18982931"/>
              <a:gd name="connsiteY875" fmla="*/ 2148567 h 4449429"/>
              <a:gd name="connsiteX876" fmla="*/ 6660723 w 18982931"/>
              <a:gd name="connsiteY876" fmla="*/ 2259698 h 4449429"/>
              <a:gd name="connsiteX877" fmla="*/ 6705999 w 18982931"/>
              <a:gd name="connsiteY877" fmla="*/ 2551938 h 4449429"/>
              <a:gd name="connsiteX878" fmla="*/ 6714228 w 18982931"/>
              <a:gd name="connsiteY878" fmla="*/ 2580748 h 4449429"/>
              <a:gd name="connsiteX879" fmla="*/ 6722461 w 18982931"/>
              <a:gd name="connsiteY879" fmla="*/ 2576634 h 4449429"/>
              <a:gd name="connsiteX880" fmla="*/ 6751278 w 18982931"/>
              <a:gd name="connsiteY880" fmla="*/ 2263816 h 4449429"/>
              <a:gd name="connsiteX881" fmla="*/ 6800669 w 18982931"/>
              <a:gd name="connsiteY881" fmla="*/ 2255583 h 4449429"/>
              <a:gd name="connsiteX882" fmla="*/ 6837709 w 18982931"/>
              <a:gd name="connsiteY882" fmla="*/ 2181496 h 4449429"/>
              <a:gd name="connsiteX883" fmla="*/ 6841831 w 18982931"/>
              <a:gd name="connsiteY883" fmla="*/ 2152681 h 4449429"/>
              <a:gd name="connsiteX884" fmla="*/ 6845941 w 18982931"/>
              <a:gd name="connsiteY884" fmla="*/ 2115639 h 4449429"/>
              <a:gd name="connsiteX885" fmla="*/ 6857139 w 18982931"/>
              <a:gd name="connsiteY885" fmla="*/ 2115639 h 4449429"/>
              <a:gd name="connsiteX886" fmla="*/ 6899298 w 18982931"/>
              <a:gd name="connsiteY886" fmla="*/ 2109470 h 4449429"/>
              <a:gd name="connsiteX887" fmla="*/ 6922965 w 18982931"/>
              <a:gd name="connsiteY887" fmla="*/ 2140339 h 4449429"/>
              <a:gd name="connsiteX888" fmla="*/ 7009406 w 18982931"/>
              <a:gd name="connsiteY888" fmla="*/ 2070365 h 4449429"/>
              <a:gd name="connsiteX889" fmla="*/ 7145231 w 18982931"/>
              <a:gd name="connsiteY889" fmla="*/ 2066247 h 4449429"/>
              <a:gd name="connsiteX890" fmla="*/ 7145231 w 18982931"/>
              <a:gd name="connsiteY890" fmla="*/ 1901605 h 4449429"/>
              <a:gd name="connsiteX891" fmla="*/ 7145231 w 18982931"/>
              <a:gd name="connsiteY891" fmla="*/ 1769896 h 4449429"/>
              <a:gd name="connsiteX892" fmla="*/ 7215204 w 18982931"/>
              <a:gd name="connsiteY892" fmla="*/ 1597024 h 4449429"/>
              <a:gd name="connsiteX893" fmla="*/ 7285174 w 18982931"/>
              <a:gd name="connsiteY893" fmla="*/ 1753433 h 4449429"/>
              <a:gd name="connsiteX894" fmla="*/ 7297524 w 18982931"/>
              <a:gd name="connsiteY894" fmla="*/ 2062134 h 4449429"/>
              <a:gd name="connsiteX895" fmla="*/ 7367494 w 18982931"/>
              <a:gd name="connsiteY895" fmla="*/ 2066247 h 4449429"/>
              <a:gd name="connsiteX896" fmla="*/ 7371610 w 18982931"/>
              <a:gd name="connsiteY896" fmla="*/ 2148567 h 4449429"/>
              <a:gd name="connsiteX897" fmla="*/ 7462167 w 18982931"/>
              <a:gd name="connsiteY897" fmla="*/ 2148567 h 4449429"/>
              <a:gd name="connsiteX898" fmla="*/ 7462167 w 18982931"/>
              <a:gd name="connsiteY898" fmla="*/ 2095061 h 4449429"/>
              <a:gd name="connsiteX899" fmla="*/ 7462167 w 18982931"/>
              <a:gd name="connsiteY899" fmla="*/ 1597024 h 4449429"/>
              <a:gd name="connsiteX900" fmla="*/ 7482743 w 18982931"/>
              <a:gd name="connsiteY900" fmla="*/ 1008430 h 4449429"/>
              <a:gd name="connsiteX901" fmla="*/ 7495096 w 18982931"/>
              <a:gd name="connsiteY901" fmla="*/ 921991 h 4449429"/>
              <a:gd name="connsiteX902" fmla="*/ 7536254 w 18982931"/>
              <a:gd name="connsiteY902" fmla="*/ 934341 h 4449429"/>
              <a:gd name="connsiteX903" fmla="*/ 7577416 w 18982931"/>
              <a:gd name="connsiteY903" fmla="*/ 563899 h 4449429"/>
              <a:gd name="connsiteX904" fmla="*/ 7589759 w 18982931"/>
              <a:gd name="connsiteY904" fmla="*/ 563899 h 4449429"/>
              <a:gd name="connsiteX905" fmla="*/ 7639153 w 18982931"/>
              <a:gd name="connsiteY905" fmla="*/ 975501 h 4449429"/>
              <a:gd name="connsiteX906" fmla="*/ 7655614 w 18982931"/>
              <a:gd name="connsiteY906" fmla="*/ 926109 h 4449429"/>
              <a:gd name="connsiteX907" fmla="*/ 7667968 w 18982931"/>
              <a:gd name="connsiteY907" fmla="*/ 926109 h 4449429"/>
              <a:gd name="connsiteX908" fmla="*/ 7676196 w 18982931"/>
              <a:gd name="connsiteY908" fmla="*/ 1037243 h 4449429"/>
              <a:gd name="connsiteX909" fmla="*/ 7676196 w 18982931"/>
              <a:gd name="connsiteY909" fmla="*/ 2049787 h 4449429"/>
              <a:gd name="connsiteX910" fmla="*/ 7705009 w 18982931"/>
              <a:gd name="connsiteY910" fmla="*/ 2267935 h 4449429"/>
              <a:gd name="connsiteX911" fmla="*/ 7750287 w 18982931"/>
              <a:gd name="connsiteY911" fmla="*/ 2469622 h 4449429"/>
              <a:gd name="connsiteX912" fmla="*/ 7849072 w 18982931"/>
              <a:gd name="connsiteY912" fmla="*/ 2469622 h 4449429"/>
              <a:gd name="connsiteX913" fmla="*/ 7849072 w 18982931"/>
              <a:gd name="connsiteY913" fmla="*/ 2284398 h 4449429"/>
              <a:gd name="connsiteX914" fmla="*/ 7919042 w 18982931"/>
              <a:gd name="connsiteY914" fmla="*/ 2284398 h 4449429"/>
              <a:gd name="connsiteX915" fmla="*/ 7919042 w 18982931"/>
              <a:gd name="connsiteY915" fmla="*/ 2473736 h 4449429"/>
              <a:gd name="connsiteX916" fmla="*/ 8108380 w 18982931"/>
              <a:gd name="connsiteY916" fmla="*/ 2473736 h 4449429"/>
              <a:gd name="connsiteX917" fmla="*/ 8142338 w 18982931"/>
              <a:gd name="connsiteY917" fmla="*/ 2481454 h 4449429"/>
              <a:gd name="connsiteX918" fmla="*/ 8144242 w 18982931"/>
              <a:gd name="connsiteY918" fmla="*/ 2485067 h 4449429"/>
              <a:gd name="connsiteX919" fmla="*/ 8144242 w 18982931"/>
              <a:gd name="connsiteY919" fmla="*/ 1280084 h 4449429"/>
              <a:gd name="connsiteX920" fmla="*/ 8189518 w 18982931"/>
              <a:gd name="connsiteY920" fmla="*/ 1115443 h 4449429"/>
              <a:gd name="connsiteX921" fmla="*/ 8230679 w 18982931"/>
              <a:gd name="connsiteY921" fmla="*/ 1090746 h 4449429"/>
              <a:gd name="connsiteX922" fmla="*/ 8477642 w 18982931"/>
              <a:gd name="connsiteY922" fmla="*/ 1090746 h 4449429"/>
              <a:gd name="connsiteX923" fmla="*/ 8518799 w 18982931"/>
              <a:gd name="connsiteY923" fmla="*/ 1111328 h 4449429"/>
              <a:gd name="connsiteX924" fmla="*/ 8568194 w 18982931"/>
              <a:gd name="connsiteY924" fmla="*/ 1288315 h 4449429"/>
              <a:gd name="connsiteX925" fmla="*/ 8572304 w 18982931"/>
              <a:gd name="connsiteY925" fmla="*/ 2152681 h 4449429"/>
              <a:gd name="connsiteX926" fmla="*/ 8572304 w 18982931"/>
              <a:gd name="connsiteY926" fmla="*/ 2222656 h 4449429"/>
              <a:gd name="connsiteX927" fmla="*/ 8827499 w 18982931"/>
              <a:gd name="connsiteY927" fmla="*/ 2222656 h 4449429"/>
              <a:gd name="connsiteX928" fmla="*/ 8827499 w 18982931"/>
              <a:gd name="connsiteY928" fmla="*/ 2053897 h 4449429"/>
              <a:gd name="connsiteX929" fmla="*/ 8827499 w 18982931"/>
              <a:gd name="connsiteY929" fmla="*/ 1996272 h 4449429"/>
              <a:gd name="connsiteX930" fmla="*/ 8926285 w 18982931"/>
              <a:gd name="connsiteY930" fmla="*/ 1876910 h 4449429"/>
              <a:gd name="connsiteX931" fmla="*/ 8926285 w 18982931"/>
              <a:gd name="connsiteY931" fmla="*/ 1757542 h 4449429"/>
              <a:gd name="connsiteX932" fmla="*/ 8926285 w 18982931"/>
              <a:gd name="connsiteY932" fmla="*/ 1527045 h 4449429"/>
              <a:gd name="connsiteX933" fmla="*/ 8950980 w 18982931"/>
              <a:gd name="connsiteY933" fmla="*/ 1432378 h 4449429"/>
              <a:gd name="connsiteX934" fmla="*/ 8950980 w 18982931"/>
              <a:gd name="connsiteY934" fmla="*/ 1424146 h 4449429"/>
              <a:gd name="connsiteX935" fmla="*/ 8983911 w 18982931"/>
              <a:gd name="connsiteY935" fmla="*/ 1107210 h 4449429"/>
              <a:gd name="connsiteX936" fmla="*/ 8992140 w 18982931"/>
              <a:gd name="connsiteY936" fmla="*/ 1049586 h 4449429"/>
              <a:gd name="connsiteX937" fmla="*/ 9012723 w 18982931"/>
              <a:gd name="connsiteY937" fmla="*/ 1049586 h 4449429"/>
              <a:gd name="connsiteX938" fmla="*/ 9049767 w 18982931"/>
              <a:gd name="connsiteY938" fmla="*/ 1325362 h 4449429"/>
              <a:gd name="connsiteX939" fmla="*/ 9115624 w 18982931"/>
              <a:gd name="connsiteY939" fmla="*/ 1329476 h 4449429"/>
              <a:gd name="connsiteX940" fmla="*/ 9165014 w 18982931"/>
              <a:gd name="connsiteY940" fmla="*/ 1436493 h 4449429"/>
              <a:gd name="connsiteX941" fmla="*/ 9181479 w 18982931"/>
              <a:gd name="connsiteY941" fmla="*/ 1494116 h 4449429"/>
              <a:gd name="connsiteX942" fmla="*/ 9181479 w 18982931"/>
              <a:gd name="connsiteY942" fmla="*/ 1823399 h 4449429"/>
              <a:gd name="connsiteX943" fmla="*/ 9181479 w 18982931"/>
              <a:gd name="connsiteY943" fmla="*/ 1881023 h 4449429"/>
              <a:gd name="connsiteX944" fmla="*/ 9280267 w 18982931"/>
              <a:gd name="connsiteY944" fmla="*/ 1881023 h 4449429"/>
              <a:gd name="connsiteX945" fmla="*/ 9280267 w 18982931"/>
              <a:gd name="connsiteY945" fmla="*/ 1815166 h 4449429"/>
              <a:gd name="connsiteX946" fmla="*/ 9280267 w 18982931"/>
              <a:gd name="connsiteY946" fmla="*/ 304587 h 4449429"/>
              <a:gd name="connsiteX947" fmla="*/ 9346122 w 18982931"/>
              <a:gd name="connsiteY947" fmla="*/ 238731 h 4449429"/>
              <a:gd name="connsiteX948" fmla="*/ 9453137 w 18982931"/>
              <a:gd name="connsiteY948" fmla="*/ 341628 h 4449429"/>
              <a:gd name="connsiteX949" fmla="*/ 9453137 w 18982931"/>
              <a:gd name="connsiteY949" fmla="*/ 1815166 h 4449429"/>
              <a:gd name="connsiteX950" fmla="*/ 9453137 w 18982931"/>
              <a:gd name="connsiteY950" fmla="*/ 1876910 h 4449429"/>
              <a:gd name="connsiteX951" fmla="*/ 9551919 w 18982931"/>
              <a:gd name="connsiteY951" fmla="*/ 1876910 h 4449429"/>
              <a:gd name="connsiteX952" fmla="*/ 9551919 w 18982931"/>
              <a:gd name="connsiteY952" fmla="*/ 1724614 h 4449429"/>
              <a:gd name="connsiteX953" fmla="*/ 9551919 w 18982931"/>
              <a:gd name="connsiteY953" fmla="*/ 1481771 h 4449429"/>
              <a:gd name="connsiteX954" fmla="*/ 9597198 w 18982931"/>
              <a:gd name="connsiteY954" fmla="*/ 1374754 h 4449429"/>
              <a:gd name="connsiteX955" fmla="*/ 9613662 w 18982931"/>
              <a:gd name="connsiteY955" fmla="*/ 1325362 h 4449429"/>
              <a:gd name="connsiteX956" fmla="*/ 9683632 w 18982931"/>
              <a:gd name="connsiteY956" fmla="*/ 1325362 h 4449429"/>
              <a:gd name="connsiteX957" fmla="*/ 9683632 w 18982931"/>
              <a:gd name="connsiteY957" fmla="*/ 1522931 h 4449429"/>
              <a:gd name="connsiteX958" fmla="*/ 9819464 w 18982931"/>
              <a:gd name="connsiteY958" fmla="*/ 1522931 h 4449429"/>
              <a:gd name="connsiteX959" fmla="*/ 9819464 w 18982931"/>
              <a:gd name="connsiteY959" fmla="*/ 1720501 h 4449429"/>
              <a:gd name="connsiteX960" fmla="*/ 9819464 w 18982931"/>
              <a:gd name="connsiteY960" fmla="*/ 1835749 h 4449429"/>
              <a:gd name="connsiteX961" fmla="*/ 9868856 w 18982931"/>
              <a:gd name="connsiteY961" fmla="*/ 1885142 h 4449429"/>
              <a:gd name="connsiteX962" fmla="*/ 9922361 w 18982931"/>
              <a:gd name="connsiteY962" fmla="*/ 1938648 h 4449429"/>
              <a:gd name="connsiteX963" fmla="*/ 9922361 w 18982931"/>
              <a:gd name="connsiteY963" fmla="*/ 2226770 h 4449429"/>
              <a:gd name="connsiteX964" fmla="*/ 10189906 w 18982931"/>
              <a:gd name="connsiteY964" fmla="*/ 2226770 h 4449429"/>
              <a:gd name="connsiteX965" fmla="*/ 10189906 w 18982931"/>
              <a:gd name="connsiteY965" fmla="*/ 1864559 h 4449429"/>
              <a:gd name="connsiteX966" fmla="*/ 10251644 w 18982931"/>
              <a:gd name="connsiteY966" fmla="*/ 1852213 h 4449429"/>
              <a:gd name="connsiteX967" fmla="*/ 10251644 w 18982931"/>
              <a:gd name="connsiteY967" fmla="*/ 1465306 h 4449429"/>
              <a:gd name="connsiteX968" fmla="*/ 10198137 w 18982931"/>
              <a:gd name="connsiteY968" fmla="*/ 1461188 h 4449429"/>
              <a:gd name="connsiteX969" fmla="*/ 10198137 w 18982931"/>
              <a:gd name="connsiteY969" fmla="*/ 1317129 h 4449429"/>
              <a:gd name="connsiteX970" fmla="*/ 10572694 w 18982931"/>
              <a:gd name="connsiteY970" fmla="*/ 1317129 h 4449429"/>
              <a:gd name="connsiteX971" fmla="*/ 10572694 w 18982931"/>
              <a:gd name="connsiteY971" fmla="*/ 2140336 h 4449429"/>
              <a:gd name="connsiteX972" fmla="*/ 10642669 w 18982931"/>
              <a:gd name="connsiteY972" fmla="*/ 2144449 h 4449429"/>
              <a:gd name="connsiteX973" fmla="*/ 10642669 w 18982931"/>
              <a:gd name="connsiteY973" fmla="*/ 2477849 h 4449429"/>
              <a:gd name="connsiteX974" fmla="*/ 10885512 w 18982931"/>
              <a:gd name="connsiteY974" fmla="*/ 2477849 h 4449429"/>
              <a:gd name="connsiteX975" fmla="*/ 10885512 w 18982931"/>
              <a:gd name="connsiteY975" fmla="*/ 2292626 h 4449429"/>
              <a:gd name="connsiteX976" fmla="*/ 10959601 w 18982931"/>
              <a:gd name="connsiteY976" fmla="*/ 2292626 h 4449429"/>
              <a:gd name="connsiteX977" fmla="*/ 10959601 w 18982931"/>
              <a:gd name="connsiteY977" fmla="*/ 2477849 h 4449429"/>
              <a:gd name="connsiteX978" fmla="*/ 11066618 w 18982931"/>
              <a:gd name="connsiteY978" fmla="*/ 2477849 h 4449429"/>
              <a:gd name="connsiteX979" fmla="*/ 11107778 w 18982931"/>
              <a:gd name="connsiteY979" fmla="*/ 2284395 h 4449429"/>
              <a:gd name="connsiteX980" fmla="*/ 11136593 w 18982931"/>
              <a:gd name="connsiteY980" fmla="*/ 2053897 h 4449429"/>
              <a:gd name="connsiteX981" fmla="*/ 11136593 w 18982931"/>
              <a:gd name="connsiteY981" fmla="*/ 1061936 h 4449429"/>
              <a:gd name="connsiteX982" fmla="*/ 11148938 w 18982931"/>
              <a:gd name="connsiteY982" fmla="*/ 938454 h 4449429"/>
              <a:gd name="connsiteX983" fmla="*/ 11161288 w 18982931"/>
              <a:gd name="connsiteY983" fmla="*/ 938454 h 4449429"/>
              <a:gd name="connsiteX984" fmla="*/ 11177753 w 18982931"/>
              <a:gd name="connsiteY984" fmla="*/ 983729 h 4449429"/>
              <a:gd name="connsiteX985" fmla="*/ 11231258 w 18982931"/>
              <a:gd name="connsiteY985" fmla="*/ 572126 h 4449429"/>
              <a:gd name="connsiteX986" fmla="*/ 11243610 w 18982931"/>
              <a:gd name="connsiteY986" fmla="*/ 572126 h 4449429"/>
              <a:gd name="connsiteX987" fmla="*/ 11284770 w 18982931"/>
              <a:gd name="connsiteY987" fmla="*/ 946687 h 4449429"/>
              <a:gd name="connsiteX988" fmla="*/ 11325929 w 18982931"/>
              <a:gd name="connsiteY988" fmla="*/ 934337 h 4449429"/>
              <a:gd name="connsiteX989" fmla="*/ 11342394 w 18982931"/>
              <a:gd name="connsiteY989" fmla="*/ 1061936 h 4449429"/>
              <a:gd name="connsiteX990" fmla="*/ 11342394 w 18982931"/>
              <a:gd name="connsiteY990" fmla="*/ 1300666 h 4449429"/>
              <a:gd name="connsiteX991" fmla="*/ 11358857 w 18982931"/>
              <a:gd name="connsiteY991" fmla="*/ 2132104 h 4449429"/>
              <a:gd name="connsiteX992" fmla="*/ 11362976 w 18982931"/>
              <a:gd name="connsiteY992" fmla="*/ 2165031 h 4449429"/>
              <a:gd name="connsiteX993" fmla="*/ 11453524 w 18982931"/>
              <a:gd name="connsiteY993" fmla="*/ 2165031 h 4449429"/>
              <a:gd name="connsiteX994" fmla="*/ 11457643 w 18982931"/>
              <a:gd name="connsiteY994" fmla="*/ 2082711 h 4449429"/>
              <a:gd name="connsiteX995" fmla="*/ 11535845 w 18982931"/>
              <a:gd name="connsiteY995" fmla="*/ 2078592 h 4449429"/>
              <a:gd name="connsiteX996" fmla="*/ 11535845 w 18982931"/>
              <a:gd name="connsiteY996" fmla="*/ 2004505 h 4449429"/>
              <a:gd name="connsiteX997" fmla="*/ 11548195 w 18982931"/>
              <a:gd name="connsiteY997" fmla="*/ 1736964 h 4449429"/>
              <a:gd name="connsiteX998" fmla="*/ 11609938 w 18982931"/>
              <a:gd name="connsiteY998" fmla="*/ 1609365 h 4449429"/>
              <a:gd name="connsiteX999" fmla="*/ 11688140 w 18982931"/>
              <a:gd name="connsiteY999" fmla="*/ 1765774 h 4449429"/>
              <a:gd name="connsiteX1000" fmla="*/ 11688140 w 18982931"/>
              <a:gd name="connsiteY1000" fmla="*/ 2082711 h 4449429"/>
              <a:gd name="connsiteX1001" fmla="*/ 11910406 w 18982931"/>
              <a:gd name="connsiteY1001" fmla="*/ 2148567 h 4449429"/>
              <a:gd name="connsiteX1002" fmla="*/ 11988608 w 18982931"/>
              <a:gd name="connsiteY1002" fmla="*/ 2119754 h 4449429"/>
              <a:gd name="connsiteX1003" fmla="*/ 11991181 w 18982931"/>
              <a:gd name="connsiteY1003" fmla="*/ 2153197 h 4449429"/>
              <a:gd name="connsiteX1004" fmla="*/ 11993908 w 18982931"/>
              <a:gd name="connsiteY1004" fmla="*/ 2158900 h 4449429"/>
              <a:gd name="connsiteX1005" fmla="*/ 11993908 w 18982931"/>
              <a:gd name="connsiteY1005" fmla="*/ 2156799 h 4449429"/>
              <a:gd name="connsiteX1006" fmla="*/ 11998023 w 18982931"/>
              <a:gd name="connsiteY1006" fmla="*/ 2115639 h 4449429"/>
              <a:gd name="connsiteX1007" fmla="*/ 12010373 w 18982931"/>
              <a:gd name="connsiteY1007" fmla="*/ 2115639 h 4449429"/>
              <a:gd name="connsiteX1008" fmla="*/ 12014490 w 18982931"/>
              <a:gd name="connsiteY1008" fmla="*/ 2185614 h 4449429"/>
              <a:gd name="connsiteX1009" fmla="*/ 12055650 w 18982931"/>
              <a:gd name="connsiteY1009" fmla="*/ 2259703 h 4449429"/>
              <a:gd name="connsiteX1010" fmla="*/ 12109157 w 18982931"/>
              <a:gd name="connsiteY1010" fmla="*/ 2267933 h 4449429"/>
              <a:gd name="connsiteX1011" fmla="*/ 12137972 w 18982931"/>
              <a:gd name="connsiteY1011" fmla="*/ 2580753 h 4449429"/>
              <a:gd name="connsiteX1012" fmla="*/ 12150317 w 18982931"/>
              <a:gd name="connsiteY1012" fmla="*/ 2580753 h 4449429"/>
              <a:gd name="connsiteX1013" fmla="*/ 12179132 w 18982931"/>
              <a:gd name="connsiteY1013" fmla="*/ 2411992 h 4449429"/>
              <a:gd name="connsiteX1014" fmla="*/ 12207942 w 18982931"/>
              <a:gd name="connsiteY1014" fmla="*/ 2160917 h 4449429"/>
              <a:gd name="connsiteX1015" fmla="*/ 12216174 w 18982931"/>
              <a:gd name="connsiteY1015" fmla="*/ 2152686 h 4449429"/>
              <a:gd name="connsiteX1016" fmla="*/ 12331423 w 18982931"/>
              <a:gd name="connsiteY1016" fmla="*/ 2152686 h 4449429"/>
              <a:gd name="connsiteX1017" fmla="*/ 12331423 w 18982931"/>
              <a:gd name="connsiteY1017" fmla="*/ 2317327 h 4449429"/>
              <a:gd name="connsiteX1018" fmla="*/ 12496064 w 18982931"/>
              <a:gd name="connsiteY1018" fmla="*/ 2313208 h 4449429"/>
              <a:gd name="connsiteX1019" fmla="*/ 12557802 w 18982931"/>
              <a:gd name="connsiteY1019" fmla="*/ 2210310 h 4449429"/>
              <a:gd name="connsiteX1020" fmla="*/ 12566034 w 18982931"/>
              <a:gd name="connsiteY1020" fmla="*/ 2206191 h 4449429"/>
              <a:gd name="connsiteX1021" fmla="*/ 12598962 w 18982931"/>
              <a:gd name="connsiteY1021" fmla="*/ 2267933 h 4449429"/>
              <a:gd name="connsiteX1022" fmla="*/ 12607194 w 18982931"/>
              <a:gd name="connsiteY1022" fmla="*/ 2263816 h 4449429"/>
              <a:gd name="connsiteX1023" fmla="*/ 12607194 w 18982931"/>
              <a:gd name="connsiteY1023" fmla="*/ 1461193 h 4449429"/>
              <a:gd name="connsiteX1024" fmla="*/ 12677169 w 18982931"/>
              <a:gd name="connsiteY1024" fmla="*/ 1230695 h 4449429"/>
              <a:gd name="connsiteX1025" fmla="*/ 12920017 w 18982931"/>
              <a:gd name="connsiteY1025" fmla="*/ 1230695 h 4449429"/>
              <a:gd name="connsiteX1026" fmla="*/ 12948827 w 18982931"/>
              <a:gd name="connsiteY1026" fmla="*/ 1490003 h 4449429"/>
              <a:gd name="connsiteX1027" fmla="*/ 12948827 w 18982931"/>
              <a:gd name="connsiteY1027" fmla="*/ 1909838 h 4449429"/>
              <a:gd name="connsiteX1028" fmla="*/ 12948827 w 18982931"/>
              <a:gd name="connsiteY1028" fmla="*/ 1975695 h 4449429"/>
              <a:gd name="connsiteX1029" fmla="*/ 12969405 w 18982931"/>
              <a:gd name="connsiteY1029" fmla="*/ 1979812 h 4449429"/>
              <a:gd name="connsiteX1030" fmla="*/ 12989987 w 18982931"/>
              <a:gd name="connsiteY1030" fmla="*/ 1913955 h 4449429"/>
              <a:gd name="connsiteX1031" fmla="*/ 12989987 w 18982931"/>
              <a:gd name="connsiteY1031" fmla="*/ 1469425 h 4449429"/>
              <a:gd name="connsiteX1032" fmla="*/ 13064076 w 18982931"/>
              <a:gd name="connsiteY1032" fmla="*/ 1395336 h 4449429"/>
              <a:gd name="connsiteX1033" fmla="*/ 13146396 w 18982931"/>
              <a:gd name="connsiteY1033" fmla="*/ 1395336 h 4449429"/>
              <a:gd name="connsiteX1034" fmla="*/ 13146396 w 18982931"/>
              <a:gd name="connsiteY1034" fmla="*/ 1111328 h 4449429"/>
              <a:gd name="connsiteX1035" fmla="*/ 13216366 w 18982931"/>
              <a:gd name="connsiteY1035" fmla="*/ 1103096 h 4449429"/>
              <a:gd name="connsiteX1036" fmla="*/ 13228716 w 18982931"/>
              <a:gd name="connsiteY1036" fmla="*/ 1041358 h 4449429"/>
              <a:gd name="connsiteX1037" fmla="*/ 13368662 w 18982931"/>
              <a:gd name="connsiteY1037" fmla="*/ 1041358 h 4449429"/>
              <a:gd name="connsiteX1038" fmla="*/ 13368662 w 18982931"/>
              <a:gd name="connsiteY1038" fmla="*/ 687379 h 4449429"/>
              <a:gd name="connsiteX1039" fmla="*/ 13483911 w 18982931"/>
              <a:gd name="connsiteY1039" fmla="*/ 687379 h 4449429"/>
              <a:gd name="connsiteX1040" fmla="*/ 13483911 w 18982931"/>
              <a:gd name="connsiteY1040" fmla="*/ 617404 h 4449429"/>
              <a:gd name="connsiteX1041" fmla="*/ 13483911 w 18982931"/>
              <a:gd name="connsiteY1041" fmla="*/ 131714 h 4449429"/>
              <a:gd name="connsiteX1042" fmla="*/ 13541534 w 18982931"/>
              <a:gd name="connsiteY1042" fmla="*/ 74089 h 4449429"/>
              <a:gd name="connsiteX1043" fmla="*/ 13685593 w 18982931"/>
              <a:gd name="connsiteY1043" fmla="*/ 74089 h 4449429"/>
              <a:gd name="connsiteX1044" fmla="*/ 13730872 w 18982931"/>
              <a:gd name="connsiteY1044" fmla="*/ 49392 h 4449429"/>
              <a:gd name="connsiteX1045" fmla="*/ 13739104 w 18982931"/>
              <a:gd name="connsiteY104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52547 w 18982931"/>
              <a:gd name="connsiteY849" fmla="*/ 802623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6967 w 18982931"/>
              <a:gd name="connsiteY849" fmla="*/ 813476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190528 w 18982931"/>
              <a:gd name="connsiteY865" fmla="*/ 1378868 h 4449429"/>
              <a:gd name="connsiteX866" fmla="*/ 1211112 w 18982931"/>
              <a:gd name="connsiteY866" fmla="*/ 1424146 h 4449429"/>
              <a:gd name="connsiteX867" fmla="*/ 1260505 w 18982931"/>
              <a:gd name="connsiteY867" fmla="*/ 1424146 h 4449429"/>
              <a:gd name="connsiteX868" fmla="*/ 1276969 w 18982931"/>
              <a:gd name="connsiteY868" fmla="*/ 1387099 h 4449429"/>
              <a:gd name="connsiteX869" fmla="*/ 1289312 w 18982931"/>
              <a:gd name="connsiteY869" fmla="*/ 1395331 h 4449429"/>
              <a:gd name="connsiteX870" fmla="*/ 1322242 w 18982931"/>
              <a:gd name="connsiteY870" fmla="*/ 1559973 h 4449429"/>
              <a:gd name="connsiteX871" fmla="*/ 1318126 w 18982931"/>
              <a:gd name="connsiteY871" fmla="*/ 1576437 h 4449429"/>
              <a:gd name="connsiteX872" fmla="*/ 1326360 w 18982931"/>
              <a:gd name="connsiteY872" fmla="*/ 1621715 h 4449429"/>
              <a:gd name="connsiteX873" fmla="*/ 1359290 w 18982931"/>
              <a:gd name="connsiteY873" fmla="*/ 1597020 h 4449429"/>
              <a:gd name="connsiteX874" fmla="*/ 1375751 w 18982931"/>
              <a:gd name="connsiteY874" fmla="*/ 1588787 h 4449429"/>
              <a:gd name="connsiteX875" fmla="*/ 1486884 w 18982931"/>
              <a:gd name="connsiteY875" fmla="*/ 1588787 h 4449429"/>
              <a:gd name="connsiteX876" fmla="*/ 1507466 w 18982931"/>
              <a:gd name="connsiteY876" fmla="*/ 2337905 h 4449429"/>
              <a:gd name="connsiteX877" fmla="*/ 1523929 w 18982931"/>
              <a:gd name="connsiteY877" fmla="*/ 2337905 h 4449429"/>
              <a:gd name="connsiteX878" fmla="*/ 1523929 w 18982931"/>
              <a:gd name="connsiteY878" fmla="*/ 2169146 h 4449429"/>
              <a:gd name="connsiteX879" fmla="*/ 1692685 w 18982931"/>
              <a:gd name="connsiteY879" fmla="*/ 2169146 h 4449429"/>
              <a:gd name="connsiteX880" fmla="*/ 1692685 w 18982931"/>
              <a:gd name="connsiteY880" fmla="*/ 2020968 h 4449429"/>
              <a:gd name="connsiteX881" fmla="*/ 1766772 w 18982931"/>
              <a:gd name="connsiteY881" fmla="*/ 1922183 h 4449429"/>
              <a:gd name="connsiteX882" fmla="*/ 1766772 w 18982931"/>
              <a:gd name="connsiteY882" fmla="*/ 1757542 h 4449429"/>
              <a:gd name="connsiteX883" fmla="*/ 1849095 w 18982931"/>
              <a:gd name="connsiteY883" fmla="*/ 1757542 h 4449429"/>
              <a:gd name="connsiteX884" fmla="*/ 1849095 w 18982931"/>
              <a:gd name="connsiteY884" fmla="*/ 2156799 h 4449429"/>
              <a:gd name="connsiteX885" fmla="*/ 1919070 w 18982931"/>
              <a:gd name="connsiteY885" fmla="*/ 2156799 h 4449429"/>
              <a:gd name="connsiteX886" fmla="*/ 1919070 w 18982931"/>
              <a:gd name="connsiteY886" fmla="*/ 1864559 h 4449429"/>
              <a:gd name="connsiteX887" fmla="*/ 1919070 w 18982931"/>
              <a:gd name="connsiteY887" fmla="*/ 695608 h 4449429"/>
              <a:gd name="connsiteX888" fmla="*/ 2005504 w 18982931"/>
              <a:gd name="connsiteY888" fmla="*/ 609173 h 4449429"/>
              <a:gd name="connsiteX889" fmla="*/ 2026085 w 18982931"/>
              <a:gd name="connsiteY889" fmla="*/ 605054 h 4449429"/>
              <a:gd name="connsiteX890" fmla="*/ 2100174 w 18982931"/>
              <a:gd name="connsiteY890" fmla="*/ 448645 h 4449429"/>
              <a:gd name="connsiteX891" fmla="*/ 2137215 w 18982931"/>
              <a:gd name="connsiteY891" fmla="*/ 407485 h 4449429"/>
              <a:gd name="connsiteX892" fmla="*/ 2194840 w 18982931"/>
              <a:gd name="connsiteY892" fmla="*/ 337515 h 4449429"/>
              <a:gd name="connsiteX893" fmla="*/ 2198958 w 18982931"/>
              <a:gd name="connsiteY893" fmla="*/ 292236 h 4449429"/>
              <a:gd name="connsiteX894" fmla="*/ 2240121 w 18982931"/>
              <a:gd name="connsiteY894" fmla="*/ 358093 h 4449429"/>
              <a:gd name="connsiteX895" fmla="*/ 2273047 w 18982931"/>
              <a:gd name="connsiteY895" fmla="*/ 444532 h 4449429"/>
              <a:gd name="connsiteX896" fmla="*/ 2330670 w 18982931"/>
              <a:gd name="connsiteY896" fmla="*/ 563894 h 4449429"/>
              <a:gd name="connsiteX897" fmla="*/ 2351248 w 18982931"/>
              <a:gd name="connsiteY897" fmla="*/ 613286 h 4449429"/>
              <a:gd name="connsiteX898" fmla="*/ 2429455 w 18982931"/>
              <a:gd name="connsiteY898" fmla="*/ 675029 h 4449429"/>
              <a:gd name="connsiteX899" fmla="*/ 2470614 w 18982931"/>
              <a:gd name="connsiteY899" fmla="*/ 757350 h 4449429"/>
              <a:gd name="connsiteX900" fmla="*/ 2470614 w 18982931"/>
              <a:gd name="connsiteY900" fmla="*/ 1086631 h 4449429"/>
              <a:gd name="connsiteX901" fmla="*/ 2470614 w 18982931"/>
              <a:gd name="connsiteY901" fmla="*/ 2008622 h 4449429"/>
              <a:gd name="connsiteX902" fmla="*/ 2487080 w 18982931"/>
              <a:gd name="connsiteY902" fmla="*/ 2053897 h 4449429"/>
              <a:gd name="connsiteX903" fmla="*/ 2499426 w 18982931"/>
              <a:gd name="connsiteY903" fmla="*/ 1897488 h 4449429"/>
              <a:gd name="connsiteX904" fmla="*/ 2602322 w 18982931"/>
              <a:gd name="connsiteY904" fmla="*/ 1798703 h 4449429"/>
              <a:gd name="connsiteX905" fmla="*/ 2836935 w 18982931"/>
              <a:gd name="connsiteY905" fmla="*/ 1798703 h 4449429"/>
              <a:gd name="connsiteX906" fmla="*/ 2836935 w 18982931"/>
              <a:gd name="connsiteY906" fmla="*/ 1860446 h 4449429"/>
              <a:gd name="connsiteX907" fmla="*/ 2836935 w 18982931"/>
              <a:gd name="connsiteY907" fmla="*/ 2263816 h 4449429"/>
              <a:gd name="connsiteX908" fmla="*/ 2845169 w 18982931"/>
              <a:gd name="connsiteY908" fmla="*/ 2304976 h 4449429"/>
              <a:gd name="connsiteX909" fmla="*/ 2861629 w 18982931"/>
              <a:gd name="connsiteY909" fmla="*/ 2300858 h 4449429"/>
              <a:gd name="connsiteX910" fmla="*/ 2861629 w 18982931"/>
              <a:gd name="connsiteY910" fmla="*/ 2247351 h 4449429"/>
              <a:gd name="connsiteX911" fmla="*/ 2869861 w 18982931"/>
              <a:gd name="connsiteY911" fmla="*/ 1996272 h 4449429"/>
              <a:gd name="connsiteX912" fmla="*/ 2923374 w 18982931"/>
              <a:gd name="connsiteY912" fmla="*/ 1967462 h 4449429"/>
              <a:gd name="connsiteX913" fmla="*/ 2939836 w 18982931"/>
              <a:gd name="connsiteY913" fmla="*/ 2300858 h 4449429"/>
              <a:gd name="connsiteX914" fmla="*/ 2956300 w 18982931"/>
              <a:gd name="connsiteY914" fmla="*/ 2300858 h 4449429"/>
              <a:gd name="connsiteX915" fmla="*/ 2989230 w 18982931"/>
              <a:gd name="connsiteY915" fmla="*/ 2111521 h 4449429"/>
              <a:gd name="connsiteX916" fmla="*/ 3018038 w 18982931"/>
              <a:gd name="connsiteY916" fmla="*/ 2058015 h 4449429"/>
              <a:gd name="connsiteX917" fmla="*/ 3034502 w 18982931"/>
              <a:gd name="connsiteY917" fmla="*/ 2123871 h 4449429"/>
              <a:gd name="connsiteX918" fmla="*/ 3038620 w 18982931"/>
              <a:gd name="connsiteY918" fmla="*/ 2132104 h 4449429"/>
              <a:gd name="connsiteX919" fmla="*/ 3088018 w 18982931"/>
              <a:gd name="connsiteY919" fmla="*/ 2140336 h 4449429"/>
              <a:gd name="connsiteX920" fmla="*/ 3095320 w 18982931"/>
              <a:gd name="connsiteY920" fmla="*/ 2275334 h 4449429"/>
              <a:gd name="connsiteX921" fmla="*/ 3162101 w 18982931"/>
              <a:gd name="connsiteY921" fmla="*/ 2275334 h 4449429"/>
              <a:gd name="connsiteX922" fmla="*/ 3162101 w 18982931"/>
              <a:gd name="connsiteY922" fmla="*/ 1580555 h 4449429"/>
              <a:gd name="connsiteX923" fmla="*/ 3162101 w 18982931"/>
              <a:gd name="connsiteY923" fmla="*/ 1531163 h 4449429"/>
              <a:gd name="connsiteX924" fmla="*/ 3199146 w 18982931"/>
              <a:gd name="connsiteY924" fmla="*/ 1498235 h 4449429"/>
              <a:gd name="connsiteX925" fmla="*/ 3281469 w 18982931"/>
              <a:gd name="connsiteY925" fmla="*/ 1498235 h 4449429"/>
              <a:gd name="connsiteX926" fmla="*/ 3281469 w 18982931"/>
              <a:gd name="connsiteY926" fmla="*/ 1325362 h 4449429"/>
              <a:gd name="connsiteX927" fmla="*/ 3343207 w 18982931"/>
              <a:gd name="connsiteY927" fmla="*/ 1263619 h 4449429"/>
              <a:gd name="connsiteX928" fmla="*/ 3544891 w 18982931"/>
              <a:gd name="connsiteY928" fmla="*/ 1263619 h 4449429"/>
              <a:gd name="connsiteX929" fmla="*/ 3544891 w 18982931"/>
              <a:gd name="connsiteY929" fmla="*/ 712071 h 4449429"/>
              <a:gd name="connsiteX930" fmla="*/ 3561357 w 18982931"/>
              <a:gd name="connsiteY930" fmla="*/ 555662 h 4449429"/>
              <a:gd name="connsiteX931" fmla="*/ 3606633 w 18982931"/>
              <a:gd name="connsiteY931" fmla="*/ 316933 h 4449429"/>
              <a:gd name="connsiteX932" fmla="*/ 3614865 w 18982931"/>
              <a:gd name="connsiteY932" fmla="*/ 279891 h 4449429"/>
              <a:gd name="connsiteX933" fmla="*/ 3676603 w 18982931"/>
              <a:gd name="connsiteY933" fmla="*/ 341628 h 4449429"/>
              <a:gd name="connsiteX934" fmla="*/ 3684835 w 18982931"/>
              <a:gd name="connsiteY934" fmla="*/ 386907 h 4449429"/>
              <a:gd name="connsiteX935" fmla="*/ 3742460 w 18982931"/>
              <a:gd name="connsiteY935" fmla="*/ 481574 h 4449429"/>
              <a:gd name="connsiteX936" fmla="*/ 3763042 w 18982931"/>
              <a:gd name="connsiteY936" fmla="*/ 703838 h 4449429"/>
              <a:gd name="connsiteX937" fmla="*/ 3763042 w 18982931"/>
              <a:gd name="connsiteY937" fmla="*/ 1144256 h 4449429"/>
              <a:gd name="connsiteX938" fmla="*/ 3771275 w 18982931"/>
              <a:gd name="connsiteY938" fmla="*/ 1181298 h 4449429"/>
              <a:gd name="connsiteX939" fmla="*/ 3775390 w 18982931"/>
              <a:gd name="connsiteY939" fmla="*/ 1115443 h 4449429"/>
              <a:gd name="connsiteX940" fmla="*/ 3923568 w 18982931"/>
              <a:gd name="connsiteY940" fmla="*/ 996079 h 4449429"/>
              <a:gd name="connsiteX941" fmla="*/ 3940029 w 18982931"/>
              <a:gd name="connsiteY941" fmla="*/ 1020776 h 4449429"/>
              <a:gd name="connsiteX942" fmla="*/ 3960611 w 18982931"/>
              <a:gd name="connsiteY942" fmla="*/ 1321244 h 4449429"/>
              <a:gd name="connsiteX943" fmla="*/ 3960611 w 18982931"/>
              <a:gd name="connsiteY943" fmla="*/ 1584670 h 4449429"/>
              <a:gd name="connsiteX944" fmla="*/ 3977076 w 18982931"/>
              <a:gd name="connsiteY944" fmla="*/ 1625830 h 4449429"/>
              <a:gd name="connsiteX945" fmla="*/ 4010007 w 18982931"/>
              <a:gd name="connsiteY945" fmla="*/ 1666990 h 4449429"/>
              <a:gd name="connsiteX946" fmla="*/ 4055279 w 18982931"/>
              <a:gd name="connsiteY946" fmla="*/ 1819286 h 4449429"/>
              <a:gd name="connsiteX947" fmla="*/ 4104670 w 18982931"/>
              <a:gd name="connsiteY947" fmla="*/ 1819286 h 4449429"/>
              <a:gd name="connsiteX948" fmla="*/ 4108788 w 18982931"/>
              <a:gd name="connsiteY948" fmla="*/ 1741079 h 4449429"/>
              <a:gd name="connsiteX949" fmla="*/ 4211689 w 18982931"/>
              <a:gd name="connsiteY949" fmla="*/ 1741079 h 4449429"/>
              <a:gd name="connsiteX950" fmla="*/ 4252847 w 18982931"/>
              <a:gd name="connsiteY950" fmla="*/ 1559973 h 4449429"/>
              <a:gd name="connsiteX951" fmla="*/ 4265197 w 18982931"/>
              <a:gd name="connsiteY951" fmla="*/ 1559973 h 4449429"/>
              <a:gd name="connsiteX952" fmla="*/ 4277546 w 18982931"/>
              <a:gd name="connsiteY952" fmla="*/ 1592900 h 4449429"/>
              <a:gd name="connsiteX953" fmla="*/ 4302239 w 18982931"/>
              <a:gd name="connsiteY953" fmla="*/ 1708150 h 4449429"/>
              <a:gd name="connsiteX954" fmla="*/ 4368100 w 18982931"/>
              <a:gd name="connsiteY954" fmla="*/ 1741079 h 4449429"/>
              <a:gd name="connsiteX955" fmla="*/ 4363984 w 18982931"/>
              <a:gd name="connsiteY955" fmla="*/ 1634062 h 4449429"/>
              <a:gd name="connsiteX956" fmla="*/ 4372218 w 18982931"/>
              <a:gd name="connsiteY956" fmla="*/ 839670 h 4449429"/>
              <a:gd name="connsiteX957" fmla="*/ 4442184 w 18982931"/>
              <a:gd name="connsiteY957" fmla="*/ 279891 h 4449429"/>
              <a:gd name="connsiteX958" fmla="*/ 4479230 w 18982931"/>
              <a:gd name="connsiteY958" fmla="*/ 234611 h 4449429"/>
              <a:gd name="connsiteX959" fmla="*/ 4520394 w 18982931"/>
              <a:gd name="connsiteY959" fmla="*/ 284004 h 4449429"/>
              <a:gd name="connsiteX960" fmla="*/ 4549200 w 18982931"/>
              <a:gd name="connsiteY960" fmla="*/ 440413 h 4449429"/>
              <a:gd name="connsiteX961" fmla="*/ 4680914 w 18982931"/>
              <a:gd name="connsiteY961" fmla="*/ 395140 h 4449429"/>
              <a:gd name="connsiteX962" fmla="*/ 4759121 w 18982931"/>
              <a:gd name="connsiteY962" fmla="*/ 460995 h 4449429"/>
              <a:gd name="connsiteX963" fmla="*/ 4771466 w 18982931"/>
              <a:gd name="connsiteY963" fmla="*/ 493924 h 4449429"/>
              <a:gd name="connsiteX964" fmla="*/ 4888657 w 18982931"/>
              <a:gd name="connsiteY964" fmla="*/ 747622 h 4449429"/>
              <a:gd name="connsiteX965" fmla="*/ 4888893 w 18982931"/>
              <a:gd name="connsiteY965" fmla="*/ 807315 h 4449429"/>
              <a:gd name="connsiteX966" fmla="*/ 4856617 w 18982931"/>
              <a:gd name="connsiteY966" fmla="*/ 807315 h 4449429"/>
              <a:gd name="connsiteX967" fmla="*/ 4856617 w 18982931"/>
              <a:gd name="connsiteY967" fmla="*/ 944475 h 4449429"/>
              <a:gd name="connsiteX968" fmla="*/ 4888332 w 18982931"/>
              <a:gd name="connsiteY968" fmla="*/ 944475 h 4449429"/>
              <a:gd name="connsiteX969" fmla="*/ 4888325 w 18982931"/>
              <a:gd name="connsiteY969" fmla="*/ 945600 h 4449429"/>
              <a:gd name="connsiteX970" fmla="*/ 4890835 w 18982931"/>
              <a:gd name="connsiteY970" fmla="*/ 1609365 h 4449429"/>
              <a:gd name="connsiteX971" fmla="*/ 4952574 w 18982931"/>
              <a:gd name="connsiteY971" fmla="*/ 1617597 h 4449429"/>
              <a:gd name="connsiteX972" fmla="*/ 4952574 w 18982931"/>
              <a:gd name="connsiteY972" fmla="*/ 1868678 h 4449429"/>
              <a:gd name="connsiteX973" fmla="*/ 4956691 w 18982931"/>
              <a:gd name="connsiteY973" fmla="*/ 1905720 h 4449429"/>
              <a:gd name="connsiteX974" fmla="*/ 4981387 w 18982931"/>
              <a:gd name="connsiteY974" fmla="*/ 1967462 h 4449429"/>
              <a:gd name="connsiteX975" fmla="*/ 4981387 w 18982931"/>
              <a:gd name="connsiteY975" fmla="*/ 2058015 h 4449429"/>
              <a:gd name="connsiteX976" fmla="*/ 5001966 w 18982931"/>
              <a:gd name="connsiteY976" fmla="*/ 2086824 h 4449429"/>
              <a:gd name="connsiteX977" fmla="*/ 5018429 w 18982931"/>
              <a:gd name="connsiteY977" fmla="*/ 2078592 h 4449429"/>
              <a:gd name="connsiteX978" fmla="*/ 5018429 w 18982931"/>
              <a:gd name="connsiteY978" fmla="*/ 1881023 h 4449429"/>
              <a:gd name="connsiteX979" fmla="*/ 5018429 w 18982931"/>
              <a:gd name="connsiteY979" fmla="*/ 1366522 h 4449429"/>
              <a:gd name="connsiteX980" fmla="*/ 5034894 w 18982931"/>
              <a:gd name="connsiteY980" fmla="*/ 864367 h 4449429"/>
              <a:gd name="connsiteX981" fmla="*/ 5067821 w 18982931"/>
              <a:gd name="connsiteY981" fmla="*/ 197569 h 4449429"/>
              <a:gd name="connsiteX982" fmla="*/ 5080173 w 18982931"/>
              <a:gd name="connsiteY982" fmla="*/ 102899 h 4449429"/>
              <a:gd name="connsiteX983" fmla="*/ 5216000 w 18982931"/>
              <a:gd name="connsiteY983" fmla="*/ 37042 h 4449429"/>
              <a:gd name="connsiteX984" fmla="*/ 5248927 w 18982931"/>
              <a:gd name="connsiteY984" fmla="*/ 69972 h 4449429"/>
              <a:gd name="connsiteX985" fmla="*/ 5372409 w 18982931"/>
              <a:gd name="connsiteY985" fmla="*/ 69972 h 4449429"/>
              <a:gd name="connsiteX986" fmla="*/ 5434151 w 18982931"/>
              <a:gd name="connsiteY986" fmla="*/ 131714 h 4449429"/>
              <a:gd name="connsiteX987" fmla="*/ 5434151 w 18982931"/>
              <a:gd name="connsiteY987" fmla="*/ 382788 h 4449429"/>
              <a:gd name="connsiteX988" fmla="*/ 5434151 w 18982931"/>
              <a:gd name="connsiteY988" fmla="*/ 683261 h 4449429"/>
              <a:gd name="connsiteX989" fmla="*/ 5545282 w 18982931"/>
              <a:gd name="connsiteY989" fmla="*/ 687375 h 4449429"/>
              <a:gd name="connsiteX990" fmla="*/ 5545282 w 18982931"/>
              <a:gd name="connsiteY990" fmla="*/ 1045471 h 4449429"/>
              <a:gd name="connsiteX991" fmla="*/ 5676994 w 18982931"/>
              <a:gd name="connsiteY991" fmla="*/ 1045471 h 4449429"/>
              <a:gd name="connsiteX992" fmla="*/ 5685227 w 18982931"/>
              <a:gd name="connsiteY992" fmla="*/ 1103096 h 4449429"/>
              <a:gd name="connsiteX993" fmla="*/ 5759314 w 18982931"/>
              <a:gd name="connsiteY993" fmla="*/ 1193648 h 4449429"/>
              <a:gd name="connsiteX994" fmla="*/ 5759314 w 18982931"/>
              <a:gd name="connsiteY994" fmla="*/ 1395331 h 4449429"/>
              <a:gd name="connsiteX995" fmla="*/ 5825171 w 18982931"/>
              <a:gd name="connsiteY995" fmla="*/ 1395331 h 4449429"/>
              <a:gd name="connsiteX996" fmla="*/ 5903378 w 18982931"/>
              <a:gd name="connsiteY996" fmla="*/ 1477653 h 4449429"/>
              <a:gd name="connsiteX997" fmla="*/ 5903378 w 18982931"/>
              <a:gd name="connsiteY997" fmla="*/ 1918070 h 4449429"/>
              <a:gd name="connsiteX998" fmla="*/ 5936306 w 18982931"/>
              <a:gd name="connsiteY998" fmla="*/ 1975695 h 4449429"/>
              <a:gd name="connsiteX999" fmla="*/ 5965115 w 18982931"/>
              <a:gd name="connsiteY999" fmla="*/ 1275969 h 4449429"/>
              <a:gd name="connsiteX1000" fmla="*/ 5969235 w 18982931"/>
              <a:gd name="connsiteY1000" fmla="*/ 1238922 h 4449429"/>
              <a:gd name="connsiteX1001" fmla="*/ 6166804 w 18982931"/>
              <a:gd name="connsiteY1001" fmla="*/ 1238922 h 4449429"/>
              <a:gd name="connsiteX1002" fmla="*/ 6216196 w 18982931"/>
              <a:gd name="connsiteY1002" fmla="*/ 1288315 h 4449429"/>
              <a:gd name="connsiteX1003" fmla="*/ 6236774 w 18982931"/>
              <a:gd name="connsiteY1003" fmla="*/ 1428261 h 4449429"/>
              <a:gd name="connsiteX1004" fmla="*/ 6273821 w 18982931"/>
              <a:gd name="connsiteY1004" fmla="*/ 1498235 h 4449429"/>
              <a:gd name="connsiteX1005" fmla="*/ 6273821 w 18982931"/>
              <a:gd name="connsiteY1005" fmla="*/ 2230888 h 4449429"/>
              <a:gd name="connsiteX1006" fmla="*/ 6277935 w 18982931"/>
              <a:gd name="connsiteY1006" fmla="*/ 2280280 h 4449429"/>
              <a:gd name="connsiteX1007" fmla="*/ 6319095 w 18982931"/>
              <a:gd name="connsiteY1007" fmla="*/ 2193841 h 4449429"/>
              <a:gd name="connsiteX1008" fmla="*/ 6364373 w 18982931"/>
              <a:gd name="connsiteY1008" fmla="*/ 2288513 h 4449429"/>
              <a:gd name="connsiteX1009" fmla="*/ 6389068 w 18982931"/>
              <a:gd name="connsiteY1009" fmla="*/ 2313208 h 4449429"/>
              <a:gd name="connsiteX1010" fmla="*/ 6541355 w 18982931"/>
              <a:gd name="connsiteY1010" fmla="*/ 2313208 h 4449429"/>
              <a:gd name="connsiteX1011" fmla="*/ 6541355 w 18982931"/>
              <a:gd name="connsiteY1011" fmla="*/ 2148567 h 4449429"/>
              <a:gd name="connsiteX1012" fmla="*/ 6660723 w 18982931"/>
              <a:gd name="connsiteY1012" fmla="*/ 2148567 h 4449429"/>
              <a:gd name="connsiteX1013" fmla="*/ 6660723 w 18982931"/>
              <a:gd name="connsiteY1013" fmla="*/ 2259698 h 4449429"/>
              <a:gd name="connsiteX1014" fmla="*/ 6705999 w 18982931"/>
              <a:gd name="connsiteY1014" fmla="*/ 2551938 h 4449429"/>
              <a:gd name="connsiteX1015" fmla="*/ 6714228 w 18982931"/>
              <a:gd name="connsiteY1015" fmla="*/ 2580748 h 4449429"/>
              <a:gd name="connsiteX1016" fmla="*/ 6722461 w 18982931"/>
              <a:gd name="connsiteY1016" fmla="*/ 2576634 h 4449429"/>
              <a:gd name="connsiteX1017" fmla="*/ 6751278 w 18982931"/>
              <a:gd name="connsiteY1017" fmla="*/ 2263816 h 4449429"/>
              <a:gd name="connsiteX1018" fmla="*/ 6800669 w 18982931"/>
              <a:gd name="connsiteY1018" fmla="*/ 2255583 h 4449429"/>
              <a:gd name="connsiteX1019" fmla="*/ 6837709 w 18982931"/>
              <a:gd name="connsiteY1019" fmla="*/ 2181496 h 4449429"/>
              <a:gd name="connsiteX1020" fmla="*/ 6841831 w 18982931"/>
              <a:gd name="connsiteY1020" fmla="*/ 2152681 h 4449429"/>
              <a:gd name="connsiteX1021" fmla="*/ 6845941 w 18982931"/>
              <a:gd name="connsiteY1021" fmla="*/ 2115639 h 4449429"/>
              <a:gd name="connsiteX1022" fmla="*/ 6857139 w 18982931"/>
              <a:gd name="connsiteY1022" fmla="*/ 2115639 h 4449429"/>
              <a:gd name="connsiteX1023" fmla="*/ 6899298 w 18982931"/>
              <a:gd name="connsiteY1023" fmla="*/ 2109470 h 4449429"/>
              <a:gd name="connsiteX1024" fmla="*/ 6922965 w 18982931"/>
              <a:gd name="connsiteY1024" fmla="*/ 2140339 h 4449429"/>
              <a:gd name="connsiteX1025" fmla="*/ 7009406 w 18982931"/>
              <a:gd name="connsiteY1025" fmla="*/ 2070365 h 4449429"/>
              <a:gd name="connsiteX1026" fmla="*/ 7145231 w 18982931"/>
              <a:gd name="connsiteY1026" fmla="*/ 2066247 h 4449429"/>
              <a:gd name="connsiteX1027" fmla="*/ 7145231 w 18982931"/>
              <a:gd name="connsiteY1027" fmla="*/ 1901605 h 4449429"/>
              <a:gd name="connsiteX1028" fmla="*/ 7145231 w 18982931"/>
              <a:gd name="connsiteY1028" fmla="*/ 1769896 h 4449429"/>
              <a:gd name="connsiteX1029" fmla="*/ 7215204 w 18982931"/>
              <a:gd name="connsiteY1029" fmla="*/ 1597024 h 4449429"/>
              <a:gd name="connsiteX1030" fmla="*/ 7285174 w 18982931"/>
              <a:gd name="connsiteY1030" fmla="*/ 1753433 h 4449429"/>
              <a:gd name="connsiteX1031" fmla="*/ 7297524 w 18982931"/>
              <a:gd name="connsiteY1031" fmla="*/ 2062134 h 4449429"/>
              <a:gd name="connsiteX1032" fmla="*/ 7367494 w 18982931"/>
              <a:gd name="connsiteY1032" fmla="*/ 2066247 h 4449429"/>
              <a:gd name="connsiteX1033" fmla="*/ 7371610 w 18982931"/>
              <a:gd name="connsiteY1033" fmla="*/ 2148567 h 4449429"/>
              <a:gd name="connsiteX1034" fmla="*/ 7462167 w 18982931"/>
              <a:gd name="connsiteY1034" fmla="*/ 2148567 h 4449429"/>
              <a:gd name="connsiteX1035" fmla="*/ 7462167 w 18982931"/>
              <a:gd name="connsiteY1035" fmla="*/ 2095061 h 4449429"/>
              <a:gd name="connsiteX1036" fmla="*/ 7462167 w 18982931"/>
              <a:gd name="connsiteY1036" fmla="*/ 1597024 h 4449429"/>
              <a:gd name="connsiteX1037" fmla="*/ 7482743 w 18982931"/>
              <a:gd name="connsiteY1037" fmla="*/ 1008430 h 4449429"/>
              <a:gd name="connsiteX1038" fmla="*/ 7495096 w 18982931"/>
              <a:gd name="connsiteY1038" fmla="*/ 921991 h 4449429"/>
              <a:gd name="connsiteX1039" fmla="*/ 7536254 w 18982931"/>
              <a:gd name="connsiteY1039" fmla="*/ 934341 h 4449429"/>
              <a:gd name="connsiteX1040" fmla="*/ 7577416 w 18982931"/>
              <a:gd name="connsiteY1040" fmla="*/ 563899 h 4449429"/>
              <a:gd name="connsiteX1041" fmla="*/ 7589759 w 18982931"/>
              <a:gd name="connsiteY1041" fmla="*/ 563899 h 4449429"/>
              <a:gd name="connsiteX1042" fmla="*/ 7639153 w 18982931"/>
              <a:gd name="connsiteY1042" fmla="*/ 975501 h 4449429"/>
              <a:gd name="connsiteX1043" fmla="*/ 7655614 w 18982931"/>
              <a:gd name="connsiteY1043" fmla="*/ 926109 h 4449429"/>
              <a:gd name="connsiteX1044" fmla="*/ 7667968 w 18982931"/>
              <a:gd name="connsiteY1044" fmla="*/ 926109 h 4449429"/>
              <a:gd name="connsiteX1045" fmla="*/ 7676196 w 18982931"/>
              <a:gd name="connsiteY1045" fmla="*/ 1037243 h 4449429"/>
              <a:gd name="connsiteX1046" fmla="*/ 7676196 w 18982931"/>
              <a:gd name="connsiteY1046" fmla="*/ 2049787 h 4449429"/>
              <a:gd name="connsiteX1047" fmla="*/ 7705009 w 18982931"/>
              <a:gd name="connsiteY1047" fmla="*/ 2267935 h 4449429"/>
              <a:gd name="connsiteX1048" fmla="*/ 7750287 w 18982931"/>
              <a:gd name="connsiteY1048" fmla="*/ 2469622 h 4449429"/>
              <a:gd name="connsiteX1049" fmla="*/ 7849072 w 18982931"/>
              <a:gd name="connsiteY1049" fmla="*/ 2469622 h 4449429"/>
              <a:gd name="connsiteX1050" fmla="*/ 7849072 w 18982931"/>
              <a:gd name="connsiteY1050" fmla="*/ 2284398 h 4449429"/>
              <a:gd name="connsiteX1051" fmla="*/ 7919042 w 18982931"/>
              <a:gd name="connsiteY1051" fmla="*/ 2284398 h 4449429"/>
              <a:gd name="connsiteX1052" fmla="*/ 7919042 w 18982931"/>
              <a:gd name="connsiteY1052" fmla="*/ 2473736 h 4449429"/>
              <a:gd name="connsiteX1053" fmla="*/ 8108380 w 18982931"/>
              <a:gd name="connsiteY1053" fmla="*/ 2473736 h 4449429"/>
              <a:gd name="connsiteX1054" fmla="*/ 8142338 w 18982931"/>
              <a:gd name="connsiteY1054" fmla="*/ 2481454 h 4449429"/>
              <a:gd name="connsiteX1055" fmla="*/ 8144242 w 18982931"/>
              <a:gd name="connsiteY1055" fmla="*/ 2485067 h 4449429"/>
              <a:gd name="connsiteX1056" fmla="*/ 8144242 w 18982931"/>
              <a:gd name="connsiteY1056" fmla="*/ 1280084 h 4449429"/>
              <a:gd name="connsiteX1057" fmla="*/ 8189518 w 18982931"/>
              <a:gd name="connsiteY1057" fmla="*/ 1115443 h 4449429"/>
              <a:gd name="connsiteX1058" fmla="*/ 8230679 w 18982931"/>
              <a:gd name="connsiteY1058" fmla="*/ 1090746 h 4449429"/>
              <a:gd name="connsiteX1059" fmla="*/ 8477642 w 18982931"/>
              <a:gd name="connsiteY1059" fmla="*/ 1090746 h 4449429"/>
              <a:gd name="connsiteX1060" fmla="*/ 8518799 w 18982931"/>
              <a:gd name="connsiteY1060" fmla="*/ 1111328 h 4449429"/>
              <a:gd name="connsiteX1061" fmla="*/ 8568194 w 18982931"/>
              <a:gd name="connsiteY1061" fmla="*/ 1288315 h 4449429"/>
              <a:gd name="connsiteX1062" fmla="*/ 8572304 w 18982931"/>
              <a:gd name="connsiteY1062" fmla="*/ 2152681 h 4449429"/>
              <a:gd name="connsiteX1063" fmla="*/ 8572304 w 18982931"/>
              <a:gd name="connsiteY1063" fmla="*/ 2222656 h 4449429"/>
              <a:gd name="connsiteX1064" fmla="*/ 8827499 w 18982931"/>
              <a:gd name="connsiteY1064" fmla="*/ 2222656 h 4449429"/>
              <a:gd name="connsiteX1065" fmla="*/ 8827499 w 18982931"/>
              <a:gd name="connsiteY1065" fmla="*/ 2053897 h 4449429"/>
              <a:gd name="connsiteX1066" fmla="*/ 8827499 w 18982931"/>
              <a:gd name="connsiteY1066" fmla="*/ 1996272 h 4449429"/>
              <a:gd name="connsiteX1067" fmla="*/ 8926285 w 18982931"/>
              <a:gd name="connsiteY1067" fmla="*/ 1876910 h 4449429"/>
              <a:gd name="connsiteX1068" fmla="*/ 8926285 w 18982931"/>
              <a:gd name="connsiteY1068" fmla="*/ 1757542 h 4449429"/>
              <a:gd name="connsiteX1069" fmla="*/ 8926285 w 18982931"/>
              <a:gd name="connsiteY1069" fmla="*/ 1527045 h 4449429"/>
              <a:gd name="connsiteX1070" fmla="*/ 8950980 w 18982931"/>
              <a:gd name="connsiteY1070" fmla="*/ 1432378 h 4449429"/>
              <a:gd name="connsiteX1071" fmla="*/ 8950980 w 18982931"/>
              <a:gd name="connsiteY1071" fmla="*/ 1424146 h 4449429"/>
              <a:gd name="connsiteX1072" fmla="*/ 8983911 w 18982931"/>
              <a:gd name="connsiteY1072" fmla="*/ 1107210 h 4449429"/>
              <a:gd name="connsiteX1073" fmla="*/ 8992140 w 18982931"/>
              <a:gd name="connsiteY1073" fmla="*/ 1049586 h 4449429"/>
              <a:gd name="connsiteX1074" fmla="*/ 9012723 w 18982931"/>
              <a:gd name="connsiteY1074" fmla="*/ 1049586 h 4449429"/>
              <a:gd name="connsiteX1075" fmla="*/ 9049767 w 18982931"/>
              <a:gd name="connsiteY1075" fmla="*/ 1325362 h 4449429"/>
              <a:gd name="connsiteX1076" fmla="*/ 9115624 w 18982931"/>
              <a:gd name="connsiteY1076" fmla="*/ 1329476 h 4449429"/>
              <a:gd name="connsiteX1077" fmla="*/ 9165014 w 18982931"/>
              <a:gd name="connsiteY1077" fmla="*/ 1436493 h 4449429"/>
              <a:gd name="connsiteX1078" fmla="*/ 9181479 w 18982931"/>
              <a:gd name="connsiteY1078" fmla="*/ 1494116 h 4449429"/>
              <a:gd name="connsiteX1079" fmla="*/ 9181479 w 18982931"/>
              <a:gd name="connsiteY1079" fmla="*/ 1823399 h 4449429"/>
              <a:gd name="connsiteX1080" fmla="*/ 9181479 w 18982931"/>
              <a:gd name="connsiteY1080" fmla="*/ 1881023 h 4449429"/>
              <a:gd name="connsiteX1081" fmla="*/ 9280267 w 18982931"/>
              <a:gd name="connsiteY1081" fmla="*/ 1881023 h 4449429"/>
              <a:gd name="connsiteX1082" fmla="*/ 9280267 w 18982931"/>
              <a:gd name="connsiteY1082" fmla="*/ 1815166 h 4449429"/>
              <a:gd name="connsiteX1083" fmla="*/ 9280267 w 18982931"/>
              <a:gd name="connsiteY1083" fmla="*/ 304587 h 4449429"/>
              <a:gd name="connsiteX1084" fmla="*/ 9346122 w 18982931"/>
              <a:gd name="connsiteY1084" fmla="*/ 238731 h 4449429"/>
              <a:gd name="connsiteX1085" fmla="*/ 9453137 w 18982931"/>
              <a:gd name="connsiteY1085" fmla="*/ 341628 h 4449429"/>
              <a:gd name="connsiteX1086" fmla="*/ 9453137 w 18982931"/>
              <a:gd name="connsiteY1086" fmla="*/ 1815166 h 4449429"/>
              <a:gd name="connsiteX1087" fmla="*/ 9453137 w 18982931"/>
              <a:gd name="connsiteY1087" fmla="*/ 1876910 h 4449429"/>
              <a:gd name="connsiteX1088" fmla="*/ 9551919 w 18982931"/>
              <a:gd name="connsiteY1088" fmla="*/ 1876910 h 4449429"/>
              <a:gd name="connsiteX1089" fmla="*/ 9551919 w 18982931"/>
              <a:gd name="connsiteY1089" fmla="*/ 1724614 h 4449429"/>
              <a:gd name="connsiteX1090" fmla="*/ 9551919 w 18982931"/>
              <a:gd name="connsiteY1090" fmla="*/ 1481771 h 4449429"/>
              <a:gd name="connsiteX1091" fmla="*/ 9597198 w 18982931"/>
              <a:gd name="connsiteY1091" fmla="*/ 1374754 h 4449429"/>
              <a:gd name="connsiteX1092" fmla="*/ 9613662 w 18982931"/>
              <a:gd name="connsiteY1092" fmla="*/ 1325362 h 4449429"/>
              <a:gd name="connsiteX1093" fmla="*/ 9683632 w 18982931"/>
              <a:gd name="connsiteY1093" fmla="*/ 1325362 h 4449429"/>
              <a:gd name="connsiteX1094" fmla="*/ 9683632 w 18982931"/>
              <a:gd name="connsiteY1094" fmla="*/ 1522931 h 4449429"/>
              <a:gd name="connsiteX1095" fmla="*/ 9819464 w 18982931"/>
              <a:gd name="connsiteY1095" fmla="*/ 1522931 h 4449429"/>
              <a:gd name="connsiteX1096" fmla="*/ 9819464 w 18982931"/>
              <a:gd name="connsiteY1096" fmla="*/ 1720501 h 4449429"/>
              <a:gd name="connsiteX1097" fmla="*/ 9819464 w 18982931"/>
              <a:gd name="connsiteY1097" fmla="*/ 1835749 h 4449429"/>
              <a:gd name="connsiteX1098" fmla="*/ 9868856 w 18982931"/>
              <a:gd name="connsiteY1098" fmla="*/ 1885142 h 4449429"/>
              <a:gd name="connsiteX1099" fmla="*/ 9922361 w 18982931"/>
              <a:gd name="connsiteY1099" fmla="*/ 1938648 h 4449429"/>
              <a:gd name="connsiteX1100" fmla="*/ 9922361 w 18982931"/>
              <a:gd name="connsiteY1100" fmla="*/ 2226770 h 4449429"/>
              <a:gd name="connsiteX1101" fmla="*/ 10189906 w 18982931"/>
              <a:gd name="connsiteY1101" fmla="*/ 2226770 h 4449429"/>
              <a:gd name="connsiteX1102" fmla="*/ 10189906 w 18982931"/>
              <a:gd name="connsiteY1102" fmla="*/ 1864559 h 4449429"/>
              <a:gd name="connsiteX1103" fmla="*/ 10251644 w 18982931"/>
              <a:gd name="connsiteY1103" fmla="*/ 1852213 h 4449429"/>
              <a:gd name="connsiteX1104" fmla="*/ 10251644 w 18982931"/>
              <a:gd name="connsiteY1104" fmla="*/ 1465306 h 4449429"/>
              <a:gd name="connsiteX1105" fmla="*/ 10198137 w 18982931"/>
              <a:gd name="connsiteY1105" fmla="*/ 1461188 h 4449429"/>
              <a:gd name="connsiteX1106" fmla="*/ 10198137 w 18982931"/>
              <a:gd name="connsiteY1106" fmla="*/ 1317129 h 4449429"/>
              <a:gd name="connsiteX1107" fmla="*/ 10572694 w 18982931"/>
              <a:gd name="connsiteY1107" fmla="*/ 1317129 h 4449429"/>
              <a:gd name="connsiteX1108" fmla="*/ 10572694 w 18982931"/>
              <a:gd name="connsiteY1108" fmla="*/ 2140336 h 4449429"/>
              <a:gd name="connsiteX1109" fmla="*/ 10642669 w 18982931"/>
              <a:gd name="connsiteY1109" fmla="*/ 2144449 h 4449429"/>
              <a:gd name="connsiteX1110" fmla="*/ 10642669 w 18982931"/>
              <a:gd name="connsiteY1110" fmla="*/ 2477849 h 4449429"/>
              <a:gd name="connsiteX1111" fmla="*/ 10885512 w 18982931"/>
              <a:gd name="connsiteY1111" fmla="*/ 2477849 h 4449429"/>
              <a:gd name="connsiteX1112" fmla="*/ 10885512 w 18982931"/>
              <a:gd name="connsiteY1112" fmla="*/ 2292626 h 4449429"/>
              <a:gd name="connsiteX1113" fmla="*/ 10959601 w 18982931"/>
              <a:gd name="connsiteY1113" fmla="*/ 2292626 h 4449429"/>
              <a:gd name="connsiteX1114" fmla="*/ 10959601 w 18982931"/>
              <a:gd name="connsiteY1114" fmla="*/ 2477849 h 4449429"/>
              <a:gd name="connsiteX1115" fmla="*/ 11066618 w 18982931"/>
              <a:gd name="connsiteY1115" fmla="*/ 2477849 h 4449429"/>
              <a:gd name="connsiteX1116" fmla="*/ 11107778 w 18982931"/>
              <a:gd name="connsiteY1116" fmla="*/ 2284395 h 4449429"/>
              <a:gd name="connsiteX1117" fmla="*/ 11136593 w 18982931"/>
              <a:gd name="connsiteY1117" fmla="*/ 2053897 h 4449429"/>
              <a:gd name="connsiteX1118" fmla="*/ 11136593 w 18982931"/>
              <a:gd name="connsiteY1118" fmla="*/ 1061936 h 4449429"/>
              <a:gd name="connsiteX1119" fmla="*/ 11148938 w 18982931"/>
              <a:gd name="connsiteY1119" fmla="*/ 938454 h 4449429"/>
              <a:gd name="connsiteX1120" fmla="*/ 11161288 w 18982931"/>
              <a:gd name="connsiteY1120" fmla="*/ 938454 h 4449429"/>
              <a:gd name="connsiteX1121" fmla="*/ 11177753 w 18982931"/>
              <a:gd name="connsiteY1121" fmla="*/ 983729 h 4449429"/>
              <a:gd name="connsiteX1122" fmla="*/ 11231258 w 18982931"/>
              <a:gd name="connsiteY1122" fmla="*/ 572126 h 4449429"/>
              <a:gd name="connsiteX1123" fmla="*/ 11243610 w 18982931"/>
              <a:gd name="connsiteY1123" fmla="*/ 572126 h 4449429"/>
              <a:gd name="connsiteX1124" fmla="*/ 11284770 w 18982931"/>
              <a:gd name="connsiteY1124" fmla="*/ 946687 h 4449429"/>
              <a:gd name="connsiteX1125" fmla="*/ 11325929 w 18982931"/>
              <a:gd name="connsiteY1125" fmla="*/ 934337 h 4449429"/>
              <a:gd name="connsiteX1126" fmla="*/ 11342394 w 18982931"/>
              <a:gd name="connsiteY1126" fmla="*/ 1061936 h 4449429"/>
              <a:gd name="connsiteX1127" fmla="*/ 11342394 w 18982931"/>
              <a:gd name="connsiteY1127" fmla="*/ 1300666 h 4449429"/>
              <a:gd name="connsiteX1128" fmla="*/ 11358857 w 18982931"/>
              <a:gd name="connsiteY1128" fmla="*/ 2132104 h 4449429"/>
              <a:gd name="connsiteX1129" fmla="*/ 11362976 w 18982931"/>
              <a:gd name="connsiteY1129" fmla="*/ 2165031 h 4449429"/>
              <a:gd name="connsiteX1130" fmla="*/ 11453524 w 18982931"/>
              <a:gd name="connsiteY1130" fmla="*/ 2165031 h 4449429"/>
              <a:gd name="connsiteX1131" fmla="*/ 11457643 w 18982931"/>
              <a:gd name="connsiteY1131" fmla="*/ 2082711 h 4449429"/>
              <a:gd name="connsiteX1132" fmla="*/ 11535845 w 18982931"/>
              <a:gd name="connsiteY1132" fmla="*/ 2078592 h 4449429"/>
              <a:gd name="connsiteX1133" fmla="*/ 11535845 w 18982931"/>
              <a:gd name="connsiteY1133" fmla="*/ 2004505 h 4449429"/>
              <a:gd name="connsiteX1134" fmla="*/ 11548195 w 18982931"/>
              <a:gd name="connsiteY1134" fmla="*/ 1736964 h 4449429"/>
              <a:gd name="connsiteX1135" fmla="*/ 11609938 w 18982931"/>
              <a:gd name="connsiteY1135" fmla="*/ 1609365 h 4449429"/>
              <a:gd name="connsiteX1136" fmla="*/ 11688140 w 18982931"/>
              <a:gd name="connsiteY1136" fmla="*/ 1765774 h 4449429"/>
              <a:gd name="connsiteX1137" fmla="*/ 11688140 w 18982931"/>
              <a:gd name="connsiteY1137" fmla="*/ 2082711 h 4449429"/>
              <a:gd name="connsiteX1138" fmla="*/ 11910406 w 18982931"/>
              <a:gd name="connsiteY1138" fmla="*/ 2148567 h 4449429"/>
              <a:gd name="connsiteX1139" fmla="*/ 11988608 w 18982931"/>
              <a:gd name="connsiteY1139" fmla="*/ 2119754 h 4449429"/>
              <a:gd name="connsiteX1140" fmla="*/ 11991181 w 18982931"/>
              <a:gd name="connsiteY1140" fmla="*/ 2153197 h 4449429"/>
              <a:gd name="connsiteX1141" fmla="*/ 11993908 w 18982931"/>
              <a:gd name="connsiteY1141" fmla="*/ 2158900 h 4449429"/>
              <a:gd name="connsiteX1142" fmla="*/ 11993908 w 18982931"/>
              <a:gd name="connsiteY1142" fmla="*/ 2156799 h 4449429"/>
              <a:gd name="connsiteX1143" fmla="*/ 11998023 w 18982931"/>
              <a:gd name="connsiteY1143" fmla="*/ 2115639 h 4449429"/>
              <a:gd name="connsiteX1144" fmla="*/ 12010373 w 18982931"/>
              <a:gd name="connsiteY1144" fmla="*/ 2115639 h 4449429"/>
              <a:gd name="connsiteX1145" fmla="*/ 12014490 w 18982931"/>
              <a:gd name="connsiteY1145" fmla="*/ 2185614 h 4449429"/>
              <a:gd name="connsiteX1146" fmla="*/ 12055650 w 18982931"/>
              <a:gd name="connsiteY1146" fmla="*/ 2259703 h 4449429"/>
              <a:gd name="connsiteX1147" fmla="*/ 12109157 w 18982931"/>
              <a:gd name="connsiteY1147" fmla="*/ 2267933 h 4449429"/>
              <a:gd name="connsiteX1148" fmla="*/ 12137972 w 18982931"/>
              <a:gd name="connsiteY1148" fmla="*/ 2580753 h 4449429"/>
              <a:gd name="connsiteX1149" fmla="*/ 12150317 w 18982931"/>
              <a:gd name="connsiteY1149" fmla="*/ 2580753 h 4449429"/>
              <a:gd name="connsiteX1150" fmla="*/ 12179132 w 18982931"/>
              <a:gd name="connsiteY1150" fmla="*/ 2411992 h 4449429"/>
              <a:gd name="connsiteX1151" fmla="*/ 12207942 w 18982931"/>
              <a:gd name="connsiteY1151" fmla="*/ 2160917 h 4449429"/>
              <a:gd name="connsiteX1152" fmla="*/ 12216174 w 18982931"/>
              <a:gd name="connsiteY1152" fmla="*/ 2152686 h 4449429"/>
              <a:gd name="connsiteX1153" fmla="*/ 12331423 w 18982931"/>
              <a:gd name="connsiteY1153" fmla="*/ 2152686 h 4449429"/>
              <a:gd name="connsiteX1154" fmla="*/ 12331423 w 18982931"/>
              <a:gd name="connsiteY1154" fmla="*/ 2317327 h 4449429"/>
              <a:gd name="connsiteX1155" fmla="*/ 12496064 w 18982931"/>
              <a:gd name="connsiteY1155" fmla="*/ 2313208 h 4449429"/>
              <a:gd name="connsiteX1156" fmla="*/ 12557802 w 18982931"/>
              <a:gd name="connsiteY1156" fmla="*/ 2210310 h 4449429"/>
              <a:gd name="connsiteX1157" fmla="*/ 12566034 w 18982931"/>
              <a:gd name="connsiteY1157" fmla="*/ 2206191 h 4449429"/>
              <a:gd name="connsiteX1158" fmla="*/ 12598962 w 18982931"/>
              <a:gd name="connsiteY1158" fmla="*/ 2267933 h 4449429"/>
              <a:gd name="connsiteX1159" fmla="*/ 12607194 w 18982931"/>
              <a:gd name="connsiteY1159" fmla="*/ 2263816 h 4449429"/>
              <a:gd name="connsiteX1160" fmla="*/ 12607194 w 18982931"/>
              <a:gd name="connsiteY1160" fmla="*/ 1461193 h 4449429"/>
              <a:gd name="connsiteX1161" fmla="*/ 12677169 w 18982931"/>
              <a:gd name="connsiteY1161" fmla="*/ 1230695 h 4449429"/>
              <a:gd name="connsiteX1162" fmla="*/ 12920017 w 18982931"/>
              <a:gd name="connsiteY1162" fmla="*/ 1230695 h 4449429"/>
              <a:gd name="connsiteX1163" fmla="*/ 12948827 w 18982931"/>
              <a:gd name="connsiteY1163" fmla="*/ 1490003 h 4449429"/>
              <a:gd name="connsiteX1164" fmla="*/ 12948827 w 18982931"/>
              <a:gd name="connsiteY1164" fmla="*/ 1909838 h 4449429"/>
              <a:gd name="connsiteX1165" fmla="*/ 12948827 w 18982931"/>
              <a:gd name="connsiteY1165" fmla="*/ 1975695 h 4449429"/>
              <a:gd name="connsiteX1166" fmla="*/ 12969405 w 18982931"/>
              <a:gd name="connsiteY1166" fmla="*/ 1979812 h 4449429"/>
              <a:gd name="connsiteX1167" fmla="*/ 12989987 w 18982931"/>
              <a:gd name="connsiteY1167" fmla="*/ 1913955 h 4449429"/>
              <a:gd name="connsiteX1168" fmla="*/ 12989987 w 18982931"/>
              <a:gd name="connsiteY1168" fmla="*/ 1469425 h 4449429"/>
              <a:gd name="connsiteX1169" fmla="*/ 13064076 w 18982931"/>
              <a:gd name="connsiteY1169" fmla="*/ 1395336 h 4449429"/>
              <a:gd name="connsiteX1170" fmla="*/ 13146396 w 18982931"/>
              <a:gd name="connsiteY1170" fmla="*/ 1395336 h 4449429"/>
              <a:gd name="connsiteX1171" fmla="*/ 13146396 w 18982931"/>
              <a:gd name="connsiteY1171" fmla="*/ 1111328 h 4449429"/>
              <a:gd name="connsiteX1172" fmla="*/ 13216366 w 18982931"/>
              <a:gd name="connsiteY1172" fmla="*/ 1103096 h 4449429"/>
              <a:gd name="connsiteX1173" fmla="*/ 13228716 w 18982931"/>
              <a:gd name="connsiteY1173" fmla="*/ 1041358 h 4449429"/>
              <a:gd name="connsiteX1174" fmla="*/ 13368662 w 18982931"/>
              <a:gd name="connsiteY1174" fmla="*/ 1041358 h 4449429"/>
              <a:gd name="connsiteX1175" fmla="*/ 13368662 w 18982931"/>
              <a:gd name="connsiteY1175" fmla="*/ 687379 h 4449429"/>
              <a:gd name="connsiteX1176" fmla="*/ 13483911 w 18982931"/>
              <a:gd name="connsiteY1176" fmla="*/ 687379 h 4449429"/>
              <a:gd name="connsiteX1177" fmla="*/ 13483911 w 18982931"/>
              <a:gd name="connsiteY1177" fmla="*/ 617404 h 4449429"/>
              <a:gd name="connsiteX1178" fmla="*/ 13483911 w 18982931"/>
              <a:gd name="connsiteY1178" fmla="*/ 131714 h 4449429"/>
              <a:gd name="connsiteX1179" fmla="*/ 13541534 w 18982931"/>
              <a:gd name="connsiteY1179" fmla="*/ 74089 h 4449429"/>
              <a:gd name="connsiteX1180" fmla="*/ 13685593 w 18982931"/>
              <a:gd name="connsiteY1180" fmla="*/ 74089 h 4449429"/>
              <a:gd name="connsiteX1181" fmla="*/ 13730872 w 18982931"/>
              <a:gd name="connsiteY1181" fmla="*/ 49392 h 4449429"/>
              <a:gd name="connsiteX1182" fmla="*/ 13739104 w 18982931"/>
              <a:gd name="connsiteY1182"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11112 w 18982931"/>
              <a:gd name="connsiteY865" fmla="*/ 1424146 h 4449429"/>
              <a:gd name="connsiteX866" fmla="*/ 1260505 w 18982931"/>
              <a:gd name="connsiteY866" fmla="*/ 1424146 h 4449429"/>
              <a:gd name="connsiteX867" fmla="*/ 1276969 w 18982931"/>
              <a:gd name="connsiteY867" fmla="*/ 1387099 h 4449429"/>
              <a:gd name="connsiteX868" fmla="*/ 1289312 w 18982931"/>
              <a:gd name="connsiteY868" fmla="*/ 1395331 h 4449429"/>
              <a:gd name="connsiteX869" fmla="*/ 1322242 w 18982931"/>
              <a:gd name="connsiteY869" fmla="*/ 1559973 h 4449429"/>
              <a:gd name="connsiteX870" fmla="*/ 1318126 w 18982931"/>
              <a:gd name="connsiteY870" fmla="*/ 1576437 h 4449429"/>
              <a:gd name="connsiteX871" fmla="*/ 1326360 w 18982931"/>
              <a:gd name="connsiteY871" fmla="*/ 1621715 h 4449429"/>
              <a:gd name="connsiteX872" fmla="*/ 1359290 w 18982931"/>
              <a:gd name="connsiteY872" fmla="*/ 1597020 h 4449429"/>
              <a:gd name="connsiteX873" fmla="*/ 1375751 w 18982931"/>
              <a:gd name="connsiteY873" fmla="*/ 1588787 h 4449429"/>
              <a:gd name="connsiteX874" fmla="*/ 1486884 w 18982931"/>
              <a:gd name="connsiteY874" fmla="*/ 1588787 h 4449429"/>
              <a:gd name="connsiteX875" fmla="*/ 1507466 w 18982931"/>
              <a:gd name="connsiteY875" fmla="*/ 2337905 h 4449429"/>
              <a:gd name="connsiteX876" fmla="*/ 1523929 w 18982931"/>
              <a:gd name="connsiteY876" fmla="*/ 2337905 h 4449429"/>
              <a:gd name="connsiteX877" fmla="*/ 1523929 w 18982931"/>
              <a:gd name="connsiteY877" fmla="*/ 2169146 h 4449429"/>
              <a:gd name="connsiteX878" fmla="*/ 1692685 w 18982931"/>
              <a:gd name="connsiteY878" fmla="*/ 2169146 h 4449429"/>
              <a:gd name="connsiteX879" fmla="*/ 1692685 w 18982931"/>
              <a:gd name="connsiteY879" fmla="*/ 2020968 h 4449429"/>
              <a:gd name="connsiteX880" fmla="*/ 1766772 w 18982931"/>
              <a:gd name="connsiteY880" fmla="*/ 1922183 h 4449429"/>
              <a:gd name="connsiteX881" fmla="*/ 1766772 w 18982931"/>
              <a:gd name="connsiteY881" fmla="*/ 1757542 h 4449429"/>
              <a:gd name="connsiteX882" fmla="*/ 1849095 w 18982931"/>
              <a:gd name="connsiteY882" fmla="*/ 1757542 h 4449429"/>
              <a:gd name="connsiteX883" fmla="*/ 1849095 w 18982931"/>
              <a:gd name="connsiteY883" fmla="*/ 2156799 h 4449429"/>
              <a:gd name="connsiteX884" fmla="*/ 1919070 w 18982931"/>
              <a:gd name="connsiteY884" fmla="*/ 2156799 h 4449429"/>
              <a:gd name="connsiteX885" fmla="*/ 1919070 w 18982931"/>
              <a:gd name="connsiteY885" fmla="*/ 1864559 h 4449429"/>
              <a:gd name="connsiteX886" fmla="*/ 1919070 w 18982931"/>
              <a:gd name="connsiteY886" fmla="*/ 695608 h 4449429"/>
              <a:gd name="connsiteX887" fmla="*/ 2005504 w 18982931"/>
              <a:gd name="connsiteY887" fmla="*/ 609173 h 4449429"/>
              <a:gd name="connsiteX888" fmla="*/ 2026085 w 18982931"/>
              <a:gd name="connsiteY888" fmla="*/ 605054 h 4449429"/>
              <a:gd name="connsiteX889" fmla="*/ 2100174 w 18982931"/>
              <a:gd name="connsiteY889" fmla="*/ 448645 h 4449429"/>
              <a:gd name="connsiteX890" fmla="*/ 2137215 w 18982931"/>
              <a:gd name="connsiteY890" fmla="*/ 407485 h 4449429"/>
              <a:gd name="connsiteX891" fmla="*/ 2194840 w 18982931"/>
              <a:gd name="connsiteY891" fmla="*/ 337515 h 4449429"/>
              <a:gd name="connsiteX892" fmla="*/ 2198958 w 18982931"/>
              <a:gd name="connsiteY892" fmla="*/ 292236 h 4449429"/>
              <a:gd name="connsiteX893" fmla="*/ 2240121 w 18982931"/>
              <a:gd name="connsiteY893" fmla="*/ 358093 h 4449429"/>
              <a:gd name="connsiteX894" fmla="*/ 2273047 w 18982931"/>
              <a:gd name="connsiteY894" fmla="*/ 444532 h 4449429"/>
              <a:gd name="connsiteX895" fmla="*/ 2330670 w 18982931"/>
              <a:gd name="connsiteY895" fmla="*/ 563894 h 4449429"/>
              <a:gd name="connsiteX896" fmla="*/ 2351248 w 18982931"/>
              <a:gd name="connsiteY896" fmla="*/ 613286 h 4449429"/>
              <a:gd name="connsiteX897" fmla="*/ 2429455 w 18982931"/>
              <a:gd name="connsiteY897" fmla="*/ 675029 h 4449429"/>
              <a:gd name="connsiteX898" fmla="*/ 2470614 w 18982931"/>
              <a:gd name="connsiteY898" fmla="*/ 757350 h 4449429"/>
              <a:gd name="connsiteX899" fmla="*/ 2470614 w 18982931"/>
              <a:gd name="connsiteY899" fmla="*/ 1086631 h 4449429"/>
              <a:gd name="connsiteX900" fmla="*/ 2470614 w 18982931"/>
              <a:gd name="connsiteY900" fmla="*/ 2008622 h 4449429"/>
              <a:gd name="connsiteX901" fmla="*/ 2487080 w 18982931"/>
              <a:gd name="connsiteY901" fmla="*/ 2053897 h 4449429"/>
              <a:gd name="connsiteX902" fmla="*/ 2499426 w 18982931"/>
              <a:gd name="connsiteY902" fmla="*/ 1897488 h 4449429"/>
              <a:gd name="connsiteX903" fmla="*/ 2602322 w 18982931"/>
              <a:gd name="connsiteY903" fmla="*/ 1798703 h 4449429"/>
              <a:gd name="connsiteX904" fmla="*/ 2836935 w 18982931"/>
              <a:gd name="connsiteY904" fmla="*/ 1798703 h 4449429"/>
              <a:gd name="connsiteX905" fmla="*/ 2836935 w 18982931"/>
              <a:gd name="connsiteY905" fmla="*/ 1860446 h 4449429"/>
              <a:gd name="connsiteX906" fmla="*/ 2836935 w 18982931"/>
              <a:gd name="connsiteY906" fmla="*/ 2263816 h 4449429"/>
              <a:gd name="connsiteX907" fmla="*/ 2845169 w 18982931"/>
              <a:gd name="connsiteY907" fmla="*/ 2304976 h 4449429"/>
              <a:gd name="connsiteX908" fmla="*/ 2861629 w 18982931"/>
              <a:gd name="connsiteY908" fmla="*/ 2300858 h 4449429"/>
              <a:gd name="connsiteX909" fmla="*/ 2861629 w 18982931"/>
              <a:gd name="connsiteY909" fmla="*/ 2247351 h 4449429"/>
              <a:gd name="connsiteX910" fmla="*/ 2869861 w 18982931"/>
              <a:gd name="connsiteY910" fmla="*/ 1996272 h 4449429"/>
              <a:gd name="connsiteX911" fmla="*/ 2923374 w 18982931"/>
              <a:gd name="connsiteY911" fmla="*/ 1967462 h 4449429"/>
              <a:gd name="connsiteX912" fmla="*/ 2939836 w 18982931"/>
              <a:gd name="connsiteY912" fmla="*/ 2300858 h 4449429"/>
              <a:gd name="connsiteX913" fmla="*/ 2956300 w 18982931"/>
              <a:gd name="connsiteY913" fmla="*/ 2300858 h 4449429"/>
              <a:gd name="connsiteX914" fmla="*/ 2989230 w 18982931"/>
              <a:gd name="connsiteY914" fmla="*/ 2111521 h 4449429"/>
              <a:gd name="connsiteX915" fmla="*/ 3018038 w 18982931"/>
              <a:gd name="connsiteY915" fmla="*/ 2058015 h 4449429"/>
              <a:gd name="connsiteX916" fmla="*/ 3034502 w 18982931"/>
              <a:gd name="connsiteY916" fmla="*/ 2123871 h 4449429"/>
              <a:gd name="connsiteX917" fmla="*/ 3038620 w 18982931"/>
              <a:gd name="connsiteY917" fmla="*/ 2132104 h 4449429"/>
              <a:gd name="connsiteX918" fmla="*/ 3088018 w 18982931"/>
              <a:gd name="connsiteY918" fmla="*/ 2140336 h 4449429"/>
              <a:gd name="connsiteX919" fmla="*/ 3095320 w 18982931"/>
              <a:gd name="connsiteY919" fmla="*/ 2275334 h 4449429"/>
              <a:gd name="connsiteX920" fmla="*/ 3162101 w 18982931"/>
              <a:gd name="connsiteY920" fmla="*/ 2275334 h 4449429"/>
              <a:gd name="connsiteX921" fmla="*/ 3162101 w 18982931"/>
              <a:gd name="connsiteY921" fmla="*/ 1580555 h 4449429"/>
              <a:gd name="connsiteX922" fmla="*/ 3162101 w 18982931"/>
              <a:gd name="connsiteY922" fmla="*/ 1531163 h 4449429"/>
              <a:gd name="connsiteX923" fmla="*/ 3199146 w 18982931"/>
              <a:gd name="connsiteY923" fmla="*/ 1498235 h 4449429"/>
              <a:gd name="connsiteX924" fmla="*/ 3281469 w 18982931"/>
              <a:gd name="connsiteY924" fmla="*/ 1498235 h 4449429"/>
              <a:gd name="connsiteX925" fmla="*/ 3281469 w 18982931"/>
              <a:gd name="connsiteY925" fmla="*/ 1325362 h 4449429"/>
              <a:gd name="connsiteX926" fmla="*/ 3343207 w 18982931"/>
              <a:gd name="connsiteY926" fmla="*/ 1263619 h 4449429"/>
              <a:gd name="connsiteX927" fmla="*/ 3544891 w 18982931"/>
              <a:gd name="connsiteY927" fmla="*/ 1263619 h 4449429"/>
              <a:gd name="connsiteX928" fmla="*/ 3544891 w 18982931"/>
              <a:gd name="connsiteY928" fmla="*/ 712071 h 4449429"/>
              <a:gd name="connsiteX929" fmla="*/ 3561357 w 18982931"/>
              <a:gd name="connsiteY929" fmla="*/ 555662 h 4449429"/>
              <a:gd name="connsiteX930" fmla="*/ 3606633 w 18982931"/>
              <a:gd name="connsiteY930" fmla="*/ 316933 h 4449429"/>
              <a:gd name="connsiteX931" fmla="*/ 3614865 w 18982931"/>
              <a:gd name="connsiteY931" fmla="*/ 279891 h 4449429"/>
              <a:gd name="connsiteX932" fmla="*/ 3676603 w 18982931"/>
              <a:gd name="connsiteY932" fmla="*/ 341628 h 4449429"/>
              <a:gd name="connsiteX933" fmla="*/ 3684835 w 18982931"/>
              <a:gd name="connsiteY933" fmla="*/ 386907 h 4449429"/>
              <a:gd name="connsiteX934" fmla="*/ 3742460 w 18982931"/>
              <a:gd name="connsiteY934" fmla="*/ 481574 h 4449429"/>
              <a:gd name="connsiteX935" fmla="*/ 3763042 w 18982931"/>
              <a:gd name="connsiteY935" fmla="*/ 703838 h 4449429"/>
              <a:gd name="connsiteX936" fmla="*/ 3763042 w 18982931"/>
              <a:gd name="connsiteY936" fmla="*/ 1144256 h 4449429"/>
              <a:gd name="connsiteX937" fmla="*/ 3771275 w 18982931"/>
              <a:gd name="connsiteY937" fmla="*/ 1181298 h 4449429"/>
              <a:gd name="connsiteX938" fmla="*/ 3775390 w 18982931"/>
              <a:gd name="connsiteY938" fmla="*/ 1115443 h 4449429"/>
              <a:gd name="connsiteX939" fmla="*/ 3923568 w 18982931"/>
              <a:gd name="connsiteY939" fmla="*/ 996079 h 4449429"/>
              <a:gd name="connsiteX940" fmla="*/ 3940029 w 18982931"/>
              <a:gd name="connsiteY940" fmla="*/ 1020776 h 4449429"/>
              <a:gd name="connsiteX941" fmla="*/ 3960611 w 18982931"/>
              <a:gd name="connsiteY941" fmla="*/ 1321244 h 4449429"/>
              <a:gd name="connsiteX942" fmla="*/ 3960611 w 18982931"/>
              <a:gd name="connsiteY942" fmla="*/ 1584670 h 4449429"/>
              <a:gd name="connsiteX943" fmla="*/ 3977076 w 18982931"/>
              <a:gd name="connsiteY943" fmla="*/ 1625830 h 4449429"/>
              <a:gd name="connsiteX944" fmla="*/ 4010007 w 18982931"/>
              <a:gd name="connsiteY944" fmla="*/ 1666990 h 4449429"/>
              <a:gd name="connsiteX945" fmla="*/ 4055279 w 18982931"/>
              <a:gd name="connsiteY945" fmla="*/ 1819286 h 4449429"/>
              <a:gd name="connsiteX946" fmla="*/ 4104670 w 18982931"/>
              <a:gd name="connsiteY946" fmla="*/ 1819286 h 4449429"/>
              <a:gd name="connsiteX947" fmla="*/ 4108788 w 18982931"/>
              <a:gd name="connsiteY947" fmla="*/ 1741079 h 4449429"/>
              <a:gd name="connsiteX948" fmla="*/ 4211689 w 18982931"/>
              <a:gd name="connsiteY948" fmla="*/ 1741079 h 4449429"/>
              <a:gd name="connsiteX949" fmla="*/ 4252847 w 18982931"/>
              <a:gd name="connsiteY949" fmla="*/ 1559973 h 4449429"/>
              <a:gd name="connsiteX950" fmla="*/ 4265197 w 18982931"/>
              <a:gd name="connsiteY950" fmla="*/ 1559973 h 4449429"/>
              <a:gd name="connsiteX951" fmla="*/ 4277546 w 18982931"/>
              <a:gd name="connsiteY951" fmla="*/ 1592900 h 4449429"/>
              <a:gd name="connsiteX952" fmla="*/ 4302239 w 18982931"/>
              <a:gd name="connsiteY952" fmla="*/ 1708150 h 4449429"/>
              <a:gd name="connsiteX953" fmla="*/ 4368100 w 18982931"/>
              <a:gd name="connsiteY953" fmla="*/ 1741079 h 4449429"/>
              <a:gd name="connsiteX954" fmla="*/ 4363984 w 18982931"/>
              <a:gd name="connsiteY954" fmla="*/ 1634062 h 4449429"/>
              <a:gd name="connsiteX955" fmla="*/ 4372218 w 18982931"/>
              <a:gd name="connsiteY955" fmla="*/ 839670 h 4449429"/>
              <a:gd name="connsiteX956" fmla="*/ 4442184 w 18982931"/>
              <a:gd name="connsiteY956" fmla="*/ 279891 h 4449429"/>
              <a:gd name="connsiteX957" fmla="*/ 4479230 w 18982931"/>
              <a:gd name="connsiteY957" fmla="*/ 234611 h 4449429"/>
              <a:gd name="connsiteX958" fmla="*/ 4520394 w 18982931"/>
              <a:gd name="connsiteY958" fmla="*/ 284004 h 4449429"/>
              <a:gd name="connsiteX959" fmla="*/ 4549200 w 18982931"/>
              <a:gd name="connsiteY959" fmla="*/ 440413 h 4449429"/>
              <a:gd name="connsiteX960" fmla="*/ 4680914 w 18982931"/>
              <a:gd name="connsiteY960" fmla="*/ 395140 h 4449429"/>
              <a:gd name="connsiteX961" fmla="*/ 4759121 w 18982931"/>
              <a:gd name="connsiteY961" fmla="*/ 460995 h 4449429"/>
              <a:gd name="connsiteX962" fmla="*/ 4771466 w 18982931"/>
              <a:gd name="connsiteY962" fmla="*/ 493924 h 4449429"/>
              <a:gd name="connsiteX963" fmla="*/ 4888657 w 18982931"/>
              <a:gd name="connsiteY963" fmla="*/ 747622 h 4449429"/>
              <a:gd name="connsiteX964" fmla="*/ 4888893 w 18982931"/>
              <a:gd name="connsiteY964" fmla="*/ 807315 h 4449429"/>
              <a:gd name="connsiteX965" fmla="*/ 4856617 w 18982931"/>
              <a:gd name="connsiteY965" fmla="*/ 807315 h 4449429"/>
              <a:gd name="connsiteX966" fmla="*/ 4856617 w 18982931"/>
              <a:gd name="connsiteY966" fmla="*/ 944475 h 4449429"/>
              <a:gd name="connsiteX967" fmla="*/ 4888332 w 18982931"/>
              <a:gd name="connsiteY967" fmla="*/ 944475 h 4449429"/>
              <a:gd name="connsiteX968" fmla="*/ 4888325 w 18982931"/>
              <a:gd name="connsiteY968" fmla="*/ 945600 h 4449429"/>
              <a:gd name="connsiteX969" fmla="*/ 4890835 w 18982931"/>
              <a:gd name="connsiteY969" fmla="*/ 1609365 h 4449429"/>
              <a:gd name="connsiteX970" fmla="*/ 4952574 w 18982931"/>
              <a:gd name="connsiteY970" fmla="*/ 1617597 h 4449429"/>
              <a:gd name="connsiteX971" fmla="*/ 4952574 w 18982931"/>
              <a:gd name="connsiteY971" fmla="*/ 1868678 h 4449429"/>
              <a:gd name="connsiteX972" fmla="*/ 4956691 w 18982931"/>
              <a:gd name="connsiteY972" fmla="*/ 1905720 h 4449429"/>
              <a:gd name="connsiteX973" fmla="*/ 4981387 w 18982931"/>
              <a:gd name="connsiteY973" fmla="*/ 1967462 h 4449429"/>
              <a:gd name="connsiteX974" fmla="*/ 4981387 w 18982931"/>
              <a:gd name="connsiteY974" fmla="*/ 2058015 h 4449429"/>
              <a:gd name="connsiteX975" fmla="*/ 5001966 w 18982931"/>
              <a:gd name="connsiteY975" fmla="*/ 2086824 h 4449429"/>
              <a:gd name="connsiteX976" fmla="*/ 5018429 w 18982931"/>
              <a:gd name="connsiteY976" fmla="*/ 2078592 h 4449429"/>
              <a:gd name="connsiteX977" fmla="*/ 5018429 w 18982931"/>
              <a:gd name="connsiteY977" fmla="*/ 1881023 h 4449429"/>
              <a:gd name="connsiteX978" fmla="*/ 5018429 w 18982931"/>
              <a:gd name="connsiteY978" fmla="*/ 1366522 h 4449429"/>
              <a:gd name="connsiteX979" fmla="*/ 5034894 w 18982931"/>
              <a:gd name="connsiteY979" fmla="*/ 864367 h 4449429"/>
              <a:gd name="connsiteX980" fmla="*/ 5067821 w 18982931"/>
              <a:gd name="connsiteY980" fmla="*/ 197569 h 4449429"/>
              <a:gd name="connsiteX981" fmla="*/ 5080173 w 18982931"/>
              <a:gd name="connsiteY981" fmla="*/ 102899 h 4449429"/>
              <a:gd name="connsiteX982" fmla="*/ 5216000 w 18982931"/>
              <a:gd name="connsiteY982" fmla="*/ 37042 h 4449429"/>
              <a:gd name="connsiteX983" fmla="*/ 5248927 w 18982931"/>
              <a:gd name="connsiteY983" fmla="*/ 69972 h 4449429"/>
              <a:gd name="connsiteX984" fmla="*/ 5372409 w 18982931"/>
              <a:gd name="connsiteY984" fmla="*/ 69972 h 4449429"/>
              <a:gd name="connsiteX985" fmla="*/ 5434151 w 18982931"/>
              <a:gd name="connsiteY985" fmla="*/ 131714 h 4449429"/>
              <a:gd name="connsiteX986" fmla="*/ 5434151 w 18982931"/>
              <a:gd name="connsiteY986" fmla="*/ 382788 h 4449429"/>
              <a:gd name="connsiteX987" fmla="*/ 5434151 w 18982931"/>
              <a:gd name="connsiteY987" fmla="*/ 683261 h 4449429"/>
              <a:gd name="connsiteX988" fmla="*/ 5545282 w 18982931"/>
              <a:gd name="connsiteY988" fmla="*/ 687375 h 4449429"/>
              <a:gd name="connsiteX989" fmla="*/ 5545282 w 18982931"/>
              <a:gd name="connsiteY989" fmla="*/ 1045471 h 4449429"/>
              <a:gd name="connsiteX990" fmla="*/ 5676994 w 18982931"/>
              <a:gd name="connsiteY990" fmla="*/ 1045471 h 4449429"/>
              <a:gd name="connsiteX991" fmla="*/ 5685227 w 18982931"/>
              <a:gd name="connsiteY991" fmla="*/ 1103096 h 4449429"/>
              <a:gd name="connsiteX992" fmla="*/ 5759314 w 18982931"/>
              <a:gd name="connsiteY992" fmla="*/ 1193648 h 4449429"/>
              <a:gd name="connsiteX993" fmla="*/ 5759314 w 18982931"/>
              <a:gd name="connsiteY993" fmla="*/ 1395331 h 4449429"/>
              <a:gd name="connsiteX994" fmla="*/ 5825171 w 18982931"/>
              <a:gd name="connsiteY994" fmla="*/ 1395331 h 4449429"/>
              <a:gd name="connsiteX995" fmla="*/ 5903378 w 18982931"/>
              <a:gd name="connsiteY995" fmla="*/ 1477653 h 4449429"/>
              <a:gd name="connsiteX996" fmla="*/ 5903378 w 18982931"/>
              <a:gd name="connsiteY996" fmla="*/ 1918070 h 4449429"/>
              <a:gd name="connsiteX997" fmla="*/ 5936306 w 18982931"/>
              <a:gd name="connsiteY997" fmla="*/ 1975695 h 4449429"/>
              <a:gd name="connsiteX998" fmla="*/ 5965115 w 18982931"/>
              <a:gd name="connsiteY998" fmla="*/ 1275969 h 4449429"/>
              <a:gd name="connsiteX999" fmla="*/ 5969235 w 18982931"/>
              <a:gd name="connsiteY999" fmla="*/ 1238922 h 4449429"/>
              <a:gd name="connsiteX1000" fmla="*/ 6166804 w 18982931"/>
              <a:gd name="connsiteY1000" fmla="*/ 1238922 h 4449429"/>
              <a:gd name="connsiteX1001" fmla="*/ 6216196 w 18982931"/>
              <a:gd name="connsiteY1001" fmla="*/ 1288315 h 4449429"/>
              <a:gd name="connsiteX1002" fmla="*/ 6236774 w 18982931"/>
              <a:gd name="connsiteY1002" fmla="*/ 1428261 h 4449429"/>
              <a:gd name="connsiteX1003" fmla="*/ 6273821 w 18982931"/>
              <a:gd name="connsiteY1003" fmla="*/ 1498235 h 4449429"/>
              <a:gd name="connsiteX1004" fmla="*/ 6273821 w 18982931"/>
              <a:gd name="connsiteY1004" fmla="*/ 2230888 h 4449429"/>
              <a:gd name="connsiteX1005" fmla="*/ 6277935 w 18982931"/>
              <a:gd name="connsiteY1005" fmla="*/ 2280280 h 4449429"/>
              <a:gd name="connsiteX1006" fmla="*/ 6319095 w 18982931"/>
              <a:gd name="connsiteY1006" fmla="*/ 2193841 h 4449429"/>
              <a:gd name="connsiteX1007" fmla="*/ 6364373 w 18982931"/>
              <a:gd name="connsiteY1007" fmla="*/ 2288513 h 4449429"/>
              <a:gd name="connsiteX1008" fmla="*/ 6389068 w 18982931"/>
              <a:gd name="connsiteY1008" fmla="*/ 2313208 h 4449429"/>
              <a:gd name="connsiteX1009" fmla="*/ 6541355 w 18982931"/>
              <a:gd name="connsiteY1009" fmla="*/ 2313208 h 4449429"/>
              <a:gd name="connsiteX1010" fmla="*/ 6541355 w 18982931"/>
              <a:gd name="connsiteY1010" fmla="*/ 2148567 h 4449429"/>
              <a:gd name="connsiteX1011" fmla="*/ 6660723 w 18982931"/>
              <a:gd name="connsiteY1011" fmla="*/ 2148567 h 4449429"/>
              <a:gd name="connsiteX1012" fmla="*/ 6660723 w 18982931"/>
              <a:gd name="connsiteY1012" fmla="*/ 2259698 h 4449429"/>
              <a:gd name="connsiteX1013" fmla="*/ 6705999 w 18982931"/>
              <a:gd name="connsiteY1013" fmla="*/ 2551938 h 4449429"/>
              <a:gd name="connsiteX1014" fmla="*/ 6714228 w 18982931"/>
              <a:gd name="connsiteY1014" fmla="*/ 2580748 h 4449429"/>
              <a:gd name="connsiteX1015" fmla="*/ 6722461 w 18982931"/>
              <a:gd name="connsiteY1015" fmla="*/ 2576634 h 4449429"/>
              <a:gd name="connsiteX1016" fmla="*/ 6751278 w 18982931"/>
              <a:gd name="connsiteY1016" fmla="*/ 2263816 h 4449429"/>
              <a:gd name="connsiteX1017" fmla="*/ 6800669 w 18982931"/>
              <a:gd name="connsiteY1017" fmla="*/ 2255583 h 4449429"/>
              <a:gd name="connsiteX1018" fmla="*/ 6837709 w 18982931"/>
              <a:gd name="connsiteY1018" fmla="*/ 2181496 h 4449429"/>
              <a:gd name="connsiteX1019" fmla="*/ 6841831 w 18982931"/>
              <a:gd name="connsiteY1019" fmla="*/ 2152681 h 4449429"/>
              <a:gd name="connsiteX1020" fmla="*/ 6845941 w 18982931"/>
              <a:gd name="connsiteY1020" fmla="*/ 2115639 h 4449429"/>
              <a:gd name="connsiteX1021" fmla="*/ 6857139 w 18982931"/>
              <a:gd name="connsiteY1021" fmla="*/ 2115639 h 4449429"/>
              <a:gd name="connsiteX1022" fmla="*/ 6899298 w 18982931"/>
              <a:gd name="connsiteY1022" fmla="*/ 2109470 h 4449429"/>
              <a:gd name="connsiteX1023" fmla="*/ 6922965 w 18982931"/>
              <a:gd name="connsiteY1023" fmla="*/ 2140339 h 4449429"/>
              <a:gd name="connsiteX1024" fmla="*/ 7009406 w 18982931"/>
              <a:gd name="connsiteY1024" fmla="*/ 2070365 h 4449429"/>
              <a:gd name="connsiteX1025" fmla="*/ 7145231 w 18982931"/>
              <a:gd name="connsiteY1025" fmla="*/ 2066247 h 4449429"/>
              <a:gd name="connsiteX1026" fmla="*/ 7145231 w 18982931"/>
              <a:gd name="connsiteY1026" fmla="*/ 1901605 h 4449429"/>
              <a:gd name="connsiteX1027" fmla="*/ 7145231 w 18982931"/>
              <a:gd name="connsiteY1027" fmla="*/ 1769896 h 4449429"/>
              <a:gd name="connsiteX1028" fmla="*/ 7215204 w 18982931"/>
              <a:gd name="connsiteY1028" fmla="*/ 1597024 h 4449429"/>
              <a:gd name="connsiteX1029" fmla="*/ 7285174 w 18982931"/>
              <a:gd name="connsiteY1029" fmla="*/ 1753433 h 4449429"/>
              <a:gd name="connsiteX1030" fmla="*/ 7297524 w 18982931"/>
              <a:gd name="connsiteY1030" fmla="*/ 2062134 h 4449429"/>
              <a:gd name="connsiteX1031" fmla="*/ 7367494 w 18982931"/>
              <a:gd name="connsiteY1031" fmla="*/ 2066247 h 4449429"/>
              <a:gd name="connsiteX1032" fmla="*/ 7371610 w 18982931"/>
              <a:gd name="connsiteY1032" fmla="*/ 2148567 h 4449429"/>
              <a:gd name="connsiteX1033" fmla="*/ 7462167 w 18982931"/>
              <a:gd name="connsiteY1033" fmla="*/ 2148567 h 4449429"/>
              <a:gd name="connsiteX1034" fmla="*/ 7462167 w 18982931"/>
              <a:gd name="connsiteY1034" fmla="*/ 2095061 h 4449429"/>
              <a:gd name="connsiteX1035" fmla="*/ 7462167 w 18982931"/>
              <a:gd name="connsiteY1035" fmla="*/ 1597024 h 4449429"/>
              <a:gd name="connsiteX1036" fmla="*/ 7482743 w 18982931"/>
              <a:gd name="connsiteY1036" fmla="*/ 1008430 h 4449429"/>
              <a:gd name="connsiteX1037" fmla="*/ 7495096 w 18982931"/>
              <a:gd name="connsiteY1037" fmla="*/ 921991 h 4449429"/>
              <a:gd name="connsiteX1038" fmla="*/ 7536254 w 18982931"/>
              <a:gd name="connsiteY1038" fmla="*/ 934341 h 4449429"/>
              <a:gd name="connsiteX1039" fmla="*/ 7577416 w 18982931"/>
              <a:gd name="connsiteY1039" fmla="*/ 563899 h 4449429"/>
              <a:gd name="connsiteX1040" fmla="*/ 7589759 w 18982931"/>
              <a:gd name="connsiteY1040" fmla="*/ 563899 h 4449429"/>
              <a:gd name="connsiteX1041" fmla="*/ 7639153 w 18982931"/>
              <a:gd name="connsiteY1041" fmla="*/ 975501 h 4449429"/>
              <a:gd name="connsiteX1042" fmla="*/ 7655614 w 18982931"/>
              <a:gd name="connsiteY1042" fmla="*/ 926109 h 4449429"/>
              <a:gd name="connsiteX1043" fmla="*/ 7667968 w 18982931"/>
              <a:gd name="connsiteY1043" fmla="*/ 926109 h 4449429"/>
              <a:gd name="connsiteX1044" fmla="*/ 7676196 w 18982931"/>
              <a:gd name="connsiteY1044" fmla="*/ 1037243 h 4449429"/>
              <a:gd name="connsiteX1045" fmla="*/ 7676196 w 18982931"/>
              <a:gd name="connsiteY1045" fmla="*/ 2049787 h 4449429"/>
              <a:gd name="connsiteX1046" fmla="*/ 7705009 w 18982931"/>
              <a:gd name="connsiteY1046" fmla="*/ 2267935 h 4449429"/>
              <a:gd name="connsiteX1047" fmla="*/ 7750287 w 18982931"/>
              <a:gd name="connsiteY1047" fmla="*/ 2469622 h 4449429"/>
              <a:gd name="connsiteX1048" fmla="*/ 7849072 w 18982931"/>
              <a:gd name="connsiteY1048" fmla="*/ 2469622 h 4449429"/>
              <a:gd name="connsiteX1049" fmla="*/ 7849072 w 18982931"/>
              <a:gd name="connsiteY1049" fmla="*/ 2284398 h 4449429"/>
              <a:gd name="connsiteX1050" fmla="*/ 7919042 w 18982931"/>
              <a:gd name="connsiteY1050" fmla="*/ 2284398 h 4449429"/>
              <a:gd name="connsiteX1051" fmla="*/ 7919042 w 18982931"/>
              <a:gd name="connsiteY1051" fmla="*/ 2473736 h 4449429"/>
              <a:gd name="connsiteX1052" fmla="*/ 8108380 w 18982931"/>
              <a:gd name="connsiteY1052" fmla="*/ 2473736 h 4449429"/>
              <a:gd name="connsiteX1053" fmla="*/ 8142338 w 18982931"/>
              <a:gd name="connsiteY1053" fmla="*/ 2481454 h 4449429"/>
              <a:gd name="connsiteX1054" fmla="*/ 8144242 w 18982931"/>
              <a:gd name="connsiteY1054" fmla="*/ 2485067 h 4449429"/>
              <a:gd name="connsiteX1055" fmla="*/ 8144242 w 18982931"/>
              <a:gd name="connsiteY1055" fmla="*/ 1280084 h 4449429"/>
              <a:gd name="connsiteX1056" fmla="*/ 8189518 w 18982931"/>
              <a:gd name="connsiteY1056" fmla="*/ 1115443 h 4449429"/>
              <a:gd name="connsiteX1057" fmla="*/ 8230679 w 18982931"/>
              <a:gd name="connsiteY1057" fmla="*/ 1090746 h 4449429"/>
              <a:gd name="connsiteX1058" fmla="*/ 8477642 w 18982931"/>
              <a:gd name="connsiteY1058" fmla="*/ 1090746 h 4449429"/>
              <a:gd name="connsiteX1059" fmla="*/ 8518799 w 18982931"/>
              <a:gd name="connsiteY1059" fmla="*/ 1111328 h 4449429"/>
              <a:gd name="connsiteX1060" fmla="*/ 8568194 w 18982931"/>
              <a:gd name="connsiteY1060" fmla="*/ 1288315 h 4449429"/>
              <a:gd name="connsiteX1061" fmla="*/ 8572304 w 18982931"/>
              <a:gd name="connsiteY1061" fmla="*/ 2152681 h 4449429"/>
              <a:gd name="connsiteX1062" fmla="*/ 8572304 w 18982931"/>
              <a:gd name="connsiteY1062" fmla="*/ 2222656 h 4449429"/>
              <a:gd name="connsiteX1063" fmla="*/ 8827499 w 18982931"/>
              <a:gd name="connsiteY1063" fmla="*/ 2222656 h 4449429"/>
              <a:gd name="connsiteX1064" fmla="*/ 8827499 w 18982931"/>
              <a:gd name="connsiteY1064" fmla="*/ 2053897 h 4449429"/>
              <a:gd name="connsiteX1065" fmla="*/ 8827499 w 18982931"/>
              <a:gd name="connsiteY1065" fmla="*/ 1996272 h 4449429"/>
              <a:gd name="connsiteX1066" fmla="*/ 8926285 w 18982931"/>
              <a:gd name="connsiteY1066" fmla="*/ 1876910 h 4449429"/>
              <a:gd name="connsiteX1067" fmla="*/ 8926285 w 18982931"/>
              <a:gd name="connsiteY1067" fmla="*/ 1757542 h 4449429"/>
              <a:gd name="connsiteX1068" fmla="*/ 8926285 w 18982931"/>
              <a:gd name="connsiteY1068" fmla="*/ 1527045 h 4449429"/>
              <a:gd name="connsiteX1069" fmla="*/ 8950980 w 18982931"/>
              <a:gd name="connsiteY1069" fmla="*/ 1432378 h 4449429"/>
              <a:gd name="connsiteX1070" fmla="*/ 8950980 w 18982931"/>
              <a:gd name="connsiteY1070" fmla="*/ 1424146 h 4449429"/>
              <a:gd name="connsiteX1071" fmla="*/ 8983911 w 18982931"/>
              <a:gd name="connsiteY1071" fmla="*/ 1107210 h 4449429"/>
              <a:gd name="connsiteX1072" fmla="*/ 8992140 w 18982931"/>
              <a:gd name="connsiteY1072" fmla="*/ 1049586 h 4449429"/>
              <a:gd name="connsiteX1073" fmla="*/ 9012723 w 18982931"/>
              <a:gd name="connsiteY1073" fmla="*/ 1049586 h 4449429"/>
              <a:gd name="connsiteX1074" fmla="*/ 9049767 w 18982931"/>
              <a:gd name="connsiteY1074" fmla="*/ 1325362 h 4449429"/>
              <a:gd name="connsiteX1075" fmla="*/ 9115624 w 18982931"/>
              <a:gd name="connsiteY1075" fmla="*/ 1329476 h 4449429"/>
              <a:gd name="connsiteX1076" fmla="*/ 9165014 w 18982931"/>
              <a:gd name="connsiteY1076" fmla="*/ 1436493 h 4449429"/>
              <a:gd name="connsiteX1077" fmla="*/ 9181479 w 18982931"/>
              <a:gd name="connsiteY1077" fmla="*/ 1494116 h 4449429"/>
              <a:gd name="connsiteX1078" fmla="*/ 9181479 w 18982931"/>
              <a:gd name="connsiteY1078" fmla="*/ 1823399 h 4449429"/>
              <a:gd name="connsiteX1079" fmla="*/ 9181479 w 18982931"/>
              <a:gd name="connsiteY1079" fmla="*/ 1881023 h 4449429"/>
              <a:gd name="connsiteX1080" fmla="*/ 9280267 w 18982931"/>
              <a:gd name="connsiteY1080" fmla="*/ 1881023 h 4449429"/>
              <a:gd name="connsiteX1081" fmla="*/ 9280267 w 18982931"/>
              <a:gd name="connsiteY1081" fmla="*/ 1815166 h 4449429"/>
              <a:gd name="connsiteX1082" fmla="*/ 9280267 w 18982931"/>
              <a:gd name="connsiteY1082" fmla="*/ 304587 h 4449429"/>
              <a:gd name="connsiteX1083" fmla="*/ 9346122 w 18982931"/>
              <a:gd name="connsiteY1083" fmla="*/ 238731 h 4449429"/>
              <a:gd name="connsiteX1084" fmla="*/ 9453137 w 18982931"/>
              <a:gd name="connsiteY1084" fmla="*/ 341628 h 4449429"/>
              <a:gd name="connsiteX1085" fmla="*/ 9453137 w 18982931"/>
              <a:gd name="connsiteY1085" fmla="*/ 1815166 h 4449429"/>
              <a:gd name="connsiteX1086" fmla="*/ 9453137 w 18982931"/>
              <a:gd name="connsiteY1086" fmla="*/ 1876910 h 4449429"/>
              <a:gd name="connsiteX1087" fmla="*/ 9551919 w 18982931"/>
              <a:gd name="connsiteY1087" fmla="*/ 1876910 h 4449429"/>
              <a:gd name="connsiteX1088" fmla="*/ 9551919 w 18982931"/>
              <a:gd name="connsiteY1088" fmla="*/ 1724614 h 4449429"/>
              <a:gd name="connsiteX1089" fmla="*/ 9551919 w 18982931"/>
              <a:gd name="connsiteY1089" fmla="*/ 1481771 h 4449429"/>
              <a:gd name="connsiteX1090" fmla="*/ 9597198 w 18982931"/>
              <a:gd name="connsiteY1090" fmla="*/ 1374754 h 4449429"/>
              <a:gd name="connsiteX1091" fmla="*/ 9613662 w 18982931"/>
              <a:gd name="connsiteY1091" fmla="*/ 1325362 h 4449429"/>
              <a:gd name="connsiteX1092" fmla="*/ 9683632 w 18982931"/>
              <a:gd name="connsiteY1092" fmla="*/ 1325362 h 4449429"/>
              <a:gd name="connsiteX1093" fmla="*/ 9683632 w 18982931"/>
              <a:gd name="connsiteY1093" fmla="*/ 1522931 h 4449429"/>
              <a:gd name="connsiteX1094" fmla="*/ 9819464 w 18982931"/>
              <a:gd name="connsiteY1094" fmla="*/ 1522931 h 4449429"/>
              <a:gd name="connsiteX1095" fmla="*/ 9819464 w 18982931"/>
              <a:gd name="connsiteY1095" fmla="*/ 1720501 h 4449429"/>
              <a:gd name="connsiteX1096" fmla="*/ 9819464 w 18982931"/>
              <a:gd name="connsiteY1096" fmla="*/ 1835749 h 4449429"/>
              <a:gd name="connsiteX1097" fmla="*/ 9868856 w 18982931"/>
              <a:gd name="connsiteY1097" fmla="*/ 1885142 h 4449429"/>
              <a:gd name="connsiteX1098" fmla="*/ 9922361 w 18982931"/>
              <a:gd name="connsiteY1098" fmla="*/ 1938648 h 4449429"/>
              <a:gd name="connsiteX1099" fmla="*/ 9922361 w 18982931"/>
              <a:gd name="connsiteY1099" fmla="*/ 2226770 h 4449429"/>
              <a:gd name="connsiteX1100" fmla="*/ 10189906 w 18982931"/>
              <a:gd name="connsiteY1100" fmla="*/ 2226770 h 4449429"/>
              <a:gd name="connsiteX1101" fmla="*/ 10189906 w 18982931"/>
              <a:gd name="connsiteY1101" fmla="*/ 1864559 h 4449429"/>
              <a:gd name="connsiteX1102" fmla="*/ 10251644 w 18982931"/>
              <a:gd name="connsiteY1102" fmla="*/ 1852213 h 4449429"/>
              <a:gd name="connsiteX1103" fmla="*/ 10251644 w 18982931"/>
              <a:gd name="connsiteY1103" fmla="*/ 1465306 h 4449429"/>
              <a:gd name="connsiteX1104" fmla="*/ 10198137 w 18982931"/>
              <a:gd name="connsiteY1104" fmla="*/ 1461188 h 4449429"/>
              <a:gd name="connsiteX1105" fmla="*/ 10198137 w 18982931"/>
              <a:gd name="connsiteY1105" fmla="*/ 1317129 h 4449429"/>
              <a:gd name="connsiteX1106" fmla="*/ 10572694 w 18982931"/>
              <a:gd name="connsiteY1106" fmla="*/ 1317129 h 4449429"/>
              <a:gd name="connsiteX1107" fmla="*/ 10572694 w 18982931"/>
              <a:gd name="connsiteY1107" fmla="*/ 2140336 h 4449429"/>
              <a:gd name="connsiteX1108" fmla="*/ 10642669 w 18982931"/>
              <a:gd name="connsiteY1108" fmla="*/ 2144449 h 4449429"/>
              <a:gd name="connsiteX1109" fmla="*/ 10642669 w 18982931"/>
              <a:gd name="connsiteY1109" fmla="*/ 2477849 h 4449429"/>
              <a:gd name="connsiteX1110" fmla="*/ 10885512 w 18982931"/>
              <a:gd name="connsiteY1110" fmla="*/ 2477849 h 4449429"/>
              <a:gd name="connsiteX1111" fmla="*/ 10885512 w 18982931"/>
              <a:gd name="connsiteY1111" fmla="*/ 2292626 h 4449429"/>
              <a:gd name="connsiteX1112" fmla="*/ 10959601 w 18982931"/>
              <a:gd name="connsiteY1112" fmla="*/ 2292626 h 4449429"/>
              <a:gd name="connsiteX1113" fmla="*/ 10959601 w 18982931"/>
              <a:gd name="connsiteY1113" fmla="*/ 2477849 h 4449429"/>
              <a:gd name="connsiteX1114" fmla="*/ 11066618 w 18982931"/>
              <a:gd name="connsiteY1114" fmla="*/ 2477849 h 4449429"/>
              <a:gd name="connsiteX1115" fmla="*/ 11107778 w 18982931"/>
              <a:gd name="connsiteY1115" fmla="*/ 2284395 h 4449429"/>
              <a:gd name="connsiteX1116" fmla="*/ 11136593 w 18982931"/>
              <a:gd name="connsiteY1116" fmla="*/ 2053897 h 4449429"/>
              <a:gd name="connsiteX1117" fmla="*/ 11136593 w 18982931"/>
              <a:gd name="connsiteY1117" fmla="*/ 1061936 h 4449429"/>
              <a:gd name="connsiteX1118" fmla="*/ 11148938 w 18982931"/>
              <a:gd name="connsiteY1118" fmla="*/ 938454 h 4449429"/>
              <a:gd name="connsiteX1119" fmla="*/ 11161288 w 18982931"/>
              <a:gd name="connsiteY1119" fmla="*/ 938454 h 4449429"/>
              <a:gd name="connsiteX1120" fmla="*/ 11177753 w 18982931"/>
              <a:gd name="connsiteY1120" fmla="*/ 983729 h 4449429"/>
              <a:gd name="connsiteX1121" fmla="*/ 11231258 w 18982931"/>
              <a:gd name="connsiteY1121" fmla="*/ 572126 h 4449429"/>
              <a:gd name="connsiteX1122" fmla="*/ 11243610 w 18982931"/>
              <a:gd name="connsiteY1122" fmla="*/ 572126 h 4449429"/>
              <a:gd name="connsiteX1123" fmla="*/ 11284770 w 18982931"/>
              <a:gd name="connsiteY1123" fmla="*/ 946687 h 4449429"/>
              <a:gd name="connsiteX1124" fmla="*/ 11325929 w 18982931"/>
              <a:gd name="connsiteY1124" fmla="*/ 934337 h 4449429"/>
              <a:gd name="connsiteX1125" fmla="*/ 11342394 w 18982931"/>
              <a:gd name="connsiteY1125" fmla="*/ 1061936 h 4449429"/>
              <a:gd name="connsiteX1126" fmla="*/ 11342394 w 18982931"/>
              <a:gd name="connsiteY1126" fmla="*/ 1300666 h 4449429"/>
              <a:gd name="connsiteX1127" fmla="*/ 11358857 w 18982931"/>
              <a:gd name="connsiteY1127" fmla="*/ 2132104 h 4449429"/>
              <a:gd name="connsiteX1128" fmla="*/ 11362976 w 18982931"/>
              <a:gd name="connsiteY1128" fmla="*/ 2165031 h 4449429"/>
              <a:gd name="connsiteX1129" fmla="*/ 11453524 w 18982931"/>
              <a:gd name="connsiteY1129" fmla="*/ 2165031 h 4449429"/>
              <a:gd name="connsiteX1130" fmla="*/ 11457643 w 18982931"/>
              <a:gd name="connsiteY1130" fmla="*/ 2082711 h 4449429"/>
              <a:gd name="connsiteX1131" fmla="*/ 11535845 w 18982931"/>
              <a:gd name="connsiteY1131" fmla="*/ 2078592 h 4449429"/>
              <a:gd name="connsiteX1132" fmla="*/ 11535845 w 18982931"/>
              <a:gd name="connsiteY1132" fmla="*/ 2004505 h 4449429"/>
              <a:gd name="connsiteX1133" fmla="*/ 11548195 w 18982931"/>
              <a:gd name="connsiteY1133" fmla="*/ 1736964 h 4449429"/>
              <a:gd name="connsiteX1134" fmla="*/ 11609938 w 18982931"/>
              <a:gd name="connsiteY1134" fmla="*/ 1609365 h 4449429"/>
              <a:gd name="connsiteX1135" fmla="*/ 11688140 w 18982931"/>
              <a:gd name="connsiteY1135" fmla="*/ 1765774 h 4449429"/>
              <a:gd name="connsiteX1136" fmla="*/ 11688140 w 18982931"/>
              <a:gd name="connsiteY1136" fmla="*/ 2082711 h 4449429"/>
              <a:gd name="connsiteX1137" fmla="*/ 11910406 w 18982931"/>
              <a:gd name="connsiteY1137" fmla="*/ 2148567 h 4449429"/>
              <a:gd name="connsiteX1138" fmla="*/ 11988608 w 18982931"/>
              <a:gd name="connsiteY1138" fmla="*/ 2119754 h 4449429"/>
              <a:gd name="connsiteX1139" fmla="*/ 11991181 w 18982931"/>
              <a:gd name="connsiteY1139" fmla="*/ 2153197 h 4449429"/>
              <a:gd name="connsiteX1140" fmla="*/ 11993908 w 18982931"/>
              <a:gd name="connsiteY1140" fmla="*/ 2158900 h 4449429"/>
              <a:gd name="connsiteX1141" fmla="*/ 11993908 w 18982931"/>
              <a:gd name="connsiteY1141" fmla="*/ 2156799 h 4449429"/>
              <a:gd name="connsiteX1142" fmla="*/ 11998023 w 18982931"/>
              <a:gd name="connsiteY1142" fmla="*/ 2115639 h 4449429"/>
              <a:gd name="connsiteX1143" fmla="*/ 12010373 w 18982931"/>
              <a:gd name="connsiteY1143" fmla="*/ 2115639 h 4449429"/>
              <a:gd name="connsiteX1144" fmla="*/ 12014490 w 18982931"/>
              <a:gd name="connsiteY1144" fmla="*/ 2185614 h 4449429"/>
              <a:gd name="connsiteX1145" fmla="*/ 12055650 w 18982931"/>
              <a:gd name="connsiteY1145" fmla="*/ 2259703 h 4449429"/>
              <a:gd name="connsiteX1146" fmla="*/ 12109157 w 18982931"/>
              <a:gd name="connsiteY1146" fmla="*/ 2267933 h 4449429"/>
              <a:gd name="connsiteX1147" fmla="*/ 12137972 w 18982931"/>
              <a:gd name="connsiteY1147" fmla="*/ 2580753 h 4449429"/>
              <a:gd name="connsiteX1148" fmla="*/ 12150317 w 18982931"/>
              <a:gd name="connsiteY1148" fmla="*/ 2580753 h 4449429"/>
              <a:gd name="connsiteX1149" fmla="*/ 12179132 w 18982931"/>
              <a:gd name="connsiteY1149" fmla="*/ 2411992 h 4449429"/>
              <a:gd name="connsiteX1150" fmla="*/ 12207942 w 18982931"/>
              <a:gd name="connsiteY1150" fmla="*/ 2160917 h 4449429"/>
              <a:gd name="connsiteX1151" fmla="*/ 12216174 w 18982931"/>
              <a:gd name="connsiteY1151" fmla="*/ 2152686 h 4449429"/>
              <a:gd name="connsiteX1152" fmla="*/ 12331423 w 18982931"/>
              <a:gd name="connsiteY1152" fmla="*/ 2152686 h 4449429"/>
              <a:gd name="connsiteX1153" fmla="*/ 12331423 w 18982931"/>
              <a:gd name="connsiteY1153" fmla="*/ 2317327 h 4449429"/>
              <a:gd name="connsiteX1154" fmla="*/ 12496064 w 18982931"/>
              <a:gd name="connsiteY1154" fmla="*/ 2313208 h 4449429"/>
              <a:gd name="connsiteX1155" fmla="*/ 12557802 w 18982931"/>
              <a:gd name="connsiteY1155" fmla="*/ 2210310 h 4449429"/>
              <a:gd name="connsiteX1156" fmla="*/ 12566034 w 18982931"/>
              <a:gd name="connsiteY1156" fmla="*/ 2206191 h 4449429"/>
              <a:gd name="connsiteX1157" fmla="*/ 12598962 w 18982931"/>
              <a:gd name="connsiteY1157" fmla="*/ 2267933 h 4449429"/>
              <a:gd name="connsiteX1158" fmla="*/ 12607194 w 18982931"/>
              <a:gd name="connsiteY1158" fmla="*/ 2263816 h 4449429"/>
              <a:gd name="connsiteX1159" fmla="*/ 12607194 w 18982931"/>
              <a:gd name="connsiteY1159" fmla="*/ 1461193 h 4449429"/>
              <a:gd name="connsiteX1160" fmla="*/ 12677169 w 18982931"/>
              <a:gd name="connsiteY1160" fmla="*/ 1230695 h 4449429"/>
              <a:gd name="connsiteX1161" fmla="*/ 12920017 w 18982931"/>
              <a:gd name="connsiteY1161" fmla="*/ 1230695 h 4449429"/>
              <a:gd name="connsiteX1162" fmla="*/ 12948827 w 18982931"/>
              <a:gd name="connsiteY1162" fmla="*/ 1490003 h 4449429"/>
              <a:gd name="connsiteX1163" fmla="*/ 12948827 w 18982931"/>
              <a:gd name="connsiteY1163" fmla="*/ 1909838 h 4449429"/>
              <a:gd name="connsiteX1164" fmla="*/ 12948827 w 18982931"/>
              <a:gd name="connsiteY1164" fmla="*/ 1975695 h 4449429"/>
              <a:gd name="connsiteX1165" fmla="*/ 12969405 w 18982931"/>
              <a:gd name="connsiteY1165" fmla="*/ 1979812 h 4449429"/>
              <a:gd name="connsiteX1166" fmla="*/ 12989987 w 18982931"/>
              <a:gd name="connsiteY1166" fmla="*/ 1913955 h 4449429"/>
              <a:gd name="connsiteX1167" fmla="*/ 12989987 w 18982931"/>
              <a:gd name="connsiteY1167" fmla="*/ 1469425 h 4449429"/>
              <a:gd name="connsiteX1168" fmla="*/ 13064076 w 18982931"/>
              <a:gd name="connsiteY1168" fmla="*/ 1395336 h 4449429"/>
              <a:gd name="connsiteX1169" fmla="*/ 13146396 w 18982931"/>
              <a:gd name="connsiteY1169" fmla="*/ 1395336 h 4449429"/>
              <a:gd name="connsiteX1170" fmla="*/ 13146396 w 18982931"/>
              <a:gd name="connsiteY1170" fmla="*/ 1111328 h 4449429"/>
              <a:gd name="connsiteX1171" fmla="*/ 13216366 w 18982931"/>
              <a:gd name="connsiteY1171" fmla="*/ 1103096 h 4449429"/>
              <a:gd name="connsiteX1172" fmla="*/ 13228716 w 18982931"/>
              <a:gd name="connsiteY1172" fmla="*/ 1041358 h 4449429"/>
              <a:gd name="connsiteX1173" fmla="*/ 13368662 w 18982931"/>
              <a:gd name="connsiteY1173" fmla="*/ 1041358 h 4449429"/>
              <a:gd name="connsiteX1174" fmla="*/ 13368662 w 18982931"/>
              <a:gd name="connsiteY1174" fmla="*/ 687379 h 4449429"/>
              <a:gd name="connsiteX1175" fmla="*/ 13483911 w 18982931"/>
              <a:gd name="connsiteY1175" fmla="*/ 687379 h 4449429"/>
              <a:gd name="connsiteX1176" fmla="*/ 13483911 w 18982931"/>
              <a:gd name="connsiteY1176" fmla="*/ 617404 h 4449429"/>
              <a:gd name="connsiteX1177" fmla="*/ 13483911 w 18982931"/>
              <a:gd name="connsiteY1177" fmla="*/ 131714 h 4449429"/>
              <a:gd name="connsiteX1178" fmla="*/ 13541534 w 18982931"/>
              <a:gd name="connsiteY1178" fmla="*/ 74089 h 4449429"/>
              <a:gd name="connsiteX1179" fmla="*/ 13685593 w 18982931"/>
              <a:gd name="connsiteY1179" fmla="*/ 74089 h 4449429"/>
              <a:gd name="connsiteX1180" fmla="*/ 13730872 w 18982931"/>
              <a:gd name="connsiteY1180" fmla="*/ 49392 h 4449429"/>
              <a:gd name="connsiteX1181" fmla="*/ 13739104 w 18982931"/>
              <a:gd name="connsiteY1181"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60505 w 18982931"/>
              <a:gd name="connsiteY865" fmla="*/ 1424146 h 4449429"/>
              <a:gd name="connsiteX866" fmla="*/ 1276969 w 18982931"/>
              <a:gd name="connsiteY866" fmla="*/ 1387099 h 4449429"/>
              <a:gd name="connsiteX867" fmla="*/ 1289312 w 18982931"/>
              <a:gd name="connsiteY867" fmla="*/ 1395331 h 4449429"/>
              <a:gd name="connsiteX868" fmla="*/ 1322242 w 18982931"/>
              <a:gd name="connsiteY868" fmla="*/ 1559973 h 4449429"/>
              <a:gd name="connsiteX869" fmla="*/ 1318126 w 18982931"/>
              <a:gd name="connsiteY869" fmla="*/ 1576437 h 4449429"/>
              <a:gd name="connsiteX870" fmla="*/ 1326360 w 18982931"/>
              <a:gd name="connsiteY870" fmla="*/ 1621715 h 4449429"/>
              <a:gd name="connsiteX871" fmla="*/ 1359290 w 18982931"/>
              <a:gd name="connsiteY871" fmla="*/ 1597020 h 4449429"/>
              <a:gd name="connsiteX872" fmla="*/ 1375751 w 18982931"/>
              <a:gd name="connsiteY872" fmla="*/ 1588787 h 4449429"/>
              <a:gd name="connsiteX873" fmla="*/ 1486884 w 18982931"/>
              <a:gd name="connsiteY873" fmla="*/ 1588787 h 4449429"/>
              <a:gd name="connsiteX874" fmla="*/ 1507466 w 18982931"/>
              <a:gd name="connsiteY874" fmla="*/ 2337905 h 4449429"/>
              <a:gd name="connsiteX875" fmla="*/ 1523929 w 18982931"/>
              <a:gd name="connsiteY875" fmla="*/ 2337905 h 4449429"/>
              <a:gd name="connsiteX876" fmla="*/ 1523929 w 18982931"/>
              <a:gd name="connsiteY876" fmla="*/ 2169146 h 4449429"/>
              <a:gd name="connsiteX877" fmla="*/ 1692685 w 18982931"/>
              <a:gd name="connsiteY877" fmla="*/ 2169146 h 4449429"/>
              <a:gd name="connsiteX878" fmla="*/ 1692685 w 18982931"/>
              <a:gd name="connsiteY878" fmla="*/ 2020968 h 4449429"/>
              <a:gd name="connsiteX879" fmla="*/ 1766772 w 18982931"/>
              <a:gd name="connsiteY879" fmla="*/ 1922183 h 4449429"/>
              <a:gd name="connsiteX880" fmla="*/ 1766772 w 18982931"/>
              <a:gd name="connsiteY880" fmla="*/ 1757542 h 4449429"/>
              <a:gd name="connsiteX881" fmla="*/ 1849095 w 18982931"/>
              <a:gd name="connsiteY881" fmla="*/ 1757542 h 4449429"/>
              <a:gd name="connsiteX882" fmla="*/ 1849095 w 18982931"/>
              <a:gd name="connsiteY882" fmla="*/ 2156799 h 4449429"/>
              <a:gd name="connsiteX883" fmla="*/ 1919070 w 18982931"/>
              <a:gd name="connsiteY883" fmla="*/ 2156799 h 4449429"/>
              <a:gd name="connsiteX884" fmla="*/ 1919070 w 18982931"/>
              <a:gd name="connsiteY884" fmla="*/ 1864559 h 4449429"/>
              <a:gd name="connsiteX885" fmla="*/ 1919070 w 18982931"/>
              <a:gd name="connsiteY885" fmla="*/ 695608 h 4449429"/>
              <a:gd name="connsiteX886" fmla="*/ 2005504 w 18982931"/>
              <a:gd name="connsiteY886" fmla="*/ 609173 h 4449429"/>
              <a:gd name="connsiteX887" fmla="*/ 2026085 w 18982931"/>
              <a:gd name="connsiteY887" fmla="*/ 605054 h 4449429"/>
              <a:gd name="connsiteX888" fmla="*/ 2100174 w 18982931"/>
              <a:gd name="connsiteY888" fmla="*/ 448645 h 4449429"/>
              <a:gd name="connsiteX889" fmla="*/ 2137215 w 18982931"/>
              <a:gd name="connsiteY889" fmla="*/ 407485 h 4449429"/>
              <a:gd name="connsiteX890" fmla="*/ 2194840 w 18982931"/>
              <a:gd name="connsiteY890" fmla="*/ 337515 h 4449429"/>
              <a:gd name="connsiteX891" fmla="*/ 2198958 w 18982931"/>
              <a:gd name="connsiteY891" fmla="*/ 292236 h 4449429"/>
              <a:gd name="connsiteX892" fmla="*/ 2240121 w 18982931"/>
              <a:gd name="connsiteY892" fmla="*/ 358093 h 4449429"/>
              <a:gd name="connsiteX893" fmla="*/ 2273047 w 18982931"/>
              <a:gd name="connsiteY893" fmla="*/ 444532 h 4449429"/>
              <a:gd name="connsiteX894" fmla="*/ 2330670 w 18982931"/>
              <a:gd name="connsiteY894" fmla="*/ 563894 h 4449429"/>
              <a:gd name="connsiteX895" fmla="*/ 2351248 w 18982931"/>
              <a:gd name="connsiteY895" fmla="*/ 613286 h 4449429"/>
              <a:gd name="connsiteX896" fmla="*/ 2429455 w 18982931"/>
              <a:gd name="connsiteY896" fmla="*/ 675029 h 4449429"/>
              <a:gd name="connsiteX897" fmla="*/ 2470614 w 18982931"/>
              <a:gd name="connsiteY897" fmla="*/ 757350 h 4449429"/>
              <a:gd name="connsiteX898" fmla="*/ 2470614 w 18982931"/>
              <a:gd name="connsiteY898" fmla="*/ 1086631 h 4449429"/>
              <a:gd name="connsiteX899" fmla="*/ 2470614 w 18982931"/>
              <a:gd name="connsiteY899" fmla="*/ 2008622 h 4449429"/>
              <a:gd name="connsiteX900" fmla="*/ 2487080 w 18982931"/>
              <a:gd name="connsiteY900" fmla="*/ 2053897 h 4449429"/>
              <a:gd name="connsiteX901" fmla="*/ 2499426 w 18982931"/>
              <a:gd name="connsiteY901" fmla="*/ 1897488 h 4449429"/>
              <a:gd name="connsiteX902" fmla="*/ 2602322 w 18982931"/>
              <a:gd name="connsiteY902" fmla="*/ 1798703 h 4449429"/>
              <a:gd name="connsiteX903" fmla="*/ 2836935 w 18982931"/>
              <a:gd name="connsiteY903" fmla="*/ 1798703 h 4449429"/>
              <a:gd name="connsiteX904" fmla="*/ 2836935 w 18982931"/>
              <a:gd name="connsiteY904" fmla="*/ 1860446 h 4449429"/>
              <a:gd name="connsiteX905" fmla="*/ 2836935 w 18982931"/>
              <a:gd name="connsiteY905" fmla="*/ 2263816 h 4449429"/>
              <a:gd name="connsiteX906" fmla="*/ 2845169 w 18982931"/>
              <a:gd name="connsiteY906" fmla="*/ 2304976 h 4449429"/>
              <a:gd name="connsiteX907" fmla="*/ 2861629 w 18982931"/>
              <a:gd name="connsiteY907" fmla="*/ 2300858 h 4449429"/>
              <a:gd name="connsiteX908" fmla="*/ 2861629 w 18982931"/>
              <a:gd name="connsiteY908" fmla="*/ 2247351 h 4449429"/>
              <a:gd name="connsiteX909" fmla="*/ 2869861 w 18982931"/>
              <a:gd name="connsiteY909" fmla="*/ 1996272 h 4449429"/>
              <a:gd name="connsiteX910" fmla="*/ 2923374 w 18982931"/>
              <a:gd name="connsiteY910" fmla="*/ 1967462 h 4449429"/>
              <a:gd name="connsiteX911" fmla="*/ 2939836 w 18982931"/>
              <a:gd name="connsiteY911" fmla="*/ 2300858 h 4449429"/>
              <a:gd name="connsiteX912" fmla="*/ 2956300 w 18982931"/>
              <a:gd name="connsiteY912" fmla="*/ 2300858 h 4449429"/>
              <a:gd name="connsiteX913" fmla="*/ 2989230 w 18982931"/>
              <a:gd name="connsiteY913" fmla="*/ 2111521 h 4449429"/>
              <a:gd name="connsiteX914" fmla="*/ 3018038 w 18982931"/>
              <a:gd name="connsiteY914" fmla="*/ 2058015 h 4449429"/>
              <a:gd name="connsiteX915" fmla="*/ 3034502 w 18982931"/>
              <a:gd name="connsiteY915" fmla="*/ 2123871 h 4449429"/>
              <a:gd name="connsiteX916" fmla="*/ 3038620 w 18982931"/>
              <a:gd name="connsiteY916" fmla="*/ 2132104 h 4449429"/>
              <a:gd name="connsiteX917" fmla="*/ 3088018 w 18982931"/>
              <a:gd name="connsiteY917" fmla="*/ 2140336 h 4449429"/>
              <a:gd name="connsiteX918" fmla="*/ 3095320 w 18982931"/>
              <a:gd name="connsiteY918" fmla="*/ 2275334 h 4449429"/>
              <a:gd name="connsiteX919" fmla="*/ 3162101 w 18982931"/>
              <a:gd name="connsiteY919" fmla="*/ 2275334 h 4449429"/>
              <a:gd name="connsiteX920" fmla="*/ 3162101 w 18982931"/>
              <a:gd name="connsiteY920" fmla="*/ 1580555 h 4449429"/>
              <a:gd name="connsiteX921" fmla="*/ 3162101 w 18982931"/>
              <a:gd name="connsiteY921" fmla="*/ 1531163 h 4449429"/>
              <a:gd name="connsiteX922" fmla="*/ 3199146 w 18982931"/>
              <a:gd name="connsiteY922" fmla="*/ 1498235 h 4449429"/>
              <a:gd name="connsiteX923" fmla="*/ 3281469 w 18982931"/>
              <a:gd name="connsiteY923" fmla="*/ 1498235 h 4449429"/>
              <a:gd name="connsiteX924" fmla="*/ 3281469 w 18982931"/>
              <a:gd name="connsiteY924" fmla="*/ 1325362 h 4449429"/>
              <a:gd name="connsiteX925" fmla="*/ 3343207 w 18982931"/>
              <a:gd name="connsiteY925" fmla="*/ 1263619 h 4449429"/>
              <a:gd name="connsiteX926" fmla="*/ 3544891 w 18982931"/>
              <a:gd name="connsiteY926" fmla="*/ 1263619 h 4449429"/>
              <a:gd name="connsiteX927" fmla="*/ 3544891 w 18982931"/>
              <a:gd name="connsiteY927" fmla="*/ 712071 h 4449429"/>
              <a:gd name="connsiteX928" fmla="*/ 3561357 w 18982931"/>
              <a:gd name="connsiteY928" fmla="*/ 555662 h 4449429"/>
              <a:gd name="connsiteX929" fmla="*/ 3606633 w 18982931"/>
              <a:gd name="connsiteY929" fmla="*/ 316933 h 4449429"/>
              <a:gd name="connsiteX930" fmla="*/ 3614865 w 18982931"/>
              <a:gd name="connsiteY930" fmla="*/ 279891 h 4449429"/>
              <a:gd name="connsiteX931" fmla="*/ 3676603 w 18982931"/>
              <a:gd name="connsiteY931" fmla="*/ 341628 h 4449429"/>
              <a:gd name="connsiteX932" fmla="*/ 3684835 w 18982931"/>
              <a:gd name="connsiteY932" fmla="*/ 386907 h 4449429"/>
              <a:gd name="connsiteX933" fmla="*/ 3742460 w 18982931"/>
              <a:gd name="connsiteY933" fmla="*/ 481574 h 4449429"/>
              <a:gd name="connsiteX934" fmla="*/ 3763042 w 18982931"/>
              <a:gd name="connsiteY934" fmla="*/ 703838 h 4449429"/>
              <a:gd name="connsiteX935" fmla="*/ 3763042 w 18982931"/>
              <a:gd name="connsiteY935" fmla="*/ 1144256 h 4449429"/>
              <a:gd name="connsiteX936" fmla="*/ 3771275 w 18982931"/>
              <a:gd name="connsiteY936" fmla="*/ 1181298 h 4449429"/>
              <a:gd name="connsiteX937" fmla="*/ 3775390 w 18982931"/>
              <a:gd name="connsiteY937" fmla="*/ 1115443 h 4449429"/>
              <a:gd name="connsiteX938" fmla="*/ 3923568 w 18982931"/>
              <a:gd name="connsiteY938" fmla="*/ 996079 h 4449429"/>
              <a:gd name="connsiteX939" fmla="*/ 3940029 w 18982931"/>
              <a:gd name="connsiteY939" fmla="*/ 1020776 h 4449429"/>
              <a:gd name="connsiteX940" fmla="*/ 3960611 w 18982931"/>
              <a:gd name="connsiteY940" fmla="*/ 1321244 h 4449429"/>
              <a:gd name="connsiteX941" fmla="*/ 3960611 w 18982931"/>
              <a:gd name="connsiteY941" fmla="*/ 1584670 h 4449429"/>
              <a:gd name="connsiteX942" fmla="*/ 3977076 w 18982931"/>
              <a:gd name="connsiteY942" fmla="*/ 1625830 h 4449429"/>
              <a:gd name="connsiteX943" fmla="*/ 4010007 w 18982931"/>
              <a:gd name="connsiteY943" fmla="*/ 1666990 h 4449429"/>
              <a:gd name="connsiteX944" fmla="*/ 4055279 w 18982931"/>
              <a:gd name="connsiteY944" fmla="*/ 1819286 h 4449429"/>
              <a:gd name="connsiteX945" fmla="*/ 4104670 w 18982931"/>
              <a:gd name="connsiteY945" fmla="*/ 1819286 h 4449429"/>
              <a:gd name="connsiteX946" fmla="*/ 4108788 w 18982931"/>
              <a:gd name="connsiteY946" fmla="*/ 1741079 h 4449429"/>
              <a:gd name="connsiteX947" fmla="*/ 4211689 w 18982931"/>
              <a:gd name="connsiteY947" fmla="*/ 1741079 h 4449429"/>
              <a:gd name="connsiteX948" fmla="*/ 4252847 w 18982931"/>
              <a:gd name="connsiteY948" fmla="*/ 1559973 h 4449429"/>
              <a:gd name="connsiteX949" fmla="*/ 4265197 w 18982931"/>
              <a:gd name="connsiteY949" fmla="*/ 1559973 h 4449429"/>
              <a:gd name="connsiteX950" fmla="*/ 4277546 w 18982931"/>
              <a:gd name="connsiteY950" fmla="*/ 1592900 h 4449429"/>
              <a:gd name="connsiteX951" fmla="*/ 4302239 w 18982931"/>
              <a:gd name="connsiteY951" fmla="*/ 1708150 h 4449429"/>
              <a:gd name="connsiteX952" fmla="*/ 4368100 w 18982931"/>
              <a:gd name="connsiteY952" fmla="*/ 1741079 h 4449429"/>
              <a:gd name="connsiteX953" fmla="*/ 4363984 w 18982931"/>
              <a:gd name="connsiteY953" fmla="*/ 1634062 h 4449429"/>
              <a:gd name="connsiteX954" fmla="*/ 4372218 w 18982931"/>
              <a:gd name="connsiteY954" fmla="*/ 839670 h 4449429"/>
              <a:gd name="connsiteX955" fmla="*/ 4442184 w 18982931"/>
              <a:gd name="connsiteY955" fmla="*/ 279891 h 4449429"/>
              <a:gd name="connsiteX956" fmla="*/ 4479230 w 18982931"/>
              <a:gd name="connsiteY956" fmla="*/ 234611 h 4449429"/>
              <a:gd name="connsiteX957" fmla="*/ 4520394 w 18982931"/>
              <a:gd name="connsiteY957" fmla="*/ 284004 h 4449429"/>
              <a:gd name="connsiteX958" fmla="*/ 4549200 w 18982931"/>
              <a:gd name="connsiteY958" fmla="*/ 440413 h 4449429"/>
              <a:gd name="connsiteX959" fmla="*/ 4680914 w 18982931"/>
              <a:gd name="connsiteY959" fmla="*/ 395140 h 4449429"/>
              <a:gd name="connsiteX960" fmla="*/ 4759121 w 18982931"/>
              <a:gd name="connsiteY960" fmla="*/ 460995 h 4449429"/>
              <a:gd name="connsiteX961" fmla="*/ 4771466 w 18982931"/>
              <a:gd name="connsiteY961" fmla="*/ 493924 h 4449429"/>
              <a:gd name="connsiteX962" fmla="*/ 4888657 w 18982931"/>
              <a:gd name="connsiteY962" fmla="*/ 747622 h 4449429"/>
              <a:gd name="connsiteX963" fmla="*/ 4888893 w 18982931"/>
              <a:gd name="connsiteY963" fmla="*/ 807315 h 4449429"/>
              <a:gd name="connsiteX964" fmla="*/ 4856617 w 18982931"/>
              <a:gd name="connsiteY964" fmla="*/ 807315 h 4449429"/>
              <a:gd name="connsiteX965" fmla="*/ 4856617 w 18982931"/>
              <a:gd name="connsiteY965" fmla="*/ 944475 h 4449429"/>
              <a:gd name="connsiteX966" fmla="*/ 4888332 w 18982931"/>
              <a:gd name="connsiteY966" fmla="*/ 944475 h 4449429"/>
              <a:gd name="connsiteX967" fmla="*/ 4888325 w 18982931"/>
              <a:gd name="connsiteY967" fmla="*/ 945600 h 4449429"/>
              <a:gd name="connsiteX968" fmla="*/ 4890835 w 18982931"/>
              <a:gd name="connsiteY968" fmla="*/ 1609365 h 4449429"/>
              <a:gd name="connsiteX969" fmla="*/ 4952574 w 18982931"/>
              <a:gd name="connsiteY969" fmla="*/ 1617597 h 4449429"/>
              <a:gd name="connsiteX970" fmla="*/ 4952574 w 18982931"/>
              <a:gd name="connsiteY970" fmla="*/ 1868678 h 4449429"/>
              <a:gd name="connsiteX971" fmla="*/ 4956691 w 18982931"/>
              <a:gd name="connsiteY971" fmla="*/ 1905720 h 4449429"/>
              <a:gd name="connsiteX972" fmla="*/ 4981387 w 18982931"/>
              <a:gd name="connsiteY972" fmla="*/ 1967462 h 4449429"/>
              <a:gd name="connsiteX973" fmla="*/ 4981387 w 18982931"/>
              <a:gd name="connsiteY973" fmla="*/ 2058015 h 4449429"/>
              <a:gd name="connsiteX974" fmla="*/ 5001966 w 18982931"/>
              <a:gd name="connsiteY974" fmla="*/ 2086824 h 4449429"/>
              <a:gd name="connsiteX975" fmla="*/ 5018429 w 18982931"/>
              <a:gd name="connsiteY975" fmla="*/ 2078592 h 4449429"/>
              <a:gd name="connsiteX976" fmla="*/ 5018429 w 18982931"/>
              <a:gd name="connsiteY976" fmla="*/ 1881023 h 4449429"/>
              <a:gd name="connsiteX977" fmla="*/ 5018429 w 18982931"/>
              <a:gd name="connsiteY977" fmla="*/ 1366522 h 4449429"/>
              <a:gd name="connsiteX978" fmla="*/ 5034894 w 18982931"/>
              <a:gd name="connsiteY978" fmla="*/ 864367 h 4449429"/>
              <a:gd name="connsiteX979" fmla="*/ 5067821 w 18982931"/>
              <a:gd name="connsiteY979" fmla="*/ 197569 h 4449429"/>
              <a:gd name="connsiteX980" fmla="*/ 5080173 w 18982931"/>
              <a:gd name="connsiteY980" fmla="*/ 102899 h 4449429"/>
              <a:gd name="connsiteX981" fmla="*/ 5216000 w 18982931"/>
              <a:gd name="connsiteY981" fmla="*/ 37042 h 4449429"/>
              <a:gd name="connsiteX982" fmla="*/ 5248927 w 18982931"/>
              <a:gd name="connsiteY982" fmla="*/ 69972 h 4449429"/>
              <a:gd name="connsiteX983" fmla="*/ 5372409 w 18982931"/>
              <a:gd name="connsiteY983" fmla="*/ 69972 h 4449429"/>
              <a:gd name="connsiteX984" fmla="*/ 5434151 w 18982931"/>
              <a:gd name="connsiteY984" fmla="*/ 131714 h 4449429"/>
              <a:gd name="connsiteX985" fmla="*/ 5434151 w 18982931"/>
              <a:gd name="connsiteY985" fmla="*/ 382788 h 4449429"/>
              <a:gd name="connsiteX986" fmla="*/ 5434151 w 18982931"/>
              <a:gd name="connsiteY986" fmla="*/ 683261 h 4449429"/>
              <a:gd name="connsiteX987" fmla="*/ 5545282 w 18982931"/>
              <a:gd name="connsiteY987" fmla="*/ 687375 h 4449429"/>
              <a:gd name="connsiteX988" fmla="*/ 5545282 w 18982931"/>
              <a:gd name="connsiteY988" fmla="*/ 1045471 h 4449429"/>
              <a:gd name="connsiteX989" fmla="*/ 5676994 w 18982931"/>
              <a:gd name="connsiteY989" fmla="*/ 1045471 h 4449429"/>
              <a:gd name="connsiteX990" fmla="*/ 5685227 w 18982931"/>
              <a:gd name="connsiteY990" fmla="*/ 1103096 h 4449429"/>
              <a:gd name="connsiteX991" fmla="*/ 5759314 w 18982931"/>
              <a:gd name="connsiteY991" fmla="*/ 1193648 h 4449429"/>
              <a:gd name="connsiteX992" fmla="*/ 5759314 w 18982931"/>
              <a:gd name="connsiteY992" fmla="*/ 1395331 h 4449429"/>
              <a:gd name="connsiteX993" fmla="*/ 5825171 w 18982931"/>
              <a:gd name="connsiteY993" fmla="*/ 1395331 h 4449429"/>
              <a:gd name="connsiteX994" fmla="*/ 5903378 w 18982931"/>
              <a:gd name="connsiteY994" fmla="*/ 1477653 h 4449429"/>
              <a:gd name="connsiteX995" fmla="*/ 5903378 w 18982931"/>
              <a:gd name="connsiteY995" fmla="*/ 1918070 h 4449429"/>
              <a:gd name="connsiteX996" fmla="*/ 5936306 w 18982931"/>
              <a:gd name="connsiteY996" fmla="*/ 1975695 h 4449429"/>
              <a:gd name="connsiteX997" fmla="*/ 5965115 w 18982931"/>
              <a:gd name="connsiteY997" fmla="*/ 1275969 h 4449429"/>
              <a:gd name="connsiteX998" fmla="*/ 5969235 w 18982931"/>
              <a:gd name="connsiteY998" fmla="*/ 1238922 h 4449429"/>
              <a:gd name="connsiteX999" fmla="*/ 6166804 w 18982931"/>
              <a:gd name="connsiteY999" fmla="*/ 1238922 h 4449429"/>
              <a:gd name="connsiteX1000" fmla="*/ 6216196 w 18982931"/>
              <a:gd name="connsiteY1000" fmla="*/ 1288315 h 4449429"/>
              <a:gd name="connsiteX1001" fmla="*/ 6236774 w 18982931"/>
              <a:gd name="connsiteY1001" fmla="*/ 1428261 h 4449429"/>
              <a:gd name="connsiteX1002" fmla="*/ 6273821 w 18982931"/>
              <a:gd name="connsiteY1002" fmla="*/ 1498235 h 4449429"/>
              <a:gd name="connsiteX1003" fmla="*/ 6273821 w 18982931"/>
              <a:gd name="connsiteY1003" fmla="*/ 2230888 h 4449429"/>
              <a:gd name="connsiteX1004" fmla="*/ 6277935 w 18982931"/>
              <a:gd name="connsiteY1004" fmla="*/ 2280280 h 4449429"/>
              <a:gd name="connsiteX1005" fmla="*/ 6319095 w 18982931"/>
              <a:gd name="connsiteY1005" fmla="*/ 2193841 h 4449429"/>
              <a:gd name="connsiteX1006" fmla="*/ 6364373 w 18982931"/>
              <a:gd name="connsiteY1006" fmla="*/ 2288513 h 4449429"/>
              <a:gd name="connsiteX1007" fmla="*/ 6389068 w 18982931"/>
              <a:gd name="connsiteY1007" fmla="*/ 2313208 h 4449429"/>
              <a:gd name="connsiteX1008" fmla="*/ 6541355 w 18982931"/>
              <a:gd name="connsiteY1008" fmla="*/ 2313208 h 4449429"/>
              <a:gd name="connsiteX1009" fmla="*/ 6541355 w 18982931"/>
              <a:gd name="connsiteY1009" fmla="*/ 2148567 h 4449429"/>
              <a:gd name="connsiteX1010" fmla="*/ 6660723 w 18982931"/>
              <a:gd name="connsiteY1010" fmla="*/ 2148567 h 4449429"/>
              <a:gd name="connsiteX1011" fmla="*/ 6660723 w 18982931"/>
              <a:gd name="connsiteY1011" fmla="*/ 2259698 h 4449429"/>
              <a:gd name="connsiteX1012" fmla="*/ 6705999 w 18982931"/>
              <a:gd name="connsiteY1012" fmla="*/ 2551938 h 4449429"/>
              <a:gd name="connsiteX1013" fmla="*/ 6714228 w 18982931"/>
              <a:gd name="connsiteY1013" fmla="*/ 2580748 h 4449429"/>
              <a:gd name="connsiteX1014" fmla="*/ 6722461 w 18982931"/>
              <a:gd name="connsiteY1014" fmla="*/ 2576634 h 4449429"/>
              <a:gd name="connsiteX1015" fmla="*/ 6751278 w 18982931"/>
              <a:gd name="connsiteY1015" fmla="*/ 2263816 h 4449429"/>
              <a:gd name="connsiteX1016" fmla="*/ 6800669 w 18982931"/>
              <a:gd name="connsiteY1016" fmla="*/ 2255583 h 4449429"/>
              <a:gd name="connsiteX1017" fmla="*/ 6837709 w 18982931"/>
              <a:gd name="connsiteY1017" fmla="*/ 2181496 h 4449429"/>
              <a:gd name="connsiteX1018" fmla="*/ 6841831 w 18982931"/>
              <a:gd name="connsiteY1018" fmla="*/ 2152681 h 4449429"/>
              <a:gd name="connsiteX1019" fmla="*/ 6845941 w 18982931"/>
              <a:gd name="connsiteY1019" fmla="*/ 2115639 h 4449429"/>
              <a:gd name="connsiteX1020" fmla="*/ 6857139 w 18982931"/>
              <a:gd name="connsiteY1020" fmla="*/ 2115639 h 4449429"/>
              <a:gd name="connsiteX1021" fmla="*/ 6899298 w 18982931"/>
              <a:gd name="connsiteY1021" fmla="*/ 2109470 h 4449429"/>
              <a:gd name="connsiteX1022" fmla="*/ 6922965 w 18982931"/>
              <a:gd name="connsiteY1022" fmla="*/ 2140339 h 4449429"/>
              <a:gd name="connsiteX1023" fmla="*/ 7009406 w 18982931"/>
              <a:gd name="connsiteY1023" fmla="*/ 2070365 h 4449429"/>
              <a:gd name="connsiteX1024" fmla="*/ 7145231 w 18982931"/>
              <a:gd name="connsiteY1024" fmla="*/ 2066247 h 4449429"/>
              <a:gd name="connsiteX1025" fmla="*/ 7145231 w 18982931"/>
              <a:gd name="connsiteY1025" fmla="*/ 1901605 h 4449429"/>
              <a:gd name="connsiteX1026" fmla="*/ 7145231 w 18982931"/>
              <a:gd name="connsiteY1026" fmla="*/ 1769896 h 4449429"/>
              <a:gd name="connsiteX1027" fmla="*/ 7215204 w 18982931"/>
              <a:gd name="connsiteY1027" fmla="*/ 1597024 h 4449429"/>
              <a:gd name="connsiteX1028" fmla="*/ 7285174 w 18982931"/>
              <a:gd name="connsiteY1028" fmla="*/ 1753433 h 4449429"/>
              <a:gd name="connsiteX1029" fmla="*/ 7297524 w 18982931"/>
              <a:gd name="connsiteY1029" fmla="*/ 2062134 h 4449429"/>
              <a:gd name="connsiteX1030" fmla="*/ 7367494 w 18982931"/>
              <a:gd name="connsiteY1030" fmla="*/ 2066247 h 4449429"/>
              <a:gd name="connsiteX1031" fmla="*/ 7371610 w 18982931"/>
              <a:gd name="connsiteY1031" fmla="*/ 2148567 h 4449429"/>
              <a:gd name="connsiteX1032" fmla="*/ 7462167 w 18982931"/>
              <a:gd name="connsiteY1032" fmla="*/ 2148567 h 4449429"/>
              <a:gd name="connsiteX1033" fmla="*/ 7462167 w 18982931"/>
              <a:gd name="connsiteY1033" fmla="*/ 2095061 h 4449429"/>
              <a:gd name="connsiteX1034" fmla="*/ 7462167 w 18982931"/>
              <a:gd name="connsiteY1034" fmla="*/ 1597024 h 4449429"/>
              <a:gd name="connsiteX1035" fmla="*/ 7482743 w 18982931"/>
              <a:gd name="connsiteY1035" fmla="*/ 1008430 h 4449429"/>
              <a:gd name="connsiteX1036" fmla="*/ 7495096 w 18982931"/>
              <a:gd name="connsiteY1036" fmla="*/ 921991 h 4449429"/>
              <a:gd name="connsiteX1037" fmla="*/ 7536254 w 18982931"/>
              <a:gd name="connsiteY1037" fmla="*/ 934341 h 4449429"/>
              <a:gd name="connsiteX1038" fmla="*/ 7577416 w 18982931"/>
              <a:gd name="connsiteY1038" fmla="*/ 563899 h 4449429"/>
              <a:gd name="connsiteX1039" fmla="*/ 7589759 w 18982931"/>
              <a:gd name="connsiteY1039" fmla="*/ 563899 h 4449429"/>
              <a:gd name="connsiteX1040" fmla="*/ 7639153 w 18982931"/>
              <a:gd name="connsiteY1040" fmla="*/ 975501 h 4449429"/>
              <a:gd name="connsiteX1041" fmla="*/ 7655614 w 18982931"/>
              <a:gd name="connsiteY1041" fmla="*/ 926109 h 4449429"/>
              <a:gd name="connsiteX1042" fmla="*/ 7667968 w 18982931"/>
              <a:gd name="connsiteY1042" fmla="*/ 926109 h 4449429"/>
              <a:gd name="connsiteX1043" fmla="*/ 7676196 w 18982931"/>
              <a:gd name="connsiteY1043" fmla="*/ 1037243 h 4449429"/>
              <a:gd name="connsiteX1044" fmla="*/ 7676196 w 18982931"/>
              <a:gd name="connsiteY1044" fmla="*/ 2049787 h 4449429"/>
              <a:gd name="connsiteX1045" fmla="*/ 7705009 w 18982931"/>
              <a:gd name="connsiteY1045" fmla="*/ 2267935 h 4449429"/>
              <a:gd name="connsiteX1046" fmla="*/ 7750287 w 18982931"/>
              <a:gd name="connsiteY1046" fmla="*/ 2469622 h 4449429"/>
              <a:gd name="connsiteX1047" fmla="*/ 7849072 w 18982931"/>
              <a:gd name="connsiteY1047" fmla="*/ 2469622 h 4449429"/>
              <a:gd name="connsiteX1048" fmla="*/ 7849072 w 18982931"/>
              <a:gd name="connsiteY1048" fmla="*/ 2284398 h 4449429"/>
              <a:gd name="connsiteX1049" fmla="*/ 7919042 w 18982931"/>
              <a:gd name="connsiteY1049" fmla="*/ 2284398 h 4449429"/>
              <a:gd name="connsiteX1050" fmla="*/ 7919042 w 18982931"/>
              <a:gd name="connsiteY1050" fmla="*/ 2473736 h 4449429"/>
              <a:gd name="connsiteX1051" fmla="*/ 8108380 w 18982931"/>
              <a:gd name="connsiteY1051" fmla="*/ 2473736 h 4449429"/>
              <a:gd name="connsiteX1052" fmla="*/ 8142338 w 18982931"/>
              <a:gd name="connsiteY1052" fmla="*/ 2481454 h 4449429"/>
              <a:gd name="connsiteX1053" fmla="*/ 8144242 w 18982931"/>
              <a:gd name="connsiteY1053" fmla="*/ 2485067 h 4449429"/>
              <a:gd name="connsiteX1054" fmla="*/ 8144242 w 18982931"/>
              <a:gd name="connsiteY1054" fmla="*/ 1280084 h 4449429"/>
              <a:gd name="connsiteX1055" fmla="*/ 8189518 w 18982931"/>
              <a:gd name="connsiteY1055" fmla="*/ 1115443 h 4449429"/>
              <a:gd name="connsiteX1056" fmla="*/ 8230679 w 18982931"/>
              <a:gd name="connsiteY1056" fmla="*/ 1090746 h 4449429"/>
              <a:gd name="connsiteX1057" fmla="*/ 8477642 w 18982931"/>
              <a:gd name="connsiteY1057" fmla="*/ 1090746 h 4449429"/>
              <a:gd name="connsiteX1058" fmla="*/ 8518799 w 18982931"/>
              <a:gd name="connsiteY1058" fmla="*/ 1111328 h 4449429"/>
              <a:gd name="connsiteX1059" fmla="*/ 8568194 w 18982931"/>
              <a:gd name="connsiteY1059" fmla="*/ 1288315 h 4449429"/>
              <a:gd name="connsiteX1060" fmla="*/ 8572304 w 18982931"/>
              <a:gd name="connsiteY1060" fmla="*/ 2152681 h 4449429"/>
              <a:gd name="connsiteX1061" fmla="*/ 8572304 w 18982931"/>
              <a:gd name="connsiteY1061" fmla="*/ 2222656 h 4449429"/>
              <a:gd name="connsiteX1062" fmla="*/ 8827499 w 18982931"/>
              <a:gd name="connsiteY1062" fmla="*/ 2222656 h 4449429"/>
              <a:gd name="connsiteX1063" fmla="*/ 8827499 w 18982931"/>
              <a:gd name="connsiteY1063" fmla="*/ 2053897 h 4449429"/>
              <a:gd name="connsiteX1064" fmla="*/ 8827499 w 18982931"/>
              <a:gd name="connsiteY1064" fmla="*/ 1996272 h 4449429"/>
              <a:gd name="connsiteX1065" fmla="*/ 8926285 w 18982931"/>
              <a:gd name="connsiteY1065" fmla="*/ 1876910 h 4449429"/>
              <a:gd name="connsiteX1066" fmla="*/ 8926285 w 18982931"/>
              <a:gd name="connsiteY1066" fmla="*/ 1757542 h 4449429"/>
              <a:gd name="connsiteX1067" fmla="*/ 8926285 w 18982931"/>
              <a:gd name="connsiteY1067" fmla="*/ 1527045 h 4449429"/>
              <a:gd name="connsiteX1068" fmla="*/ 8950980 w 18982931"/>
              <a:gd name="connsiteY1068" fmla="*/ 1432378 h 4449429"/>
              <a:gd name="connsiteX1069" fmla="*/ 8950980 w 18982931"/>
              <a:gd name="connsiteY1069" fmla="*/ 1424146 h 4449429"/>
              <a:gd name="connsiteX1070" fmla="*/ 8983911 w 18982931"/>
              <a:gd name="connsiteY1070" fmla="*/ 1107210 h 4449429"/>
              <a:gd name="connsiteX1071" fmla="*/ 8992140 w 18982931"/>
              <a:gd name="connsiteY1071" fmla="*/ 1049586 h 4449429"/>
              <a:gd name="connsiteX1072" fmla="*/ 9012723 w 18982931"/>
              <a:gd name="connsiteY1072" fmla="*/ 1049586 h 4449429"/>
              <a:gd name="connsiteX1073" fmla="*/ 9049767 w 18982931"/>
              <a:gd name="connsiteY1073" fmla="*/ 1325362 h 4449429"/>
              <a:gd name="connsiteX1074" fmla="*/ 9115624 w 18982931"/>
              <a:gd name="connsiteY1074" fmla="*/ 1329476 h 4449429"/>
              <a:gd name="connsiteX1075" fmla="*/ 9165014 w 18982931"/>
              <a:gd name="connsiteY1075" fmla="*/ 1436493 h 4449429"/>
              <a:gd name="connsiteX1076" fmla="*/ 9181479 w 18982931"/>
              <a:gd name="connsiteY1076" fmla="*/ 1494116 h 4449429"/>
              <a:gd name="connsiteX1077" fmla="*/ 9181479 w 18982931"/>
              <a:gd name="connsiteY1077" fmla="*/ 1823399 h 4449429"/>
              <a:gd name="connsiteX1078" fmla="*/ 9181479 w 18982931"/>
              <a:gd name="connsiteY1078" fmla="*/ 1881023 h 4449429"/>
              <a:gd name="connsiteX1079" fmla="*/ 9280267 w 18982931"/>
              <a:gd name="connsiteY1079" fmla="*/ 1881023 h 4449429"/>
              <a:gd name="connsiteX1080" fmla="*/ 9280267 w 18982931"/>
              <a:gd name="connsiteY1080" fmla="*/ 1815166 h 4449429"/>
              <a:gd name="connsiteX1081" fmla="*/ 9280267 w 18982931"/>
              <a:gd name="connsiteY1081" fmla="*/ 304587 h 4449429"/>
              <a:gd name="connsiteX1082" fmla="*/ 9346122 w 18982931"/>
              <a:gd name="connsiteY1082" fmla="*/ 238731 h 4449429"/>
              <a:gd name="connsiteX1083" fmla="*/ 9453137 w 18982931"/>
              <a:gd name="connsiteY1083" fmla="*/ 341628 h 4449429"/>
              <a:gd name="connsiteX1084" fmla="*/ 9453137 w 18982931"/>
              <a:gd name="connsiteY1084" fmla="*/ 1815166 h 4449429"/>
              <a:gd name="connsiteX1085" fmla="*/ 9453137 w 18982931"/>
              <a:gd name="connsiteY1085" fmla="*/ 1876910 h 4449429"/>
              <a:gd name="connsiteX1086" fmla="*/ 9551919 w 18982931"/>
              <a:gd name="connsiteY1086" fmla="*/ 1876910 h 4449429"/>
              <a:gd name="connsiteX1087" fmla="*/ 9551919 w 18982931"/>
              <a:gd name="connsiteY1087" fmla="*/ 1724614 h 4449429"/>
              <a:gd name="connsiteX1088" fmla="*/ 9551919 w 18982931"/>
              <a:gd name="connsiteY1088" fmla="*/ 1481771 h 4449429"/>
              <a:gd name="connsiteX1089" fmla="*/ 9597198 w 18982931"/>
              <a:gd name="connsiteY1089" fmla="*/ 1374754 h 4449429"/>
              <a:gd name="connsiteX1090" fmla="*/ 9613662 w 18982931"/>
              <a:gd name="connsiteY1090" fmla="*/ 1325362 h 4449429"/>
              <a:gd name="connsiteX1091" fmla="*/ 9683632 w 18982931"/>
              <a:gd name="connsiteY1091" fmla="*/ 1325362 h 4449429"/>
              <a:gd name="connsiteX1092" fmla="*/ 9683632 w 18982931"/>
              <a:gd name="connsiteY1092" fmla="*/ 1522931 h 4449429"/>
              <a:gd name="connsiteX1093" fmla="*/ 9819464 w 18982931"/>
              <a:gd name="connsiteY1093" fmla="*/ 1522931 h 4449429"/>
              <a:gd name="connsiteX1094" fmla="*/ 9819464 w 18982931"/>
              <a:gd name="connsiteY1094" fmla="*/ 1720501 h 4449429"/>
              <a:gd name="connsiteX1095" fmla="*/ 9819464 w 18982931"/>
              <a:gd name="connsiteY1095" fmla="*/ 1835749 h 4449429"/>
              <a:gd name="connsiteX1096" fmla="*/ 9868856 w 18982931"/>
              <a:gd name="connsiteY1096" fmla="*/ 1885142 h 4449429"/>
              <a:gd name="connsiteX1097" fmla="*/ 9922361 w 18982931"/>
              <a:gd name="connsiteY1097" fmla="*/ 1938648 h 4449429"/>
              <a:gd name="connsiteX1098" fmla="*/ 9922361 w 18982931"/>
              <a:gd name="connsiteY1098" fmla="*/ 2226770 h 4449429"/>
              <a:gd name="connsiteX1099" fmla="*/ 10189906 w 18982931"/>
              <a:gd name="connsiteY1099" fmla="*/ 2226770 h 4449429"/>
              <a:gd name="connsiteX1100" fmla="*/ 10189906 w 18982931"/>
              <a:gd name="connsiteY1100" fmla="*/ 1864559 h 4449429"/>
              <a:gd name="connsiteX1101" fmla="*/ 10251644 w 18982931"/>
              <a:gd name="connsiteY1101" fmla="*/ 1852213 h 4449429"/>
              <a:gd name="connsiteX1102" fmla="*/ 10251644 w 18982931"/>
              <a:gd name="connsiteY1102" fmla="*/ 1465306 h 4449429"/>
              <a:gd name="connsiteX1103" fmla="*/ 10198137 w 18982931"/>
              <a:gd name="connsiteY1103" fmla="*/ 1461188 h 4449429"/>
              <a:gd name="connsiteX1104" fmla="*/ 10198137 w 18982931"/>
              <a:gd name="connsiteY1104" fmla="*/ 1317129 h 4449429"/>
              <a:gd name="connsiteX1105" fmla="*/ 10572694 w 18982931"/>
              <a:gd name="connsiteY1105" fmla="*/ 1317129 h 4449429"/>
              <a:gd name="connsiteX1106" fmla="*/ 10572694 w 18982931"/>
              <a:gd name="connsiteY1106" fmla="*/ 2140336 h 4449429"/>
              <a:gd name="connsiteX1107" fmla="*/ 10642669 w 18982931"/>
              <a:gd name="connsiteY1107" fmla="*/ 2144449 h 4449429"/>
              <a:gd name="connsiteX1108" fmla="*/ 10642669 w 18982931"/>
              <a:gd name="connsiteY1108" fmla="*/ 2477849 h 4449429"/>
              <a:gd name="connsiteX1109" fmla="*/ 10885512 w 18982931"/>
              <a:gd name="connsiteY1109" fmla="*/ 2477849 h 4449429"/>
              <a:gd name="connsiteX1110" fmla="*/ 10885512 w 18982931"/>
              <a:gd name="connsiteY1110" fmla="*/ 2292626 h 4449429"/>
              <a:gd name="connsiteX1111" fmla="*/ 10959601 w 18982931"/>
              <a:gd name="connsiteY1111" fmla="*/ 2292626 h 4449429"/>
              <a:gd name="connsiteX1112" fmla="*/ 10959601 w 18982931"/>
              <a:gd name="connsiteY1112" fmla="*/ 2477849 h 4449429"/>
              <a:gd name="connsiteX1113" fmla="*/ 11066618 w 18982931"/>
              <a:gd name="connsiteY1113" fmla="*/ 2477849 h 4449429"/>
              <a:gd name="connsiteX1114" fmla="*/ 11107778 w 18982931"/>
              <a:gd name="connsiteY1114" fmla="*/ 2284395 h 4449429"/>
              <a:gd name="connsiteX1115" fmla="*/ 11136593 w 18982931"/>
              <a:gd name="connsiteY1115" fmla="*/ 2053897 h 4449429"/>
              <a:gd name="connsiteX1116" fmla="*/ 11136593 w 18982931"/>
              <a:gd name="connsiteY1116" fmla="*/ 1061936 h 4449429"/>
              <a:gd name="connsiteX1117" fmla="*/ 11148938 w 18982931"/>
              <a:gd name="connsiteY1117" fmla="*/ 938454 h 4449429"/>
              <a:gd name="connsiteX1118" fmla="*/ 11161288 w 18982931"/>
              <a:gd name="connsiteY1118" fmla="*/ 938454 h 4449429"/>
              <a:gd name="connsiteX1119" fmla="*/ 11177753 w 18982931"/>
              <a:gd name="connsiteY1119" fmla="*/ 983729 h 4449429"/>
              <a:gd name="connsiteX1120" fmla="*/ 11231258 w 18982931"/>
              <a:gd name="connsiteY1120" fmla="*/ 572126 h 4449429"/>
              <a:gd name="connsiteX1121" fmla="*/ 11243610 w 18982931"/>
              <a:gd name="connsiteY1121" fmla="*/ 572126 h 4449429"/>
              <a:gd name="connsiteX1122" fmla="*/ 11284770 w 18982931"/>
              <a:gd name="connsiteY1122" fmla="*/ 946687 h 4449429"/>
              <a:gd name="connsiteX1123" fmla="*/ 11325929 w 18982931"/>
              <a:gd name="connsiteY1123" fmla="*/ 934337 h 4449429"/>
              <a:gd name="connsiteX1124" fmla="*/ 11342394 w 18982931"/>
              <a:gd name="connsiteY1124" fmla="*/ 1061936 h 4449429"/>
              <a:gd name="connsiteX1125" fmla="*/ 11342394 w 18982931"/>
              <a:gd name="connsiteY1125" fmla="*/ 1300666 h 4449429"/>
              <a:gd name="connsiteX1126" fmla="*/ 11358857 w 18982931"/>
              <a:gd name="connsiteY1126" fmla="*/ 2132104 h 4449429"/>
              <a:gd name="connsiteX1127" fmla="*/ 11362976 w 18982931"/>
              <a:gd name="connsiteY1127" fmla="*/ 2165031 h 4449429"/>
              <a:gd name="connsiteX1128" fmla="*/ 11453524 w 18982931"/>
              <a:gd name="connsiteY1128" fmla="*/ 2165031 h 4449429"/>
              <a:gd name="connsiteX1129" fmla="*/ 11457643 w 18982931"/>
              <a:gd name="connsiteY1129" fmla="*/ 2082711 h 4449429"/>
              <a:gd name="connsiteX1130" fmla="*/ 11535845 w 18982931"/>
              <a:gd name="connsiteY1130" fmla="*/ 2078592 h 4449429"/>
              <a:gd name="connsiteX1131" fmla="*/ 11535845 w 18982931"/>
              <a:gd name="connsiteY1131" fmla="*/ 2004505 h 4449429"/>
              <a:gd name="connsiteX1132" fmla="*/ 11548195 w 18982931"/>
              <a:gd name="connsiteY1132" fmla="*/ 1736964 h 4449429"/>
              <a:gd name="connsiteX1133" fmla="*/ 11609938 w 18982931"/>
              <a:gd name="connsiteY1133" fmla="*/ 1609365 h 4449429"/>
              <a:gd name="connsiteX1134" fmla="*/ 11688140 w 18982931"/>
              <a:gd name="connsiteY1134" fmla="*/ 1765774 h 4449429"/>
              <a:gd name="connsiteX1135" fmla="*/ 11688140 w 18982931"/>
              <a:gd name="connsiteY1135" fmla="*/ 2082711 h 4449429"/>
              <a:gd name="connsiteX1136" fmla="*/ 11910406 w 18982931"/>
              <a:gd name="connsiteY1136" fmla="*/ 2148567 h 4449429"/>
              <a:gd name="connsiteX1137" fmla="*/ 11988608 w 18982931"/>
              <a:gd name="connsiteY1137" fmla="*/ 2119754 h 4449429"/>
              <a:gd name="connsiteX1138" fmla="*/ 11991181 w 18982931"/>
              <a:gd name="connsiteY1138" fmla="*/ 2153197 h 4449429"/>
              <a:gd name="connsiteX1139" fmla="*/ 11993908 w 18982931"/>
              <a:gd name="connsiteY1139" fmla="*/ 2158900 h 4449429"/>
              <a:gd name="connsiteX1140" fmla="*/ 11993908 w 18982931"/>
              <a:gd name="connsiteY1140" fmla="*/ 2156799 h 4449429"/>
              <a:gd name="connsiteX1141" fmla="*/ 11998023 w 18982931"/>
              <a:gd name="connsiteY1141" fmla="*/ 2115639 h 4449429"/>
              <a:gd name="connsiteX1142" fmla="*/ 12010373 w 18982931"/>
              <a:gd name="connsiteY1142" fmla="*/ 2115639 h 4449429"/>
              <a:gd name="connsiteX1143" fmla="*/ 12014490 w 18982931"/>
              <a:gd name="connsiteY1143" fmla="*/ 2185614 h 4449429"/>
              <a:gd name="connsiteX1144" fmla="*/ 12055650 w 18982931"/>
              <a:gd name="connsiteY1144" fmla="*/ 2259703 h 4449429"/>
              <a:gd name="connsiteX1145" fmla="*/ 12109157 w 18982931"/>
              <a:gd name="connsiteY1145" fmla="*/ 2267933 h 4449429"/>
              <a:gd name="connsiteX1146" fmla="*/ 12137972 w 18982931"/>
              <a:gd name="connsiteY1146" fmla="*/ 2580753 h 4449429"/>
              <a:gd name="connsiteX1147" fmla="*/ 12150317 w 18982931"/>
              <a:gd name="connsiteY1147" fmla="*/ 2580753 h 4449429"/>
              <a:gd name="connsiteX1148" fmla="*/ 12179132 w 18982931"/>
              <a:gd name="connsiteY1148" fmla="*/ 2411992 h 4449429"/>
              <a:gd name="connsiteX1149" fmla="*/ 12207942 w 18982931"/>
              <a:gd name="connsiteY1149" fmla="*/ 2160917 h 4449429"/>
              <a:gd name="connsiteX1150" fmla="*/ 12216174 w 18982931"/>
              <a:gd name="connsiteY1150" fmla="*/ 2152686 h 4449429"/>
              <a:gd name="connsiteX1151" fmla="*/ 12331423 w 18982931"/>
              <a:gd name="connsiteY1151" fmla="*/ 2152686 h 4449429"/>
              <a:gd name="connsiteX1152" fmla="*/ 12331423 w 18982931"/>
              <a:gd name="connsiteY1152" fmla="*/ 2317327 h 4449429"/>
              <a:gd name="connsiteX1153" fmla="*/ 12496064 w 18982931"/>
              <a:gd name="connsiteY1153" fmla="*/ 2313208 h 4449429"/>
              <a:gd name="connsiteX1154" fmla="*/ 12557802 w 18982931"/>
              <a:gd name="connsiteY1154" fmla="*/ 2210310 h 4449429"/>
              <a:gd name="connsiteX1155" fmla="*/ 12566034 w 18982931"/>
              <a:gd name="connsiteY1155" fmla="*/ 2206191 h 4449429"/>
              <a:gd name="connsiteX1156" fmla="*/ 12598962 w 18982931"/>
              <a:gd name="connsiteY1156" fmla="*/ 2267933 h 4449429"/>
              <a:gd name="connsiteX1157" fmla="*/ 12607194 w 18982931"/>
              <a:gd name="connsiteY1157" fmla="*/ 2263816 h 4449429"/>
              <a:gd name="connsiteX1158" fmla="*/ 12607194 w 18982931"/>
              <a:gd name="connsiteY1158" fmla="*/ 1461193 h 4449429"/>
              <a:gd name="connsiteX1159" fmla="*/ 12677169 w 18982931"/>
              <a:gd name="connsiteY1159" fmla="*/ 1230695 h 4449429"/>
              <a:gd name="connsiteX1160" fmla="*/ 12920017 w 18982931"/>
              <a:gd name="connsiteY1160" fmla="*/ 1230695 h 4449429"/>
              <a:gd name="connsiteX1161" fmla="*/ 12948827 w 18982931"/>
              <a:gd name="connsiteY1161" fmla="*/ 1490003 h 4449429"/>
              <a:gd name="connsiteX1162" fmla="*/ 12948827 w 18982931"/>
              <a:gd name="connsiteY1162" fmla="*/ 1909838 h 4449429"/>
              <a:gd name="connsiteX1163" fmla="*/ 12948827 w 18982931"/>
              <a:gd name="connsiteY1163" fmla="*/ 1975695 h 4449429"/>
              <a:gd name="connsiteX1164" fmla="*/ 12969405 w 18982931"/>
              <a:gd name="connsiteY1164" fmla="*/ 1979812 h 4449429"/>
              <a:gd name="connsiteX1165" fmla="*/ 12989987 w 18982931"/>
              <a:gd name="connsiteY1165" fmla="*/ 1913955 h 4449429"/>
              <a:gd name="connsiteX1166" fmla="*/ 12989987 w 18982931"/>
              <a:gd name="connsiteY1166" fmla="*/ 1469425 h 4449429"/>
              <a:gd name="connsiteX1167" fmla="*/ 13064076 w 18982931"/>
              <a:gd name="connsiteY1167" fmla="*/ 1395336 h 4449429"/>
              <a:gd name="connsiteX1168" fmla="*/ 13146396 w 18982931"/>
              <a:gd name="connsiteY1168" fmla="*/ 1395336 h 4449429"/>
              <a:gd name="connsiteX1169" fmla="*/ 13146396 w 18982931"/>
              <a:gd name="connsiteY1169" fmla="*/ 1111328 h 4449429"/>
              <a:gd name="connsiteX1170" fmla="*/ 13216366 w 18982931"/>
              <a:gd name="connsiteY1170" fmla="*/ 1103096 h 4449429"/>
              <a:gd name="connsiteX1171" fmla="*/ 13228716 w 18982931"/>
              <a:gd name="connsiteY1171" fmla="*/ 1041358 h 4449429"/>
              <a:gd name="connsiteX1172" fmla="*/ 13368662 w 18982931"/>
              <a:gd name="connsiteY1172" fmla="*/ 1041358 h 4449429"/>
              <a:gd name="connsiteX1173" fmla="*/ 13368662 w 18982931"/>
              <a:gd name="connsiteY1173" fmla="*/ 687379 h 4449429"/>
              <a:gd name="connsiteX1174" fmla="*/ 13483911 w 18982931"/>
              <a:gd name="connsiteY1174" fmla="*/ 687379 h 4449429"/>
              <a:gd name="connsiteX1175" fmla="*/ 13483911 w 18982931"/>
              <a:gd name="connsiteY1175" fmla="*/ 617404 h 4449429"/>
              <a:gd name="connsiteX1176" fmla="*/ 13483911 w 18982931"/>
              <a:gd name="connsiteY1176" fmla="*/ 131714 h 4449429"/>
              <a:gd name="connsiteX1177" fmla="*/ 13541534 w 18982931"/>
              <a:gd name="connsiteY1177" fmla="*/ 74089 h 4449429"/>
              <a:gd name="connsiteX1178" fmla="*/ 13685593 w 18982931"/>
              <a:gd name="connsiteY1178" fmla="*/ 74089 h 4449429"/>
              <a:gd name="connsiteX1179" fmla="*/ 13730872 w 18982931"/>
              <a:gd name="connsiteY1179" fmla="*/ 49392 h 4449429"/>
              <a:gd name="connsiteX1180" fmla="*/ 13739104 w 18982931"/>
              <a:gd name="connsiteY1180"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289312 w 18982931"/>
              <a:gd name="connsiteY866" fmla="*/ 1395331 h 4449429"/>
              <a:gd name="connsiteX867" fmla="*/ 1322242 w 18982931"/>
              <a:gd name="connsiteY867" fmla="*/ 1559973 h 4449429"/>
              <a:gd name="connsiteX868" fmla="*/ 1318126 w 18982931"/>
              <a:gd name="connsiteY868" fmla="*/ 1576437 h 4449429"/>
              <a:gd name="connsiteX869" fmla="*/ 1326360 w 18982931"/>
              <a:gd name="connsiteY869" fmla="*/ 1621715 h 4449429"/>
              <a:gd name="connsiteX870" fmla="*/ 1359290 w 18982931"/>
              <a:gd name="connsiteY870" fmla="*/ 1597020 h 4449429"/>
              <a:gd name="connsiteX871" fmla="*/ 1375751 w 18982931"/>
              <a:gd name="connsiteY871" fmla="*/ 1588787 h 4449429"/>
              <a:gd name="connsiteX872" fmla="*/ 1486884 w 18982931"/>
              <a:gd name="connsiteY872" fmla="*/ 1588787 h 4449429"/>
              <a:gd name="connsiteX873" fmla="*/ 1507466 w 18982931"/>
              <a:gd name="connsiteY873" fmla="*/ 2337905 h 4449429"/>
              <a:gd name="connsiteX874" fmla="*/ 1523929 w 18982931"/>
              <a:gd name="connsiteY874" fmla="*/ 2337905 h 4449429"/>
              <a:gd name="connsiteX875" fmla="*/ 1523929 w 18982931"/>
              <a:gd name="connsiteY875" fmla="*/ 2169146 h 4449429"/>
              <a:gd name="connsiteX876" fmla="*/ 1692685 w 18982931"/>
              <a:gd name="connsiteY876" fmla="*/ 2169146 h 4449429"/>
              <a:gd name="connsiteX877" fmla="*/ 1692685 w 18982931"/>
              <a:gd name="connsiteY877" fmla="*/ 2020968 h 4449429"/>
              <a:gd name="connsiteX878" fmla="*/ 1766772 w 18982931"/>
              <a:gd name="connsiteY878" fmla="*/ 1922183 h 4449429"/>
              <a:gd name="connsiteX879" fmla="*/ 1766772 w 18982931"/>
              <a:gd name="connsiteY879" fmla="*/ 1757542 h 4449429"/>
              <a:gd name="connsiteX880" fmla="*/ 1849095 w 18982931"/>
              <a:gd name="connsiteY880" fmla="*/ 1757542 h 4449429"/>
              <a:gd name="connsiteX881" fmla="*/ 1849095 w 18982931"/>
              <a:gd name="connsiteY881" fmla="*/ 2156799 h 4449429"/>
              <a:gd name="connsiteX882" fmla="*/ 1919070 w 18982931"/>
              <a:gd name="connsiteY882" fmla="*/ 2156799 h 4449429"/>
              <a:gd name="connsiteX883" fmla="*/ 1919070 w 18982931"/>
              <a:gd name="connsiteY883" fmla="*/ 1864559 h 4449429"/>
              <a:gd name="connsiteX884" fmla="*/ 1919070 w 18982931"/>
              <a:gd name="connsiteY884" fmla="*/ 695608 h 4449429"/>
              <a:gd name="connsiteX885" fmla="*/ 2005504 w 18982931"/>
              <a:gd name="connsiteY885" fmla="*/ 609173 h 4449429"/>
              <a:gd name="connsiteX886" fmla="*/ 2026085 w 18982931"/>
              <a:gd name="connsiteY886" fmla="*/ 605054 h 4449429"/>
              <a:gd name="connsiteX887" fmla="*/ 2100174 w 18982931"/>
              <a:gd name="connsiteY887" fmla="*/ 448645 h 4449429"/>
              <a:gd name="connsiteX888" fmla="*/ 2137215 w 18982931"/>
              <a:gd name="connsiteY888" fmla="*/ 407485 h 4449429"/>
              <a:gd name="connsiteX889" fmla="*/ 2194840 w 18982931"/>
              <a:gd name="connsiteY889" fmla="*/ 337515 h 4449429"/>
              <a:gd name="connsiteX890" fmla="*/ 2198958 w 18982931"/>
              <a:gd name="connsiteY890" fmla="*/ 292236 h 4449429"/>
              <a:gd name="connsiteX891" fmla="*/ 2240121 w 18982931"/>
              <a:gd name="connsiteY891" fmla="*/ 358093 h 4449429"/>
              <a:gd name="connsiteX892" fmla="*/ 2273047 w 18982931"/>
              <a:gd name="connsiteY892" fmla="*/ 444532 h 4449429"/>
              <a:gd name="connsiteX893" fmla="*/ 2330670 w 18982931"/>
              <a:gd name="connsiteY893" fmla="*/ 563894 h 4449429"/>
              <a:gd name="connsiteX894" fmla="*/ 2351248 w 18982931"/>
              <a:gd name="connsiteY894" fmla="*/ 613286 h 4449429"/>
              <a:gd name="connsiteX895" fmla="*/ 2429455 w 18982931"/>
              <a:gd name="connsiteY895" fmla="*/ 675029 h 4449429"/>
              <a:gd name="connsiteX896" fmla="*/ 2470614 w 18982931"/>
              <a:gd name="connsiteY896" fmla="*/ 757350 h 4449429"/>
              <a:gd name="connsiteX897" fmla="*/ 2470614 w 18982931"/>
              <a:gd name="connsiteY897" fmla="*/ 1086631 h 4449429"/>
              <a:gd name="connsiteX898" fmla="*/ 2470614 w 18982931"/>
              <a:gd name="connsiteY898" fmla="*/ 2008622 h 4449429"/>
              <a:gd name="connsiteX899" fmla="*/ 2487080 w 18982931"/>
              <a:gd name="connsiteY899" fmla="*/ 2053897 h 4449429"/>
              <a:gd name="connsiteX900" fmla="*/ 2499426 w 18982931"/>
              <a:gd name="connsiteY900" fmla="*/ 1897488 h 4449429"/>
              <a:gd name="connsiteX901" fmla="*/ 2602322 w 18982931"/>
              <a:gd name="connsiteY901" fmla="*/ 1798703 h 4449429"/>
              <a:gd name="connsiteX902" fmla="*/ 2836935 w 18982931"/>
              <a:gd name="connsiteY902" fmla="*/ 1798703 h 4449429"/>
              <a:gd name="connsiteX903" fmla="*/ 2836935 w 18982931"/>
              <a:gd name="connsiteY903" fmla="*/ 1860446 h 4449429"/>
              <a:gd name="connsiteX904" fmla="*/ 2836935 w 18982931"/>
              <a:gd name="connsiteY904" fmla="*/ 2263816 h 4449429"/>
              <a:gd name="connsiteX905" fmla="*/ 2845169 w 18982931"/>
              <a:gd name="connsiteY905" fmla="*/ 2304976 h 4449429"/>
              <a:gd name="connsiteX906" fmla="*/ 2861629 w 18982931"/>
              <a:gd name="connsiteY906" fmla="*/ 2300858 h 4449429"/>
              <a:gd name="connsiteX907" fmla="*/ 2861629 w 18982931"/>
              <a:gd name="connsiteY907" fmla="*/ 2247351 h 4449429"/>
              <a:gd name="connsiteX908" fmla="*/ 2869861 w 18982931"/>
              <a:gd name="connsiteY908" fmla="*/ 1996272 h 4449429"/>
              <a:gd name="connsiteX909" fmla="*/ 2923374 w 18982931"/>
              <a:gd name="connsiteY909" fmla="*/ 1967462 h 4449429"/>
              <a:gd name="connsiteX910" fmla="*/ 2939836 w 18982931"/>
              <a:gd name="connsiteY910" fmla="*/ 2300858 h 4449429"/>
              <a:gd name="connsiteX911" fmla="*/ 2956300 w 18982931"/>
              <a:gd name="connsiteY911" fmla="*/ 2300858 h 4449429"/>
              <a:gd name="connsiteX912" fmla="*/ 2989230 w 18982931"/>
              <a:gd name="connsiteY912" fmla="*/ 2111521 h 4449429"/>
              <a:gd name="connsiteX913" fmla="*/ 3018038 w 18982931"/>
              <a:gd name="connsiteY913" fmla="*/ 2058015 h 4449429"/>
              <a:gd name="connsiteX914" fmla="*/ 3034502 w 18982931"/>
              <a:gd name="connsiteY914" fmla="*/ 2123871 h 4449429"/>
              <a:gd name="connsiteX915" fmla="*/ 3038620 w 18982931"/>
              <a:gd name="connsiteY915" fmla="*/ 2132104 h 4449429"/>
              <a:gd name="connsiteX916" fmla="*/ 3088018 w 18982931"/>
              <a:gd name="connsiteY916" fmla="*/ 2140336 h 4449429"/>
              <a:gd name="connsiteX917" fmla="*/ 3095320 w 18982931"/>
              <a:gd name="connsiteY917" fmla="*/ 2275334 h 4449429"/>
              <a:gd name="connsiteX918" fmla="*/ 3162101 w 18982931"/>
              <a:gd name="connsiteY918" fmla="*/ 2275334 h 4449429"/>
              <a:gd name="connsiteX919" fmla="*/ 3162101 w 18982931"/>
              <a:gd name="connsiteY919" fmla="*/ 1580555 h 4449429"/>
              <a:gd name="connsiteX920" fmla="*/ 3162101 w 18982931"/>
              <a:gd name="connsiteY920" fmla="*/ 1531163 h 4449429"/>
              <a:gd name="connsiteX921" fmla="*/ 3199146 w 18982931"/>
              <a:gd name="connsiteY921" fmla="*/ 1498235 h 4449429"/>
              <a:gd name="connsiteX922" fmla="*/ 3281469 w 18982931"/>
              <a:gd name="connsiteY922" fmla="*/ 1498235 h 4449429"/>
              <a:gd name="connsiteX923" fmla="*/ 3281469 w 18982931"/>
              <a:gd name="connsiteY923" fmla="*/ 1325362 h 4449429"/>
              <a:gd name="connsiteX924" fmla="*/ 3343207 w 18982931"/>
              <a:gd name="connsiteY924" fmla="*/ 1263619 h 4449429"/>
              <a:gd name="connsiteX925" fmla="*/ 3544891 w 18982931"/>
              <a:gd name="connsiteY925" fmla="*/ 1263619 h 4449429"/>
              <a:gd name="connsiteX926" fmla="*/ 3544891 w 18982931"/>
              <a:gd name="connsiteY926" fmla="*/ 712071 h 4449429"/>
              <a:gd name="connsiteX927" fmla="*/ 3561357 w 18982931"/>
              <a:gd name="connsiteY927" fmla="*/ 555662 h 4449429"/>
              <a:gd name="connsiteX928" fmla="*/ 3606633 w 18982931"/>
              <a:gd name="connsiteY928" fmla="*/ 316933 h 4449429"/>
              <a:gd name="connsiteX929" fmla="*/ 3614865 w 18982931"/>
              <a:gd name="connsiteY929" fmla="*/ 279891 h 4449429"/>
              <a:gd name="connsiteX930" fmla="*/ 3676603 w 18982931"/>
              <a:gd name="connsiteY930" fmla="*/ 341628 h 4449429"/>
              <a:gd name="connsiteX931" fmla="*/ 3684835 w 18982931"/>
              <a:gd name="connsiteY931" fmla="*/ 386907 h 4449429"/>
              <a:gd name="connsiteX932" fmla="*/ 3742460 w 18982931"/>
              <a:gd name="connsiteY932" fmla="*/ 481574 h 4449429"/>
              <a:gd name="connsiteX933" fmla="*/ 3763042 w 18982931"/>
              <a:gd name="connsiteY933" fmla="*/ 703838 h 4449429"/>
              <a:gd name="connsiteX934" fmla="*/ 3763042 w 18982931"/>
              <a:gd name="connsiteY934" fmla="*/ 1144256 h 4449429"/>
              <a:gd name="connsiteX935" fmla="*/ 3771275 w 18982931"/>
              <a:gd name="connsiteY935" fmla="*/ 1181298 h 4449429"/>
              <a:gd name="connsiteX936" fmla="*/ 3775390 w 18982931"/>
              <a:gd name="connsiteY936" fmla="*/ 1115443 h 4449429"/>
              <a:gd name="connsiteX937" fmla="*/ 3923568 w 18982931"/>
              <a:gd name="connsiteY937" fmla="*/ 996079 h 4449429"/>
              <a:gd name="connsiteX938" fmla="*/ 3940029 w 18982931"/>
              <a:gd name="connsiteY938" fmla="*/ 1020776 h 4449429"/>
              <a:gd name="connsiteX939" fmla="*/ 3960611 w 18982931"/>
              <a:gd name="connsiteY939" fmla="*/ 1321244 h 4449429"/>
              <a:gd name="connsiteX940" fmla="*/ 3960611 w 18982931"/>
              <a:gd name="connsiteY940" fmla="*/ 1584670 h 4449429"/>
              <a:gd name="connsiteX941" fmla="*/ 3977076 w 18982931"/>
              <a:gd name="connsiteY941" fmla="*/ 1625830 h 4449429"/>
              <a:gd name="connsiteX942" fmla="*/ 4010007 w 18982931"/>
              <a:gd name="connsiteY942" fmla="*/ 1666990 h 4449429"/>
              <a:gd name="connsiteX943" fmla="*/ 4055279 w 18982931"/>
              <a:gd name="connsiteY943" fmla="*/ 1819286 h 4449429"/>
              <a:gd name="connsiteX944" fmla="*/ 4104670 w 18982931"/>
              <a:gd name="connsiteY944" fmla="*/ 1819286 h 4449429"/>
              <a:gd name="connsiteX945" fmla="*/ 4108788 w 18982931"/>
              <a:gd name="connsiteY945" fmla="*/ 1741079 h 4449429"/>
              <a:gd name="connsiteX946" fmla="*/ 4211689 w 18982931"/>
              <a:gd name="connsiteY946" fmla="*/ 1741079 h 4449429"/>
              <a:gd name="connsiteX947" fmla="*/ 4252847 w 18982931"/>
              <a:gd name="connsiteY947" fmla="*/ 1559973 h 4449429"/>
              <a:gd name="connsiteX948" fmla="*/ 4265197 w 18982931"/>
              <a:gd name="connsiteY948" fmla="*/ 1559973 h 4449429"/>
              <a:gd name="connsiteX949" fmla="*/ 4277546 w 18982931"/>
              <a:gd name="connsiteY949" fmla="*/ 1592900 h 4449429"/>
              <a:gd name="connsiteX950" fmla="*/ 4302239 w 18982931"/>
              <a:gd name="connsiteY950" fmla="*/ 1708150 h 4449429"/>
              <a:gd name="connsiteX951" fmla="*/ 4368100 w 18982931"/>
              <a:gd name="connsiteY951" fmla="*/ 1741079 h 4449429"/>
              <a:gd name="connsiteX952" fmla="*/ 4363984 w 18982931"/>
              <a:gd name="connsiteY952" fmla="*/ 1634062 h 4449429"/>
              <a:gd name="connsiteX953" fmla="*/ 4372218 w 18982931"/>
              <a:gd name="connsiteY953" fmla="*/ 839670 h 4449429"/>
              <a:gd name="connsiteX954" fmla="*/ 4442184 w 18982931"/>
              <a:gd name="connsiteY954" fmla="*/ 279891 h 4449429"/>
              <a:gd name="connsiteX955" fmla="*/ 4479230 w 18982931"/>
              <a:gd name="connsiteY955" fmla="*/ 234611 h 4449429"/>
              <a:gd name="connsiteX956" fmla="*/ 4520394 w 18982931"/>
              <a:gd name="connsiteY956" fmla="*/ 284004 h 4449429"/>
              <a:gd name="connsiteX957" fmla="*/ 4549200 w 18982931"/>
              <a:gd name="connsiteY957" fmla="*/ 440413 h 4449429"/>
              <a:gd name="connsiteX958" fmla="*/ 4680914 w 18982931"/>
              <a:gd name="connsiteY958" fmla="*/ 395140 h 4449429"/>
              <a:gd name="connsiteX959" fmla="*/ 4759121 w 18982931"/>
              <a:gd name="connsiteY959" fmla="*/ 460995 h 4449429"/>
              <a:gd name="connsiteX960" fmla="*/ 4771466 w 18982931"/>
              <a:gd name="connsiteY960" fmla="*/ 493924 h 4449429"/>
              <a:gd name="connsiteX961" fmla="*/ 4888657 w 18982931"/>
              <a:gd name="connsiteY961" fmla="*/ 747622 h 4449429"/>
              <a:gd name="connsiteX962" fmla="*/ 4888893 w 18982931"/>
              <a:gd name="connsiteY962" fmla="*/ 807315 h 4449429"/>
              <a:gd name="connsiteX963" fmla="*/ 4856617 w 18982931"/>
              <a:gd name="connsiteY963" fmla="*/ 807315 h 4449429"/>
              <a:gd name="connsiteX964" fmla="*/ 4856617 w 18982931"/>
              <a:gd name="connsiteY964" fmla="*/ 944475 h 4449429"/>
              <a:gd name="connsiteX965" fmla="*/ 4888332 w 18982931"/>
              <a:gd name="connsiteY965" fmla="*/ 944475 h 4449429"/>
              <a:gd name="connsiteX966" fmla="*/ 4888325 w 18982931"/>
              <a:gd name="connsiteY966" fmla="*/ 945600 h 4449429"/>
              <a:gd name="connsiteX967" fmla="*/ 4890835 w 18982931"/>
              <a:gd name="connsiteY967" fmla="*/ 1609365 h 4449429"/>
              <a:gd name="connsiteX968" fmla="*/ 4952574 w 18982931"/>
              <a:gd name="connsiteY968" fmla="*/ 1617597 h 4449429"/>
              <a:gd name="connsiteX969" fmla="*/ 4952574 w 18982931"/>
              <a:gd name="connsiteY969" fmla="*/ 1868678 h 4449429"/>
              <a:gd name="connsiteX970" fmla="*/ 4956691 w 18982931"/>
              <a:gd name="connsiteY970" fmla="*/ 1905720 h 4449429"/>
              <a:gd name="connsiteX971" fmla="*/ 4981387 w 18982931"/>
              <a:gd name="connsiteY971" fmla="*/ 1967462 h 4449429"/>
              <a:gd name="connsiteX972" fmla="*/ 4981387 w 18982931"/>
              <a:gd name="connsiteY972" fmla="*/ 2058015 h 4449429"/>
              <a:gd name="connsiteX973" fmla="*/ 5001966 w 18982931"/>
              <a:gd name="connsiteY973" fmla="*/ 2086824 h 4449429"/>
              <a:gd name="connsiteX974" fmla="*/ 5018429 w 18982931"/>
              <a:gd name="connsiteY974" fmla="*/ 2078592 h 4449429"/>
              <a:gd name="connsiteX975" fmla="*/ 5018429 w 18982931"/>
              <a:gd name="connsiteY975" fmla="*/ 1881023 h 4449429"/>
              <a:gd name="connsiteX976" fmla="*/ 5018429 w 18982931"/>
              <a:gd name="connsiteY976" fmla="*/ 1366522 h 4449429"/>
              <a:gd name="connsiteX977" fmla="*/ 5034894 w 18982931"/>
              <a:gd name="connsiteY977" fmla="*/ 864367 h 4449429"/>
              <a:gd name="connsiteX978" fmla="*/ 5067821 w 18982931"/>
              <a:gd name="connsiteY978" fmla="*/ 197569 h 4449429"/>
              <a:gd name="connsiteX979" fmla="*/ 5080173 w 18982931"/>
              <a:gd name="connsiteY979" fmla="*/ 102899 h 4449429"/>
              <a:gd name="connsiteX980" fmla="*/ 5216000 w 18982931"/>
              <a:gd name="connsiteY980" fmla="*/ 37042 h 4449429"/>
              <a:gd name="connsiteX981" fmla="*/ 5248927 w 18982931"/>
              <a:gd name="connsiteY981" fmla="*/ 69972 h 4449429"/>
              <a:gd name="connsiteX982" fmla="*/ 5372409 w 18982931"/>
              <a:gd name="connsiteY982" fmla="*/ 69972 h 4449429"/>
              <a:gd name="connsiteX983" fmla="*/ 5434151 w 18982931"/>
              <a:gd name="connsiteY983" fmla="*/ 131714 h 4449429"/>
              <a:gd name="connsiteX984" fmla="*/ 5434151 w 18982931"/>
              <a:gd name="connsiteY984" fmla="*/ 382788 h 4449429"/>
              <a:gd name="connsiteX985" fmla="*/ 5434151 w 18982931"/>
              <a:gd name="connsiteY985" fmla="*/ 683261 h 4449429"/>
              <a:gd name="connsiteX986" fmla="*/ 5545282 w 18982931"/>
              <a:gd name="connsiteY986" fmla="*/ 687375 h 4449429"/>
              <a:gd name="connsiteX987" fmla="*/ 5545282 w 18982931"/>
              <a:gd name="connsiteY987" fmla="*/ 1045471 h 4449429"/>
              <a:gd name="connsiteX988" fmla="*/ 5676994 w 18982931"/>
              <a:gd name="connsiteY988" fmla="*/ 1045471 h 4449429"/>
              <a:gd name="connsiteX989" fmla="*/ 5685227 w 18982931"/>
              <a:gd name="connsiteY989" fmla="*/ 1103096 h 4449429"/>
              <a:gd name="connsiteX990" fmla="*/ 5759314 w 18982931"/>
              <a:gd name="connsiteY990" fmla="*/ 1193648 h 4449429"/>
              <a:gd name="connsiteX991" fmla="*/ 5759314 w 18982931"/>
              <a:gd name="connsiteY991" fmla="*/ 1395331 h 4449429"/>
              <a:gd name="connsiteX992" fmla="*/ 5825171 w 18982931"/>
              <a:gd name="connsiteY992" fmla="*/ 1395331 h 4449429"/>
              <a:gd name="connsiteX993" fmla="*/ 5903378 w 18982931"/>
              <a:gd name="connsiteY993" fmla="*/ 1477653 h 4449429"/>
              <a:gd name="connsiteX994" fmla="*/ 5903378 w 18982931"/>
              <a:gd name="connsiteY994" fmla="*/ 1918070 h 4449429"/>
              <a:gd name="connsiteX995" fmla="*/ 5936306 w 18982931"/>
              <a:gd name="connsiteY995" fmla="*/ 1975695 h 4449429"/>
              <a:gd name="connsiteX996" fmla="*/ 5965115 w 18982931"/>
              <a:gd name="connsiteY996" fmla="*/ 1275969 h 4449429"/>
              <a:gd name="connsiteX997" fmla="*/ 5969235 w 18982931"/>
              <a:gd name="connsiteY997" fmla="*/ 1238922 h 4449429"/>
              <a:gd name="connsiteX998" fmla="*/ 6166804 w 18982931"/>
              <a:gd name="connsiteY998" fmla="*/ 1238922 h 4449429"/>
              <a:gd name="connsiteX999" fmla="*/ 6216196 w 18982931"/>
              <a:gd name="connsiteY999" fmla="*/ 1288315 h 4449429"/>
              <a:gd name="connsiteX1000" fmla="*/ 6236774 w 18982931"/>
              <a:gd name="connsiteY1000" fmla="*/ 1428261 h 4449429"/>
              <a:gd name="connsiteX1001" fmla="*/ 6273821 w 18982931"/>
              <a:gd name="connsiteY1001" fmla="*/ 1498235 h 4449429"/>
              <a:gd name="connsiteX1002" fmla="*/ 6273821 w 18982931"/>
              <a:gd name="connsiteY1002" fmla="*/ 2230888 h 4449429"/>
              <a:gd name="connsiteX1003" fmla="*/ 6277935 w 18982931"/>
              <a:gd name="connsiteY1003" fmla="*/ 2280280 h 4449429"/>
              <a:gd name="connsiteX1004" fmla="*/ 6319095 w 18982931"/>
              <a:gd name="connsiteY1004" fmla="*/ 2193841 h 4449429"/>
              <a:gd name="connsiteX1005" fmla="*/ 6364373 w 18982931"/>
              <a:gd name="connsiteY1005" fmla="*/ 2288513 h 4449429"/>
              <a:gd name="connsiteX1006" fmla="*/ 6389068 w 18982931"/>
              <a:gd name="connsiteY1006" fmla="*/ 2313208 h 4449429"/>
              <a:gd name="connsiteX1007" fmla="*/ 6541355 w 18982931"/>
              <a:gd name="connsiteY1007" fmla="*/ 2313208 h 4449429"/>
              <a:gd name="connsiteX1008" fmla="*/ 6541355 w 18982931"/>
              <a:gd name="connsiteY1008" fmla="*/ 2148567 h 4449429"/>
              <a:gd name="connsiteX1009" fmla="*/ 6660723 w 18982931"/>
              <a:gd name="connsiteY1009" fmla="*/ 2148567 h 4449429"/>
              <a:gd name="connsiteX1010" fmla="*/ 6660723 w 18982931"/>
              <a:gd name="connsiteY1010" fmla="*/ 2259698 h 4449429"/>
              <a:gd name="connsiteX1011" fmla="*/ 6705999 w 18982931"/>
              <a:gd name="connsiteY1011" fmla="*/ 2551938 h 4449429"/>
              <a:gd name="connsiteX1012" fmla="*/ 6714228 w 18982931"/>
              <a:gd name="connsiteY1012" fmla="*/ 2580748 h 4449429"/>
              <a:gd name="connsiteX1013" fmla="*/ 6722461 w 18982931"/>
              <a:gd name="connsiteY1013" fmla="*/ 2576634 h 4449429"/>
              <a:gd name="connsiteX1014" fmla="*/ 6751278 w 18982931"/>
              <a:gd name="connsiteY1014" fmla="*/ 2263816 h 4449429"/>
              <a:gd name="connsiteX1015" fmla="*/ 6800669 w 18982931"/>
              <a:gd name="connsiteY1015" fmla="*/ 2255583 h 4449429"/>
              <a:gd name="connsiteX1016" fmla="*/ 6837709 w 18982931"/>
              <a:gd name="connsiteY1016" fmla="*/ 2181496 h 4449429"/>
              <a:gd name="connsiteX1017" fmla="*/ 6841831 w 18982931"/>
              <a:gd name="connsiteY1017" fmla="*/ 2152681 h 4449429"/>
              <a:gd name="connsiteX1018" fmla="*/ 6845941 w 18982931"/>
              <a:gd name="connsiteY1018" fmla="*/ 2115639 h 4449429"/>
              <a:gd name="connsiteX1019" fmla="*/ 6857139 w 18982931"/>
              <a:gd name="connsiteY1019" fmla="*/ 2115639 h 4449429"/>
              <a:gd name="connsiteX1020" fmla="*/ 6899298 w 18982931"/>
              <a:gd name="connsiteY1020" fmla="*/ 2109470 h 4449429"/>
              <a:gd name="connsiteX1021" fmla="*/ 6922965 w 18982931"/>
              <a:gd name="connsiteY1021" fmla="*/ 2140339 h 4449429"/>
              <a:gd name="connsiteX1022" fmla="*/ 7009406 w 18982931"/>
              <a:gd name="connsiteY1022" fmla="*/ 2070365 h 4449429"/>
              <a:gd name="connsiteX1023" fmla="*/ 7145231 w 18982931"/>
              <a:gd name="connsiteY1023" fmla="*/ 2066247 h 4449429"/>
              <a:gd name="connsiteX1024" fmla="*/ 7145231 w 18982931"/>
              <a:gd name="connsiteY1024" fmla="*/ 1901605 h 4449429"/>
              <a:gd name="connsiteX1025" fmla="*/ 7145231 w 18982931"/>
              <a:gd name="connsiteY1025" fmla="*/ 1769896 h 4449429"/>
              <a:gd name="connsiteX1026" fmla="*/ 7215204 w 18982931"/>
              <a:gd name="connsiteY1026" fmla="*/ 1597024 h 4449429"/>
              <a:gd name="connsiteX1027" fmla="*/ 7285174 w 18982931"/>
              <a:gd name="connsiteY1027" fmla="*/ 1753433 h 4449429"/>
              <a:gd name="connsiteX1028" fmla="*/ 7297524 w 18982931"/>
              <a:gd name="connsiteY1028" fmla="*/ 2062134 h 4449429"/>
              <a:gd name="connsiteX1029" fmla="*/ 7367494 w 18982931"/>
              <a:gd name="connsiteY1029" fmla="*/ 2066247 h 4449429"/>
              <a:gd name="connsiteX1030" fmla="*/ 7371610 w 18982931"/>
              <a:gd name="connsiteY1030" fmla="*/ 2148567 h 4449429"/>
              <a:gd name="connsiteX1031" fmla="*/ 7462167 w 18982931"/>
              <a:gd name="connsiteY1031" fmla="*/ 2148567 h 4449429"/>
              <a:gd name="connsiteX1032" fmla="*/ 7462167 w 18982931"/>
              <a:gd name="connsiteY1032" fmla="*/ 2095061 h 4449429"/>
              <a:gd name="connsiteX1033" fmla="*/ 7462167 w 18982931"/>
              <a:gd name="connsiteY1033" fmla="*/ 1597024 h 4449429"/>
              <a:gd name="connsiteX1034" fmla="*/ 7482743 w 18982931"/>
              <a:gd name="connsiteY1034" fmla="*/ 1008430 h 4449429"/>
              <a:gd name="connsiteX1035" fmla="*/ 7495096 w 18982931"/>
              <a:gd name="connsiteY1035" fmla="*/ 921991 h 4449429"/>
              <a:gd name="connsiteX1036" fmla="*/ 7536254 w 18982931"/>
              <a:gd name="connsiteY1036" fmla="*/ 934341 h 4449429"/>
              <a:gd name="connsiteX1037" fmla="*/ 7577416 w 18982931"/>
              <a:gd name="connsiteY1037" fmla="*/ 563899 h 4449429"/>
              <a:gd name="connsiteX1038" fmla="*/ 7589759 w 18982931"/>
              <a:gd name="connsiteY1038" fmla="*/ 563899 h 4449429"/>
              <a:gd name="connsiteX1039" fmla="*/ 7639153 w 18982931"/>
              <a:gd name="connsiteY1039" fmla="*/ 975501 h 4449429"/>
              <a:gd name="connsiteX1040" fmla="*/ 7655614 w 18982931"/>
              <a:gd name="connsiteY1040" fmla="*/ 926109 h 4449429"/>
              <a:gd name="connsiteX1041" fmla="*/ 7667968 w 18982931"/>
              <a:gd name="connsiteY1041" fmla="*/ 926109 h 4449429"/>
              <a:gd name="connsiteX1042" fmla="*/ 7676196 w 18982931"/>
              <a:gd name="connsiteY1042" fmla="*/ 1037243 h 4449429"/>
              <a:gd name="connsiteX1043" fmla="*/ 7676196 w 18982931"/>
              <a:gd name="connsiteY1043" fmla="*/ 2049787 h 4449429"/>
              <a:gd name="connsiteX1044" fmla="*/ 7705009 w 18982931"/>
              <a:gd name="connsiteY1044" fmla="*/ 2267935 h 4449429"/>
              <a:gd name="connsiteX1045" fmla="*/ 7750287 w 18982931"/>
              <a:gd name="connsiteY1045" fmla="*/ 2469622 h 4449429"/>
              <a:gd name="connsiteX1046" fmla="*/ 7849072 w 18982931"/>
              <a:gd name="connsiteY1046" fmla="*/ 2469622 h 4449429"/>
              <a:gd name="connsiteX1047" fmla="*/ 7849072 w 18982931"/>
              <a:gd name="connsiteY1047" fmla="*/ 2284398 h 4449429"/>
              <a:gd name="connsiteX1048" fmla="*/ 7919042 w 18982931"/>
              <a:gd name="connsiteY1048" fmla="*/ 2284398 h 4449429"/>
              <a:gd name="connsiteX1049" fmla="*/ 7919042 w 18982931"/>
              <a:gd name="connsiteY1049" fmla="*/ 2473736 h 4449429"/>
              <a:gd name="connsiteX1050" fmla="*/ 8108380 w 18982931"/>
              <a:gd name="connsiteY1050" fmla="*/ 2473736 h 4449429"/>
              <a:gd name="connsiteX1051" fmla="*/ 8142338 w 18982931"/>
              <a:gd name="connsiteY1051" fmla="*/ 2481454 h 4449429"/>
              <a:gd name="connsiteX1052" fmla="*/ 8144242 w 18982931"/>
              <a:gd name="connsiteY1052" fmla="*/ 2485067 h 4449429"/>
              <a:gd name="connsiteX1053" fmla="*/ 8144242 w 18982931"/>
              <a:gd name="connsiteY1053" fmla="*/ 1280084 h 4449429"/>
              <a:gd name="connsiteX1054" fmla="*/ 8189518 w 18982931"/>
              <a:gd name="connsiteY1054" fmla="*/ 1115443 h 4449429"/>
              <a:gd name="connsiteX1055" fmla="*/ 8230679 w 18982931"/>
              <a:gd name="connsiteY1055" fmla="*/ 1090746 h 4449429"/>
              <a:gd name="connsiteX1056" fmla="*/ 8477642 w 18982931"/>
              <a:gd name="connsiteY1056" fmla="*/ 1090746 h 4449429"/>
              <a:gd name="connsiteX1057" fmla="*/ 8518799 w 18982931"/>
              <a:gd name="connsiteY1057" fmla="*/ 1111328 h 4449429"/>
              <a:gd name="connsiteX1058" fmla="*/ 8568194 w 18982931"/>
              <a:gd name="connsiteY1058" fmla="*/ 1288315 h 4449429"/>
              <a:gd name="connsiteX1059" fmla="*/ 8572304 w 18982931"/>
              <a:gd name="connsiteY1059" fmla="*/ 2152681 h 4449429"/>
              <a:gd name="connsiteX1060" fmla="*/ 8572304 w 18982931"/>
              <a:gd name="connsiteY1060" fmla="*/ 2222656 h 4449429"/>
              <a:gd name="connsiteX1061" fmla="*/ 8827499 w 18982931"/>
              <a:gd name="connsiteY1061" fmla="*/ 2222656 h 4449429"/>
              <a:gd name="connsiteX1062" fmla="*/ 8827499 w 18982931"/>
              <a:gd name="connsiteY1062" fmla="*/ 2053897 h 4449429"/>
              <a:gd name="connsiteX1063" fmla="*/ 8827499 w 18982931"/>
              <a:gd name="connsiteY1063" fmla="*/ 1996272 h 4449429"/>
              <a:gd name="connsiteX1064" fmla="*/ 8926285 w 18982931"/>
              <a:gd name="connsiteY1064" fmla="*/ 1876910 h 4449429"/>
              <a:gd name="connsiteX1065" fmla="*/ 8926285 w 18982931"/>
              <a:gd name="connsiteY1065" fmla="*/ 1757542 h 4449429"/>
              <a:gd name="connsiteX1066" fmla="*/ 8926285 w 18982931"/>
              <a:gd name="connsiteY1066" fmla="*/ 1527045 h 4449429"/>
              <a:gd name="connsiteX1067" fmla="*/ 8950980 w 18982931"/>
              <a:gd name="connsiteY1067" fmla="*/ 1432378 h 4449429"/>
              <a:gd name="connsiteX1068" fmla="*/ 8950980 w 18982931"/>
              <a:gd name="connsiteY1068" fmla="*/ 1424146 h 4449429"/>
              <a:gd name="connsiteX1069" fmla="*/ 8983911 w 18982931"/>
              <a:gd name="connsiteY1069" fmla="*/ 1107210 h 4449429"/>
              <a:gd name="connsiteX1070" fmla="*/ 8992140 w 18982931"/>
              <a:gd name="connsiteY1070" fmla="*/ 1049586 h 4449429"/>
              <a:gd name="connsiteX1071" fmla="*/ 9012723 w 18982931"/>
              <a:gd name="connsiteY1071" fmla="*/ 1049586 h 4449429"/>
              <a:gd name="connsiteX1072" fmla="*/ 9049767 w 18982931"/>
              <a:gd name="connsiteY1072" fmla="*/ 1325362 h 4449429"/>
              <a:gd name="connsiteX1073" fmla="*/ 9115624 w 18982931"/>
              <a:gd name="connsiteY1073" fmla="*/ 1329476 h 4449429"/>
              <a:gd name="connsiteX1074" fmla="*/ 9165014 w 18982931"/>
              <a:gd name="connsiteY1074" fmla="*/ 1436493 h 4449429"/>
              <a:gd name="connsiteX1075" fmla="*/ 9181479 w 18982931"/>
              <a:gd name="connsiteY1075" fmla="*/ 1494116 h 4449429"/>
              <a:gd name="connsiteX1076" fmla="*/ 9181479 w 18982931"/>
              <a:gd name="connsiteY1076" fmla="*/ 1823399 h 4449429"/>
              <a:gd name="connsiteX1077" fmla="*/ 9181479 w 18982931"/>
              <a:gd name="connsiteY1077" fmla="*/ 1881023 h 4449429"/>
              <a:gd name="connsiteX1078" fmla="*/ 9280267 w 18982931"/>
              <a:gd name="connsiteY1078" fmla="*/ 1881023 h 4449429"/>
              <a:gd name="connsiteX1079" fmla="*/ 9280267 w 18982931"/>
              <a:gd name="connsiteY1079" fmla="*/ 1815166 h 4449429"/>
              <a:gd name="connsiteX1080" fmla="*/ 9280267 w 18982931"/>
              <a:gd name="connsiteY1080" fmla="*/ 304587 h 4449429"/>
              <a:gd name="connsiteX1081" fmla="*/ 9346122 w 18982931"/>
              <a:gd name="connsiteY1081" fmla="*/ 238731 h 4449429"/>
              <a:gd name="connsiteX1082" fmla="*/ 9453137 w 18982931"/>
              <a:gd name="connsiteY1082" fmla="*/ 341628 h 4449429"/>
              <a:gd name="connsiteX1083" fmla="*/ 9453137 w 18982931"/>
              <a:gd name="connsiteY1083" fmla="*/ 1815166 h 4449429"/>
              <a:gd name="connsiteX1084" fmla="*/ 9453137 w 18982931"/>
              <a:gd name="connsiteY1084" fmla="*/ 1876910 h 4449429"/>
              <a:gd name="connsiteX1085" fmla="*/ 9551919 w 18982931"/>
              <a:gd name="connsiteY1085" fmla="*/ 1876910 h 4449429"/>
              <a:gd name="connsiteX1086" fmla="*/ 9551919 w 18982931"/>
              <a:gd name="connsiteY1086" fmla="*/ 1724614 h 4449429"/>
              <a:gd name="connsiteX1087" fmla="*/ 9551919 w 18982931"/>
              <a:gd name="connsiteY1087" fmla="*/ 1481771 h 4449429"/>
              <a:gd name="connsiteX1088" fmla="*/ 9597198 w 18982931"/>
              <a:gd name="connsiteY1088" fmla="*/ 1374754 h 4449429"/>
              <a:gd name="connsiteX1089" fmla="*/ 9613662 w 18982931"/>
              <a:gd name="connsiteY1089" fmla="*/ 1325362 h 4449429"/>
              <a:gd name="connsiteX1090" fmla="*/ 9683632 w 18982931"/>
              <a:gd name="connsiteY1090" fmla="*/ 1325362 h 4449429"/>
              <a:gd name="connsiteX1091" fmla="*/ 9683632 w 18982931"/>
              <a:gd name="connsiteY1091" fmla="*/ 1522931 h 4449429"/>
              <a:gd name="connsiteX1092" fmla="*/ 9819464 w 18982931"/>
              <a:gd name="connsiteY1092" fmla="*/ 1522931 h 4449429"/>
              <a:gd name="connsiteX1093" fmla="*/ 9819464 w 18982931"/>
              <a:gd name="connsiteY1093" fmla="*/ 1720501 h 4449429"/>
              <a:gd name="connsiteX1094" fmla="*/ 9819464 w 18982931"/>
              <a:gd name="connsiteY1094" fmla="*/ 1835749 h 4449429"/>
              <a:gd name="connsiteX1095" fmla="*/ 9868856 w 18982931"/>
              <a:gd name="connsiteY1095" fmla="*/ 1885142 h 4449429"/>
              <a:gd name="connsiteX1096" fmla="*/ 9922361 w 18982931"/>
              <a:gd name="connsiteY1096" fmla="*/ 1938648 h 4449429"/>
              <a:gd name="connsiteX1097" fmla="*/ 9922361 w 18982931"/>
              <a:gd name="connsiteY1097" fmla="*/ 2226770 h 4449429"/>
              <a:gd name="connsiteX1098" fmla="*/ 10189906 w 18982931"/>
              <a:gd name="connsiteY1098" fmla="*/ 2226770 h 4449429"/>
              <a:gd name="connsiteX1099" fmla="*/ 10189906 w 18982931"/>
              <a:gd name="connsiteY1099" fmla="*/ 1864559 h 4449429"/>
              <a:gd name="connsiteX1100" fmla="*/ 10251644 w 18982931"/>
              <a:gd name="connsiteY1100" fmla="*/ 1852213 h 4449429"/>
              <a:gd name="connsiteX1101" fmla="*/ 10251644 w 18982931"/>
              <a:gd name="connsiteY1101" fmla="*/ 1465306 h 4449429"/>
              <a:gd name="connsiteX1102" fmla="*/ 10198137 w 18982931"/>
              <a:gd name="connsiteY1102" fmla="*/ 1461188 h 4449429"/>
              <a:gd name="connsiteX1103" fmla="*/ 10198137 w 18982931"/>
              <a:gd name="connsiteY1103" fmla="*/ 1317129 h 4449429"/>
              <a:gd name="connsiteX1104" fmla="*/ 10572694 w 18982931"/>
              <a:gd name="connsiteY1104" fmla="*/ 1317129 h 4449429"/>
              <a:gd name="connsiteX1105" fmla="*/ 10572694 w 18982931"/>
              <a:gd name="connsiteY1105" fmla="*/ 2140336 h 4449429"/>
              <a:gd name="connsiteX1106" fmla="*/ 10642669 w 18982931"/>
              <a:gd name="connsiteY1106" fmla="*/ 2144449 h 4449429"/>
              <a:gd name="connsiteX1107" fmla="*/ 10642669 w 18982931"/>
              <a:gd name="connsiteY1107" fmla="*/ 2477849 h 4449429"/>
              <a:gd name="connsiteX1108" fmla="*/ 10885512 w 18982931"/>
              <a:gd name="connsiteY1108" fmla="*/ 2477849 h 4449429"/>
              <a:gd name="connsiteX1109" fmla="*/ 10885512 w 18982931"/>
              <a:gd name="connsiteY1109" fmla="*/ 2292626 h 4449429"/>
              <a:gd name="connsiteX1110" fmla="*/ 10959601 w 18982931"/>
              <a:gd name="connsiteY1110" fmla="*/ 2292626 h 4449429"/>
              <a:gd name="connsiteX1111" fmla="*/ 10959601 w 18982931"/>
              <a:gd name="connsiteY1111" fmla="*/ 2477849 h 4449429"/>
              <a:gd name="connsiteX1112" fmla="*/ 11066618 w 18982931"/>
              <a:gd name="connsiteY1112" fmla="*/ 2477849 h 4449429"/>
              <a:gd name="connsiteX1113" fmla="*/ 11107778 w 18982931"/>
              <a:gd name="connsiteY1113" fmla="*/ 2284395 h 4449429"/>
              <a:gd name="connsiteX1114" fmla="*/ 11136593 w 18982931"/>
              <a:gd name="connsiteY1114" fmla="*/ 2053897 h 4449429"/>
              <a:gd name="connsiteX1115" fmla="*/ 11136593 w 18982931"/>
              <a:gd name="connsiteY1115" fmla="*/ 1061936 h 4449429"/>
              <a:gd name="connsiteX1116" fmla="*/ 11148938 w 18982931"/>
              <a:gd name="connsiteY1116" fmla="*/ 938454 h 4449429"/>
              <a:gd name="connsiteX1117" fmla="*/ 11161288 w 18982931"/>
              <a:gd name="connsiteY1117" fmla="*/ 938454 h 4449429"/>
              <a:gd name="connsiteX1118" fmla="*/ 11177753 w 18982931"/>
              <a:gd name="connsiteY1118" fmla="*/ 983729 h 4449429"/>
              <a:gd name="connsiteX1119" fmla="*/ 11231258 w 18982931"/>
              <a:gd name="connsiteY1119" fmla="*/ 572126 h 4449429"/>
              <a:gd name="connsiteX1120" fmla="*/ 11243610 w 18982931"/>
              <a:gd name="connsiteY1120" fmla="*/ 572126 h 4449429"/>
              <a:gd name="connsiteX1121" fmla="*/ 11284770 w 18982931"/>
              <a:gd name="connsiteY1121" fmla="*/ 946687 h 4449429"/>
              <a:gd name="connsiteX1122" fmla="*/ 11325929 w 18982931"/>
              <a:gd name="connsiteY1122" fmla="*/ 934337 h 4449429"/>
              <a:gd name="connsiteX1123" fmla="*/ 11342394 w 18982931"/>
              <a:gd name="connsiteY1123" fmla="*/ 1061936 h 4449429"/>
              <a:gd name="connsiteX1124" fmla="*/ 11342394 w 18982931"/>
              <a:gd name="connsiteY1124" fmla="*/ 1300666 h 4449429"/>
              <a:gd name="connsiteX1125" fmla="*/ 11358857 w 18982931"/>
              <a:gd name="connsiteY1125" fmla="*/ 2132104 h 4449429"/>
              <a:gd name="connsiteX1126" fmla="*/ 11362976 w 18982931"/>
              <a:gd name="connsiteY1126" fmla="*/ 2165031 h 4449429"/>
              <a:gd name="connsiteX1127" fmla="*/ 11453524 w 18982931"/>
              <a:gd name="connsiteY1127" fmla="*/ 2165031 h 4449429"/>
              <a:gd name="connsiteX1128" fmla="*/ 11457643 w 18982931"/>
              <a:gd name="connsiteY1128" fmla="*/ 2082711 h 4449429"/>
              <a:gd name="connsiteX1129" fmla="*/ 11535845 w 18982931"/>
              <a:gd name="connsiteY1129" fmla="*/ 2078592 h 4449429"/>
              <a:gd name="connsiteX1130" fmla="*/ 11535845 w 18982931"/>
              <a:gd name="connsiteY1130" fmla="*/ 2004505 h 4449429"/>
              <a:gd name="connsiteX1131" fmla="*/ 11548195 w 18982931"/>
              <a:gd name="connsiteY1131" fmla="*/ 1736964 h 4449429"/>
              <a:gd name="connsiteX1132" fmla="*/ 11609938 w 18982931"/>
              <a:gd name="connsiteY1132" fmla="*/ 1609365 h 4449429"/>
              <a:gd name="connsiteX1133" fmla="*/ 11688140 w 18982931"/>
              <a:gd name="connsiteY1133" fmla="*/ 1765774 h 4449429"/>
              <a:gd name="connsiteX1134" fmla="*/ 11688140 w 18982931"/>
              <a:gd name="connsiteY1134" fmla="*/ 2082711 h 4449429"/>
              <a:gd name="connsiteX1135" fmla="*/ 11910406 w 18982931"/>
              <a:gd name="connsiteY1135" fmla="*/ 2148567 h 4449429"/>
              <a:gd name="connsiteX1136" fmla="*/ 11988608 w 18982931"/>
              <a:gd name="connsiteY1136" fmla="*/ 2119754 h 4449429"/>
              <a:gd name="connsiteX1137" fmla="*/ 11991181 w 18982931"/>
              <a:gd name="connsiteY1137" fmla="*/ 2153197 h 4449429"/>
              <a:gd name="connsiteX1138" fmla="*/ 11993908 w 18982931"/>
              <a:gd name="connsiteY1138" fmla="*/ 2158900 h 4449429"/>
              <a:gd name="connsiteX1139" fmla="*/ 11993908 w 18982931"/>
              <a:gd name="connsiteY1139" fmla="*/ 2156799 h 4449429"/>
              <a:gd name="connsiteX1140" fmla="*/ 11998023 w 18982931"/>
              <a:gd name="connsiteY1140" fmla="*/ 2115639 h 4449429"/>
              <a:gd name="connsiteX1141" fmla="*/ 12010373 w 18982931"/>
              <a:gd name="connsiteY1141" fmla="*/ 2115639 h 4449429"/>
              <a:gd name="connsiteX1142" fmla="*/ 12014490 w 18982931"/>
              <a:gd name="connsiteY1142" fmla="*/ 2185614 h 4449429"/>
              <a:gd name="connsiteX1143" fmla="*/ 12055650 w 18982931"/>
              <a:gd name="connsiteY1143" fmla="*/ 2259703 h 4449429"/>
              <a:gd name="connsiteX1144" fmla="*/ 12109157 w 18982931"/>
              <a:gd name="connsiteY1144" fmla="*/ 2267933 h 4449429"/>
              <a:gd name="connsiteX1145" fmla="*/ 12137972 w 18982931"/>
              <a:gd name="connsiteY1145" fmla="*/ 2580753 h 4449429"/>
              <a:gd name="connsiteX1146" fmla="*/ 12150317 w 18982931"/>
              <a:gd name="connsiteY1146" fmla="*/ 2580753 h 4449429"/>
              <a:gd name="connsiteX1147" fmla="*/ 12179132 w 18982931"/>
              <a:gd name="connsiteY1147" fmla="*/ 2411992 h 4449429"/>
              <a:gd name="connsiteX1148" fmla="*/ 12207942 w 18982931"/>
              <a:gd name="connsiteY1148" fmla="*/ 2160917 h 4449429"/>
              <a:gd name="connsiteX1149" fmla="*/ 12216174 w 18982931"/>
              <a:gd name="connsiteY1149" fmla="*/ 2152686 h 4449429"/>
              <a:gd name="connsiteX1150" fmla="*/ 12331423 w 18982931"/>
              <a:gd name="connsiteY1150" fmla="*/ 2152686 h 4449429"/>
              <a:gd name="connsiteX1151" fmla="*/ 12331423 w 18982931"/>
              <a:gd name="connsiteY1151" fmla="*/ 2317327 h 4449429"/>
              <a:gd name="connsiteX1152" fmla="*/ 12496064 w 18982931"/>
              <a:gd name="connsiteY1152" fmla="*/ 2313208 h 4449429"/>
              <a:gd name="connsiteX1153" fmla="*/ 12557802 w 18982931"/>
              <a:gd name="connsiteY1153" fmla="*/ 2210310 h 4449429"/>
              <a:gd name="connsiteX1154" fmla="*/ 12566034 w 18982931"/>
              <a:gd name="connsiteY1154" fmla="*/ 2206191 h 4449429"/>
              <a:gd name="connsiteX1155" fmla="*/ 12598962 w 18982931"/>
              <a:gd name="connsiteY1155" fmla="*/ 2267933 h 4449429"/>
              <a:gd name="connsiteX1156" fmla="*/ 12607194 w 18982931"/>
              <a:gd name="connsiteY1156" fmla="*/ 2263816 h 4449429"/>
              <a:gd name="connsiteX1157" fmla="*/ 12607194 w 18982931"/>
              <a:gd name="connsiteY1157" fmla="*/ 1461193 h 4449429"/>
              <a:gd name="connsiteX1158" fmla="*/ 12677169 w 18982931"/>
              <a:gd name="connsiteY1158" fmla="*/ 1230695 h 4449429"/>
              <a:gd name="connsiteX1159" fmla="*/ 12920017 w 18982931"/>
              <a:gd name="connsiteY1159" fmla="*/ 1230695 h 4449429"/>
              <a:gd name="connsiteX1160" fmla="*/ 12948827 w 18982931"/>
              <a:gd name="connsiteY1160" fmla="*/ 1490003 h 4449429"/>
              <a:gd name="connsiteX1161" fmla="*/ 12948827 w 18982931"/>
              <a:gd name="connsiteY1161" fmla="*/ 1909838 h 4449429"/>
              <a:gd name="connsiteX1162" fmla="*/ 12948827 w 18982931"/>
              <a:gd name="connsiteY1162" fmla="*/ 1975695 h 4449429"/>
              <a:gd name="connsiteX1163" fmla="*/ 12969405 w 18982931"/>
              <a:gd name="connsiteY1163" fmla="*/ 1979812 h 4449429"/>
              <a:gd name="connsiteX1164" fmla="*/ 12989987 w 18982931"/>
              <a:gd name="connsiteY1164" fmla="*/ 1913955 h 4449429"/>
              <a:gd name="connsiteX1165" fmla="*/ 12989987 w 18982931"/>
              <a:gd name="connsiteY1165" fmla="*/ 1469425 h 4449429"/>
              <a:gd name="connsiteX1166" fmla="*/ 13064076 w 18982931"/>
              <a:gd name="connsiteY1166" fmla="*/ 1395336 h 4449429"/>
              <a:gd name="connsiteX1167" fmla="*/ 13146396 w 18982931"/>
              <a:gd name="connsiteY1167" fmla="*/ 1395336 h 4449429"/>
              <a:gd name="connsiteX1168" fmla="*/ 13146396 w 18982931"/>
              <a:gd name="connsiteY1168" fmla="*/ 1111328 h 4449429"/>
              <a:gd name="connsiteX1169" fmla="*/ 13216366 w 18982931"/>
              <a:gd name="connsiteY1169" fmla="*/ 1103096 h 4449429"/>
              <a:gd name="connsiteX1170" fmla="*/ 13228716 w 18982931"/>
              <a:gd name="connsiteY1170" fmla="*/ 1041358 h 4449429"/>
              <a:gd name="connsiteX1171" fmla="*/ 13368662 w 18982931"/>
              <a:gd name="connsiteY1171" fmla="*/ 1041358 h 4449429"/>
              <a:gd name="connsiteX1172" fmla="*/ 13368662 w 18982931"/>
              <a:gd name="connsiteY1172" fmla="*/ 687379 h 4449429"/>
              <a:gd name="connsiteX1173" fmla="*/ 13483911 w 18982931"/>
              <a:gd name="connsiteY1173" fmla="*/ 687379 h 4449429"/>
              <a:gd name="connsiteX1174" fmla="*/ 13483911 w 18982931"/>
              <a:gd name="connsiteY1174" fmla="*/ 617404 h 4449429"/>
              <a:gd name="connsiteX1175" fmla="*/ 13483911 w 18982931"/>
              <a:gd name="connsiteY1175" fmla="*/ 131714 h 4449429"/>
              <a:gd name="connsiteX1176" fmla="*/ 13541534 w 18982931"/>
              <a:gd name="connsiteY1176" fmla="*/ 74089 h 4449429"/>
              <a:gd name="connsiteX1177" fmla="*/ 13685593 w 18982931"/>
              <a:gd name="connsiteY1177" fmla="*/ 74089 h 4449429"/>
              <a:gd name="connsiteX1178" fmla="*/ 13730872 w 18982931"/>
              <a:gd name="connsiteY1178" fmla="*/ 49392 h 4449429"/>
              <a:gd name="connsiteX1179" fmla="*/ 13739104 w 18982931"/>
              <a:gd name="connsiteY1179"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76969 w 18982931"/>
              <a:gd name="connsiteY865" fmla="*/ 1387099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287822 w 18982931"/>
              <a:gd name="connsiteY865" fmla="*/ 141423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12242 w 18982931"/>
              <a:gd name="connsiteY865" fmla="*/ 1422373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26360 w 18982931"/>
              <a:gd name="connsiteY868" fmla="*/ 1621715 h 4449429"/>
              <a:gd name="connsiteX869" fmla="*/ 1359290 w 18982931"/>
              <a:gd name="connsiteY869" fmla="*/ 1597020 h 4449429"/>
              <a:gd name="connsiteX870" fmla="*/ 1375751 w 18982931"/>
              <a:gd name="connsiteY870" fmla="*/ 1588787 h 4449429"/>
              <a:gd name="connsiteX871" fmla="*/ 1486884 w 18982931"/>
              <a:gd name="connsiteY871" fmla="*/ 1588787 h 4449429"/>
              <a:gd name="connsiteX872" fmla="*/ 1507466 w 18982931"/>
              <a:gd name="connsiteY872" fmla="*/ 2337905 h 4449429"/>
              <a:gd name="connsiteX873" fmla="*/ 1523929 w 18982931"/>
              <a:gd name="connsiteY873" fmla="*/ 2337905 h 4449429"/>
              <a:gd name="connsiteX874" fmla="*/ 1523929 w 18982931"/>
              <a:gd name="connsiteY874" fmla="*/ 2169146 h 4449429"/>
              <a:gd name="connsiteX875" fmla="*/ 1692685 w 18982931"/>
              <a:gd name="connsiteY875" fmla="*/ 2169146 h 4449429"/>
              <a:gd name="connsiteX876" fmla="*/ 1692685 w 18982931"/>
              <a:gd name="connsiteY876" fmla="*/ 2020968 h 4449429"/>
              <a:gd name="connsiteX877" fmla="*/ 1766772 w 18982931"/>
              <a:gd name="connsiteY877" fmla="*/ 1922183 h 4449429"/>
              <a:gd name="connsiteX878" fmla="*/ 1766772 w 18982931"/>
              <a:gd name="connsiteY878" fmla="*/ 1757542 h 4449429"/>
              <a:gd name="connsiteX879" fmla="*/ 1849095 w 18982931"/>
              <a:gd name="connsiteY879" fmla="*/ 1757542 h 4449429"/>
              <a:gd name="connsiteX880" fmla="*/ 1849095 w 18982931"/>
              <a:gd name="connsiteY880" fmla="*/ 2156799 h 4449429"/>
              <a:gd name="connsiteX881" fmla="*/ 1919070 w 18982931"/>
              <a:gd name="connsiteY881" fmla="*/ 2156799 h 4449429"/>
              <a:gd name="connsiteX882" fmla="*/ 1919070 w 18982931"/>
              <a:gd name="connsiteY882" fmla="*/ 1864559 h 4449429"/>
              <a:gd name="connsiteX883" fmla="*/ 1919070 w 18982931"/>
              <a:gd name="connsiteY883" fmla="*/ 695608 h 4449429"/>
              <a:gd name="connsiteX884" fmla="*/ 2005504 w 18982931"/>
              <a:gd name="connsiteY884" fmla="*/ 609173 h 4449429"/>
              <a:gd name="connsiteX885" fmla="*/ 2026085 w 18982931"/>
              <a:gd name="connsiteY885" fmla="*/ 605054 h 4449429"/>
              <a:gd name="connsiteX886" fmla="*/ 2100174 w 18982931"/>
              <a:gd name="connsiteY886" fmla="*/ 448645 h 4449429"/>
              <a:gd name="connsiteX887" fmla="*/ 2137215 w 18982931"/>
              <a:gd name="connsiteY887" fmla="*/ 407485 h 4449429"/>
              <a:gd name="connsiteX888" fmla="*/ 2194840 w 18982931"/>
              <a:gd name="connsiteY888" fmla="*/ 337515 h 4449429"/>
              <a:gd name="connsiteX889" fmla="*/ 2198958 w 18982931"/>
              <a:gd name="connsiteY889" fmla="*/ 292236 h 4449429"/>
              <a:gd name="connsiteX890" fmla="*/ 2240121 w 18982931"/>
              <a:gd name="connsiteY890" fmla="*/ 358093 h 4449429"/>
              <a:gd name="connsiteX891" fmla="*/ 2273047 w 18982931"/>
              <a:gd name="connsiteY891" fmla="*/ 444532 h 4449429"/>
              <a:gd name="connsiteX892" fmla="*/ 2330670 w 18982931"/>
              <a:gd name="connsiteY892" fmla="*/ 563894 h 4449429"/>
              <a:gd name="connsiteX893" fmla="*/ 2351248 w 18982931"/>
              <a:gd name="connsiteY893" fmla="*/ 613286 h 4449429"/>
              <a:gd name="connsiteX894" fmla="*/ 2429455 w 18982931"/>
              <a:gd name="connsiteY894" fmla="*/ 675029 h 4449429"/>
              <a:gd name="connsiteX895" fmla="*/ 2470614 w 18982931"/>
              <a:gd name="connsiteY895" fmla="*/ 757350 h 4449429"/>
              <a:gd name="connsiteX896" fmla="*/ 2470614 w 18982931"/>
              <a:gd name="connsiteY896" fmla="*/ 1086631 h 4449429"/>
              <a:gd name="connsiteX897" fmla="*/ 2470614 w 18982931"/>
              <a:gd name="connsiteY897" fmla="*/ 2008622 h 4449429"/>
              <a:gd name="connsiteX898" fmla="*/ 2487080 w 18982931"/>
              <a:gd name="connsiteY898" fmla="*/ 2053897 h 4449429"/>
              <a:gd name="connsiteX899" fmla="*/ 2499426 w 18982931"/>
              <a:gd name="connsiteY899" fmla="*/ 1897488 h 4449429"/>
              <a:gd name="connsiteX900" fmla="*/ 2602322 w 18982931"/>
              <a:gd name="connsiteY900" fmla="*/ 1798703 h 4449429"/>
              <a:gd name="connsiteX901" fmla="*/ 2836935 w 18982931"/>
              <a:gd name="connsiteY901" fmla="*/ 1798703 h 4449429"/>
              <a:gd name="connsiteX902" fmla="*/ 2836935 w 18982931"/>
              <a:gd name="connsiteY902" fmla="*/ 1860446 h 4449429"/>
              <a:gd name="connsiteX903" fmla="*/ 2836935 w 18982931"/>
              <a:gd name="connsiteY903" fmla="*/ 2263816 h 4449429"/>
              <a:gd name="connsiteX904" fmla="*/ 2845169 w 18982931"/>
              <a:gd name="connsiteY904" fmla="*/ 2304976 h 4449429"/>
              <a:gd name="connsiteX905" fmla="*/ 2861629 w 18982931"/>
              <a:gd name="connsiteY905" fmla="*/ 2300858 h 4449429"/>
              <a:gd name="connsiteX906" fmla="*/ 2861629 w 18982931"/>
              <a:gd name="connsiteY906" fmla="*/ 2247351 h 4449429"/>
              <a:gd name="connsiteX907" fmla="*/ 2869861 w 18982931"/>
              <a:gd name="connsiteY907" fmla="*/ 1996272 h 4449429"/>
              <a:gd name="connsiteX908" fmla="*/ 2923374 w 18982931"/>
              <a:gd name="connsiteY908" fmla="*/ 1967462 h 4449429"/>
              <a:gd name="connsiteX909" fmla="*/ 2939836 w 18982931"/>
              <a:gd name="connsiteY909" fmla="*/ 2300858 h 4449429"/>
              <a:gd name="connsiteX910" fmla="*/ 2956300 w 18982931"/>
              <a:gd name="connsiteY910" fmla="*/ 2300858 h 4449429"/>
              <a:gd name="connsiteX911" fmla="*/ 2989230 w 18982931"/>
              <a:gd name="connsiteY911" fmla="*/ 2111521 h 4449429"/>
              <a:gd name="connsiteX912" fmla="*/ 3018038 w 18982931"/>
              <a:gd name="connsiteY912" fmla="*/ 2058015 h 4449429"/>
              <a:gd name="connsiteX913" fmla="*/ 3034502 w 18982931"/>
              <a:gd name="connsiteY913" fmla="*/ 2123871 h 4449429"/>
              <a:gd name="connsiteX914" fmla="*/ 3038620 w 18982931"/>
              <a:gd name="connsiteY914" fmla="*/ 2132104 h 4449429"/>
              <a:gd name="connsiteX915" fmla="*/ 3088018 w 18982931"/>
              <a:gd name="connsiteY915" fmla="*/ 2140336 h 4449429"/>
              <a:gd name="connsiteX916" fmla="*/ 3095320 w 18982931"/>
              <a:gd name="connsiteY916" fmla="*/ 2275334 h 4449429"/>
              <a:gd name="connsiteX917" fmla="*/ 3162101 w 18982931"/>
              <a:gd name="connsiteY917" fmla="*/ 2275334 h 4449429"/>
              <a:gd name="connsiteX918" fmla="*/ 3162101 w 18982931"/>
              <a:gd name="connsiteY918" fmla="*/ 1580555 h 4449429"/>
              <a:gd name="connsiteX919" fmla="*/ 3162101 w 18982931"/>
              <a:gd name="connsiteY919" fmla="*/ 1531163 h 4449429"/>
              <a:gd name="connsiteX920" fmla="*/ 3199146 w 18982931"/>
              <a:gd name="connsiteY920" fmla="*/ 1498235 h 4449429"/>
              <a:gd name="connsiteX921" fmla="*/ 3281469 w 18982931"/>
              <a:gd name="connsiteY921" fmla="*/ 1498235 h 4449429"/>
              <a:gd name="connsiteX922" fmla="*/ 3281469 w 18982931"/>
              <a:gd name="connsiteY922" fmla="*/ 1325362 h 4449429"/>
              <a:gd name="connsiteX923" fmla="*/ 3343207 w 18982931"/>
              <a:gd name="connsiteY923" fmla="*/ 1263619 h 4449429"/>
              <a:gd name="connsiteX924" fmla="*/ 3544891 w 18982931"/>
              <a:gd name="connsiteY924" fmla="*/ 1263619 h 4449429"/>
              <a:gd name="connsiteX925" fmla="*/ 3544891 w 18982931"/>
              <a:gd name="connsiteY925" fmla="*/ 712071 h 4449429"/>
              <a:gd name="connsiteX926" fmla="*/ 3561357 w 18982931"/>
              <a:gd name="connsiteY926" fmla="*/ 555662 h 4449429"/>
              <a:gd name="connsiteX927" fmla="*/ 3606633 w 18982931"/>
              <a:gd name="connsiteY927" fmla="*/ 316933 h 4449429"/>
              <a:gd name="connsiteX928" fmla="*/ 3614865 w 18982931"/>
              <a:gd name="connsiteY928" fmla="*/ 279891 h 4449429"/>
              <a:gd name="connsiteX929" fmla="*/ 3676603 w 18982931"/>
              <a:gd name="connsiteY929" fmla="*/ 341628 h 4449429"/>
              <a:gd name="connsiteX930" fmla="*/ 3684835 w 18982931"/>
              <a:gd name="connsiteY930" fmla="*/ 386907 h 4449429"/>
              <a:gd name="connsiteX931" fmla="*/ 3742460 w 18982931"/>
              <a:gd name="connsiteY931" fmla="*/ 481574 h 4449429"/>
              <a:gd name="connsiteX932" fmla="*/ 3763042 w 18982931"/>
              <a:gd name="connsiteY932" fmla="*/ 703838 h 4449429"/>
              <a:gd name="connsiteX933" fmla="*/ 3763042 w 18982931"/>
              <a:gd name="connsiteY933" fmla="*/ 1144256 h 4449429"/>
              <a:gd name="connsiteX934" fmla="*/ 3771275 w 18982931"/>
              <a:gd name="connsiteY934" fmla="*/ 1181298 h 4449429"/>
              <a:gd name="connsiteX935" fmla="*/ 3775390 w 18982931"/>
              <a:gd name="connsiteY935" fmla="*/ 1115443 h 4449429"/>
              <a:gd name="connsiteX936" fmla="*/ 3923568 w 18982931"/>
              <a:gd name="connsiteY936" fmla="*/ 996079 h 4449429"/>
              <a:gd name="connsiteX937" fmla="*/ 3940029 w 18982931"/>
              <a:gd name="connsiteY937" fmla="*/ 1020776 h 4449429"/>
              <a:gd name="connsiteX938" fmla="*/ 3960611 w 18982931"/>
              <a:gd name="connsiteY938" fmla="*/ 1321244 h 4449429"/>
              <a:gd name="connsiteX939" fmla="*/ 3960611 w 18982931"/>
              <a:gd name="connsiteY939" fmla="*/ 1584670 h 4449429"/>
              <a:gd name="connsiteX940" fmla="*/ 3977076 w 18982931"/>
              <a:gd name="connsiteY940" fmla="*/ 1625830 h 4449429"/>
              <a:gd name="connsiteX941" fmla="*/ 4010007 w 18982931"/>
              <a:gd name="connsiteY941" fmla="*/ 1666990 h 4449429"/>
              <a:gd name="connsiteX942" fmla="*/ 4055279 w 18982931"/>
              <a:gd name="connsiteY942" fmla="*/ 1819286 h 4449429"/>
              <a:gd name="connsiteX943" fmla="*/ 4104670 w 18982931"/>
              <a:gd name="connsiteY943" fmla="*/ 1819286 h 4449429"/>
              <a:gd name="connsiteX944" fmla="*/ 4108788 w 18982931"/>
              <a:gd name="connsiteY944" fmla="*/ 1741079 h 4449429"/>
              <a:gd name="connsiteX945" fmla="*/ 4211689 w 18982931"/>
              <a:gd name="connsiteY945" fmla="*/ 1741079 h 4449429"/>
              <a:gd name="connsiteX946" fmla="*/ 4252847 w 18982931"/>
              <a:gd name="connsiteY946" fmla="*/ 1559973 h 4449429"/>
              <a:gd name="connsiteX947" fmla="*/ 4265197 w 18982931"/>
              <a:gd name="connsiteY947" fmla="*/ 1559973 h 4449429"/>
              <a:gd name="connsiteX948" fmla="*/ 4277546 w 18982931"/>
              <a:gd name="connsiteY948" fmla="*/ 1592900 h 4449429"/>
              <a:gd name="connsiteX949" fmla="*/ 4302239 w 18982931"/>
              <a:gd name="connsiteY949" fmla="*/ 1708150 h 4449429"/>
              <a:gd name="connsiteX950" fmla="*/ 4368100 w 18982931"/>
              <a:gd name="connsiteY950" fmla="*/ 1741079 h 4449429"/>
              <a:gd name="connsiteX951" fmla="*/ 4363984 w 18982931"/>
              <a:gd name="connsiteY951" fmla="*/ 1634062 h 4449429"/>
              <a:gd name="connsiteX952" fmla="*/ 4372218 w 18982931"/>
              <a:gd name="connsiteY952" fmla="*/ 839670 h 4449429"/>
              <a:gd name="connsiteX953" fmla="*/ 4442184 w 18982931"/>
              <a:gd name="connsiteY953" fmla="*/ 279891 h 4449429"/>
              <a:gd name="connsiteX954" fmla="*/ 4479230 w 18982931"/>
              <a:gd name="connsiteY954" fmla="*/ 234611 h 4449429"/>
              <a:gd name="connsiteX955" fmla="*/ 4520394 w 18982931"/>
              <a:gd name="connsiteY955" fmla="*/ 284004 h 4449429"/>
              <a:gd name="connsiteX956" fmla="*/ 4549200 w 18982931"/>
              <a:gd name="connsiteY956" fmla="*/ 440413 h 4449429"/>
              <a:gd name="connsiteX957" fmla="*/ 4680914 w 18982931"/>
              <a:gd name="connsiteY957" fmla="*/ 395140 h 4449429"/>
              <a:gd name="connsiteX958" fmla="*/ 4759121 w 18982931"/>
              <a:gd name="connsiteY958" fmla="*/ 460995 h 4449429"/>
              <a:gd name="connsiteX959" fmla="*/ 4771466 w 18982931"/>
              <a:gd name="connsiteY959" fmla="*/ 493924 h 4449429"/>
              <a:gd name="connsiteX960" fmla="*/ 4888657 w 18982931"/>
              <a:gd name="connsiteY960" fmla="*/ 747622 h 4449429"/>
              <a:gd name="connsiteX961" fmla="*/ 4888893 w 18982931"/>
              <a:gd name="connsiteY961" fmla="*/ 807315 h 4449429"/>
              <a:gd name="connsiteX962" fmla="*/ 4856617 w 18982931"/>
              <a:gd name="connsiteY962" fmla="*/ 807315 h 4449429"/>
              <a:gd name="connsiteX963" fmla="*/ 4856617 w 18982931"/>
              <a:gd name="connsiteY963" fmla="*/ 944475 h 4449429"/>
              <a:gd name="connsiteX964" fmla="*/ 4888332 w 18982931"/>
              <a:gd name="connsiteY964" fmla="*/ 944475 h 4449429"/>
              <a:gd name="connsiteX965" fmla="*/ 4888325 w 18982931"/>
              <a:gd name="connsiteY965" fmla="*/ 945600 h 4449429"/>
              <a:gd name="connsiteX966" fmla="*/ 4890835 w 18982931"/>
              <a:gd name="connsiteY966" fmla="*/ 1609365 h 4449429"/>
              <a:gd name="connsiteX967" fmla="*/ 4952574 w 18982931"/>
              <a:gd name="connsiteY967" fmla="*/ 1617597 h 4449429"/>
              <a:gd name="connsiteX968" fmla="*/ 4952574 w 18982931"/>
              <a:gd name="connsiteY968" fmla="*/ 1868678 h 4449429"/>
              <a:gd name="connsiteX969" fmla="*/ 4956691 w 18982931"/>
              <a:gd name="connsiteY969" fmla="*/ 1905720 h 4449429"/>
              <a:gd name="connsiteX970" fmla="*/ 4981387 w 18982931"/>
              <a:gd name="connsiteY970" fmla="*/ 1967462 h 4449429"/>
              <a:gd name="connsiteX971" fmla="*/ 4981387 w 18982931"/>
              <a:gd name="connsiteY971" fmla="*/ 2058015 h 4449429"/>
              <a:gd name="connsiteX972" fmla="*/ 5001966 w 18982931"/>
              <a:gd name="connsiteY972" fmla="*/ 2086824 h 4449429"/>
              <a:gd name="connsiteX973" fmla="*/ 5018429 w 18982931"/>
              <a:gd name="connsiteY973" fmla="*/ 2078592 h 4449429"/>
              <a:gd name="connsiteX974" fmla="*/ 5018429 w 18982931"/>
              <a:gd name="connsiteY974" fmla="*/ 1881023 h 4449429"/>
              <a:gd name="connsiteX975" fmla="*/ 5018429 w 18982931"/>
              <a:gd name="connsiteY975" fmla="*/ 1366522 h 4449429"/>
              <a:gd name="connsiteX976" fmla="*/ 5034894 w 18982931"/>
              <a:gd name="connsiteY976" fmla="*/ 864367 h 4449429"/>
              <a:gd name="connsiteX977" fmla="*/ 5067821 w 18982931"/>
              <a:gd name="connsiteY977" fmla="*/ 197569 h 4449429"/>
              <a:gd name="connsiteX978" fmla="*/ 5080173 w 18982931"/>
              <a:gd name="connsiteY978" fmla="*/ 102899 h 4449429"/>
              <a:gd name="connsiteX979" fmla="*/ 5216000 w 18982931"/>
              <a:gd name="connsiteY979" fmla="*/ 37042 h 4449429"/>
              <a:gd name="connsiteX980" fmla="*/ 5248927 w 18982931"/>
              <a:gd name="connsiteY980" fmla="*/ 69972 h 4449429"/>
              <a:gd name="connsiteX981" fmla="*/ 5372409 w 18982931"/>
              <a:gd name="connsiteY981" fmla="*/ 69972 h 4449429"/>
              <a:gd name="connsiteX982" fmla="*/ 5434151 w 18982931"/>
              <a:gd name="connsiteY982" fmla="*/ 131714 h 4449429"/>
              <a:gd name="connsiteX983" fmla="*/ 5434151 w 18982931"/>
              <a:gd name="connsiteY983" fmla="*/ 382788 h 4449429"/>
              <a:gd name="connsiteX984" fmla="*/ 5434151 w 18982931"/>
              <a:gd name="connsiteY984" fmla="*/ 683261 h 4449429"/>
              <a:gd name="connsiteX985" fmla="*/ 5545282 w 18982931"/>
              <a:gd name="connsiteY985" fmla="*/ 687375 h 4449429"/>
              <a:gd name="connsiteX986" fmla="*/ 5545282 w 18982931"/>
              <a:gd name="connsiteY986" fmla="*/ 1045471 h 4449429"/>
              <a:gd name="connsiteX987" fmla="*/ 5676994 w 18982931"/>
              <a:gd name="connsiteY987" fmla="*/ 1045471 h 4449429"/>
              <a:gd name="connsiteX988" fmla="*/ 5685227 w 18982931"/>
              <a:gd name="connsiteY988" fmla="*/ 1103096 h 4449429"/>
              <a:gd name="connsiteX989" fmla="*/ 5759314 w 18982931"/>
              <a:gd name="connsiteY989" fmla="*/ 1193648 h 4449429"/>
              <a:gd name="connsiteX990" fmla="*/ 5759314 w 18982931"/>
              <a:gd name="connsiteY990" fmla="*/ 1395331 h 4449429"/>
              <a:gd name="connsiteX991" fmla="*/ 5825171 w 18982931"/>
              <a:gd name="connsiteY991" fmla="*/ 1395331 h 4449429"/>
              <a:gd name="connsiteX992" fmla="*/ 5903378 w 18982931"/>
              <a:gd name="connsiteY992" fmla="*/ 1477653 h 4449429"/>
              <a:gd name="connsiteX993" fmla="*/ 5903378 w 18982931"/>
              <a:gd name="connsiteY993" fmla="*/ 1918070 h 4449429"/>
              <a:gd name="connsiteX994" fmla="*/ 5936306 w 18982931"/>
              <a:gd name="connsiteY994" fmla="*/ 1975695 h 4449429"/>
              <a:gd name="connsiteX995" fmla="*/ 5965115 w 18982931"/>
              <a:gd name="connsiteY995" fmla="*/ 1275969 h 4449429"/>
              <a:gd name="connsiteX996" fmla="*/ 5969235 w 18982931"/>
              <a:gd name="connsiteY996" fmla="*/ 1238922 h 4449429"/>
              <a:gd name="connsiteX997" fmla="*/ 6166804 w 18982931"/>
              <a:gd name="connsiteY997" fmla="*/ 1238922 h 4449429"/>
              <a:gd name="connsiteX998" fmla="*/ 6216196 w 18982931"/>
              <a:gd name="connsiteY998" fmla="*/ 1288315 h 4449429"/>
              <a:gd name="connsiteX999" fmla="*/ 6236774 w 18982931"/>
              <a:gd name="connsiteY999" fmla="*/ 1428261 h 4449429"/>
              <a:gd name="connsiteX1000" fmla="*/ 6273821 w 18982931"/>
              <a:gd name="connsiteY1000" fmla="*/ 1498235 h 4449429"/>
              <a:gd name="connsiteX1001" fmla="*/ 6273821 w 18982931"/>
              <a:gd name="connsiteY1001" fmla="*/ 2230888 h 4449429"/>
              <a:gd name="connsiteX1002" fmla="*/ 6277935 w 18982931"/>
              <a:gd name="connsiteY1002" fmla="*/ 2280280 h 4449429"/>
              <a:gd name="connsiteX1003" fmla="*/ 6319095 w 18982931"/>
              <a:gd name="connsiteY1003" fmla="*/ 2193841 h 4449429"/>
              <a:gd name="connsiteX1004" fmla="*/ 6364373 w 18982931"/>
              <a:gd name="connsiteY1004" fmla="*/ 2288513 h 4449429"/>
              <a:gd name="connsiteX1005" fmla="*/ 6389068 w 18982931"/>
              <a:gd name="connsiteY1005" fmla="*/ 2313208 h 4449429"/>
              <a:gd name="connsiteX1006" fmla="*/ 6541355 w 18982931"/>
              <a:gd name="connsiteY1006" fmla="*/ 2313208 h 4449429"/>
              <a:gd name="connsiteX1007" fmla="*/ 6541355 w 18982931"/>
              <a:gd name="connsiteY1007" fmla="*/ 2148567 h 4449429"/>
              <a:gd name="connsiteX1008" fmla="*/ 6660723 w 18982931"/>
              <a:gd name="connsiteY1008" fmla="*/ 2148567 h 4449429"/>
              <a:gd name="connsiteX1009" fmla="*/ 6660723 w 18982931"/>
              <a:gd name="connsiteY1009" fmla="*/ 2259698 h 4449429"/>
              <a:gd name="connsiteX1010" fmla="*/ 6705999 w 18982931"/>
              <a:gd name="connsiteY1010" fmla="*/ 2551938 h 4449429"/>
              <a:gd name="connsiteX1011" fmla="*/ 6714228 w 18982931"/>
              <a:gd name="connsiteY1011" fmla="*/ 2580748 h 4449429"/>
              <a:gd name="connsiteX1012" fmla="*/ 6722461 w 18982931"/>
              <a:gd name="connsiteY1012" fmla="*/ 2576634 h 4449429"/>
              <a:gd name="connsiteX1013" fmla="*/ 6751278 w 18982931"/>
              <a:gd name="connsiteY1013" fmla="*/ 2263816 h 4449429"/>
              <a:gd name="connsiteX1014" fmla="*/ 6800669 w 18982931"/>
              <a:gd name="connsiteY1014" fmla="*/ 2255583 h 4449429"/>
              <a:gd name="connsiteX1015" fmla="*/ 6837709 w 18982931"/>
              <a:gd name="connsiteY1015" fmla="*/ 2181496 h 4449429"/>
              <a:gd name="connsiteX1016" fmla="*/ 6841831 w 18982931"/>
              <a:gd name="connsiteY1016" fmla="*/ 2152681 h 4449429"/>
              <a:gd name="connsiteX1017" fmla="*/ 6845941 w 18982931"/>
              <a:gd name="connsiteY1017" fmla="*/ 2115639 h 4449429"/>
              <a:gd name="connsiteX1018" fmla="*/ 6857139 w 18982931"/>
              <a:gd name="connsiteY1018" fmla="*/ 2115639 h 4449429"/>
              <a:gd name="connsiteX1019" fmla="*/ 6899298 w 18982931"/>
              <a:gd name="connsiteY1019" fmla="*/ 2109470 h 4449429"/>
              <a:gd name="connsiteX1020" fmla="*/ 6922965 w 18982931"/>
              <a:gd name="connsiteY1020" fmla="*/ 2140339 h 4449429"/>
              <a:gd name="connsiteX1021" fmla="*/ 7009406 w 18982931"/>
              <a:gd name="connsiteY1021" fmla="*/ 2070365 h 4449429"/>
              <a:gd name="connsiteX1022" fmla="*/ 7145231 w 18982931"/>
              <a:gd name="connsiteY1022" fmla="*/ 2066247 h 4449429"/>
              <a:gd name="connsiteX1023" fmla="*/ 7145231 w 18982931"/>
              <a:gd name="connsiteY1023" fmla="*/ 1901605 h 4449429"/>
              <a:gd name="connsiteX1024" fmla="*/ 7145231 w 18982931"/>
              <a:gd name="connsiteY1024" fmla="*/ 1769896 h 4449429"/>
              <a:gd name="connsiteX1025" fmla="*/ 7215204 w 18982931"/>
              <a:gd name="connsiteY1025" fmla="*/ 1597024 h 4449429"/>
              <a:gd name="connsiteX1026" fmla="*/ 7285174 w 18982931"/>
              <a:gd name="connsiteY1026" fmla="*/ 1753433 h 4449429"/>
              <a:gd name="connsiteX1027" fmla="*/ 7297524 w 18982931"/>
              <a:gd name="connsiteY1027" fmla="*/ 2062134 h 4449429"/>
              <a:gd name="connsiteX1028" fmla="*/ 7367494 w 18982931"/>
              <a:gd name="connsiteY1028" fmla="*/ 2066247 h 4449429"/>
              <a:gd name="connsiteX1029" fmla="*/ 7371610 w 18982931"/>
              <a:gd name="connsiteY1029" fmla="*/ 2148567 h 4449429"/>
              <a:gd name="connsiteX1030" fmla="*/ 7462167 w 18982931"/>
              <a:gd name="connsiteY1030" fmla="*/ 2148567 h 4449429"/>
              <a:gd name="connsiteX1031" fmla="*/ 7462167 w 18982931"/>
              <a:gd name="connsiteY1031" fmla="*/ 2095061 h 4449429"/>
              <a:gd name="connsiteX1032" fmla="*/ 7462167 w 18982931"/>
              <a:gd name="connsiteY1032" fmla="*/ 1597024 h 4449429"/>
              <a:gd name="connsiteX1033" fmla="*/ 7482743 w 18982931"/>
              <a:gd name="connsiteY1033" fmla="*/ 1008430 h 4449429"/>
              <a:gd name="connsiteX1034" fmla="*/ 7495096 w 18982931"/>
              <a:gd name="connsiteY1034" fmla="*/ 921991 h 4449429"/>
              <a:gd name="connsiteX1035" fmla="*/ 7536254 w 18982931"/>
              <a:gd name="connsiteY1035" fmla="*/ 934341 h 4449429"/>
              <a:gd name="connsiteX1036" fmla="*/ 7577416 w 18982931"/>
              <a:gd name="connsiteY1036" fmla="*/ 563899 h 4449429"/>
              <a:gd name="connsiteX1037" fmla="*/ 7589759 w 18982931"/>
              <a:gd name="connsiteY1037" fmla="*/ 563899 h 4449429"/>
              <a:gd name="connsiteX1038" fmla="*/ 7639153 w 18982931"/>
              <a:gd name="connsiteY1038" fmla="*/ 975501 h 4449429"/>
              <a:gd name="connsiteX1039" fmla="*/ 7655614 w 18982931"/>
              <a:gd name="connsiteY1039" fmla="*/ 926109 h 4449429"/>
              <a:gd name="connsiteX1040" fmla="*/ 7667968 w 18982931"/>
              <a:gd name="connsiteY1040" fmla="*/ 926109 h 4449429"/>
              <a:gd name="connsiteX1041" fmla="*/ 7676196 w 18982931"/>
              <a:gd name="connsiteY1041" fmla="*/ 1037243 h 4449429"/>
              <a:gd name="connsiteX1042" fmla="*/ 7676196 w 18982931"/>
              <a:gd name="connsiteY1042" fmla="*/ 2049787 h 4449429"/>
              <a:gd name="connsiteX1043" fmla="*/ 7705009 w 18982931"/>
              <a:gd name="connsiteY1043" fmla="*/ 2267935 h 4449429"/>
              <a:gd name="connsiteX1044" fmla="*/ 7750287 w 18982931"/>
              <a:gd name="connsiteY1044" fmla="*/ 2469622 h 4449429"/>
              <a:gd name="connsiteX1045" fmla="*/ 7849072 w 18982931"/>
              <a:gd name="connsiteY1045" fmla="*/ 2469622 h 4449429"/>
              <a:gd name="connsiteX1046" fmla="*/ 7849072 w 18982931"/>
              <a:gd name="connsiteY1046" fmla="*/ 2284398 h 4449429"/>
              <a:gd name="connsiteX1047" fmla="*/ 7919042 w 18982931"/>
              <a:gd name="connsiteY1047" fmla="*/ 2284398 h 4449429"/>
              <a:gd name="connsiteX1048" fmla="*/ 7919042 w 18982931"/>
              <a:gd name="connsiteY1048" fmla="*/ 2473736 h 4449429"/>
              <a:gd name="connsiteX1049" fmla="*/ 8108380 w 18982931"/>
              <a:gd name="connsiteY1049" fmla="*/ 2473736 h 4449429"/>
              <a:gd name="connsiteX1050" fmla="*/ 8142338 w 18982931"/>
              <a:gd name="connsiteY1050" fmla="*/ 2481454 h 4449429"/>
              <a:gd name="connsiteX1051" fmla="*/ 8144242 w 18982931"/>
              <a:gd name="connsiteY1051" fmla="*/ 2485067 h 4449429"/>
              <a:gd name="connsiteX1052" fmla="*/ 8144242 w 18982931"/>
              <a:gd name="connsiteY1052" fmla="*/ 1280084 h 4449429"/>
              <a:gd name="connsiteX1053" fmla="*/ 8189518 w 18982931"/>
              <a:gd name="connsiteY1053" fmla="*/ 1115443 h 4449429"/>
              <a:gd name="connsiteX1054" fmla="*/ 8230679 w 18982931"/>
              <a:gd name="connsiteY1054" fmla="*/ 1090746 h 4449429"/>
              <a:gd name="connsiteX1055" fmla="*/ 8477642 w 18982931"/>
              <a:gd name="connsiteY1055" fmla="*/ 1090746 h 4449429"/>
              <a:gd name="connsiteX1056" fmla="*/ 8518799 w 18982931"/>
              <a:gd name="connsiteY1056" fmla="*/ 1111328 h 4449429"/>
              <a:gd name="connsiteX1057" fmla="*/ 8568194 w 18982931"/>
              <a:gd name="connsiteY1057" fmla="*/ 1288315 h 4449429"/>
              <a:gd name="connsiteX1058" fmla="*/ 8572304 w 18982931"/>
              <a:gd name="connsiteY1058" fmla="*/ 2152681 h 4449429"/>
              <a:gd name="connsiteX1059" fmla="*/ 8572304 w 18982931"/>
              <a:gd name="connsiteY1059" fmla="*/ 2222656 h 4449429"/>
              <a:gd name="connsiteX1060" fmla="*/ 8827499 w 18982931"/>
              <a:gd name="connsiteY1060" fmla="*/ 2222656 h 4449429"/>
              <a:gd name="connsiteX1061" fmla="*/ 8827499 w 18982931"/>
              <a:gd name="connsiteY1061" fmla="*/ 2053897 h 4449429"/>
              <a:gd name="connsiteX1062" fmla="*/ 8827499 w 18982931"/>
              <a:gd name="connsiteY1062" fmla="*/ 1996272 h 4449429"/>
              <a:gd name="connsiteX1063" fmla="*/ 8926285 w 18982931"/>
              <a:gd name="connsiteY1063" fmla="*/ 1876910 h 4449429"/>
              <a:gd name="connsiteX1064" fmla="*/ 8926285 w 18982931"/>
              <a:gd name="connsiteY1064" fmla="*/ 1757542 h 4449429"/>
              <a:gd name="connsiteX1065" fmla="*/ 8926285 w 18982931"/>
              <a:gd name="connsiteY1065" fmla="*/ 1527045 h 4449429"/>
              <a:gd name="connsiteX1066" fmla="*/ 8950980 w 18982931"/>
              <a:gd name="connsiteY1066" fmla="*/ 1432378 h 4449429"/>
              <a:gd name="connsiteX1067" fmla="*/ 8950980 w 18982931"/>
              <a:gd name="connsiteY1067" fmla="*/ 1424146 h 4449429"/>
              <a:gd name="connsiteX1068" fmla="*/ 8983911 w 18982931"/>
              <a:gd name="connsiteY1068" fmla="*/ 1107210 h 4449429"/>
              <a:gd name="connsiteX1069" fmla="*/ 8992140 w 18982931"/>
              <a:gd name="connsiteY1069" fmla="*/ 1049586 h 4449429"/>
              <a:gd name="connsiteX1070" fmla="*/ 9012723 w 18982931"/>
              <a:gd name="connsiteY1070" fmla="*/ 1049586 h 4449429"/>
              <a:gd name="connsiteX1071" fmla="*/ 9049767 w 18982931"/>
              <a:gd name="connsiteY1071" fmla="*/ 1325362 h 4449429"/>
              <a:gd name="connsiteX1072" fmla="*/ 9115624 w 18982931"/>
              <a:gd name="connsiteY1072" fmla="*/ 1329476 h 4449429"/>
              <a:gd name="connsiteX1073" fmla="*/ 9165014 w 18982931"/>
              <a:gd name="connsiteY1073" fmla="*/ 1436493 h 4449429"/>
              <a:gd name="connsiteX1074" fmla="*/ 9181479 w 18982931"/>
              <a:gd name="connsiteY1074" fmla="*/ 1494116 h 4449429"/>
              <a:gd name="connsiteX1075" fmla="*/ 9181479 w 18982931"/>
              <a:gd name="connsiteY1075" fmla="*/ 1823399 h 4449429"/>
              <a:gd name="connsiteX1076" fmla="*/ 9181479 w 18982931"/>
              <a:gd name="connsiteY1076" fmla="*/ 1881023 h 4449429"/>
              <a:gd name="connsiteX1077" fmla="*/ 9280267 w 18982931"/>
              <a:gd name="connsiteY1077" fmla="*/ 1881023 h 4449429"/>
              <a:gd name="connsiteX1078" fmla="*/ 9280267 w 18982931"/>
              <a:gd name="connsiteY1078" fmla="*/ 1815166 h 4449429"/>
              <a:gd name="connsiteX1079" fmla="*/ 9280267 w 18982931"/>
              <a:gd name="connsiteY1079" fmla="*/ 304587 h 4449429"/>
              <a:gd name="connsiteX1080" fmla="*/ 9346122 w 18982931"/>
              <a:gd name="connsiteY1080" fmla="*/ 238731 h 4449429"/>
              <a:gd name="connsiteX1081" fmla="*/ 9453137 w 18982931"/>
              <a:gd name="connsiteY1081" fmla="*/ 341628 h 4449429"/>
              <a:gd name="connsiteX1082" fmla="*/ 9453137 w 18982931"/>
              <a:gd name="connsiteY1082" fmla="*/ 1815166 h 4449429"/>
              <a:gd name="connsiteX1083" fmla="*/ 9453137 w 18982931"/>
              <a:gd name="connsiteY1083" fmla="*/ 1876910 h 4449429"/>
              <a:gd name="connsiteX1084" fmla="*/ 9551919 w 18982931"/>
              <a:gd name="connsiteY1084" fmla="*/ 1876910 h 4449429"/>
              <a:gd name="connsiteX1085" fmla="*/ 9551919 w 18982931"/>
              <a:gd name="connsiteY1085" fmla="*/ 1724614 h 4449429"/>
              <a:gd name="connsiteX1086" fmla="*/ 9551919 w 18982931"/>
              <a:gd name="connsiteY1086" fmla="*/ 1481771 h 4449429"/>
              <a:gd name="connsiteX1087" fmla="*/ 9597198 w 18982931"/>
              <a:gd name="connsiteY1087" fmla="*/ 1374754 h 4449429"/>
              <a:gd name="connsiteX1088" fmla="*/ 9613662 w 18982931"/>
              <a:gd name="connsiteY1088" fmla="*/ 1325362 h 4449429"/>
              <a:gd name="connsiteX1089" fmla="*/ 9683632 w 18982931"/>
              <a:gd name="connsiteY1089" fmla="*/ 1325362 h 4449429"/>
              <a:gd name="connsiteX1090" fmla="*/ 9683632 w 18982931"/>
              <a:gd name="connsiteY1090" fmla="*/ 1522931 h 4449429"/>
              <a:gd name="connsiteX1091" fmla="*/ 9819464 w 18982931"/>
              <a:gd name="connsiteY1091" fmla="*/ 1522931 h 4449429"/>
              <a:gd name="connsiteX1092" fmla="*/ 9819464 w 18982931"/>
              <a:gd name="connsiteY1092" fmla="*/ 1720501 h 4449429"/>
              <a:gd name="connsiteX1093" fmla="*/ 9819464 w 18982931"/>
              <a:gd name="connsiteY1093" fmla="*/ 1835749 h 4449429"/>
              <a:gd name="connsiteX1094" fmla="*/ 9868856 w 18982931"/>
              <a:gd name="connsiteY1094" fmla="*/ 1885142 h 4449429"/>
              <a:gd name="connsiteX1095" fmla="*/ 9922361 w 18982931"/>
              <a:gd name="connsiteY1095" fmla="*/ 1938648 h 4449429"/>
              <a:gd name="connsiteX1096" fmla="*/ 9922361 w 18982931"/>
              <a:gd name="connsiteY1096" fmla="*/ 2226770 h 4449429"/>
              <a:gd name="connsiteX1097" fmla="*/ 10189906 w 18982931"/>
              <a:gd name="connsiteY1097" fmla="*/ 2226770 h 4449429"/>
              <a:gd name="connsiteX1098" fmla="*/ 10189906 w 18982931"/>
              <a:gd name="connsiteY1098" fmla="*/ 1864559 h 4449429"/>
              <a:gd name="connsiteX1099" fmla="*/ 10251644 w 18982931"/>
              <a:gd name="connsiteY1099" fmla="*/ 1852213 h 4449429"/>
              <a:gd name="connsiteX1100" fmla="*/ 10251644 w 18982931"/>
              <a:gd name="connsiteY1100" fmla="*/ 1465306 h 4449429"/>
              <a:gd name="connsiteX1101" fmla="*/ 10198137 w 18982931"/>
              <a:gd name="connsiteY1101" fmla="*/ 1461188 h 4449429"/>
              <a:gd name="connsiteX1102" fmla="*/ 10198137 w 18982931"/>
              <a:gd name="connsiteY1102" fmla="*/ 1317129 h 4449429"/>
              <a:gd name="connsiteX1103" fmla="*/ 10572694 w 18982931"/>
              <a:gd name="connsiteY1103" fmla="*/ 1317129 h 4449429"/>
              <a:gd name="connsiteX1104" fmla="*/ 10572694 w 18982931"/>
              <a:gd name="connsiteY1104" fmla="*/ 2140336 h 4449429"/>
              <a:gd name="connsiteX1105" fmla="*/ 10642669 w 18982931"/>
              <a:gd name="connsiteY1105" fmla="*/ 2144449 h 4449429"/>
              <a:gd name="connsiteX1106" fmla="*/ 10642669 w 18982931"/>
              <a:gd name="connsiteY1106" fmla="*/ 2477849 h 4449429"/>
              <a:gd name="connsiteX1107" fmla="*/ 10885512 w 18982931"/>
              <a:gd name="connsiteY1107" fmla="*/ 2477849 h 4449429"/>
              <a:gd name="connsiteX1108" fmla="*/ 10885512 w 18982931"/>
              <a:gd name="connsiteY1108" fmla="*/ 2292626 h 4449429"/>
              <a:gd name="connsiteX1109" fmla="*/ 10959601 w 18982931"/>
              <a:gd name="connsiteY1109" fmla="*/ 2292626 h 4449429"/>
              <a:gd name="connsiteX1110" fmla="*/ 10959601 w 18982931"/>
              <a:gd name="connsiteY1110" fmla="*/ 2477849 h 4449429"/>
              <a:gd name="connsiteX1111" fmla="*/ 11066618 w 18982931"/>
              <a:gd name="connsiteY1111" fmla="*/ 2477849 h 4449429"/>
              <a:gd name="connsiteX1112" fmla="*/ 11107778 w 18982931"/>
              <a:gd name="connsiteY1112" fmla="*/ 2284395 h 4449429"/>
              <a:gd name="connsiteX1113" fmla="*/ 11136593 w 18982931"/>
              <a:gd name="connsiteY1113" fmla="*/ 2053897 h 4449429"/>
              <a:gd name="connsiteX1114" fmla="*/ 11136593 w 18982931"/>
              <a:gd name="connsiteY1114" fmla="*/ 1061936 h 4449429"/>
              <a:gd name="connsiteX1115" fmla="*/ 11148938 w 18982931"/>
              <a:gd name="connsiteY1115" fmla="*/ 938454 h 4449429"/>
              <a:gd name="connsiteX1116" fmla="*/ 11161288 w 18982931"/>
              <a:gd name="connsiteY1116" fmla="*/ 938454 h 4449429"/>
              <a:gd name="connsiteX1117" fmla="*/ 11177753 w 18982931"/>
              <a:gd name="connsiteY1117" fmla="*/ 983729 h 4449429"/>
              <a:gd name="connsiteX1118" fmla="*/ 11231258 w 18982931"/>
              <a:gd name="connsiteY1118" fmla="*/ 572126 h 4449429"/>
              <a:gd name="connsiteX1119" fmla="*/ 11243610 w 18982931"/>
              <a:gd name="connsiteY1119" fmla="*/ 572126 h 4449429"/>
              <a:gd name="connsiteX1120" fmla="*/ 11284770 w 18982931"/>
              <a:gd name="connsiteY1120" fmla="*/ 946687 h 4449429"/>
              <a:gd name="connsiteX1121" fmla="*/ 11325929 w 18982931"/>
              <a:gd name="connsiteY1121" fmla="*/ 934337 h 4449429"/>
              <a:gd name="connsiteX1122" fmla="*/ 11342394 w 18982931"/>
              <a:gd name="connsiteY1122" fmla="*/ 1061936 h 4449429"/>
              <a:gd name="connsiteX1123" fmla="*/ 11342394 w 18982931"/>
              <a:gd name="connsiteY1123" fmla="*/ 1300666 h 4449429"/>
              <a:gd name="connsiteX1124" fmla="*/ 11358857 w 18982931"/>
              <a:gd name="connsiteY1124" fmla="*/ 2132104 h 4449429"/>
              <a:gd name="connsiteX1125" fmla="*/ 11362976 w 18982931"/>
              <a:gd name="connsiteY1125" fmla="*/ 2165031 h 4449429"/>
              <a:gd name="connsiteX1126" fmla="*/ 11453524 w 18982931"/>
              <a:gd name="connsiteY1126" fmla="*/ 2165031 h 4449429"/>
              <a:gd name="connsiteX1127" fmla="*/ 11457643 w 18982931"/>
              <a:gd name="connsiteY1127" fmla="*/ 2082711 h 4449429"/>
              <a:gd name="connsiteX1128" fmla="*/ 11535845 w 18982931"/>
              <a:gd name="connsiteY1128" fmla="*/ 2078592 h 4449429"/>
              <a:gd name="connsiteX1129" fmla="*/ 11535845 w 18982931"/>
              <a:gd name="connsiteY1129" fmla="*/ 2004505 h 4449429"/>
              <a:gd name="connsiteX1130" fmla="*/ 11548195 w 18982931"/>
              <a:gd name="connsiteY1130" fmla="*/ 1736964 h 4449429"/>
              <a:gd name="connsiteX1131" fmla="*/ 11609938 w 18982931"/>
              <a:gd name="connsiteY1131" fmla="*/ 1609365 h 4449429"/>
              <a:gd name="connsiteX1132" fmla="*/ 11688140 w 18982931"/>
              <a:gd name="connsiteY1132" fmla="*/ 1765774 h 4449429"/>
              <a:gd name="connsiteX1133" fmla="*/ 11688140 w 18982931"/>
              <a:gd name="connsiteY1133" fmla="*/ 2082711 h 4449429"/>
              <a:gd name="connsiteX1134" fmla="*/ 11910406 w 18982931"/>
              <a:gd name="connsiteY1134" fmla="*/ 2148567 h 4449429"/>
              <a:gd name="connsiteX1135" fmla="*/ 11988608 w 18982931"/>
              <a:gd name="connsiteY1135" fmla="*/ 2119754 h 4449429"/>
              <a:gd name="connsiteX1136" fmla="*/ 11991181 w 18982931"/>
              <a:gd name="connsiteY1136" fmla="*/ 2153197 h 4449429"/>
              <a:gd name="connsiteX1137" fmla="*/ 11993908 w 18982931"/>
              <a:gd name="connsiteY1137" fmla="*/ 2158900 h 4449429"/>
              <a:gd name="connsiteX1138" fmla="*/ 11993908 w 18982931"/>
              <a:gd name="connsiteY1138" fmla="*/ 2156799 h 4449429"/>
              <a:gd name="connsiteX1139" fmla="*/ 11998023 w 18982931"/>
              <a:gd name="connsiteY1139" fmla="*/ 2115639 h 4449429"/>
              <a:gd name="connsiteX1140" fmla="*/ 12010373 w 18982931"/>
              <a:gd name="connsiteY1140" fmla="*/ 2115639 h 4449429"/>
              <a:gd name="connsiteX1141" fmla="*/ 12014490 w 18982931"/>
              <a:gd name="connsiteY1141" fmla="*/ 2185614 h 4449429"/>
              <a:gd name="connsiteX1142" fmla="*/ 12055650 w 18982931"/>
              <a:gd name="connsiteY1142" fmla="*/ 2259703 h 4449429"/>
              <a:gd name="connsiteX1143" fmla="*/ 12109157 w 18982931"/>
              <a:gd name="connsiteY1143" fmla="*/ 2267933 h 4449429"/>
              <a:gd name="connsiteX1144" fmla="*/ 12137972 w 18982931"/>
              <a:gd name="connsiteY1144" fmla="*/ 2580753 h 4449429"/>
              <a:gd name="connsiteX1145" fmla="*/ 12150317 w 18982931"/>
              <a:gd name="connsiteY1145" fmla="*/ 2580753 h 4449429"/>
              <a:gd name="connsiteX1146" fmla="*/ 12179132 w 18982931"/>
              <a:gd name="connsiteY1146" fmla="*/ 2411992 h 4449429"/>
              <a:gd name="connsiteX1147" fmla="*/ 12207942 w 18982931"/>
              <a:gd name="connsiteY1147" fmla="*/ 2160917 h 4449429"/>
              <a:gd name="connsiteX1148" fmla="*/ 12216174 w 18982931"/>
              <a:gd name="connsiteY1148" fmla="*/ 2152686 h 4449429"/>
              <a:gd name="connsiteX1149" fmla="*/ 12331423 w 18982931"/>
              <a:gd name="connsiteY1149" fmla="*/ 2152686 h 4449429"/>
              <a:gd name="connsiteX1150" fmla="*/ 12331423 w 18982931"/>
              <a:gd name="connsiteY1150" fmla="*/ 2317327 h 4449429"/>
              <a:gd name="connsiteX1151" fmla="*/ 12496064 w 18982931"/>
              <a:gd name="connsiteY1151" fmla="*/ 2313208 h 4449429"/>
              <a:gd name="connsiteX1152" fmla="*/ 12557802 w 18982931"/>
              <a:gd name="connsiteY1152" fmla="*/ 2210310 h 4449429"/>
              <a:gd name="connsiteX1153" fmla="*/ 12566034 w 18982931"/>
              <a:gd name="connsiteY1153" fmla="*/ 2206191 h 4449429"/>
              <a:gd name="connsiteX1154" fmla="*/ 12598962 w 18982931"/>
              <a:gd name="connsiteY1154" fmla="*/ 2267933 h 4449429"/>
              <a:gd name="connsiteX1155" fmla="*/ 12607194 w 18982931"/>
              <a:gd name="connsiteY1155" fmla="*/ 2263816 h 4449429"/>
              <a:gd name="connsiteX1156" fmla="*/ 12607194 w 18982931"/>
              <a:gd name="connsiteY1156" fmla="*/ 1461193 h 4449429"/>
              <a:gd name="connsiteX1157" fmla="*/ 12677169 w 18982931"/>
              <a:gd name="connsiteY1157" fmla="*/ 1230695 h 4449429"/>
              <a:gd name="connsiteX1158" fmla="*/ 12920017 w 18982931"/>
              <a:gd name="connsiteY1158" fmla="*/ 1230695 h 4449429"/>
              <a:gd name="connsiteX1159" fmla="*/ 12948827 w 18982931"/>
              <a:gd name="connsiteY1159" fmla="*/ 1490003 h 4449429"/>
              <a:gd name="connsiteX1160" fmla="*/ 12948827 w 18982931"/>
              <a:gd name="connsiteY1160" fmla="*/ 1909838 h 4449429"/>
              <a:gd name="connsiteX1161" fmla="*/ 12948827 w 18982931"/>
              <a:gd name="connsiteY1161" fmla="*/ 1975695 h 4449429"/>
              <a:gd name="connsiteX1162" fmla="*/ 12969405 w 18982931"/>
              <a:gd name="connsiteY1162" fmla="*/ 1979812 h 4449429"/>
              <a:gd name="connsiteX1163" fmla="*/ 12989987 w 18982931"/>
              <a:gd name="connsiteY1163" fmla="*/ 1913955 h 4449429"/>
              <a:gd name="connsiteX1164" fmla="*/ 12989987 w 18982931"/>
              <a:gd name="connsiteY1164" fmla="*/ 1469425 h 4449429"/>
              <a:gd name="connsiteX1165" fmla="*/ 13064076 w 18982931"/>
              <a:gd name="connsiteY1165" fmla="*/ 1395336 h 4449429"/>
              <a:gd name="connsiteX1166" fmla="*/ 13146396 w 18982931"/>
              <a:gd name="connsiteY1166" fmla="*/ 1395336 h 4449429"/>
              <a:gd name="connsiteX1167" fmla="*/ 13146396 w 18982931"/>
              <a:gd name="connsiteY1167" fmla="*/ 1111328 h 4449429"/>
              <a:gd name="connsiteX1168" fmla="*/ 13216366 w 18982931"/>
              <a:gd name="connsiteY1168" fmla="*/ 1103096 h 4449429"/>
              <a:gd name="connsiteX1169" fmla="*/ 13228716 w 18982931"/>
              <a:gd name="connsiteY1169" fmla="*/ 1041358 h 4449429"/>
              <a:gd name="connsiteX1170" fmla="*/ 13368662 w 18982931"/>
              <a:gd name="connsiteY1170" fmla="*/ 1041358 h 4449429"/>
              <a:gd name="connsiteX1171" fmla="*/ 13368662 w 18982931"/>
              <a:gd name="connsiteY1171" fmla="*/ 687379 h 4449429"/>
              <a:gd name="connsiteX1172" fmla="*/ 13483911 w 18982931"/>
              <a:gd name="connsiteY1172" fmla="*/ 687379 h 4449429"/>
              <a:gd name="connsiteX1173" fmla="*/ 13483911 w 18982931"/>
              <a:gd name="connsiteY1173" fmla="*/ 617404 h 4449429"/>
              <a:gd name="connsiteX1174" fmla="*/ 13483911 w 18982931"/>
              <a:gd name="connsiteY1174" fmla="*/ 131714 h 4449429"/>
              <a:gd name="connsiteX1175" fmla="*/ 13541534 w 18982931"/>
              <a:gd name="connsiteY1175" fmla="*/ 74089 h 4449429"/>
              <a:gd name="connsiteX1176" fmla="*/ 13685593 w 18982931"/>
              <a:gd name="connsiteY1176" fmla="*/ 74089 h 4449429"/>
              <a:gd name="connsiteX1177" fmla="*/ 13730872 w 18982931"/>
              <a:gd name="connsiteY1177" fmla="*/ 49392 h 4449429"/>
              <a:gd name="connsiteX1178" fmla="*/ 13739104 w 18982931"/>
              <a:gd name="connsiteY1178"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59290 w 18982931"/>
              <a:gd name="connsiteY868" fmla="*/ 1597020 h 4449429"/>
              <a:gd name="connsiteX869" fmla="*/ 1375751 w 18982931"/>
              <a:gd name="connsiteY869" fmla="*/ 1588787 h 4449429"/>
              <a:gd name="connsiteX870" fmla="*/ 1486884 w 18982931"/>
              <a:gd name="connsiteY870" fmla="*/ 1588787 h 4449429"/>
              <a:gd name="connsiteX871" fmla="*/ 1507466 w 18982931"/>
              <a:gd name="connsiteY871" fmla="*/ 2337905 h 4449429"/>
              <a:gd name="connsiteX872" fmla="*/ 1523929 w 18982931"/>
              <a:gd name="connsiteY872" fmla="*/ 2337905 h 4449429"/>
              <a:gd name="connsiteX873" fmla="*/ 1523929 w 18982931"/>
              <a:gd name="connsiteY873" fmla="*/ 2169146 h 4449429"/>
              <a:gd name="connsiteX874" fmla="*/ 1692685 w 18982931"/>
              <a:gd name="connsiteY874" fmla="*/ 2169146 h 4449429"/>
              <a:gd name="connsiteX875" fmla="*/ 1692685 w 18982931"/>
              <a:gd name="connsiteY875" fmla="*/ 2020968 h 4449429"/>
              <a:gd name="connsiteX876" fmla="*/ 1766772 w 18982931"/>
              <a:gd name="connsiteY876" fmla="*/ 1922183 h 4449429"/>
              <a:gd name="connsiteX877" fmla="*/ 1766772 w 18982931"/>
              <a:gd name="connsiteY877" fmla="*/ 1757542 h 4449429"/>
              <a:gd name="connsiteX878" fmla="*/ 1849095 w 18982931"/>
              <a:gd name="connsiteY878" fmla="*/ 1757542 h 4449429"/>
              <a:gd name="connsiteX879" fmla="*/ 1849095 w 18982931"/>
              <a:gd name="connsiteY879" fmla="*/ 2156799 h 4449429"/>
              <a:gd name="connsiteX880" fmla="*/ 1919070 w 18982931"/>
              <a:gd name="connsiteY880" fmla="*/ 2156799 h 4449429"/>
              <a:gd name="connsiteX881" fmla="*/ 1919070 w 18982931"/>
              <a:gd name="connsiteY881" fmla="*/ 1864559 h 4449429"/>
              <a:gd name="connsiteX882" fmla="*/ 1919070 w 18982931"/>
              <a:gd name="connsiteY882" fmla="*/ 695608 h 4449429"/>
              <a:gd name="connsiteX883" fmla="*/ 2005504 w 18982931"/>
              <a:gd name="connsiteY883" fmla="*/ 609173 h 4449429"/>
              <a:gd name="connsiteX884" fmla="*/ 2026085 w 18982931"/>
              <a:gd name="connsiteY884" fmla="*/ 605054 h 4449429"/>
              <a:gd name="connsiteX885" fmla="*/ 2100174 w 18982931"/>
              <a:gd name="connsiteY885" fmla="*/ 448645 h 4449429"/>
              <a:gd name="connsiteX886" fmla="*/ 2137215 w 18982931"/>
              <a:gd name="connsiteY886" fmla="*/ 407485 h 4449429"/>
              <a:gd name="connsiteX887" fmla="*/ 2194840 w 18982931"/>
              <a:gd name="connsiteY887" fmla="*/ 337515 h 4449429"/>
              <a:gd name="connsiteX888" fmla="*/ 2198958 w 18982931"/>
              <a:gd name="connsiteY888" fmla="*/ 292236 h 4449429"/>
              <a:gd name="connsiteX889" fmla="*/ 2240121 w 18982931"/>
              <a:gd name="connsiteY889" fmla="*/ 358093 h 4449429"/>
              <a:gd name="connsiteX890" fmla="*/ 2273047 w 18982931"/>
              <a:gd name="connsiteY890" fmla="*/ 444532 h 4449429"/>
              <a:gd name="connsiteX891" fmla="*/ 2330670 w 18982931"/>
              <a:gd name="connsiteY891" fmla="*/ 563894 h 4449429"/>
              <a:gd name="connsiteX892" fmla="*/ 2351248 w 18982931"/>
              <a:gd name="connsiteY892" fmla="*/ 613286 h 4449429"/>
              <a:gd name="connsiteX893" fmla="*/ 2429455 w 18982931"/>
              <a:gd name="connsiteY893" fmla="*/ 675029 h 4449429"/>
              <a:gd name="connsiteX894" fmla="*/ 2470614 w 18982931"/>
              <a:gd name="connsiteY894" fmla="*/ 757350 h 4449429"/>
              <a:gd name="connsiteX895" fmla="*/ 2470614 w 18982931"/>
              <a:gd name="connsiteY895" fmla="*/ 1086631 h 4449429"/>
              <a:gd name="connsiteX896" fmla="*/ 2470614 w 18982931"/>
              <a:gd name="connsiteY896" fmla="*/ 2008622 h 4449429"/>
              <a:gd name="connsiteX897" fmla="*/ 2487080 w 18982931"/>
              <a:gd name="connsiteY897" fmla="*/ 2053897 h 4449429"/>
              <a:gd name="connsiteX898" fmla="*/ 2499426 w 18982931"/>
              <a:gd name="connsiteY898" fmla="*/ 1897488 h 4449429"/>
              <a:gd name="connsiteX899" fmla="*/ 2602322 w 18982931"/>
              <a:gd name="connsiteY899" fmla="*/ 1798703 h 4449429"/>
              <a:gd name="connsiteX900" fmla="*/ 2836935 w 18982931"/>
              <a:gd name="connsiteY900" fmla="*/ 1798703 h 4449429"/>
              <a:gd name="connsiteX901" fmla="*/ 2836935 w 18982931"/>
              <a:gd name="connsiteY901" fmla="*/ 1860446 h 4449429"/>
              <a:gd name="connsiteX902" fmla="*/ 2836935 w 18982931"/>
              <a:gd name="connsiteY902" fmla="*/ 2263816 h 4449429"/>
              <a:gd name="connsiteX903" fmla="*/ 2845169 w 18982931"/>
              <a:gd name="connsiteY903" fmla="*/ 2304976 h 4449429"/>
              <a:gd name="connsiteX904" fmla="*/ 2861629 w 18982931"/>
              <a:gd name="connsiteY904" fmla="*/ 2300858 h 4449429"/>
              <a:gd name="connsiteX905" fmla="*/ 2861629 w 18982931"/>
              <a:gd name="connsiteY905" fmla="*/ 2247351 h 4449429"/>
              <a:gd name="connsiteX906" fmla="*/ 2869861 w 18982931"/>
              <a:gd name="connsiteY906" fmla="*/ 1996272 h 4449429"/>
              <a:gd name="connsiteX907" fmla="*/ 2923374 w 18982931"/>
              <a:gd name="connsiteY907" fmla="*/ 1967462 h 4449429"/>
              <a:gd name="connsiteX908" fmla="*/ 2939836 w 18982931"/>
              <a:gd name="connsiteY908" fmla="*/ 2300858 h 4449429"/>
              <a:gd name="connsiteX909" fmla="*/ 2956300 w 18982931"/>
              <a:gd name="connsiteY909" fmla="*/ 2300858 h 4449429"/>
              <a:gd name="connsiteX910" fmla="*/ 2989230 w 18982931"/>
              <a:gd name="connsiteY910" fmla="*/ 2111521 h 4449429"/>
              <a:gd name="connsiteX911" fmla="*/ 3018038 w 18982931"/>
              <a:gd name="connsiteY911" fmla="*/ 2058015 h 4449429"/>
              <a:gd name="connsiteX912" fmla="*/ 3034502 w 18982931"/>
              <a:gd name="connsiteY912" fmla="*/ 2123871 h 4449429"/>
              <a:gd name="connsiteX913" fmla="*/ 3038620 w 18982931"/>
              <a:gd name="connsiteY913" fmla="*/ 2132104 h 4449429"/>
              <a:gd name="connsiteX914" fmla="*/ 3088018 w 18982931"/>
              <a:gd name="connsiteY914" fmla="*/ 2140336 h 4449429"/>
              <a:gd name="connsiteX915" fmla="*/ 3095320 w 18982931"/>
              <a:gd name="connsiteY915" fmla="*/ 2275334 h 4449429"/>
              <a:gd name="connsiteX916" fmla="*/ 3162101 w 18982931"/>
              <a:gd name="connsiteY916" fmla="*/ 2275334 h 4449429"/>
              <a:gd name="connsiteX917" fmla="*/ 3162101 w 18982931"/>
              <a:gd name="connsiteY917" fmla="*/ 1580555 h 4449429"/>
              <a:gd name="connsiteX918" fmla="*/ 3162101 w 18982931"/>
              <a:gd name="connsiteY918" fmla="*/ 1531163 h 4449429"/>
              <a:gd name="connsiteX919" fmla="*/ 3199146 w 18982931"/>
              <a:gd name="connsiteY919" fmla="*/ 1498235 h 4449429"/>
              <a:gd name="connsiteX920" fmla="*/ 3281469 w 18982931"/>
              <a:gd name="connsiteY920" fmla="*/ 1498235 h 4449429"/>
              <a:gd name="connsiteX921" fmla="*/ 3281469 w 18982931"/>
              <a:gd name="connsiteY921" fmla="*/ 1325362 h 4449429"/>
              <a:gd name="connsiteX922" fmla="*/ 3343207 w 18982931"/>
              <a:gd name="connsiteY922" fmla="*/ 1263619 h 4449429"/>
              <a:gd name="connsiteX923" fmla="*/ 3544891 w 18982931"/>
              <a:gd name="connsiteY923" fmla="*/ 1263619 h 4449429"/>
              <a:gd name="connsiteX924" fmla="*/ 3544891 w 18982931"/>
              <a:gd name="connsiteY924" fmla="*/ 712071 h 4449429"/>
              <a:gd name="connsiteX925" fmla="*/ 3561357 w 18982931"/>
              <a:gd name="connsiteY925" fmla="*/ 555662 h 4449429"/>
              <a:gd name="connsiteX926" fmla="*/ 3606633 w 18982931"/>
              <a:gd name="connsiteY926" fmla="*/ 316933 h 4449429"/>
              <a:gd name="connsiteX927" fmla="*/ 3614865 w 18982931"/>
              <a:gd name="connsiteY927" fmla="*/ 279891 h 4449429"/>
              <a:gd name="connsiteX928" fmla="*/ 3676603 w 18982931"/>
              <a:gd name="connsiteY928" fmla="*/ 341628 h 4449429"/>
              <a:gd name="connsiteX929" fmla="*/ 3684835 w 18982931"/>
              <a:gd name="connsiteY929" fmla="*/ 386907 h 4449429"/>
              <a:gd name="connsiteX930" fmla="*/ 3742460 w 18982931"/>
              <a:gd name="connsiteY930" fmla="*/ 481574 h 4449429"/>
              <a:gd name="connsiteX931" fmla="*/ 3763042 w 18982931"/>
              <a:gd name="connsiteY931" fmla="*/ 703838 h 4449429"/>
              <a:gd name="connsiteX932" fmla="*/ 3763042 w 18982931"/>
              <a:gd name="connsiteY932" fmla="*/ 1144256 h 4449429"/>
              <a:gd name="connsiteX933" fmla="*/ 3771275 w 18982931"/>
              <a:gd name="connsiteY933" fmla="*/ 1181298 h 4449429"/>
              <a:gd name="connsiteX934" fmla="*/ 3775390 w 18982931"/>
              <a:gd name="connsiteY934" fmla="*/ 1115443 h 4449429"/>
              <a:gd name="connsiteX935" fmla="*/ 3923568 w 18982931"/>
              <a:gd name="connsiteY935" fmla="*/ 996079 h 4449429"/>
              <a:gd name="connsiteX936" fmla="*/ 3940029 w 18982931"/>
              <a:gd name="connsiteY936" fmla="*/ 1020776 h 4449429"/>
              <a:gd name="connsiteX937" fmla="*/ 3960611 w 18982931"/>
              <a:gd name="connsiteY937" fmla="*/ 1321244 h 4449429"/>
              <a:gd name="connsiteX938" fmla="*/ 3960611 w 18982931"/>
              <a:gd name="connsiteY938" fmla="*/ 1584670 h 4449429"/>
              <a:gd name="connsiteX939" fmla="*/ 3977076 w 18982931"/>
              <a:gd name="connsiteY939" fmla="*/ 1625830 h 4449429"/>
              <a:gd name="connsiteX940" fmla="*/ 4010007 w 18982931"/>
              <a:gd name="connsiteY940" fmla="*/ 1666990 h 4449429"/>
              <a:gd name="connsiteX941" fmla="*/ 4055279 w 18982931"/>
              <a:gd name="connsiteY941" fmla="*/ 1819286 h 4449429"/>
              <a:gd name="connsiteX942" fmla="*/ 4104670 w 18982931"/>
              <a:gd name="connsiteY942" fmla="*/ 1819286 h 4449429"/>
              <a:gd name="connsiteX943" fmla="*/ 4108788 w 18982931"/>
              <a:gd name="connsiteY943" fmla="*/ 1741079 h 4449429"/>
              <a:gd name="connsiteX944" fmla="*/ 4211689 w 18982931"/>
              <a:gd name="connsiteY944" fmla="*/ 1741079 h 4449429"/>
              <a:gd name="connsiteX945" fmla="*/ 4252847 w 18982931"/>
              <a:gd name="connsiteY945" fmla="*/ 1559973 h 4449429"/>
              <a:gd name="connsiteX946" fmla="*/ 4265197 w 18982931"/>
              <a:gd name="connsiteY946" fmla="*/ 1559973 h 4449429"/>
              <a:gd name="connsiteX947" fmla="*/ 4277546 w 18982931"/>
              <a:gd name="connsiteY947" fmla="*/ 1592900 h 4449429"/>
              <a:gd name="connsiteX948" fmla="*/ 4302239 w 18982931"/>
              <a:gd name="connsiteY948" fmla="*/ 1708150 h 4449429"/>
              <a:gd name="connsiteX949" fmla="*/ 4368100 w 18982931"/>
              <a:gd name="connsiteY949" fmla="*/ 1741079 h 4449429"/>
              <a:gd name="connsiteX950" fmla="*/ 4363984 w 18982931"/>
              <a:gd name="connsiteY950" fmla="*/ 1634062 h 4449429"/>
              <a:gd name="connsiteX951" fmla="*/ 4372218 w 18982931"/>
              <a:gd name="connsiteY951" fmla="*/ 839670 h 4449429"/>
              <a:gd name="connsiteX952" fmla="*/ 4442184 w 18982931"/>
              <a:gd name="connsiteY952" fmla="*/ 279891 h 4449429"/>
              <a:gd name="connsiteX953" fmla="*/ 4479230 w 18982931"/>
              <a:gd name="connsiteY953" fmla="*/ 234611 h 4449429"/>
              <a:gd name="connsiteX954" fmla="*/ 4520394 w 18982931"/>
              <a:gd name="connsiteY954" fmla="*/ 284004 h 4449429"/>
              <a:gd name="connsiteX955" fmla="*/ 4549200 w 18982931"/>
              <a:gd name="connsiteY955" fmla="*/ 440413 h 4449429"/>
              <a:gd name="connsiteX956" fmla="*/ 4680914 w 18982931"/>
              <a:gd name="connsiteY956" fmla="*/ 395140 h 4449429"/>
              <a:gd name="connsiteX957" fmla="*/ 4759121 w 18982931"/>
              <a:gd name="connsiteY957" fmla="*/ 460995 h 4449429"/>
              <a:gd name="connsiteX958" fmla="*/ 4771466 w 18982931"/>
              <a:gd name="connsiteY958" fmla="*/ 493924 h 4449429"/>
              <a:gd name="connsiteX959" fmla="*/ 4888657 w 18982931"/>
              <a:gd name="connsiteY959" fmla="*/ 747622 h 4449429"/>
              <a:gd name="connsiteX960" fmla="*/ 4888893 w 18982931"/>
              <a:gd name="connsiteY960" fmla="*/ 807315 h 4449429"/>
              <a:gd name="connsiteX961" fmla="*/ 4856617 w 18982931"/>
              <a:gd name="connsiteY961" fmla="*/ 807315 h 4449429"/>
              <a:gd name="connsiteX962" fmla="*/ 4856617 w 18982931"/>
              <a:gd name="connsiteY962" fmla="*/ 944475 h 4449429"/>
              <a:gd name="connsiteX963" fmla="*/ 4888332 w 18982931"/>
              <a:gd name="connsiteY963" fmla="*/ 944475 h 4449429"/>
              <a:gd name="connsiteX964" fmla="*/ 4888325 w 18982931"/>
              <a:gd name="connsiteY964" fmla="*/ 945600 h 4449429"/>
              <a:gd name="connsiteX965" fmla="*/ 4890835 w 18982931"/>
              <a:gd name="connsiteY965" fmla="*/ 1609365 h 4449429"/>
              <a:gd name="connsiteX966" fmla="*/ 4952574 w 18982931"/>
              <a:gd name="connsiteY966" fmla="*/ 1617597 h 4449429"/>
              <a:gd name="connsiteX967" fmla="*/ 4952574 w 18982931"/>
              <a:gd name="connsiteY967" fmla="*/ 1868678 h 4449429"/>
              <a:gd name="connsiteX968" fmla="*/ 4956691 w 18982931"/>
              <a:gd name="connsiteY968" fmla="*/ 1905720 h 4449429"/>
              <a:gd name="connsiteX969" fmla="*/ 4981387 w 18982931"/>
              <a:gd name="connsiteY969" fmla="*/ 1967462 h 4449429"/>
              <a:gd name="connsiteX970" fmla="*/ 4981387 w 18982931"/>
              <a:gd name="connsiteY970" fmla="*/ 2058015 h 4449429"/>
              <a:gd name="connsiteX971" fmla="*/ 5001966 w 18982931"/>
              <a:gd name="connsiteY971" fmla="*/ 2086824 h 4449429"/>
              <a:gd name="connsiteX972" fmla="*/ 5018429 w 18982931"/>
              <a:gd name="connsiteY972" fmla="*/ 2078592 h 4449429"/>
              <a:gd name="connsiteX973" fmla="*/ 5018429 w 18982931"/>
              <a:gd name="connsiteY973" fmla="*/ 1881023 h 4449429"/>
              <a:gd name="connsiteX974" fmla="*/ 5018429 w 18982931"/>
              <a:gd name="connsiteY974" fmla="*/ 1366522 h 4449429"/>
              <a:gd name="connsiteX975" fmla="*/ 5034894 w 18982931"/>
              <a:gd name="connsiteY975" fmla="*/ 864367 h 4449429"/>
              <a:gd name="connsiteX976" fmla="*/ 5067821 w 18982931"/>
              <a:gd name="connsiteY976" fmla="*/ 197569 h 4449429"/>
              <a:gd name="connsiteX977" fmla="*/ 5080173 w 18982931"/>
              <a:gd name="connsiteY977" fmla="*/ 102899 h 4449429"/>
              <a:gd name="connsiteX978" fmla="*/ 5216000 w 18982931"/>
              <a:gd name="connsiteY978" fmla="*/ 37042 h 4449429"/>
              <a:gd name="connsiteX979" fmla="*/ 5248927 w 18982931"/>
              <a:gd name="connsiteY979" fmla="*/ 69972 h 4449429"/>
              <a:gd name="connsiteX980" fmla="*/ 5372409 w 18982931"/>
              <a:gd name="connsiteY980" fmla="*/ 69972 h 4449429"/>
              <a:gd name="connsiteX981" fmla="*/ 5434151 w 18982931"/>
              <a:gd name="connsiteY981" fmla="*/ 131714 h 4449429"/>
              <a:gd name="connsiteX982" fmla="*/ 5434151 w 18982931"/>
              <a:gd name="connsiteY982" fmla="*/ 382788 h 4449429"/>
              <a:gd name="connsiteX983" fmla="*/ 5434151 w 18982931"/>
              <a:gd name="connsiteY983" fmla="*/ 683261 h 4449429"/>
              <a:gd name="connsiteX984" fmla="*/ 5545282 w 18982931"/>
              <a:gd name="connsiteY984" fmla="*/ 687375 h 4449429"/>
              <a:gd name="connsiteX985" fmla="*/ 5545282 w 18982931"/>
              <a:gd name="connsiteY985" fmla="*/ 1045471 h 4449429"/>
              <a:gd name="connsiteX986" fmla="*/ 5676994 w 18982931"/>
              <a:gd name="connsiteY986" fmla="*/ 1045471 h 4449429"/>
              <a:gd name="connsiteX987" fmla="*/ 5685227 w 18982931"/>
              <a:gd name="connsiteY987" fmla="*/ 1103096 h 4449429"/>
              <a:gd name="connsiteX988" fmla="*/ 5759314 w 18982931"/>
              <a:gd name="connsiteY988" fmla="*/ 1193648 h 4449429"/>
              <a:gd name="connsiteX989" fmla="*/ 5759314 w 18982931"/>
              <a:gd name="connsiteY989" fmla="*/ 1395331 h 4449429"/>
              <a:gd name="connsiteX990" fmla="*/ 5825171 w 18982931"/>
              <a:gd name="connsiteY990" fmla="*/ 1395331 h 4449429"/>
              <a:gd name="connsiteX991" fmla="*/ 5903378 w 18982931"/>
              <a:gd name="connsiteY991" fmla="*/ 1477653 h 4449429"/>
              <a:gd name="connsiteX992" fmla="*/ 5903378 w 18982931"/>
              <a:gd name="connsiteY992" fmla="*/ 1918070 h 4449429"/>
              <a:gd name="connsiteX993" fmla="*/ 5936306 w 18982931"/>
              <a:gd name="connsiteY993" fmla="*/ 1975695 h 4449429"/>
              <a:gd name="connsiteX994" fmla="*/ 5965115 w 18982931"/>
              <a:gd name="connsiteY994" fmla="*/ 1275969 h 4449429"/>
              <a:gd name="connsiteX995" fmla="*/ 5969235 w 18982931"/>
              <a:gd name="connsiteY995" fmla="*/ 1238922 h 4449429"/>
              <a:gd name="connsiteX996" fmla="*/ 6166804 w 18982931"/>
              <a:gd name="connsiteY996" fmla="*/ 1238922 h 4449429"/>
              <a:gd name="connsiteX997" fmla="*/ 6216196 w 18982931"/>
              <a:gd name="connsiteY997" fmla="*/ 1288315 h 4449429"/>
              <a:gd name="connsiteX998" fmla="*/ 6236774 w 18982931"/>
              <a:gd name="connsiteY998" fmla="*/ 1428261 h 4449429"/>
              <a:gd name="connsiteX999" fmla="*/ 6273821 w 18982931"/>
              <a:gd name="connsiteY999" fmla="*/ 1498235 h 4449429"/>
              <a:gd name="connsiteX1000" fmla="*/ 6273821 w 18982931"/>
              <a:gd name="connsiteY1000" fmla="*/ 2230888 h 4449429"/>
              <a:gd name="connsiteX1001" fmla="*/ 6277935 w 18982931"/>
              <a:gd name="connsiteY1001" fmla="*/ 2280280 h 4449429"/>
              <a:gd name="connsiteX1002" fmla="*/ 6319095 w 18982931"/>
              <a:gd name="connsiteY1002" fmla="*/ 2193841 h 4449429"/>
              <a:gd name="connsiteX1003" fmla="*/ 6364373 w 18982931"/>
              <a:gd name="connsiteY1003" fmla="*/ 2288513 h 4449429"/>
              <a:gd name="connsiteX1004" fmla="*/ 6389068 w 18982931"/>
              <a:gd name="connsiteY1004" fmla="*/ 2313208 h 4449429"/>
              <a:gd name="connsiteX1005" fmla="*/ 6541355 w 18982931"/>
              <a:gd name="connsiteY1005" fmla="*/ 2313208 h 4449429"/>
              <a:gd name="connsiteX1006" fmla="*/ 6541355 w 18982931"/>
              <a:gd name="connsiteY1006" fmla="*/ 2148567 h 4449429"/>
              <a:gd name="connsiteX1007" fmla="*/ 6660723 w 18982931"/>
              <a:gd name="connsiteY1007" fmla="*/ 2148567 h 4449429"/>
              <a:gd name="connsiteX1008" fmla="*/ 6660723 w 18982931"/>
              <a:gd name="connsiteY1008" fmla="*/ 2259698 h 4449429"/>
              <a:gd name="connsiteX1009" fmla="*/ 6705999 w 18982931"/>
              <a:gd name="connsiteY1009" fmla="*/ 2551938 h 4449429"/>
              <a:gd name="connsiteX1010" fmla="*/ 6714228 w 18982931"/>
              <a:gd name="connsiteY1010" fmla="*/ 2580748 h 4449429"/>
              <a:gd name="connsiteX1011" fmla="*/ 6722461 w 18982931"/>
              <a:gd name="connsiteY1011" fmla="*/ 2576634 h 4449429"/>
              <a:gd name="connsiteX1012" fmla="*/ 6751278 w 18982931"/>
              <a:gd name="connsiteY1012" fmla="*/ 2263816 h 4449429"/>
              <a:gd name="connsiteX1013" fmla="*/ 6800669 w 18982931"/>
              <a:gd name="connsiteY1013" fmla="*/ 2255583 h 4449429"/>
              <a:gd name="connsiteX1014" fmla="*/ 6837709 w 18982931"/>
              <a:gd name="connsiteY1014" fmla="*/ 2181496 h 4449429"/>
              <a:gd name="connsiteX1015" fmla="*/ 6841831 w 18982931"/>
              <a:gd name="connsiteY1015" fmla="*/ 2152681 h 4449429"/>
              <a:gd name="connsiteX1016" fmla="*/ 6845941 w 18982931"/>
              <a:gd name="connsiteY1016" fmla="*/ 2115639 h 4449429"/>
              <a:gd name="connsiteX1017" fmla="*/ 6857139 w 18982931"/>
              <a:gd name="connsiteY1017" fmla="*/ 2115639 h 4449429"/>
              <a:gd name="connsiteX1018" fmla="*/ 6899298 w 18982931"/>
              <a:gd name="connsiteY1018" fmla="*/ 2109470 h 4449429"/>
              <a:gd name="connsiteX1019" fmla="*/ 6922965 w 18982931"/>
              <a:gd name="connsiteY1019" fmla="*/ 2140339 h 4449429"/>
              <a:gd name="connsiteX1020" fmla="*/ 7009406 w 18982931"/>
              <a:gd name="connsiteY1020" fmla="*/ 2070365 h 4449429"/>
              <a:gd name="connsiteX1021" fmla="*/ 7145231 w 18982931"/>
              <a:gd name="connsiteY1021" fmla="*/ 2066247 h 4449429"/>
              <a:gd name="connsiteX1022" fmla="*/ 7145231 w 18982931"/>
              <a:gd name="connsiteY1022" fmla="*/ 1901605 h 4449429"/>
              <a:gd name="connsiteX1023" fmla="*/ 7145231 w 18982931"/>
              <a:gd name="connsiteY1023" fmla="*/ 1769896 h 4449429"/>
              <a:gd name="connsiteX1024" fmla="*/ 7215204 w 18982931"/>
              <a:gd name="connsiteY1024" fmla="*/ 1597024 h 4449429"/>
              <a:gd name="connsiteX1025" fmla="*/ 7285174 w 18982931"/>
              <a:gd name="connsiteY1025" fmla="*/ 1753433 h 4449429"/>
              <a:gd name="connsiteX1026" fmla="*/ 7297524 w 18982931"/>
              <a:gd name="connsiteY1026" fmla="*/ 2062134 h 4449429"/>
              <a:gd name="connsiteX1027" fmla="*/ 7367494 w 18982931"/>
              <a:gd name="connsiteY1027" fmla="*/ 2066247 h 4449429"/>
              <a:gd name="connsiteX1028" fmla="*/ 7371610 w 18982931"/>
              <a:gd name="connsiteY1028" fmla="*/ 2148567 h 4449429"/>
              <a:gd name="connsiteX1029" fmla="*/ 7462167 w 18982931"/>
              <a:gd name="connsiteY1029" fmla="*/ 2148567 h 4449429"/>
              <a:gd name="connsiteX1030" fmla="*/ 7462167 w 18982931"/>
              <a:gd name="connsiteY1030" fmla="*/ 2095061 h 4449429"/>
              <a:gd name="connsiteX1031" fmla="*/ 7462167 w 18982931"/>
              <a:gd name="connsiteY1031" fmla="*/ 1597024 h 4449429"/>
              <a:gd name="connsiteX1032" fmla="*/ 7482743 w 18982931"/>
              <a:gd name="connsiteY1032" fmla="*/ 1008430 h 4449429"/>
              <a:gd name="connsiteX1033" fmla="*/ 7495096 w 18982931"/>
              <a:gd name="connsiteY1033" fmla="*/ 921991 h 4449429"/>
              <a:gd name="connsiteX1034" fmla="*/ 7536254 w 18982931"/>
              <a:gd name="connsiteY1034" fmla="*/ 934341 h 4449429"/>
              <a:gd name="connsiteX1035" fmla="*/ 7577416 w 18982931"/>
              <a:gd name="connsiteY1035" fmla="*/ 563899 h 4449429"/>
              <a:gd name="connsiteX1036" fmla="*/ 7589759 w 18982931"/>
              <a:gd name="connsiteY1036" fmla="*/ 563899 h 4449429"/>
              <a:gd name="connsiteX1037" fmla="*/ 7639153 w 18982931"/>
              <a:gd name="connsiteY1037" fmla="*/ 975501 h 4449429"/>
              <a:gd name="connsiteX1038" fmla="*/ 7655614 w 18982931"/>
              <a:gd name="connsiteY1038" fmla="*/ 926109 h 4449429"/>
              <a:gd name="connsiteX1039" fmla="*/ 7667968 w 18982931"/>
              <a:gd name="connsiteY1039" fmla="*/ 926109 h 4449429"/>
              <a:gd name="connsiteX1040" fmla="*/ 7676196 w 18982931"/>
              <a:gd name="connsiteY1040" fmla="*/ 1037243 h 4449429"/>
              <a:gd name="connsiteX1041" fmla="*/ 7676196 w 18982931"/>
              <a:gd name="connsiteY1041" fmla="*/ 2049787 h 4449429"/>
              <a:gd name="connsiteX1042" fmla="*/ 7705009 w 18982931"/>
              <a:gd name="connsiteY1042" fmla="*/ 2267935 h 4449429"/>
              <a:gd name="connsiteX1043" fmla="*/ 7750287 w 18982931"/>
              <a:gd name="connsiteY1043" fmla="*/ 2469622 h 4449429"/>
              <a:gd name="connsiteX1044" fmla="*/ 7849072 w 18982931"/>
              <a:gd name="connsiteY1044" fmla="*/ 2469622 h 4449429"/>
              <a:gd name="connsiteX1045" fmla="*/ 7849072 w 18982931"/>
              <a:gd name="connsiteY1045" fmla="*/ 2284398 h 4449429"/>
              <a:gd name="connsiteX1046" fmla="*/ 7919042 w 18982931"/>
              <a:gd name="connsiteY1046" fmla="*/ 2284398 h 4449429"/>
              <a:gd name="connsiteX1047" fmla="*/ 7919042 w 18982931"/>
              <a:gd name="connsiteY1047" fmla="*/ 2473736 h 4449429"/>
              <a:gd name="connsiteX1048" fmla="*/ 8108380 w 18982931"/>
              <a:gd name="connsiteY1048" fmla="*/ 2473736 h 4449429"/>
              <a:gd name="connsiteX1049" fmla="*/ 8142338 w 18982931"/>
              <a:gd name="connsiteY1049" fmla="*/ 2481454 h 4449429"/>
              <a:gd name="connsiteX1050" fmla="*/ 8144242 w 18982931"/>
              <a:gd name="connsiteY1050" fmla="*/ 2485067 h 4449429"/>
              <a:gd name="connsiteX1051" fmla="*/ 8144242 w 18982931"/>
              <a:gd name="connsiteY1051" fmla="*/ 1280084 h 4449429"/>
              <a:gd name="connsiteX1052" fmla="*/ 8189518 w 18982931"/>
              <a:gd name="connsiteY1052" fmla="*/ 1115443 h 4449429"/>
              <a:gd name="connsiteX1053" fmla="*/ 8230679 w 18982931"/>
              <a:gd name="connsiteY1053" fmla="*/ 1090746 h 4449429"/>
              <a:gd name="connsiteX1054" fmla="*/ 8477642 w 18982931"/>
              <a:gd name="connsiteY1054" fmla="*/ 1090746 h 4449429"/>
              <a:gd name="connsiteX1055" fmla="*/ 8518799 w 18982931"/>
              <a:gd name="connsiteY1055" fmla="*/ 1111328 h 4449429"/>
              <a:gd name="connsiteX1056" fmla="*/ 8568194 w 18982931"/>
              <a:gd name="connsiteY1056" fmla="*/ 1288315 h 4449429"/>
              <a:gd name="connsiteX1057" fmla="*/ 8572304 w 18982931"/>
              <a:gd name="connsiteY1057" fmla="*/ 2152681 h 4449429"/>
              <a:gd name="connsiteX1058" fmla="*/ 8572304 w 18982931"/>
              <a:gd name="connsiteY1058" fmla="*/ 2222656 h 4449429"/>
              <a:gd name="connsiteX1059" fmla="*/ 8827499 w 18982931"/>
              <a:gd name="connsiteY1059" fmla="*/ 2222656 h 4449429"/>
              <a:gd name="connsiteX1060" fmla="*/ 8827499 w 18982931"/>
              <a:gd name="connsiteY1060" fmla="*/ 2053897 h 4449429"/>
              <a:gd name="connsiteX1061" fmla="*/ 8827499 w 18982931"/>
              <a:gd name="connsiteY1061" fmla="*/ 1996272 h 4449429"/>
              <a:gd name="connsiteX1062" fmla="*/ 8926285 w 18982931"/>
              <a:gd name="connsiteY1062" fmla="*/ 1876910 h 4449429"/>
              <a:gd name="connsiteX1063" fmla="*/ 8926285 w 18982931"/>
              <a:gd name="connsiteY1063" fmla="*/ 1757542 h 4449429"/>
              <a:gd name="connsiteX1064" fmla="*/ 8926285 w 18982931"/>
              <a:gd name="connsiteY1064" fmla="*/ 1527045 h 4449429"/>
              <a:gd name="connsiteX1065" fmla="*/ 8950980 w 18982931"/>
              <a:gd name="connsiteY1065" fmla="*/ 1432378 h 4449429"/>
              <a:gd name="connsiteX1066" fmla="*/ 8950980 w 18982931"/>
              <a:gd name="connsiteY1066" fmla="*/ 1424146 h 4449429"/>
              <a:gd name="connsiteX1067" fmla="*/ 8983911 w 18982931"/>
              <a:gd name="connsiteY1067" fmla="*/ 1107210 h 4449429"/>
              <a:gd name="connsiteX1068" fmla="*/ 8992140 w 18982931"/>
              <a:gd name="connsiteY1068" fmla="*/ 1049586 h 4449429"/>
              <a:gd name="connsiteX1069" fmla="*/ 9012723 w 18982931"/>
              <a:gd name="connsiteY1069" fmla="*/ 1049586 h 4449429"/>
              <a:gd name="connsiteX1070" fmla="*/ 9049767 w 18982931"/>
              <a:gd name="connsiteY1070" fmla="*/ 1325362 h 4449429"/>
              <a:gd name="connsiteX1071" fmla="*/ 9115624 w 18982931"/>
              <a:gd name="connsiteY1071" fmla="*/ 1329476 h 4449429"/>
              <a:gd name="connsiteX1072" fmla="*/ 9165014 w 18982931"/>
              <a:gd name="connsiteY1072" fmla="*/ 1436493 h 4449429"/>
              <a:gd name="connsiteX1073" fmla="*/ 9181479 w 18982931"/>
              <a:gd name="connsiteY1073" fmla="*/ 1494116 h 4449429"/>
              <a:gd name="connsiteX1074" fmla="*/ 9181479 w 18982931"/>
              <a:gd name="connsiteY1074" fmla="*/ 1823399 h 4449429"/>
              <a:gd name="connsiteX1075" fmla="*/ 9181479 w 18982931"/>
              <a:gd name="connsiteY1075" fmla="*/ 1881023 h 4449429"/>
              <a:gd name="connsiteX1076" fmla="*/ 9280267 w 18982931"/>
              <a:gd name="connsiteY1076" fmla="*/ 1881023 h 4449429"/>
              <a:gd name="connsiteX1077" fmla="*/ 9280267 w 18982931"/>
              <a:gd name="connsiteY1077" fmla="*/ 1815166 h 4449429"/>
              <a:gd name="connsiteX1078" fmla="*/ 9280267 w 18982931"/>
              <a:gd name="connsiteY1078" fmla="*/ 304587 h 4449429"/>
              <a:gd name="connsiteX1079" fmla="*/ 9346122 w 18982931"/>
              <a:gd name="connsiteY1079" fmla="*/ 238731 h 4449429"/>
              <a:gd name="connsiteX1080" fmla="*/ 9453137 w 18982931"/>
              <a:gd name="connsiteY1080" fmla="*/ 341628 h 4449429"/>
              <a:gd name="connsiteX1081" fmla="*/ 9453137 w 18982931"/>
              <a:gd name="connsiteY1081" fmla="*/ 1815166 h 4449429"/>
              <a:gd name="connsiteX1082" fmla="*/ 9453137 w 18982931"/>
              <a:gd name="connsiteY1082" fmla="*/ 1876910 h 4449429"/>
              <a:gd name="connsiteX1083" fmla="*/ 9551919 w 18982931"/>
              <a:gd name="connsiteY1083" fmla="*/ 1876910 h 4449429"/>
              <a:gd name="connsiteX1084" fmla="*/ 9551919 w 18982931"/>
              <a:gd name="connsiteY1084" fmla="*/ 1724614 h 4449429"/>
              <a:gd name="connsiteX1085" fmla="*/ 9551919 w 18982931"/>
              <a:gd name="connsiteY1085" fmla="*/ 1481771 h 4449429"/>
              <a:gd name="connsiteX1086" fmla="*/ 9597198 w 18982931"/>
              <a:gd name="connsiteY1086" fmla="*/ 1374754 h 4449429"/>
              <a:gd name="connsiteX1087" fmla="*/ 9613662 w 18982931"/>
              <a:gd name="connsiteY1087" fmla="*/ 1325362 h 4449429"/>
              <a:gd name="connsiteX1088" fmla="*/ 9683632 w 18982931"/>
              <a:gd name="connsiteY1088" fmla="*/ 1325362 h 4449429"/>
              <a:gd name="connsiteX1089" fmla="*/ 9683632 w 18982931"/>
              <a:gd name="connsiteY1089" fmla="*/ 1522931 h 4449429"/>
              <a:gd name="connsiteX1090" fmla="*/ 9819464 w 18982931"/>
              <a:gd name="connsiteY1090" fmla="*/ 1522931 h 4449429"/>
              <a:gd name="connsiteX1091" fmla="*/ 9819464 w 18982931"/>
              <a:gd name="connsiteY1091" fmla="*/ 1720501 h 4449429"/>
              <a:gd name="connsiteX1092" fmla="*/ 9819464 w 18982931"/>
              <a:gd name="connsiteY1092" fmla="*/ 1835749 h 4449429"/>
              <a:gd name="connsiteX1093" fmla="*/ 9868856 w 18982931"/>
              <a:gd name="connsiteY1093" fmla="*/ 1885142 h 4449429"/>
              <a:gd name="connsiteX1094" fmla="*/ 9922361 w 18982931"/>
              <a:gd name="connsiteY1094" fmla="*/ 1938648 h 4449429"/>
              <a:gd name="connsiteX1095" fmla="*/ 9922361 w 18982931"/>
              <a:gd name="connsiteY1095" fmla="*/ 2226770 h 4449429"/>
              <a:gd name="connsiteX1096" fmla="*/ 10189906 w 18982931"/>
              <a:gd name="connsiteY1096" fmla="*/ 2226770 h 4449429"/>
              <a:gd name="connsiteX1097" fmla="*/ 10189906 w 18982931"/>
              <a:gd name="connsiteY1097" fmla="*/ 1864559 h 4449429"/>
              <a:gd name="connsiteX1098" fmla="*/ 10251644 w 18982931"/>
              <a:gd name="connsiteY1098" fmla="*/ 1852213 h 4449429"/>
              <a:gd name="connsiteX1099" fmla="*/ 10251644 w 18982931"/>
              <a:gd name="connsiteY1099" fmla="*/ 1465306 h 4449429"/>
              <a:gd name="connsiteX1100" fmla="*/ 10198137 w 18982931"/>
              <a:gd name="connsiteY1100" fmla="*/ 1461188 h 4449429"/>
              <a:gd name="connsiteX1101" fmla="*/ 10198137 w 18982931"/>
              <a:gd name="connsiteY1101" fmla="*/ 1317129 h 4449429"/>
              <a:gd name="connsiteX1102" fmla="*/ 10572694 w 18982931"/>
              <a:gd name="connsiteY1102" fmla="*/ 1317129 h 4449429"/>
              <a:gd name="connsiteX1103" fmla="*/ 10572694 w 18982931"/>
              <a:gd name="connsiteY1103" fmla="*/ 2140336 h 4449429"/>
              <a:gd name="connsiteX1104" fmla="*/ 10642669 w 18982931"/>
              <a:gd name="connsiteY1104" fmla="*/ 2144449 h 4449429"/>
              <a:gd name="connsiteX1105" fmla="*/ 10642669 w 18982931"/>
              <a:gd name="connsiteY1105" fmla="*/ 2477849 h 4449429"/>
              <a:gd name="connsiteX1106" fmla="*/ 10885512 w 18982931"/>
              <a:gd name="connsiteY1106" fmla="*/ 2477849 h 4449429"/>
              <a:gd name="connsiteX1107" fmla="*/ 10885512 w 18982931"/>
              <a:gd name="connsiteY1107" fmla="*/ 2292626 h 4449429"/>
              <a:gd name="connsiteX1108" fmla="*/ 10959601 w 18982931"/>
              <a:gd name="connsiteY1108" fmla="*/ 2292626 h 4449429"/>
              <a:gd name="connsiteX1109" fmla="*/ 10959601 w 18982931"/>
              <a:gd name="connsiteY1109" fmla="*/ 2477849 h 4449429"/>
              <a:gd name="connsiteX1110" fmla="*/ 11066618 w 18982931"/>
              <a:gd name="connsiteY1110" fmla="*/ 2477849 h 4449429"/>
              <a:gd name="connsiteX1111" fmla="*/ 11107778 w 18982931"/>
              <a:gd name="connsiteY1111" fmla="*/ 2284395 h 4449429"/>
              <a:gd name="connsiteX1112" fmla="*/ 11136593 w 18982931"/>
              <a:gd name="connsiteY1112" fmla="*/ 2053897 h 4449429"/>
              <a:gd name="connsiteX1113" fmla="*/ 11136593 w 18982931"/>
              <a:gd name="connsiteY1113" fmla="*/ 1061936 h 4449429"/>
              <a:gd name="connsiteX1114" fmla="*/ 11148938 w 18982931"/>
              <a:gd name="connsiteY1114" fmla="*/ 938454 h 4449429"/>
              <a:gd name="connsiteX1115" fmla="*/ 11161288 w 18982931"/>
              <a:gd name="connsiteY1115" fmla="*/ 938454 h 4449429"/>
              <a:gd name="connsiteX1116" fmla="*/ 11177753 w 18982931"/>
              <a:gd name="connsiteY1116" fmla="*/ 983729 h 4449429"/>
              <a:gd name="connsiteX1117" fmla="*/ 11231258 w 18982931"/>
              <a:gd name="connsiteY1117" fmla="*/ 572126 h 4449429"/>
              <a:gd name="connsiteX1118" fmla="*/ 11243610 w 18982931"/>
              <a:gd name="connsiteY1118" fmla="*/ 572126 h 4449429"/>
              <a:gd name="connsiteX1119" fmla="*/ 11284770 w 18982931"/>
              <a:gd name="connsiteY1119" fmla="*/ 946687 h 4449429"/>
              <a:gd name="connsiteX1120" fmla="*/ 11325929 w 18982931"/>
              <a:gd name="connsiteY1120" fmla="*/ 934337 h 4449429"/>
              <a:gd name="connsiteX1121" fmla="*/ 11342394 w 18982931"/>
              <a:gd name="connsiteY1121" fmla="*/ 1061936 h 4449429"/>
              <a:gd name="connsiteX1122" fmla="*/ 11342394 w 18982931"/>
              <a:gd name="connsiteY1122" fmla="*/ 1300666 h 4449429"/>
              <a:gd name="connsiteX1123" fmla="*/ 11358857 w 18982931"/>
              <a:gd name="connsiteY1123" fmla="*/ 2132104 h 4449429"/>
              <a:gd name="connsiteX1124" fmla="*/ 11362976 w 18982931"/>
              <a:gd name="connsiteY1124" fmla="*/ 2165031 h 4449429"/>
              <a:gd name="connsiteX1125" fmla="*/ 11453524 w 18982931"/>
              <a:gd name="connsiteY1125" fmla="*/ 2165031 h 4449429"/>
              <a:gd name="connsiteX1126" fmla="*/ 11457643 w 18982931"/>
              <a:gd name="connsiteY1126" fmla="*/ 2082711 h 4449429"/>
              <a:gd name="connsiteX1127" fmla="*/ 11535845 w 18982931"/>
              <a:gd name="connsiteY1127" fmla="*/ 2078592 h 4449429"/>
              <a:gd name="connsiteX1128" fmla="*/ 11535845 w 18982931"/>
              <a:gd name="connsiteY1128" fmla="*/ 2004505 h 4449429"/>
              <a:gd name="connsiteX1129" fmla="*/ 11548195 w 18982931"/>
              <a:gd name="connsiteY1129" fmla="*/ 1736964 h 4449429"/>
              <a:gd name="connsiteX1130" fmla="*/ 11609938 w 18982931"/>
              <a:gd name="connsiteY1130" fmla="*/ 1609365 h 4449429"/>
              <a:gd name="connsiteX1131" fmla="*/ 11688140 w 18982931"/>
              <a:gd name="connsiteY1131" fmla="*/ 1765774 h 4449429"/>
              <a:gd name="connsiteX1132" fmla="*/ 11688140 w 18982931"/>
              <a:gd name="connsiteY1132" fmla="*/ 2082711 h 4449429"/>
              <a:gd name="connsiteX1133" fmla="*/ 11910406 w 18982931"/>
              <a:gd name="connsiteY1133" fmla="*/ 2148567 h 4449429"/>
              <a:gd name="connsiteX1134" fmla="*/ 11988608 w 18982931"/>
              <a:gd name="connsiteY1134" fmla="*/ 2119754 h 4449429"/>
              <a:gd name="connsiteX1135" fmla="*/ 11991181 w 18982931"/>
              <a:gd name="connsiteY1135" fmla="*/ 2153197 h 4449429"/>
              <a:gd name="connsiteX1136" fmla="*/ 11993908 w 18982931"/>
              <a:gd name="connsiteY1136" fmla="*/ 2158900 h 4449429"/>
              <a:gd name="connsiteX1137" fmla="*/ 11993908 w 18982931"/>
              <a:gd name="connsiteY1137" fmla="*/ 2156799 h 4449429"/>
              <a:gd name="connsiteX1138" fmla="*/ 11998023 w 18982931"/>
              <a:gd name="connsiteY1138" fmla="*/ 2115639 h 4449429"/>
              <a:gd name="connsiteX1139" fmla="*/ 12010373 w 18982931"/>
              <a:gd name="connsiteY1139" fmla="*/ 2115639 h 4449429"/>
              <a:gd name="connsiteX1140" fmla="*/ 12014490 w 18982931"/>
              <a:gd name="connsiteY1140" fmla="*/ 2185614 h 4449429"/>
              <a:gd name="connsiteX1141" fmla="*/ 12055650 w 18982931"/>
              <a:gd name="connsiteY1141" fmla="*/ 2259703 h 4449429"/>
              <a:gd name="connsiteX1142" fmla="*/ 12109157 w 18982931"/>
              <a:gd name="connsiteY1142" fmla="*/ 2267933 h 4449429"/>
              <a:gd name="connsiteX1143" fmla="*/ 12137972 w 18982931"/>
              <a:gd name="connsiteY1143" fmla="*/ 2580753 h 4449429"/>
              <a:gd name="connsiteX1144" fmla="*/ 12150317 w 18982931"/>
              <a:gd name="connsiteY1144" fmla="*/ 2580753 h 4449429"/>
              <a:gd name="connsiteX1145" fmla="*/ 12179132 w 18982931"/>
              <a:gd name="connsiteY1145" fmla="*/ 2411992 h 4449429"/>
              <a:gd name="connsiteX1146" fmla="*/ 12207942 w 18982931"/>
              <a:gd name="connsiteY1146" fmla="*/ 2160917 h 4449429"/>
              <a:gd name="connsiteX1147" fmla="*/ 12216174 w 18982931"/>
              <a:gd name="connsiteY1147" fmla="*/ 2152686 h 4449429"/>
              <a:gd name="connsiteX1148" fmla="*/ 12331423 w 18982931"/>
              <a:gd name="connsiteY1148" fmla="*/ 2152686 h 4449429"/>
              <a:gd name="connsiteX1149" fmla="*/ 12331423 w 18982931"/>
              <a:gd name="connsiteY1149" fmla="*/ 2317327 h 4449429"/>
              <a:gd name="connsiteX1150" fmla="*/ 12496064 w 18982931"/>
              <a:gd name="connsiteY1150" fmla="*/ 2313208 h 4449429"/>
              <a:gd name="connsiteX1151" fmla="*/ 12557802 w 18982931"/>
              <a:gd name="connsiteY1151" fmla="*/ 2210310 h 4449429"/>
              <a:gd name="connsiteX1152" fmla="*/ 12566034 w 18982931"/>
              <a:gd name="connsiteY1152" fmla="*/ 2206191 h 4449429"/>
              <a:gd name="connsiteX1153" fmla="*/ 12598962 w 18982931"/>
              <a:gd name="connsiteY1153" fmla="*/ 2267933 h 4449429"/>
              <a:gd name="connsiteX1154" fmla="*/ 12607194 w 18982931"/>
              <a:gd name="connsiteY1154" fmla="*/ 2263816 h 4449429"/>
              <a:gd name="connsiteX1155" fmla="*/ 12607194 w 18982931"/>
              <a:gd name="connsiteY1155" fmla="*/ 1461193 h 4449429"/>
              <a:gd name="connsiteX1156" fmla="*/ 12677169 w 18982931"/>
              <a:gd name="connsiteY1156" fmla="*/ 1230695 h 4449429"/>
              <a:gd name="connsiteX1157" fmla="*/ 12920017 w 18982931"/>
              <a:gd name="connsiteY1157" fmla="*/ 1230695 h 4449429"/>
              <a:gd name="connsiteX1158" fmla="*/ 12948827 w 18982931"/>
              <a:gd name="connsiteY1158" fmla="*/ 1490003 h 4449429"/>
              <a:gd name="connsiteX1159" fmla="*/ 12948827 w 18982931"/>
              <a:gd name="connsiteY1159" fmla="*/ 1909838 h 4449429"/>
              <a:gd name="connsiteX1160" fmla="*/ 12948827 w 18982931"/>
              <a:gd name="connsiteY1160" fmla="*/ 1975695 h 4449429"/>
              <a:gd name="connsiteX1161" fmla="*/ 12969405 w 18982931"/>
              <a:gd name="connsiteY1161" fmla="*/ 1979812 h 4449429"/>
              <a:gd name="connsiteX1162" fmla="*/ 12989987 w 18982931"/>
              <a:gd name="connsiteY1162" fmla="*/ 1913955 h 4449429"/>
              <a:gd name="connsiteX1163" fmla="*/ 12989987 w 18982931"/>
              <a:gd name="connsiteY1163" fmla="*/ 1469425 h 4449429"/>
              <a:gd name="connsiteX1164" fmla="*/ 13064076 w 18982931"/>
              <a:gd name="connsiteY1164" fmla="*/ 1395336 h 4449429"/>
              <a:gd name="connsiteX1165" fmla="*/ 13146396 w 18982931"/>
              <a:gd name="connsiteY1165" fmla="*/ 1395336 h 4449429"/>
              <a:gd name="connsiteX1166" fmla="*/ 13146396 w 18982931"/>
              <a:gd name="connsiteY1166" fmla="*/ 1111328 h 4449429"/>
              <a:gd name="connsiteX1167" fmla="*/ 13216366 w 18982931"/>
              <a:gd name="connsiteY1167" fmla="*/ 1103096 h 4449429"/>
              <a:gd name="connsiteX1168" fmla="*/ 13228716 w 18982931"/>
              <a:gd name="connsiteY1168" fmla="*/ 1041358 h 4449429"/>
              <a:gd name="connsiteX1169" fmla="*/ 13368662 w 18982931"/>
              <a:gd name="connsiteY1169" fmla="*/ 1041358 h 4449429"/>
              <a:gd name="connsiteX1170" fmla="*/ 13368662 w 18982931"/>
              <a:gd name="connsiteY1170" fmla="*/ 687379 h 4449429"/>
              <a:gd name="connsiteX1171" fmla="*/ 13483911 w 18982931"/>
              <a:gd name="connsiteY1171" fmla="*/ 687379 h 4449429"/>
              <a:gd name="connsiteX1172" fmla="*/ 13483911 w 18982931"/>
              <a:gd name="connsiteY1172" fmla="*/ 617404 h 4449429"/>
              <a:gd name="connsiteX1173" fmla="*/ 13483911 w 18982931"/>
              <a:gd name="connsiteY1173" fmla="*/ 131714 h 4449429"/>
              <a:gd name="connsiteX1174" fmla="*/ 13541534 w 18982931"/>
              <a:gd name="connsiteY1174" fmla="*/ 74089 h 4449429"/>
              <a:gd name="connsiteX1175" fmla="*/ 13685593 w 18982931"/>
              <a:gd name="connsiteY1175" fmla="*/ 74089 h 4449429"/>
              <a:gd name="connsiteX1176" fmla="*/ 13730872 w 18982931"/>
              <a:gd name="connsiteY1176" fmla="*/ 49392 h 4449429"/>
              <a:gd name="connsiteX1177" fmla="*/ 13739104 w 18982931"/>
              <a:gd name="connsiteY1177"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22242 w 18982931"/>
              <a:gd name="connsiteY866" fmla="*/ 1559973 h 4449429"/>
              <a:gd name="connsiteX867" fmla="*/ 1318126 w 18982931"/>
              <a:gd name="connsiteY867" fmla="*/ 1576437 h 4449429"/>
              <a:gd name="connsiteX868" fmla="*/ 1375751 w 18982931"/>
              <a:gd name="connsiteY868" fmla="*/ 1588787 h 4449429"/>
              <a:gd name="connsiteX869" fmla="*/ 1486884 w 18982931"/>
              <a:gd name="connsiteY869" fmla="*/ 1588787 h 4449429"/>
              <a:gd name="connsiteX870" fmla="*/ 1507466 w 18982931"/>
              <a:gd name="connsiteY870" fmla="*/ 2337905 h 4449429"/>
              <a:gd name="connsiteX871" fmla="*/ 1523929 w 18982931"/>
              <a:gd name="connsiteY871" fmla="*/ 2337905 h 4449429"/>
              <a:gd name="connsiteX872" fmla="*/ 1523929 w 18982931"/>
              <a:gd name="connsiteY872" fmla="*/ 2169146 h 4449429"/>
              <a:gd name="connsiteX873" fmla="*/ 1692685 w 18982931"/>
              <a:gd name="connsiteY873" fmla="*/ 2169146 h 4449429"/>
              <a:gd name="connsiteX874" fmla="*/ 1692685 w 18982931"/>
              <a:gd name="connsiteY874" fmla="*/ 2020968 h 4449429"/>
              <a:gd name="connsiteX875" fmla="*/ 1766772 w 18982931"/>
              <a:gd name="connsiteY875" fmla="*/ 1922183 h 4449429"/>
              <a:gd name="connsiteX876" fmla="*/ 1766772 w 18982931"/>
              <a:gd name="connsiteY876" fmla="*/ 1757542 h 4449429"/>
              <a:gd name="connsiteX877" fmla="*/ 1849095 w 18982931"/>
              <a:gd name="connsiteY877" fmla="*/ 1757542 h 4449429"/>
              <a:gd name="connsiteX878" fmla="*/ 1849095 w 18982931"/>
              <a:gd name="connsiteY878" fmla="*/ 2156799 h 4449429"/>
              <a:gd name="connsiteX879" fmla="*/ 1919070 w 18982931"/>
              <a:gd name="connsiteY879" fmla="*/ 2156799 h 4449429"/>
              <a:gd name="connsiteX880" fmla="*/ 1919070 w 18982931"/>
              <a:gd name="connsiteY880" fmla="*/ 1864559 h 4449429"/>
              <a:gd name="connsiteX881" fmla="*/ 1919070 w 18982931"/>
              <a:gd name="connsiteY881" fmla="*/ 695608 h 4449429"/>
              <a:gd name="connsiteX882" fmla="*/ 2005504 w 18982931"/>
              <a:gd name="connsiteY882" fmla="*/ 609173 h 4449429"/>
              <a:gd name="connsiteX883" fmla="*/ 2026085 w 18982931"/>
              <a:gd name="connsiteY883" fmla="*/ 605054 h 4449429"/>
              <a:gd name="connsiteX884" fmla="*/ 2100174 w 18982931"/>
              <a:gd name="connsiteY884" fmla="*/ 448645 h 4449429"/>
              <a:gd name="connsiteX885" fmla="*/ 2137215 w 18982931"/>
              <a:gd name="connsiteY885" fmla="*/ 407485 h 4449429"/>
              <a:gd name="connsiteX886" fmla="*/ 2194840 w 18982931"/>
              <a:gd name="connsiteY886" fmla="*/ 337515 h 4449429"/>
              <a:gd name="connsiteX887" fmla="*/ 2198958 w 18982931"/>
              <a:gd name="connsiteY887" fmla="*/ 292236 h 4449429"/>
              <a:gd name="connsiteX888" fmla="*/ 2240121 w 18982931"/>
              <a:gd name="connsiteY888" fmla="*/ 358093 h 4449429"/>
              <a:gd name="connsiteX889" fmla="*/ 2273047 w 18982931"/>
              <a:gd name="connsiteY889" fmla="*/ 444532 h 4449429"/>
              <a:gd name="connsiteX890" fmla="*/ 2330670 w 18982931"/>
              <a:gd name="connsiteY890" fmla="*/ 563894 h 4449429"/>
              <a:gd name="connsiteX891" fmla="*/ 2351248 w 18982931"/>
              <a:gd name="connsiteY891" fmla="*/ 613286 h 4449429"/>
              <a:gd name="connsiteX892" fmla="*/ 2429455 w 18982931"/>
              <a:gd name="connsiteY892" fmla="*/ 675029 h 4449429"/>
              <a:gd name="connsiteX893" fmla="*/ 2470614 w 18982931"/>
              <a:gd name="connsiteY893" fmla="*/ 757350 h 4449429"/>
              <a:gd name="connsiteX894" fmla="*/ 2470614 w 18982931"/>
              <a:gd name="connsiteY894" fmla="*/ 1086631 h 4449429"/>
              <a:gd name="connsiteX895" fmla="*/ 2470614 w 18982931"/>
              <a:gd name="connsiteY895" fmla="*/ 2008622 h 4449429"/>
              <a:gd name="connsiteX896" fmla="*/ 2487080 w 18982931"/>
              <a:gd name="connsiteY896" fmla="*/ 2053897 h 4449429"/>
              <a:gd name="connsiteX897" fmla="*/ 2499426 w 18982931"/>
              <a:gd name="connsiteY897" fmla="*/ 1897488 h 4449429"/>
              <a:gd name="connsiteX898" fmla="*/ 2602322 w 18982931"/>
              <a:gd name="connsiteY898" fmla="*/ 1798703 h 4449429"/>
              <a:gd name="connsiteX899" fmla="*/ 2836935 w 18982931"/>
              <a:gd name="connsiteY899" fmla="*/ 1798703 h 4449429"/>
              <a:gd name="connsiteX900" fmla="*/ 2836935 w 18982931"/>
              <a:gd name="connsiteY900" fmla="*/ 1860446 h 4449429"/>
              <a:gd name="connsiteX901" fmla="*/ 2836935 w 18982931"/>
              <a:gd name="connsiteY901" fmla="*/ 2263816 h 4449429"/>
              <a:gd name="connsiteX902" fmla="*/ 2845169 w 18982931"/>
              <a:gd name="connsiteY902" fmla="*/ 2304976 h 4449429"/>
              <a:gd name="connsiteX903" fmla="*/ 2861629 w 18982931"/>
              <a:gd name="connsiteY903" fmla="*/ 2300858 h 4449429"/>
              <a:gd name="connsiteX904" fmla="*/ 2861629 w 18982931"/>
              <a:gd name="connsiteY904" fmla="*/ 2247351 h 4449429"/>
              <a:gd name="connsiteX905" fmla="*/ 2869861 w 18982931"/>
              <a:gd name="connsiteY905" fmla="*/ 1996272 h 4449429"/>
              <a:gd name="connsiteX906" fmla="*/ 2923374 w 18982931"/>
              <a:gd name="connsiteY906" fmla="*/ 1967462 h 4449429"/>
              <a:gd name="connsiteX907" fmla="*/ 2939836 w 18982931"/>
              <a:gd name="connsiteY907" fmla="*/ 2300858 h 4449429"/>
              <a:gd name="connsiteX908" fmla="*/ 2956300 w 18982931"/>
              <a:gd name="connsiteY908" fmla="*/ 2300858 h 4449429"/>
              <a:gd name="connsiteX909" fmla="*/ 2989230 w 18982931"/>
              <a:gd name="connsiteY909" fmla="*/ 2111521 h 4449429"/>
              <a:gd name="connsiteX910" fmla="*/ 3018038 w 18982931"/>
              <a:gd name="connsiteY910" fmla="*/ 2058015 h 4449429"/>
              <a:gd name="connsiteX911" fmla="*/ 3034502 w 18982931"/>
              <a:gd name="connsiteY911" fmla="*/ 2123871 h 4449429"/>
              <a:gd name="connsiteX912" fmla="*/ 3038620 w 18982931"/>
              <a:gd name="connsiteY912" fmla="*/ 2132104 h 4449429"/>
              <a:gd name="connsiteX913" fmla="*/ 3088018 w 18982931"/>
              <a:gd name="connsiteY913" fmla="*/ 2140336 h 4449429"/>
              <a:gd name="connsiteX914" fmla="*/ 3095320 w 18982931"/>
              <a:gd name="connsiteY914" fmla="*/ 2275334 h 4449429"/>
              <a:gd name="connsiteX915" fmla="*/ 3162101 w 18982931"/>
              <a:gd name="connsiteY915" fmla="*/ 2275334 h 4449429"/>
              <a:gd name="connsiteX916" fmla="*/ 3162101 w 18982931"/>
              <a:gd name="connsiteY916" fmla="*/ 1580555 h 4449429"/>
              <a:gd name="connsiteX917" fmla="*/ 3162101 w 18982931"/>
              <a:gd name="connsiteY917" fmla="*/ 1531163 h 4449429"/>
              <a:gd name="connsiteX918" fmla="*/ 3199146 w 18982931"/>
              <a:gd name="connsiteY918" fmla="*/ 1498235 h 4449429"/>
              <a:gd name="connsiteX919" fmla="*/ 3281469 w 18982931"/>
              <a:gd name="connsiteY919" fmla="*/ 1498235 h 4449429"/>
              <a:gd name="connsiteX920" fmla="*/ 3281469 w 18982931"/>
              <a:gd name="connsiteY920" fmla="*/ 1325362 h 4449429"/>
              <a:gd name="connsiteX921" fmla="*/ 3343207 w 18982931"/>
              <a:gd name="connsiteY921" fmla="*/ 1263619 h 4449429"/>
              <a:gd name="connsiteX922" fmla="*/ 3544891 w 18982931"/>
              <a:gd name="connsiteY922" fmla="*/ 1263619 h 4449429"/>
              <a:gd name="connsiteX923" fmla="*/ 3544891 w 18982931"/>
              <a:gd name="connsiteY923" fmla="*/ 712071 h 4449429"/>
              <a:gd name="connsiteX924" fmla="*/ 3561357 w 18982931"/>
              <a:gd name="connsiteY924" fmla="*/ 555662 h 4449429"/>
              <a:gd name="connsiteX925" fmla="*/ 3606633 w 18982931"/>
              <a:gd name="connsiteY925" fmla="*/ 316933 h 4449429"/>
              <a:gd name="connsiteX926" fmla="*/ 3614865 w 18982931"/>
              <a:gd name="connsiteY926" fmla="*/ 279891 h 4449429"/>
              <a:gd name="connsiteX927" fmla="*/ 3676603 w 18982931"/>
              <a:gd name="connsiteY927" fmla="*/ 341628 h 4449429"/>
              <a:gd name="connsiteX928" fmla="*/ 3684835 w 18982931"/>
              <a:gd name="connsiteY928" fmla="*/ 386907 h 4449429"/>
              <a:gd name="connsiteX929" fmla="*/ 3742460 w 18982931"/>
              <a:gd name="connsiteY929" fmla="*/ 481574 h 4449429"/>
              <a:gd name="connsiteX930" fmla="*/ 3763042 w 18982931"/>
              <a:gd name="connsiteY930" fmla="*/ 703838 h 4449429"/>
              <a:gd name="connsiteX931" fmla="*/ 3763042 w 18982931"/>
              <a:gd name="connsiteY931" fmla="*/ 1144256 h 4449429"/>
              <a:gd name="connsiteX932" fmla="*/ 3771275 w 18982931"/>
              <a:gd name="connsiteY932" fmla="*/ 1181298 h 4449429"/>
              <a:gd name="connsiteX933" fmla="*/ 3775390 w 18982931"/>
              <a:gd name="connsiteY933" fmla="*/ 1115443 h 4449429"/>
              <a:gd name="connsiteX934" fmla="*/ 3923568 w 18982931"/>
              <a:gd name="connsiteY934" fmla="*/ 996079 h 4449429"/>
              <a:gd name="connsiteX935" fmla="*/ 3940029 w 18982931"/>
              <a:gd name="connsiteY935" fmla="*/ 1020776 h 4449429"/>
              <a:gd name="connsiteX936" fmla="*/ 3960611 w 18982931"/>
              <a:gd name="connsiteY936" fmla="*/ 1321244 h 4449429"/>
              <a:gd name="connsiteX937" fmla="*/ 3960611 w 18982931"/>
              <a:gd name="connsiteY937" fmla="*/ 1584670 h 4449429"/>
              <a:gd name="connsiteX938" fmla="*/ 3977076 w 18982931"/>
              <a:gd name="connsiteY938" fmla="*/ 1625830 h 4449429"/>
              <a:gd name="connsiteX939" fmla="*/ 4010007 w 18982931"/>
              <a:gd name="connsiteY939" fmla="*/ 1666990 h 4449429"/>
              <a:gd name="connsiteX940" fmla="*/ 4055279 w 18982931"/>
              <a:gd name="connsiteY940" fmla="*/ 1819286 h 4449429"/>
              <a:gd name="connsiteX941" fmla="*/ 4104670 w 18982931"/>
              <a:gd name="connsiteY941" fmla="*/ 1819286 h 4449429"/>
              <a:gd name="connsiteX942" fmla="*/ 4108788 w 18982931"/>
              <a:gd name="connsiteY942" fmla="*/ 1741079 h 4449429"/>
              <a:gd name="connsiteX943" fmla="*/ 4211689 w 18982931"/>
              <a:gd name="connsiteY943" fmla="*/ 1741079 h 4449429"/>
              <a:gd name="connsiteX944" fmla="*/ 4252847 w 18982931"/>
              <a:gd name="connsiteY944" fmla="*/ 1559973 h 4449429"/>
              <a:gd name="connsiteX945" fmla="*/ 4265197 w 18982931"/>
              <a:gd name="connsiteY945" fmla="*/ 1559973 h 4449429"/>
              <a:gd name="connsiteX946" fmla="*/ 4277546 w 18982931"/>
              <a:gd name="connsiteY946" fmla="*/ 1592900 h 4449429"/>
              <a:gd name="connsiteX947" fmla="*/ 4302239 w 18982931"/>
              <a:gd name="connsiteY947" fmla="*/ 1708150 h 4449429"/>
              <a:gd name="connsiteX948" fmla="*/ 4368100 w 18982931"/>
              <a:gd name="connsiteY948" fmla="*/ 1741079 h 4449429"/>
              <a:gd name="connsiteX949" fmla="*/ 4363984 w 18982931"/>
              <a:gd name="connsiteY949" fmla="*/ 1634062 h 4449429"/>
              <a:gd name="connsiteX950" fmla="*/ 4372218 w 18982931"/>
              <a:gd name="connsiteY950" fmla="*/ 839670 h 4449429"/>
              <a:gd name="connsiteX951" fmla="*/ 4442184 w 18982931"/>
              <a:gd name="connsiteY951" fmla="*/ 279891 h 4449429"/>
              <a:gd name="connsiteX952" fmla="*/ 4479230 w 18982931"/>
              <a:gd name="connsiteY952" fmla="*/ 234611 h 4449429"/>
              <a:gd name="connsiteX953" fmla="*/ 4520394 w 18982931"/>
              <a:gd name="connsiteY953" fmla="*/ 284004 h 4449429"/>
              <a:gd name="connsiteX954" fmla="*/ 4549200 w 18982931"/>
              <a:gd name="connsiteY954" fmla="*/ 440413 h 4449429"/>
              <a:gd name="connsiteX955" fmla="*/ 4680914 w 18982931"/>
              <a:gd name="connsiteY955" fmla="*/ 395140 h 4449429"/>
              <a:gd name="connsiteX956" fmla="*/ 4759121 w 18982931"/>
              <a:gd name="connsiteY956" fmla="*/ 460995 h 4449429"/>
              <a:gd name="connsiteX957" fmla="*/ 4771466 w 18982931"/>
              <a:gd name="connsiteY957" fmla="*/ 493924 h 4449429"/>
              <a:gd name="connsiteX958" fmla="*/ 4888657 w 18982931"/>
              <a:gd name="connsiteY958" fmla="*/ 747622 h 4449429"/>
              <a:gd name="connsiteX959" fmla="*/ 4888893 w 18982931"/>
              <a:gd name="connsiteY959" fmla="*/ 807315 h 4449429"/>
              <a:gd name="connsiteX960" fmla="*/ 4856617 w 18982931"/>
              <a:gd name="connsiteY960" fmla="*/ 807315 h 4449429"/>
              <a:gd name="connsiteX961" fmla="*/ 4856617 w 18982931"/>
              <a:gd name="connsiteY961" fmla="*/ 944475 h 4449429"/>
              <a:gd name="connsiteX962" fmla="*/ 4888332 w 18982931"/>
              <a:gd name="connsiteY962" fmla="*/ 944475 h 4449429"/>
              <a:gd name="connsiteX963" fmla="*/ 4888325 w 18982931"/>
              <a:gd name="connsiteY963" fmla="*/ 945600 h 4449429"/>
              <a:gd name="connsiteX964" fmla="*/ 4890835 w 18982931"/>
              <a:gd name="connsiteY964" fmla="*/ 1609365 h 4449429"/>
              <a:gd name="connsiteX965" fmla="*/ 4952574 w 18982931"/>
              <a:gd name="connsiteY965" fmla="*/ 1617597 h 4449429"/>
              <a:gd name="connsiteX966" fmla="*/ 4952574 w 18982931"/>
              <a:gd name="connsiteY966" fmla="*/ 1868678 h 4449429"/>
              <a:gd name="connsiteX967" fmla="*/ 4956691 w 18982931"/>
              <a:gd name="connsiteY967" fmla="*/ 1905720 h 4449429"/>
              <a:gd name="connsiteX968" fmla="*/ 4981387 w 18982931"/>
              <a:gd name="connsiteY968" fmla="*/ 1967462 h 4449429"/>
              <a:gd name="connsiteX969" fmla="*/ 4981387 w 18982931"/>
              <a:gd name="connsiteY969" fmla="*/ 2058015 h 4449429"/>
              <a:gd name="connsiteX970" fmla="*/ 5001966 w 18982931"/>
              <a:gd name="connsiteY970" fmla="*/ 2086824 h 4449429"/>
              <a:gd name="connsiteX971" fmla="*/ 5018429 w 18982931"/>
              <a:gd name="connsiteY971" fmla="*/ 2078592 h 4449429"/>
              <a:gd name="connsiteX972" fmla="*/ 5018429 w 18982931"/>
              <a:gd name="connsiteY972" fmla="*/ 1881023 h 4449429"/>
              <a:gd name="connsiteX973" fmla="*/ 5018429 w 18982931"/>
              <a:gd name="connsiteY973" fmla="*/ 1366522 h 4449429"/>
              <a:gd name="connsiteX974" fmla="*/ 5034894 w 18982931"/>
              <a:gd name="connsiteY974" fmla="*/ 864367 h 4449429"/>
              <a:gd name="connsiteX975" fmla="*/ 5067821 w 18982931"/>
              <a:gd name="connsiteY975" fmla="*/ 197569 h 4449429"/>
              <a:gd name="connsiteX976" fmla="*/ 5080173 w 18982931"/>
              <a:gd name="connsiteY976" fmla="*/ 102899 h 4449429"/>
              <a:gd name="connsiteX977" fmla="*/ 5216000 w 18982931"/>
              <a:gd name="connsiteY977" fmla="*/ 37042 h 4449429"/>
              <a:gd name="connsiteX978" fmla="*/ 5248927 w 18982931"/>
              <a:gd name="connsiteY978" fmla="*/ 69972 h 4449429"/>
              <a:gd name="connsiteX979" fmla="*/ 5372409 w 18982931"/>
              <a:gd name="connsiteY979" fmla="*/ 69972 h 4449429"/>
              <a:gd name="connsiteX980" fmla="*/ 5434151 w 18982931"/>
              <a:gd name="connsiteY980" fmla="*/ 131714 h 4449429"/>
              <a:gd name="connsiteX981" fmla="*/ 5434151 w 18982931"/>
              <a:gd name="connsiteY981" fmla="*/ 382788 h 4449429"/>
              <a:gd name="connsiteX982" fmla="*/ 5434151 w 18982931"/>
              <a:gd name="connsiteY982" fmla="*/ 683261 h 4449429"/>
              <a:gd name="connsiteX983" fmla="*/ 5545282 w 18982931"/>
              <a:gd name="connsiteY983" fmla="*/ 687375 h 4449429"/>
              <a:gd name="connsiteX984" fmla="*/ 5545282 w 18982931"/>
              <a:gd name="connsiteY984" fmla="*/ 1045471 h 4449429"/>
              <a:gd name="connsiteX985" fmla="*/ 5676994 w 18982931"/>
              <a:gd name="connsiteY985" fmla="*/ 1045471 h 4449429"/>
              <a:gd name="connsiteX986" fmla="*/ 5685227 w 18982931"/>
              <a:gd name="connsiteY986" fmla="*/ 1103096 h 4449429"/>
              <a:gd name="connsiteX987" fmla="*/ 5759314 w 18982931"/>
              <a:gd name="connsiteY987" fmla="*/ 1193648 h 4449429"/>
              <a:gd name="connsiteX988" fmla="*/ 5759314 w 18982931"/>
              <a:gd name="connsiteY988" fmla="*/ 1395331 h 4449429"/>
              <a:gd name="connsiteX989" fmla="*/ 5825171 w 18982931"/>
              <a:gd name="connsiteY989" fmla="*/ 1395331 h 4449429"/>
              <a:gd name="connsiteX990" fmla="*/ 5903378 w 18982931"/>
              <a:gd name="connsiteY990" fmla="*/ 1477653 h 4449429"/>
              <a:gd name="connsiteX991" fmla="*/ 5903378 w 18982931"/>
              <a:gd name="connsiteY991" fmla="*/ 1918070 h 4449429"/>
              <a:gd name="connsiteX992" fmla="*/ 5936306 w 18982931"/>
              <a:gd name="connsiteY992" fmla="*/ 1975695 h 4449429"/>
              <a:gd name="connsiteX993" fmla="*/ 5965115 w 18982931"/>
              <a:gd name="connsiteY993" fmla="*/ 1275969 h 4449429"/>
              <a:gd name="connsiteX994" fmla="*/ 5969235 w 18982931"/>
              <a:gd name="connsiteY994" fmla="*/ 1238922 h 4449429"/>
              <a:gd name="connsiteX995" fmla="*/ 6166804 w 18982931"/>
              <a:gd name="connsiteY995" fmla="*/ 1238922 h 4449429"/>
              <a:gd name="connsiteX996" fmla="*/ 6216196 w 18982931"/>
              <a:gd name="connsiteY996" fmla="*/ 1288315 h 4449429"/>
              <a:gd name="connsiteX997" fmla="*/ 6236774 w 18982931"/>
              <a:gd name="connsiteY997" fmla="*/ 1428261 h 4449429"/>
              <a:gd name="connsiteX998" fmla="*/ 6273821 w 18982931"/>
              <a:gd name="connsiteY998" fmla="*/ 1498235 h 4449429"/>
              <a:gd name="connsiteX999" fmla="*/ 6273821 w 18982931"/>
              <a:gd name="connsiteY999" fmla="*/ 2230888 h 4449429"/>
              <a:gd name="connsiteX1000" fmla="*/ 6277935 w 18982931"/>
              <a:gd name="connsiteY1000" fmla="*/ 2280280 h 4449429"/>
              <a:gd name="connsiteX1001" fmla="*/ 6319095 w 18982931"/>
              <a:gd name="connsiteY1001" fmla="*/ 2193841 h 4449429"/>
              <a:gd name="connsiteX1002" fmla="*/ 6364373 w 18982931"/>
              <a:gd name="connsiteY1002" fmla="*/ 2288513 h 4449429"/>
              <a:gd name="connsiteX1003" fmla="*/ 6389068 w 18982931"/>
              <a:gd name="connsiteY1003" fmla="*/ 2313208 h 4449429"/>
              <a:gd name="connsiteX1004" fmla="*/ 6541355 w 18982931"/>
              <a:gd name="connsiteY1004" fmla="*/ 2313208 h 4449429"/>
              <a:gd name="connsiteX1005" fmla="*/ 6541355 w 18982931"/>
              <a:gd name="connsiteY1005" fmla="*/ 2148567 h 4449429"/>
              <a:gd name="connsiteX1006" fmla="*/ 6660723 w 18982931"/>
              <a:gd name="connsiteY1006" fmla="*/ 2148567 h 4449429"/>
              <a:gd name="connsiteX1007" fmla="*/ 6660723 w 18982931"/>
              <a:gd name="connsiteY1007" fmla="*/ 2259698 h 4449429"/>
              <a:gd name="connsiteX1008" fmla="*/ 6705999 w 18982931"/>
              <a:gd name="connsiteY1008" fmla="*/ 2551938 h 4449429"/>
              <a:gd name="connsiteX1009" fmla="*/ 6714228 w 18982931"/>
              <a:gd name="connsiteY1009" fmla="*/ 2580748 h 4449429"/>
              <a:gd name="connsiteX1010" fmla="*/ 6722461 w 18982931"/>
              <a:gd name="connsiteY1010" fmla="*/ 2576634 h 4449429"/>
              <a:gd name="connsiteX1011" fmla="*/ 6751278 w 18982931"/>
              <a:gd name="connsiteY1011" fmla="*/ 2263816 h 4449429"/>
              <a:gd name="connsiteX1012" fmla="*/ 6800669 w 18982931"/>
              <a:gd name="connsiteY1012" fmla="*/ 2255583 h 4449429"/>
              <a:gd name="connsiteX1013" fmla="*/ 6837709 w 18982931"/>
              <a:gd name="connsiteY1013" fmla="*/ 2181496 h 4449429"/>
              <a:gd name="connsiteX1014" fmla="*/ 6841831 w 18982931"/>
              <a:gd name="connsiteY1014" fmla="*/ 2152681 h 4449429"/>
              <a:gd name="connsiteX1015" fmla="*/ 6845941 w 18982931"/>
              <a:gd name="connsiteY1015" fmla="*/ 2115639 h 4449429"/>
              <a:gd name="connsiteX1016" fmla="*/ 6857139 w 18982931"/>
              <a:gd name="connsiteY1016" fmla="*/ 2115639 h 4449429"/>
              <a:gd name="connsiteX1017" fmla="*/ 6899298 w 18982931"/>
              <a:gd name="connsiteY1017" fmla="*/ 2109470 h 4449429"/>
              <a:gd name="connsiteX1018" fmla="*/ 6922965 w 18982931"/>
              <a:gd name="connsiteY1018" fmla="*/ 2140339 h 4449429"/>
              <a:gd name="connsiteX1019" fmla="*/ 7009406 w 18982931"/>
              <a:gd name="connsiteY1019" fmla="*/ 2070365 h 4449429"/>
              <a:gd name="connsiteX1020" fmla="*/ 7145231 w 18982931"/>
              <a:gd name="connsiteY1020" fmla="*/ 2066247 h 4449429"/>
              <a:gd name="connsiteX1021" fmla="*/ 7145231 w 18982931"/>
              <a:gd name="connsiteY1021" fmla="*/ 1901605 h 4449429"/>
              <a:gd name="connsiteX1022" fmla="*/ 7145231 w 18982931"/>
              <a:gd name="connsiteY1022" fmla="*/ 1769896 h 4449429"/>
              <a:gd name="connsiteX1023" fmla="*/ 7215204 w 18982931"/>
              <a:gd name="connsiteY1023" fmla="*/ 1597024 h 4449429"/>
              <a:gd name="connsiteX1024" fmla="*/ 7285174 w 18982931"/>
              <a:gd name="connsiteY1024" fmla="*/ 1753433 h 4449429"/>
              <a:gd name="connsiteX1025" fmla="*/ 7297524 w 18982931"/>
              <a:gd name="connsiteY1025" fmla="*/ 2062134 h 4449429"/>
              <a:gd name="connsiteX1026" fmla="*/ 7367494 w 18982931"/>
              <a:gd name="connsiteY1026" fmla="*/ 2066247 h 4449429"/>
              <a:gd name="connsiteX1027" fmla="*/ 7371610 w 18982931"/>
              <a:gd name="connsiteY1027" fmla="*/ 2148567 h 4449429"/>
              <a:gd name="connsiteX1028" fmla="*/ 7462167 w 18982931"/>
              <a:gd name="connsiteY1028" fmla="*/ 2148567 h 4449429"/>
              <a:gd name="connsiteX1029" fmla="*/ 7462167 w 18982931"/>
              <a:gd name="connsiteY1029" fmla="*/ 2095061 h 4449429"/>
              <a:gd name="connsiteX1030" fmla="*/ 7462167 w 18982931"/>
              <a:gd name="connsiteY1030" fmla="*/ 1597024 h 4449429"/>
              <a:gd name="connsiteX1031" fmla="*/ 7482743 w 18982931"/>
              <a:gd name="connsiteY1031" fmla="*/ 1008430 h 4449429"/>
              <a:gd name="connsiteX1032" fmla="*/ 7495096 w 18982931"/>
              <a:gd name="connsiteY1032" fmla="*/ 921991 h 4449429"/>
              <a:gd name="connsiteX1033" fmla="*/ 7536254 w 18982931"/>
              <a:gd name="connsiteY1033" fmla="*/ 934341 h 4449429"/>
              <a:gd name="connsiteX1034" fmla="*/ 7577416 w 18982931"/>
              <a:gd name="connsiteY1034" fmla="*/ 563899 h 4449429"/>
              <a:gd name="connsiteX1035" fmla="*/ 7589759 w 18982931"/>
              <a:gd name="connsiteY1035" fmla="*/ 563899 h 4449429"/>
              <a:gd name="connsiteX1036" fmla="*/ 7639153 w 18982931"/>
              <a:gd name="connsiteY1036" fmla="*/ 975501 h 4449429"/>
              <a:gd name="connsiteX1037" fmla="*/ 7655614 w 18982931"/>
              <a:gd name="connsiteY1037" fmla="*/ 926109 h 4449429"/>
              <a:gd name="connsiteX1038" fmla="*/ 7667968 w 18982931"/>
              <a:gd name="connsiteY1038" fmla="*/ 926109 h 4449429"/>
              <a:gd name="connsiteX1039" fmla="*/ 7676196 w 18982931"/>
              <a:gd name="connsiteY1039" fmla="*/ 1037243 h 4449429"/>
              <a:gd name="connsiteX1040" fmla="*/ 7676196 w 18982931"/>
              <a:gd name="connsiteY1040" fmla="*/ 2049787 h 4449429"/>
              <a:gd name="connsiteX1041" fmla="*/ 7705009 w 18982931"/>
              <a:gd name="connsiteY1041" fmla="*/ 2267935 h 4449429"/>
              <a:gd name="connsiteX1042" fmla="*/ 7750287 w 18982931"/>
              <a:gd name="connsiteY1042" fmla="*/ 2469622 h 4449429"/>
              <a:gd name="connsiteX1043" fmla="*/ 7849072 w 18982931"/>
              <a:gd name="connsiteY1043" fmla="*/ 2469622 h 4449429"/>
              <a:gd name="connsiteX1044" fmla="*/ 7849072 w 18982931"/>
              <a:gd name="connsiteY1044" fmla="*/ 2284398 h 4449429"/>
              <a:gd name="connsiteX1045" fmla="*/ 7919042 w 18982931"/>
              <a:gd name="connsiteY1045" fmla="*/ 2284398 h 4449429"/>
              <a:gd name="connsiteX1046" fmla="*/ 7919042 w 18982931"/>
              <a:gd name="connsiteY1046" fmla="*/ 2473736 h 4449429"/>
              <a:gd name="connsiteX1047" fmla="*/ 8108380 w 18982931"/>
              <a:gd name="connsiteY1047" fmla="*/ 2473736 h 4449429"/>
              <a:gd name="connsiteX1048" fmla="*/ 8142338 w 18982931"/>
              <a:gd name="connsiteY1048" fmla="*/ 2481454 h 4449429"/>
              <a:gd name="connsiteX1049" fmla="*/ 8144242 w 18982931"/>
              <a:gd name="connsiteY1049" fmla="*/ 2485067 h 4449429"/>
              <a:gd name="connsiteX1050" fmla="*/ 8144242 w 18982931"/>
              <a:gd name="connsiteY1050" fmla="*/ 1280084 h 4449429"/>
              <a:gd name="connsiteX1051" fmla="*/ 8189518 w 18982931"/>
              <a:gd name="connsiteY1051" fmla="*/ 1115443 h 4449429"/>
              <a:gd name="connsiteX1052" fmla="*/ 8230679 w 18982931"/>
              <a:gd name="connsiteY1052" fmla="*/ 1090746 h 4449429"/>
              <a:gd name="connsiteX1053" fmla="*/ 8477642 w 18982931"/>
              <a:gd name="connsiteY1053" fmla="*/ 1090746 h 4449429"/>
              <a:gd name="connsiteX1054" fmla="*/ 8518799 w 18982931"/>
              <a:gd name="connsiteY1054" fmla="*/ 1111328 h 4449429"/>
              <a:gd name="connsiteX1055" fmla="*/ 8568194 w 18982931"/>
              <a:gd name="connsiteY1055" fmla="*/ 1288315 h 4449429"/>
              <a:gd name="connsiteX1056" fmla="*/ 8572304 w 18982931"/>
              <a:gd name="connsiteY1056" fmla="*/ 2152681 h 4449429"/>
              <a:gd name="connsiteX1057" fmla="*/ 8572304 w 18982931"/>
              <a:gd name="connsiteY1057" fmla="*/ 2222656 h 4449429"/>
              <a:gd name="connsiteX1058" fmla="*/ 8827499 w 18982931"/>
              <a:gd name="connsiteY1058" fmla="*/ 2222656 h 4449429"/>
              <a:gd name="connsiteX1059" fmla="*/ 8827499 w 18982931"/>
              <a:gd name="connsiteY1059" fmla="*/ 2053897 h 4449429"/>
              <a:gd name="connsiteX1060" fmla="*/ 8827499 w 18982931"/>
              <a:gd name="connsiteY1060" fmla="*/ 1996272 h 4449429"/>
              <a:gd name="connsiteX1061" fmla="*/ 8926285 w 18982931"/>
              <a:gd name="connsiteY1061" fmla="*/ 1876910 h 4449429"/>
              <a:gd name="connsiteX1062" fmla="*/ 8926285 w 18982931"/>
              <a:gd name="connsiteY1062" fmla="*/ 1757542 h 4449429"/>
              <a:gd name="connsiteX1063" fmla="*/ 8926285 w 18982931"/>
              <a:gd name="connsiteY1063" fmla="*/ 1527045 h 4449429"/>
              <a:gd name="connsiteX1064" fmla="*/ 8950980 w 18982931"/>
              <a:gd name="connsiteY1064" fmla="*/ 1432378 h 4449429"/>
              <a:gd name="connsiteX1065" fmla="*/ 8950980 w 18982931"/>
              <a:gd name="connsiteY1065" fmla="*/ 1424146 h 4449429"/>
              <a:gd name="connsiteX1066" fmla="*/ 8983911 w 18982931"/>
              <a:gd name="connsiteY1066" fmla="*/ 1107210 h 4449429"/>
              <a:gd name="connsiteX1067" fmla="*/ 8992140 w 18982931"/>
              <a:gd name="connsiteY1067" fmla="*/ 1049586 h 4449429"/>
              <a:gd name="connsiteX1068" fmla="*/ 9012723 w 18982931"/>
              <a:gd name="connsiteY1068" fmla="*/ 1049586 h 4449429"/>
              <a:gd name="connsiteX1069" fmla="*/ 9049767 w 18982931"/>
              <a:gd name="connsiteY1069" fmla="*/ 1325362 h 4449429"/>
              <a:gd name="connsiteX1070" fmla="*/ 9115624 w 18982931"/>
              <a:gd name="connsiteY1070" fmla="*/ 1329476 h 4449429"/>
              <a:gd name="connsiteX1071" fmla="*/ 9165014 w 18982931"/>
              <a:gd name="connsiteY1071" fmla="*/ 1436493 h 4449429"/>
              <a:gd name="connsiteX1072" fmla="*/ 9181479 w 18982931"/>
              <a:gd name="connsiteY1072" fmla="*/ 1494116 h 4449429"/>
              <a:gd name="connsiteX1073" fmla="*/ 9181479 w 18982931"/>
              <a:gd name="connsiteY1073" fmla="*/ 1823399 h 4449429"/>
              <a:gd name="connsiteX1074" fmla="*/ 9181479 w 18982931"/>
              <a:gd name="connsiteY1074" fmla="*/ 1881023 h 4449429"/>
              <a:gd name="connsiteX1075" fmla="*/ 9280267 w 18982931"/>
              <a:gd name="connsiteY1075" fmla="*/ 1881023 h 4449429"/>
              <a:gd name="connsiteX1076" fmla="*/ 9280267 w 18982931"/>
              <a:gd name="connsiteY1076" fmla="*/ 1815166 h 4449429"/>
              <a:gd name="connsiteX1077" fmla="*/ 9280267 w 18982931"/>
              <a:gd name="connsiteY1077" fmla="*/ 304587 h 4449429"/>
              <a:gd name="connsiteX1078" fmla="*/ 9346122 w 18982931"/>
              <a:gd name="connsiteY1078" fmla="*/ 238731 h 4449429"/>
              <a:gd name="connsiteX1079" fmla="*/ 9453137 w 18982931"/>
              <a:gd name="connsiteY1079" fmla="*/ 341628 h 4449429"/>
              <a:gd name="connsiteX1080" fmla="*/ 9453137 w 18982931"/>
              <a:gd name="connsiteY1080" fmla="*/ 1815166 h 4449429"/>
              <a:gd name="connsiteX1081" fmla="*/ 9453137 w 18982931"/>
              <a:gd name="connsiteY1081" fmla="*/ 1876910 h 4449429"/>
              <a:gd name="connsiteX1082" fmla="*/ 9551919 w 18982931"/>
              <a:gd name="connsiteY1082" fmla="*/ 1876910 h 4449429"/>
              <a:gd name="connsiteX1083" fmla="*/ 9551919 w 18982931"/>
              <a:gd name="connsiteY1083" fmla="*/ 1724614 h 4449429"/>
              <a:gd name="connsiteX1084" fmla="*/ 9551919 w 18982931"/>
              <a:gd name="connsiteY1084" fmla="*/ 1481771 h 4449429"/>
              <a:gd name="connsiteX1085" fmla="*/ 9597198 w 18982931"/>
              <a:gd name="connsiteY1085" fmla="*/ 1374754 h 4449429"/>
              <a:gd name="connsiteX1086" fmla="*/ 9613662 w 18982931"/>
              <a:gd name="connsiteY1086" fmla="*/ 1325362 h 4449429"/>
              <a:gd name="connsiteX1087" fmla="*/ 9683632 w 18982931"/>
              <a:gd name="connsiteY1087" fmla="*/ 1325362 h 4449429"/>
              <a:gd name="connsiteX1088" fmla="*/ 9683632 w 18982931"/>
              <a:gd name="connsiteY1088" fmla="*/ 1522931 h 4449429"/>
              <a:gd name="connsiteX1089" fmla="*/ 9819464 w 18982931"/>
              <a:gd name="connsiteY1089" fmla="*/ 1522931 h 4449429"/>
              <a:gd name="connsiteX1090" fmla="*/ 9819464 w 18982931"/>
              <a:gd name="connsiteY1090" fmla="*/ 1720501 h 4449429"/>
              <a:gd name="connsiteX1091" fmla="*/ 9819464 w 18982931"/>
              <a:gd name="connsiteY1091" fmla="*/ 1835749 h 4449429"/>
              <a:gd name="connsiteX1092" fmla="*/ 9868856 w 18982931"/>
              <a:gd name="connsiteY1092" fmla="*/ 1885142 h 4449429"/>
              <a:gd name="connsiteX1093" fmla="*/ 9922361 w 18982931"/>
              <a:gd name="connsiteY1093" fmla="*/ 1938648 h 4449429"/>
              <a:gd name="connsiteX1094" fmla="*/ 9922361 w 18982931"/>
              <a:gd name="connsiteY1094" fmla="*/ 2226770 h 4449429"/>
              <a:gd name="connsiteX1095" fmla="*/ 10189906 w 18982931"/>
              <a:gd name="connsiteY1095" fmla="*/ 2226770 h 4449429"/>
              <a:gd name="connsiteX1096" fmla="*/ 10189906 w 18982931"/>
              <a:gd name="connsiteY1096" fmla="*/ 1864559 h 4449429"/>
              <a:gd name="connsiteX1097" fmla="*/ 10251644 w 18982931"/>
              <a:gd name="connsiteY1097" fmla="*/ 1852213 h 4449429"/>
              <a:gd name="connsiteX1098" fmla="*/ 10251644 w 18982931"/>
              <a:gd name="connsiteY1098" fmla="*/ 1465306 h 4449429"/>
              <a:gd name="connsiteX1099" fmla="*/ 10198137 w 18982931"/>
              <a:gd name="connsiteY1099" fmla="*/ 1461188 h 4449429"/>
              <a:gd name="connsiteX1100" fmla="*/ 10198137 w 18982931"/>
              <a:gd name="connsiteY1100" fmla="*/ 1317129 h 4449429"/>
              <a:gd name="connsiteX1101" fmla="*/ 10572694 w 18982931"/>
              <a:gd name="connsiteY1101" fmla="*/ 1317129 h 4449429"/>
              <a:gd name="connsiteX1102" fmla="*/ 10572694 w 18982931"/>
              <a:gd name="connsiteY1102" fmla="*/ 2140336 h 4449429"/>
              <a:gd name="connsiteX1103" fmla="*/ 10642669 w 18982931"/>
              <a:gd name="connsiteY1103" fmla="*/ 2144449 h 4449429"/>
              <a:gd name="connsiteX1104" fmla="*/ 10642669 w 18982931"/>
              <a:gd name="connsiteY1104" fmla="*/ 2477849 h 4449429"/>
              <a:gd name="connsiteX1105" fmla="*/ 10885512 w 18982931"/>
              <a:gd name="connsiteY1105" fmla="*/ 2477849 h 4449429"/>
              <a:gd name="connsiteX1106" fmla="*/ 10885512 w 18982931"/>
              <a:gd name="connsiteY1106" fmla="*/ 2292626 h 4449429"/>
              <a:gd name="connsiteX1107" fmla="*/ 10959601 w 18982931"/>
              <a:gd name="connsiteY1107" fmla="*/ 2292626 h 4449429"/>
              <a:gd name="connsiteX1108" fmla="*/ 10959601 w 18982931"/>
              <a:gd name="connsiteY1108" fmla="*/ 2477849 h 4449429"/>
              <a:gd name="connsiteX1109" fmla="*/ 11066618 w 18982931"/>
              <a:gd name="connsiteY1109" fmla="*/ 2477849 h 4449429"/>
              <a:gd name="connsiteX1110" fmla="*/ 11107778 w 18982931"/>
              <a:gd name="connsiteY1110" fmla="*/ 2284395 h 4449429"/>
              <a:gd name="connsiteX1111" fmla="*/ 11136593 w 18982931"/>
              <a:gd name="connsiteY1111" fmla="*/ 2053897 h 4449429"/>
              <a:gd name="connsiteX1112" fmla="*/ 11136593 w 18982931"/>
              <a:gd name="connsiteY1112" fmla="*/ 1061936 h 4449429"/>
              <a:gd name="connsiteX1113" fmla="*/ 11148938 w 18982931"/>
              <a:gd name="connsiteY1113" fmla="*/ 938454 h 4449429"/>
              <a:gd name="connsiteX1114" fmla="*/ 11161288 w 18982931"/>
              <a:gd name="connsiteY1114" fmla="*/ 938454 h 4449429"/>
              <a:gd name="connsiteX1115" fmla="*/ 11177753 w 18982931"/>
              <a:gd name="connsiteY1115" fmla="*/ 983729 h 4449429"/>
              <a:gd name="connsiteX1116" fmla="*/ 11231258 w 18982931"/>
              <a:gd name="connsiteY1116" fmla="*/ 572126 h 4449429"/>
              <a:gd name="connsiteX1117" fmla="*/ 11243610 w 18982931"/>
              <a:gd name="connsiteY1117" fmla="*/ 572126 h 4449429"/>
              <a:gd name="connsiteX1118" fmla="*/ 11284770 w 18982931"/>
              <a:gd name="connsiteY1118" fmla="*/ 946687 h 4449429"/>
              <a:gd name="connsiteX1119" fmla="*/ 11325929 w 18982931"/>
              <a:gd name="connsiteY1119" fmla="*/ 934337 h 4449429"/>
              <a:gd name="connsiteX1120" fmla="*/ 11342394 w 18982931"/>
              <a:gd name="connsiteY1120" fmla="*/ 1061936 h 4449429"/>
              <a:gd name="connsiteX1121" fmla="*/ 11342394 w 18982931"/>
              <a:gd name="connsiteY1121" fmla="*/ 1300666 h 4449429"/>
              <a:gd name="connsiteX1122" fmla="*/ 11358857 w 18982931"/>
              <a:gd name="connsiteY1122" fmla="*/ 2132104 h 4449429"/>
              <a:gd name="connsiteX1123" fmla="*/ 11362976 w 18982931"/>
              <a:gd name="connsiteY1123" fmla="*/ 2165031 h 4449429"/>
              <a:gd name="connsiteX1124" fmla="*/ 11453524 w 18982931"/>
              <a:gd name="connsiteY1124" fmla="*/ 2165031 h 4449429"/>
              <a:gd name="connsiteX1125" fmla="*/ 11457643 w 18982931"/>
              <a:gd name="connsiteY1125" fmla="*/ 2082711 h 4449429"/>
              <a:gd name="connsiteX1126" fmla="*/ 11535845 w 18982931"/>
              <a:gd name="connsiteY1126" fmla="*/ 2078592 h 4449429"/>
              <a:gd name="connsiteX1127" fmla="*/ 11535845 w 18982931"/>
              <a:gd name="connsiteY1127" fmla="*/ 2004505 h 4449429"/>
              <a:gd name="connsiteX1128" fmla="*/ 11548195 w 18982931"/>
              <a:gd name="connsiteY1128" fmla="*/ 1736964 h 4449429"/>
              <a:gd name="connsiteX1129" fmla="*/ 11609938 w 18982931"/>
              <a:gd name="connsiteY1129" fmla="*/ 1609365 h 4449429"/>
              <a:gd name="connsiteX1130" fmla="*/ 11688140 w 18982931"/>
              <a:gd name="connsiteY1130" fmla="*/ 1765774 h 4449429"/>
              <a:gd name="connsiteX1131" fmla="*/ 11688140 w 18982931"/>
              <a:gd name="connsiteY1131" fmla="*/ 2082711 h 4449429"/>
              <a:gd name="connsiteX1132" fmla="*/ 11910406 w 18982931"/>
              <a:gd name="connsiteY1132" fmla="*/ 2148567 h 4449429"/>
              <a:gd name="connsiteX1133" fmla="*/ 11988608 w 18982931"/>
              <a:gd name="connsiteY1133" fmla="*/ 2119754 h 4449429"/>
              <a:gd name="connsiteX1134" fmla="*/ 11991181 w 18982931"/>
              <a:gd name="connsiteY1134" fmla="*/ 2153197 h 4449429"/>
              <a:gd name="connsiteX1135" fmla="*/ 11993908 w 18982931"/>
              <a:gd name="connsiteY1135" fmla="*/ 2158900 h 4449429"/>
              <a:gd name="connsiteX1136" fmla="*/ 11993908 w 18982931"/>
              <a:gd name="connsiteY1136" fmla="*/ 2156799 h 4449429"/>
              <a:gd name="connsiteX1137" fmla="*/ 11998023 w 18982931"/>
              <a:gd name="connsiteY1137" fmla="*/ 2115639 h 4449429"/>
              <a:gd name="connsiteX1138" fmla="*/ 12010373 w 18982931"/>
              <a:gd name="connsiteY1138" fmla="*/ 2115639 h 4449429"/>
              <a:gd name="connsiteX1139" fmla="*/ 12014490 w 18982931"/>
              <a:gd name="connsiteY1139" fmla="*/ 2185614 h 4449429"/>
              <a:gd name="connsiteX1140" fmla="*/ 12055650 w 18982931"/>
              <a:gd name="connsiteY1140" fmla="*/ 2259703 h 4449429"/>
              <a:gd name="connsiteX1141" fmla="*/ 12109157 w 18982931"/>
              <a:gd name="connsiteY1141" fmla="*/ 2267933 h 4449429"/>
              <a:gd name="connsiteX1142" fmla="*/ 12137972 w 18982931"/>
              <a:gd name="connsiteY1142" fmla="*/ 2580753 h 4449429"/>
              <a:gd name="connsiteX1143" fmla="*/ 12150317 w 18982931"/>
              <a:gd name="connsiteY1143" fmla="*/ 2580753 h 4449429"/>
              <a:gd name="connsiteX1144" fmla="*/ 12179132 w 18982931"/>
              <a:gd name="connsiteY1144" fmla="*/ 2411992 h 4449429"/>
              <a:gd name="connsiteX1145" fmla="*/ 12207942 w 18982931"/>
              <a:gd name="connsiteY1145" fmla="*/ 2160917 h 4449429"/>
              <a:gd name="connsiteX1146" fmla="*/ 12216174 w 18982931"/>
              <a:gd name="connsiteY1146" fmla="*/ 2152686 h 4449429"/>
              <a:gd name="connsiteX1147" fmla="*/ 12331423 w 18982931"/>
              <a:gd name="connsiteY1147" fmla="*/ 2152686 h 4449429"/>
              <a:gd name="connsiteX1148" fmla="*/ 12331423 w 18982931"/>
              <a:gd name="connsiteY1148" fmla="*/ 2317327 h 4449429"/>
              <a:gd name="connsiteX1149" fmla="*/ 12496064 w 18982931"/>
              <a:gd name="connsiteY1149" fmla="*/ 2313208 h 4449429"/>
              <a:gd name="connsiteX1150" fmla="*/ 12557802 w 18982931"/>
              <a:gd name="connsiteY1150" fmla="*/ 2210310 h 4449429"/>
              <a:gd name="connsiteX1151" fmla="*/ 12566034 w 18982931"/>
              <a:gd name="connsiteY1151" fmla="*/ 2206191 h 4449429"/>
              <a:gd name="connsiteX1152" fmla="*/ 12598962 w 18982931"/>
              <a:gd name="connsiteY1152" fmla="*/ 2267933 h 4449429"/>
              <a:gd name="connsiteX1153" fmla="*/ 12607194 w 18982931"/>
              <a:gd name="connsiteY1153" fmla="*/ 2263816 h 4449429"/>
              <a:gd name="connsiteX1154" fmla="*/ 12607194 w 18982931"/>
              <a:gd name="connsiteY1154" fmla="*/ 1461193 h 4449429"/>
              <a:gd name="connsiteX1155" fmla="*/ 12677169 w 18982931"/>
              <a:gd name="connsiteY1155" fmla="*/ 1230695 h 4449429"/>
              <a:gd name="connsiteX1156" fmla="*/ 12920017 w 18982931"/>
              <a:gd name="connsiteY1156" fmla="*/ 1230695 h 4449429"/>
              <a:gd name="connsiteX1157" fmla="*/ 12948827 w 18982931"/>
              <a:gd name="connsiteY1157" fmla="*/ 1490003 h 4449429"/>
              <a:gd name="connsiteX1158" fmla="*/ 12948827 w 18982931"/>
              <a:gd name="connsiteY1158" fmla="*/ 1909838 h 4449429"/>
              <a:gd name="connsiteX1159" fmla="*/ 12948827 w 18982931"/>
              <a:gd name="connsiteY1159" fmla="*/ 1975695 h 4449429"/>
              <a:gd name="connsiteX1160" fmla="*/ 12969405 w 18982931"/>
              <a:gd name="connsiteY1160" fmla="*/ 1979812 h 4449429"/>
              <a:gd name="connsiteX1161" fmla="*/ 12989987 w 18982931"/>
              <a:gd name="connsiteY1161" fmla="*/ 1913955 h 4449429"/>
              <a:gd name="connsiteX1162" fmla="*/ 12989987 w 18982931"/>
              <a:gd name="connsiteY1162" fmla="*/ 1469425 h 4449429"/>
              <a:gd name="connsiteX1163" fmla="*/ 13064076 w 18982931"/>
              <a:gd name="connsiteY1163" fmla="*/ 1395336 h 4449429"/>
              <a:gd name="connsiteX1164" fmla="*/ 13146396 w 18982931"/>
              <a:gd name="connsiteY1164" fmla="*/ 1395336 h 4449429"/>
              <a:gd name="connsiteX1165" fmla="*/ 13146396 w 18982931"/>
              <a:gd name="connsiteY1165" fmla="*/ 1111328 h 4449429"/>
              <a:gd name="connsiteX1166" fmla="*/ 13216366 w 18982931"/>
              <a:gd name="connsiteY1166" fmla="*/ 1103096 h 4449429"/>
              <a:gd name="connsiteX1167" fmla="*/ 13228716 w 18982931"/>
              <a:gd name="connsiteY1167" fmla="*/ 1041358 h 4449429"/>
              <a:gd name="connsiteX1168" fmla="*/ 13368662 w 18982931"/>
              <a:gd name="connsiteY1168" fmla="*/ 1041358 h 4449429"/>
              <a:gd name="connsiteX1169" fmla="*/ 13368662 w 18982931"/>
              <a:gd name="connsiteY1169" fmla="*/ 687379 h 4449429"/>
              <a:gd name="connsiteX1170" fmla="*/ 13483911 w 18982931"/>
              <a:gd name="connsiteY1170" fmla="*/ 687379 h 4449429"/>
              <a:gd name="connsiteX1171" fmla="*/ 13483911 w 18982931"/>
              <a:gd name="connsiteY1171" fmla="*/ 617404 h 4449429"/>
              <a:gd name="connsiteX1172" fmla="*/ 13483911 w 18982931"/>
              <a:gd name="connsiteY1172" fmla="*/ 131714 h 4449429"/>
              <a:gd name="connsiteX1173" fmla="*/ 13541534 w 18982931"/>
              <a:gd name="connsiteY1173" fmla="*/ 74089 h 4449429"/>
              <a:gd name="connsiteX1174" fmla="*/ 13685593 w 18982931"/>
              <a:gd name="connsiteY1174" fmla="*/ 74089 h 4449429"/>
              <a:gd name="connsiteX1175" fmla="*/ 13730872 w 18982931"/>
              <a:gd name="connsiteY1175" fmla="*/ 49392 h 4449429"/>
              <a:gd name="connsiteX1176" fmla="*/ 13739104 w 18982931"/>
              <a:gd name="connsiteY1176"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375751 w 18982931"/>
              <a:gd name="connsiteY867" fmla="*/ 1588787 h 4449429"/>
              <a:gd name="connsiteX868" fmla="*/ 1486884 w 18982931"/>
              <a:gd name="connsiteY868" fmla="*/ 1588787 h 4449429"/>
              <a:gd name="connsiteX869" fmla="*/ 1507466 w 18982931"/>
              <a:gd name="connsiteY869" fmla="*/ 2337905 h 4449429"/>
              <a:gd name="connsiteX870" fmla="*/ 1523929 w 18982931"/>
              <a:gd name="connsiteY870" fmla="*/ 2337905 h 4449429"/>
              <a:gd name="connsiteX871" fmla="*/ 1523929 w 18982931"/>
              <a:gd name="connsiteY871" fmla="*/ 2169146 h 4449429"/>
              <a:gd name="connsiteX872" fmla="*/ 1692685 w 18982931"/>
              <a:gd name="connsiteY872" fmla="*/ 2169146 h 4449429"/>
              <a:gd name="connsiteX873" fmla="*/ 1692685 w 18982931"/>
              <a:gd name="connsiteY873" fmla="*/ 2020968 h 4449429"/>
              <a:gd name="connsiteX874" fmla="*/ 1766772 w 18982931"/>
              <a:gd name="connsiteY874" fmla="*/ 1922183 h 4449429"/>
              <a:gd name="connsiteX875" fmla="*/ 1766772 w 18982931"/>
              <a:gd name="connsiteY875" fmla="*/ 1757542 h 4449429"/>
              <a:gd name="connsiteX876" fmla="*/ 1849095 w 18982931"/>
              <a:gd name="connsiteY876" fmla="*/ 1757542 h 4449429"/>
              <a:gd name="connsiteX877" fmla="*/ 1849095 w 18982931"/>
              <a:gd name="connsiteY877" fmla="*/ 2156799 h 4449429"/>
              <a:gd name="connsiteX878" fmla="*/ 1919070 w 18982931"/>
              <a:gd name="connsiteY878" fmla="*/ 2156799 h 4449429"/>
              <a:gd name="connsiteX879" fmla="*/ 1919070 w 18982931"/>
              <a:gd name="connsiteY879" fmla="*/ 1864559 h 4449429"/>
              <a:gd name="connsiteX880" fmla="*/ 1919070 w 18982931"/>
              <a:gd name="connsiteY880" fmla="*/ 695608 h 4449429"/>
              <a:gd name="connsiteX881" fmla="*/ 2005504 w 18982931"/>
              <a:gd name="connsiteY881" fmla="*/ 609173 h 4449429"/>
              <a:gd name="connsiteX882" fmla="*/ 2026085 w 18982931"/>
              <a:gd name="connsiteY882" fmla="*/ 605054 h 4449429"/>
              <a:gd name="connsiteX883" fmla="*/ 2100174 w 18982931"/>
              <a:gd name="connsiteY883" fmla="*/ 448645 h 4449429"/>
              <a:gd name="connsiteX884" fmla="*/ 2137215 w 18982931"/>
              <a:gd name="connsiteY884" fmla="*/ 407485 h 4449429"/>
              <a:gd name="connsiteX885" fmla="*/ 2194840 w 18982931"/>
              <a:gd name="connsiteY885" fmla="*/ 337515 h 4449429"/>
              <a:gd name="connsiteX886" fmla="*/ 2198958 w 18982931"/>
              <a:gd name="connsiteY886" fmla="*/ 292236 h 4449429"/>
              <a:gd name="connsiteX887" fmla="*/ 2240121 w 18982931"/>
              <a:gd name="connsiteY887" fmla="*/ 358093 h 4449429"/>
              <a:gd name="connsiteX888" fmla="*/ 2273047 w 18982931"/>
              <a:gd name="connsiteY888" fmla="*/ 444532 h 4449429"/>
              <a:gd name="connsiteX889" fmla="*/ 2330670 w 18982931"/>
              <a:gd name="connsiteY889" fmla="*/ 563894 h 4449429"/>
              <a:gd name="connsiteX890" fmla="*/ 2351248 w 18982931"/>
              <a:gd name="connsiteY890" fmla="*/ 613286 h 4449429"/>
              <a:gd name="connsiteX891" fmla="*/ 2429455 w 18982931"/>
              <a:gd name="connsiteY891" fmla="*/ 675029 h 4449429"/>
              <a:gd name="connsiteX892" fmla="*/ 2470614 w 18982931"/>
              <a:gd name="connsiteY892" fmla="*/ 757350 h 4449429"/>
              <a:gd name="connsiteX893" fmla="*/ 2470614 w 18982931"/>
              <a:gd name="connsiteY893" fmla="*/ 1086631 h 4449429"/>
              <a:gd name="connsiteX894" fmla="*/ 2470614 w 18982931"/>
              <a:gd name="connsiteY894" fmla="*/ 2008622 h 4449429"/>
              <a:gd name="connsiteX895" fmla="*/ 2487080 w 18982931"/>
              <a:gd name="connsiteY895" fmla="*/ 2053897 h 4449429"/>
              <a:gd name="connsiteX896" fmla="*/ 2499426 w 18982931"/>
              <a:gd name="connsiteY896" fmla="*/ 1897488 h 4449429"/>
              <a:gd name="connsiteX897" fmla="*/ 2602322 w 18982931"/>
              <a:gd name="connsiteY897" fmla="*/ 1798703 h 4449429"/>
              <a:gd name="connsiteX898" fmla="*/ 2836935 w 18982931"/>
              <a:gd name="connsiteY898" fmla="*/ 1798703 h 4449429"/>
              <a:gd name="connsiteX899" fmla="*/ 2836935 w 18982931"/>
              <a:gd name="connsiteY899" fmla="*/ 1860446 h 4449429"/>
              <a:gd name="connsiteX900" fmla="*/ 2836935 w 18982931"/>
              <a:gd name="connsiteY900" fmla="*/ 2263816 h 4449429"/>
              <a:gd name="connsiteX901" fmla="*/ 2845169 w 18982931"/>
              <a:gd name="connsiteY901" fmla="*/ 2304976 h 4449429"/>
              <a:gd name="connsiteX902" fmla="*/ 2861629 w 18982931"/>
              <a:gd name="connsiteY902" fmla="*/ 2300858 h 4449429"/>
              <a:gd name="connsiteX903" fmla="*/ 2861629 w 18982931"/>
              <a:gd name="connsiteY903" fmla="*/ 2247351 h 4449429"/>
              <a:gd name="connsiteX904" fmla="*/ 2869861 w 18982931"/>
              <a:gd name="connsiteY904" fmla="*/ 1996272 h 4449429"/>
              <a:gd name="connsiteX905" fmla="*/ 2923374 w 18982931"/>
              <a:gd name="connsiteY905" fmla="*/ 1967462 h 4449429"/>
              <a:gd name="connsiteX906" fmla="*/ 2939836 w 18982931"/>
              <a:gd name="connsiteY906" fmla="*/ 2300858 h 4449429"/>
              <a:gd name="connsiteX907" fmla="*/ 2956300 w 18982931"/>
              <a:gd name="connsiteY907" fmla="*/ 2300858 h 4449429"/>
              <a:gd name="connsiteX908" fmla="*/ 2989230 w 18982931"/>
              <a:gd name="connsiteY908" fmla="*/ 2111521 h 4449429"/>
              <a:gd name="connsiteX909" fmla="*/ 3018038 w 18982931"/>
              <a:gd name="connsiteY909" fmla="*/ 2058015 h 4449429"/>
              <a:gd name="connsiteX910" fmla="*/ 3034502 w 18982931"/>
              <a:gd name="connsiteY910" fmla="*/ 2123871 h 4449429"/>
              <a:gd name="connsiteX911" fmla="*/ 3038620 w 18982931"/>
              <a:gd name="connsiteY911" fmla="*/ 2132104 h 4449429"/>
              <a:gd name="connsiteX912" fmla="*/ 3088018 w 18982931"/>
              <a:gd name="connsiteY912" fmla="*/ 2140336 h 4449429"/>
              <a:gd name="connsiteX913" fmla="*/ 3095320 w 18982931"/>
              <a:gd name="connsiteY913" fmla="*/ 2275334 h 4449429"/>
              <a:gd name="connsiteX914" fmla="*/ 3162101 w 18982931"/>
              <a:gd name="connsiteY914" fmla="*/ 2275334 h 4449429"/>
              <a:gd name="connsiteX915" fmla="*/ 3162101 w 18982931"/>
              <a:gd name="connsiteY915" fmla="*/ 1580555 h 4449429"/>
              <a:gd name="connsiteX916" fmla="*/ 3162101 w 18982931"/>
              <a:gd name="connsiteY916" fmla="*/ 1531163 h 4449429"/>
              <a:gd name="connsiteX917" fmla="*/ 3199146 w 18982931"/>
              <a:gd name="connsiteY917" fmla="*/ 1498235 h 4449429"/>
              <a:gd name="connsiteX918" fmla="*/ 3281469 w 18982931"/>
              <a:gd name="connsiteY918" fmla="*/ 1498235 h 4449429"/>
              <a:gd name="connsiteX919" fmla="*/ 3281469 w 18982931"/>
              <a:gd name="connsiteY919" fmla="*/ 1325362 h 4449429"/>
              <a:gd name="connsiteX920" fmla="*/ 3343207 w 18982931"/>
              <a:gd name="connsiteY920" fmla="*/ 1263619 h 4449429"/>
              <a:gd name="connsiteX921" fmla="*/ 3544891 w 18982931"/>
              <a:gd name="connsiteY921" fmla="*/ 1263619 h 4449429"/>
              <a:gd name="connsiteX922" fmla="*/ 3544891 w 18982931"/>
              <a:gd name="connsiteY922" fmla="*/ 712071 h 4449429"/>
              <a:gd name="connsiteX923" fmla="*/ 3561357 w 18982931"/>
              <a:gd name="connsiteY923" fmla="*/ 555662 h 4449429"/>
              <a:gd name="connsiteX924" fmla="*/ 3606633 w 18982931"/>
              <a:gd name="connsiteY924" fmla="*/ 316933 h 4449429"/>
              <a:gd name="connsiteX925" fmla="*/ 3614865 w 18982931"/>
              <a:gd name="connsiteY925" fmla="*/ 279891 h 4449429"/>
              <a:gd name="connsiteX926" fmla="*/ 3676603 w 18982931"/>
              <a:gd name="connsiteY926" fmla="*/ 341628 h 4449429"/>
              <a:gd name="connsiteX927" fmla="*/ 3684835 w 18982931"/>
              <a:gd name="connsiteY927" fmla="*/ 386907 h 4449429"/>
              <a:gd name="connsiteX928" fmla="*/ 3742460 w 18982931"/>
              <a:gd name="connsiteY928" fmla="*/ 481574 h 4449429"/>
              <a:gd name="connsiteX929" fmla="*/ 3763042 w 18982931"/>
              <a:gd name="connsiteY929" fmla="*/ 703838 h 4449429"/>
              <a:gd name="connsiteX930" fmla="*/ 3763042 w 18982931"/>
              <a:gd name="connsiteY930" fmla="*/ 1144256 h 4449429"/>
              <a:gd name="connsiteX931" fmla="*/ 3771275 w 18982931"/>
              <a:gd name="connsiteY931" fmla="*/ 1181298 h 4449429"/>
              <a:gd name="connsiteX932" fmla="*/ 3775390 w 18982931"/>
              <a:gd name="connsiteY932" fmla="*/ 1115443 h 4449429"/>
              <a:gd name="connsiteX933" fmla="*/ 3923568 w 18982931"/>
              <a:gd name="connsiteY933" fmla="*/ 996079 h 4449429"/>
              <a:gd name="connsiteX934" fmla="*/ 3940029 w 18982931"/>
              <a:gd name="connsiteY934" fmla="*/ 1020776 h 4449429"/>
              <a:gd name="connsiteX935" fmla="*/ 3960611 w 18982931"/>
              <a:gd name="connsiteY935" fmla="*/ 1321244 h 4449429"/>
              <a:gd name="connsiteX936" fmla="*/ 3960611 w 18982931"/>
              <a:gd name="connsiteY936" fmla="*/ 1584670 h 4449429"/>
              <a:gd name="connsiteX937" fmla="*/ 3977076 w 18982931"/>
              <a:gd name="connsiteY937" fmla="*/ 1625830 h 4449429"/>
              <a:gd name="connsiteX938" fmla="*/ 4010007 w 18982931"/>
              <a:gd name="connsiteY938" fmla="*/ 1666990 h 4449429"/>
              <a:gd name="connsiteX939" fmla="*/ 4055279 w 18982931"/>
              <a:gd name="connsiteY939" fmla="*/ 1819286 h 4449429"/>
              <a:gd name="connsiteX940" fmla="*/ 4104670 w 18982931"/>
              <a:gd name="connsiteY940" fmla="*/ 1819286 h 4449429"/>
              <a:gd name="connsiteX941" fmla="*/ 4108788 w 18982931"/>
              <a:gd name="connsiteY941" fmla="*/ 1741079 h 4449429"/>
              <a:gd name="connsiteX942" fmla="*/ 4211689 w 18982931"/>
              <a:gd name="connsiteY942" fmla="*/ 1741079 h 4449429"/>
              <a:gd name="connsiteX943" fmla="*/ 4252847 w 18982931"/>
              <a:gd name="connsiteY943" fmla="*/ 1559973 h 4449429"/>
              <a:gd name="connsiteX944" fmla="*/ 4265197 w 18982931"/>
              <a:gd name="connsiteY944" fmla="*/ 1559973 h 4449429"/>
              <a:gd name="connsiteX945" fmla="*/ 4277546 w 18982931"/>
              <a:gd name="connsiteY945" fmla="*/ 1592900 h 4449429"/>
              <a:gd name="connsiteX946" fmla="*/ 4302239 w 18982931"/>
              <a:gd name="connsiteY946" fmla="*/ 1708150 h 4449429"/>
              <a:gd name="connsiteX947" fmla="*/ 4368100 w 18982931"/>
              <a:gd name="connsiteY947" fmla="*/ 1741079 h 4449429"/>
              <a:gd name="connsiteX948" fmla="*/ 4363984 w 18982931"/>
              <a:gd name="connsiteY948" fmla="*/ 1634062 h 4449429"/>
              <a:gd name="connsiteX949" fmla="*/ 4372218 w 18982931"/>
              <a:gd name="connsiteY949" fmla="*/ 839670 h 4449429"/>
              <a:gd name="connsiteX950" fmla="*/ 4442184 w 18982931"/>
              <a:gd name="connsiteY950" fmla="*/ 279891 h 4449429"/>
              <a:gd name="connsiteX951" fmla="*/ 4479230 w 18982931"/>
              <a:gd name="connsiteY951" fmla="*/ 234611 h 4449429"/>
              <a:gd name="connsiteX952" fmla="*/ 4520394 w 18982931"/>
              <a:gd name="connsiteY952" fmla="*/ 284004 h 4449429"/>
              <a:gd name="connsiteX953" fmla="*/ 4549200 w 18982931"/>
              <a:gd name="connsiteY953" fmla="*/ 440413 h 4449429"/>
              <a:gd name="connsiteX954" fmla="*/ 4680914 w 18982931"/>
              <a:gd name="connsiteY954" fmla="*/ 395140 h 4449429"/>
              <a:gd name="connsiteX955" fmla="*/ 4759121 w 18982931"/>
              <a:gd name="connsiteY955" fmla="*/ 460995 h 4449429"/>
              <a:gd name="connsiteX956" fmla="*/ 4771466 w 18982931"/>
              <a:gd name="connsiteY956" fmla="*/ 493924 h 4449429"/>
              <a:gd name="connsiteX957" fmla="*/ 4888657 w 18982931"/>
              <a:gd name="connsiteY957" fmla="*/ 747622 h 4449429"/>
              <a:gd name="connsiteX958" fmla="*/ 4888893 w 18982931"/>
              <a:gd name="connsiteY958" fmla="*/ 807315 h 4449429"/>
              <a:gd name="connsiteX959" fmla="*/ 4856617 w 18982931"/>
              <a:gd name="connsiteY959" fmla="*/ 807315 h 4449429"/>
              <a:gd name="connsiteX960" fmla="*/ 4856617 w 18982931"/>
              <a:gd name="connsiteY960" fmla="*/ 944475 h 4449429"/>
              <a:gd name="connsiteX961" fmla="*/ 4888332 w 18982931"/>
              <a:gd name="connsiteY961" fmla="*/ 944475 h 4449429"/>
              <a:gd name="connsiteX962" fmla="*/ 4888325 w 18982931"/>
              <a:gd name="connsiteY962" fmla="*/ 945600 h 4449429"/>
              <a:gd name="connsiteX963" fmla="*/ 4890835 w 18982931"/>
              <a:gd name="connsiteY963" fmla="*/ 1609365 h 4449429"/>
              <a:gd name="connsiteX964" fmla="*/ 4952574 w 18982931"/>
              <a:gd name="connsiteY964" fmla="*/ 1617597 h 4449429"/>
              <a:gd name="connsiteX965" fmla="*/ 4952574 w 18982931"/>
              <a:gd name="connsiteY965" fmla="*/ 1868678 h 4449429"/>
              <a:gd name="connsiteX966" fmla="*/ 4956691 w 18982931"/>
              <a:gd name="connsiteY966" fmla="*/ 1905720 h 4449429"/>
              <a:gd name="connsiteX967" fmla="*/ 4981387 w 18982931"/>
              <a:gd name="connsiteY967" fmla="*/ 1967462 h 4449429"/>
              <a:gd name="connsiteX968" fmla="*/ 4981387 w 18982931"/>
              <a:gd name="connsiteY968" fmla="*/ 2058015 h 4449429"/>
              <a:gd name="connsiteX969" fmla="*/ 5001966 w 18982931"/>
              <a:gd name="connsiteY969" fmla="*/ 2086824 h 4449429"/>
              <a:gd name="connsiteX970" fmla="*/ 5018429 w 18982931"/>
              <a:gd name="connsiteY970" fmla="*/ 2078592 h 4449429"/>
              <a:gd name="connsiteX971" fmla="*/ 5018429 w 18982931"/>
              <a:gd name="connsiteY971" fmla="*/ 1881023 h 4449429"/>
              <a:gd name="connsiteX972" fmla="*/ 5018429 w 18982931"/>
              <a:gd name="connsiteY972" fmla="*/ 1366522 h 4449429"/>
              <a:gd name="connsiteX973" fmla="*/ 5034894 w 18982931"/>
              <a:gd name="connsiteY973" fmla="*/ 864367 h 4449429"/>
              <a:gd name="connsiteX974" fmla="*/ 5067821 w 18982931"/>
              <a:gd name="connsiteY974" fmla="*/ 197569 h 4449429"/>
              <a:gd name="connsiteX975" fmla="*/ 5080173 w 18982931"/>
              <a:gd name="connsiteY975" fmla="*/ 102899 h 4449429"/>
              <a:gd name="connsiteX976" fmla="*/ 5216000 w 18982931"/>
              <a:gd name="connsiteY976" fmla="*/ 37042 h 4449429"/>
              <a:gd name="connsiteX977" fmla="*/ 5248927 w 18982931"/>
              <a:gd name="connsiteY977" fmla="*/ 69972 h 4449429"/>
              <a:gd name="connsiteX978" fmla="*/ 5372409 w 18982931"/>
              <a:gd name="connsiteY978" fmla="*/ 69972 h 4449429"/>
              <a:gd name="connsiteX979" fmla="*/ 5434151 w 18982931"/>
              <a:gd name="connsiteY979" fmla="*/ 131714 h 4449429"/>
              <a:gd name="connsiteX980" fmla="*/ 5434151 w 18982931"/>
              <a:gd name="connsiteY980" fmla="*/ 382788 h 4449429"/>
              <a:gd name="connsiteX981" fmla="*/ 5434151 w 18982931"/>
              <a:gd name="connsiteY981" fmla="*/ 683261 h 4449429"/>
              <a:gd name="connsiteX982" fmla="*/ 5545282 w 18982931"/>
              <a:gd name="connsiteY982" fmla="*/ 687375 h 4449429"/>
              <a:gd name="connsiteX983" fmla="*/ 5545282 w 18982931"/>
              <a:gd name="connsiteY983" fmla="*/ 1045471 h 4449429"/>
              <a:gd name="connsiteX984" fmla="*/ 5676994 w 18982931"/>
              <a:gd name="connsiteY984" fmla="*/ 1045471 h 4449429"/>
              <a:gd name="connsiteX985" fmla="*/ 5685227 w 18982931"/>
              <a:gd name="connsiteY985" fmla="*/ 1103096 h 4449429"/>
              <a:gd name="connsiteX986" fmla="*/ 5759314 w 18982931"/>
              <a:gd name="connsiteY986" fmla="*/ 1193648 h 4449429"/>
              <a:gd name="connsiteX987" fmla="*/ 5759314 w 18982931"/>
              <a:gd name="connsiteY987" fmla="*/ 1395331 h 4449429"/>
              <a:gd name="connsiteX988" fmla="*/ 5825171 w 18982931"/>
              <a:gd name="connsiteY988" fmla="*/ 1395331 h 4449429"/>
              <a:gd name="connsiteX989" fmla="*/ 5903378 w 18982931"/>
              <a:gd name="connsiteY989" fmla="*/ 1477653 h 4449429"/>
              <a:gd name="connsiteX990" fmla="*/ 5903378 w 18982931"/>
              <a:gd name="connsiteY990" fmla="*/ 1918070 h 4449429"/>
              <a:gd name="connsiteX991" fmla="*/ 5936306 w 18982931"/>
              <a:gd name="connsiteY991" fmla="*/ 1975695 h 4449429"/>
              <a:gd name="connsiteX992" fmla="*/ 5965115 w 18982931"/>
              <a:gd name="connsiteY992" fmla="*/ 1275969 h 4449429"/>
              <a:gd name="connsiteX993" fmla="*/ 5969235 w 18982931"/>
              <a:gd name="connsiteY993" fmla="*/ 1238922 h 4449429"/>
              <a:gd name="connsiteX994" fmla="*/ 6166804 w 18982931"/>
              <a:gd name="connsiteY994" fmla="*/ 1238922 h 4449429"/>
              <a:gd name="connsiteX995" fmla="*/ 6216196 w 18982931"/>
              <a:gd name="connsiteY995" fmla="*/ 1288315 h 4449429"/>
              <a:gd name="connsiteX996" fmla="*/ 6236774 w 18982931"/>
              <a:gd name="connsiteY996" fmla="*/ 1428261 h 4449429"/>
              <a:gd name="connsiteX997" fmla="*/ 6273821 w 18982931"/>
              <a:gd name="connsiteY997" fmla="*/ 1498235 h 4449429"/>
              <a:gd name="connsiteX998" fmla="*/ 6273821 w 18982931"/>
              <a:gd name="connsiteY998" fmla="*/ 2230888 h 4449429"/>
              <a:gd name="connsiteX999" fmla="*/ 6277935 w 18982931"/>
              <a:gd name="connsiteY999" fmla="*/ 2280280 h 4449429"/>
              <a:gd name="connsiteX1000" fmla="*/ 6319095 w 18982931"/>
              <a:gd name="connsiteY1000" fmla="*/ 2193841 h 4449429"/>
              <a:gd name="connsiteX1001" fmla="*/ 6364373 w 18982931"/>
              <a:gd name="connsiteY1001" fmla="*/ 2288513 h 4449429"/>
              <a:gd name="connsiteX1002" fmla="*/ 6389068 w 18982931"/>
              <a:gd name="connsiteY1002" fmla="*/ 2313208 h 4449429"/>
              <a:gd name="connsiteX1003" fmla="*/ 6541355 w 18982931"/>
              <a:gd name="connsiteY1003" fmla="*/ 2313208 h 4449429"/>
              <a:gd name="connsiteX1004" fmla="*/ 6541355 w 18982931"/>
              <a:gd name="connsiteY1004" fmla="*/ 2148567 h 4449429"/>
              <a:gd name="connsiteX1005" fmla="*/ 6660723 w 18982931"/>
              <a:gd name="connsiteY1005" fmla="*/ 2148567 h 4449429"/>
              <a:gd name="connsiteX1006" fmla="*/ 6660723 w 18982931"/>
              <a:gd name="connsiteY1006" fmla="*/ 2259698 h 4449429"/>
              <a:gd name="connsiteX1007" fmla="*/ 6705999 w 18982931"/>
              <a:gd name="connsiteY1007" fmla="*/ 2551938 h 4449429"/>
              <a:gd name="connsiteX1008" fmla="*/ 6714228 w 18982931"/>
              <a:gd name="connsiteY1008" fmla="*/ 2580748 h 4449429"/>
              <a:gd name="connsiteX1009" fmla="*/ 6722461 w 18982931"/>
              <a:gd name="connsiteY1009" fmla="*/ 2576634 h 4449429"/>
              <a:gd name="connsiteX1010" fmla="*/ 6751278 w 18982931"/>
              <a:gd name="connsiteY1010" fmla="*/ 2263816 h 4449429"/>
              <a:gd name="connsiteX1011" fmla="*/ 6800669 w 18982931"/>
              <a:gd name="connsiteY1011" fmla="*/ 2255583 h 4449429"/>
              <a:gd name="connsiteX1012" fmla="*/ 6837709 w 18982931"/>
              <a:gd name="connsiteY1012" fmla="*/ 2181496 h 4449429"/>
              <a:gd name="connsiteX1013" fmla="*/ 6841831 w 18982931"/>
              <a:gd name="connsiteY1013" fmla="*/ 2152681 h 4449429"/>
              <a:gd name="connsiteX1014" fmla="*/ 6845941 w 18982931"/>
              <a:gd name="connsiteY1014" fmla="*/ 2115639 h 4449429"/>
              <a:gd name="connsiteX1015" fmla="*/ 6857139 w 18982931"/>
              <a:gd name="connsiteY1015" fmla="*/ 2115639 h 4449429"/>
              <a:gd name="connsiteX1016" fmla="*/ 6899298 w 18982931"/>
              <a:gd name="connsiteY1016" fmla="*/ 2109470 h 4449429"/>
              <a:gd name="connsiteX1017" fmla="*/ 6922965 w 18982931"/>
              <a:gd name="connsiteY1017" fmla="*/ 2140339 h 4449429"/>
              <a:gd name="connsiteX1018" fmla="*/ 7009406 w 18982931"/>
              <a:gd name="connsiteY1018" fmla="*/ 2070365 h 4449429"/>
              <a:gd name="connsiteX1019" fmla="*/ 7145231 w 18982931"/>
              <a:gd name="connsiteY1019" fmla="*/ 2066247 h 4449429"/>
              <a:gd name="connsiteX1020" fmla="*/ 7145231 w 18982931"/>
              <a:gd name="connsiteY1020" fmla="*/ 1901605 h 4449429"/>
              <a:gd name="connsiteX1021" fmla="*/ 7145231 w 18982931"/>
              <a:gd name="connsiteY1021" fmla="*/ 1769896 h 4449429"/>
              <a:gd name="connsiteX1022" fmla="*/ 7215204 w 18982931"/>
              <a:gd name="connsiteY1022" fmla="*/ 1597024 h 4449429"/>
              <a:gd name="connsiteX1023" fmla="*/ 7285174 w 18982931"/>
              <a:gd name="connsiteY1023" fmla="*/ 1753433 h 4449429"/>
              <a:gd name="connsiteX1024" fmla="*/ 7297524 w 18982931"/>
              <a:gd name="connsiteY1024" fmla="*/ 2062134 h 4449429"/>
              <a:gd name="connsiteX1025" fmla="*/ 7367494 w 18982931"/>
              <a:gd name="connsiteY1025" fmla="*/ 2066247 h 4449429"/>
              <a:gd name="connsiteX1026" fmla="*/ 7371610 w 18982931"/>
              <a:gd name="connsiteY1026" fmla="*/ 2148567 h 4449429"/>
              <a:gd name="connsiteX1027" fmla="*/ 7462167 w 18982931"/>
              <a:gd name="connsiteY1027" fmla="*/ 2148567 h 4449429"/>
              <a:gd name="connsiteX1028" fmla="*/ 7462167 w 18982931"/>
              <a:gd name="connsiteY1028" fmla="*/ 2095061 h 4449429"/>
              <a:gd name="connsiteX1029" fmla="*/ 7462167 w 18982931"/>
              <a:gd name="connsiteY1029" fmla="*/ 1597024 h 4449429"/>
              <a:gd name="connsiteX1030" fmla="*/ 7482743 w 18982931"/>
              <a:gd name="connsiteY1030" fmla="*/ 1008430 h 4449429"/>
              <a:gd name="connsiteX1031" fmla="*/ 7495096 w 18982931"/>
              <a:gd name="connsiteY1031" fmla="*/ 921991 h 4449429"/>
              <a:gd name="connsiteX1032" fmla="*/ 7536254 w 18982931"/>
              <a:gd name="connsiteY1032" fmla="*/ 934341 h 4449429"/>
              <a:gd name="connsiteX1033" fmla="*/ 7577416 w 18982931"/>
              <a:gd name="connsiteY1033" fmla="*/ 563899 h 4449429"/>
              <a:gd name="connsiteX1034" fmla="*/ 7589759 w 18982931"/>
              <a:gd name="connsiteY1034" fmla="*/ 563899 h 4449429"/>
              <a:gd name="connsiteX1035" fmla="*/ 7639153 w 18982931"/>
              <a:gd name="connsiteY1035" fmla="*/ 975501 h 4449429"/>
              <a:gd name="connsiteX1036" fmla="*/ 7655614 w 18982931"/>
              <a:gd name="connsiteY1036" fmla="*/ 926109 h 4449429"/>
              <a:gd name="connsiteX1037" fmla="*/ 7667968 w 18982931"/>
              <a:gd name="connsiteY1037" fmla="*/ 926109 h 4449429"/>
              <a:gd name="connsiteX1038" fmla="*/ 7676196 w 18982931"/>
              <a:gd name="connsiteY1038" fmla="*/ 1037243 h 4449429"/>
              <a:gd name="connsiteX1039" fmla="*/ 7676196 w 18982931"/>
              <a:gd name="connsiteY1039" fmla="*/ 2049787 h 4449429"/>
              <a:gd name="connsiteX1040" fmla="*/ 7705009 w 18982931"/>
              <a:gd name="connsiteY1040" fmla="*/ 2267935 h 4449429"/>
              <a:gd name="connsiteX1041" fmla="*/ 7750287 w 18982931"/>
              <a:gd name="connsiteY1041" fmla="*/ 2469622 h 4449429"/>
              <a:gd name="connsiteX1042" fmla="*/ 7849072 w 18982931"/>
              <a:gd name="connsiteY1042" fmla="*/ 2469622 h 4449429"/>
              <a:gd name="connsiteX1043" fmla="*/ 7849072 w 18982931"/>
              <a:gd name="connsiteY1043" fmla="*/ 2284398 h 4449429"/>
              <a:gd name="connsiteX1044" fmla="*/ 7919042 w 18982931"/>
              <a:gd name="connsiteY1044" fmla="*/ 2284398 h 4449429"/>
              <a:gd name="connsiteX1045" fmla="*/ 7919042 w 18982931"/>
              <a:gd name="connsiteY1045" fmla="*/ 2473736 h 4449429"/>
              <a:gd name="connsiteX1046" fmla="*/ 8108380 w 18982931"/>
              <a:gd name="connsiteY1046" fmla="*/ 2473736 h 4449429"/>
              <a:gd name="connsiteX1047" fmla="*/ 8142338 w 18982931"/>
              <a:gd name="connsiteY1047" fmla="*/ 2481454 h 4449429"/>
              <a:gd name="connsiteX1048" fmla="*/ 8144242 w 18982931"/>
              <a:gd name="connsiteY1048" fmla="*/ 2485067 h 4449429"/>
              <a:gd name="connsiteX1049" fmla="*/ 8144242 w 18982931"/>
              <a:gd name="connsiteY1049" fmla="*/ 1280084 h 4449429"/>
              <a:gd name="connsiteX1050" fmla="*/ 8189518 w 18982931"/>
              <a:gd name="connsiteY1050" fmla="*/ 1115443 h 4449429"/>
              <a:gd name="connsiteX1051" fmla="*/ 8230679 w 18982931"/>
              <a:gd name="connsiteY1051" fmla="*/ 1090746 h 4449429"/>
              <a:gd name="connsiteX1052" fmla="*/ 8477642 w 18982931"/>
              <a:gd name="connsiteY1052" fmla="*/ 1090746 h 4449429"/>
              <a:gd name="connsiteX1053" fmla="*/ 8518799 w 18982931"/>
              <a:gd name="connsiteY1053" fmla="*/ 1111328 h 4449429"/>
              <a:gd name="connsiteX1054" fmla="*/ 8568194 w 18982931"/>
              <a:gd name="connsiteY1054" fmla="*/ 1288315 h 4449429"/>
              <a:gd name="connsiteX1055" fmla="*/ 8572304 w 18982931"/>
              <a:gd name="connsiteY1055" fmla="*/ 2152681 h 4449429"/>
              <a:gd name="connsiteX1056" fmla="*/ 8572304 w 18982931"/>
              <a:gd name="connsiteY1056" fmla="*/ 2222656 h 4449429"/>
              <a:gd name="connsiteX1057" fmla="*/ 8827499 w 18982931"/>
              <a:gd name="connsiteY1057" fmla="*/ 2222656 h 4449429"/>
              <a:gd name="connsiteX1058" fmla="*/ 8827499 w 18982931"/>
              <a:gd name="connsiteY1058" fmla="*/ 2053897 h 4449429"/>
              <a:gd name="connsiteX1059" fmla="*/ 8827499 w 18982931"/>
              <a:gd name="connsiteY1059" fmla="*/ 1996272 h 4449429"/>
              <a:gd name="connsiteX1060" fmla="*/ 8926285 w 18982931"/>
              <a:gd name="connsiteY1060" fmla="*/ 1876910 h 4449429"/>
              <a:gd name="connsiteX1061" fmla="*/ 8926285 w 18982931"/>
              <a:gd name="connsiteY1061" fmla="*/ 1757542 h 4449429"/>
              <a:gd name="connsiteX1062" fmla="*/ 8926285 w 18982931"/>
              <a:gd name="connsiteY1062" fmla="*/ 1527045 h 4449429"/>
              <a:gd name="connsiteX1063" fmla="*/ 8950980 w 18982931"/>
              <a:gd name="connsiteY1063" fmla="*/ 1432378 h 4449429"/>
              <a:gd name="connsiteX1064" fmla="*/ 8950980 w 18982931"/>
              <a:gd name="connsiteY1064" fmla="*/ 1424146 h 4449429"/>
              <a:gd name="connsiteX1065" fmla="*/ 8983911 w 18982931"/>
              <a:gd name="connsiteY1065" fmla="*/ 1107210 h 4449429"/>
              <a:gd name="connsiteX1066" fmla="*/ 8992140 w 18982931"/>
              <a:gd name="connsiteY1066" fmla="*/ 1049586 h 4449429"/>
              <a:gd name="connsiteX1067" fmla="*/ 9012723 w 18982931"/>
              <a:gd name="connsiteY1067" fmla="*/ 1049586 h 4449429"/>
              <a:gd name="connsiteX1068" fmla="*/ 9049767 w 18982931"/>
              <a:gd name="connsiteY1068" fmla="*/ 1325362 h 4449429"/>
              <a:gd name="connsiteX1069" fmla="*/ 9115624 w 18982931"/>
              <a:gd name="connsiteY1069" fmla="*/ 1329476 h 4449429"/>
              <a:gd name="connsiteX1070" fmla="*/ 9165014 w 18982931"/>
              <a:gd name="connsiteY1070" fmla="*/ 1436493 h 4449429"/>
              <a:gd name="connsiteX1071" fmla="*/ 9181479 w 18982931"/>
              <a:gd name="connsiteY1071" fmla="*/ 1494116 h 4449429"/>
              <a:gd name="connsiteX1072" fmla="*/ 9181479 w 18982931"/>
              <a:gd name="connsiteY1072" fmla="*/ 1823399 h 4449429"/>
              <a:gd name="connsiteX1073" fmla="*/ 9181479 w 18982931"/>
              <a:gd name="connsiteY1073" fmla="*/ 1881023 h 4449429"/>
              <a:gd name="connsiteX1074" fmla="*/ 9280267 w 18982931"/>
              <a:gd name="connsiteY1074" fmla="*/ 1881023 h 4449429"/>
              <a:gd name="connsiteX1075" fmla="*/ 9280267 w 18982931"/>
              <a:gd name="connsiteY1075" fmla="*/ 1815166 h 4449429"/>
              <a:gd name="connsiteX1076" fmla="*/ 9280267 w 18982931"/>
              <a:gd name="connsiteY1076" fmla="*/ 304587 h 4449429"/>
              <a:gd name="connsiteX1077" fmla="*/ 9346122 w 18982931"/>
              <a:gd name="connsiteY1077" fmla="*/ 238731 h 4449429"/>
              <a:gd name="connsiteX1078" fmla="*/ 9453137 w 18982931"/>
              <a:gd name="connsiteY1078" fmla="*/ 341628 h 4449429"/>
              <a:gd name="connsiteX1079" fmla="*/ 9453137 w 18982931"/>
              <a:gd name="connsiteY1079" fmla="*/ 1815166 h 4449429"/>
              <a:gd name="connsiteX1080" fmla="*/ 9453137 w 18982931"/>
              <a:gd name="connsiteY1080" fmla="*/ 1876910 h 4449429"/>
              <a:gd name="connsiteX1081" fmla="*/ 9551919 w 18982931"/>
              <a:gd name="connsiteY1081" fmla="*/ 1876910 h 4449429"/>
              <a:gd name="connsiteX1082" fmla="*/ 9551919 w 18982931"/>
              <a:gd name="connsiteY1082" fmla="*/ 1724614 h 4449429"/>
              <a:gd name="connsiteX1083" fmla="*/ 9551919 w 18982931"/>
              <a:gd name="connsiteY1083" fmla="*/ 1481771 h 4449429"/>
              <a:gd name="connsiteX1084" fmla="*/ 9597198 w 18982931"/>
              <a:gd name="connsiteY1084" fmla="*/ 1374754 h 4449429"/>
              <a:gd name="connsiteX1085" fmla="*/ 9613662 w 18982931"/>
              <a:gd name="connsiteY1085" fmla="*/ 1325362 h 4449429"/>
              <a:gd name="connsiteX1086" fmla="*/ 9683632 w 18982931"/>
              <a:gd name="connsiteY1086" fmla="*/ 1325362 h 4449429"/>
              <a:gd name="connsiteX1087" fmla="*/ 9683632 w 18982931"/>
              <a:gd name="connsiteY1087" fmla="*/ 1522931 h 4449429"/>
              <a:gd name="connsiteX1088" fmla="*/ 9819464 w 18982931"/>
              <a:gd name="connsiteY1088" fmla="*/ 1522931 h 4449429"/>
              <a:gd name="connsiteX1089" fmla="*/ 9819464 w 18982931"/>
              <a:gd name="connsiteY1089" fmla="*/ 1720501 h 4449429"/>
              <a:gd name="connsiteX1090" fmla="*/ 9819464 w 18982931"/>
              <a:gd name="connsiteY1090" fmla="*/ 1835749 h 4449429"/>
              <a:gd name="connsiteX1091" fmla="*/ 9868856 w 18982931"/>
              <a:gd name="connsiteY1091" fmla="*/ 1885142 h 4449429"/>
              <a:gd name="connsiteX1092" fmla="*/ 9922361 w 18982931"/>
              <a:gd name="connsiteY1092" fmla="*/ 1938648 h 4449429"/>
              <a:gd name="connsiteX1093" fmla="*/ 9922361 w 18982931"/>
              <a:gd name="connsiteY1093" fmla="*/ 2226770 h 4449429"/>
              <a:gd name="connsiteX1094" fmla="*/ 10189906 w 18982931"/>
              <a:gd name="connsiteY1094" fmla="*/ 2226770 h 4449429"/>
              <a:gd name="connsiteX1095" fmla="*/ 10189906 w 18982931"/>
              <a:gd name="connsiteY1095" fmla="*/ 1864559 h 4449429"/>
              <a:gd name="connsiteX1096" fmla="*/ 10251644 w 18982931"/>
              <a:gd name="connsiteY1096" fmla="*/ 1852213 h 4449429"/>
              <a:gd name="connsiteX1097" fmla="*/ 10251644 w 18982931"/>
              <a:gd name="connsiteY1097" fmla="*/ 1465306 h 4449429"/>
              <a:gd name="connsiteX1098" fmla="*/ 10198137 w 18982931"/>
              <a:gd name="connsiteY1098" fmla="*/ 1461188 h 4449429"/>
              <a:gd name="connsiteX1099" fmla="*/ 10198137 w 18982931"/>
              <a:gd name="connsiteY1099" fmla="*/ 1317129 h 4449429"/>
              <a:gd name="connsiteX1100" fmla="*/ 10572694 w 18982931"/>
              <a:gd name="connsiteY1100" fmla="*/ 1317129 h 4449429"/>
              <a:gd name="connsiteX1101" fmla="*/ 10572694 w 18982931"/>
              <a:gd name="connsiteY1101" fmla="*/ 2140336 h 4449429"/>
              <a:gd name="connsiteX1102" fmla="*/ 10642669 w 18982931"/>
              <a:gd name="connsiteY1102" fmla="*/ 2144449 h 4449429"/>
              <a:gd name="connsiteX1103" fmla="*/ 10642669 w 18982931"/>
              <a:gd name="connsiteY1103" fmla="*/ 2477849 h 4449429"/>
              <a:gd name="connsiteX1104" fmla="*/ 10885512 w 18982931"/>
              <a:gd name="connsiteY1104" fmla="*/ 2477849 h 4449429"/>
              <a:gd name="connsiteX1105" fmla="*/ 10885512 w 18982931"/>
              <a:gd name="connsiteY1105" fmla="*/ 2292626 h 4449429"/>
              <a:gd name="connsiteX1106" fmla="*/ 10959601 w 18982931"/>
              <a:gd name="connsiteY1106" fmla="*/ 2292626 h 4449429"/>
              <a:gd name="connsiteX1107" fmla="*/ 10959601 w 18982931"/>
              <a:gd name="connsiteY1107" fmla="*/ 2477849 h 4449429"/>
              <a:gd name="connsiteX1108" fmla="*/ 11066618 w 18982931"/>
              <a:gd name="connsiteY1108" fmla="*/ 2477849 h 4449429"/>
              <a:gd name="connsiteX1109" fmla="*/ 11107778 w 18982931"/>
              <a:gd name="connsiteY1109" fmla="*/ 2284395 h 4449429"/>
              <a:gd name="connsiteX1110" fmla="*/ 11136593 w 18982931"/>
              <a:gd name="connsiteY1110" fmla="*/ 2053897 h 4449429"/>
              <a:gd name="connsiteX1111" fmla="*/ 11136593 w 18982931"/>
              <a:gd name="connsiteY1111" fmla="*/ 1061936 h 4449429"/>
              <a:gd name="connsiteX1112" fmla="*/ 11148938 w 18982931"/>
              <a:gd name="connsiteY1112" fmla="*/ 938454 h 4449429"/>
              <a:gd name="connsiteX1113" fmla="*/ 11161288 w 18982931"/>
              <a:gd name="connsiteY1113" fmla="*/ 938454 h 4449429"/>
              <a:gd name="connsiteX1114" fmla="*/ 11177753 w 18982931"/>
              <a:gd name="connsiteY1114" fmla="*/ 983729 h 4449429"/>
              <a:gd name="connsiteX1115" fmla="*/ 11231258 w 18982931"/>
              <a:gd name="connsiteY1115" fmla="*/ 572126 h 4449429"/>
              <a:gd name="connsiteX1116" fmla="*/ 11243610 w 18982931"/>
              <a:gd name="connsiteY1116" fmla="*/ 572126 h 4449429"/>
              <a:gd name="connsiteX1117" fmla="*/ 11284770 w 18982931"/>
              <a:gd name="connsiteY1117" fmla="*/ 946687 h 4449429"/>
              <a:gd name="connsiteX1118" fmla="*/ 11325929 w 18982931"/>
              <a:gd name="connsiteY1118" fmla="*/ 934337 h 4449429"/>
              <a:gd name="connsiteX1119" fmla="*/ 11342394 w 18982931"/>
              <a:gd name="connsiteY1119" fmla="*/ 1061936 h 4449429"/>
              <a:gd name="connsiteX1120" fmla="*/ 11342394 w 18982931"/>
              <a:gd name="connsiteY1120" fmla="*/ 1300666 h 4449429"/>
              <a:gd name="connsiteX1121" fmla="*/ 11358857 w 18982931"/>
              <a:gd name="connsiteY1121" fmla="*/ 2132104 h 4449429"/>
              <a:gd name="connsiteX1122" fmla="*/ 11362976 w 18982931"/>
              <a:gd name="connsiteY1122" fmla="*/ 2165031 h 4449429"/>
              <a:gd name="connsiteX1123" fmla="*/ 11453524 w 18982931"/>
              <a:gd name="connsiteY1123" fmla="*/ 2165031 h 4449429"/>
              <a:gd name="connsiteX1124" fmla="*/ 11457643 w 18982931"/>
              <a:gd name="connsiteY1124" fmla="*/ 2082711 h 4449429"/>
              <a:gd name="connsiteX1125" fmla="*/ 11535845 w 18982931"/>
              <a:gd name="connsiteY1125" fmla="*/ 2078592 h 4449429"/>
              <a:gd name="connsiteX1126" fmla="*/ 11535845 w 18982931"/>
              <a:gd name="connsiteY1126" fmla="*/ 2004505 h 4449429"/>
              <a:gd name="connsiteX1127" fmla="*/ 11548195 w 18982931"/>
              <a:gd name="connsiteY1127" fmla="*/ 1736964 h 4449429"/>
              <a:gd name="connsiteX1128" fmla="*/ 11609938 w 18982931"/>
              <a:gd name="connsiteY1128" fmla="*/ 1609365 h 4449429"/>
              <a:gd name="connsiteX1129" fmla="*/ 11688140 w 18982931"/>
              <a:gd name="connsiteY1129" fmla="*/ 1765774 h 4449429"/>
              <a:gd name="connsiteX1130" fmla="*/ 11688140 w 18982931"/>
              <a:gd name="connsiteY1130" fmla="*/ 2082711 h 4449429"/>
              <a:gd name="connsiteX1131" fmla="*/ 11910406 w 18982931"/>
              <a:gd name="connsiteY1131" fmla="*/ 2148567 h 4449429"/>
              <a:gd name="connsiteX1132" fmla="*/ 11988608 w 18982931"/>
              <a:gd name="connsiteY1132" fmla="*/ 2119754 h 4449429"/>
              <a:gd name="connsiteX1133" fmla="*/ 11991181 w 18982931"/>
              <a:gd name="connsiteY1133" fmla="*/ 2153197 h 4449429"/>
              <a:gd name="connsiteX1134" fmla="*/ 11993908 w 18982931"/>
              <a:gd name="connsiteY1134" fmla="*/ 2158900 h 4449429"/>
              <a:gd name="connsiteX1135" fmla="*/ 11993908 w 18982931"/>
              <a:gd name="connsiteY1135" fmla="*/ 2156799 h 4449429"/>
              <a:gd name="connsiteX1136" fmla="*/ 11998023 w 18982931"/>
              <a:gd name="connsiteY1136" fmla="*/ 2115639 h 4449429"/>
              <a:gd name="connsiteX1137" fmla="*/ 12010373 w 18982931"/>
              <a:gd name="connsiteY1137" fmla="*/ 2115639 h 4449429"/>
              <a:gd name="connsiteX1138" fmla="*/ 12014490 w 18982931"/>
              <a:gd name="connsiteY1138" fmla="*/ 2185614 h 4449429"/>
              <a:gd name="connsiteX1139" fmla="*/ 12055650 w 18982931"/>
              <a:gd name="connsiteY1139" fmla="*/ 2259703 h 4449429"/>
              <a:gd name="connsiteX1140" fmla="*/ 12109157 w 18982931"/>
              <a:gd name="connsiteY1140" fmla="*/ 2267933 h 4449429"/>
              <a:gd name="connsiteX1141" fmla="*/ 12137972 w 18982931"/>
              <a:gd name="connsiteY1141" fmla="*/ 2580753 h 4449429"/>
              <a:gd name="connsiteX1142" fmla="*/ 12150317 w 18982931"/>
              <a:gd name="connsiteY1142" fmla="*/ 2580753 h 4449429"/>
              <a:gd name="connsiteX1143" fmla="*/ 12179132 w 18982931"/>
              <a:gd name="connsiteY1143" fmla="*/ 2411992 h 4449429"/>
              <a:gd name="connsiteX1144" fmla="*/ 12207942 w 18982931"/>
              <a:gd name="connsiteY1144" fmla="*/ 2160917 h 4449429"/>
              <a:gd name="connsiteX1145" fmla="*/ 12216174 w 18982931"/>
              <a:gd name="connsiteY1145" fmla="*/ 2152686 h 4449429"/>
              <a:gd name="connsiteX1146" fmla="*/ 12331423 w 18982931"/>
              <a:gd name="connsiteY1146" fmla="*/ 2152686 h 4449429"/>
              <a:gd name="connsiteX1147" fmla="*/ 12331423 w 18982931"/>
              <a:gd name="connsiteY1147" fmla="*/ 2317327 h 4449429"/>
              <a:gd name="connsiteX1148" fmla="*/ 12496064 w 18982931"/>
              <a:gd name="connsiteY1148" fmla="*/ 2313208 h 4449429"/>
              <a:gd name="connsiteX1149" fmla="*/ 12557802 w 18982931"/>
              <a:gd name="connsiteY1149" fmla="*/ 2210310 h 4449429"/>
              <a:gd name="connsiteX1150" fmla="*/ 12566034 w 18982931"/>
              <a:gd name="connsiteY1150" fmla="*/ 2206191 h 4449429"/>
              <a:gd name="connsiteX1151" fmla="*/ 12598962 w 18982931"/>
              <a:gd name="connsiteY1151" fmla="*/ 2267933 h 4449429"/>
              <a:gd name="connsiteX1152" fmla="*/ 12607194 w 18982931"/>
              <a:gd name="connsiteY1152" fmla="*/ 2263816 h 4449429"/>
              <a:gd name="connsiteX1153" fmla="*/ 12607194 w 18982931"/>
              <a:gd name="connsiteY1153" fmla="*/ 1461193 h 4449429"/>
              <a:gd name="connsiteX1154" fmla="*/ 12677169 w 18982931"/>
              <a:gd name="connsiteY1154" fmla="*/ 1230695 h 4449429"/>
              <a:gd name="connsiteX1155" fmla="*/ 12920017 w 18982931"/>
              <a:gd name="connsiteY1155" fmla="*/ 1230695 h 4449429"/>
              <a:gd name="connsiteX1156" fmla="*/ 12948827 w 18982931"/>
              <a:gd name="connsiteY1156" fmla="*/ 1490003 h 4449429"/>
              <a:gd name="connsiteX1157" fmla="*/ 12948827 w 18982931"/>
              <a:gd name="connsiteY1157" fmla="*/ 1909838 h 4449429"/>
              <a:gd name="connsiteX1158" fmla="*/ 12948827 w 18982931"/>
              <a:gd name="connsiteY1158" fmla="*/ 1975695 h 4449429"/>
              <a:gd name="connsiteX1159" fmla="*/ 12969405 w 18982931"/>
              <a:gd name="connsiteY1159" fmla="*/ 1979812 h 4449429"/>
              <a:gd name="connsiteX1160" fmla="*/ 12989987 w 18982931"/>
              <a:gd name="connsiteY1160" fmla="*/ 1913955 h 4449429"/>
              <a:gd name="connsiteX1161" fmla="*/ 12989987 w 18982931"/>
              <a:gd name="connsiteY1161" fmla="*/ 1469425 h 4449429"/>
              <a:gd name="connsiteX1162" fmla="*/ 13064076 w 18982931"/>
              <a:gd name="connsiteY1162" fmla="*/ 1395336 h 4449429"/>
              <a:gd name="connsiteX1163" fmla="*/ 13146396 w 18982931"/>
              <a:gd name="connsiteY1163" fmla="*/ 1395336 h 4449429"/>
              <a:gd name="connsiteX1164" fmla="*/ 13146396 w 18982931"/>
              <a:gd name="connsiteY1164" fmla="*/ 1111328 h 4449429"/>
              <a:gd name="connsiteX1165" fmla="*/ 13216366 w 18982931"/>
              <a:gd name="connsiteY1165" fmla="*/ 1103096 h 4449429"/>
              <a:gd name="connsiteX1166" fmla="*/ 13228716 w 18982931"/>
              <a:gd name="connsiteY1166" fmla="*/ 1041358 h 4449429"/>
              <a:gd name="connsiteX1167" fmla="*/ 13368662 w 18982931"/>
              <a:gd name="connsiteY1167" fmla="*/ 1041358 h 4449429"/>
              <a:gd name="connsiteX1168" fmla="*/ 13368662 w 18982931"/>
              <a:gd name="connsiteY1168" fmla="*/ 687379 h 4449429"/>
              <a:gd name="connsiteX1169" fmla="*/ 13483911 w 18982931"/>
              <a:gd name="connsiteY1169" fmla="*/ 687379 h 4449429"/>
              <a:gd name="connsiteX1170" fmla="*/ 13483911 w 18982931"/>
              <a:gd name="connsiteY1170" fmla="*/ 617404 h 4449429"/>
              <a:gd name="connsiteX1171" fmla="*/ 13483911 w 18982931"/>
              <a:gd name="connsiteY1171" fmla="*/ 131714 h 4449429"/>
              <a:gd name="connsiteX1172" fmla="*/ 13541534 w 18982931"/>
              <a:gd name="connsiteY1172" fmla="*/ 74089 h 4449429"/>
              <a:gd name="connsiteX1173" fmla="*/ 13685593 w 18982931"/>
              <a:gd name="connsiteY1173" fmla="*/ 74089 h 4449429"/>
              <a:gd name="connsiteX1174" fmla="*/ 13730872 w 18982931"/>
              <a:gd name="connsiteY1174" fmla="*/ 49392 h 4449429"/>
              <a:gd name="connsiteX1175" fmla="*/ 13739104 w 18982931"/>
              <a:gd name="connsiteY1175"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486884 w 18982931"/>
              <a:gd name="connsiteY867" fmla="*/ 1588787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44783 w 18982931"/>
              <a:gd name="connsiteY860" fmla="*/ 1720500 h 4449429"/>
              <a:gd name="connsiteX861" fmla="*/ 873596 w 18982931"/>
              <a:gd name="connsiteY861" fmla="*/ 1597020 h 4449429"/>
              <a:gd name="connsiteX862" fmla="*/ 906526 w 18982931"/>
              <a:gd name="connsiteY862" fmla="*/ 1584670 h 4449429"/>
              <a:gd name="connsiteX863" fmla="*/ 1034120 w 18982931"/>
              <a:gd name="connsiteY863" fmla="*/ 1584670 h 4449429"/>
              <a:gd name="connsiteX864" fmla="*/ 1034120 w 18982931"/>
              <a:gd name="connsiteY864" fmla="*/ 1420028 h 4449429"/>
              <a:gd name="connsiteX865" fmla="*/ 1320382 w 18982931"/>
              <a:gd name="connsiteY865" fmla="*/ 1408806 h 4449429"/>
              <a:gd name="connsiteX866" fmla="*/ 1318126 w 18982931"/>
              <a:gd name="connsiteY866" fmla="*/ 1576437 h 4449429"/>
              <a:gd name="connsiteX867" fmla="*/ 1511305 w 18982931"/>
              <a:gd name="connsiteY867" fmla="*/ 1594214 h 4449429"/>
              <a:gd name="connsiteX868" fmla="*/ 1507466 w 18982931"/>
              <a:gd name="connsiteY868" fmla="*/ 2337905 h 4449429"/>
              <a:gd name="connsiteX869" fmla="*/ 1523929 w 18982931"/>
              <a:gd name="connsiteY869" fmla="*/ 2337905 h 4449429"/>
              <a:gd name="connsiteX870" fmla="*/ 1523929 w 18982931"/>
              <a:gd name="connsiteY870" fmla="*/ 2169146 h 4449429"/>
              <a:gd name="connsiteX871" fmla="*/ 1692685 w 18982931"/>
              <a:gd name="connsiteY871" fmla="*/ 2169146 h 4449429"/>
              <a:gd name="connsiteX872" fmla="*/ 1692685 w 18982931"/>
              <a:gd name="connsiteY872" fmla="*/ 2020968 h 4449429"/>
              <a:gd name="connsiteX873" fmla="*/ 1766772 w 18982931"/>
              <a:gd name="connsiteY873" fmla="*/ 1922183 h 4449429"/>
              <a:gd name="connsiteX874" fmla="*/ 1766772 w 18982931"/>
              <a:gd name="connsiteY874" fmla="*/ 1757542 h 4449429"/>
              <a:gd name="connsiteX875" fmla="*/ 1849095 w 18982931"/>
              <a:gd name="connsiteY875" fmla="*/ 1757542 h 4449429"/>
              <a:gd name="connsiteX876" fmla="*/ 1849095 w 18982931"/>
              <a:gd name="connsiteY876" fmla="*/ 2156799 h 4449429"/>
              <a:gd name="connsiteX877" fmla="*/ 1919070 w 18982931"/>
              <a:gd name="connsiteY877" fmla="*/ 2156799 h 4449429"/>
              <a:gd name="connsiteX878" fmla="*/ 1919070 w 18982931"/>
              <a:gd name="connsiteY878" fmla="*/ 1864559 h 4449429"/>
              <a:gd name="connsiteX879" fmla="*/ 1919070 w 18982931"/>
              <a:gd name="connsiteY879" fmla="*/ 695608 h 4449429"/>
              <a:gd name="connsiteX880" fmla="*/ 2005504 w 18982931"/>
              <a:gd name="connsiteY880" fmla="*/ 609173 h 4449429"/>
              <a:gd name="connsiteX881" fmla="*/ 2026085 w 18982931"/>
              <a:gd name="connsiteY881" fmla="*/ 605054 h 4449429"/>
              <a:gd name="connsiteX882" fmla="*/ 2100174 w 18982931"/>
              <a:gd name="connsiteY882" fmla="*/ 448645 h 4449429"/>
              <a:gd name="connsiteX883" fmla="*/ 2137215 w 18982931"/>
              <a:gd name="connsiteY883" fmla="*/ 407485 h 4449429"/>
              <a:gd name="connsiteX884" fmla="*/ 2194840 w 18982931"/>
              <a:gd name="connsiteY884" fmla="*/ 337515 h 4449429"/>
              <a:gd name="connsiteX885" fmla="*/ 2198958 w 18982931"/>
              <a:gd name="connsiteY885" fmla="*/ 292236 h 4449429"/>
              <a:gd name="connsiteX886" fmla="*/ 2240121 w 18982931"/>
              <a:gd name="connsiteY886" fmla="*/ 358093 h 4449429"/>
              <a:gd name="connsiteX887" fmla="*/ 2273047 w 18982931"/>
              <a:gd name="connsiteY887" fmla="*/ 444532 h 4449429"/>
              <a:gd name="connsiteX888" fmla="*/ 2330670 w 18982931"/>
              <a:gd name="connsiteY888" fmla="*/ 563894 h 4449429"/>
              <a:gd name="connsiteX889" fmla="*/ 2351248 w 18982931"/>
              <a:gd name="connsiteY889" fmla="*/ 613286 h 4449429"/>
              <a:gd name="connsiteX890" fmla="*/ 2429455 w 18982931"/>
              <a:gd name="connsiteY890" fmla="*/ 675029 h 4449429"/>
              <a:gd name="connsiteX891" fmla="*/ 2470614 w 18982931"/>
              <a:gd name="connsiteY891" fmla="*/ 757350 h 4449429"/>
              <a:gd name="connsiteX892" fmla="*/ 2470614 w 18982931"/>
              <a:gd name="connsiteY892" fmla="*/ 1086631 h 4449429"/>
              <a:gd name="connsiteX893" fmla="*/ 2470614 w 18982931"/>
              <a:gd name="connsiteY893" fmla="*/ 2008622 h 4449429"/>
              <a:gd name="connsiteX894" fmla="*/ 2487080 w 18982931"/>
              <a:gd name="connsiteY894" fmla="*/ 2053897 h 4449429"/>
              <a:gd name="connsiteX895" fmla="*/ 2499426 w 18982931"/>
              <a:gd name="connsiteY895" fmla="*/ 1897488 h 4449429"/>
              <a:gd name="connsiteX896" fmla="*/ 2602322 w 18982931"/>
              <a:gd name="connsiteY896" fmla="*/ 1798703 h 4449429"/>
              <a:gd name="connsiteX897" fmla="*/ 2836935 w 18982931"/>
              <a:gd name="connsiteY897" fmla="*/ 1798703 h 4449429"/>
              <a:gd name="connsiteX898" fmla="*/ 2836935 w 18982931"/>
              <a:gd name="connsiteY898" fmla="*/ 1860446 h 4449429"/>
              <a:gd name="connsiteX899" fmla="*/ 2836935 w 18982931"/>
              <a:gd name="connsiteY899" fmla="*/ 2263816 h 4449429"/>
              <a:gd name="connsiteX900" fmla="*/ 2845169 w 18982931"/>
              <a:gd name="connsiteY900" fmla="*/ 2304976 h 4449429"/>
              <a:gd name="connsiteX901" fmla="*/ 2861629 w 18982931"/>
              <a:gd name="connsiteY901" fmla="*/ 2300858 h 4449429"/>
              <a:gd name="connsiteX902" fmla="*/ 2861629 w 18982931"/>
              <a:gd name="connsiteY902" fmla="*/ 2247351 h 4449429"/>
              <a:gd name="connsiteX903" fmla="*/ 2869861 w 18982931"/>
              <a:gd name="connsiteY903" fmla="*/ 1996272 h 4449429"/>
              <a:gd name="connsiteX904" fmla="*/ 2923374 w 18982931"/>
              <a:gd name="connsiteY904" fmla="*/ 1967462 h 4449429"/>
              <a:gd name="connsiteX905" fmla="*/ 2939836 w 18982931"/>
              <a:gd name="connsiteY905" fmla="*/ 2300858 h 4449429"/>
              <a:gd name="connsiteX906" fmla="*/ 2956300 w 18982931"/>
              <a:gd name="connsiteY906" fmla="*/ 2300858 h 4449429"/>
              <a:gd name="connsiteX907" fmla="*/ 2989230 w 18982931"/>
              <a:gd name="connsiteY907" fmla="*/ 2111521 h 4449429"/>
              <a:gd name="connsiteX908" fmla="*/ 3018038 w 18982931"/>
              <a:gd name="connsiteY908" fmla="*/ 2058015 h 4449429"/>
              <a:gd name="connsiteX909" fmla="*/ 3034502 w 18982931"/>
              <a:gd name="connsiteY909" fmla="*/ 2123871 h 4449429"/>
              <a:gd name="connsiteX910" fmla="*/ 3038620 w 18982931"/>
              <a:gd name="connsiteY910" fmla="*/ 2132104 h 4449429"/>
              <a:gd name="connsiteX911" fmla="*/ 3088018 w 18982931"/>
              <a:gd name="connsiteY911" fmla="*/ 2140336 h 4449429"/>
              <a:gd name="connsiteX912" fmla="*/ 3095320 w 18982931"/>
              <a:gd name="connsiteY912" fmla="*/ 2275334 h 4449429"/>
              <a:gd name="connsiteX913" fmla="*/ 3162101 w 18982931"/>
              <a:gd name="connsiteY913" fmla="*/ 2275334 h 4449429"/>
              <a:gd name="connsiteX914" fmla="*/ 3162101 w 18982931"/>
              <a:gd name="connsiteY914" fmla="*/ 1580555 h 4449429"/>
              <a:gd name="connsiteX915" fmla="*/ 3162101 w 18982931"/>
              <a:gd name="connsiteY915" fmla="*/ 1531163 h 4449429"/>
              <a:gd name="connsiteX916" fmla="*/ 3199146 w 18982931"/>
              <a:gd name="connsiteY916" fmla="*/ 1498235 h 4449429"/>
              <a:gd name="connsiteX917" fmla="*/ 3281469 w 18982931"/>
              <a:gd name="connsiteY917" fmla="*/ 1498235 h 4449429"/>
              <a:gd name="connsiteX918" fmla="*/ 3281469 w 18982931"/>
              <a:gd name="connsiteY918" fmla="*/ 1325362 h 4449429"/>
              <a:gd name="connsiteX919" fmla="*/ 3343207 w 18982931"/>
              <a:gd name="connsiteY919" fmla="*/ 1263619 h 4449429"/>
              <a:gd name="connsiteX920" fmla="*/ 3544891 w 18982931"/>
              <a:gd name="connsiteY920" fmla="*/ 1263619 h 4449429"/>
              <a:gd name="connsiteX921" fmla="*/ 3544891 w 18982931"/>
              <a:gd name="connsiteY921" fmla="*/ 712071 h 4449429"/>
              <a:gd name="connsiteX922" fmla="*/ 3561357 w 18982931"/>
              <a:gd name="connsiteY922" fmla="*/ 555662 h 4449429"/>
              <a:gd name="connsiteX923" fmla="*/ 3606633 w 18982931"/>
              <a:gd name="connsiteY923" fmla="*/ 316933 h 4449429"/>
              <a:gd name="connsiteX924" fmla="*/ 3614865 w 18982931"/>
              <a:gd name="connsiteY924" fmla="*/ 279891 h 4449429"/>
              <a:gd name="connsiteX925" fmla="*/ 3676603 w 18982931"/>
              <a:gd name="connsiteY925" fmla="*/ 341628 h 4449429"/>
              <a:gd name="connsiteX926" fmla="*/ 3684835 w 18982931"/>
              <a:gd name="connsiteY926" fmla="*/ 386907 h 4449429"/>
              <a:gd name="connsiteX927" fmla="*/ 3742460 w 18982931"/>
              <a:gd name="connsiteY927" fmla="*/ 481574 h 4449429"/>
              <a:gd name="connsiteX928" fmla="*/ 3763042 w 18982931"/>
              <a:gd name="connsiteY928" fmla="*/ 703838 h 4449429"/>
              <a:gd name="connsiteX929" fmla="*/ 3763042 w 18982931"/>
              <a:gd name="connsiteY929" fmla="*/ 1144256 h 4449429"/>
              <a:gd name="connsiteX930" fmla="*/ 3771275 w 18982931"/>
              <a:gd name="connsiteY930" fmla="*/ 1181298 h 4449429"/>
              <a:gd name="connsiteX931" fmla="*/ 3775390 w 18982931"/>
              <a:gd name="connsiteY931" fmla="*/ 1115443 h 4449429"/>
              <a:gd name="connsiteX932" fmla="*/ 3923568 w 18982931"/>
              <a:gd name="connsiteY932" fmla="*/ 996079 h 4449429"/>
              <a:gd name="connsiteX933" fmla="*/ 3940029 w 18982931"/>
              <a:gd name="connsiteY933" fmla="*/ 1020776 h 4449429"/>
              <a:gd name="connsiteX934" fmla="*/ 3960611 w 18982931"/>
              <a:gd name="connsiteY934" fmla="*/ 1321244 h 4449429"/>
              <a:gd name="connsiteX935" fmla="*/ 3960611 w 18982931"/>
              <a:gd name="connsiteY935" fmla="*/ 1584670 h 4449429"/>
              <a:gd name="connsiteX936" fmla="*/ 3977076 w 18982931"/>
              <a:gd name="connsiteY936" fmla="*/ 1625830 h 4449429"/>
              <a:gd name="connsiteX937" fmla="*/ 4010007 w 18982931"/>
              <a:gd name="connsiteY937" fmla="*/ 1666990 h 4449429"/>
              <a:gd name="connsiteX938" fmla="*/ 4055279 w 18982931"/>
              <a:gd name="connsiteY938" fmla="*/ 1819286 h 4449429"/>
              <a:gd name="connsiteX939" fmla="*/ 4104670 w 18982931"/>
              <a:gd name="connsiteY939" fmla="*/ 1819286 h 4449429"/>
              <a:gd name="connsiteX940" fmla="*/ 4108788 w 18982931"/>
              <a:gd name="connsiteY940" fmla="*/ 1741079 h 4449429"/>
              <a:gd name="connsiteX941" fmla="*/ 4211689 w 18982931"/>
              <a:gd name="connsiteY941" fmla="*/ 1741079 h 4449429"/>
              <a:gd name="connsiteX942" fmla="*/ 4252847 w 18982931"/>
              <a:gd name="connsiteY942" fmla="*/ 1559973 h 4449429"/>
              <a:gd name="connsiteX943" fmla="*/ 4265197 w 18982931"/>
              <a:gd name="connsiteY943" fmla="*/ 1559973 h 4449429"/>
              <a:gd name="connsiteX944" fmla="*/ 4277546 w 18982931"/>
              <a:gd name="connsiteY944" fmla="*/ 1592900 h 4449429"/>
              <a:gd name="connsiteX945" fmla="*/ 4302239 w 18982931"/>
              <a:gd name="connsiteY945" fmla="*/ 1708150 h 4449429"/>
              <a:gd name="connsiteX946" fmla="*/ 4368100 w 18982931"/>
              <a:gd name="connsiteY946" fmla="*/ 1741079 h 4449429"/>
              <a:gd name="connsiteX947" fmla="*/ 4363984 w 18982931"/>
              <a:gd name="connsiteY947" fmla="*/ 1634062 h 4449429"/>
              <a:gd name="connsiteX948" fmla="*/ 4372218 w 18982931"/>
              <a:gd name="connsiteY948" fmla="*/ 839670 h 4449429"/>
              <a:gd name="connsiteX949" fmla="*/ 4442184 w 18982931"/>
              <a:gd name="connsiteY949" fmla="*/ 279891 h 4449429"/>
              <a:gd name="connsiteX950" fmla="*/ 4479230 w 18982931"/>
              <a:gd name="connsiteY950" fmla="*/ 234611 h 4449429"/>
              <a:gd name="connsiteX951" fmla="*/ 4520394 w 18982931"/>
              <a:gd name="connsiteY951" fmla="*/ 284004 h 4449429"/>
              <a:gd name="connsiteX952" fmla="*/ 4549200 w 18982931"/>
              <a:gd name="connsiteY952" fmla="*/ 440413 h 4449429"/>
              <a:gd name="connsiteX953" fmla="*/ 4680914 w 18982931"/>
              <a:gd name="connsiteY953" fmla="*/ 395140 h 4449429"/>
              <a:gd name="connsiteX954" fmla="*/ 4759121 w 18982931"/>
              <a:gd name="connsiteY954" fmla="*/ 460995 h 4449429"/>
              <a:gd name="connsiteX955" fmla="*/ 4771466 w 18982931"/>
              <a:gd name="connsiteY955" fmla="*/ 493924 h 4449429"/>
              <a:gd name="connsiteX956" fmla="*/ 4888657 w 18982931"/>
              <a:gd name="connsiteY956" fmla="*/ 747622 h 4449429"/>
              <a:gd name="connsiteX957" fmla="*/ 4888893 w 18982931"/>
              <a:gd name="connsiteY957" fmla="*/ 807315 h 4449429"/>
              <a:gd name="connsiteX958" fmla="*/ 4856617 w 18982931"/>
              <a:gd name="connsiteY958" fmla="*/ 807315 h 4449429"/>
              <a:gd name="connsiteX959" fmla="*/ 4856617 w 18982931"/>
              <a:gd name="connsiteY959" fmla="*/ 944475 h 4449429"/>
              <a:gd name="connsiteX960" fmla="*/ 4888332 w 18982931"/>
              <a:gd name="connsiteY960" fmla="*/ 944475 h 4449429"/>
              <a:gd name="connsiteX961" fmla="*/ 4888325 w 18982931"/>
              <a:gd name="connsiteY961" fmla="*/ 945600 h 4449429"/>
              <a:gd name="connsiteX962" fmla="*/ 4890835 w 18982931"/>
              <a:gd name="connsiteY962" fmla="*/ 1609365 h 4449429"/>
              <a:gd name="connsiteX963" fmla="*/ 4952574 w 18982931"/>
              <a:gd name="connsiteY963" fmla="*/ 1617597 h 4449429"/>
              <a:gd name="connsiteX964" fmla="*/ 4952574 w 18982931"/>
              <a:gd name="connsiteY964" fmla="*/ 1868678 h 4449429"/>
              <a:gd name="connsiteX965" fmla="*/ 4956691 w 18982931"/>
              <a:gd name="connsiteY965" fmla="*/ 1905720 h 4449429"/>
              <a:gd name="connsiteX966" fmla="*/ 4981387 w 18982931"/>
              <a:gd name="connsiteY966" fmla="*/ 1967462 h 4449429"/>
              <a:gd name="connsiteX967" fmla="*/ 4981387 w 18982931"/>
              <a:gd name="connsiteY967" fmla="*/ 2058015 h 4449429"/>
              <a:gd name="connsiteX968" fmla="*/ 5001966 w 18982931"/>
              <a:gd name="connsiteY968" fmla="*/ 2086824 h 4449429"/>
              <a:gd name="connsiteX969" fmla="*/ 5018429 w 18982931"/>
              <a:gd name="connsiteY969" fmla="*/ 2078592 h 4449429"/>
              <a:gd name="connsiteX970" fmla="*/ 5018429 w 18982931"/>
              <a:gd name="connsiteY970" fmla="*/ 1881023 h 4449429"/>
              <a:gd name="connsiteX971" fmla="*/ 5018429 w 18982931"/>
              <a:gd name="connsiteY971" fmla="*/ 1366522 h 4449429"/>
              <a:gd name="connsiteX972" fmla="*/ 5034894 w 18982931"/>
              <a:gd name="connsiteY972" fmla="*/ 864367 h 4449429"/>
              <a:gd name="connsiteX973" fmla="*/ 5067821 w 18982931"/>
              <a:gd name="connsiteY973" fmla="*/ 197569 h 4449429"/>
              <a:gd name="connsiteX974" fmla="*/ 5080173 w 18982931"/>
              <a:gd name="connsiteY974" fmla="*/ 102899 h 4449429"/>
              <a:gd name="connsiteX975" fmla="*/ 5216000 w 18982931"/>
              <a:gd name="connsiteY975" fmla="*/ 37042 h 4449429"/>
              <a:gd name="connsiteX976" fmla="*/ 5248927 w 18982931"/>
              <a:gd name="connsiteY976" fmla="*/ 69972 h 4449429"/>
              <a:gd name="connsiteX977" fmla="*/ 5372409 w 18982931"/>
              <a:gd name="connsiteY977" fmla="*/ 69972 h 4449429"/>
              <a:gd name="connsiteX978" fmla="*/ 5434151 w 18982931"/>
              <a:gd name="connsiteY978" fmla="*/ 131714 h 4449429"/>
              <a:gd name="connsiteX979" fmla="*/ 5434151 w 18982931"/>
              <a:gd name="connsiteY979" fmla="*/ 382788 h 4449429"/>
              <a:gd name="connsiteX980" fmla="*/ 5434151 w 18982931"/>
              <a:gd name="connsiteY980" fmla="*/ 683261 h 4449429"/>
              <a:gd name="connsiteX981" fmla="*/ 5545282 w 18982931"/>
              <a:gd name="connsiteY981" fmla="*/ 687375 h 4449429"/>
              <a:gd name="connsiteX982" fmla="*/ 5545282 w 18982931"/>
              <a:gd name="connsiteY982" fmla="*/ 1045471 h 4449429"/>
              <a:gd name="connsiteX983" fmla="*/ 5676994 w 18982931"/>
              <a:gd name="connsiteY983" fmla="*/ 1045471 h 4449429"/>
              <a:gd name="connsiteX984" fmla="*/ 5685227 w 18982931"/>
              <a:gd name="connsiteY984" fmla="*/ 1103096 h 4449429"/>
              <a:gd name="connsiteX985" fmla="*/ 5759314 w 18982931"/>
              <a:gd name="connsiteY985" fmla="*/ 1193648 h 4449429"/>
              <a:gd name="connsiteX986" fmla="*/ 5759314 w 18982931"/>
              <a:gd name="connsiteY986" fmla="*/ 1395331 h 4449429"/>
              <a:gd name="connsiteX987" fmla="*/ 5825171 w 18982931"/>
              <a:gd name="connsiteY987" fmla="*/ 1395331 h 4449429"/>
              <a:gd name="connsiteX988" fmla="*/ 5903378 w 18982931"/>
              <a:gd name="connsiteY988" fmla="*/ 1477653 h 4449429"/>
              <a:gd name="connsiteX989" fmla="*/ 5903378 w 18982931"/>
              <a:gd name="connsiteY989" fmla="*/ 1918070 h 4449429"/>
              <a:gd name="connsiteX990" fmla="*/ 5936306 w 18982931"/>
              <a:gd name="connsiteY990" fmla="*/ 1975695 h 4449429"/>
              <a:gd name="connsiteX991" fmla="*/ 5965115 w 18982931"/>
              <a:gd name="connsiteY991" fmla="*/ 1275969 h 4449429"/>
              <a:gd name="connsiteX992" fmla="*/ 5969235 w 18982931"/>
              <a:gd name="connsiteY992" fmla="*/ 1238922 h 4449429"/>
              <a:gd name="connsiteX993" fmla="*/ 6166804 w 18982931"/>
              <a:gd name="connsiteY993" fmla="*/ 1238922 h 4449429"/>
              <a:gd name="connsiteX994" fmla="*/ 6216196 w 18982931"/>
              <a:gd name="connsiteY994" fmla="*/ 1288315 h 4449429"/>
              <a:gd name="connsiteX995" fmla="*/ 6236774 w 18982931"/>
              <a:gd name="connsiteY995" fmla="*/ 1428261 h 4449429"/>
              <a:gd name="connsiteX996" fmla="*/ 6273821 w 18982931"/>
              <a:gd name="connsiteY996" fmla="*/ 1498235 h 4449429"/>
              <a:gd name="connsiteX997" fmla="*/ 6273821 w 18982931"/>
              <a:gd name="connsiteY997" fmla="*/ 2230888 h 4449429"/>
              <a:gd name="connsiteX998" fmla="*/ 6277935 w 18982931"/>
              <a:gd name="connsiteY998" fmla="*/ 2280280 h 4449429"/>
              <a:gd name="connsiteX999" fmla="*/ 6319095 w 18982931"/>
              <a:gd name="connsiteY999" fmla="*/ 2193841 h 4449429"/>
              <a:gd name="connsiteX1000" fmla="*/ 6364373 w 18982931"/>
              <a:gd name="connsiteY1000" fmla="*/ 2288513 h 4449429"/>
              <a:gd name="connsiteX1001" fmla="*/ 6389068 w 18982931"/>
              <a:gd name="connsiteY1001" fmla="*/ 2313208 h 4449429"/>
              <a:gd name="connsiteX1002" fmla="*/ 6541355 w 18982931"/>
              <a:gd name="connsiteY1002" fmla="*/ 2313208 h 4449429"/>
              <a:gd name="connsiteX1003" fmla="*/ 6541355 w 18982931"/>
              <a:gd name="connsiteY1003" fmla="*/ 2148567 h 4449429"/>
              <a:gd name="connsiteX1004" fmla="*/ 6660723 w 18982931"/>
              <a:gd name="connsiteY1004" fmla="*/ 2148567 h 4449429"/>
              <a:gd name="connsiteX1005" fmla="*/ 6660723 w 18982931"/>
              <a:gd name="connsiteY1005" fmla="*/ 2259698 h 4449429"/>
              <a:gd name="connsiteX1006" fmla="*/ 6705999 w 18982931"/>
              <a:gd name="connsiteY1006" fmla="*/ 2551938 h 4449429"/>
              <a:gd name="connsiteX1007" fmla="*/ 6714228 w 18982931"/>
              <a:gd name="connsiteY1007" fmla="*/ 2580748 h 4449429"/>
              <a:gd name="connsiteX1008" fmla="*/ 6722461 w 18982931"/>
              <a:gd name="connsiteY1008" fmla="*/ 2576634 h 4449429"/>
              <a:gd name="connsiteX1009" fmla="*/ 6751278 w 18982931"/>
              <a:gd name="connsiteY1009" fmla="*/ 2263816 h 4449429"/>
              <a:gd name="connsiteX1010" fmla="*/ 6800669 w 18982931"/>
              <a:gd name="connsiteY1010" fmla="*/ 2255583 h 4449429"/>
              <a:gd name="connsiteX1011" fmla="*/ 6837709 w 18982931"/>
              <a:gd name="connsiteY1011" fmla="*/ 2181496 h 4449429"/>
              <a:gd name="connsiteX1012" fmla="*/ 6841831 w 18982931"/>
              <a:gd name="connsiteY1012" fmla="*/ 2152681 h 4449429"/>
              <a:gd name="connsiteX1013" fmla="*/ 6845941 w 18982931"/>
              <a:gd name="connsiteY1013" fmla="*/ 2115639 h 4449429"/>
              <a:gd name="connsiteX1014" fmla="*/ 6857139 w 18982931"/>
              <a:gd name="connsiteY1014" fmla="*/ 2115639 h 4449429"/>
              <a:gd name="connsiteX1015" fmla="*/ 6899298 w 18982931"/>
              <a:gd name="connsiteY1015" fmla="*/ 2109470 h 4449429"/>
              <a:gd name="connsiteX1016" fmla="*/ 6922965 w 18982931"/>
              <a:gd name="connsiteY1016" fmla="*/ 2140339 h 4449429"/>
              <a:gd name="connsiteX1017" fmla="*/ 7009406 w 18982931"/>
              <a:gd name="connsiteY1017" fmla="*/ 2070365 h 4449429"/>
              <a:gd name="connsiteX1018" fmla="*/ 7145231 w 18982931"/>
              <a:gd name="connsiteY1018" fmla="*/ 2066247 h 4449429"/>
              <a:gd name="connsiteX1019" fmla="*/ 7145231 w 18982931"/>
              <a:gd name="connsiteY1019" fmla="*/ 1901605 h 4449429"/>
              <a:gd name="connsiteX1020" fmla="*/ 7145231 w 18982931"/>
              <a:gd name="connsiteY1020" fmla="*/ 1769896 h 4449429"/>
              <a:gd name="connsiteX1021" fmla="*/ 7215204 w 18982931"/>
              <a:gd name="connsiteY1021" fmla="*/ 1597024 h 4449429"/>
              <a:gd name="connsiteX1022" fmla="*/ 7285174 w 18982931"/>
              <a:gd name="connsiteY1022" fmla="*/ 1753433 h 4449429"/>
              <a:gd name="connsiteX1023" fmla="*/ 7297524 w 18982931"/>
              <a:gd name="connsiteY1023" fmla="*/ 2062134 h 4449429"/>
              <a:gd name="connsiteX1024" fmla="*/ 7367494 w 18982931"/>
              <a:gd name="connsiteY1024" fmla="*/ 2066247 h 4449429"/>
              <a:gd name="connsiteX1025" fmla="*/ 7371610 w 18982931"/>
              <a:gd name="connsiteY1025" fmla="*/ 2148567 h 4449429"/>
              <a:gd name="connsiteX1026" fmla="*/ 7462167 w 18982931"/>
              <a:gd name="connsiteY1026" fmla="*/ 2148567 h 4449429"/>
              <a:gd name="connsiteX1027" fmla="*/ 7462167 w 18982931"/>
              <a:gd name="connsiteY1027" fmla="*/ 2095061 h 4449429"/>
              <a:gd name="connsiteX1028" fmla="*/ 7462167 w 18982931"/>
              <a:gd name="connsiteY1028" fmla="*/ 1597024 h 4449429"/>
              <a:gd name="connsiteX1029" fmla="*/ 7482743 w 18982931"/>
              <a:gd name="connsiteY1029" fmla="*/ 1008430 h 4449429"/>
              <a:gd name="connsiteX1030" fmla="*/ 7495096 w 18982931"/>
              <a:gd name="connsiteY1030" fmla="*/ 921991 h 4449429"/>
              <a:gd name="connsiteX1031" fmla="*/ 7536254 w 18982931"/>
              <a:gd name="connsiteY1031" fmla="*/ 934341 h 4449429"/>
              <a:gd name="connsiteX1032" fmla="*/ 7577416 w 18982931"/>
              <a:gd name="connsiteY1032" fmla="*/ 563899 h 4449429"/>
              <a:gd name="connsiteX1033" fmla="*/ 7589759 w 18982931"/>
              <a:gd name="connsiteY1033" fmla="*/ 563899 h 4449429"/>
              <a:gd name="connsiteX1034" fmla="*/ 7639153 w 18982931"/>
              <a:gd name="connsiteY1034" fmla="*/ 975501 h 4449429"/>
              <a:gd name="connsiteX1035" fmla="*/ 7655614 w 18982931"/>
              <a:gd name="connsiteY1035" fmla="*/ 926109 h 4449429"/>
              <a:gd name="connsiteX1036" fmla="*/ 7667968 w 18982931"/>
              <a:gd name="connsiteY1036" fmla="*/ 926109 h 4449429"/>
              <a:gd name="connsiteX1037" fmla="*/ 7676196 w 18982931"/>
              <a:gd name="connsiteY1037" fmla="*/ 1037243 h 4449429"/>
              <a:gd name="connsiteX1038" fmla="*/ 7676196 w 18982931"/>
              <a:gd name="connsiteY1038" fmla="*/ 2049787 h 4449429"/>
              <a:gd name="connsiteX1039" fmla="*/ 7705009 w 18982931"/>
              <a:gd name="connsiteY1039" fmla="*/ 2267935 h 4449429"/>
              <a:gd name="connsiteX1040" fmla="*/ 7750287 w 18982931"/>
              <a:gd name="connsiteY1040" fmla="*/ 2469622 h 4449429"/>
              <a:gd name="connsiteX1041" fmla="*/ 7849072 w 18982931"/>
              <a:gd name="connsiteY1041" fmla="*/ 2469622 h 4449429"/>
              <a:gd name="connsiteX1042" fmla="*/ 7849072 w 18982931"/>
              <a:gd name="connsiteY1042" fmla="*/ 2284398 h 4449429"/>
              <a:gd name="connsiteX1043" fmla="*/ 7919042 w 18982931"/>
              <a:gd name="connsiteY1043" fmla="*/ 2284398 h 4449429"/>
              <a:gd name="connsiteX1044" fmla="*/ 7919042 w 18982931"/>
              <a:gd name="connsiteY1044" fmla="*/ 2473736 h 4449429"/>
              <a:gd name="connsiteX1045" fmla="*/ 8108380 w 18982931"/>
              <a:gd name="connsiteY1045" fmla="*/ 2473736 h 4449429"/>
              <a:gd name="connsiteX1046" fmla="*/ 8142338 w 18982931"/>
              <a:gd name="connsiteY1046" fmla="*/ 2481454 h 4449429"/>
              <a:gd name="connsiteX1047" fmla="*/ 8144242 w 18982931"/>
              <a:gd name="connsiteY1047" fmla="*/ 2485067 h 4449429"/>
              <a:gd name="connsiteX1048" fmla="*/ 8144242 w 18982931"/>
              <a:gd name="connsiteY1048" fmla="*/ 1280084 h 4449429"/>
              <a:gd name="connsiteX1049" fmla="*/ 8189518 w 18982931"/>
              <a:gd name="connsiteY1049" fmla="*/ 1115443 h 4449429"/>
              <a:gd name="connsiteX1050" fmla="*/ 8230679 w 18982931"/>
              <a:gd name="connsiteY1050" fmla="*/ 1090746 h 4449429"/>
              <a:gd name="connsiteX1051" fmla="*/ 8477642 w 18982931"/>
              <a:gd name="connsiteY1051" fmla="*/ 1090746 h 4449429"/>
              <a:gd name="connsiteX1052" fmla="*/ 8518799 w 18982931"/>
              <a:gd name="connsiteY1052" fmla="*/ 1111328 h 4449429"/>
              <a:gd name="connsiteX1053" fmla="*/ 8568194 w 18982931"/>
              <a:gd name="connsiteY1053" fmla="*/ 1288315 h 4449429"/>
              <a:gd name="connsiteX1054" fmla="*/ 8572304 w 18982931"/>
              <a:gd name="connsiteY1054" fmla="*/ 2152681 h 4449429"/>
              <a:gd name="connsiteX1055" fmla="*/ 8572304 w 18982931"/>
              <a:gd name="connsiteY1055" fmla="*/ 2222656 h 4449429"/>
              <a:gd name="connsiteX1056" fmla="*/ 8827499 w 18982931"/>
              <a:gd name="connsiteY1056" fmla="*/ 2222656 h 4449429"/>
              <a:gd name="connsiteX1057" fmla="*/ 8827499 w 18982931"/>
              <a:gd name="connsiteY1057" fmla="*/ 2053897 h 4449429"/>
              <a:gd name="connsiteX1058" fmla="*/ 8827499 w 18982931"/>
              <a:gd name="connsiteY1058" fmla="*/ 1996272 h 4449429"/>
              <a:gd name="connsiteX1059" fmla="*/ 8926285 w 18982931"/>
              <a:gd name="connsiteY1059" fmla="*/ 1876910 h 4449429"/>
              <a:gd name="connsiteX1060" fmla="*/ 8926285 w 18982931"/>
              <a:gd name="connsiteY1060" fmla="*/ 1757542 h 4449429"/>
              <a:gd name="connsiteX1061" fmla="*/ 8926285 w 18982931"/>
              <a:gd name="connsiteY1061" fmla="*/ 1527045 h 4449429"/>
              <a:gd name="connsiteX1062" fmla="*/ 8950980 w 18982931"/>
              <a:gd name="connsiteY1062" fmla="*/ 1432378 h 4449429"/>
              <a:gd name="connsiteX1063" fmla="*/ 8950980 w 18982931"/>
              <a:gd name="connsiteY1063" fmla="*/ 1424146 h 4449429"/>
              <a:gd name="connsiteX1064" fmla="*/ 8983911 w 18982931"/>
              <a:gd name="connsiteY1064" fmla="*/ 1107210 h 4449429"/>
              <a:gd name="connsiteX1065" fmla="*/ 8992140 w 18982931"/>
              <a:gd name="connsiteY1065" fmla="*/ 1049586 h 4449429"/>
              <a:gd name="connsiteX1066" fmla="*/ 9012723 w 18982931"/>
              <a:gd name="connsiteY1066" fmla="*/ 1049586 h 4449429"/>
              <a:gd name="connsiteX1067" fmla="*/ 9049767 w 18982931"/>
              <a:gd name="connsiteY1067" fmla="*/ 1325362 h 4449429"/>
              <a:gd name="connsiteX1068" fmla="*/ 9115624 w 18982931"/>
              <a:gd name="connsiteY1068" fmla="*/ 1329476 h 4449429"/>
              <a:gd name="connsiteX1069" fmla="*/ 9165014 w 18982931"/>
              <a:gd name="connsiteY1069" fmla="*/ 1436493 h 4449429"/>
              <a:gd name="connsiteX1070" fmla="*/ 9181479 w 18982931"/>
              <a:gd name="connsiteY1070" fmla="*/ 1494116 h 4449429"/>
              <a:gd name="connsiteX1071" fmla="*/ 9181479 w 18982931"/>
              <a:gd name="connsiteY1071" fmla="*/ 1823399 h 4449429"/>
              <a:gd name="connsiteX1072" fmla="*/ 9181479 w 18982931"/>
              <a:gd name="connsiteY1072" fmla="*/ 1881023 h 4449429"/>
              <a:gd name="connsiteX1073" fmla="*/ 9280267 w 18982931"/>
              <a:gd name="connsiteY1073" fmla="*/ 1881023 h 4449429"/>
              <a:gd name="connsiteX1074" fmla="*/ 9280267 w 18982931"/>
              <a:gd name="connsiteY1074" fmla="*/ 1815166 h 4449429"/>
              <a:gd name="connsiteX1075" fmla="*/ 9280267 w 18982931"/>
              <a:gd name="connsiteY1075" fmla="*/ 304587 h 4449429"/>
              <a:gd name="connsiteX1076" fmla="*/ 9346122 w 18982931"/>
              <a:gd name="connsiteY1076" fmla="*/ 238731 h 4449429"/>
              <a:gd name="connsiteX1077" fmla="*/ 9453137 w 18982931"/>
              <a:gd name="connsiteY1077" fmla="*/ 341628 h 4449429"/>
              <a:gd name="connsiteX1078" fmla="*/ 9453137 w 18982931"/>
              <a:gd name="connsiteY1078" fmla="*/ 1815166 h 4449429"/>
              <a:gd name="connsiteX1079" fmla="*/ 9453137 w 18982931"/>
              <a:gd name="connsiteY1079" fmla="*/ 1876910 h 4449429"/>
              <a:gd name="connsiteX1080" fmla="*/ 9551919 w 18982931"/>
              <a:gd name="connsiteY1080" fmla="*/ 1876910 h 4449429"/>
              <a:gd name="connsiteX1081" fmla="*/ 9551919 w 18982931"/>
              <a:gd name="connsiteY1081" fmla="*/ 1724614 h 4449429"/>
              <a:gd name="connsiteX1082" fmla="*/ 9551919 w 18982931"/>
              <a:gd name="connsiteY1082" fmla="*/ 1481771 h 4449429"/>
              <a:gd name="connsiteX1083" fmla="*/ 9597198 w 18982931"/>
              <a:gd name="connsiteY1083" fmla="*/ 1374754 h 4449429"/>
              <a:gd name="connsiteX1084" fmla="*/ 9613662 w 18982931"/>
              <a:gd name="connsiteY1084" fmla="*/ 1325362 h 4449429"/>
              <a:gd name="connsiteX1085" fmla="*/ 9683632 w 18982931"/>
              <a:gd name="connsiteY1085" fmla="*/ 1325362 h 4449429"/>
              <a:gd name="connsiteX1086" fmla="*/ 9683632 w 18982931"/>
              <a:gd name="connsiteY1086" fmla="*/ 1522931 h 4449429"/>
              <a:gd name="connsiteX1087" fmla="*/ 9819464 w 18982931"/>
              <a:gd name="connsiteY1087" fmla="*/ 1522931 h 4449429"/>
              <a:gd name="connsiteX1088" fmla="*/ 9819464 w 18982931"/>
              <a:gd name="connsiteY1088" fmla="*/ 1720501 h 4449429"/>
              <a:gd name="connsiteX1089" fmla="*/ 9819464 w 18982931"/>
              <a:gd name="connsiteY1089" fmla="*/ 1835749 h 4449429"/>
              <a:gd name="connsiteX1090" fmla="*/ 9868856 w 18982931"/>
              <a:gd name="connsiteY1090" fmla="*/ 1885142 h 4449429"/>
              <a:gd name="connsiteX1091" fmla="*/ 9922361 w 18982931"/>
              <a:gd name="connsiteY1091" fmla="*/ 1938648 h 4449429"/>
              <a:gd name="connsiteX1092" fmla="*/ 9922361 w 18982931"/>
              <a:gd name="connsiteY1092" fmla="*/ 2226770 h 4449429"/>
              <a:gd name="connsiteX1093" fmla="*/ 10189906 w 18982931"/>
              <a:gd name="connsiteY1093" fmla="*/ 2226770 h 4449429"/>
              <a:gd name="connsiteX1094" fmla="*/ 10189906 w 18982931"/>
              <a:gd name="connsiteY1094" fmla="*/ 1864559 h 4449429"/>
              <a:gd name="connsiteX1095" fmla="*/ 10251644 w 18982931"/>
              <a:gd name="connsiteY1095" fmla="*/ 1852213 h 4449429"/>
              <a:gd name="connsiteX1096" fmla="*/ 10251644 w 18982931"/>
              <a:gd name="connsiteY1096" fmla="*/ 1465306 h 4449429"/>
              <a:gd name="connsiteX1097" fmla="*/ 10198137 w 18982931"/>
              <a:gd name="connsiteY1097" fmla="*/ 1461188 h 4449429"/>
              <a:gd name="connsiteX1098" fmla="*/ 10198137 w 18982931"/>
              <a:gd name="connsiteY1098" fmla="*/ 1317129 h 4449429"/>
              <a:gd name="connsiteX1099" fmla="*/ 10572694 w 18982931"/>
              <a:gd name="connsiteY1099" fmla="*/ 1317129 h 4449429"/>
              <a:gd name="connsiteX1100" fmla="*/ 10572694 w 18982931"/>
              <a:gd name="connsiteY1100" fmla="*/ 2140336 h 4449429"/>
              <a:gd name="connsiteX1101" fmla="*/ 10642669 w 18982931"/>
              <a:gd name="connsiteY1101" fmla="*/ 2144449 h 4449429"/>
              <a:gd name="connsiteX1102" fmla="*/ 10642669 w 18982931"/>
              <a:gd name="connsiteY1102" fmla="*/ 2477849 h 4449429"/>
              <a:gd name="connsiteX1103" fmla="*/ 10885512 w 18982931"/>
              <a:gd name="connsiteY1103" fmla="*/ 2477849 h 4449429"/>
              <a:gd name="connsiteX1104" fmla="*/ 10885512 w 18982931"/>
              <a:gd name="connsiteY1104" fmla="*/ 2292626 h 4449429"/>
              <a:gd name="connsiteX1105" fmla="*/ 10959601 w 18982931"/>
              <a:gd name="connsiteY1105" fmla="*/ 2292626 h 4449429"/>
              <a:gd name="connsiteX1106" fmla="*/ 10959601 w 18982931"/>
              <a:gd name="connsiteY1106" fmla="*/ 2477849 h 4449429"/>
              <a:gd name="connsiteX1107" fmla="*/ 11066618 w 18982931"/>
              <a:gd name="connsiteY1107" fmla="*/ 2477849 h 4449429"/>
              <a:gd name="connsiteX1108" fmla="*/ 11107778 w 18982931"/>
              <a:gd name="connsiteY1108" fmla="*/ 2284395 h 4449429"/>
              <a:gd name="connsiteX1109" fmla="*/ 11136593 w 18982931"/>
              <a:gd name="connsiteY1109" fmla="*/ 2053897 h 4449429"/>
              <a:gd name="connsiteX1110" fmla="*/ 11136593 w 18982931"/>
              <a:gd name="connsiteY1110" fmla="*/ 1061936 h 4449429"/>
              <a:gd name="connsiteX1111" fmla="*/ 11148938 w 18982931"/>
              <a:gd name="connsiteY1111" fmla="*/ 938454 h 4449429"/>
              <a:gd name="connsiteX1112" fmla="*/ 11161288 w 18982931"/>
              <a:gd name="connsiteY1112" fmla="*/ 938454 h 4449429"/>
              <a:gd name="connsiteX1113" fmla="*/ 11177753 w 18982931"/>
              <a:gd name="connsiteY1113" fmla="*/ 983729 h 4449429"/>
              <a:gd name="connsiteX1114" fmla="*/ 11231258 w 18982931"/>
              <a:gd name="connsiteY1114" fmla="*/ 572126 h 4449429"/>
              <a:gd name="connsiteX1115" fmla="*/ 11243610 w 18982931"/>
              <a:gd name="connsiteY1115" fmla="*/ 572126 h 4449429"/>
              <a:gd name="connsiteX1116" fmla="*/ 11284770 w 18982931"/>
              <a:gd name="connsiteY1116" fmla="*/ 946687 h 4449429"/>
              <a:gd name="connsiteX1117" fmla="*/ 11325929 w 18982931"/>
              <a:gd name="connsiteY1117" fmla="*/ 934337 h 4449429"/>
              <a:gd name="connsiteX1118" fmla="*/ 11342394 w 18982931"/>
              <a:gd name="connsiteY1118" fmla="*/ 1061936 h 4449429"/>
              <a:gd name="connsiteX1119" fmla="*/ 11342394 w 18982931"/>
              <a:gd name="connsiteY1119" fmla="*/ 1300666 h 4449429"/>
              <a:gd name="connsiteX1120" fmla="*/ 11358857 w 18982931"/>
              <a:gd name="connsiteY1120" fmla="*/ 2132104 h 4449429"/>
              <a:gd name="connsiteX1121" fmla="*/ 11362976 w 18982931"/>
              <a:gd name="connsiteY1121" fmla="*/ 2165031 h 4449429"/>
              <a:gd name="connsiteX1122" fmla="*/ 11453524 w 18982931"/>
              <a:gd name="connsiteY1122" fmla="*/ 2165031 h 4449429"/>
              <a:gd name="connsiteX1123" fmla="*/ 11457643 w 18982931"/>
              <a:gd name="connsiteY1123" fmla="*/ 2082711 h 4449429"/>
              <a:gd name="connsiteX1124" fmla="*/ 11535845 w 18982931"/>
              <a:gd name="connsiteY1124" fmla="*/ 2078592 h 4449429"/>
              <a:gd name="connsiteX1125" fmla="*/ 11535845 w 18982931"/>
              <a:gd name="connsiteY1125" fmla="*/ 2004505 h 4449429"/>
              <a:gd name="connsiteX1126" fmla="*/ 11548195 w 18982931"/>
              <a:gd name="connsiteY1126" fmla="*/ 1736964 h 4449429"/>
              <a:gd name="connsiteX1127" fmla="*/ 11609938 w 18982931"/>
              <a:gd name="connsiteY1127" fmla="*/ 1609365 h 4449429"/>
              <a:gd name="connsiteX1128" fmla="*/ 11688140 w 18982931"/>
              <a:gd name="connsiteY1128" fmla="*/ 1765774 h 4449429"/>
              <a:gd name="connsiteX1129" fmla="*/ 11688140 w 18982931"/>
              <a:gd name="connsiteY1129" fmla="*/ 2082711 h 4449429"/>
              <a:gd name="connsiteX1130" fmla="*/ 11910406 w 18982931"/>
              <a:gd name="connsiteY1130" fmla="*/ 2148567 h 4449429"/>
              <a:gd name="connsiteX1131" fmla="*/ 11988608 w 18982931"/>
              <a:gd name="connsiteY1131" fmla="*/ 2119754 h 4449429"/>
              <a:gd name="connsiteX1132" fmla="*/ 11991181 w 18982931"/>
              <a:gd name="connsiteY1132" fmla="*/ 2153197 h 4449429"/>
              <a:gd name="connsiteX1133" fmla="*/ 11993908 w 18982931"/>
              <a:gd name="connsiteY1133" fmla="*/ 2158900 h 4449429"/>
              <a:gd name="connsiteX1134" fmla="*/ 11993908 w 18982931"/>
              <a:gd name="connsiteY1134" fmla="*/ 2156799 h 4449429"/>
              <a:gd name="connsiteX1135" fmla="*/ 11998023 w 18982931"/>
              <a:gd name="connsiteY1135" fmla="*/ 2115639 h 4449429"/>
              <a:gd name="connsiteX1136" fmla="*/ 12010373 w 18982931"/>
              <a:gd name="connsiteY1136" fmla="*/ 2115639 h 4449429"/>
              <a:gd name="connsiteX1137" fmla="*/ 12014490 w 18982931"/>
              <a:gd name="connsiteY1137" fmla="*/ 2185614 h 4449429"/>
              <a:gd name="connsiteX1138" fmla="*/ 12055650 w 18982931"/>
              <a:gd name="connsiteY1138" fmla="*/ 2259703 h 4449429"/>
              <a:gd name="connsiteX1139" fmla="*/ 12109157 w 18982931"/>
              <a:gd name="connsiteY1139" fmla="*/ 2267933 h 4449429"/>
              <a:gd name="connsiteX1140" fmla="*/ 12137972 w 18982931"/>
              <a:gd name="connsiteY1140" fmla="*/ 2580753 h 4449429"/>
              <a:gd name="connsiteX1141" fmla="*/ 12150317 w 18982931"/>
              <a:gd name="connsiteY1141" fmla="*/ 2580753 h 4449429"/>
              <a:gd name="connsiteX1142" fmla="*/ 12179132 w 18982931"/>
              <a:gd name="connsiteY1142" fmla="*/ 2411992 h 4449429"/>
              <a:gd name="connsiteX1143" fmla="*/ 12207942 w 18982931"/>
              <a:gd name="connsiteY1143" fmla="*/ 2160917 h 4449429"/>
              <a:gd name="connsiteX1144" fmla="*/ 12216174 w 18982931"/>
              <a:gd name="connsiteY1144" fmla="*/ 2152686 h 4449429"/>
              <a:gd name="connsiteX1145" fmla="*/ 12331423 w 18982931"/>
              <a:gd name="connsiteY1145" fmla="*/ 2152686 h 4449429"/>
              <a:gd name="connsiteX1146" fmla="*/ 12331423 w 18982931"/>
              <a:gd name="connsiteY1146" fmla="*/ 2317327 h 4449429"/>
              <a:gd name="connsiteX1147" fmla="*/ 12496064 w 18982931"/>
              <a:gd name="connsiteY1147" fmla="*/ 2313208 h 4449429"/>
              <a:gd name="connsiteX1148" fmla="*/ 12557802 w 18982931"/>
              <a:gd name="connsiteY1148" fmla="*/ 2210310 h 4449429"/>
              <a:gd name="connsiteX1149" fmla="*/ 12566034 w 18982931"/>
              <a:gd name="connsiteY1149" fmla="*/ 2206191 h 4449429"/>
              <a:gd name="connsiteX1150" fmla="*/ 12598962 w 18982931"/>
              <a:gd name="connsiteY1150" fmla="*/ 2267933 h 4449429"/>
              <a:gd name="connsiteX1151" fmla="*/ 12607194 w 18982931"/>
              <a:gd name="connsiteY1151" fmla="*/ 2263816 h 4449429"/>
              <a:gd name="connsiteX1152" fmla="*/ 12607194 w 18982931"/>
              <a:gd name="connsiteY1152" fmla="*/ 1461193 h 4449429"/>
              <a:gd name="connsiteX1153" fmla="*/ 12677169 w 18982931"/>
              <a:gd name="connsiteY1153" fmla="*/ 1230695 h 4449429"/>
              <a:gd name="connsiteX1154" fmla="*/ 12920017 w 18982931"/>
              <a:gd name="connsiteY1154" fmla="*/ 1230695 h 4449429"/>
              <a:gd name="connsiteX1155" fmla="*/ 12948827 w 18982931"/>
              <a:gd name="connsiteY1155" fmla="*/ 1490003 h 4449429"/>
              <a:gd name="connsiteX1156" fmla="*/ 12948827 w 18982931"/>
              <a:gd name="connsiteY1156" fmla="*/ 1909838 h 4449429"/>
              <a:gd name="connsiteX1157" fmla="*/ 12948827 w 18982931"/>
              <a:gd name="connsiteY1157" fmla="*/ 1975695 h 4449429"/>
              <a:gd name="connsiteX1158" fmla="*/ 12969405 w 18982931"/>
              <a:gd name="connsiteY1158" fmla="*/ 1979812 h 4449429"/>
              <a:gd name="connsiteX1159" fmla="*/ 12989987 w 18982931"/>
              <a:gd name="connsiteY1159" fmla="*/ 1913955 h 4449429"/>
              <a:gd name="connsiteX1160" fmla="*/ 12989987 w 18982931"/>
              <a:gd name="connsiteY1160" fmla="*/ 1469425 h 4449429"/>
              <a:gd name="connsiteX1161" fmla="*/ 13064076 w 18982931"/>
              <a:gd name="connsiteY1161" fmla="*/ 1395336 h 4449429"/>
              <a:gd name="connsiteX1162" fmla="*/ 13146396 w 18982931"/>
              <a:gd name="connsiteY1162" fmla="*/ 1395336 h 4449429"/>
              <a:gd name="connsiteX1163" fmla="*/ 13146396 w 18982931"/>
              <a:gd name="connsiteY1163" fmla="*/ 1111328 h 4449429"/>
              <a:gd name="connsiteX1164" fmla="*/ 13216366 w 18982931"/>
              <a:gd name="connsiteY1164" fmla="*/ 1103096 h 4449429"/>
              <a:gd name="connsiteX1165" fmla="*/ 13228716 w 18982931"/>
              <a:gd name="connsiteY1165" fmla="*/ 1041358 h 4449429"/>
              <a:gd name="connsiteX1166" fmla="*/ 13368662 w 18982931"/>
              <a:gd name="connsiteY1166" fmla="*/ 1041358 h 4449429"/>
              <a:gd name="connsiteX1167" fmla="*/ 13368662 w 18982931"/>
              <a:gd name="connsiteY1167" fmla="*/ 687379 h 4449429"/>
              <a:gd name="connsiteX1168" fmla="*/ 13483911 w 18982931"/>
              <a:gd name="connsiteY1168" fmla="*/ 687379 h 4449429"/>
              <a:gd name="connsiteX1169" fmla="*/ 13483911 w 18982931"/>
              <a:gd name="connsiteY1169" fmla="*/ 617404 h 4449429"/>
              <a:gd name="connsiteX1170" fmla="*/ 13483911 w 18982931"/>
              <a:gd name="connsiteY1170" fmla="*/ 131714 h 4449429"/>
              <a:gd name="connsiteX1171" fmla="*/ 13541534 w 18982931"/>
              <a:gd name="connsiteY1171" fmla="*/ 74089 h 4449429"/>
              <a:gd name="connsiteX1172" fmla="*/ 13685593 w 18982931"/>
              <a:gd name="connsiteY1172" fmla="*/ 74089 h 4449429"/>
              <a:gd name="connsiteX1173" fmla="*/ 13730872 w 18982931"/>
              <a:gd name="connsiteY1173" fmla="*/ 49392 h 4449429"/>
              <a:gd name="connsiteX1174" fmla="*/ 13739104 w 18982931"/>
              <a:gd name="connsiteY1174"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4066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5694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 name="connsiteX0" fmla="*/ 16404499 w 18982931"/>
              <a:gd name="connsiteY0" fmla="*/ 4309270 h 4449429"/>
              <a:gd name="connsiteX1" fmla="*/ 16404499 w 18982931"/>
              <a:gd name="connsiteY1" fmla="*/ 4366104 h 4449429"/>
              <a:gd name="connsiteX2" fmla="*/ 16461332 w 18982931"/>
              <a:gd name="connsiteY2" fmla="*/ 4366104 h 4449429"/>
              <a:gd name="connsiteX3" fmla="*/ 16461332 w 18982931"/>
              <a:gd name="connsiteY3" fmla="*/ 4309270 h 4449429"/>
              <a:gd name="connsiteX4" fmla="*/ 16404499 w 18982931"/>
              <a:gd name="connsiteY4" fmla="*/ 4309270 h 4449429"/>
              <a:gd name="connsiteX5" fmla="*/ 16292444 w 18982931"/>
              <a:gd name="connsiteY5" fmla="*/ 4309270 h 4449429"/>
              <a:gd name="connsiteX6" fmla="*/ 16292444 w 18982931"/>
              <a:gd name="connsiteY6" fmla="*/ 4366104 h 4449429"/>
              <a:gd name="connsiteX7" fmla="*/ 16349278 w 18982931"/>
              <a:gd name="connsiteY7" fmla="*/ 4366104 h 4449429"/>
              <a:gd name="connsiteX8" fmla="*/ 16349278 w 18982931"/>
              <a:gd name="connsiteY8" fmla="*/ 4309270 h 4449429"/>
              <a:gd name="connsiteX9" fmla="*/ 16292444 w 18982931"/>
              <a:gd name="connsiteY9" fmla="*/ 4309270 h 4449429"/>
              <a:gd name="connsiteX10" fmla="*/ 16180390 w 18982931"/>
              <a:gd name="connsiteY10" fmla="*/ 4309270 h 4449429"/>
              <a:gd name="connsiteX11" fmla="*/ 16180390 w 18982931"/>
              <a:gd name="connsiteY11" fmla="*/ 4366104 h 4449429"/>
              <a:gd name="connsiteX12" fmla="*/ 16237224 w 18982931"/>
              <a:gd name="connsiteY12" fmla="*/ 4366104 h 4449429"/>
              <a:gd name="connsiteX13" fmla="*/ 16237224 w 18982931"/>
              <a:gd name="connsiteY13" fmla="*/ 4309270 h 4449429"/>
              <a:gd name="connsiteX14" fmla="*/ 16180390 w 18982931"/>
              <a:gd name="connsiteY14" fmla="*/ 4309270 h 4449429"/>
              <a:gd name="connsiteX15" fmla="*/ 2813944 w 18982931"/>
              <a:gd name="connsiteY15" fmla="*/ 4309269 h 4449429"/>
              <a:gd name="connsiteX16" fmla="*/ 2813944 w 18982931"/>
              <a:gd name="connsiteY16" fmla="*/ 4366102 h 4449429"/>
              <a:gd name="connsiteX17" fmla="*/ 2870780 w 18982931"/>
              <a:gd name="connsiteY17" fmla="*/ 4366102 h 4449429"/>
              <a:gd name="connsiteX18" fmla="*/ 2870780 w 18982931"/>
              <a:gd name="connsiteY18" fmla="*/ 4309269 h 4449429"/>
              <a:gd name="connsiteX19" fmla="*/ 2813944 w 18982931"/>
              <a:gd name="connsiteY19" fmla="*/ 4309269 h 4449429"/>
              <a:gd name="connsiteX20" fmla="*/ 2701890 w 18982931"/>
              <a:gd name="connsiteY20" fmla="*/ 4309269 h 4449429"/>
              <a:gd name="connsiteX21" fmla="*/ 2701890 w 18982931"/>
              <a:gd name="connsiteY21" fmla="*/ 4366102 h 4449429"/>
              <a:gd name="connsiteX22" fmla="*/ 2758723 w 18982931"/>
              <a:gd name="connsiteY22" fmla="*/ 4366102 h 4449429"/>
              <a:gd name="connsiteX23" fmla="*/ 2758723 w 18982931"/>
              <a:gd name="connsiteY23" fmla="*/ 4309269 h 4449429"/>
              <a:gd name="connsiteX24" fmla="*/ 2701890 w 18982931"/>
              <a:gd name="connsiteY24" fmla="*/ 4309269 h 4449429"/>
              <a:gd name="connsiteX25" fmla="*/ 2589843 w 18982931"/>
              <a:gd name="connsiteY25" fmla="*/ 4309269 h 4449429"/>
              <a:gd name="connsiteX26" fmla="*/ 2589843 w 18982931"/>
              <a:gd name="connsiteY26" fmla="*/ 4366102 h 4449429"/>
              <a:gd name="connsiteX27" fmla="*/ 2646669 w 18982931"/>
              <a:gd name="connsiteY27" fmla="*/ 4366102 h 4449429"/>
              <a:gd name="connsiteX28" fmla="*/ 2646669 w 18982931"/>
              <a:gd name="connsiteY28" fmla="*/ 4309269 h 4449429"/>
              <a:gd name="connsiteX29" fmla="*/ 2589843 w 18982931"/>
              <a:gd name="connsiteY29" fmla="*/ 4309269 h 4449429"/>
              <a:gd name="connsiteX30" fmla="*/ 16404499 w 18982931"/>
              <a:gd name="connsiteY30" fmla="*/ 4163982 h 4449429"/>
              <a:gd name="connsiteX31" fmla="*/ 16404499 w 18982931"/>
              <a:gd name="connsiteY31" fmla="*/ 4220816 h 4449429"/>
              <a:gd name="connsiteX32" fmla="*/ 16461332 w 18982931"/>
              <a:gd name="connsiteY32" fmla="*/ 4220816 h 4449429"/>
              <a:gd name="connsiteX33" fmla="*/ 16461332 w 18982931"/>
              <a:gd name="connsiteY33" fmla="*/ 4163982 h 4449429"/>
              <a:gd name="connsiteX34" fmla="*/ 16404499 w 18982931"/>
              <a:gd name="connsiteY34" fmla="*/ 4163982 h 4449429"/>
              <a:gd name="connsiteX35" fmla="*/ 16292444 w 18982931"/>
              <a:gd name="connsiteY35" fmla="*/ 4163982 h 4449429"/>
              <a:gd name="connsiteX36" fmla="*/ 16292444 w 18982931"/>
              <a:gd name="connsiteY36" fmla="*/ 4220816 h 4449429"/>
              <a:gd name="connsiteX37" fmla="*/ 16349278 w 18982931"/>
              <a:gd name="connsiteY37" fmla="*/ 4220816 h 4449429"/>
              <a:gd name="connsiteX38" fmla="*/ 16349278 w 18982931"/>
              <a:gd name="connsiteY38" fmla="*/ 4163982 h 4449429"/>
              <a:gd name="connsiteX39" fmla="*/ 16292444 w 18982931"/>
              <a:gd name="connsiteY39" fmla="*/ 4163982 h 4449429"/>
              <a:gd name="connsiteX40" fmla="*/ 16180390 w 18982931"/>
              <a:gd name="connsiteY40" fmla="*/ 4163982 h 4449429"/>
              <a:gd name="connsiteX41" fmla="*/ 16180390 w 18982931"/>
              <a:gd name="connsiteY41" fmla="*/ 4220816 h 4449429"/>
              <a:gd name="connsiteX42" fmla="*/ 16237224 w 18982931"/>
              <a:gd name="connsiteY42" fmla="*/ 4220816 h 4449429"/>
              <a:gd name="connsiteX43" fmla="*/ 16237224 w 18982931"/>
              <a:gd name="connsiteY43" fmla="*/ 4163982 h 4449429"/>
              <a:gd name="connsiteX44" fmla="*/ 16180390 w 18982931"/>
              <a:gd name="connsiteY44" fmla="*/ 4163982 h 4449429"/>
              <a:gd name="connsiteX45" fmla="*/ 2813944 w 18982931"/>
              <a:gd name="connsiteY45" fmla="*/ 4163981 h 4449429"/>
              <a:gd name="connsiteX46" fmla="*/ 2813944 w 18982931"/>
              <a:gd name="connsiteY46" fmla="*/ 4220814 h 4449429"/>
              <a:gd name="connsiteX47" fmla="*/ 2870780 w 18982931"/>
              <a:gd name="connsiteY47" fmla="*/ 4220814 h 4449429"/>
              <a:gd name="connsiteX48" fmla="*/ 2870780 w 18982931"/>
              <a:gd name="connsiteY48" fmla="*/ 4163981 h 4449429"/>
              <a:gd name="connsiteX49" fmla="*/ 2813944 w 18982931"/>
              <a:gd name="connsiteY49" fmla="*/ 4163981 h 4449429"/>
              <a:gd name="connsiteX50" fmla="*/ 2701890 w 18982931"/>
              <a:gd name="connsiteY50" fmla="*/ 4163981 h 4449429"/>
              <a:gd name="connsiteX51" fmla="*/ 2701890 w 18982931"/>
              <a:gd name="connsiteY51" fmla="*/ 4220814 h 4449429"/>
              <a:gd name="connsiteX52" fmla="*/ 2758723 w 18982931"/>
              <a:gd name="connsiteY52" fmla="*/ 4220814 h 4449429"/>
              <a:gd name="connsiteX53" fmla="*/ 2758723 w 18982931"/>
              <a:gd name="connsiteY53" fmla="*/ 4163981 h 4449429"/>
              <a:gd name="connsiteX54" fmla="*/ 2701890 w 18982931"/>
              <a:gd name="connsiteY54" fmla="*/ 4163981 h 4449429"/>
              <a:gd name="connsiteX55" fmla="*/ 2589843 w 18982931"/>
              <a:gd name="connsiteY55" fmla="*/ 4163981 h 4449429"/>
              <a:gd name="connsiteX56" fmla="*/ 2589843 w 18982931"/>
              <a:gd name="connsiteY56" fmla="*/ 4220814 h 4449429"/>
              <a:gd name="connsiteX57" fmla="*/ 2646669 w 18982931"/>
              <a:gd name="connsiteY57" fmla="*/ 4220814 h 4449429"/>
              <a:gd name="connsiteX58" fmla="*/ 2646669 w 18982931"/>
              <a:gd name="connsiteY58" fmla="*/ 4163981 h 4449429"/>
              <a:gd name="connsiteX59" fmla="*/ 2589843 w 18982931"/>
              <a:gd name="connsiteY59" fmla="*/ 4163981 h 4449429"/>
              <a:gd name="connsiteX60" fmla="*/ 9851983 w 18982931"/>
              <a:gd name="connsiteY60" fmla="*/ 4073253 h 4449429"/>
              <a:gd name="connsiteX61" fmla="*/ 9851983 w 18982931"/>
              <a:gd name="connsiteY61" fmla="*/ 4282100 h 4449429"/>
              <a:gd name="connsiteX62" fmla="*/ 9897683 w 18982931"/>
              <a:gd name="connsiteY62" fmla="*/ 4282100 h 4449429"/>
              <a:gd name="connsiteX63" fmla="*/ 9897683 w 18982931"/>
              <a:gd name="connsiteY63" fmla="*/ 4073253 h 4449429"/>
              <a:gd name="connsiteX64" fmla="*/ 9851983 w 18982931"/>
              <a:gd name="connsiteY64" fmla="*/ 4073253 h 4449429"/>
              <a:gd name="connsiteX65" fmla="*/ 9760354 w 18982931"/>
              <a:gd name="connsiteY65" fmla="*/ 4073253 h 4449429"/>
              <a:gd name="connsiteX66" fmla="*/ 9760354 w 18982931"/>
              <a:gd name="connsiteY66" fmla="*/ 4282100 h 4449429"/>
              <a:gd name="connsiteX67" fmla="*/ 9806054 w 18982931"/>
              <a:gd name="connsiteY67" fmla="*/ 4282100 h 4449429"/>
              <a:gd name="connsiteX68" fmla="*/ 9806054 w 18982931"/>
              <a:gd name="connsiteY68" fmla="*/ 4073253 h 4449429"/>
              <a:gd name="connsiteX69" fmla="*/ 9760354 w 18982931"/>
              <a:gd name="connsiteY69" fmla="*/ 4073253 h 4449429"/>
              <a:gd name="connsiteX70" fmla="*/ 9668723 w 18982931"/>
              <a:gd name="connsiteY70" fmla="*/ 4073253 h 4449429"/>
              <a:gd name="connsiteX71" fmla="*/ 9668723 w 18982931"/>
              <a:gd name="connsiteY71" fmla="*/ 4282100 h 4449429"/>
              <a:gd name="connsiteX72" fmla="*/ 9714423 w 18982931"/>
              <a:gd name="connsiteY72" fmla="*/ 4282100 h 4449429"/>
              <a:gd name="connsiteX73" fmla="*/ 9714423 w 18982931"/>
              <a:gd name="connsiteY73" fmla="*/ 4073253 h 4449429"/>
              <a:gd name="connsiteX74" fmla="*/ 9668723 w 18982931"/>
              <a:gd name="connsiteY74" fmla="*/ 4073253 h 4449429"/>
              <a:gd name="connsiteX75" fmla="*/ 9577094 w 18982931"/>
              <a:gd name="connsiteY75" fmla="*/ 4073253 h 4449429"/>
              <a:gd name="connsiteX76" fmla="*/ 9577094 w 18982931"/>
              <a:gd name="connsiteY76" fmla="*/ 4282100 h 4449429"/>
              <a:gd name="connsiteX77" fmla="*/ 9622794 w 18982931"/>
              <a:gd name="connsiteY77" fmla="*/ 4282100 h 4449429"/>
              <a:gd name="connsiteX78" fmla="*/ 9622794 w 18982931"/>
              <a:gd name="connsiteY78" fmla="*/ 4073253 h 4449429"/>
              <a:gd name="connsiteX79" fmla="*/ 9577094 w 18982931"/>
              <a:gd name="connsiteY79" fmla="*/ 4073253 h 4449429"/>
              <a:gd name="connsiteX80" fmla="*/ 9485470 w 18982931"/>
              <a:gd name="connsiteY80" fmla="*/ 4073253 h 4449429"/>
              <a:gd name="connsiteX81" fmla="*/ 9485470 w 18982931"/>
              <a:gd name="connsiteY81" fmla="*/ 4282100 h 4449429"/>
              <a:gd name="connsiteX82" fmla="*/ 9531165 w 18982931"/>
              <a:gd name="connsiteY82" fmla="*/ 4282100 h 4449429"/>
              <a:gd name="connsiteX83" fmla="*/ 9531165 w 18982931"/>
              <a:gd name="connsiteY83" fmla="*/ 4073253 h 4449429"/>
              <a:gd name="connsiteX84" fmla="*/ 9485470 w 18982931"/>
              <a:gd name="connsiteY84" fmla="*/ 4073253 h 4449429"/>
              <a:gd name="connsiteX85" fmla="*/ 9393836 w 18982931"/>
              <a:gd name="connsiteY85" fmla="*/ 4073253 h 4449429"/>
              <a:gd name="connsiteX86" fmla="*/ 9393836 w 18982931"/>
              <a:gd name="connsiteY86" fmla="*/ 4282100 h 4449429"/>
              <a:gd name="connsiteX87" fmla="*/ 9439536 w 18982931"/>
              <a:gd name="connsiteY87" fmla="*/ 4282100 h 4449429"/>
              <a:gd name="connsiteX88" fmla="*/ 9439536 w 18982931"/>
              <a:gd name="connsiteY88" fmla="*/ 4073253 h 4449429"/>
              <a:gd name="connsiteX89" fmla="*/ 9393836 w 18982931"/>
              <a:gd name="connsiteY89" fmla="*/ 4073253 h 4449429"/>
              <a:gd name="connsiteX90" fmla="*/ 9302203 w 18982931"/>
              <a:gd name="connsiteY90" fmla="*/ 4073253 h 4449429"/>
              <a:gd name="connsiteX91" fmla="*/ 9302203 w 18982931"/>
              <a:gd name="connsiteY91" fmla="*/ 4282100 h 4449429"/>
              <a:gd name="connsiteX92" fmla="*/ 9347904 w 18982931"/>
              <a:gd name="connsiteY92" fmla="*/ 4282100 h 4449429"/>
              <a:gd name="connsiteX93" fmla="*/ 9347904 w 18982931"/>
              <a:gd name="connsiteY93" fmla="*/ 4073253 h 4449429"/>
              <a:gd name="connsiteX94" fmla="*/ 9302203 w 18982931"/>
              <a:gd name="connsiteY94" fmla="*/ 4073253 h 4449429"/>
              <a:gd name="connsiteX95" fmla="*/ 16404499 w 18982931"/>
              <a:gd name="connsiteY95" fmla="*/ 4018694 h 4449429"/>
              <a:gd name="connsiteX96" fmla="*/ 16404499 w 18982931"/>
              <a:gd name="connsiteY96" fmla="*/ 4075528 h 4449429"/>
              <a:gd name="connsiteX97" fmla="*/ 16461332 w 18982931"/>
              <a:gd name="connsiteY97" fmla="*/ 4075528 h 4449429"/>
              <a:gd name="connsiteX98" fmla="*/ 16461332 w 18982931"/>
              <a:gd name="connsiteY98" fmla="*/ 4018694 h 4449429"/>
              <a:gd name="connsiteX99" fmla="*/ 16404499 w 18982931"/>
              <a:gd name="connsiteY99" fmla="*/ 4018694 h 4449429"/>
              <a:gd name="connsiteX100" fmla="*/ 16292444 w 18982931"/>
              <a:gd name="connsiteY100" fmla="*/ 4018694 h 4449429"/>
              <a:gd name="connsiteX101" fmla="*/ 16292444 w 18982931"/>
              <a:gd name="connsiteY101" fmla="*/ 4075528 h 4449429"/>
              <a:gd name="connsiteX102" fmla="*/ 16349278 w 18982931"/>
              <a:gd name="connsiteY102" fmla="*/ 4075528 h 4449429"/>
              <a:gd name="connsiteX103" fmla="*/ 16349278 w 18982931"/>
              <a:gd name="connsiteY103" fmla="*/ 4018694 h 4449429"/>
              <a:gd name="connsiteX104" fmla="*/ 16292444 w 18982931"/>
              <a:gd name="connsiteY104" fmla="*/ 4018694 h 4449429"/>
              <a:gd name="connsiteX105" fmla="*/ 16180390 w 18982931"/>
              <a:gd name="connsiteY105" fmla="*/ 4018694 h 4449429"/>
              <a:gd name="connsiteX106" fmla="*/ 16180390 w 18982931"/>
              <a:gd name="connsiteY106" fmla="*/ 4075528 h 4449429"/>
              <a:gd name="connsiteX107" fmla="*/ 16237224 w 18982931"/>
              <a:gd name="connsiteY107" fmla="*/ 4075528 h 4449429"/>
              <a:gd name="connsiteX108" fmla="*/ 16237224 w 18982931"/>
              <a:gd name="connsiteY108" fmla="*/ 4018694 h 4449429"/>
              <a:gd name="connsiteX109" fmla="*/ 16180390 w 18982931"/>
              <a:gd name="connsiteY109" fmla="*/ 4018694 h 4449429"/>
              <a:gd name="connsiteX110" fmla="*/ 2813944 w 18982931"/>
              <a:gd name="connsiteY110" fmla="*/ 4018692 h 4449429"/>
              <a:gd name="connsiteX111" fmla="*/ 2813944 w 18982931"/>
              <a:gd name="connsiteY111" fmla="*/ 4075526 h 4449429"/>
              <a:gd name="connsiteX112" fmla="*/ 2870780 w 18982931"/>
              <a:gd name="connsiteY112" fmla="*/ 4075526 h 4449429"/>
              <a:gd name="connsiteX113" fmla="*/ 2870780 w 18982931"/>
              <a:gd name="connsiteY113" fmla="*/ 4018692 h 4449429"/>
              <a:gd name="connsiteX114" fmla="*/ 2813944 w 18982931"/>
              <a:gd name="connsiteY114" fmla="*/ 4018692 h 4449429"/>
              <a:gd name="connsiteX115" fmla="*/ 2701890 w 18982931"/>
              <a:gd name="connsiteY115" fmla="*/ 4018692 h 4449429"/>
              <a:gd name="connsiteX116" fmla="*/ 2701890 w 18982931"/>
              <a:gd name="connsiteY116" fmla="*/ 4075526 h 4449429"/>
              <a:gd name="connsiteX117" fmla="*/ 2758723 w 18982931"/>
              <a:gd name="connsiteY117" fmla="*/ 4075526 h 4449429"/>
              <a:gd name="connsiteX118" fmla="*/ 2758723 w 18982931"/>
              <a:gd name="connsiteY118" fmla="*/ 4018692 h 4449429"/>
              <a:gd name="connsiteX119" fmla="*/ 2701890 w 18982931"/>
              <a:gd name="connsiteY119" fmla="*/ 4018692 h 4449429"/>
              <a:gd name="connsiteX120" fmla="*/ 2589843 w 18982931"/>
              <a:gd name="connsiteY120" fmla="*/ 4018692 h 4449429"/>
              <a:gd name="connsiteX121" fmla="*/ 2589843 w 18982931"/>
              <a:gd name="connsiteY121" fmla="*/ 4075526 h 4449429"/>
              <a:gd name="connsiteX122" fmla="*/ 2646669 w 18982931"/>
              <a:gd name="connsiteY122" fmla="*/ 4075526 h 4449429"/>
              <a:gd name="connsiteX123" fmla="*/ 2646669 w 18982931"/>
              <a:gd name="connsiteY123" fmla="*/ 4018692 h 4449429"/>
              <a:gd name="connsiteX124" fmla="*/ 2589843 w 18982931"/>
              <a:gd name="connsiteY124" fmla="*/ 4018692 h 4449429"/>
              <a:gd name="connsiteX125" fmla="*/ 16404499 w 18982931"/>
              <a:gd name="connsiteY125" fmla="*/ 3873406 h 4449429"/>
              <a:gd name="connsiteX126" fmla="*/ 16404499 w 18982931"/>
              <a:gd name="connsiteY126" fmla="*/ 3930240 h 4449429"/>
              <a:gd name="connsiteX127" fmla="*/ 16461332 w 18982931"/>
              <a:gd name="connsiteY127" fmla="*/ 3930240 h 4449429"/>
              <a:gd name="connsiteX128" fmla="*/ 16461332 w 18982931"/>
              <a:gd name="connsiteY128" fmla="*/ 3873406 h 4449429"/>
              <a:gd name="connsiteX129" fmla="*/ 16404499 w 18982931"/>
              <a:gd name="connsiteY129" fmla="*/ 3873406 h 4449429"/>
              <a:gd name="connsiteX130" fmla="*/ 16292444 w 18982931"/>
              <a:gd name="connsiteY130" fmla="*/ 3873406 h 4449429"/>
              <a:gd name="connsiteX131" fmla="*/ 16292444 w 18982931"/>
              <a:gd name="connsiteY131" fmla="*/ 3930240 h 4449429"/>
              <a:gd name="connsiteX132" fmla="*/ 16349278 w 18982931"/>
              <a:gd name="connsiteY132" fmla="*/ 3930240 h 4449429"/>
              <a:gd name="connsiteX133" fmla="*/ 16349278 w 18982931"/>
              <a:gd name="connsiteY133" fmla="*/ 3873406 h 4449429"/>
              <a:gd name="connsiteX134" fmla="*/ 16292444 w 18982931"/>
              <a:gd name="connsiteY134" fmla="*/ 3873406 h 4449429"/>
              <a:gd name="connsiteX135" fmla="*/ 16180390 w 18982931"/>
              <a:gd name="connsiteY135" fmla="*/ 3873406 h 4449429"/>
              <a:gd name="connsiteX136" fmla="*/ 16180390 w 18982931"/>
              <a:gd name="connsiteY136" fmla="*/ 3930240 h 4449429"/>
              <a:gd name="connsiteX137" fmla="*/ 16237224 w 18982931"/>
              <a:gd name="connsiteY137" fmla="*/ 3930240 h 4449429"/>
              <a:gd name="connsiteX138" fmla="*/ 16237224 w 18982931"/>
              <a:gd name="connsiteY138" fmla="*/ 3873406 h 4449429"/>
              <a:gd name="connsiteX139" fmla="*/ 16180390 w 18982931"/>
              <a:gd name="connsiteY139" fmla="*/ 3873406 h 4449429"/>
              <a:gd name="connsiteX140" fmla="*/ 2813944 w 18982931"/>
              <a:gd name="connsiteY140" fmla="*/ 3873404 h 4449429"/>
              <a:gd name="connsiteX141" fmla="*/ 2813944 w 18982931"/>
              <a:gd name="connsiteY141" fmla="*/ 3930238 h 4449429"/>
              <a:gd name="connsiteX142" fmla="*/ 2870780 w 18982931"/>
              <a:gd name="connsiteY142" fmla="*/ 3930238 h 4449429"/>
              <a:gd name="connsiteX143" fmla="*/ 2870780 w 18982931"/>
              <a:gd name="connsiteY143" fmla="*/ 3873404 h 4449429"/>
              <a:gd name="connsiteX144" fmla="*/ 2813944 w 18982931"/>
              <a:gd name="connsiteY144" fmla="*/ 3873404 h 4449429"/>
              <a:gd name="connsiteX145" fmla="*/ 2701890 w 18982931"/>
              <a:gd name="connsiteY145" fmla="*/ 3873404 h 4449429"/>
              <a:gd name="connsiteX146" fmla="*/ 2701890 w 18982931"/>
              <a:gd name="connsiteY146" fmla="*/ 3930238 h 4449429"/>
              <a:gd name="connsiteX147" fmla="*/ 2758723 w 18982931"/>
              <a:gd name="connsiteY147" fmla="*/ 3930238 h 4449429"/>
              <a:gd name="connsiteX148" fmla="*/ 2758723 w 18982931"/>
              <a:gd name="connsiteY148" fmla="*/ 3873404 h 4449429"/>
              <a:gd name="connsiteX149" fmla="*/ 2701890 w 18982931"/>
              <a:gd name="connsiteY149" fmla="*/ 3873404 h 4449429"/>
              <a:gd name="connsiteX150" fmla="*/ 2589843 w 18982931"/>
              <a:gd name="connsiteY150" fmla="*/ 3873404 h 4449429"/>
              <a:gd name="connsiteX151" fmla="*/ 2589843 w 18982931"/>
              <a:gd name="connsiteY151" fmla="*/ 3930238 h 4449429"/>
              <a:gd name="connsiteX152" fmla="*/ 2646669 w 18982931"/>
              <a:gd name="connsiteY152" fmla="*/ 3930238 h 4449429"/>
              <a:gd name="connsiteX153" fmla="*/ 2646669 w 18982931"/>
              <a:gd name="connsiteY153" fmla="*/ 3873404 h 4449429"/>
              <a:gd name="connsiteX154" fmla="*/ 2589843 w 18982931"/>
              <a:gd name="connsiteY154" fmla="*/ 3873404 h 4449429"/>
              <a:gd name="connsiteX155" fmla="*/ 17351339 w 18982931"/>
              <a:gd name="connsiteY155" fmla="*/ 3769299 h 4449429"/>
              <a:gd name="connsiteX156" fmla="*/ 17351339 w 18982931"/>
              <a:gd name="connsiteY156" fmla="*/ 3815000 h 4449429"/>
              <a:gd name="connsiteX157" fmla="*/ 17560187 w 18982931"/>
              <a:gd name="connsiteY157" fmla="*/ 3815000 h 4449429"/>
              <a:gd name="connsiteX158" fmla="*/ 17560187 w 18982931"/>
              <a:gd name="connsiteY158" fmla="*/ 3769299 h 4449429"/>
              <a:gd name="connsiteX159" fmla="*/ 17351339 w 18982931"/>
              <a:gd name="connsiteY159" fmla="*/ 3769299 h 4449429"/>
              <a:gd name="connsiteX160" fmla="*/ 16404499 w 18982931"/>
              <a:gd name="connsiteY160" fmla="*/ 3728118 h 4449429"/>
              <a:gd name="connsiteX161" fmla="*/ 16404499 w 18982931"/>
              <a:gd name="connsiteY161" fmla="*/ 3784951 h 4449429"/>
              <a:gd name="connsiteX162" fmla="*/ 16461332 w 18982931"/>
              <a:gd name="connsiteY162" fmla="*/ 3784951 h 4449429"/>
              <a:gd name="connsiteX163" fmla="*/ 16461332 w 18982931"/>
              <a:gd name="connsiteY163" fmla="*/ 3728118 h 4449429"/>
              <a:gd name="connsiteX164" fmla="*/ 16404499 w 18982931"/>
              <a:gd name="connsiteY164" fmla="*/ 3728118 h 4449429"/>
              <a:gd name="connsiteX165" fmla="*/ 16292444 w 18982931"/>
              <a:gd name="connsiteY165" fmla="*/ 3728118 h 4449429"/>
              <a:gd name="connsiteX166" fmla="*/ 16292444 w 18982931"/>
              <a:gd name="connsiteY166" fmla="*/ 3784951 h 4449429"/>
              <a:gd name="connsiteX167" fmla="*/ 16349278 w 18982931"/>
              <a:gd name="connsiteY167" fmla="*/ 3784951 h 4449429"/>
              <a:gd name="connsiteX168" fmla="*/ 16349278 w 18982931"/>
              <a:gd name="connsiteY168" fmla="*/ 3728118 h 4449429"/>
              <a:gd name="connsiteX169" fmla="*/ 16292444 w 18982931"/>
              <a:gd name="connsiteY169" fmla="*/ 3728118 h 4449429"/>
              <a:gd name="connsiteX170" fmla="*/ 16180390 w 18982931"/>
              <a:gd name="connsiteY170" fmla="*/ 3728118 h 4449429"/>
              <a:gd name="connsiteX171" fmla="*/ 16180390 w 18982931"/>
              <a:gd name="connsiteY171" fmla="*/ 3784951 h 4449429"/>
              <a:gd name="connsiteX172" fmla="*/ 16237224 w 18982931"/>
              <a:gd name="connsiteY172" fmla="*/ 3784951 h 4449429"/>
              <a:gd name="connsiteX173" fmla="*/ 16237224 w 18982931"/>
              <a:gd name="connsiteY173" fmla="*/ 3728118 h 4449429"/>
              <a:gd name="connsiteX174" fmla="*/ 16180390 w 18982931"/>
              <a:gd name="connsiteY174" fmla="*/ 3728118 h 4449429"/>
              <a:gd name="connsiteX175" fmla="*/ 2813944 w 18982931"/>
              <a:gd name="connsiteY175" fmla="*/ 3728116 h 4449429"/>
              <a:gd name="connsiteX176" fmla="*/ 2813944 w 18982931"/>
              <a:gd name="connsiteY176" fmla="*/ 3784950 h 4449429"/>
              <a:gd name="connsiteX177" fmla="*/ 2870780 w 18982931"/>
              <a:gd name="connsiteY177" fmla="*/ 3784950 h 4449429"/>
              <a:gd name="connsiteX178" fmla="*/ 2870780 w 18982931"/>
              <a:gd name="connsiteY178" fmla="*/ 3728116 h 4449429"/>
              <a:gd name="connsiteX179" fmla="*/ 2813944 w 18982931"/>
              <a:gd name="connsiteY179" fmla="*/ 3728116 h 4449429"/>
              <a:gd name="connsiteX180" fmla="*/ 2701891 w 18982931"/>
              <a:gd name="connsiteY180" fmla="*/ 3728116 h 4449429"/>
              <a:gd name="connsiteX181" fmla="*/ 2701891 w 18982931"/>
              <a:gd name="connsiteY181" fmla="*/ 3784950 h 4449429"/>
              <a:gd name="connsiteX182" fmla="*/ 2758730 w 18982931"/>
              <a:gd name="connsiteY182" fmla="*/ 3784950 h 4449429"/>
              <a:gd name="connsiteX183" fmla="*/ 2758730 w 18982931"/>
              <a:gd name="connsiteY183" fmla="*/ 3728116 h 4449429"/>
              <a:gd name="connsiteX184" fmla="*/ 2701891 w 18982931"/>
              <a:gd name="connsiteY184" fmla="*/ 3728116 h 4449429"/>
              <a:gd name="connsiteX185" fmla="*/ 2589845 w 18982931"/>
              <a:gd name="connsiteY185" fmla="*/ 3728116 h 4449429"/>
              <a:gd name="connsiteX186" fmla="*/ 2589845 w 18982931"/>
              <a:gd name="connsiteY186" fmla="*/ 3784950 h 4449429"/>
              <a:gd name="connsiteX187" fmla="*/ 2646671 w 18982931"/>
              <a:gd name="connsiteY187" fmla="*/ 3784950 h 4449429"/>
              <a:gd name="connsiteX188" fmla="*/ 2646671 w 18982931"/>
              <a:gd name="connsiteY188" fmla="*/ 3728116 h 4449429"/>
              <a:gd name="connsiteX189" fmla="*/ 2589845 w 18982931"/>
              <a:gd name="connsiteY189" fmla="*/ 3728116 h 4449429"/>
              <a:gd name="connsiteX190" fmla="*/ 17351339 w 18982931"/>
              <a:gd name="connsiteY190" fmla="*/ 3677667 h 4449429"/>
              <a:gd name="connsiteX191" fmla="*/ 17351339 w 18982931"/>
              <a:gd name="connsiteY191" fmla="*/ 3723368 h 4449429"/>
              <a:gd name="connsiteX192" fmla="*/ 17560187 w 18982931"/>
              <a:gd name="connsiteY192" fmla="*/ 3723368 h 4449429"/>
              <a:gd name="connsiteX193" fmla="*/ 17560187 w 18982931"/>
              <a:gd name="connsiteY193" fmla="*/ 3677667 h 4449429"/>
              <a:gd name="connsiteX194" fmla="*/ 17351339 w 18982931"/>
              <a:gd name="connsiteY194" fmla="*/ 3677667 h 4449429"/>
              <a:gd name="connsiteX195" fmla="*/ 12612246 w 18982931"/>
              <a:gd name="connsiteY195" fmla="*/ 3645952 h 4449429"/>
              <a:gd name="connsiteX196" fmla="*/ 12612246 w 18982931"/>
              <a:gd name="connsiteY196" fmla="*/ 3702785 h 4449429"/>
              <a:gd name="connsiteX197" fmla="*/ 12669079 w 18982931"/>
              <a:gd name="connsiteY197" fmla="*/ 3702785 h 4449429"/>
              <a:gd name="connsiteX198" fmla="*/ 12669079 w 18982931"/>
              <a:gd name="connsiteY198" fmla="*/ 3645952 h 4449429"/>
              <a:gd name="connsiteX199" fmla="*/ 12612246 w 18982931"/>
              <a:gd name="connsiteY199" fmla="*/ 3645952 h 4449429"/>
              <a:gd name="connsiteX200" fmla="*/ 12500191 w 18982931"/>
              <a:gd name="connsiteY200" fmla="*/ 3645952 h 4449429"/>
              <a:gd name="connsiteX201" fmla="*/ 12500191 w 18982931"/>
              <a:gd name="connsiteY201" fmla="*/ 3702785 h 4449429"/>
              <a:gd name="connsiteX202" fmla="*/ 12557025 w 18982931"/>
              <a:gd name="connsiteY202" fmla="*/ 3702785 h 4449429"/>
              <a:gd name="connsiteX203" fmla="*/ 12557025 w 18982931"/>
              <a:gd name="connsiteY203" fmla="*/ 3645952 h 4449429"/>
              <a:gd name="connsiteX204" fmla="*/ 12500191 w 18982931"/>
              <a:gd name="connsiteY204" fmla="*/ 3645952 h 4449429"/>
              <a:gd name="connsiteX205" fmla="*/ 12388137 w 18982931"/>
              <a:gd name="connsiteY205" fmla="*/ 3645952 h 4449429"/>
              <a:gd name="connsiteX206" fmla="*/ 12388137 w 18982931"/>
              <a:gd name="connsiteY206" fmla="*/ 3702785 h 4449429"/>
              <a:gd name="connsiteX207" fmla="*/ 12444971 w 18982931"/>
              <a:gd name="connsiteY207" fmla="*/ 3702785 h 4449429"/>
              <a:gd name="connsiteX208" fmla="*/ 12444971 w 18982931"/>
              <a:gd name="connsiteY208" fmla="*/ 3645952 h 4449429"/>
              <a:gd name="connsiteX209" fmla="*/ 12388137 w 18982931"/>
              <a:gd name="connsiteY209" fmla="*/ 3645952 h 4449429"/>
              <a:gd name="connsiteX210" fmla="*/ 17351339 w 18982931"/>
              <a:gd name="connsiteY210" fmla="*/ 3586038 h 4449429"/>
              <a:gd name="connsiteX211" fmla="*/ 17351339 w 18982931"/>
              <a:gd name="connsiteY211" fmla="*/ 3631739 h 4449429"/>
              <a:gd name="connsiteX212" fmla="*/ 17560187 w 18982931"/>
              <a:gd name="connsiteY212" fmla="*/ 3631739 h 4449429"/>
              <a:gd name="connsiteX213" fmla="*/ 17560187 w 18982931"/>
              <a:gd name="connsiteY213" fmla="*/ 3586038 h 4449429"/>
              <a:gd name="connsiteX214" fmla="*/ 17351339 w 18982931"/>
              <a:gd name="connsiteY214" fmla="*/ 3586038 h 4449429"/>
              <a:gd name="connsiteX215" fmla="*/ 16404499 w 18982931"/>
              <a:gd name="connsiteY215" fmla="*/ 3582830 h 4449429"/>
              <a:gd name="connsiteX216" fmla="*/ 16404499 w 18982931"/>
              <a:gd name="connsiteY216" fmla="*/ 3639663 h 4449429"/>
              <a:gd name="connsiteX217" fmla="*/ 16461332 w 18982931"/>
              <a:gd name="connsiteY217" fmla="*/ 3639663 h 4449429"/>
              <a:gd name="connsiteX218" fmla="*/ 16461332 w 18982931"/>
              <a:gd name="connsiteY218" fmla="*/ 3582830 h 4449429"/>
              <a:gd name="connsiteX219" fmla="*/ 16404499 w 18982931"/>
              <a:gd name="connsiteY219" fmla="*/ 3582830 h 4449429"/>
              <a:gd name="connsiteX220" fmla="*/ 16292444 w 18982931"/>
              <a:gd name="connsiteY220" fmla="*/ 3582830 h 4449429"/>
              <a:gd name="connsiteX221" fmla="*/ 16292444 w 18982931"/>
              <a:gd name="connsiteY221" fmla="*/ 3639663 h 4449429"/>
              <a:gd name="connsiteX222" fmla="*/ 16349278 w 18982931"/>
              <a:gd name="connsiteY222" fmla="*/ 3639663 h 4449429"/>
              <a:gd name="connsiteX223" fmla="*/ 16349278 w 18982931"/>
              <a:gd name="connsiteY223" fmla="*/ 3582830 h 4449429"/>
              <a:gd name="connsiteX224" fmla="*/ 16292444 w 18982931"/>
              <a:gd name="connsiteY224" fmla="*/ 3582830 h 4449429"/>
              <a:gd name="connsiteX225" fmla="*/ 16180390 w 18982931"/>
              <a:gd name="connsiteY225" fmla="*/ 3582830 h 4449429"/>
              <a:gd name="connsiteX226" fmla="*/ 16180390 w 18982931"/>
              <a:gd name="connsiteY226" fmla="*/ 3639663 h 4449429"/>
              <a:gd name="connsiteX227" fmla="*/ 16237224 w 18982931"/>
              <a:gd name="connsiteY227" fmla="*/ 3639663 h 4449429"/>
              <a:gd name="connsiteX228" fmla="*/ 16237224 w 18982931"/>
              <a:gd name="connsiteY228" fmla="*/ 3582830 h 4449429"/>
              <a:gd name="connsiteX229" fmla="*/ 16180390 w 18982931"/>
              <a:gd name="connsiteY229" fmla="*/ 3582830 h 4449429"/>
              <a:gd name="connsiteX230" fmla="*/ 2813944 w 18982931"/>
              <a:gd name="connsiteY230" fmla="*/ 3582828 h 4449429"/>
              <a:gd name="connsiteX231" fmla="*/ 2813944 w 18982931"/>
              <a:gd name="connsiteY231" fmla="*/ 3639662 h 4449429"/>
              <a:gd name="connsiteX232" fmla="*/ 2870780 w 18982931"/>
              <a:gd name="connsiteY232" fmla="*/ 3639662 h 4449429"/>
              <a:gd name="connsiteX233" fmla="*/ 2870780 w 18982931"/>
              <a:gd name="connsiteY233" fmla="*/ 3582828 h 4449429"/>
              <a:gd name="connsiteX234" fmla="*/ 2813944 w 18982931"/>
              <a:gd name="connsiteY234" fmla="*/ 3582828 h 4449429"/>
              <a:gd name="connsiteX235" fmla="*/ 2701891 w 18982931"/>
              <a:gd name="connsiteY235" fmla="*/ 3582828 h 4449429"/>
              <a:gd name="connsiteX236" fmla="*/ 2701891 w 18982931"/>
              <a:gd name="connsiteY236" fmla="*/ 3639662 h 4449429"/>
              <a:gd name="connsiteX237" fmla="*/ 2758730 w 18982931"/>
              <a:gd name="connsiteY237" fmla="*/ 3639662 h 4449429"/>
              <a:gd name="connsiteX238" fmla="*/ 2758730 w 18982931"/>
              <a:gd name="connsiteY238" fmla="*/ 3582828 h 4449429"/>
              <a:gd name="connsiteX239" fmla="*/ 2701891 w 18982931"/>
              <a:gd name="connsiteY239" fmla="*/ 3582828 h 4449429"/>
              <a:gd name="connsiteX240" fmla="*/ 2589845 w 18982931"/>
              <a:gd name="connsiteY240" fmla="*/ 3582828 h 4449429"/>
              <a:gd name="connsiteX241" fmla="*/ 2589845 w 18982931"/>
              <a:gd name="connsiteY241" fmla="*/ 3639662 h 4449429"/>
              <a:gd name="connsiteX242" fmla="*/ 2646671 w 18982931"/>
              <a:gd name="connsiteY242" fmla="*/ 3639662 h 4449429"/>
              <a:gd name="connsiteX243" fmla="*/ 2646671 w 18982931"/>
              <a:gd name="connsiteY243" fmla="*/ 3582828 h 4449429"/>
              <a:gd name="connsiteX244" fmla="*/ 2589845 w 18982931"/>
              <a:gd name="connsiteY244" fmla="*/ 3582828 h 4449429"/>
              <a:gd name="connsiteX245" fmla="*/ 12612246 w 18982931"/>
              <a:gd name="connsiteY245" fmla="*/ 3500664 h 4449429"/>
              <a:gd name="connsiteX246" fmla="*/ 12612246 w 18982931"/>
              <a:gd name="connsiteY246" fmla="*/ 3557497 h 4449429"/>
              <a:gd name="connsiteX247" fmla="*/ 12669079 w 18982931"/>
              <a:gd name="connsiteY247" fmla="*/ 3557497 h 4449429"/>
              <a:gd name="connsiteX248" fmla="*/ 12669079 w 18982931"/>
              <a:gd name="connsiteY248" fmla="*/ 3500664 h 4449429"/>
              <a:gd name="connsiteX249" fmla="*/ 12612246 w 18982931"/>
              <a:gd name="connsiteY249" fmla="*/ 3500664 h 4449429"/>
              <a:gd name="connsiteX250" fmla="*/ 12500191 w 18982931"/>
              <a:gd name="connsiteY250" fmla="*/ 3500664 h 4449429"/>
              <a:gd name="connsiteX251" fmla="*/ 12500191 w 18982931"/>
              <a:gd name="connsiteY251" fmla="*/ 3557497 h 4449429"/>
              <a:gd name="connsiteX252" fmla="*/ 12557025 w 18982931"/>
              <a:gd name="connsiteY252" fmla="*/ 3557497 h 4449429"/>
              <a:gd name="connsiteX253" fmla="*/ 12557025 w 18982931"/>
              <a:gd name="connsiteY253" fmla="*/ 3500664 h 4449429"/>
              <a:gd name="connsiteX254" fmla="*/ 12500191 w 18982931"/>
              <a:gd name="connsiteY254" fmla="*/ 3500664 h 4449429"/>
              <a:gd name="connsiteX255" fmla="*/ 12388137 w 18982931"/>
              <a:gd name="connsiteY255" fmla="*/ 3500664 h 4449429"/>
              <a:gd name="connsiteX256" fmla="*/ 12388137 w 18982931"/>
              <a:gd name="connsiteY256" fmla="*/ 3557497 h 4449429"/>
              <a:gd name="connsiteX257" fmla="*/ 12444971 w 18982931"/>
              <a:gd name="connsiteY257" fmla="*/ 3557497 h 4449429"/>
              <a:gd name="connsiteX258" fmla="*/ 12444971 w 18982931"/>
              <a:gd name="connsiteY258" fmla="*/ 3500664 h 4449429"/>
              <a:gd name="connsiteX259" fmla="*/ 12388137 w 18982931"/>
              <a:gd name="connsiteY259" fmla="*/ 3500664 h 4449429"/>
              <a:gd name="connsiteX260" fmla="*/ 17351339 w 18982931"/>
              <a:gd name="connsiteY260" fmla="*/ 3492933 h 4449429"/>
              <a:gd name="connsiteX261" fmla="*/ 17351339 w 18982931"/>
              <a:gd name="connsiteY261" fmla="*/ 3538633 h 4449429"/>
              <a:gd name="connsiteX262" fmla="*/ 17560187 w 18982931"/>
              <a:gd name="connsiteY262" fmla="*/ 3538633 h 4449429"/>
              <a:gd name="connsiteX263" fmla="*/ 17560187 w 18982931"/>
              <a:gd name="connsiteY263" fmla="*/ 3492933 h 4449429"/>
              <a:gd name="connsiteX264" fmla="*/ 17351339 w 18982931"/>
              <a:gd name="connsiteY264" fmla="*/ 3492933 h 4449429"/>
              <a:gd name="connsiteX265" fmla="*/ 17351339 w 18982931"/>
              <a:gd name="connsiteY265" fmla="*/ 3401301 h 4449429"/>
              <a:gd name="connsiteX266" fmla="*/ 17351339 w 18982931"/>
              <a:gd name="connsiteY266" fmla="*/ 3447001 h 4449429"/>
              <a:gd name="connsiteX267" fmla="*/ 17560187 w 18982931"/>
              <a:gd name="connsiteY267" fmla="*/ 3447001 h 4449429"/>
              <a:gd name="connsiteX268" fmla="*/ 17560187 w 18982931"/>
              <a:gd name="connsiteY268" fmla="*/ 3401301 h 4449429"/>
              <a:gd name="connsiteX269" fmla="*/ 17351339 w 18982931"/>
              <a:gd name="connsiteY269" fmla="*/ 3401301 h 4449429"/>
              <a:gd name="connsiteX270" fmla="*/ 1596781 w 18982931"/>
              <a:gd name="connsiteY270" fmla="*/ 3357078 h 4449429"/>
              <a:gd name="connsiteX271" fmla="*/ 1596781 w 18982931"/>
              <a:gd name="connsiteY271" fmla="*/ 3402779 h 4449429"/>
              <a:gd name="connsiteX272" fmla="*/ 1805629 w 18982931"/>
              <a:gd name="connsiteY272" fmla="*/ 3402779 h 4449429"/>
              <a:gd name="connsiteX273" fmla="*/ 1805629 w 18982931"/>
              <a:gd name="connsiteY273" fmla="*/ 3357078 h 4449429"/>
              <a:gd name="connsiteX274" fmla="*/ 1596781 w 18982931"/>
              <a:gd name="connsiteY274" fmla="*/ 3357078 h 4449429"/>
              <a:gd name="connsiteX275" fmla="*/ 12612246 w 18982931"/>
              <a:gd name="connsiteY275" fmla="*/ 3355375 h 4449429"/>
              <a:gd name="connsiteX276" fmla="*/ 12612246 w 18982931"/>
              <a:gd name="connsiteY276" fmla="*/ 3412209 h 4449429"/>
              <a:gd name="connsiteX277" fmla="*/ 12669079 w 18982931"/>
              <a:gd name="connsiteY277" fmla="*/ 3412209 h 4449429"/>
              <a:gd name="connsiteX278" fmla="*/ 12669079 w 18982931"/>
              <a:gd name="connsiteY278" fmla="*/ 3355375 h 4449429"/>
              <a:gd name="connsiteX279" fmla="*/ 12612246 w 18982931"/>
              <a:gd name="connsiteY279" fmla="*/ 3355375 h 4449429"/>
              <a:gd name="connsiteX280" fmla="*/ 12500191 w 18982931"/>
              <a:gd name="connsiteY280" fmla="*/ 3355375 h 4449429"/>
              <a:gd name="connsiteX281" fmla="*/ 12500191 w 18982931"/>
              <a:gd name="connsiteY281" fmla="*/ 3412209 h 4449429"/>
              <a:gd name="connsiteX282" fmla="*/ 12557025 w 18982931"/>
              <a:gd name="connsiteY282" fmla="*/ 3412209 h 4449429"/>
              <a:gd name="connsiteX283" fmla="*/ 12557025 w 18982931"/>
              <a:gd name="connsiteY283" fmla="*/ 3355375 h 4449429"/>
              <a:gd name="connsiteX284" fmla="*/ 12500191 w 18982931"/>
              <a:gd name="connsiteY284" fmla="*/ 3355375 h 4449429"/>
              <a:gd name="connsiteX285" fmla="*/ 12388137 w 18982931"/>
              <a:gd name="connsiteY285" fmla="*/ 3355375 h 4449429"/>
              <a:gd name="connsiteX286" fmla="*/ 12388137 w 18982931"/>
              <a:gd name="connsiteY286" fmla="*/ 3412209 h 4449429"/>
              <a:gd name="connsiteX287" fmla="*/ 12444971 w 18982931"/>
              <a:gd name="connsiteY287" fmla="*/ 3412209 h 4449429"/>
              <a:gd name="connsiteX288" fmla="*/ 12444971 w 18982931"/>
              <a:gd name="connsiteY288" fmla="*/ 3355375 h 4449429"/>
              <a:gd name="connsiteX289" fmla="*/ 12388137 w 18982931"/>
              <a:gd name="connsiteY289" fmla="*/ 3355375 h 4449429"/>
              <a:gd name="connsiteX290" fmla="*/ 17351339 w 18982931"/>
              <a:gd name="connsiteY290" fmla="*/ 3309670 h 4449429"/>
              <a:gd name="connsiteX291" fmla="*/ 17351339 w 18982931"/>
              <a:gd name="connsiteY291" fmla="*/ 3355371 h 4449429"/>
              <a:gd name="connsiteX292" fmla="*/ 17560187 w 18982931"/>
              <a:gd name="connsiteY292" fmla="*/ 3355371 h 4449429"/>
              <a:gd name="connsiteX293" fmla="*/ 17560187 w 18982931"/>
              <a:gd name="connsiteY293" fmla="*/ 3309670 h 4449429"/>
              <a:gd name="connsiteX294" fmla="*/ 17351339 w 18982931"/>
              <a:gd name="connsiteY294" fmla="*/ 3309670 h 4449429"/>
              <a:gd name="connsiteX295" fmla="*/ 1596781 w 18982931"/>
              <a:gd name="connsiteY295" fmla="*/ 3265446 h 4449429"/>
              <a:gd name="connsiteX296" fmla="*/ 1596781 w 18982931"/>
              <a:gd name="connsiteY296" fmla="*/ 3311147 h 4449429"/>
              <a:gd name="connsiteX297" fmla="*/ 1805629 w 18982931"/>
              <a:gd name="connsiteY297" fmla="*/ 3311147 h 4449429"/>
              <a:gd name="connsiteX298" fmla="*/ 1805629 w 18982931"/>
              <a:gd name="connsiteY298" fmla="*/ 3265446 h 4449429"/>
              <a:gd name="connsiteX299" fmla="*/ 1596781 w 18982931"/>
              <a:gd name="connsiteY299" fmla="*/ 3265446 h 4449429"/>
              <a:gd name="connsiteX300" fmla="*/ 17351339 w 18982931"/>
              <a:gd name="connsiteY300" fmla="*/ 3218041 h 4449429"/>
              <a:gd name="connsiteX301" fmla="*/ 17351339 w 18982931"/>
              <a:gd name="connsiteY301" fmla="*/ 3263742 h 4449429"/>
              <a:gd name="connsiteX302" fmla="*/ 17560187 w 18982931"/>
              <a:gd name="connsiteY302" fmla="*/ 3263742 h 4449429"/>
              <a:gd name="connsiteX303" fmla="*/ 17560187 w 18982931"/>
              <a:gd name="connsiteY303" fmla="*/ 3218041 h 4449429"/>
              <a:gd name="connsiteX304" fmla="*/ 17351339 w 18982931"/>
              <a:gd name="connsiteY304" fmla="*/ 3218041 h 4449429"/>
              <a:gd name="connsiteX305" fmla="*/ 12612246 w 18982931"/>
              <a:gd name="connsiteY305" fmla="*/ 3210087 h 4449429"/>
              <a:gd name="connsiteX306" fmla="*/ 12612246 w 18982931"/>
              <a:gd name="connsiteY306" fmla="*/ 3266921 h 4449429"/>
              <a:gd name="connsiteX307" fmla="*/ 12669079 w 18982931"/>
              <a:gd name="connsiteY307" fmla="*/ 3266921 h 4449429"/>
              <a:gd name="connsiteX308" fmla="*/ 12669079 w 18982931"/>
              <a:gd name="connsiteY308" fmla="*/ 3210087 h 4449429"/>
              <a:gd name="connsiteX309" fmla="*/ 12612246 w 18982931"/>
              <a:gd name="connsiteY309" fmla="*/ 3210087 h 4449429"/>
              <a:gd name="connsiteX310" fmla="*/ 12500191 w 18982931"/>
              <a:gd name="connsiteY310" fmla="*/ 3210087 h 4449429"/>
              <a:gd name="connsiteX311" fmla="*/ 12500191 w 18982931"/>
              <a:gd name="connsiteY311" fmla="*/ 3266921 h 4449429"/>
              <a:gd name="connsiteX312" fmla="*/ 12557025 w 18982931"/>
              <a:gd name="connsiteY312" fmla="*/ 3266921 h 4449429"/>
              <a:gd name="connsiteX313" fmla="*/ 12557025 w 18982931"/>
              <a:gd name="connsiteY313" fmla="*/ 3210087 h 4449429"/>
              <a:gd name="connsiteX314" fmla="*/ 12500191 w 18982931"/>
              <a:gd name="connsiteY314" fmla="*/ 3210087 h 4449429"/>
              <a:gd name="connsiteX315" fmla="*/ 12388137 w 18982931"/>
              <a:gd name="connsiteY315" fmla="*/ 3210087 h 4449429"/>
              <a:gd name="connsiteX316" fmla="*/ 12388137 w 18982931"/>
              <a:gd name="connsiteY316" fmla="*/ 3266921 h 4449429"/>
              <a:gd name="connsiteX317" fmla="*/ 12444971 w 18982931"/>
              <a:gd name="connsiteY317" fmla="*/ 3266921 h 4449429"/>
              <a:gd name="connsiteX318" fmla="*/ 12444971 w 18982931"/>
              <a:gd name="connsiteY318" fmla="*/ 3210087 h 4449429"/>
              <a:gd name="connsiteX319" fmla="*/ 12388137 w 18982931"/>
              <a:gd name="connsiteY319" fmla="*/ 3210087 h 4449429"/>
              <a:gd name="connsiteX320" fmla="*/ 1596781 w 18982931"/>
              <a:gd name="connsiteY320" fmla="*/ 3173817 h 4449429"/>
              <a:gd name="connsiteX321" fmla="*/ 1596781 w 18982931"/>
              <a:gd name="connsiteY321" fmla="*/ 3219518 h 4449429"/>
              <a:gd name="connsiteX322" fmla="*/ 1805629 w 18982931"/>
              <a:gd name="connsiteY322" fmla="*/ 3219518 h 4449429"/>
              <a:gd name="connsiteX323" fmla="*/ 1805629 w 18982931"/>
              <a:gd name="connsiteY323" fmla="*/ 3173817 h 4449429"/>
              <a:gd name="connsiteX324" fmla="*/ 1596781 w 18982931"/>
              <a:gd name="connsiteY324" fmla="*/ 3173817 h 4449429"/>
              <a:gd name="connsiteX325" fmla="*/ 17351339 w 18982931"/>
              <a:gd name="connsiteY325" fmla="*/ 3126412 h 4449429"/>
              <a:gd name="connsiteX326" fmla="*/ 17351339 w 18982931"/>
              <a:gd name="connsiteY326" fmla="*/ 3172113 h 4449429"/>
              <a:gd name="connsiteX327" fmla="*/ 17560187 w 18982931"/>
              <a:gd name="connsiteY327" fmla="*/ 3172113 h 4449429"/>
              <a:gd name="connsiteX328" fmla="*/ 17560187 w 18982931"/>
              <a:gd name="connsiteY328" fmla="*/ 3126412 h 4449429"/>
              <a:gd name="connsiteX329" fmla="*/ 17351339 w 18982931"/>
              <a:gd name="connsiteY329" fmla="*/ 3126412 h 4449429"/>
              <a:gd name="connsiteX330" fmla="*/ 1596781 w 18982931"/>
              <a:gd name="connsiteY330" fmla="*/ 3080712 h 4449429"/>
              <a:gd name="connsiteX331" fmla="*/ 1596781 w 18982931"/>
              <a:gd name="connsiteY331" fmla="*/ 3126412 h 4449429"/>
              <a:gd name="connsiteX332" fmla="*/ 1805629 w 18982931"/>
              <a:gd name="connsiteY332" fmla="*/ 3126412 h 4449429"/>
              <a:gd name="connsiteX333" fmla="*/ 1805629 w 18982931"/>
              <a:gd name="connsiteY333" fmla="*/ 3080712 h 4449429"/>
              <a:gd name="connsiteX334" fmla="*/ 1596781 w 18982931"/>
              <a:gd name="connsiteY334" fmla="*/ 3080712 h 4449429"/>
              <a:gd name="connsiteX335" fmla="*/ 12612246 w 18982931"/>
              <a:gd name="connsiteY335" fmla="*/ 3064799 h 4449429"/>
              <a:gd name="connsiteX336" fmla="*/ 12612246 w 18982931"/>
              <a:gd name="connsiteY336" fmla="*/ 3121633 h 4449429"/>
              <a:gd name="connsiteX337" fmla="*/ 12669079 w 18982931"/>
              <a:gd name="connsiteY337" fmla="*/ 3121633 h 4449429"/>
              <a:gd name="connsiteX338" fmla="*/ 12669079 w 18982931"/>
              <a:gd name="connsiteY338" fmla="*/ 3064799 h 4449429"/>
              <a:gd name="connsiteX339" fmla="*/ 12612246 w 18982931"/>
              <a:gd name="connsiteY339" fmla="*/ 3064799 h 4449429"/>
              <a:gd name="connsiteX340" fmla="*/ 12500191 w 18982931"/>
              <a:gd name="connsiteY340" fmla="*/ 3064799 h 4449429"/>
              <a:gd name="connsiteX341" fmla="*/ 12500191 w 18982931"/>
              <a:gd name="connsiteY341" fmla="*/ 3121633 h 4449429"/>
              <a:gd name="connsiteX342" fmla="*/ 12557025 w 18982931"/>
              <a:gd name="connsiteY342" fmla="*/ 3121633 h 4449429"/>
              <a:gd name="connsiteX343" fmla="*/ 12557025 w 18982931"/>
              <a:gd name="connsiteY343" fmla="*/ 3064799 h 4449429"/>
              <a:gd name="connsiteX344" fmla="*/ 12500191 w 18982931"/>
              <a:gd name="connsiteY344" fmla="*/ 3064799 h 4449429"/>
              <a:gd name="connsiteX345" fmla="*/ 12388137 w 18982931"/>
              <a:gd name="connsiteY345" fmla="*/ 3064799 h 4449429"/>
              <a:gd name="connsiteX346" fmla="*/ 12388137 w 18982931"/>
              <a:gd name="connsiteY346" fmla="*/ 3121633 h 4449429"/>
              <a:gd name="connsiteX347" fmla="*/ 12444971 w 18982931"/>
              <a:gd name="connsiteY347" fmla="*/ 3121633 h 4449429"/>
              <a:gd name="connsiteX348" fmla="*/ 12444971 w 18982931"/>
              <a:gd name="connsiteY348" fmla="*/ 3064799 h 4449429"/>
              <a:gd name="connsiteX349" fmla="*/ 12388137 w 18982931"/>
              <a:gd name="connsiteY349" fmla="*/ 3064799 h 4449429"/>
              <a:gd name="connsiteX350" fmla="*/ 17351339 w 18982931"/>
              <a:gd name="connsiteY350" fmla="*/ 3034782 h 4449429"/>
              <a:gd name="connsiteX351" fmla="*/ 17351339 w 18982931"/>
              <a:gd name="connsiteY351" fmla="*/ 3080482 h 4449429"/>
              <a:gd name="connsiteX352" fmla="*/ 17560187 w 18982931"/>
              <a:gd name="connsiteY352" fmla="*/ 3080482 h 4449429"/>
              <a:gd name="connsiteX353" fmla="*/ 17560187 w 18982931"/>
              <a:gd name="connsiteY353" fmla="*/ 3034782 h 4449429"/>
              <a:gd name="connsiteX354" fmla="*/ 17351339 w 18982931"/>
              <a:gd name="connsiteY354" fmla="*/ 3034782 h 4449429"/>
              <a:gd name="connsiteX355" fmla="*/ 1596781 w 18982931"/>
              <a:gd name="connsiteY355" fmla="*/ 2989080 h 4449429"/>
              <a:gd name="connsiteX356" fmla="*/ 1596781 w 18982931"/>
              <a:gd name="connsiteY356" fmla="*/ 3034780 h 4449429"/>
              <a:gd name="connsiteX357" fmla="*/ 1805629 w 18982931"/>
              <a:gd name="connsiteY357" fmla="*/ 3034780 h 4449429"/>
              <a:gd name="connsiteX358" fmla="*/ 1805629 w 18982931"/>
              <a:gd name="connsiteY358" fmla="*/ 2989080 h 4449429"/>
              <a:gd name="connsiteX359" fmla="*/ 1596781 w 18982931"/>
              <a:gd name="connsiteY359" fmla="*/ 2989080 h 4449429"/>
              <a:gd name="connsiteX360" fmla="*/ 17351339 w 18982931"/>
              <a:gd name="connsiteY360" fmla="*/ 2943153 h 4449429"/>
              <a:gd name="connsiteX361" fmla="*/ 17351339 w 18982931"/>
              <a:gd name="connsiteY361" fmla="*/ 2988853 h 4449429"/>
              <a:gd name="connsiteX362" fmla="*/ 17560187 w 18982931"/>
              <a:gd name="connsiteY362" fmla="*/ 2988853 h 4449429"/>
              <a:gd name="connsiteX363" fmla="*/ 17560187 w 18982931"/>
              <a:gd name="connsiteY363" fmla="*/ 2943153 h 4449429"/>
              <a:gd name="connsiteX364" fmla="*/ 17351339 w 18982931"/>
              <a:gd name="connsiteY364" fmla="*/ 2943153 h 4449429"/>
              <a:gd name="connsiteX365" fmla="*/ 12612246 w 18982931"/>
              <a:gd name="connsiteY365" fmla="*/ 2919511 h 4449429"/>
              <a:gd name="connsiteX366" fmla="*/ 12612246 w 18982931"/>
              <a:gd name="connsiteY366" fmla="*/ 2976345 h 4449429"/>
              <a:gd name="connsiteX367" fmla="*/ 12669079 w 18982931"/>
              <a:gd name="connsiteY367" fmla="*/ 2976345 h 4449429"/>
              <a:gd name="connsiteX368" fmla="*/ 12669079 w 18982931"/>
              <a:gd name="connsiteY368" fmla="*/ 2919511 h 4449429"/>
              <a:gd name="connsiteX369" fmla="*/ 12612246 w 18982931"/>
              <a:gd name="connsiteY369" fmla="*/ 2919511 h 4449429"/>
              <a:gd name="connsiteX370" fmla="*/ 12500191 w 18982931"/>
              <a:gd name="connsiteY370" fmla="*/ 2919511 h 4449429"/>
              <a:gd name="connsiteX371" fmla="*/ 12500191 w 18982931"/>
              <a:gd name="connsiteY371" fmla="*/ 2976345 h 4449429"/>
              <a:gd name="connsiteX372" fmla="*/ 12557025 w 18982931"/>
              <a:gd name="connsiteY372" fmla="*/ 2976345 h 4449429"/>
              <a:gd name="connsiteX373" fmla="*/ 12557025 w 18982931"/>
              <a:gd name="connsiteY373" fmla="*/ 2919511 h 4449429"/>
              <a:gd name="connsiteX374" fmla="*/ 12500191 w 18982931"/>
              <a:gd name="connsiteY374" fmla="*/ 2919511 h 4449429"/>
              <a:gd name="connsiteX375" fmla="*/ 12388137 w 18982931"/>
              <a:gd name="connsiteY375" fmla="*/ 2919511 h 4449429"/>
              <a:gd name="connsiteX376" fmla="*/ 12388137 w 18982931"/>
              <a:gd name="connsiteY376" fmla="*/ 2976345 h 4449429"/>
              <a:gd name="connsiteX377" fmla="*/ 12444971 w 18982931"/>
              <a:gd name="connsiteY377" fmla="*/ 2976345 h 4449429"/>
              <a:gd name="connsiteX378" fmla="*/ 12444971 w 18982931"/>
              <a:gd name="connsiteY378" fmla="*/ 2919511 h 4449429"/>
              <a:gd name="connsiteX379" fmla="*/ 12388137 w 18982931"/>
              <a:gd name="connsiteY379" fmla="*/ 2919511 h 4449429"/>
              <a:gd name="connsiteX380" fmla="*/ 1596781 w 18982931"/>
              <a:gd name="connsiteY380" fmla="*/ 2897450 h 4449429"/>
              <a:gd name="connsiteX381" fmla="*/ 1596781 w 18982931"/>
              <a:gd name="connsiteY381" fmla="*/ 2943150 h 4449429"/>
              <a:gd name="connsiteX382" fmla="*/ 1805629 w 18982931"/>
              <a:gd name="connsiteY382" fmla="*/ 2943150 h 4449429"/>
              <a:gd name="connsiteX383" fmla="*/ 1805629 w 18982931"/>
              <a:gd name="connsiteY383" fmla="*/ 2897450 h 4449429"/>
              <a:gd name="connsiteX384" fmla="*/ 1596781 w 18982931"/>
              <a:gd name="connsiteY384" fmla="*/ 2897450 h 4449429"/>
              <a:gd name="connsiteX385" fmla="*/ 17351339 w 18982931"/>
              <a:gd name="connsiteY385" fmla="*/ 2851522 h 4449429"/>
              <a:gd name="connsiteX386" fmla="*/ 17351339 w 18982931"/>
              <a:gd name="connsiteY386" fmla="*/ 2897223 h 4449429"/>
              <a:gd name="connsiteX387" fmla="*/ 17560187 w 18982931"/>
              <a:gd name="connsiteY387" fmla="*/ 2897223 h 4449429"/>
              <a:gd name="connsiteX388" fmla="*/ 17560187 w 18982931"/>
              <a:gd name="connsiteY388" fmla="*/ 2851522 h 4449429"/>
              <a:gd name="connsiteX389" fmla="*/ 17351339 w 18982931"/>
              <a:gd name="connsiteY389" fmla="*/ 2851522 h 4449429"/>
              <a:gd name="connsiteX390" fmla="*/ 1596781 w 18982931"/>
              <a:gd name="connsiteY390" fmla="*/ 2805821 h 4449429"/>
              <a:gd name="connsiteX391" fmla="*/ 1596781 w 18982931"/>
              <a:gd name="connsiteY391" fmla="*/ 2851521 h 4449429"/>
              <a:gd name="connsiteX392" fmla="*/ 1805629 w 18982931"/>
              <a:gd name="connsiteY392" fmla="*/ 2851521 h 4449429"/>
              <a:gd name="connsiteX393" fmla="*/ 1805629 w 18982931"/>
              <a:gd name="connsiteY393" fmla="*/ 2805821 h 4449429"/>
              <a:gd name="connsiteX394" fmla="*/ 1596781 w 18982931"/>
              <a:gd name="connsiteY394" fmla="*/ 2805821 h 4449429"/>
              <a:gd name="connsiteX395" fmla="*/ 1596781 w 18982931"/>
              <a:gd name="connsiteY395" fmla="*/ 2714192 h 4449429"/>
              <a:gd name="connsiteX396" fmla="*/ 1596781 w 18982931"/>
              <a:gd name="connsiteY396" fmla="*/ 2759892 h 4449429"/>
              <a:gd name="connsiteX397" fmla="*/ 1805629 w 18982931"/>
              <a:gd name="connsiteY397" fmla="*/ 2759892 h 4449429"/>
              <a:gd name="connsiteX398" fmla="*/ 1805629 w 18982931"/>
              <a:gd name="connsiteY398" fmla="*/ 2714192 h 4449429"/>
              <a:gd name="connsiteX399" fmla="*/ 1596781 w 18982931"/>
              <a:gd name="connsiteY399" fmla="*/ 2714192 h 4449429"/>
              <a:gd name="connsiteX400" fmla="*/ 4422120 w 18982931"/>
              <a:gd name="connsiteY400" fmla="*/ 2688604 h 4449429"/>
              <a:gd name="connsiteX401" fmla="*/ 4422120 w 18982931"/>
              <a:gd name="connsiteY401" fmla="*/ 2851522 h 4449429"/>
              <a:gd name="connsiteX402" fmla="*/ 4459897 w 18982931"/>
              <a:gd name="connsiteY402" fmla="*/ 2851522 h 4449429"/>
              <a:gd name="connsiteX403" fmla="*/ 4459897 w 18982931"/>
              <a:gd name="connsiteY403" fmla="*/ 2688604 h 4449429"/>
              <a:gd name="connsiteX404" fmla="*/ 4422120 w 18982931"/>
              <a:gd name="connsiteY404" fmla="*/ 2688604 h 4449429"/>
              <a:gd name="connsiteX405" fmla="*/ 4346370 w 18982931"/>
              <a:gd name="connsiteY405" fmla="*/ 2688604 h 4449429"/>
              <a:gd name="connsiteX406" fmla="*/ 4346370 w 18982931"/>
              <a:gd name="connsiteY406" fmla="*/ 2851522 h 4449429"/>
              <a:gd name="connsiteX407" fmla="*/ 4384149 w 18982931"/>
              <a:gd name="connsiteY407" fmla="*/ 2851522 h 4449429"/>
              <a:gd name="connsiteX408" fmla="*/ 4384149 w 18982931"/>
              <a:gd name="connsiteY408" fmla="*/ 2688604 h 4449429"/>
              <a:gd name="connsiteX409" fmla="*/ 4346370 w 18982931"/>
              <a:gd name="connsiteY409" fmla="*/ 2688604 h 4449429"/>
              <a:gd name="connsiteX410" fmla="*/ 4270624 w 18982931"/>
              <a:gd name="connsiteY410" fmla="*/ 2688604 h 4449429"/>
              <a:gd name="connsiteX411" fmla="*/ 4270624 w 18982931"/>
              <a:gd name="connsiteY411" fmla="*/ 2851522 h 4449429"/>
              <a:gd name="connsiteX412" fmla="*/ 4308407 w 18982931"/>
              <a:gd name="connsiteY412" fmla="*/ 2851522 h 4449429"/>
              <a:gd name="connsiteX413" fmla="*/ 4308407 w 18982931"/>
              <a:gd name="connsiteY413" fmla="*/ 2688604 h 4449429"/>
              <a:gd name="connsiteX414" fmla="*/ 4270624 w 18982931"/>
              <a:gd name="connsiteY414" fmla="*/ 2688604 h 4449429"/>
              <a:gd name="connsiteX415" fmla="*/ 4194881 w 18982931"/>
              <a:gd name="connsiteY415" fmla="*/ 2688604 h 4449429"/>
              <a:gd name="connsiteX416" fmla="*/ 4194881 w 18982931"/>
              <a:gd name="connsiteY416" fmla="*/ 2851522 h 4449429"/>
              <a:gd name="connsiteX417" fmla="*/ 4232658 w 18982931"/>
              <a:gd name="connsiteY417" fmla="*/ 2851522 h 4449429"/>
              <a:gd name="connsiteX418" fmla="*/ 4232658 w 18982931"/>
              <a:gd name="connsiteY418" fmla="*/ 2688604 h 4449429"/>
              <a:gd name="connsiteX419" fmla="*/ 4194881 w 18982931"/>
              <a:gd name="connsiteY419" fmla="*/ 2688604 h 4449429"/>
              <a:gd name="connsiteX420" fmla="*/ 4119132 w 18982931"/>
              <a:gd name="connsiteY420" fmla="*/ 2688604 h 4449429"/>
              <a:gd name="connsiteX421" fmla="*/ 4119132 w 18982931"/>
              <a:gd name="connsiteY421" fmla="*/ 2851522 h 4449429"/>
              <a:gd name="connsiteX422" fmla="*/ 4156909 w 18982931"/>
              <a:gd name="connsiteY422" fmla="*/ 2851522 h 4449429"/>
              <a:gd name="connsiteX423" fmla="*/ 4156909 w 18982931"/>
              <a:gd name="connsiteY423" fmla="*/ 2688604 h 4449429"/>
              <a:gd name="connsiteX424" fmla="*/ 4119132 w 18982931"/>
              <a:gd name="connsiteY424" fmla="*/ 2688604 h 4449429"/>
              <a:gd name="connsiteX425" fmla="*/ 4043383 w 18982931"/>
              <a:gd name="connsiteY425" fmla="*/ 2688604 h 4449429"/>
              <a:gd name="connsiteX426" fmla="*/ 4043383 w 18982931"/>
              <a:gd name="connsiteY426" fmla="*/ 2851522 h 4449429"/>
              <a:gd name="connsiteX427" fmla="*/ 4081160 w 18982931"/>
              <a:gd name="connsiteY427" fmla="*/ 2851522 h 4449429"/>
              <a:gd name="connsiteX428" fmla="*/ 4081160 w 18982931"/>
              <a:gd name="connsiteY428" fmla="*/ 2688604 h 4449429"/>
              <a:gd name="connsiteX429" fmla="*/ 4043383 w 18982931"/>
              <a:gd name="connsiteY429" fmla="*/ 2688604 h 4449429"/>
              <a:gd name="connsiteX430" fmla="*/ 3967636 w 18982931"/>
              <a:gd name="connsiteY430" fmla="*/ 2688604 h 4449429"/>
              <a:gd name="connsiteX431" fmla="*/ 3967636 w 18982931"/>
              <a:gd name="connsiteY431" fmla="*/ 2851522 h 4449429"/>
              <a:gd name="connsiteX432" fmla="*/ 4005415 w 18982931"/>
              <a:gd name="connsiteY432" fmla="*/ 2851522 h 4449429"/>
              <a:gd name="connsiteX433" fmla="*/ 4005415 w 18982931"/>
              <a:gd name="connsiteY433" fmla="*/ 2688604 h 4449429"/>
              <a:gd name="connsiteX434" fmla="*/ 3967636 w 18982931"/>
              <a:gd name="connsiteY434" fmla="*/ 2688604 h 4449429"/>
              <a:gd name="connsiteX435" fmla="*/ 3891895 w 18982931"/>
              <a:gd name="connsiteY435" fmla="*/ 2688604 h 4449429"/>
              <a:gd name="connsiteX436" fmla="*/ 3891895 w 18982931"/>
              <a:gd name="connsiteY436" fmla="*/ 2851522 h 4449429"/>
              <a:gd name="connsiteX437" fmla="*/ 3929672 w 18982931"/>
              <a:gd name="connsiteY437" fmla="*/ 2851522 h 4449429"/>
              <a:gd name="connsiteX438" fmla="*/ 3929672 w 18982931"/>
              <a:gd name="connsiteY438" fmla="*/ 2688604 h 4449429"/>
              <a:gd name="connsiteX439" fmla="*/ 3891895 w 18982931"/>
              <a:gd name="connsiteY439" fmla="*/ 2688604 h 4449429"/>
              <a:gd name="connsiteX440" fmla="*/ 15043403 w 18982931"/>
              <a:gd name="connsiteY440" fmla="*/ 2685661 h 4449429"/>
              <a:gd name="connsiteX441" fmla="*/ 15043403 w 18982931"/>
              <a:gd name="connsiteY441" fmla="*/ 2894508 h 4449429"/>
              <a:gd name="connsiteX442" fmla="*/ 15089105 w 18982931"/>
              <a:gd name="connsiteY442" fmla="*/ 2894508 h 4449429"/>
              <a:gd name="connsiteX443" fmla="*/ 15089105 w 18982931"/>
              <a:gd name="connsiteY443" fmla="*/ 2685661 h 4449429"/>
              <a:gd name="connsiteX444" fmla="*/ 15043403 w 18982931"/>
              <a:gd name="connsiteY444" fmla="*/ 2685661 h 4449429"/>
              <a:gd name="connsiteX445" fmla="*/ 14951773 w 18982931"/>
              <a:gd name="connsiteY445" fmla="*/ 2685661 h 4449429"/>
              <a:gd name="connsiteX446" fmla="*/ 14951773 w 18982931"/>
              <a:gd name="connsiteY446" fmla="*/ 2894508 h 4449429"/>
              <a:gd name="connsiteX447" fmla="*/ 14997475 w 18982931"/>
              <a:gd name="connsiteY447" fmla="*/ 2894508 h 4449429"/>
              <a:gd name="connsiteX448" fmla="*/ 14997475 w 18982931"/>
              <a:gd name="connsiteY448" fmla="*/ 2685661 h 4449429"/>
              <a:gd name="connsiteX449" fmla="*/ 14951773 w 18982931"/>
              <a:gd name="connsiteY449" fmla="*/ 2685661 h 4449429"/>
              <a:gd name="connsiteX450" fmla="*/ 14860145 w 18982931"/>
              <a:gd name="connsiteY450" fmla="*/ 2685661 h 4449429"/>
              <a:gd name="connsiteX451" fmla="*/ 14860145 w 18982931"/>
              <a:gd name="connsiteY451" fmla="*/ 2894508 h 4449429"/>
              <a:gd name="connsiteX452" fmla="*/ 14905844 w 18982931"/>
              <a:gd name="connsiteY452" fmla="*/ 2894508 h 4449429"/>
              <a:gd name="connsiteX453" fmla="*/ 14905844 w 18982931"/>
              <a:gd name="connsiteY453" fmla="*/ 2685661 h 4449429"/>
              <a:gd name="connsiteX454" fmla="*/ 14860145 w 18982931"/>
              <a:gd name="connsiteY454" fmla="*/ 2685661 h 4449429"/>
              <a:gd name="connsiteX455" fmla="*/ 14768515 w 18982931"/>
              <a:gd name="connsiteY455" fmla="*/ 2685661 h 4449429"/>
              <a:gd name="connsiteX456" fmla="*/ 14768515 w 18982931"/>
              <a:gd name="connsiteY456" fmla="*/ 2894508 h 4449429"/>
              <a:gd name="connsiteX457" fmla="*/ 14814217 w 18982931"/>
              <a:gd name="connsiteY457" fmla="*/ 2894508 h 4449429"/>
              <a:gd name="connsiteX458" fmla="*/ 14814217 w 18982931"/>
              <a:gd name="connsiteY458" fmla="*/ 2685661 h 4449429"/>
              <a:gd name="connsiteX459" fmla="*/ 14768515 w 18982931"/>
              <a:gd name="connsiteY459" fmla="*/ 2685661 h 4449429"/>
              <a:gd name="connsiteX460" fmla="*/ 14676884 w 18982931"/>
              <a:gd name="connsiteY460" fmla="*/ 2685661 h 4449429"/>
              <a:gd name="connsiteX461" fmla="*/ 14676884 w 18982931"/>
              <a:gd name="connsiteY461" fmla="*/ 2894508 h 4449429"/>
              <a:gd name="connsiteX462" fmla="*/ 14722586 w 18982931"/>
              <a:gd name="connsiteY462" fmla="*/ 2894508 h 4449429"/>
              <a:gd name="connsiteX463" fmla="*/ 14722586 w 18982931"/>
              <a:gd name="connsiteY463" fmla="*/ 2685661 h 4449429"/>
              <a:gd name="connsiteX464" fmla="*/ 14676884 w 18982931"/>
              <a:gd name="connsiteY464" fmla="*/ 2685661 h 4449429"/>
              <a:gd name="connsiteX465" fmla="*/ 14585255 w 18982931"/>
              <a:gd name="connsiteY465" fmla="*/ 2685661 h 4449429"/>
              <a:gd name="connsiteX466" fmla="*/ 14585255 w 18982931"/>
              <a:gd name="connsiteY466" fmla="*/ 2894508 h 4449429"/>
              <a:gd name="connsiteX467" fmla="*/ 14630955 w 18982931"/>
              <a:gd name="connsiteY467" fmla="*/ 2894508 h 4449429"/>
              <a:gd name="connsiteX468" fmla="*/ 14630955 w 18982931"/>
              <a:gd name="connsiteY468" fmla="*/ 2685661 h 4449429"/>
              <a:gd name="connsiteX469" fmla="*/ 14585255 w 18982931"/>
              <a:gd name="connsiteY469" fmla="*/ 2685661 h 4449429"/>
              <a:gd name="connsiteX470" fmla="*/ 14493625 w 18982931"/>
              <a:gd name="connsiteY470" fmla="*/ 2685661 h 4449429"/>
              <a:gd name="connsiteX471" fmla="*/ 14493625 w 18982931"/>
              <a:gd name="connsiteY471" fmla="*/ 2894508 h 4449429"/>
              <a:gd name="connsiteX472" fmla="*/ 14539325 w 18982931"/>
              <a:gd name="connsiteY472" fmla="*/ 2894508 h 4449429"/>
              <a:gd name="connsiteX473" fmla="*/ 14539325 w 18982931"/>
              <a:gd name="connsiteY473" fmla="*/ 2685661 h 4449429"/>
              <a:gd name="connsiteX474" fmla="*/ 14493625 w 18982931"/>
              <a:gd name="connsiteY474" fmla="*/ 2685661 h 4449429"/>
              <a:gd name="connsiteX475" fmla="*/ 2875284 w 18982931"/>
              <a:gd name="connsiteY475" fmla="*/ 2661196 h 4449429"/>
              <a:gd name="connsiteX476" fmla="*/ 2875284 w 18982931"/>
              <a:gd name="connsiteY476" fmla="*/ 3265443 h 4449429"/>
              <a:gd name="connsiteX477" fmla="*/ 2913063 w 18982931"/>
              <a:gd name="connsiteY477" fmla="*/ 3265443 h 4449429"/>
              <a:gd name="connsiteX478" fmla="*/ 2913063 w 18982931"/>
              <a:gd name="connsiteY478" fmla="*/ 2661196 h 4449429"/>
              <a:gd name="connsiteX479" fmla="*/ 2875284 w 18982931"/>
              <a:gd name="connsiteY479" fmla="*/ 2661196 h 4449429"/>
              <a:gd name="connsiteX480" fmla="*/ 2769698 w 18982931"/>
              <a:gd name="connsiteY480" fmla="*/ 2661196 h 4449429"/>
              <a:gd name="connsiteX481" fmla="*/ 2769698 w 18982931"/>
              <a:gd name="connsiteY481" fmla="*/ 3265443 h 4449429"/>
              <a:gd name="connsiteX482" fmla="*/ 2807479 w 18982931"/>
              <a:gd name="connsiteY482" fmla="*/ 3265443 h 4449429"/>
              <a:gd name="connsiteX483" fmla="*/ 2807479 w 18982931"/>
              <a:gd name="connsiteY483" fmla="*/ 2661196 h 4449429"/>
              <a:gd name="connsiteX484" fmla="*/ 2769698 w 18982931"/>
              <a:gd name="connsiteY484" fmla="*/ 2661196 h 4449429"/>
              <a:gd name="connsiteX485" fmla="*/ 2664114 w 18982931"/>
              <a:gd name="connsiteY485" fmla="*/ 2661196 h 4449429"/>
              <a:gd name="connsiteX486" fmla="*/ 2664114 w 18982931"/>
              <a:gd name="connsiteY486" fmla="*/ 3265443 h 4449429"/>
              <a:gd name="connsiteX487" fmla="*/ 2701891 w 18982931"/>
              <a:gd name="connsiteY487" fmla="*/ 3265443 h 4449429"/>
              <a:gd name="connsiteX488" fmla="*/ 2701891 w 18982931"/>
              <a:gd name="connsiteY488" fmla="*/ 2661196 h 4449429"/>
              <a:gd name="connsiteX489" fmla="*/ 2664114 w 18982931"/>
              <a:gd name="connsiteY489" fmla="*/ 2661196 h 4449429"/>
              <a:gd name="connsiteX490" fmla="*/ 2558534 w 18982931"/>
              <a:gd name="connsiteY490" fmla="*/ 2661196 h 4449429"/>
              <a:gd name="connsiteX491" fmla="*/ 2558534 w 18982931"/>
              <a:gd name="connsiteY491" fmla="*/ 3265443 h 4449429"/>
              <a:gd name="connsiteX492" fmla="*/ 2596306 w 18982931"/>
              <a:gd name="connsiteY492" fmla="*/ 3265443 h 4449429"/>
              <a:gd name="connsiteX493" fmla="*/ 2596306 w 18982931"/>
              <a:gd name="connsiteY493" fmla="*/ 2661196 h 4449429"/>
              <a:gd name="connsiteX494" fmla="*/ 2558534 w 18982931"/>
              <a:gd name="connsiteY494" fmla="*/ 2661196 h 4449429"/>
              <a:gd name="connsiteX495" fmla="*/ 2980870 w 18982931"/>
              <a:gd name="connsiteY495" fmla="*/ 2661194 h 4449429"/>
              <a:gd name="connsiteX496" fmla="*/ 2980870 w 18982931"/>
              <a:gd name="connsiteY496" fmla="*/ 3265442 h 4449429"/>
              <a:gd name="connsiteX497" fmla="*/ 3018648 w 18982931"/>
              <a:gd name="connsiteY497" fmla="*/ 3265442 h 4449429"/>
              <a:gd name="connsiteX498" fmla="*/ 3018648 w 18982931"/>
              <a:gd name="connsiteY498" fmla="*/ 2661194 h 4449429"/>
              <a:gd name="connsiteX499" fmla="*/ 2980870 w 18982931"/>
              <a:gd name="connsiteY499" fmla="*/ 2661194 h 4449429"/>
              <a:gd name="connsiteX500" fmla="*/ 16374516 w 18982931"/>
              <a:gd name="connsiteY500" fmla="*/ 2632791 h 4449429"/>
              <a:gd name="connsiteX501" fmla="*/ 16374516 w 18982931"/>
              <a:gd name="connsiteY501" fmla="*/ 3237039 h 4449429"/>
              <a:gd name="connsiteX502" fmla="*/ 16412296 w 18982931"/>
              <a:gd name="connsiteY502" fmla="*/ 3237039 h 4449429"/>
              <a:gd name="connsiteX503" fmla="*/ 16412296 w 18982931"/>
              <a:gd name="connsiteY503" fmla="*/ 2632791 h 4449429"/>
              <a:gd name="connsiteX504" fmla="*/ 16374516 w 18982931"/>
              <a:gd name="connsiteY504" fmla="*/ 2632791 h 4449429"/>
              <a:gd name="connsiteX505" fmla="*/ 16268931 w 18982931"/>
              <a:gd name="connsiteY505" fmla="*/ 2632791 h 4449429"/>
              <a:gd name="connsiteX506" fmla="*/ 16268931 w 18982931"/>
              <a:gd name="connsiteY506" fmla="*/ 3237039 h 4449429"/>
              <a:gd name="connsiteX507" fmla="*/ 16306709 w 18982931"/>
              <a:gd name="connsiteY507" fmla="*/ 3237039 h 4449429"/>
              <a:gd name="connsiteX508" fmla="*/ 16306709 w 18982931"/>
              <a:gd name="connsiteY508" fmla="*/ 2632791 h 4449429"/>
              <a:gd name="connsiteX509" fmla="*/ 16268931 w 18982931"/>
              <a:gd name="connsiteY509" fmla="*/ 2632791 h 4449429"/>
              <a:gd name="connsiteX510" fmla="*/ 16163344 w 18982931"/>
              <a:gd name="connsiteY510" fmla="*/ 2632791 h 4449429"/>
              <a:gd name="connsiteX511" fmla="*/ 16163344 w 18982931"/>
              <a:gd name="connsiteY511" fmla="*/ 3237039 h 4449429"/>
              <a:gd name="connsiteX512" fmla="*/ 16201125 w 18982931"/>
              <a:gd name="connsiteY512" fmla="*/ 3237039 h 4449429"/>
              <a:gd name="connsiteX513" fmla="*/ 16201125 w 18982931"/>
              <a:gd name="connsiteY513" fmla="*/ 2632791 h 4449429"/>
              <a:gd name="connsiteX514" fmla="*/ 16163344 w 18982931"/>
              <a:gd name="connsiteY514" fmla="*/ 2632791 h 4449429"/>
              <a:gd name="connsiteX515" fmla="*/ 16057760 w 18982931"/>
              <a:gd name="connsiteY515" fmla="*/ 2632791 h 4449429"/>
              <a:gd name="connsiteX516" fmla="*/ 16057760 w 18982931"/>
              <a:gd name="connsiteY516" fmla="*/ 3237039 h 4449429"/>
              <a:gd name="connsiteX517" fmla="*/ 16095537 w 18982931"/>
              <a:gd name="connsiteY517" fmla="*/ 3237039 h 4449429"/>
              <a:gd name="connsiteX518" fmla="*/ 16095537 w 18982931"/>
              <a:gd name="connsiteY518" fmla="*/ 2632791 h 4449429"/>
              <a:gd name="connsiteX519" fmla="*/ 16057760 w 18982931"/>
              <a:gd name="connsiteY519" fmla="*/ 2632791 h 4449429"/>
              <a:gd name="connsiteX520" fmla="*/ 16480103 w 18982931"/>
              <a:gd name="connsiteY520" fmla="*/ 2632790 h 4449429"/>
              <a:gd name="connsiteX521" fmla="*/ 16480103 w 18982931"/>
              <a:gd name="connsiteY521" fmla="*/ 3237037 h 4449429"/>
              <a:gd name="connsiteX522" fmla="*/ 16517880 w 18982931"/>
              <a:gd name="connsiteY522" fmla="*/ 3237037 h 4449429"/>
              <a:gd name="connsiteX523" fmla="*/ 16517880 w 18982931"/>
              <a:gd name="connsiteY523" fmla="*/ 2632790 h 4449429"/>
              <a:gd name="connsiteX524" fmla="*/ 16480103 w 18982931"/>
              <a:gd name="connsiteY524" fmla="*/ 2632790 h 4449429"/>
              <a:gd name="connsiteX525" fmla="*/ 1596781 w 18982931"/>
              <a:gd name="connsiteY525" fmla="*/ 2622561 h 4449429"/>
              <a:gd name="connsiteX526" fmla="*/ 1596781 w 18982931"/>
              <a:gd name="connsiteY526" fmla="*/ 2668261 h 4449429"/>
              <a:gd name="connsiteX527" fmla="*/ 1805629 w 18982931"/>
              <a:gd name="connsiteY527" fmla="*/ 2668261 h 4449429"/>
              <a:gd name="connsiteX528" fmla="*/ 1805629 w 18982931"/>
              <a:gd name="connsiteY528" fmla="*/ 2622561 h 4449429"/>
              <a:gd name="connsiteX529" fmla="*/ 1596781 w 18982931"/>
              <a:gd name="connsiteY529" fmla="*/ 2622561 h 4449429"/>
              <a:gd name="connsiteX530" fmla="*/ 1596781 w 18982931"/>
              <a:gd name="connsiteY530" fmla="*/ 2530932 h 4449429"/>
              <a:gd name="connsiteX531" fmla="*/ 1596781 w 18982931"/>
              <a:gd name="connsiteY531" fmla="*/ 2576632 h 4449429"/>
              <a:gd name="connsiteX532" fmla="*/ 1805629 w 18982931"/>
              <a:gd name="connsiteY532" fmla="*/ 2576632 h 4449429"/>
              <a:gd name="connsiteX533" fmla="*/ 1805629 w 18982931"/>
              <a:gd name="connsiteY533" fmla="*/ 2530932 h 4449429"/>
              <a:gd name="connsiteX534" fmla="*/ 1596781 w 18982931"/>
              <a:gd name="connsiteY534" fmla="*/ 2530932 h 4449429"/>
              <a:gd name="connsiteX535" fmla="*/ 1596781 w 18982931"/>
              <a:gd name="connsiteY535" fmla="*/ 2439301 h 4449429"/>
              <a:gd name="connsiteX536" fmla="*/ 1596781 w 18982931"/>
              <a:gd name="connsiteY536" fmla="*/ 2485002 h 4449429"/>
              <a:gd name="connsiteX537" fmla="*/ 1805629 w 18982931"/>
              <a:gd name="connsiteY537" fmla="*/ 2485002 h 4449429"/>
              <a:gd name="connsiteX538" fmla="*/ 1805629 w 18982931"/>
              <a:gd name="connsiteY538" fmla="*/ 2439301 h 4449429"/>
              <a:gd name="connsiteX539" fmla="*/ 1596781 w 18982931"/>
              <a:gd name="connsiteY539" fmla="*/ 2439301 h 4449429"/>
              <a:gd name="connsiteX540" fmla="*/ 17217171 w 18982931"/>
              <a:gd name="connsiteY540" fmla="*/ 2397981 h 4449429"/>
              <a:gd name="connsiteX541" fmla="*/ 17217171 w 18982931"/>
              <a:gd name="connsiteY541" fmla="*/ 2434557 h 4449429"/>
              <a:gd name="connsiteX542" fmla="*/ 17582931 w 18982931"/>
              <a:gd name="connsiteY542" fmla="*/ 2434557 h 4449429"/>
              <a:gd name="connsiteX543" fmla="*/ 17582931 w 18982931"/>
              <a:gd name="connsiteY543" fmla="*/ 2397981 h 4449429"/>
              <a:gd name="connsiteX544" fmla="*/ 17217171 w 18982931"/>
              <a:gd name="connsiteY544" fmla="*/ 2397981 h 4449429"/>
              <a:gd name="connsiteX545" fmla="*/ 9762349 w 18982931"/>
              <a:gd name="connsiteY545" fmla="*/ 2057780 h 4449429"/>
              <a:gd name="connsiteX546" fmla="*/ 9762349 w 18982931"/>
              <a:gd name="connsiteY546" fmla="*/ 2266627 h 4449429"/>
              <a:gd name="connsiteX547" fmla="*/ 9808049 w 18982931"/>
              <a:gd name="connsiteY547" fmla="*/ 2266627 h 4449429"/>
              <a:gd name="connsiteX548" fmla="*/ 9808049 w 18982931"/>
              <a:gd name="connsiteY548" fmla="*/ 2057780 h 4449429"/>
              <a:gd name="connsiteX549" fmla="*/ 9762349 w 18982931"/>
              <a:gd name="connsiteY549" fmla="*/ 2057780 h 4449429"/>
              <a:gd name="connsiteX550" fmla="*/ 9670720 w 18982931"/>
              <a:gd name="connsiteY550" fmla="*/ 2057780 h 4449429"/>
              <a:gd name="connsiteX551" fmla="*/ 9670720 w 18982931"/>
              <a:gd name="connsiteY551" fmla="*/ 2266627 h 4449429"/>
              <a:gd name="connsiteX552" fmla="*/ 9716420 w 18982931"/>
              <a:gd name="connsiteY552" fmla="*/ 2266627 h 4449429"/>
              <a:gd name="connsiteX553" fmla="*/ 9716420 w 18982931"/>
              <a:gd name="connsiteY553" fmla="*/ 2057780 h 4449429"/>
              <a:gd name="connsiteX554" fmla="*/ 9670720 w 18982931"/>
              <a:gd name="connsiteY554" fmla="*/ 2057780 h 4449429"/>
              <a:gd name="connsiteX555" fmla="*/ 9579089 w 18982931"/>
              <a:gd name="connsiteY555" fmla="*/ 2057780 h 4449429"/>
              <a:gd name="connsiteX556" fmla="*/ 9579089 w 18982931"/>
              <a:gd name="connsiteY556" fmla="*/ 2266627 h 4449429"/>
              <a:gd name="connsiteX557" fmla="*/ 9624790 w 18982931"/>
              <a:gd name="connsiteY557" fmla="*/ 2266627 h 4449429"/>
              <a:gd name="connsiteX558" fmla="*/ 9624790 w 18982931"/>
              <a:gd name="connsiteY558" fmla="*/ 2057780 h 4449429"/>
              <a:gd name="connsiteX559" fmla="*/ 9579089 w 18982931"/>
              <a:gd name="connsiteY559" fmla="*/ 2057780 h 4449429"/>
              <a:gd name="connsiteX560" fmla="*/ 9487461 w 18982931"/>
              <a:gd name="connsiteY560" fmla="*/ 2057780 h 4449429"/>
              <a:gd name="connsiteX561" fmla="*/ 9487461 w 18982931"/>
              <a:gd name="connsiteY561" fmla="*/ 2266627 h 4449429"/>
              <a:gd name="connsiteX562" fmla="*/ 9533161 w 18982931"/>
              <a:gd name="connsiteY562" fmla="*/ 2266627 h 4449429"/>
              <a:gd name="connsiteX563" fmla="*/ 9533161 w 18982931"/>
              <a:gd name="connsiteY563" fmla="*/ 2057780 h 4449429"/>
              <a:gd name="connsiteX564" fmla="*/ 9487461 w 18982931"/>
              <a:gd name="connsiteY564" fmla="*/ 2057780 h 4449429"/>
              <a:gd name="connsiteX565" fmla="*/ 9395836 w 18982931"/>
              <a:gd name="connsiteY565" fmla="*/ 2057780 h 4449429"/>
              <a:gd name="connsiteX566" fmla="*/ 9395836 w 18982931"/>
              <a:gd name="connsiteY566" fmla="*/ 2266627 h 4449429"/>
              <a:gd name="connsiteX567" fmla="*/ 9441534 w 18982931"/>
              <a:gd name="connsiteY567" fmla="*/ 2266627 h 4449429"/>
              <a:gd name="connsiteX568" fmla="*/ 9441534 w 18982931"/>
              <a:gd name="connsiteY568" fmla="*/ 2057780 h 4449429"/>
              <a:gd name="connsiteX569" fmla="*/ 9395836 w 18982931"/>
              <a:gd name="connsiteY569" fmla="*/ 2057780 h 4449429"/>
              <a:gd name="connsiteX570" fmla="*/ 9304202 w 18982931"/>
              <a:gd name="connsiteY570" fmla="*/ 2057780 h 4449429"/>
              <a:gd name="connsiteX571" fmla="*/ 9304202 w 18982931"/>
              <a:gd name="connsiteY571" fmla="*/ 2266627 h 4449429"/>
              <a:gd name="connsiteX572" fmla="*/ 9349902 w 18982931"/>
              <a:gd name="connsiteY572" fmla="*/ 2266627 h 4449429"/>
              <a:gd name="connsiteX573" fmla="*/ 9349902 w 18982931"/>
              <a:gd name="connsiteY573" fmla="*/ 2057780 h 4449429"/>
              <a:gd name="connsiteX574" fmla="*/ 9304202 w 18982931"/>
              <a:gd name="connsiteY574" fmla="*/ 2057780 h 4449429"/>
              <a:gd name="connsiteX575" fmla="*/ 9212570 w 18982931"/>
              <a:gd name="connsiteY575" fmla="*/ 2057780 h 4449429"/>
              <a:gd name="connsiteX576" fmla="*/ 9212570 w 18982931"/>
              <a:gd name="connsiteY576" fmla="*/ 2266627 h 4449429"/>
              <a:gd name="connsiteX577" fmla="*/ 9258270 w 18982931"/>
              <a:gd name="connsiteY577" fmla="*/ 2266627 h 4449429"/>
              <a:gd name="connsiteX578" fmla="*/ 9258270 w 18982931"/>
              <a:gd name="connsiteY578" fmla="*/ 2057780 h 4449429"/>
              <a:gd name="connsiteX579" fmla="*/ 9212570 w 18982931"/>
              <a:gd name="connsiteY579" fmla="*/ 2057780 h 4449429"/>
              <a:gd name="connsiteX580" fmla="*/ 14092702 w 18982931"/>
              <a:gd name="connsiteY580" fmla="*/ 1859157 h 4449429"/>
              <a:gd name="connsiteX581" fmla="*/ 14092702 w 18982931"/>
              <a:gd name="connsiteY581" fmla="*/ 1895733 h 4449429"/>
              <a:gd name="connsiteX582" fmla="*/ 14458462 w 18982931"/>
              <a:gd name="connsiteY582" fmla="*/ 1895733 h 4449429"/>
              <a:gd name="connsiteX583" fmla="*/ 14458462 w 18982931"/>
              <a:gd name="connsiteY583" fmla="*/ 1859157 h 4449429"/>
              <a:gd name="connsiteX584" fmla="*/ 14092702 w 18982931"/>
              <a:gd name="connsiteY584" fmla="*/ 1859157 h 4449429"/>
              <a:gd name="connsiteX585" fmla="*/ 17871603 w 18982931"/>
              <a:gd name="connsiteY585" fmla="*/ 1806939 h 4449429"/>
              <a:gd name="connsiteX586" fmla="*/ 17871603 w 18982931"/>
              <a:gd name="connsiteY586" fmla="*/ 1809649 h 4449429"/>
              <a:gd name="connsiteX587" fmla="*/ 17871627 w 18982931"/>
              <a:gd name="connsiteY587" fmla="*/ 1809649 h 4449429"/>
              <a:gd name="connsiteX588" fmla="*/ 17871603 w 18982931"/>
              <a:gd name="connsiteY588" fmla="*/ 1806939 h 4449429"/>
              <a:gd name="connsiteX589" fmla="*/ 18172695 w 18982931"/>
              <a:gd name="connsiteY589" fmla="*/ 1733739 h 4449429"/>
              <a:gd name="connsiteX590" fmla="*/ 18172695 w 18982931"/>
              <a:gd name="connsiteY590" fmla="*/ 1870899 h 4449429"/>
              <a:gd name="connsiteX591" fmla="*/ 18209271 w 18982931"/>
              <a:gd name="connsiteY591" fmla="*/ 1870899 h 4449429"/>
              <a:gd name="connsiteX592" fmla="*/ 18209271 w 18982931"/>
              <a:gd name="connsiteY592" fmla="*/ 1733739 h 4449429"/>
              <a:gd name="connsiteX593" fmla="*/ 18172695 w 18982931"/>
              <a:gd name="connsiteY593" fmla="*/ 1733739 h 4449429"/>
              <a:gd name="connsiteX594" fmla="*/ 18104295 w 18982931"/>
              <a:gd name="connsiteY594" fmla="*/ 1733739 h 4449429"/>
              <a:gd name="connsiteX595" fmla="*/ 18104295 w 18982931"/>
              <a:gd name="connsiteY595" fmla="*/ 1870899 h 4449429"/>
              <a:gd name="connsiteX596" fmla="*/ 18140871 w 18982931"/>
              <a:gd name="connsiteY596" fmla="*/ 1870899 h 4449429"/>
              <a:gd name="connsiteX597" fmla="*/ 18140871 w 18982931"/>
              <a:gd name="connsiteY597" fmla="*/ 1733739 h 4449429"/>
              <a:gd name="connsiteX598" fmla="*/ 18104295 w 18982931"/>
              <a:gd name="connsiteY598" fmla="*/ 1733739 h 4449429"/>
              <a:gd name="connsiteX599" fmla="*/ 18035895 w 18982931"/>
              <a:gd name="connsiteY599" fmla="*/ 1733739 h 4449429"/>
              <a:gd name="connsiteX600" fmla="*/ 18035895 w 18982931"/>
              <a:gd name="connsiteY600" fmla="*/ 1870899 h 4449429"/>
              <a:gd name="connsiteX601" fmla="*/ 18072471 w 18982931"/>
              <a:gd name="connsiteY601" fmla="*/ 1870899 h 4449429"/>
              <a:gd name="connsiteX602" fmla="*/ 18072471 w 18982931"/>
              <a:gd name="connsiteY602" fmla="*/ 1733739 h 4449429"/>
              <a:gd name="connsiteX603" fmla="*/ 18035895 w 18982931"/>
              <a:gd name="connsiteY603" fmla="*/ 1733739 h 4449429"/>
              <a:gd name="connsiteX604" fmla="*/ 17967493 w 18982931"/>
              <a:gd name="connsiteY604" fmla="*/ 1733739 h 4449429"/>
              <a:gd name="connsiteX605" fmla="*/ 17967493 w 18982931"/>
              <a:gd name="connsiteY605" fmla="*/ 1870899 h 4449429"/>
              <a:gd name="connsiteX606" fmla="*/ 18004069 w 18982931"/>
              <a:gd name="connsiteY606" fmla="*/ 1870899 h 4449429"/>
              <a:gd name="connsiteX607" fmla="*/ 18004069 w 18982931"/>
              <a:gd name="connsiteY607" fmla="*/ 1733739 h 4449429"/>
              <a:gd name="connsiteX608" fmla="*/ 17967493 w 18982931"/>
              <a:gd name="connsiteY608" fmla="*/ 1733739 h 4449429"/>
              <a:gd name="connsiteX609" fmla="*/ 14251161 w 18982931"/>
              <a:gd name="connsiteY609" fmla="*/ 868400 h 4449429"/>
              <a:gd name="connsiteX610" fmla="*/ 14251161 w 18982931"/>
              <a:gd name="connsiteY610" fmla="*/ 1005560 h 4449429"/>
              <a:gd name="connsiteX611" fmla="*/ 14287737 w 18982931"/>
              <a:gd name="connsiteY611" fmla="*/ 1005560 h 4449429"/>
              <a:gd name="connsiteX612" fmla="*/ 14287737 w 18982931"/>
              <a:gd name="connsiteY612" fmla="*/ 868400 h 4449429"/>
              <a:gd name="connsiteX613" fmla="*/ 14251161 w 18982931"/>
              <a:gd name="connsiteY613" fmla="*/ 868400 h 4449429"/>
              <a:gd name="connsiteX614" fmla="*/ 14182760 w 18982931"/>
              <a:gd name="connsiteY614" fmla="*/ 868400 h 4449429"/>
              <a:gd name="connsiteX615" fmla="*/ 14182760 w 18982931"/>
              <a:gd name="connsiteY615" fmla="*/ 1005560 h 4449429"/>
              <a:gd name="connsiteX616" fmla="*/ 14219336 w 18982931"/>
              <a:gd name="connsiteY616" fmla="*/ 1005560 h 4449429"/>
              <a:gd name="connsiteX617" fmla="*/ 14219336 w 18982931"/>
              <a:gd name="connsiteY617" fmla="*/ 868400 h 4449429"/>
              <a:gd name="connsiteX618" fmla="*/ 14182760 w 18982931"/>
              <a:gd name="connsiteY618" fmla="*/ 868400 h 4449429"/>
              <a:gd name="connsiteX619" fmla="*/ 14114359 w 18982931"/>
              <a:gd name="connsiteY619" fmla="*/ 868400 h 4449429"/>
              <a:gd name="connsiteX620" fmla="*/ 14114359 w 18982931"/>
              <a:gd name="connsiteY620" fmla="*/ 1005560 h 4449429"/>
              <a:gd name="connsiteX621" fmla="*/ 14150935 w 18982931"/>
              <a:gd name="connsiteY621" fmla="*/ 1005560 h 4449429"/>
              <a:gd name="connsiteX622" fmla="*/ 14150935 w 18982931"/>
              <a:gd name="connsiteY622" fmla="*/ 868400 h 4449429"/>
              <a:gd name="connsiteX623" fmla="*/ 14114359 w 18982931"/>
              <a:gd name="connsiteY623" fmla="*/ 868400 h 4449429"/>
              <a:gd name="connsiteX624" fmla="*/ 4788216 w 18982931"/>
              <a:gd name="connsiteY624" fmla="*/ 807315 h 4449429"/>
              <a:gd name="connsiteX625" fmla="*/ 4788216 w 18982931"/>
              <a:gd name="connsiteY625" fmla="*/ 944475 h 4449429"/>
              <a:gd name="connsiteX626" fmla="*/ 4824792 w 18982931"/>
              <a:gd name="connsiteY626" fmla="*/ 944475 h 4449429"/>
              <a:gd name="connsiteX627" fmla="*/ 4824792 w 18982931"/>
              <a:gd name="connsiteY627" fmla="*/ 807315 h 4449429"/>
              <a:gd name="connsiteX628" fmla="*/ 4788216 w 18982931"/>
              <a:gd name="connsiteY628" fmla="*/ 807315 h 4449429"/>
              <a:gd name="connsiteX629" fmla="*/ 4719815 w 18982931"/>
              <a:gd name="connsiteY629" fmla="*/ 807315 h 4449429"/>
              <a:gd name="connsiteX630" fmla="*/ 4719815 w 18982931"/>
              <a:gd name="connsiteY630" fmla="*/ 944475 h 4449429"/>
              <a:gd name="connsiteX631" fmla="*/ 4756391 w 18982931"/>
              <a:gd name="connsiteY631" fmla="*/ 944475 h 4449429"/>
              <a:gd name="connsiteX632" fmla="*/ 4756391 w 18982931"/>
              <a:gd name="connsiteY632" fmla="*/ 807315 h 4449429"/>
              <a:gd name="connsiteX633" fmla="*/ 4719815 w 18982931"/>
              <a:gd name="connsiteY633" fmla="*/ 807315 h 4449429"/>
              <a:gd name="connsiteX634" fmla="*/ 4651414 w 18982931"/>
              <a:gd name="connsiteY634" fmla="*/ 807315 h 4449429"/>
              <a:gd name="connsiteX635" fmla="*/ 4651414 w 18982931"/>
              <a:gd name="connsiteY635" fmla="*/ 944475 h 4449429"/>
              <a:gd name="connsiteX636" fmla="*/ 4687992 w 18982931"/>
              <a:gd name="connsiteY636" fmla="*/ 944475 h 4449429"/>
              <a:gd name="connsiteX637" fmla="*/ 4687992 w 18982931"/>
              <a:gd name="connsiteY637" fmla="*/ 807315 h 4449429"/>
              <a:gd name="connsiteX638" fmla="*/ 4651414 w 18982931"/>
              <a:gd name="connsiteY638" fmla="*/ 807315 h 4449429"/>
              <a:gd name="connsiteX639" fmla="*/ 2212838 w 18982931"/>
              <a:gd name="connsiteY639" fmla="*/ 748887 h 4449429"/>
              <a:gd name="connsiteX640" fmla="*/ 2212838 w 18982931"/>
              <a:gd name="connsiteY640" fmla="*/ 886047 h 4449429"/>
              <a:gd name="connsiteX641" fmla="*/ 2249414 w 18982931"/>
              <a:gd name="connsiteY641" fmla="*/ 886047 h 4449429"/>
              <a:gd name="connsiteX642" fmla="*/ 2249414 w 18982931"/>
              <a:gd name="connsiteY642" fmla="*/ 748887 h 4449429"/>
              <a:gd name="connsiteX643" fmla="*/ 2212838 w 18982931"/>
              <a:gd name="connsiteY643" fmla="*/ 748887 h 4449429"/>
              <a:gd name="connsiteX644" fmla="*/ 2144438 w 18982931"/>
              <a:gd name="connsiteY644" fmla="*/ 748887 h 4449429"/>
              <a:gd name="connsiteX645" fmla="*/ 2144438 w 18982931"/>
              <a:gd name="connsiteY645" fmla="*/ 886047 h 4449429"/>
              <a:gd name="connsiteX646" fmla="*/ 2181014 w 18982931"/>
              <a:gd name="connsiteY646" fmla="*/ 886047 h 4449429"/>
              <a:gd name="connsiteX647" fmla="*/ 2181014 w 18982931"/>
              <a:gd name="connsiteY647" fmla="*/ 748887 h 4449429"/>
              <a:gd name="connsiteX648" fmla="*/ 2144438 w 18982931"/>
              <a:gd name="connsiteY648" fmla="*/ 748887 h 4449429"/>
              <a:gd name="connsiteX649" fmla="*/ 2076037 w 18982931"/>
              <a:gd name="connsiteY649" fmla="*/ 748887 h 4449429"/>
              <a:gd name="connsiteX650" fmla="*/ 2076037 w 18982931"/>
              <a:gd name="connsiteY650" fmla="*/ 886047 h 4449429"/>
              <a:gd name="connsiteX651" fmla="*/ 2112612 w 18982931"/>
              <a:gd name="connsiteY651" fmla="*/ 886047 h 4449429"/>
              <a:gd name="connsiteX652" fmla="*/ 2112612 w 18982931"/>
              <a:gd name="connsiteY652" fmla="*/ 748887 h 4449429"/>
              <a:gd name="connsiteX653" fmla="*/ 2076037 w 18982931"/>
              <a:gd name="connsiteY653" fmla="*/ 748887 h 4449429"/>
              <a:gd name="connsiteX654" fmla="*/ 2007635 w 18982931"/>
              <a:gd name="connsiteY654" fmla="*/ 748887 h 4449429"/>
              <a:gd name="connsiteX655" fmla="*/ 2007635 w 18982931"/>
              <a:gd name="connsiteY655" fmla="*/ 886047 h 4449429"/>
              <a:gd name="connsiteX656" fmla="*/ 2044211 w 18982931"/>
              <a:gd name="connsiteY656" fmla="*/ 886047 h 4449429"/>
              <a:gd name="connsiteX657" fmla="*/ 2044211 w 18982931"/>
              <a:gd name="connsiteY657" fmla="*/ 748887 h 4449429"/>
              <a:gd name="connsiteX658" fmla="*/ 2007635 w 18982931"/>
              <a:gd name="connsiteY658" fmla="*/ 748887 h 4449429"/>
              <a:gd name="connsiteX659" fmla="*/ 17088019 w 18982931"/>
              <a:gd name="connsiteY659" fmla="*/ 737716 h 4449429"/>
              <a:gd name="connsiteX660" fmla="*/ 17088019 w 18982931"/>
              <a:gd name="connsiteY660" fmla="*/ 825107 h 4449429"/>
              <a:gd name="connsiteX661" fmla="*/ 17124595 w 18982931"/>
              <a:gd name="connsiteY661" fmla="*/ 825107 h 4449429"/>
              <a:gd name="connsiteX662" fmla="*/ 17124595 w 18982931"/>
              <a:gd name="connsiteY662" fmla="*/ 737716 h 4449429"/>
              <a:gd name="connsiteX663" fmla="*/ 17088019 w 18982931"/>
              <a:gd name="connsiteY663" fmla="*/ 737716 h 4449429"/>
              <a:gd name="connsiteX664" fmla="*/ 17021803 w 18982931"/>
              <a:gd name="connsiteY664" fmla="*/ 737716 h 4449429"/>
              <a:gd name="connsiteX665" fmla="*/ 17021803 w 18982931"/>
              <a:gd name="connsiteY665" fmla="*/ 825107 h 4449429"/>
              <a:gd name="connsiteX666" fmla="*/ 17058379 w 18982931"/>
              <a:gd name="connsiteY666" fmla="*/ 825107 h 4449429"/>
              <a:gd name="connsiteX667" fmla="*/ 17058379 w 18982931"/>
              <a:gd name="connsiteY667" fmla="*/ 737716 h 4449429"/>
              <a:gd name="connsiteX668" fmla="*/ 17021803 w 18982931"/>
              <a:gd name="connsiteY668" fmla="*/ 737716 h 4449429"/>
              <a:gd name="connsiteX669" fmla="*/ 16955591 w 18982931"/>
              <a:gd name="connsiteY669" fmla="*/ 737716 h 4449429"/>
              <a:gd name="connsiteX670" fmla="*/ 16955591 w 18982931"/>
              <a:gd name="connsiteY670" fmla="*/ 825107 h 4449429"/>
              <a:gd name="connsiteX671" fmla="*/ 16992167 w 18982931"/>
              <a:gd name="connsiteY671" fmla="*/ 825107 h 4449429"/>
              <a:gd name="connsiteX672" fmla="*/ 16992167 w 18982931"/>
              <a:gd name="connsiteY672" fmla="*/ 737716 h 4449429"/>
              <a:gd name="connsiteX673" fmla="*/ 16955591 w 18982931"/>
              <a:gd name="connsiteY673" fmla="*/ 737716 h 4449429"/>
              <a:gd name="connsiteX674" fmla="*/ 16889375 w 18982931"/>
              <a:gd name="connsiteY674" fmla="*/ 737716 h 4449429"/>
              <a:gd name="connsiteX675" fmla="*/ 16889375 w 18982931"/>
              <a:gd name="connsiteY675" fmla="*/ 825107 h 4449429"/>
              <a:gd name="connsiteX676" fmla="*/ 16925951 w 18982931"/>
              <a:gd name="connsiteY676" fmla="*/ 825107 h 4449429"/>
              <a:gd name="connsiteX677" fmla="*/ 16925951 w 18982931"/>
              <a:gd name="connsiteY677" fmla="*/ 737716 h 4449429"/>
              <a:gd name="connsiteX678" fmla="*/ 16889375 w 18982931"/>
              <a:gd name="connsiteY678" fmla="*/ 737716 h 4449429"/>
              <a:gd name="connsiteX679" fmla="*/ 16823163 w 18982931"/>
              <a:gd name="connsiteY679" fmla="*/ 737716 h 4449429"/>
              <a:gd name="connsiteX680" fmla="*/ 16823163 w 18982931"/>
              <a:gd name="connsiteY680" fmla="*/ 825107 h 4449429"/>
              <a:gd name="connsiteX681" fmla="*/ 16859739 w 18982931"/>
              <a:gd name="connsiteY681" fmla="*/ 825107 h 4449429"/>
              <a:gd name="connsiteX682" fmla="*/ 16859739 w 18982931"/>
              <a:gd name="connsiteY682" fmla="*/ 737716 h 4449429"/>
              <a:gd name="connsiteX683" fmla="*/ 16823163 w 18982931"/>
              <a:gd name="connsiteY683" fmla="*/ 737716 h 4449429"/>
              <a:gd name="connsiteX684" fmla="*/ 16756948 w 18982931"/>
              <a:gd name="connsiteY684" fmla="*/ 737716 h 4449429"/>
              <a:gd name="connsiteX685" fmla="*/ 16756948 w 18982931"/>
              <a:gd name="connsiteY685" fmla="*/ 825107 h 4449429"/>
              <a:gd name="connsiteX686" fmla="*/ 16793523 w 18982931"/>
              <a:gd name="connsiteY686" fmla="*/ 825107 h 4449429"/>
              <a:gd name="connsiteX687" fmla="*/ 16793523 w 18982931"/>
              <a:gd name="connsiteY687" fmla="*/ 737716 h 4449429"/>
              <a:gd name="connsiteX688" fmla="*/ 16756948 w 18982931"/>
              <a:gd name="connsiteY688" fmla="*/ 737716 h 4449429"/>
              <a:gd name="connsiteX689" fmla="*/ 13739104 w 18982931"/>
              <a:gd name="connsiteY689" fmla="*/ 0 h 4449429"/>
              <a:gd name="connsiteX690" fmla="*/ 13842002 w 18982931"/>
              <a:gd name="connsiteY690" fmla="*/ 0 h 4449429"/>
              <a:gd name="connsiteX691" fmla="*/ 13883163 w 18982931"/>
              <a:gd name="connsiteY691" fmla="*/ 428067 h 4449429"/>
              <a:gd name="connsiteX692" fmla="*/ 13883163 w 18982931"/>
              <a:gd name="connsiteY692" fmla="*/ 456882 h 4449429"/>
              <a:gd name="connsiteX693" fmla="*/ 13907863 w 18982931"/>
              <a:gd name="connsiteY693" fmla="*/ 954919 h 4449429"/>
              <a:gd name="connsiteX694" fmla="*/ 13911978 w 18982931"/>
              <a:gd name="connsiteY694" fmla="*/ 1679340 h 4449429"/>
              <a:gd name="connsiteX695" fmla="*/ 13916091 w 18982931"/>
              <a:gd name="connsiteY695" fmla="*/ 2058015 h 4449429"/>
              <a:gd name="connsiteX696" fmla="*/ 13936673 w 18982931"/>
              <a:gd name="connsiteY696" fmla="*/ 2086829 h 4449429"/>
              <a:gd name="connsiteX697" fmla="*/ 13953138 w 18982931"/>
              <a:gd name="connsiteY697" fmla="*/ 2058015 h 4449429"/>
              <a:gd name="connsiteX698" fmla="*/ 13953138 w 18982931"/>
              <a:gd name="connsiteY698" fmla="*/ 1955115 h 4449429"/>
              <a:gd name="connsiteX699" fmla="*/ 13965483 w 18982931"/>
              <a:gd name="connsiteY699" fmla="*/ 1922188 h 4449429"/>
              <a:gd name="connsiteX700" fmla="*/ 13986066 w 18982931"/>
              <a:gd name="connsiteY700" fmla="*/ 1876909 h 4449429"/>
              <a:gd name="connsiteX701" fmla="*/ 13986066 w 18982931"/>
              <a:gd name="connsiteY701" fmla="*/ 1625834 h 4449429"/>
              <a:gd name="connsiteX702" fmla="*/ 14051922 w 18982931"/>
              <a:gd name="connsiteY702" fmla="*/ 1617602 h 4449429"/>
              <a:gd name="connsiteX703" fmla="*/ 14047992 w 18982931"/>
              <a:gd name="connsiteY703" fmla="*/ 1005560 h 4449429"/>
              <a:gd name="connsiteX704" fmla="*/ 14082534 w 18982931"/>
              <a:gd name="connsiteY704" fmla="*/ 1005560 h 4449429"/>
              <a:gd name="connsiteX705" fmla="*/ 14082534 w 18982931"/>
              <a:gd name="connsiteY705" fmla="*/ 868400 h 4449429"/>
              <a:gd name="connsiteX706" fmla="*/ 14047111 w 18982931"/>
              <a:gd name="connsiteY706" fmla="*/ 868400 h 4449429"/>
              <a:gd name="connsiteX707" fmla="*/ 14046442 w 18982931"/>
              <a:gd name="connsiteY707" fmla="*/ 764191 h 4449429"/>
              <a:gd name="connsiteX708" fmla="*/ 14187749 w 18982931"/>
              <a:gd name="connsiteY708" fmla="*/ 436300 h 4449429"/>
              <a:gd name="connsiteX709" fmla="*/ 14212445 w 18982931"/>
              <a:gd name="connsiteY709" fmla="*/ 411603 h 4449429"/>
              <a:gd name="connsiteX710" fmla="*/ 14410015 w 18982931"/>
              <a:gd name="connsiteY710" fmla="*/ 444532 h 4449429"/>
              <a:gd name="connsiteX711" fmla="*/ 14442947 w 18982931"/>
              <a:gd name="connsiteY711" fmla="*/ 275776 h 4449429"/>
              <a:gd name="connsiteX712" fmla="*/ 14479990 w 18982931"/>
              <a:gd name="connsiteY712" fmla="*/ 246961 h 4449429"/>
              <a:gd name="connsiteX713" fmla="*/ 14517032 w 18982931"/>
              <a:gd name="connsiteY713" fmla="*/ 271658 h 4449429"/>
              <a:gd name="connsiteX714" fmla="*/ 14574655 w 18982931"/>
              <a:gd name="connsiteY714" fmla="*/ 522739 h 4449429"/>
              <a:gd name="connsiteX715" fmla="*/ 14603469 w 18982931"/>
              <a:gd name="connsiteY715" fmla="*/ 1123678 h 4449429"/>
              <a:gd name="connsiteX716" fmla="*/ 14603469 w 18982931"/>
              <a:gd name="connsiteY716" fmla="*/ 1617602 h 4449429"/>
              <a:gd name="connsiteX717" fmla="*/ 14595237 w 18982931"/>
              <a:gd name="connsiteY717" fmla="*/ 1683457 h 4449429"/>
              <a:gd name="connsiteX718" fmla="*/ 14607589 w 18982931"/>
              <a:gd name="connsiteY718" fmla="*/ 1753429 h 4449429"/>
              <a:gd name="connsiteX719" fmla="*/ 14656976 w 18982931"/>
              <a:gd name="connsiteY719" fmla="*/ 1753429 h 4449429"/>
              <a:gd name="connsiteX720" fmla="*/ 14706369 w 18982931"/>
              <a:gd name="connsiteY720" fmla="*/ 1568210 h 4449429"/>
              <a:gd name="connsiteX721" fmla="*/ 14722833 w 18982931"/>
              <a:gd name="connsiteY721" fmla="*/ 1568210 h 4449429"/>
              <a:gd name="connsiteX722" fmla="*/ 14768111 w 18982931"/>
              <a:gd name="connsiteY722" fmla="*/ 1753429 h 4449429"/>
              <a:gd name="connsiteX723" fmla="*/ 14875128 w 18982931"/>
              <a:gd name="connsiteY723" fmla="*/ 1753429 h 4449429"/>
              <a:gd name="connsiteX724" fmla="*/ 14883360 w 18982931"/>
              <a:gd name="connsiteY724" fmla="*/ 1827516 h 4449429"/>
              <a:gd name="connsiteX725" fmla="*/ 14940984 w 18982931"/>
              <a:gd name="connsiteY725" fmla="*/ 1827516 h 4449429"/>
              <a:gd name="connsiteX726" fmla="*/ 15019191 w 18982931"/>
              <a:gd name="connsiteY726" fmla="*/ 1625834 h 4449429"/>
              <a:gd name="connsiteX727" fmla="*/ 15043883 w 18982931"/>
              <a:gd name="connsiteY727" fmla="*/ 1090750 h 4449429"/>
              <a:gd name="connsiteX728" fmla="*/ 15134436 w 18982931"/>
              <a:gd name="connsiteY728" fmla="*/ 1000197 h 4449429"/>
              <a:gd name="connsiteX729" fmla="*/ 15212643 w 18982931"/>
              <a:gd name="connsiteY729" fmla="*/ 1078400 h 4449429"/>
              <a:gd name="connsiteX730" fmla="*/ 15212643 w 18982931"/>
              <a:gd name="connsiteY730" fmla="*/ 1152488 h 4449429"/>
              <a:gd name="connsiteX731" fmla="*/ 15224993 w 18982931"/>
              <a:gd name="connsiteY731" fmla="*/ 1119560 h 4449429"/>
              <a:gd name="connsiteX732" fmla="*/ 15237338 w 18982931"/>
              <a:gd name="connsiteY732" fmla="*/ 563899 h 4449429"/>
              <a:gd name="connsiteX733" fmla="*/ 15290845 w 18982931"/>
              <a:gd name="connsiteY733" fmla="*/ 382793 h 4449429"/>
              <a:gd name="connsiteX734" fmla="*/ 15323772 w 18982931"/>
              <a:gd name="connsiteY734" fmla="*/ 300473 h 4449429"/>
              <a:gd name="connsiteX735" fmla="*/ 15364932 w 18982931"/>
              <a:gd name="connsiteY735" fmla="*/ 259313 h 4449429"/>
              <a:gd name="connsiteX736" fmla="*/ 15389634 w 18982931"/>
              <a:gd name="connsiteY736" fmla="*/ 296354 h 4449429"/>
              <a:gd name="connsiteX737" fmla="*/ 15401979 w 18982931"/>
              <a:gd name="connsiteY737" fmla="*/ 411603 h 4449429"/>
              <a:gd name="connsiteX738" fmla="*/ 15451371 w 18982931"/>
              <a:gd name="connsiteY738" fmla="*/ 703843 h 4449429"/>
              <a:gd name="connsiteX739" fmla="*/ 15455486 w 18982931"/>
              <a:gd name="connsiteY739" fmla="*/ 1173070 h 4449429"/>
              <a:gd name="connsiteX740" fmla="*/ 15455486 w 18982931"/>
              <a:gd name="connsiteY740" fmla="*/ 1238927 h 4449429"/>
              <a:gd name="connsiteX741" fmla="*/ 15727143 w 18982931"/>
              <a:gd name="connsiteY741" fmla="*/ 1238927 h 4449429"/>
              <a:gd name="connsiteX742" fmla="*/ 15727143 w 18982931"/>
              <a:gd name="connsiteY742" fmla="*/ 1465306 h 4449429"/>
              <a:gd name="connsiteX743" fmla="*/ 15772422 w 18982931"/>
              <a:gd name="connsiteY743" fmla="*/ 1469425 h 4449429"/>
              <a:gd name="connsiteX744" fmla="*/ 15850624 w 18982931"/>
              <a:gd name="connsiteY744" fmla="*/ 1551745 h 4449429"/>
              <a:gd name="connsiteX745" fmla="*/ 15850624 w 18982931"/>
              <a:gd name="connsiteY745" fmla="*/ 2224712 h 4449429"/>
              <a:gd name="connsiteX746" fmla="*/ 15923336 w 18982931"/>
              <a:gd name="connsiteY746" fmla="*/ 2224712 h 4449429"/>
              <a:gd name="connsiteX747" fmla="*/ 15924718 w 18982931"/>
              <a:gd name="connsiteY747" fmla="*/ 2177381 h 4449429"/>
              <a:gd name="connsiteX748" fmla="*/ 15982338 w 18982931"/>
              <a:gd name="connsiteY748" fmla="*/ 2103294 h 4449429"/>
              <a:gd name="connsiteX749" fmla="*/ 15986455 w 18982931"/>
              <a:gd name="connsiteY749" fmla="*/ 2045669 h 4449429"/>
              <a:gd name="connsiteX750" fmla="*/ 16002920 w 18982931"/>
              <a:gd name="connsiteY750" fmla="*/ 2033319 h 4449429"/>
              <a:gd name="connsiteX751" fmla="*/ 16015265 w 18982931"/>
              <a:gd name="connsiteY751" fmla="*/ 2041550 h 4449429"/>
              <a:gd name="connsiteX752" fmla="*/ 16056425 w 18982931"/>
              <a:gd name="connsiteY752" fmla="*/ 2210310 h 4449429"/>
              <a:gd name="connsiteX753" fmla="*/ 16056425 w 18982931"/>
              <a:gd name="connsiteY753" fmla="*/ 2276166 h 4449429"/>
              <a:gd name="connsiteX754" fmla="*/ 16077008 w 18982931"/>
              <a:gd name="connsiteY754" fmla="*/ 2276166 h 4449429"/>
              <a:gd name="connsiteX755" fmla="*/ 16097587 w 18982931"/>
              <a:gd name="connsiteY755" fmla="*/ 1938652 h 4449429"/>
              <a:gd name="connsiteX756" fmla="*/ 16122282 w 18982931"/>
              <a:gd name="connsiteY756" fmla="*/ 1934533 h 4449429"/>
              <a:gd name="connsiteX757" fmla="*/ 16155210 w 18982931"/>
              <a:gd name="connsiteY757" fmla="*/ 1938652 h 4449429"/>
              <a:gd name="connsiteX758" fmla="*/ 16155210 w 18982931"/>
              <a:gd name="connsiteY758" fmla="*/ 2272048 h 4449429"/>
              <a:gd name="connsiteX759" fmla="*/ 16175792 w 18982931"/>
              <a:gd name="connsiteY759" fmla="*/ 2276166 h 4449429"/>
              <a:gd name="connsiteX760" fmla="*/ 16192257 w 18982931"/>
              <a:gd name="connsiteY760" fmla="*/ 2243238 h 4449429"/>
              <a:gd name="connsiteX761" fmla="*/ 16192257 w 18982931"/>
              <a:gd name="connsiteY761" fmla="*/ 1992158 h 4449429"/>
              <a:gd name="connsiteX762" fmla="*/ 16192257 w 18982931"/>
              <a:gd name="connsiteY762" fmla="*/ 1774011 h 4449429"/>
              <a:gd name="connsiteX763" fmla="*/ 16488610 w 18982931"/>
              <a:gd name="connsiteY763" fmla="*/ 1774011 h 4449429"/>
              <a:gd name="connsiteX764" fmla="*/ 16538004 w 18982931"/>
              <a:gd name="connsiteY764" fmla="*/ 1823403 h 4449429"/>
              <a:gd name="connsiteX765" fmla="*/ 16538004 w 18982931"/>
              <a:gd name="connsiteY765" fmla="*/ 2029205 h 4449429"/>
              <a:gd name="connsiteX766" fmla="*/ 16550349 w 18982931"/>
              <a:gd name="connsiteY766" fmla="*/ 2033319 h 4449429"/>
              <a:gd name="connsiteX767" fmla="*/ 16566812 w 18982931"/>
              <a:gd name="connsiteY767" fmla="*/ 1992158 h 4449429"/>
              <a:gd name="connsiteX768" fmla="*/ 16570932 w 18982931"/>
              <a:gd name="connsiteY768" fmla="*/ 1695804 h 4449429"/>
              <a:gd name="connsiteX769" fmla="*/ 16566812 w 18982931"/>
              <a:gd name="connsiteY769" fmla="*/ 773813 h 4449429"/>
              <a:gd name="connsiteX770" fmla="*/ 16636788 w 18982931"/>
              <a:gd name="connsiteY770" fmla="*/ 646219 h 4449429"/>
              <a:gd name="connsiteX771" fmla="*/ 16723226 w 18982931"/>
              <a:gd name="connsiteY771" fmla="*/ 514506 h 4449429"/>
              <a:gd name="connsiteX772" fmla="*/ 16743805 w 18982931"/>
              <a:gd name="connsiteY772" fmla="*/ 481577 h 4449429"/>
              <a:gd name="connsiteX773" fmla="*/ 16817899 w 18982931"/>
              <a:gd name="connsiteY773" fmla="*/ 329283 h 4449429"/>
              <a:gd name="connsiteX774" fmla="*/ 16842595 w 18982931"/>
              <a:gd name="connsiteY774" fmla="*/ 275776 h 4449429"/>
              <a:gd name="connsiteX775" fmla="*/ 16859059 w 18982931"/>
              <a:gd name="connsiteY775" fmla="*/ 279891 h 4449429"/>
              <a:gd name="connsiteX776" fmla="*/ 16859059 w 18982931"/>
              <a:gd name="connsiteY776" fmla="*/ 337515 h 4449429"/>
              <a:gd name="connsiteX777" fmla="*/ 16867291 w 18982931"/>
              <a:gd name="connsiteY777" fmla="*/ 382793 h 4449429"/>
              <a:gd name="connsiteX778" fmla="*/ 16966075 w 18982931"/>
              <a:gd name="connsiteY778" fmla="*/ 436300 h 4449429"/>
              <a:gd name="connsiteX779" fmla="*/ 17031935 w 18982931"/>
              <a:gd name="connsiteY779" fmla="*/ 526852 h 4449429"/>
              <a:gd name="connsiteX780" fmla="*/ 17031935 w 18982931"/>
              <a:gd name="connsiteY780" fmla="*/ 596826 h 4449429"/>
              <a:gd name="connsiteX781" fmla="*/ 17060743 w 18982931"/>
              <a:gd name="connsiteY781" fmla="*/ 600941 h 4449429"/>
              <a:gd name="connsiteX782" fmla="*/ 17147183 w 18982931"/>
              <a:gd name="connsiteY782" fmla="*/ 691493 h 4449429"/>
              <a:gd name="connsiteX783" fmla="*/ 17147219 w 18982931"/>
              <a:gd name="connsiteY783" fmla="*/ 704240 h 4449429"/>
              <a:gd name="connsiteX784" fmla="*/ 17148515 w 18982931"/>
              <a:gd name="connsiteY784" fmla="*/ 704240 h 4449429"/>
              <a:gd name="connsiteX785" fmla="*/ 17148515 w 18982931"/>
              <a:gd name="connsiteY785" fmla="*/ 880086 h 4449429"/>
              <a:gd name="connsiteX786" fmla="*/ 17147731 w 18982931"/>
              <a:gd name="connsiteY786" fmla="*/ 880086 h 4449429"/>
              <a:gd name="connsiteX787" fmla="*/ 17151295 w 18982931"/>
              <a:gd name="connsiteY787" fmla="*/ 2103294 h 4449429"/>
              <a:gd name="connsiteX788" fmla="*/ 17151295 w 18982931"/>
              <a:gd name="connsiteY788" fmla="*/ 2152686 h 4449429"/>
              <a:gd name="connsiteX789" fmla="*/ 17225383 w 18982931"/>
              <a:gd name="connsiteY789" fmla="*/ 2152686 h 4449429"/>
              <a:gd name="connsiteX790" fmla="*/ 17225383 w 18982931"/>
              <a:gd name="connsiteY790" fmla="*/ 1811053 h 4449429"/>
              <a:gd name="connsiteX791" fmla="*/ 17307703 w 18982931"/>
              <a:gd name="connsiteY791" fmla="*/ 1757546 h 4449429"/>
              <a:gd name="connsiteX792" fmla="*/ 17307703 w 18982931"/>
              <a:gd name="connsiteY792" fmla="*/ 1889260 h 4449429"/>
              <a:gd name="connsiteX793" fmla="*/ 17336519 w 18982931"/>
              <a:gd name="connsiteY793" fmla="*/ 1926302 h 4449429"/>
              <a:gd name="connsiteX794" fmla="*/ 17381799 w 18982931"/>
              <a:gd name="connsiteY794" fmla="*/ 1975695 h 4449429"/>
              <a:gd name="connsiteX795" fmla="*/ 17381799 w 18982931"/>
              <a:gd name="connsiteY795" fmla="*/ 2165031 h 4449429"/>
              <a:gd name="connsiteX796" fmla="*/ 17562899 w 18982931"/>
              <a:gd name="connsiteY796" fmla="*/ 2165031 h 4449429"/>
              <a:gd name="connsiteX797" fmla="*/ 17562899 w 18982931"/>
              <a:gd name="connsiteY797" fmla="*/ 2329673 h 4449429"/>
              <a:gd name="connsiteX798" fmla="*/ 17575251 w 18982931"/>
              <a:gd name="connsiteY798" fmla="*/ 2329673 h 4449429"/>
              <a:gd name="connsiteX799" fmla="*/ 17575251 w 18982931"/>
              <a:gd name="connsiteY799" fmla="*/ 2127989 h 4449429"/>
              <a:gd name="connsiteX800" fmla="*/ 17591711 w 18982931"/>
              <a:gd name="connsiteY800" fmla="*/ 1609370 h 4449429"/>
              <a:gd name="connsiteX801" fmla="*/ 17604059 w 18982931"/>
              <a:gd name="connsiteY801" fmla="*/ 1584673 h 4449429"/>
              <a:gd name="connsiteX802" fmla="*/ 17711083 w 18982931"/>
              <a:gd name="connsiteY802" fmla="*/ 1580555 h 4449429"/>
              <a:gd name="connsiteX803" fmla="*/ 17735775 w 18982931"/>
              <a:gd name="connsiteY803" fmla="*/ 1609370 h 4449429"/>
              <a:gd name="connsiteX804" fmla="*/ 17772819 w 18982931"/>
              <a:gd name="connsiteY804" fmla="*/ 1613483 h 4449429"/>
              <a:gd name="connsiteX805" fmla="*/ 17768699 w 18982931"/>
              <a:gd name="connsiteY805" fmla="*/ 1559977 h 4449429"/>
              <a:gd name="connsiteX806" fmla="*/ 17772819 w 18982931"/>
              <a:gd name="connsiteY806" fmla="*/ 1531163 h 4449429"/>
              <a:gd name="connsiteX807" fmla="*/ 17797515 w 18982931"/>
              <a:gd name="connsiteY807" fmla="*/ 1469425 h 4449429"/>
              <a:gd name="connsiteX808" fmla="*/ 17797515 w 18982931"/>
              <a:gd name="connsiteY808" fmla="*/ 1374754 h 4449429"/>
              <a:gd name="connsiteX809" fmla="*/ 17813979 w 18982931"/>
              <a:gd name="connsiteY809" fmla="*/ 1374754 h 4449429"/>
              <a:gd name="connsiteX810" fmla="*/ 17834559 w 18982931"/>
              <a:gd name="connsiteY810" fmla="*/ 1424146 h 4449429"/>
              <a:gd name="connsiteX811" fmla="*/ 17912763 w 18982931"/>
              <a:gd name="connsiteY811" fmla="*/ 1378872 h 4449429"/>
              <a:gd name="connsiteX812" fmla="*/ 18069171 w 18982931"/>
              <a:gd name="connsiteY812" fmla="*/ 1415914 h 4449429"/>
              <a:gd name="connsiteX813" fmla="*/ 18069171 w 18982931"/>
              <a:gd name="connsiteY813" fmla="*/ 1576442 h 4449429"/>
              <a:gd name="connsiteX814" fmla="*/ 18237927 w 18982931"/>
              <a:gd name="connsiteY814" fmla="*/ 1576442 h 4449429"/>
              <a:gd name="connsiteX815" fmla="*/ 18237927 w 18982931"/>
              <a:gd name="connsiteY815" fmla="*/ 1642297 h 4449429"/>
              <a:gd name="connsiteX816" fmla="*/ 18270859 w 18982931"/>
              <a:gd name="connsiteY816" fmla="*/ 1691690 h 4449429"/>
              <a:gd name="connsiteX817" fmla="*/ 18270859 w 18982931"/>
              <a:gd name="connsiteY817" fmla="*/ 1704036 h 4449429"/>
              <a:gd name="connsiteX818" fmla="*/ 18274975 w 18982931"/>
              <a:gd name="connsiteY818" fmla="*/ 1926302 h 4449429"/>
              <a:gd name="connsiteX819" fmla="*/ 18279087 w 18982931"/>
              <a:gd name="connsiteY819" fmla="*/ 1938652 h 4449429"/>
              <a:gd name="connsiteX820" fmla="*/ 18320247 w 18982931"/>
              <a:gd name="connsiteY820" fmla="*/ 1934533 h 4449429"/>
              <a:gd name="connsiteX821" fmla="*/ 18320247 w 18982931"/>
              <a:gd name="connsiteY821" fmla="*/ 1144256 h 4449429"/>
              <a:gd name="connsiteX822" fmla="*/ 18303783 w 18982931"/>
              <a:gd name="connsiteY822" fmla="*/ 1111328 h 4449429"/>
              <a:gd name="connsiteX823" fmla="*/ 18287323 w 18982931"/>
              <a:gd name="connsiteY823" fmla="*/ 1024893 h 4449429"/>
              <a:gd name="connsiteX824" fmla="*/ 18336711 w 18982931"/>
              <a:gd name="connsiteY824" fmla="*/ 1000197 h 4449429"/>
              <a:gd name="connsiteX825" fmla="*/ 18361407 w 18982931"/>
              <a:gd name="connsiteY825" fmla="*/ 996079 h 4449429"/>
              <a:gd name="connsiteX826" fmla="*/ 18373759 w 18982931"/>
              <a:gd name="connsiteY826" fmla="*/ 946687 h 4449429"/>
              <a:gd name="connsiteX827" fmla="*/ 18534287 w 18982931"/>
              <a:gd name="connsiteY827" fmla="*/ 946687 h 4449429"/>
              <a:gd name="connsiteX828" fmla="*/ 18563095 w 18982931"/>
              <a:gd name="connsiteY828" fmla="*/ 798510 h 4449429"/>
              <a:gd name="connsiteX829" fmla="*/ 18731851 w 18982931"/>
              <a:gd name="connsiteY829" fmla="*/ 806742 h 4449429"/>
              <a:gd name="connsiteX830" fmla="*/ 18773011 w 18982931"/>
              <a:gd name="connsiteY830" fmla="*/ 798510 h 4449429"/>
              <a:gd name="connsiteX831" fmla="*/ 18822407 w 18982931"/>
              <a:gd name="connsiteY831" fmla="*/ 893180 h 4449429"/>
              <a:gd name="connsiteX832" fmla="*/ 18822407 w 18982931"/>
              <a:gd name="connsiteY832" fmla="*/ 963151 h 4449429"/>
              <a:gd name="connsiteX833" fmla="*/ 18982931 w 18982931"/>
              <a:gd name="connsiteY833" fmla="*/ 983734 h 4449429"/>
              <a:gd name="connsiteX834" fmla="*/ 18982931 w 18982931"/>
              <a:gd name="connsiteY834" fmla="*/ 4449429 h 4449429"/>
              <a:gd name="connsiteX835" fmla="*/ 11998023 w 18982931"/>
              <a:gd name="connsiteY835" fmla="*/ 4449429 h 4449429"/>
              <a:gd name="connsiteX836" fmla="*/ 11995198 w 18982931"/>
              <a:gd name="connsiteY836" fmla="*/ 4429646 h 4449429"/>
              <a:gd name="connsiteX837" fmla="*/ 11992726 w 18982931"/>
              <a:gd name="connsiteY837" fmla="*/ 4449425 h 4449429"/>
              <a:gd name="connsiteX838" fmla="*/ 8153658 w 18982931"/>
              <a:gd name="connsiteY838" fmla="*/ 4449425 h 4449429"/>
              <a:gd name="connsiteX839" fmla="*/ 8153658 w 18982931"/>
              <a:gd name="connsiteY839" fmla="*/ 4449429 h 4449429"/>
              <a:gd name="connsiteX840" fmla="*/ 6861227 w 18982931"/>
              <a:gd name="connsiteY840" fmla="*/ 4449429 h 4449429"/>
              <a:gd name="connsiteX841" fmla="*/ 6859697 w 18982931"/>
              <a:gd name="connsiteY841" fmla="*/ 4432598 h 4449429"/>
              <a:gd name="connsiteX842" fmla="*/ 6858292 w 18982931"/>
              <a:gd name="connsiteY842" fmla="*/ 4449425 h 4449429"/>
              <a:gd name="connsiteX843" fmla="*/ 7922 w 18982931"/>
              <a:gd name="connsiteY843" fmla="*/ 4440866 h 4449429"/>
              <a:gd name="connsiteX844" fmla="*/ 0 w 18982931"/>
              <a:gd name="connsiteY844" fmla="*/ 1181446 h 4449429"/>
              <a:gd name="connsiteX845" fmla="*/ 169756 w 18982931"/>
              <a:gd name="connsiteY845" fmla="*/ 979616 h 4449429"/>
              <a:gd name="connsiteX846" fmla="*/ 301466 w 18982931"/>
              <a:gd name="connsiteY846" fmla="*/ 971384 h 4449429"/>
              <a:gd name="connsiteX847" fmla="*/ 301466 w 18982931"/>
              <a:gd name="connsiteY847" fmla="*/ 909640 h 4449429"/>
              <a:gd name="connsiteX848" fmla="*/ 346746 w 18982931"/>
              <a:gd name="connsiteY848" fmla="*/ 810855 h 4449429"/>
              <a:gd name="connsiteX849" fmla="*/ 571541 w 18982931"/>
              <a:gd name="connsiteY849" fmla="*/ 799909 h 4449429"/>
              <a:gd name="connsiteX850" fmla="*/ 581356 w 18982931"/>
              <a:gd name="connsiteY850" fmla="*/ 963151 h 4449429"/>
              <a:gd name="connsiteX851" fmla="*/ 737766 w 18982931"/>
              <a:gd name="connsiteY851" fmla="*/ 963151 h 4449429"/>
              <a:gd name="connsiteX852" fmla="*/ 750116 w 18982931"/>
              <a:gd name="connsiteY852" fmla="*/ 1012543 h 4449429"/>
              <a:gd name="connsiteX853" fmla="*/ 778926 w 18982931"/>
              <a:gd name="connsiteY853" fmla="*/ 1016657 h 4449429"/>
              <a:gd name="connsiteX854" fmla="*/ 820087 w 18982931"/>
              <a:gd name="connsiteY854" fmla="*/ 1041353 h 4449429"/>
              <a:gd name="connsiteX855" fmla="*/ 820087 w 18982931"/>
              <a:gd name="connsiteY855" fmla="*/ 1119560 h 4449429"/>
              <a:gd name="connsiteX856" fmla="*/ 791276 w 18982931"/>
              <a:gd name="connsiteY856" fmla="*/ 1193648 h 4449429"/>
              <a:gd name="connsiteX857" fmla="*/ 791276 w 18982931"/>
              <a:gd name="connsiteY857" fmla="*/ 1580555 h 4449429"/>
              <a:gd name="connsiteX858" fmla="*/ 791276 w 18982931"/>
              <a:gd name="connsiteY858" fmla="*/ 1955112 h 4449429"/>
              <a:gd name="connsiteX859" fmla="*/ 865089 w 18982931"/>
              <a:gd name="connsiteY859" fmla="*/ 1950998 h 4449429"/>
              <a:gd name="connsiteX860" fmla="*/ 873596 w 18982931"/>
              <a:gd name="connsiteY860" fmla="*/ 1597020 h 4449429"/>
              <a:gd name="connsiteX861" fmla="*/ 906526 w 18982931"/>
              <a:gd name="connsiteY861" fmla="*/ 1584670 h 4449429"/>
              <a:gd name="connsiteX862" fmla="*/ 1034120 w 18982931"/>
              <a:gd name="connsiteY862" fmla="*/ 1584670 h 4449429"/>
              <a:gd name="connsiteX863" fmla="*/ 1034120 w 18982931"/>
              <a:gd name="connsiteY863" fmla="*/ 1420028 h 4449429"/>
              <a:gd name="connsiteX864" fmla="*/ 1320382 w 18982931"/>
              <a:gd name="connsiteY864" fmla="*/ 1408806 h 4449429"/>
              <a:gd name="connsiteX865" fmla="*/ 1318126 w 18982931"/>
              <a:gd name="connsiteY865" fmla="*/ 1576437 h 4449429"/>
              <a:gd name="connsiteX866" fmla="*/ 1511305 w 18982931"/>
              <a:gd name="connsiteY866" fmla="*/ 1594214 h 4449429"/>
              <a:gd name="connsiteX867" fmla="*/ 1507466 w 18982931"/>
              <a:gd name="connsiteY867" fmla="*/ 2337905 h 4449429"/>
              <a:gd name="connsiteX868" fmla="*/ 1523929 w 18982931"/>
              <a:gd name="connsiteY868" fmla="*/ 2337905 h 4449429"/>
              <a:gd name="connsiteX869" fmla="*/ 1523929 w 18982931"/>
              <a:gd name="connsiteY869" fmla="*/ 2169146 h 4449429"/>
              <a:gd name="connsiteX870" fmla="*/ 1692685 w 18982931"/>
              <a:gd name="connsiteY870" fmla="*/ 2169146 h 4449429"/>
              <a:gd name="connsiteX871" fmla="*/ 1692685 w 18982931"/>
              <a:gd name="connsiteY871" fmla="*/ 2020968 h 4449429"/>
              <a:gd name="connsiteX872" fmla="*/ 1766772 w 18982931"/>
              <a:gd name="connsiteY872" fmla="*/ 1922183 h 4449429"/>
              <a:gd name="connsiteX873" fmla="*/ 1766772 w 18982931"/>
              <a:gd name="connsiteY873" fmla="*/ 1757542 h 4449429"/>
              <a:gd name="connsiteX874" fmla="*/ 1849095 w 18982931"/>
              <a:gd name="connsiteY874" fmla="*/ 1757542 h 4449429"/>
              <a:gd name="connsiteX875" fmla="*/ 1849095 w 18982931"/>
              <a:gd name="connsiteY875" fmla="*/ 2156799 h 4449429"/>
              <a:gd name="connsiteX876" fmla="*/ 1919070 w 18982931"/>
              <a:gd name="connsiteY876" fmla="*/ 2156799 h 4449429"/>
              <a:gd name="connsiteX877" fmla="*/ 1919070 w 18982931"/>
              <a:gd name="connsiteY877" fmla="*/ 1864559 h 4449429"/>
              <a:gd name="connsiteX878" fmla="*/ 1919070 w 18982931"/>
              <a:gd name="connsiteY878" fmla="*/ 695608 h 4449429"/>
              <a:gd name="connsiteX879" fmla="*/ 2005504 w 18982931"/>
              <a:gd name="connsiteY879" fmla="*/ 609173 h 4449429"/>
              <a:gd name="connsiteX880" fmla="*/ 2026085 w 18982931"/>
              <a:gd name="connsiteY880" fmla="*/ 605054 h 4449429"/>
              <a:gd name="connsiteX881" fmla="*/ 2100174 w 18982931"/>
              <a:gd name="connsiteY881" fmla="*/ 448645 h 4449429"/>
              <a:gd name="connsiteX882" fmla="*/ 2137215 w 18982931"/>
              <a:gd name="connsiteY882" fmla="*/ 407485 h 4449429"/>
              <a:gd name="connsiteX883" fmla="*/ 2194840 w 18982931"/>
              <a:gd name="connsiteY883" fmla="*/ 337515 h 4449429"/>
              <a:gd name="connsiteX884" fmla="*/ 2198958 w 18982931"/>
              <a:gd name="connsiteY884" fmla="*/ 292236 h 4449429"/>
              <a:gd name="connsiteX885" fmla="*/ 2240121 w 18982931"/>
              <a:gd name="connsiteY885" fmla="*/ 358093 h 4449429"/>
              <a:gd name="connsiteX886" fmla="*/ 2273047 w 18982931"/>
              <a:gd name="connsiteY886" fmla="*/ 444532 h 4449429"/>
              <a:gd name="connsiteX887" fmla="*/ 2330670 w 18982931"/>
              <a:gd name="connsiteY887" fmla="*/ 563894 h 4449429"/>
              <a:gd name="connsiteX888" fmla="*/ 2351248 w 18982931"/>
              <a:gd name="connsiteY888" fmla="*/ 613286 h 4449429"/>
              <a:gd name="connsiteX889" fmla="*/ 2429455 w 18982931"/>
              <a:gd name="connsiteY889" fmla="*/ 675029 h 4449429"/>
              <a:gd name="connsiteX890" fmla="*/ 2470614 w 18982931"/>
              <a:gd name="connsiteY890" fmla="*/ 757350 h 4449429"/>
              <a:gd name="connsiteX891" fmla="*/ 2470614 w 18982931"/>
              <a:gd name="connsiteY891" fmla="*/ 1086631 h 4449429"/>
              <a:gd name="connsiteX892" fmla="*/ 2470614 w 18982931"/>
              <a:gd name="connsiteY892" fmla="*/ 2008622 h 4449429"/>
              <a:gd name="connsiteX893" fmla="*/ 2487080 w 18982931"/>
              <a:gd name="connsiteY893" fmla="*/ 2053897 h 4449429"/>
              <a:gd name="connsiteX894" fmla="*/ 2499426 w 18982931"/>
              <a:gd name="connsiteY894" fmla="*/ 1897488 h 4449429"/>
              <a:gd name="connsiteX895" fmla="*/ 2602322 w 18982931"/>
              <a:gd name="connsiteY895" fmla="*/ 1798703 h 4449429"/>
              <a:gd name="connsiteX896" fmla="*/ 2836935 w 18982931"/>
              <a:gd name="connsiteY896" fmla="*/ 1798703 h 4449429"/>
              <a:gd name="connsiteX897" fmla="*/ 2836935 w 18982931"/>
              <a:gd name="connsiteY897" fmla="*/ 1860446 h 4449429"/>
              <a:gd name="connsiteX898" fmla="*/ 2836935 w 18982931"/>
              <a:gd name="connsiteY898" fmla="*/ 2263816 h 4449429"/>
              <a:gd name="connsiteX899" fmla="*/ 2845169 w 18982931"/>
              <a:gd name="connsiteY899" fmla="*/ 2304976 h 4449429"/>
              <a:gd name="connsiteX900" fmla="*/ 2861629 w 18982931"/>
              <a:gd name="connsiteY900" fmla="*/ 2300858 h 4449429"/>
              <a:gd name="connsiteX901" fmla="*/ 2861629 w 18982931"/>
              <a:gd name="connsiteY901" fmla="*/ 2247351 h 4449429"/>
              <a:gd name="connsiteX902" fmla="*/ 2869861 w 18982931"/>
              <a:gd name="connsiteY902" fmla="*/ 1996272 h 4449429"/>
              <a:gd name="connsiteX903" fmla="*/ 2923374 w 18982931"/>
              <a:gd name="connsiteY903" fmla="*/ 1967462 h 4449429"/>
              <a:gd name="connsiteX904" fmla="*/ 2939836 w 18982931"/>
              <a:gd name="connsiteY904" fmla="*/ 2300858 h 4449429"/>
              <a:gd name="connsiteX905" fmla="*/ 2956300 w 18982931"/>
              <a:gd name="connsiteY905" fmla="*/ 2300858 h 4449429"/>
              <a:gd name="connsiteX906" fmla="*/ 2989230 w 18982931"/>
              <a:gd name="connsiteY906" fmla="*/ 2111521 h 4449429"/>
              <a:gd name="connsiteX907" fmla="*/ 3018038 w 18982931"/>
              <a:gd name="connsiteY907" fmla="*/ 2058015 h 4449429"/>
              <a:gd name="connsiteX908" fmla="*/ 3034502 w 18982931"/>
              <a:gd name="connsiteY908" fmla="*/ 2123871 h 4449429"/>
              <a:gd name="connsiteX909" fmla="*/ 3038620 w 18982931"/>
              <a:gd name="connsiteY909" fmla="*/ 2132104 h 4449429"/>
              <a:gd name="connsiteX910" fmla="*/ 3088018 w 18982931"/>
              <a:gd name="connsiteY910" fmla="*/ 2140336 h 4449429"/>
              <a:gd name="connsiteX911" fmla="*/ 3095320 w 18982931"/>
              <a:gd name="connsiteY911" fmla="*/ 2275334 h 4449429"/>
              <a:gd name="connsiteX912" fmla="*/ 3162101 w 18982931"/>
              <a:gd name="connsiteY912" fmla="*/ 2275334 h 4449429"/>
              <a:gd name="connsiteX913" fmla="*/ 3162101 w 18982931"/>
              <a:gd name="connsiteY913" fmla="*/ 1580555 h 4449429"/>
              <a:gd name="connsiteX914" fmla="*/ 3162101 w 18982931"/>
              <a:gd name="connsiteY914" fmla="*/ 1531163 h 4449429"/>
              <a:gd name="connsiteX915" fmla="*/ 3199146 w 18982931"/>
              <a:gd name="connsiteY915" fmla="*/ 1498235 h 4449429"/>
              <a:gd name="connsiteX916" fmla="*/ 3281469 w 18982931"/>
              <a:gd name="connsiteY916" fmla="*/ 1498235 h 4449429"/>
              <a:gd name="connsiteX917" fmla="*/ 3281469 w 18982931"/>
              <a:gd name="connsiteY917" fmla="*/ 1325362 h 4449429"/>
              <a:gd name="connsiteX918" fmla="*/ 3343207 w 18982931"/>
              <a:gd name="connsiteY918" fmla="*/ 1263619 h 4449429"/>
              <a:gd name="connsiteX919" fmla="*/ 3544891 w 18982931"/>
              <a:gd name="connsiteY919" fmla="*/ 1263619 h 4449429"/>
              <a:gd name="connsiteX920" fmla="*/ 3544891 w 18982931"/>
              <a:gd name="connsiteY920" fmla="*/ 712071 h 4449429"/>
              <a:gd name="connsiteX921" fmla="*/ 3561357 w 18982931"/>
              <a:gd name="connsiteY921" fmla="*/ 555662 h 4449429"/>
              <a:gd name="connsiteX922" fmla="*/ 3606633 w 18982931"/>
              <a:gd name="connsiteY922" fmla="*/ 316933 h 4449429"/>
              <a:gd name="connsiteX923" fmla="*/ 3614865 w 18982931"/>
              <a:gd name="connsiteY923" fmla="*/ 279891 h 4449429"/>
              <a:gd name="connsiteX924" fmla="*/ 3676603 w 18982931"/>
              <a:gd name="connsiteY924" fmla="*/ 341628 h 4449429"/>
              <a:gd name="connsiteX925" fmla="*/ 3684835 w 18982931"/>
              <a:gd name="connsiteY925" fmla="*/ 386907 h 4449429"/>
              <a:gd name="connsiteX926" fmla="*/ 3742460 w 18982931"/>
              <a:gd name="connsiteY926" fmla="*/ 481574 h 4449429"/>
              <a:gd name="connsiteX927" fmla="*/ 3763042 w 18982931"/>
              <a:gd name="connsiteY927" fmla="*/ 703838 h 4449429"/>
              <a:gd name="connsiteX928" fmla="*/ 3763042 w 18982931"/>
              <a:gd name="connsiteY928" fmla="*/ 1144256 h 4449429"/>
              <a:gd name="connsiteX929" fmla="*/ 3771275 w 18982931"/>
              <a:gd name="connsiteY929" fmla="*/ 1181298 h 4449429"/>
              <a:gd name="connsiteX930" fmla="*/ 3775390 w 18982931"/>
              <a:gd name="connsiteY930" fmla="*/ 1115443 h 4449429"/>
              <a:gd name="connsiteX931" fmla="*/ 3923568 w 18982931"/>
              <a:gd name="connsiteY931" fmla="*/ 996079 h 4449429"/>
              <a:gd name="connsiteX932" fmla="*/ 3940029 w 18982931"/>
              <a:gd name="connsiteY932" fmla="*/ 1020776 h 4449429"/>
              <a:gd name="connsiteX933" fmla="*/ 3960611 w 18982931"/>
              <a:gd name="connsiteY933" fmla="*/ 1321244 h 4449429"/>
              <a:gd name="connsiteX934" fmla="*/ 3960611 w 18982931"/>
              <a:gd name="connsiteY934" fmla="*/ 1584670 h 4449429"/>
              <a:gd name="connsiteX935" fmla="*/ 3977076 w 18982931"/>
              <a:gd name="connsiteY935" fmla="*/ 1625830 h 4449429"/>
              <a:gd name="connsiteX936" fmla="*/ 4010007 w 18982931"/>
              <a:gd name="connsiteY936" fmla="*/ 1666990 h 4449429"/>
              <a:gd name="connsiteX937" fmla="*/ 4055279 w 18982931"/>
              <a:gd name="connsiteY937" fmla="*/ 1819286 h 4449429"/>
              <a:gd name="connsiteX938" fmla="*/ 4104670 w 18982931"/>
              <a:gd name="connsiteY938" fmla="*/ 1819286 h 4449429"/>
              <a:gd name="connsiteX939" fmla="*/ 4108788 w 18982931"/>
              <a:gd name="connsiteY939" fmla="*/ 1741079 h 4449429"/>
              <a:gd name="connsiteX940" fmla="*/ 4211689 w 18982931"/>
              <a:gd name="connsiteY940" fmla="*/ 1741079 h 4449429"/>
              <a:gd name="connsiteX941" fmla="*/ 4252847 w 18982931"/>
              <a:gd name="connsiteY941" fmla="*/ 1559973 h 4449429"/>
              <a:gd name="connsiteX942" fmla="*/ 4265197 w 18982931"/>
              <a:gd name="connsiteY942" fmla="*/ 1559973 h 4449429"/>
              <a:gd name="connsiteX943" fmla="*/ 4277546 w 18982931"/>
              <a:gd name="connsiteY943" fmla="*/ 1592900 h 4449429"/>
              <a:gd name="connsiteX944" fmla="*/ 4302239 w 18982931"/>
              <a:gd name="connsiteY944" fmla="*/ 1708150 h 4449429"/>
              <a:gd name="connsiteX945" fmla="*/ 4368100 w 18982931"/>
              <a:gd name="connsiteY945" fmla="*/ 1741079 h 4449429"/>
              <a:gd name="connsiteX946" fmla="*/ 4363984 w 18982931"/>
              <a:gd name="connsiteY946" fmla="*/ 1634062 h 4449429"/>
              <a:gd name="connsiteX947" fmla="*/ 4372218 w 18982931"/>
              <a:gd name="connsiteY947" fmla="*/ 839670 h 4449429"/>
              <a:gd name="connsiteX948" fmla="*/ 4442184 w 18982931"/>
              <a:gd name="connsiteY948" fmla="*/ 279891 h 4449429"/>
              <a:gd name="connsiteX949" fmla="*/ 4479230 w 18982931"/>
              <a:gd name="connsiteY949" fmla="*/ 234611 h 4449429"/>
              <a:gd name="connsiteX950" fmla="*/ 4520394 w 18982931"/>
              <a:gd name="connsiteY950" fmla="*/ 284004 h 4449429"/>
              <a:gd name="connsiteX951" fmla="*/ 4549200 w 18982931"/>
              <a:gd name="connsiteY951" fmla="*/ 440413 h 4449429"/>
              <a:gd name="connsiteX952" fmla="*/ 4680914 w 18982931"/>
              <a:gd name="connsiteY952" fmla="*/ 395140 h 4449429"/>
              <a:gd name="connsiteX953" fmla="*/ 4759121 w 18982931"/>
              <a:gd name="connsiteY953" fmla="*/ 460995 h 4449429"/>
              <a:gd name="connsiteX954" fmla="*/ 4771466 w 18982931"/>
              <a:gd name="connsiteY954" fmla="*/ 493924 h 4449429"/>
              <a:gd name="connsiteX955" fmla="*/ 4888657 w 18982931"/>
              <a:gd name="connsiteY955" fmla="*/ 747622 h 4449429"/>
              <a:gd name="connsiteX956" fmla="*/ 4888893 w 18982931"/>
              <a:gd name="connsiteY956" fmla="*/ 807315 h 4449429"/>
              <a:gd name="connsiteX957" fmla="*/ 4856617 w 18982931"/>
              <a:gd name="connsiteY957" fmla="*/ 807315 h 4449429"/>
              <a:gd name="connsiteX958" fmla="*/ 4856617 w 18982931"/>
              <a:gd name="connsiteY958" fmla="*/ 944475 h 4449429"/>
              <a:gd name="connsiteX959" fmla="*/ 4888332 w 18982931"/>
              <a:gd name="connsiteY959" fmla="*/ 944475 h 4449429"/>
              <a:gd name="connsiteX960" fmla="*/ 4888325 w 18982931"/>
              <a:gd name="connsiteY960" fmla="*/ 945600 h 4449429"/>
              <a:gd name="connsiteX961" fmla="*/ 4890835 w 18982931"/>
              <a:gd name="connsiteY961" fmla="*/ 1609365 h 4449429"/>
              <a:gd name="connsiteX962" fmla="*/ 4952574 w 18982931"/>
              <a:gd name="connsiteY962" fmla="*/ 1617597 h 4449429"/>
              <a:gd name="connsiteX963" fmla="*/ 4952574 w 18982931"/>
              <a:gd name="connsiteY963" fmla="*/ 1868678 h 4449429"/>
              <a:gd name="connsiteX964" fmla="*/ 4956691 w 18982931"/>
              <a:gd name="connsiteY964" fmla="*/ 1905720 h 4449429"/>
              <a:gd name="connsiteX965" fmla="*/ 4981387 w 18982931"/>
              <a:gd name="connsiteY965" fmla="*/ 1967462 h 4449429"/>
              <a:gd name="connsiteX966" fmla="*/ 4981387 w 18982931"/>
              <a:gd name="connsiteY966" fmla="*/ 2058015 h 4449429"/>
              <a:gd name="connsiteX967" fmla="*/ 5001966 w 18982931"/>
              <a:gd name="connsiteY967" fmla="*/ 2086824 h 4449429"/>
              <a:gd name="connsiteX968" fmla="*/ 5018429 w 18982931"/>
              <a:gd name="connsiteY968" fmla="*/ 2078592 h 4449429"/>
              <a:gd name="connsiteX969" fmla="*/ 5018429 w 18982931"/>
              <a:gd name="connsiteY969" fmla="*/ 1881023 h 4449429"/>
              <a:gd name="connsiteX970" fmla="*/ 5018429 w 18982931"/>
              <a:gd name="connsiteY970" fmla="*/ 1366522 h 4449429"/>
              <a:gd name="connsiteX971" fmla="*/ 5034894 w 18982931"/>
              <a:gd name="connsiteY971" fmla="*/ 864367 h 4449429"/>
              <a:gd name="connsiteX972" fmla="*/ 5067821 w 18982931"/>
              <a:gd name="connsiteY972" fmla="*/ 197569 h 4449429"/>
              <a:gd name="connsiteX973" fmla="*/ 5080173 w 18982931"/>
              <a:gd name="connsiteY973" fmla="*/ 102899 h 4449429"/>
              <a:gd name="connsiteX974" fmla="*/ 5216000 w 18982931"/>
              <a:gd name="connsiteY974" fmla="*/ 37042 h 4449429"/>
              <a:gd name="connsiteX975" fmla="*/ 5248927 w 18982931"/>
              <a:gd name="connsiteY975" fmla="*/ 69972 h 4449429"/>
              <a:gd name="connsiteX976" fmla="*/ 5372409 w 18982931"/>
              <a:gd name="connsiteY976" fmla="*/ 69972 h 4449429"/>
              <a:gd name="connsiteX977" fmla="*/ 5434151 w 18982931"/>
              <a:gd name="connsiteY977" fmla="*/ 131714 h 4449429"/>
              <a:gd name="connsiteX978" fmla="*/ 5434151 w 18982931"/>
              <a:gd name="connsiteY978" fmla="*/ 382788 h 4449429"/>
              <a:gd name="connsiteX979" fmla="*/ 5434151 w 18982931"/>
              <a:gd name="connsiteY979" fmla="*/ 683261 h 4449429"/>
              <a:gd name="connsiteX980" fmla="*/ 5545282 w 18982931"/>
              <a:gd name="connsiteY980" fmla="*/ 687375 h 4449429"/>
              <a:gd name="connsiteX981" fmla="*/ 5545282 w 18982931"/>
              <a:gd name="connsiteY981" fmla="*/ 1045471 h 4449429"/>
              <a:gd name="connsiteX982" fmla="*/ 5676994 w 18982931"/>
              <a:gd name="connsiteY982" fmla="*/ 1045471 h 4449429"/>
              <a:gd name="connsiteX983" fmla="*/ 5685227 w 18982931"/>
              <a:gd name="connsiteY983" fmla="*/ 1103096 h 4449429"/>
              <a:gd name="connsiteX984" fmla="*/ 5759314 w 18982931"/>
              <a:gd name="connsiteY984" fmla="*/ 1193648 h 4449429"/>
              <a:gd name="connsiteX985" fmla="*/ 5759314 w 18982931"/>
              <a:gd name="connsiteY985" fmla="*/ 1395331 h 4449429"/>
              <a:gd name="connsiteX986" fmla="*/ 5825171 w 18982931"/>
              <a:gd name="connsiteY986" fmla="*/ 1395331 h 4449429"/>
              <a:gd name="connsiteX987" fmla="*/ 5903378 w 18982931"/>
              <a:gd name="connsiteY987" fmla="*/ 1477653 h 4449429"/>
              <a:gd name="connsiteX988" fmla="*/ 5903378 w 18982931"/>
              <a:gd name="connsiteY988" fmla="*/ 1918070 h 4449429"/>
              <a:gd name="connsiteX989" fmla="*/ 5936306 w 18982931"/>
              <a:gd name="connsiteY989" fmla="*/ 1975695 h 4449429"/>
              <a:gd name="connsiteX990" fmla="*/ 5965115 w 18982931"/>
              <a:gd name="connsiteY990" fmla="*/ 1275969 h 4449429"/>
              <a:gd name="connsiteX991" fmla="*/ 5969235 w 18982931"/>
              <a:gd name="connsiteY991" fmla="*/ 1238922 h 4449429"/>
              <a:gd name="connsiteX992" fmla="*/ 6166804 w 18982931"/>
              <a:gd name="connsiteY992" fmla="*/ 1238922 h 4449429"/>
              <a:gd name="connsiteX993" fmla="*/ 6216196 w 18982931"/>
              <a:gd name="connsiteY993" fmla="*/ 1288315 h 4449429"/>
              <a:gd name="connsiteX994" fmla="*/ 6236774 w 18982931"/>
              <a:gd name="connsiteY994" fmla="*/ 1428261 h 4449429"/>
              <a:gd name="connsiteX995" fmla="*/ 6273821 w 18982931"/>
              <a:gd name="connsiteY995" fmla="*/ 1498235 h 4449429"/>
              <a:gd name="connsiteX996" fmla="*/ 6273821 w 18982931"/>
              <a:gd name="connsiteY996" fmla="*/ 2230888 h 4449429"/>
              <a:gd name="connsiteX997" fmla="*/ 6277935 w 18982931"/>
              <a:gd name="connsiteY997" fmla="*/ 2280280 h 4449429"/>
              <a:gd name="connsiteX998" fmla="*/ 6319095 w 18982931"/>
              <a:gd name="connsiteY998" fmla="*/ 2193841 h 4449429"/>
              <a:gd name="connsiteX999" fmla="*/ 6364373 w 18982931"/>
              <a:gd name="connsiteY999" fmla="*/ 2288513 h 4449429"/>
              <a:gd name="connsiteX1000" fmla="*/ 6389068 w 18982931"/>
              <a:gd name="connsiteY1000" fmla="*/ 2313208 h 4449429"/>
              <a:gd name="connsiteX1001" fmla="*/ 6541355 w 18982931"/>
              <a:gd name="connsiteY1001" fmla="*/ 2313208 h 4449429"/>
              <a:gd name="connsiteX1002" fmla="*/ 6541355 w 18982931"/>
              <a:gd name="connsiteY1002" fmla="*/ 2148567 h 4449429"/>
              <a:gd name="connsiteX1003" fmla="*/ 6660723 w 18982931"/>
              <a:gd name="connsiteY1003" fmla="*/ 2148567 h 4449429"/>
              <a:gd name="connsiteX1004" fmla="*/ 6660723 w 18982931"/>
              <a:gd name="connsiteY1004" fmla="*/ 2259698 h 4449429"/>
              <a:gd name="connsiteX1005" fmla="*/ 6705999 w 18982931"/>
              <a:gd name="connsiteY1005" fmla="*/ 2551938 h 4449429"/>
              <a:gd name="connsiteX1006" fmla="*/ 6714228 w 18982931"/>
              <a:gd name="connsiteY1006" fmla="*/ 2580748 h 4449429"/>
              <a:gd name="connsiteX1007" fmla="*/ 6722461 w 18982931"/>
              <a:gd name="connsiteY1007" fmla="*/ 2576634 h 4449429"/>
              <a:gd name="connsiteX1008" fmla="*/ 6751278 w 18982931"/>
              <a:gd name="connsiteY1008" fmla="*/ 2263816 h 4449429"/>
              <a:gd name="connsiteX1009" fmla="*/ 6800669 w 18982931"/>
              <a:gd name="connsiteY1009" fmla="*/ 2255583 h 4449429"/>
              <a:gd name="connsiteX1010" fmla="*/ 6837709 w 18982931"/>
              <a:gd name="connsiteY1010" fmla="*/ 2181496 h 4449429"/>
              <a:gd name="connsiteX1011" fmla="*/ 6841831 w 18982931"/>
              <a:gd name="connsiteY1011" fmla="*/ 2152681 h 4449429"/>
              <a:gd name="connsiteX1012" fmla="*/ 6845941 w 18982931"/>
              <a:gd name="connsiteY1012" fmla="*/ 2115639 h 4449429"/>
              <a:gd name="connsiteX1013" fmla="*/ 6857139 w 18982931"/>
              <a:gd name="connsiteY1013" fmla="*/ 2115639 h 4449429"/>
              <a:gd name="connsiteX1014" fmla="*/ 6899298 w 18982931"/>
              <a:gd name="connsiteY1014" fmla="*/ 2109470 h 4449429"/>
              <a:gd name="connsiteX1015" fmla="*/ 6922965 w 18982931"/>
              <a:gd name="connsiteY1015" fmla="*/ 2140339 h 4449429"/>
              <a:gd name="connsiteX1016" fmla="*/ 7009406 w 18982931"/>
              <a:gd name="connsiteY1016" fmla="*/ 2070365 h 4449429"/>
              <a:gd name="connsiteX1017" fmla="*/ 7145231 w 18982931"/>
              <a:gd name="connsiteY1017" fmla="*/ 2066247 h 4449429"/>
              <a:gd name="connsiteX1018" fmla="*/ 7145231 w 18982931"/>
              <a:gd name="connsiteY1018" fmla="*/ 1901605 h 4449429"/>
              <a:gd name="connsiteX1019" fmla="*/ 7145231 w 18982931"/>
              <a:gd name="connsiteY1019" fmla="*/ 1769896 h 4449429"/>
              <a:gd name="connsiteX1020" fmla="*/ 7215204 w 18982931"/>
              <a:gd name="connsiteY1020" fmla="*/ 1597024 h 4449429"/>
              <a:gd name="connsiteX1021" fmla="*/ 7285174 w 18982931"/>
              <a:gd name="connsiteY1021" fmla="*/ 1753433 h 4449429"/>
              <a:gd name="connsiteX1022" fmla="*/ 7297524 w 18982931"/>
              <a:gd name="connsiteY1022" fmla="*/ 2062134 h 4449429"/>
              <a:gd name="connsiteX1023" fmla="*/ 7367494 w 18982931"/>
              <a:gd name="connsiteY1023" fmla="*/ 2066247 h 4449429"/>
              <a:gd name="connsiteX1024" fmla="*/ 7371610 w 18982931"/>
              <a:gd name="connsiteY1024" fmla="*/ 2148567 h 4449429"/>
              <a:gd name="connsiteX1025" fmla="*/ 7462167 w 18982931"/>
              <a:gd name="connsiteY1025" fmla="*/ 2148567 h 4449429"/>
              <a:gd name="connsiteX1026" fmla="*/ 7462167 w 18982931"/>
              <a:gd name="connsiteY1026" fmla="*/ 2095061 h 4449429"/>
              <a:gd name="connsiteX1027" fmla="*/ 7462167 w 18982931"/>
              <a:gd name="connsiteY1027" fmla="*/ 1597024 h 4449429"/>
              <a:gd name="connsiteX1028" fmla="*/ 7482743 w 18982931"/>
              <a:gd name="connsiteY1028" fmla="*/ 1008430 h 4449429"/>
              <a:gd name="connsiteX1029" fmla="*/ 7495096 w 18982931"/>
              <a:gd name="connsiteY1029" fmla="*/ 921991 h 4449429"/>
              <a:gd name="connsiteX1030" fmla="*/ 7536254 w 18982931"/>
              <a:gd name="connsiteY1030" fmla="*/ 934341 h 4449429"/>
              <a:gd name="connsiteX1031" fmla="*/ 7577416 w 18982931"/>
              <a:gd name="connsiteY1031" fmla="*/ 563899 h 4449429"/>
              <a:gd name="connsiteX1032" fmla="*/ 7589759 w 18982931"/>
              <a:gd name="connsiteY1032" fmla="*/ 563899 h 4449429"/>
              <a:gd name="connsiteX1033" fmla="*/ 7639153 w 18982931"/>
              <a:gd name="connsiteY1033" fmla="*/ 975501 h 4449429"/>
              <a:gd name="connsiteX1034" fmla="*/ 7655614 w 18982931"/>
              <a:gd name="connsiteY1034" fmla="*/ 926109 h 4449429"/>
              <a:gd name="connsiteX1035" fmla="*/ 7667968 w 18982931"/>
              <a:gd name="connsiteY1035" fmla="*/ 926109 h 4449429"/>
              <a:gd name="connsiteX1036" fmla="*/ 7676196 w 18982931"/>
              <a:gd name="connsiteY1036" fmla="*/ 1037243 h 4449429"/>
              <a:gd name="connsiteX1037" fmla="*/ 7676196 w 18982931"/>
              <a:gd name="connsiteY1037" fmla="*/ 2049787 h 4449429"/>
              <a:gd name="connsiteX1038" fmla="*/ 7705009 w 18982931"/>
              <a:gd name="connsiteY1038" fmla="*/ 2267935 h 4449429"/>
              <a:gd name="connsiteX1039" fmla="*/ 7750287 w 18982931"/>
              <a:gd name="connsiteY1039" fmla="*/ 2469622 h 4449429"/>
              <a:gd name="connsiteX1040" fmla="*/ 7849072 w 18982931"/>
              <a:gd name="connsiteY1040" fmla="*/ 2469622 h 4449429"/>
              <a:gd name="connsiteX1041" fmla="*/ 7849072 w 18982931"/>
              <a:gd name="connsiteY1041" fmla="*/ 2284398 h 4449429"/>
              <a:gd name="connsiteX1042" fmla="*/ 7919042 w 18982931"/>
              <a:gd name="connsiteY1042" fmla="*/ 2284398 h 4449429"/>
              <a:gd name="connsiteX1043" fmla="*/ 7919042 w 18982931"/>
              <a:gd name="connsiteY1043" fmla="*/ 2473736 h 4449429"/>
              <a:gd name="connsiteX1044" fmla="*/ 8108380 w 18982931"/>
              <a:gd name="connsiteY1044" fmla="*/ 2473736 h 4449429"/>
              <a:gd name="connsiteX1045" fmla="*/ 8142338 w 18982931"/>
              <a:gd name="connsiteY1045" fmla="*/ 2481454 h 4449429"/>
              <a:gd name="connsiteX1046" fmla="*/ 8144242 w 18982931"/>
              <a:gd name="connsiteY1046" fmla="*/ 2485067 h 4449429"/>
              <a:gd name="connsiteX1047" fmla="*/ 8144242 w 18982931"/>
              <a:gd name="connsiteY1047" fmla="*/ 1280084 h 4449429"/>
              <a:gd name="connsiteX1048" fmla="*/ 8189518 w 18982931"/>
              <a:gd name="connsiteY1048" fmla="*/ 1115443 h 4449429"/>
              <a:gd name="connsiteX1049" fmla="*/ 8230679 w 18982931"/>
              <a:gd name="connsiteY1049" fmla="*/ 1090746 h 4449429"/>
              <a:gd name="connsiteX1050" fmla="*/ 8477642 w 18982931"/>
              <a:gd name="connsiteY1050" fmla="*/ 1090746 h 4449429"/>
              <a:gd name="connsiteX1051" fmla="*/ 8518799 w 18982931"/>
              <a:gd name="connsiteY1051" fmla="*/ 1111328 h 4449429"/>
              <a:gd name="connsiteX1052" fmla="*/ 8568194 w 18982931"/>
              <a:gd name="connsiteY1052" fmla="*/ 1288315 h 4449429"/>
              <a:gd name="connsiteX1053" fmla="*/ 8572304 w 18982931"/>
              <a:gd name="connsiteY1053" fmla="*/ 2152681 h 4449429"/>
              <a:gd name="connsiteX1054" fmla="*/ 8572304 w 18982931"/>
              <a:gd name="connsiteY1054" fmla="*/ 2222656 h 4449429"/>
              <a:gd name="connsiteX1055" fmla="*/ 8827499 w 18982931"/>
              <a:gd name="connsiteY1055" fmla="*/ 2222656 h 4449429"/>
              <a:gd name="connsiteX1056" fmla="*/ 8827499 w 18982931"/>
              <a:gd name="connsiteY1056" fmla="*/ 2053897 h 4449429"/>
              <a:gd name="connsiteX1057" fmla="*/ 8827499 w 18982931"/>
              <a:gd name="connsiteY1057" fmla="*/ 1996272 h 4449429"/>
              <a:gd name="connsiteX1058" fmla="*/ 8926285 w 18982931"/>
              <a:gd name="connsiteY1058" fmla="*/ 1876910 h 4449429"/>
              <a:gd name="connsiteX1059" fmla="*/ 8926285 w 18982931"/>
              <a:gd name="connsiteY1059" fmla="*/ 1757542 h 4449429"/>
              <a:gd name="connsiteX1060" fmla="*/ 8926285 w 18982931"/>
              <a:gd name="connsiteY1060" fmla="*/ 1527045 h 4449429"/>
              <a:gd name="connsiteX1061" fmla="*/ 8950980 w 18982931"/>
              <a:gd name="connsiteY1061" fmla="*/ 1432378 h 4449429"/>
              <a:gd name="connsiteX1062" fmla="*/ 8950980 w 18982931"/>
              <a:gd name="connsiteY1062" fmla="*/ 1424146 h 4449429"/>
              <a:gd name="connsiteX1063" fmla="*/ 8983911 w 18982931"/>
              <a:gd name="connsiteY1063" fmla="*/ 1107210 h 4449429"/>
              <a:gd name="connsiteX1064" fmla="*/ 8992140 w 18982931"/>
              <a:gd name="connsiteY1064" fmla="*/ 1049586 h 4449429"/>
              <a:gd name="connsiteX1065" fmla="*/ 9012723 w 18982931"/>
              <a:gd name="connsiteY1065" fmla="*/ 1049586 h 4449429"/>
              <a:gd name="connsiteX1066" fmla="*/ 9049767 w 18982931"/>
              <a:gd name="connsiteY1066" fmla="*/ 1325362 h 4449429"/>
              <a:gd name="connsiteX1067" fmla="*/ 9115624 w 18982931"/>
              <a:gd name="connsiteY1067" fmla="*/ 1329476 h 4449429"/>
              <a:gd name="connsiteX1068" fmla="*/ 9165014 w 18982931"/>
              <a:gd name="connsiteY1068" fmla="*/ 1436493 h 4449429"/>
              <a:gd name="connsiteX1069" fmla="*/ 9181479 w 18982931"/>
              <a:gd name="connsiteY1069" fmla="*/ 1494116 h 4449429"/>
              <a:gd name="connsiteX1070" fmla="*/ 9181479 w 18982931"/>
              <a:gd name="connsiteY1070" fmla="*/ 1823399 h 4449429"/>
              <a:gd name="connsiteX1071" fmla="*/ 9181479 w 18982931"/>
              <a:gd name="connsiteY1071" fmla="*/ 1881023 h 4449429"/>
              <a:gd name="connsiteX1072" fmla="*/ 9280267 w 18982931"/>
              <a:gd name="connsiteY1072" fmla="*/ 1881023 h 4449429"/>
              <a:gd name="connsiteX1073" fmla="*/ 9280267 w 18982931"/>
              <a:gd name="connsiteY1073" fmla="*/ 1815166 h 4449429"/>
              <a:gd name="connsiteX1074" fmla="*/ 9280267 w 18982931"/>
              <a:gd name="connsiteY1074" fmla="*/ 304587 h 4449429"/>
              <a:gd name="connsiteX1075" fmla="*/ 9346122 w 18982931"/>
              <a:gd name="connsiteY1075" fmla="*/ 238731 h 4449429"/>
              <a:gd name="connsiteX1076" fmla="*/ 9453137 w 18982931"/>
              <a:gd name="connsiteY1076" fmla="*/ 341628 h 4449429"/>
              <a:gd name="connsiteX1077" fmla="*/ 9453137 w 18982931"/>
              <a:gd name="connsiteY1077" fmla="*/ 1815166 h 4449429"/>
              <a:gd name="connsiteX1078" fmla="*/ 9453137 w 18982931"/>
              <a:gd name="connsiteY1078" fmla="*/ 1876910 h 4449429"/>
              <a:gd name="connsiteX1079" fmla="*/ 9551919 w 18982931"/>
              <a:gd name="connsiteY1079" fmla="*/ 1876910 h 4449429"/>
              <a:gd name="connsiteX1080" fmla="*/ 9551919 w 18982931"/>
              <a:gd name="connsiteY1080" fmla="*/ 1724614 h 4449429"/>
              <a:gd name="connsiteX1081" fmla="*/ 9551919 w 18982931"/>
              <a:gd name="connsiteY1081" fmla="*/ 1481771 h 4449429"/>
              <a:gd name="connsiteX1082" fmla="*/ 9597198 w 18982931"/>
              <a:gd name="connsiteY1082" fmla="*/ 1374754 h 4449429"/>
              <a:gd name="connsiteX1083" fmla="*/ 9613662 w 18982931"/>
              <a:gd name="connsiteY1083" fmla="*/ 1325362 h 4449429"/>
              <a:gd name="connsiteX1084" fmla="*/ 9683632 w 18982931"/>
              <a:gd name="connsiteY1084" fmla="*/ 1325362 h 4449429"/>
              <a:gd name="connsiteX1085" fmla="*/ 9683632 w 18982931"/>
              <a:gd name="connsiteY1085" fmla="*/ 1522931 h 4449429"/>
              <a:gd name="connsiteX1086" fmla="*/ 9819464 w 18982931"/>
              <a:gd name="connsiteY1086" fmla="*/ 1522931 h 4449429"/>
              <a:gd name="connsiteX1087" fmla="*/ 9819464 w 18982931"/>
              <a:gd name="connsiteY1087" fmla="*/ 1720501 h 4449429"/>
              <a:gd name="connsiteX1088" fmla="*/ 9819464 w 18982931"/>
              <a:gd name="connsiteY1088" fmla="*/ 1835749 h 4449429"/>
              <a:gd name="connsiteX1089" fmla="*/ 9868856 w 18982931"/>
              <a:gd name="connsiteY1089" fmla="*/ 1885142 h 4449429"/>
              <a:gd name="connsiteX1090" fmla="*/ 9922361 w 18982931"/>
              <a:gd name="connsiteY1090" fmla="*/ 1938648 h 4449429"/>
              <a:gd name="connsiteX1091" fmla="*/ 9922361 w 18982931"/>
              <a:gd name="connsiteY1091" fmla="*/ 2226770 h 4449429"/>
              <a:gd name="connsiteX1092" fmla="*/ 10189906 w 18982931"/>
              <a:gd name="connsiteY1092" fmla="*/ 2226770 h 4449429"/>
              <a:gd name="connsiteX1093" fmla="*/ 10189906 w 18982931"/>
              <a:gd name="connsiteY1093" fmla="*/ 1864559 h 4449429"/>
              <a:gd name="connsiteX1094" fmla="*/ 10251644 w 18982931"/>
              <a:gd name="connsiteY1094" fmla="*/ 1852213 h 4449429"/>
              <a:gd name="connsiteX1095" fmla="*/ 10251644 w 18982931"/>
              <a:gd name="connsiteY1095" fmla="*/ 1465306 h 4449429"/>
              <a:gd name="connsiteX1096" fmla="*/ 10198137 w 18982931"/>
              <a:gd name="connsiteY1096" fmla="*/ 1461188 h 4449429"/>
              <a:gd name="connsiteX1097" fmla="*/ 10198137 w 18982931"/>
              <a:gd name="connsiteY1097" fmla="*/ 1317129 h 4449429"/>
              <a:gd name="connsiteX1098" fmla="*/ 10572694 w 18982931"/>
              <a:gd name="connsiteY1098" fmla="*/ 1317129 h 4449429"/>
              <a:gd name="connsiteX1099" fmla="*/ 10572694 w 18982931"/>
              <a:gd name="connsiteY1099" fmla="*/ 2140336 h 4449429"/>
              <a:gd name="connsiteX1100" fmla="*/ 10642669 w 18982931"/>
              <a:gd name="connsiteY1100" fmla="*/ 2144449 h 4449429"/>
              <a:gd name="connsiteX1101" fmla="*/ 10642669 w 18982931"/>
              <a:gd name="connsiteY1101" fmla="*/ 2477849 h 4449429"/>
              <a:gd name="connsiteX1102" fmla="*/ 10885512 w 18982931"/>
              <a:gd name="connsiteY1102" fmla="*/ 2477849 h 4449429"/>
              <a:gd name="connsiteX1103" fmla="*/ 10885512 w 18982931"/>
              <a:gd name="connsiteY1103" fmla="*/ 2292626 h 4449429"/>
              <a:gd name="connsiteX1104" fmla="*/ 10959601 w 18982931"/>
              <a:gd name="connsiteY1104" fmla="*/ 2292626 h 4449429"/>
              <a:gd name="connsiteX1105" fmla="*/ 10959601 w 18982931"/>
              <a:gd name="connsiteY1105" fmla="*/ 2477849 h 4449429"/>
              <a:gd name="connsiteX1106" fmla="*/ 11066618 w 18982931"/>
              <a:gd name="connsiteY1106" fmla="*/ 2477849 h 4449429"/>
              <a:gd name="connsiteX1107" fmla="*/ 11107778 w 18982931"/>
              <a:gd name="connsiteY1107" fmla="*/ 2284395 h 4449429"/>
              <a:gd name="connsiteX1108" fmla="*/ 11136593 w 18982931"/>
              <a:gd name="connsiteY1108" fmla="*/ 2053897 h 4449429"/>
              <a:gd name="connsiteX1109" fmla="*/ 11136593 w 18982931"/>
              <a:gd name="connsiteY1109" fmla="*/ 1061936 h 4449429"/>
              <a:gd name="connsiteX1110" fmla="*/ 11148938 w 18982931"/>
              <a:gd name="connsiteY1110" fmla="*/ 938454 h 4449429"/>
              <a:gd name="connsiteX1111" fmla="*/ 11161288 w 18982931"/>
              <a:gd name="connsiteY1111" fmla="*/ 938454 h 4449429"/>
              <a:gd name="connsiteX1112" fmla="*/ 11177753 w 18982931"/>
              <a:gd name="connsiteY1112" fmla="*/ 983729 h 4449429"/>
              <a:gd name="connsiteX1113" fmla="*/ 11231258 w 18982931"/>
              <a:gd name="connsiteY1113" fmla="*/ 572126 h 4449429"/>
              <a:gd name="connsiteX1114" fmla="*/ 11243610 w 18982931"/>
              <a:gd name="connsiteY1114" fmla="*/ 572126 h 4449429"/>
              <a:gd name="connsiteX1115" fmla="*/ 11284770 w 18982931"/>
              <a:gd name="connsiteY1115" fmla="*/ 946687 h 4449429"/>
              <a:gd name="connsiteX1116" fmla="*/ 11325929 w 18982931"/>
              <a:gd name="connsiteY1116" fmla="*/ 934337 h 4449429"/>
              <a:gd name="connsiteX1117" fmla="*/ 11342394 w 18982931"/>
              <a:gd name="connsiteY1117" fmla="*/ 1061936 h 4449429"/>
              <a:gd name="connsiteX1118" fmla="*/ 11342394 w 18982931"/>
              <a:gd name="connsiteY1118" fmla="*/ 1300666 h 4449429"/>
              <a:gd name="connsiteX1119" fmla="*/ 11358857 w 18982931"/>
              <a:gd name="connsiteY1119" fmla="*/ 2132104 h 4449429"/>
              <a:gd name="connsiteX1120" fmla="*/ 11362976 w 18982931"/>
              <a:gd name="connsiteY1120" fmla="*/ 2165031 h 4449429"/>
              <a:gd name="connsiteX1121" fmla="*/ 11453524 w 18982931"/>
              <a:gd name="connsiteY1121" fmla="*/ 2165031 h 4449429"/>
              <a:gd name="connsiteX1122" fmla="*/ 11457643 w 18982931"/>
              <a:gd name="connsiteY1122" fmla="*/ 2082711 h 4449429"/>
              <a:gd name="connsiteX1123" fmla="*/ 11535845 w 18982931"/>
              <a:gd name="connsiteY1123" fmla="*/ 2078592 h 4449429"/>
              <a:gd name="connsiteX1124" fmla="*/ 11535845 w 18982931"/>
              <a:gd name="connsiteY1124" fmla="*/ 2004505 h 4449429"/>
              <a:gd name="connsiteX1125" fmla="*/ 11548195 w 18982931"/>
              <a:gd name="connsiteY1125" fmla="*/ 1736964 h 4449429"/>
              <a:gd name="connsiteX1126" fmla="*/ 11609938 w 18982931"/>
              <a:gd name="connsiteY1126" fmla="*/ 1609365 h 4449429"/>
              <a:gd name="connsiteX1127" fmla="*/ 11688140 w 18982931"/>
              <a:gd name="connsiteY1127" fmla="*/ 1765774 h 4449429"/>
              <a:gd name="connsiteX1128" fmla="*/ 11688140 w 18982931"/>
              <a:gd name="connsiteY1128" fmla="*/ 2082711 h 4449429"/>
              <a:gd name="connsiteX1129" fmla="*/ 11910406 w 18982931"/>
              <a:gd name="connsiteY1129" fmla="*/ 2148567 h 4449429"/>
              <a:gd name="connsiteX1130" fmla="*/ 11988608 w 18982931"/>
              <a:gd name="connsiteY1130" fmla="*/ 2119754 h 4449429"/>
              <a:gd name="connsiteX1131" fmla="*/ 11991181 w 18982931"/>
              <a:gd name="connsiteY1131" fmla="*/ 2153197 h 4449429"/>
              <a:gd name="connsiteX1132" fmla="*/ 11993908 w 18982931"/>
              <a:gd name="connsiteY1132" fmla="*/ 2158900 h 4449429"/>
              <a:gd name="connsiteX1133" fmla="*/ 11993908 w 18982931"/>
              <a:gd name="connsiteY1133" fmla="*/ 2156799 h 4449429"/>
              <a:gd name="connsiteX1134" fmla="*/ 11998023 w 18982931"/>
              <a:gd name="connsiteY1134" fmla="*/ 2115639 h 4449429"/>
              <a:gd name="connsiteX1135" fmla="*/ 12010373 w 18982931"/>
              <a:gd name="connsiteY1135" fmla="*/ 2115639 h 4449429"/>
              <a:gd name="connsiteX1136" fmla="*/ 12014490 w 18982931"/>
              <a:gd name="connsiteY1136" fmla="*/ 2185614 h 4449429"/>
              <a:gd name="connsiteX1137" fmla="*/ 12055650 w 18982931"/>
              <a:gd name="connsiteY1137" fmla="*/ 2259703 h 4449429"/>
              <a:gd name="connsiteX1138" fmla="*/ 12109157 w 18982931"/>
              <a:gd name="connsiteY1138" fmla="*/ 2267933 h 4449429"/>
              <a:gd name="connsiteX1139" fmla="*/ 12137972 w 18982931"/>
              <a:gd name="connsiteY1139" fmla="*/ 2580753 h 4449429"/>
              <a:gd name="connsiteX1140" fmla="*/ 12150317 w 18982931"/>
              <a:gd name="connsiteY1140" fmla="*/ 2580753 h 4449429"/>
              <a:gd name="connsiteX1141" fmla="*/ 12179132 w 18982931"/>
              <a:gd name="connsiteY1141" fmla="*/ 2411992 h 4449429"/>
              <a:gd name="connsiteX1142" fmla="*/ 12207942 w 18982931"/>
              <a:gd name="connsiteY1142" fmla="*/ 2160917 h 4449429"/>
              <a:gd name="connsiteX1143" fmla="*/ 12216174 w 18982931"/>
              <a:gd name="connsiteY1143" fmla="*/ 2152686 h 4449429"/>
              <a:gd name="connsiteX1144" fmla="*/ 12331423 w 18982931"/>
              <a:gd name="connsiteY1144" fmla="*/ 2152686 h 4449429"/>
              <a:gd name="connsiteX1145" fmla="*/ 12331423 w 18982931"/>
              <a:gd name="connsiteY1145" fmla="*/ 2317327 h 4449429"/>
              <a:gd name="connsiteX1146" fmla="*/ 12496064 w 18982931"/>
              <a:gd name="connsiteY1146" fmla="*/ 2313208 h 4449429"/>
              <a:gd name="connsiteX1147" fmla="*/ 12557802 w 18982931"/>
              <a:gd name="connsiteY1147" fmla="*/ 2210310 h 4449429"/>
              <a:gd name="connsiteX1148" fmla="*/ 12566034 w 18982931"/>
              <a:gd name="connsiteY1148" fmla="*/ 2206191 h 4449429"/>
              <a:gd name="connsiteX1149" fmla="*/ 12598962 w 18982931"/>
              <a:gd name="connsiteY1149" fmla="*/ 2267933 h 4449429"/>
              <a:gd name="connsiteX1150" fmla="*/ 12607194 w 18982931"/>
              <a:gd name="connsiteY1150" fmla="*/ 2263816 h 4449429"/>
              <a:gd name="connsiteX1151" fmla="*/ 12607194 w 18982931"/>
              <a:gd name="connsiteY1151" fmla="*/ 1461193 h 4449429"/>
              <a:gd name="connsiteX1152" fmla="*/ 12677169 w 18982931"/>
              <a:gd name="connsiteY1152" fmla="*/ 1230695 h 4449429"/>
              <a:gd name="connsiteX1153" fmla="*/ 12920017 w 18982931"/>
              <a:gd name="connsiteY1153" fmla="*/ 1230695 h 4449429"/>
              <a:gd name="connsiteX1154" fmla="*/ 12948827 w 18982931"/>
              <a:gd name="connsiteY1154" fmla="*/ 1490003 h 4449429"/>
              <a:gd name="connsiteX1155" fmla="*/ 12948827 w 18982931"/>
              <a:gd name="connsiteY1155" fmla="*/ 1909838 h 4449429"/>
              <a:gd name="connsiteX1156" fmla="*/ 12948827 w 18982931"/>
              <a:gd name="connsiteY1156" fmla="*/ 1975695 h 4449429"/>
              <a:gd name="connsiteX1157" fmla="*/ 12969405 w 18982931"/>
              <a:gd name="connsiteY1157" fmla="*/ 1979812 h 4449429"/>
              <a:gd name="connsiteX1158" fmla="*/ 12989987 w 18982931"/>
              <a:gd name="connsiteY1158" fmla="*/ 1913955 h 4449429"/>
              <a:gd name="connsiteX1159" fmla="*/ 12989987 w 18982931"/>
              <a:gd name="connsiteY1159" fmla="*/ 1469425 h 4449429"/>
              <a:gd name="connsiteX1160" fmla="*/ 13064076 w 18982931"/>
              <a:gd name="connsiteY1160" fmla="*/ 1395336 h 4449429"/>
              <a:gd name="connsiteX1161" fmla="*/ 13146396 w 18982931"/>
              <a:gd name="connsiteY1161" fmla="*/ 1395336 h 4449429"/>
              <a:gd name="connsiteX1162" fmla="*/ 13146396 w 18982931"/>
              <a:gd name="connsiteY1162" fmla="*/ 1111328 h 4449429"/>
              <a:gd name="connsiteX1163" fmla="*/ 13216366 w 18982931"/>
              <a:gd name="connsiteY1163" fmla="*/ 1103096 h 4449429"/>
              <a:gd name="connsiteX1164" fmla="*/ 13228716 w 18982931"/>
              <a:gd name="connsiteY1164" fmla="*/ 1041358 h 4449429"/>
              <a:gd name="connsiteX1165" fmla="*/ 13368662 w 18982931"/>
              <a:gd name="connsiteY1165" fmla="*/ 1041358 h 4449429"/>
              <a:gd name="connsiteX1166" fmla="*/ 13368662 w 18982931"/>
              <a:gd name="connsiteY1166" fmla="*/ 687379 h 4449429"/>
              <a:gd name="connsiteX1167" fmla="*/ 13483911 w 18982931"/>
              <a:gd name="connsiteY1167" fmla="*/ 687379 h 4449429"/>
              <a:gd name="connsiteX1168" fmla="*/ 13483911 w 18982931"/>
              <a:gd name="connsiteY1168" fmla="*/ 617404 h 4449429"/>
              <a:gd name="connsiteX1169" fmla="*/ 13483911 w 18982931"/>
              <a:gd name="connsiteY1169" fmla="*/ 131714 h 4449429"/>
              <a:gd name="connsiteX1170" fmla="*/ 13541534 w 18982931"/>
              <a:gd name="connsiteY1170" fmla="*/ 74089 h 4449429"/>
              <a:gd name="connsiteX1171" fmla="*/ 13685593 w 18982931"/>
              <a:gd name="connsiteY1171" fmla="*/ 74089 h 4449429"/>
              <a:gd name="connsiteX1172" fmla="*/ 13730872 w 18982931"/>
              <a:gd name="connsiteY1172" fmla="*/ 49392 h 4449429"/>
              <a:gd name="connsiteX1173" fmla="*/ 13739104 w 18982931"/>
              <a:gd name="connsiteY1173" fmla="*/ 0 h 444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Lst>
            <a:rect l="l" t="t" r="r" b="b"/>
            <a:pathLst>
              <a:path w="18982931" h="4449429">
                <a:moveTo>
                  <a:pt x="16404499" y="4309270"/>
                </a:moveTo>
                <a:lnTo>
                  <a:pt x="16404499" y="4366104"/>
                </a:lnTo>
                <a:lnTo>
                  <a:pt x="16461332" y="4366104"/>
                </a:lnTo>
                <a:lnTo>
                  <a:pt x="16461332" y="4309270"/>
                </a:lnTo>
                <a:lnTo>
                  <a:pt x="16404499" y="4309270"/>
                </a:lnTo>
                <a:close/>
                <a:moveTo>
                  <a:pt x="16292444" y="4309270"/>
                </a:moveTo>
                <a:lnTo>
                  <a:pt x="16292444" y="4366104"/>
                </a:lnTo>
                <a:lnTo>
                  <a:pt x="16349278" y="4366104"/>
                </a:lnTo>
                <a:lnTo>
                  <a:pt x="16349278" y="4309270"/>
                </a:lnTo>
                <a:lnTo>
                  <a:pt x="16292444" y="4309270"/>
                </a:lnTo>
                <a:close/>
                <a:moveTo>
                  <a:pt x="16180390" y="4309270"/>
                </a:moveTo>
                <a:lnTo>
                  <a:pt x="16180390" y="4366104"/>
                </a:lnTo>
                <a:lnTo>
                  <a:pt x="16237224" y="4366104"/>
                </a:lnTo>
                <a:lnTo>
                  <a:pt x="16237224" y="4309270"/>
                </a:lnTo>
                <a:lnTo>
                  <a:pt x="16180390" y="4309270"/>
                </a:lnTo>
                <a:close/>
                <a:moveTo>
                  <a:pt x="2813944" y="4309269"/>
                </a:moveTo>
                <a:lnTo>
                  <a:pt x="2813944" y="4366102"/>
                </a:lnTo>
                <a:lnTo>
                  <a:pt x="2870780" y="4366102"/>
                </a:lnTo>
                <a:lnTo>
                  <a:pt x="2870780" y="4309269"/>
                </a:lnTo>
                <a:lnTo>
                  <a:pt x="2813944" y="4309269"/>
                </a:lnTo>
                <a:close/>
                <a:moveTo>
                  <a:pt x="2701890" y="4309269"/>
                </a:moveTo>
                <a:lnTo>
                  <a:pt x="2701890" y="4366102"/>
                </a:lnTo>
                <a:lnTo>
                  <a:pt x="2758723" y="4366102"/>
                </a:lnTo>
                <a:lnTo>
                  <a:pt x="2758723" y="4309269"/>
                </a:lnTo>
                <a:lnTo>
                  <a:pt x="2701890" y="4309269"/>
                </a:lnTo>
                <a:close/>
                <a:moveTo>
                  <a:pt x="2589843" y="4309269"/>
                </a:moveTo>
                <a:lnTo>
                  <a:pt x="2589843" y="4366102"/>
                </a:lnTo>
                <a:lnTo>
                  <a:pt x="2646669" y="4366102"/>
                </a:lnTo>
                <a:lnTo>
                  <a:pt x="2646669" y="4309269"/>
                </a:lnTo>
                <a:lnTo>
                  <a:pt x="2589843" y="4309269"/>
                </a:lnTo>
                <a:close/>
                <a:moveTo>
                  <a:pt x="16404499" y="4163982"/>
                </a:moveTo>
                <a:lnTo>
                  <a:pt x="16404499" y="4220816"/>
                </a:lnTo>
                <a:lnTo>
                  <a:pt x="16461332" y="4220816"/>
                </a:lnTo>
                <a:lnTo>
                  <a:pt x="16461332" y="4163982"/>
                </a:lnTo>
                <a:lnTo>
                  <a:pt x="16404499" y="4163982"/>
                </a:lnTo>
                <a:close/>
                <a:moveTo>
                  <a:pt x="16292444" y="4163982"/>
                </a:moveTo>
                <a:lnTo>
                  <a:pt x="16292444" y="4220816"/>
                </a:lnTo>
                <a:lnTo>
                  <a:pt x="16349278" y="4220816"/>
                </a:lnTo>
                <a:lnTo>
                  <a:pt x="16349278" y="4163982"/>
                </a:lnTo>
                <a:lnTo>
                  <a:pt x="16292444" y="4163982"/>
                </a:lnTo>
                <a:close/>
                <a:moveTo>
                  <a:pt x="16180390" y="4163982"/>
                </a:moveTo>
                <a:lnTo>
                  <a:pt x="16180390" y="4220816"/>
                </a:lnTo>
                <a:lnTo>
                  <a:pt x="16237224" y="4220816"/>
                </a:lnTo>
                <a:lnTo>
                  <a:pt x="16237224" y="4163982"/>
                </a:lnTo>
                <a:lnTo>
                  <a:pt x="16180390" y="4163982"/>
                </a:lnTo>
                <a:close/>
                <a:moveTo>
                  <a:pt x="2813944" y="4163981"/>
                </a:moveTo>
                <a:lnTo>
                  <a:pt x="2813944" y="4220814"/>
                </a:lnTo>
                <a:lnTo>
                  <a:pt x="2870780" y="4220814"/>
                </a:lnTo>
                <a:lnTo>
                  <a:pt x="2870780" y="4163981"/>
                </a:lnTo>
                <a:lnTo>
                  <a:pt x="2813944" y="4163981"/>
                </a:lnTo>
                <a:close/>
                <a:moveTo>
                  <a:pt x="2701890" y="4163981"/>
                </a:moveTo>
                <a:lnTo>
                  <a:pt x="2701890" y="4220814"/>
                </a:lnTo>
                <a:lnTo>
                  <a:pt x="2758723" y="4220814"/>
                </a:lnTo>
                <a:lnTo>
                  <a:pt x="2758723" y="4163981"/>
                </a:lnTo>
                <a:lnTo>
                  <a:pt x="2701890" y="4163981"/>
                </a:lnTo>
                <a:close/>
                <a:moveTo>
                  <a:pt x="2589843" y="4163981"/>
                </a:moveTo>
                <a:lnTo>
                  <a:pt x="2589843" y="4220814"/>
                </a:lnTo>
                <a:lnTo>
                  <a:pt x="2646669" y="4220814"/>
                </a:lnTo>
                <a:lnTo>
                  <a:pt x="2646669" y="4163981"/>
                </a:lnTo>
                <a:lnTo>
                  <a:pt x="2589843" y="4163981"/>
                </a:lnTo>
                <a:close/>
                <a:moveTo>
                  <a:pt x="9851983" y="4073253"/>
                </a:moveTo>
                <a:lnTo>
                  <a:pt x="9851983" y="4282100"/>
                </a:lnTo>
                <a:lnTo>
                  <a:pt x="9897683" y="4282100"/>
                </a:lnTo>
                <a:lnTo>
                  <a:pt x="9897683" y="4073253"/>
                </a:lnTo>
                <a:lnTo>
                  <a:pt x="9851983" y="4073253"/>
                </a:lnTo>
                <a:close/>
                <a:moveTo>
                  <a:pt x="9760354" y="4073253"/>
                </a:moveTo>
                <a:lnTo>
                  <a:pt x="9760354" y="4282100"/>
                </a:lnTo>
                <a:lnTo>
                  <a:pt x="9806054" y="4282100"/>
                </a:lnTo>
                <a:lnTo>
                  <a:pt x="9806054" y="4073253"/>
                </a:lnTo>
                <a:lnTo>
                  <a:pt x="9760354" y="4073253"/>
                </a:lnTo>
                <a:close/>
                <a:moveTo>
                  <a:pt x="9668723" y="4073253"/>
                </a:moveTo>
                <a:lnTo>
                  <a:pt x="9668723" y="4282100"/>
                </a:lnTo>
                <a:lnTo>
                  <a:pt x="9714423" y="4282100"/>
                </a:lnTo>
                <a:lnTo>
                  <a:pt x="9714423" y="4073253"/>
                </a:lnTo>
                <a:lnTo>
                  <a:pt x="9668723" y="4073253"/>
                </a:lnTo>
                <a:close/>
                <a:moveTo>
                  <a:pt x="9577094" y="4073253"/>
                </a:moveTo>
                <a:lnTo>
                  <a:pt x="9577094" y="4282100"/>
                </a:lnTo>
                <a:lnTo>
                  <a:pt x="9622794" y="4282100"/>
                </a:lnTo>
                <a:lnTo>
                  <a:pt x="9622794" y="4073253"/>
                </a:lnTo>
                <a:lnTo>
                  <a:pt x="9577094" y="4073253"/>
                </a:lnTo>
                <a:close/>
                <a:moveTo>
                  <a:pt x="9485470" y="4073253"/>
                </a:moveTo>
                <a:lnTo>
                  <a:pt x="9485470" y="4282100"/>
                </a:lnTo>
                <a:lnTo>
                  <a:pt x="9531165" y="4282100"/>
                </a:lnTo>
                <a:lnTo>
                  <a:pt x="9531165" y="4073253"/>
                </a:lnTo>
                <a:lnTo>
                  <a:pt x="9485470" y="4073253"/>
                </a:lnTo>
                <a:close/>
                <a:moveTo>
                  <a:pt x="9393836" y="4073253"/>
                </a:moveTo>
                <a:lnTo>
                  <a:pt x="9393836" y="4282100"/>
                </a:lnTo>
                <a:lnTo>
                  <a:pt x="9439536" y="4282100"/>
                </a:lnTo>
                <a:lnTo>
                  <a:pt x="9439536" y="4073253"/>
                </a:lnTo>
                <a:lnTo>
                  <a:pt x="9393836" y="4073253"/>
                </a:lnTo>
                <a:close/>
                <a:moveTo>
                  <a:pt x="9302203" y="4073253"/>
                </a:moveTo>
                <a:lnTo>
                  <a:pt x="9302203" y="4282100"/>
                </a:lnTo>
                <a:lnTo>
                  <a:pt x="9347904" y="4282100"/>
                </a:lnTo>
                <a:lnTo>
                  <a:pt x="9347904" y="4073253"/>
                </a:lnTo>
                <a:lnTo>
                  <a:pt x="9302203" y="4073253"/>
                </a:lnTo>
                <a:close/>
                <a:moveTo>
                  <a:pt x="16404499" y="4018694"/>
                </a:moveTo>
                <a:lnTo>
                  <a:pt x="16404499" y="4075528"/>
                </a:lnTo>
                <a:lnTo>
                  <a:pt x="16461332" y="4075528"/>
                </a:lnTo>
                <a:lnTo>
                  <a:pt x="16461332" y="4018694"/>
                </a:lnTo>
                <a:lnTo>
                  <a:pt x="16404499" y="4018694"/>
                </a:lnTo>
                <a:close/>
                <a:moveTo>
                  <a:pt x="16292444" y="4018694"/>
                </a:moveTo>
                <a:lnTo>
                  <a:pt x="16292444" y="4075528"/>
                </a:lnTo>
                <a:lnTo>
                  <a:pt x="16349278" y="4075528"/>
                </a:lnTo>
                <a:lnTo>
                  <a:pt x="16349278" y="4018694"/>
                </a:lnTo>
                <a:lnTo>
                  <a:pt x="16292444" y="4018694"/>
                </a:lnTo>
                <a:close/>
                <a:moveTo>
                  <a:pt x="16180390" y="4018694"/>
                </a:moveTo>
                <a:lnTo>
                  <a:pt x="16180390" y="4075528"/>
                </a:lnTo>
                <a:lnTo>
                  <a:pt x="16237224" y="4075528"/>
                </a:lnTo>
                <a:lnTo>
                  <a:pt x="16237224" y="4018694"/>
                </a:lnTo>
                <a:lnTo>
                  <a:pt x="16180390" y="4018694"/>
                </a:lnTo>
                <a:close/>
                <a:moveTo>
                  <a:pt x="2813944" y="4018692"/>
                </a:moveTo>
                <a:lnTo>
                  <a:pt x="2813944" y="4075526"/>
                </a:lnTo>
                <a:lnTo>
                  <a:pt x="2870780" y="4075526"/>
                </a:lnTo>
                <a:lnTo>
                  <a:pt x="2870780" y="4018692"/>
                </a:lnTo>
                <a:lnTo>
                  <a:pt x="2813944" y="4018692"/>
                </a:lnTo>
                <a:close/>
                <a:moveTo>
                  <a:pt x="2701890" y="4018692"/>
                </a:moveTo>
                <a:lnTo>
                  <a:pt x="2701890" y="4075526"/>
                </a:lnTo>
                <a:lnTo>
                  <a:pt x="2758723" y="4075526"/>
                </a:lnTo>
                <a:lnTo>
                  <a:pt x="2758723" y="4018692"/>
                </a:lnTo>
                <a:lnTo>
                  <a:pt x="2701890" y="4018692"/>
                </a:lnTo>
                <a:close/>
                <a:moveTo>
                  <a:pt x="2589843" y="4018692"/>
                </a:moveTo>
                <a:lnTo>
                  <a:pt x="2589843" y="4075526"/>
                </a:lnTo>
                <a:lnTo>
                  <a:pt x="2646669" y="4075526"/>
                </a:lnTo>
                <a:lnTo>
                  <a:pt x="2646669" y="4018692"/>
                </a:lnTo>
                <a:lnTo>
                  <a:pt x="2589843" y="4018692"/>
                </a:lnTo>
                <a:close/>
                <a:moveTo>
                  <a:pt x="16404499" y="3873406"/>
                </a:moveTo>
                <a:lnTo>
                  <a:pt x="16404499" y="3930240"/>
                </a:lnTo>
                <a:lnTo>
                  <a:pt x="16461332" y="3930240"/>
                </a:lnTo>
                <a:lnTo>
                  <a:pt x="16461332" y="3873406"/>
                </a:lnTo>
                <a:lnTo>
                  <a:pt x="16404499" y="3873406"/>
                </a:lnTo>
                <a:close/>
                <a:moveTo>
                  <a:pt x="16292444" y="3873406"/>
                </a:moveTo>
                <a:lnTo>
                  <a:pt x="16292444" y="3930240"/>
                </a:lnTo>
                <a:lnTo>
                  <a:pt x="16349278" y="3930240"/>
                </a:lnTo>
                <a:lnTo>
                  <a:pt x="16349278" y="3873406"/>
                </a:lnTo>
                <a:lnTo>
                  <a:pt x="16292444" y="3873406"/>
                </a:lnTo>
                <a:close/>
                <a:moveTo>
                  <a:pt x="16180390" y="3873406"/>
                </a:moveTo>
                <a:lnTo>
                  <a:pt x="16180390" y="3930240"/>
                </a:lnTo>
                <a:lnTo>
                  <a:pt x="16237224" y="3930240"/>
                </a:lnTo>
                <a:lnTo>
                  <a:pt x="16237224" y="3873406"/>
                </a:lnTo>
                <a:lnTo>
                  <a:pt x="16180390" y="3873406"/>
                </a:lnTo>
                <a:close/>
                <a:moveTo>
                  <a:pt x="2813944" y="3873404"/>
                </a:moveTo>
                <a:lnTo>
                  <a:pt x="2813944" y="3930238"/>
                </a:lnTo>
                <a:lnTo>
                  <a:pt x="2870780" y="3930238"/>
                </a:lnTo>
                <a:lnTo>
                  <a:pt x="2870780" y="3873404"/>
                </a:lnTo>
                <a:lnTo>
                  <a:pt x="2813944" y="3873404"/>
                </a:lnTo>
                <a:close/>
                <a:moveTo>
                  <a:pt x="2701890" y="3873404"/>
                </a:moveTo>
                <a:lnTo>
                  <a:pt x="2701890" y="3930238"/>
                </a:lnTo>
                <a:lnTo>
                  <a:pt x="2758723" y="3930238"/>
                </a:lnTo>
                <a:lnTo>
                  <a:pt x="2758723" y="3873404"/>
                </a:lnTo>
                <a:lnTo>
                  <a:pt x="2701890" y="3873404"/>
                </a:lnTo>
                <a:close/>
                <a:moveTo>
                  <a:pt x="2589843" y="3873404"/>
                </a:moveTo>
                <a:lnTo>
                  <a:pt x="2589843" y="3930238"/>
                </a:lnTo>
                <a:lnTo>
                  <a:pt x="2646669" y="3930238"/>
                </a:lnTo>
                <a:lnTo>
                  <a:pt x="2646669" y="3873404"/>
                </a:lnTo>
                <a:lnTo>
                  <a:pt x="2589843" y="3873404"/>
                </a:lnTo>
                <a:close/>
                <a:moveTo>
                  <a:pt x="17351339" y="3769299"/>
                </a:moveTo>
                <a:lnTo>
                  <a:pt x="17351339" y="3815000"/>
                </a:lnTo>
                <a:lnTo>
                  <a:pt x="17560187" y="3815000"/>
                </a:lnTo>
                <a:lnTo>
                  <a:pt x="17560187" y="3769299"/>
                </a:lnTo>
                <a:lnTo>
                  <a:pt x="17351339" y="3769299"/>
                </a:lnTo>
                <a:close/>
                <a:moveTo>
                  <a:pt x="16404499" y="3728118"/>
                </a:moveTo>
                <a:lnTo>
                  <a:pt x="16404499" y="3784951"/>
                </a:lnTo>
                <a:lnTo>
                  <a:pt x="16461332" y="3784951"/>
                </a:lnTo>
                <a:lnTo>
                  <a:pt x="16461332" y="3728118"/>
                </a:lnTo>
                <a:lnTo>
                  <a:pt x="16404499" y="3728118"/>
                </a:lnTo>
                <a:close/>
                <a:moveTo>
                  <a:pt x="16292444" y="3728118"/>
                </a:moveTo>
                <a:lnTo>
                  <a:pt x="16292444" y="3784951"/>
                </a:lnTo>
                <a:lnTo>
                  <a:pt x="16349278" y="3784951"/>
                </a:lnTo>
                <a:lnTo>
                  <a:pt x="16349278" y="3728118"/>
                </a:lnTo>
                <a:lnTo>
                  <a:pt x="16292444" y="3728118"/>
                </a:lnTo>
                <a:close/>
                <a:moveTo>
                  <a:pt x="16180390" y="3728118"/>
                </a:moveTo>
                <a:lnTo>
                  <a:pt x="16180390" y="3784951"/>
                </a:lnTo>
                <a:lnTo>
                  <a:pt x="16237224" y="3784951"/>
                </a:lnTo>
                <a:lnTo>
                  <a:pt x="16237224" y="3728118"/>
                </a:lnTo>
                <a:lnTo>
                  <a:pt x="16180390" y="3728118"/>
                </a:lnTo>
                <a:close/>
                <a:moveTo>
                  <a:pt x="2813944" y="3728116"/>
                </a:moveTo>
                <a:lnTo>
                  <a:pt x="2813944" y="3784950"/>
                </a:lnTo>
                <a:lnTo>
                  <a:pt x="2870780" y="3784950"/>
                </a:lnTo>
                <a:lnTo>
                  <a:pt x="2870780" y="3728116"/>
                </a:lnTo>
                <a:lnTo>
                  <a:pt x="2813944" y="3728116"/>
                </a:lnTo>
                <a:close/>
                <a:moveTo>
                  <a:pt x="2701891" y="3728116"/>
                </a:moveTo>
                <a:lnTo>
                  <a:pt x="2701891" y="3784950"/>
                </a:lnTo>
                <a:lnTo>
                  <a:pt x="2758730" y="3784950"/>
                </a:lnTo>
                <a:lnTo>
                  <a:pt x="2758730" y="3728116"/>
                </a:lnTo>
                <a:lnTo>
                  <a:pt x="2701891" y="3728116"/>
                </a:lnTo>
                <a:close/>
                <a:moveTo>
                  <a:pt x="2589845" y="3728116"/>
                </a:moveTo>
                <a:lnTo>
                  <a:pt x="2589845" y="3784950"/>
                </a:lnTo>
                <a:lnTo>
                  <a:pt x="2646671" y="3784950"/>
                </a:lnTo>
                <a:lnTo>
                  <a:pt x="2646671" y="3728116"/>
                </a:lnTo>
                <a:lnTo>
                  <a:pt x="2589845" y="3728116"/>
                </a:lnTo>
                <a:close/>
                <a:moveTo>
                  <a:pt x="17351339" y="3677667"/>
                </a:moveTo>
                <a:lnTo>
                  <a:pt x="17351339" y="3723368"/>
                </a:lnTo>
                <a:lnTo>
                  <a:pt x="17560187" y="3723368"/>
                </a:lnTo>
                <a:lnTo>
                  <a:pt x="17560187" y="3677667"/>
                </a:lnTo>
                <a:lnTo>
                  <a:pt x="17351339" y="3677667"/>
                </a:lnTo>
                <a:close/>
                <a:moveTo>
                  <a:pt x="12612246" y="3645952"/>
                </a:moveTo>
                <a:lnTo>
                  <a:pt x="12612246" y="3702785"/>
                </a:lnTo>
                <a:lnTo>
                  <a:pt x="12669079" y="3702785"/>
                </a:lnTo>
                <a:lnTo>
                  <a:pt x="12669079" y="3645952"/>
                </a:lnTo>
                <a:lnTo>
                  <a:pt x="12612246" y="3645952"/>
                </a:lnTo>
                <a:close/>
                <a:moveTo>
                  <a:pt x="12500191" y="3645952"/>
                </a:moveTo>
                <a:lnTo>
                  <a:pt x="12500191" y="3702785"/>
                </a:lnTo>
                <a:lnTo>
                  <a:pt x="12557025" y="3702785"/>
                </a:lnTo>
                <a:lnTo>
                  <a:pt x="12557025" y="3645952"/>
                </a:lnTo>
                <a:lnTo>
                  <a:pt x="12500191" y="3645952"/>
                </a:lnTo>
                <a:close/>
                <a:moveTo>
                  <a:pt x="12388137" y="3645952"/>
                </a:moveTo>
                <a:lnTo>
                  <a:pt x="12388137" y="3702785"/>
                </a:lnTo>
                <a:lnTo>
                  <a:pt x="12444971" y="3702785"/>
                </a:lnTo>
                <a:lnTo>
                  <a:pt x="12444971" y="3645952"/>
                </a:lnTo>
                <a:lnTo>
                  <a:pt x="12388137" y="3645952"/>
                </a:lnTo>
                <a:close/>
                <a:moveTo>
                  <a:pt x="17351339" y="3586038"/>
                </a:moveTo>
                <a:lnTo>
                  <a:pt x="17351339" y="3631739"/>
                </a:lnTo>
                <a:lnTo>
                  <a:pt x="17560187" y="3631739"/>
                </a:lnTo>
                <a:lnTo>
                  <a:pt x="17560187" y="3586038"/>
                </a:lnTo>
                <a:lnTo>
                  <a:pt x="17351339" y="3586038"/>
                </a:lnTo>
                <a:close/>
                <a:moveTo>
                  <a:pt x="16404499" y="3582830"/>
                </a:moveTo>
                <a:lnTo>
                  <a:pt x="16404499" y="3639663"/>
                </a:lnTo>
                <a:lnTo>
                  <a:pt x="16461332" y="3639663"/>
                </a:lnTo>
                <a:lnTo>
                  <a:pt x="16461332" y="3582830"/>
                </a:lnTo>
                <a:lnTo>
                  <a:pt x="16404499" y="3582830"/>
                </a:lnTo>
                <a:close/>
                <a:moveTo>
                  <a:pt x="16292444" y="3582830"/>
                </a:moveTo>
                <a:lnTo>
                  <a:pt x="16292444" y="3639663"/>
                </a:lnTo>
                <a:lnTo>
                  <a:pt x="16349278" y="3639663"/>
                </a:lnTo>
                <a:lnTo>
                  <a:pt x="16349278" y="3582830"/>
                </a:lnTo>
                <a:lnTo>
                  <a:pt x="16292444" y="3582830"/>
                </a:lnTo>
                <a:close/>
                <a:moveTo>
                  <a:pt x="16180390" y="3582830"/>
                </a:moveTo>
                <a:lnTo>
                  <a:pt x="16180390" y="3639663"/>
                </a:lnTo>
                <a:lnTo>
                  <a:pt x="16237224" y="3639663"/>
                </a:lnTo>
                <a:lnTo>
                  <a:pt x="16237224" y="3582830"/>
                </a:lnTo>
                <a:lnTo>
                  <a:pt x="16180390" y="3582830"/>
                </a:lnTo>
                <a:close/>
                <a:moveTo>
                  <a:pt x="2813944" y="3582828"/>
                </a:moveTo>
                <a:lnTo>
                  <a:pt x="2813944" y="3639662"/>
                </a:lnTo>
                <a:lnTo>
                  <a:pt x="2870780" y="3639662"/>
                </a:lnTo>
                <a:lnTo>
                  <a:pt x="2870780" y="3582828"/>
                </a:lnTo>
                <a:lnTo>
                  <a:pt x="2813944" y="3582828"/>
                </a:lnTo>
                <a:close/>
                <a:moveTo>
                  <a:pt x="2701891" y="3582828"/>
                </a:moveTo>
                <a:lnTo>
                  <a:pt x="2701891" y="3639662"/>
                </a:lnTo>
                <a:lnTo>
                  <a:pt x="2758730" y="3639662"/>
                </a:lnTo>
                <a:lnTo>
                  <a:pt x="2758730" y="3582828"/>
                </a:lnTo>
                <a:lnTo>
                  <a:pt x="2701891" y="3582828"/>
                </a:lnTo>
                <a:close/>
                <a:moveTo>
                  <a:pt x="2589845" y="3582828"/>
                </a:moveTo>
                <a:lnTo>
                  <a:pt x="2589845" y="3639662"/>
                </a:lnTo>
                <a:lnTo>
                  <a:pt x="2646671" y="3639662"/>
                </a:lnTo>
                <a:lnTo>
                  <a:pt x="2646671" y="3582828"/>
                </a:lnTo>
                <a:lnTo>
                  <a:pt x="2589845" y="3582828"/>
                </a:lnTo>
                <a:close/>
                <a:moveTo>
                  <a:pt x="12612246" y="3500664"/>
                </a:moveTo>
                <a:lnTo>
                  <a:pt x="12612246" y="3557497"/>
                </a:lnTo>
                <a:lnTo>
                  <a:pt x="12669079" y="3557497"/>
                </a:lnTo>
                <a:lnTo>
                  <a:pt x="12669079" y="3500664"/>
                </a:lnTo>
                <a:lnTo>
                  <a:pt x="12612246" y="3500664"/>
                </a:lnTo>
                <a:close/>
                <a:moveTo>
                  <a:pt x="12500191" y="3500664"/>
                </a:moveTo>
                <a:lnTo>
                  <a:pt x="12500191" y="3557497"/>
                </a:lnTo>
                <a:lnTo>
                  <a:pt x="12557025" y="3557497"/>
                </a:lnTo>
                <a:lnTo>
                  <a:pt x="12557025" y="3500664"/>
                </a:lnTo>
                <a:lnTo>
                  <a:pt x="12500191" y="3500664"/>
                </a:lnTo>
                <a:close/>
                <a:moveTo>
                  <a:pt x="12388137" y="3500664"/>
                </a:moveTo>
                <a:lnTo>
                  <a:pt x="12388137" y="3557497"/>
                </a:lnTo>
                <a:lnTo>
                  <a:pt x="12444971" y="3557497"/>
                </a:lnTo>
                <a:lnTo>
                  <a:pt x="12444971" y="3500664"/>
                </a:lnTo>
                <a:lnTo>
                  <a:pt x="12388137" y="3500664"/>
                </a:lnTo>
                <a:close/>
                <a:moveTo>
                  <a:pt x="17351339" y="3492933"/>
                </a:moveTo>
                <a:lnTo>
                  <a:pt x="17351339" y="3538633"/>
                </a:lnTo>
                <a:lnTo>
                  <a:pt x="17560187" y="3538633"/>
                </a:lnTo>
                <a:lnTo>
                  <a:pt x="17560187" y="3492933"/>
                </a:lnTo>
                <a:lnTo>
                  <a:pt x="17351339" y="3492933"/>
                </a:lnTo>
                <a:close/>
                <a:moveTo>
                  <a:pt x="17351339" y="3401301"/>
                </a:moveTo>
                <a:lnTo>
                  <a:pt x="17351339" y="3447001"/>
                </a:lnTo>
                <a:lnTo>
                  <a:pt x="17560187" y="3447001"/>
                </a:lnTo>
                <a:lnTo>
                  <a:pt x="17560187" y="3401301"/>
                </a:lnTo>
                <a:lnTo>
                  <a:pt x="17351339" y="3401301"/>
                </a:lnTo>
                <a:close/>
                <a:moveTo>
                  <a:pt x="1596781" y="3357078"/>
                </a:moveTo>
                <a:lnTo>
                  <a:pt x="1596781" y="3402779"/>
                </a:lnTo>
                <a:lnTo>
                  <a:pt x="1805629" y="3402779"/>
                </a:lnTo>
                <a:lnTo>
                  <a:pt x="1805629" y="3357078"/>
                </a:lnTo>
                <a:lnTo>
                  <a:pt x="1596781" y="3357078"/>
                </a:lnTo>
                <a:close/>
                <a:moveTo>
                  <a:pt x="12612246" y="3355375"/>
                </a:moveTo>
                <a:lnTo>
                  <a:pt x="12612246" y="3412209"/>
                </a:lnTo>
                <a:lnTo>
                  <a:pt x="12669079" y="3412209"/>
                </a:lnTo>
                <a:lnTo>
                  <a:pt x="12669079" y="3355375"/>
                </a:lnTo>
                <a:lnTo>
                  <a:pt x="12612246" y="3355375"/>
                </a:lnTo>
                <a:close/>
                <a:moveTo>
                  <a:pt x="12500191" y="3355375"/>
                </a:moveTo>
                <a:lnTo>
                  <a:pt x="12500191" y="3412209"/>
                </a:lnTo>
                <a:lnTo>
                  <a:pt x="12557025" y="3412209"/>
                </a:lnTo>
                <a:lnTo>
                  <a:pt x="12557025" y="3355375"/>
                </a:lnTo>
                <a:lnTo>
                  <a:pt x="12500191" y="3355375"/>
                </a:lnTo>
                <a:close/>
                <a:moveTo>
                  <a:pt x="12388137" y="3355375"/>
                </a:moveTo>
                <a:lnTo>
                  <a:pt x="12388137" y="3412209"/>
                </a:lnTo>
                <a:lnTo>
                  <a:pt x="12444971" y="3412209"/>
                </a:lnTo>
                <a:lnTo>
                  <a:pt x="12444971" y="3355375"/>
                </a:lnTo>
                <a:lnTo>
                  <a:pt x="12388137" y="3355375"/>
                </a:lnTo>
                <a:close/>
                <a:moveTo>
                  <a:pt x="17351339" y="3309670"/>
                </a:moveTo>
                <a:lnTo>
                  <a:pt x="17351339" y="3355371"/>
                </a:lnTo>
                <a:lnTo>
                  <a:pt x="17560187" y="3355371"/>
                </a:lnTo>
                <a:lnTo>
                  <a:pt x="17560187" y="3309670"/>
                </a:lnTo>
                <a:lnTo>
                  <a:pt x="17351339" y="3309670"/>
                </a:lnTo>
                <a:close/>
                <a:moveTo>
                  <a:pt x="1596781" y="3265446"/>
                </a:moveTo>
                <a:lnTo>
                  <a:pt x="1596781" y="3311147"/>
                </a:lnTo>
                <a:lnTo>
                  <a:pt x="1805629" y="3311147"/>
                </a:lnTo>
                <a:lnTo>
                  <a:pt x="1805629" y="3265446"/>
                </a:lnTo>
                <a:lnTo>
                  <a:pt x="1596781" y="3265446"/>
                </a:lnTo>
                <a:close/>
                <a:moveTo>
                  <a:pt x="17351339" y="3218041"/>
                </a:moveTo>
                <a:lnTo>
                  <a:pt x="17351339" y="3263742"/>
                </a:lnTo>
                <a:lnTo>
                  <a:pt x="17560187" y="3263742"/>
                </a:lnTo>
                <a:lnTo>
                  <a:pt x="17560187" y="3218041"/>
                </a:lnTo>
                <a:lnTo>
                  <a:pt x="17351339" y="3218041"/>
                </a:lnTo>
                <a:close/>
                <a:moveTo>
                  <a:pt x="12612246" y="3210087"/>
                </a:moveTo>
                <a:lnTo>
                  <a:pt x="12612246" y="3266921"/>
                </a:lnTo>
                <a:lnTo>
                  <a:pt x="12669079" y="3266921"/>
                </a:lnTo>
                <a:lnTo>
                  <a:pt x="12669079" y="3210087"/>
                </a:lnTo>
                <a:lnTo>
                  <a:pt x="12612246" y="3210087"/>
                </a:lnTo>
                <a:close/>
                <a:moveTo>
                  <a:pt x="12500191" y="3210087"/>
                </a:moveTo>
                <a:lnTo>
                  <a:pt x="12500191" y="3266921"/>
                </a:lnTo>
                <a:lnTo>
                  <a:pt x="12557025" y="3266921"/>
                </a:lnTo>
                <a:lnTo>
                  <a:pt x="12557025" y="3210087"/>
                </a:lnTo>
                <a:lnTo>
                  <a:pt x="12500191" y="3210087"/>
                </a:lnTo>
                <a:close/>
                <a:moveTo>
                  <a:pt x="12388137" y="3210087"/>
                </a:moveTo>
                <a:lnTo>
                  <a:pt x="12388137" y="3266921"/>
                </a:lnTo>
                <a:lnTo>
                  <a:pt x="12444971" y="3266921"/>
                </a:lnTo>
                <a:lnTo>
                  <a:pt x="12444971" y="3210087"/>
                </a:lnTo>
                <a:lnTo>
                  <a:pt x="12388137" y="3210087"/>
                </a:lnTo>
                <a:close/>
                <a:moveTo>
                  <a:pt x="1596781" y="3173817"/>
                </a:moveTo>
                <a:lnTo>
                  <a:pt x="1596781" y="3219518"/>
                </a:lnTo>
                <a:lnTo>
                  <a:pt x="1805629" y="3219518"/>
                </a:lnTo>
                <a:lnTo>
                  <a:pt x="1805629" y="3173817"/>
                </a:lnTo>
                <a:lnTo>
                  <a:pt x="1596781" y="3173817"/>
                </a:lnTo>
                <a:close/>
                <a:moveTo>
                  <a:pt x="17351339" y="3126412"/>
                </a:moveTo>
                <a:lnTo>
                  <a:pt x="17351339" y="3172113"/>
                </a:lnTo>
                <a:lnTo>
                  <a:pt x="17560187" y="3172113"/>
                </a:lnTo>
                <a:lnTo>
                  <a:pt x="17560187" y="3126412"/>
                </a:lnTo>
                <a:lnTo>
                  <a:pt x="17351339" y="3126412"/>
                </a:lnTo>
                <a:close/>
                <a:moveTo>
                  <a:pt x="1596781" y="3080712"/>
                </a:moveTo>
                <a:lnTo>
                  <a:pt x="1596781" y="3126412"/>
                </a:lnTo>
                <a:lnTo>
                  <a:pt x="1805629" y="3126412"/>
                </a:lnTo>
                <a:lnTo>
                  <a:pt x="1805629" y="3080712"/>
                </a:lnTo>
                <a:lnTo>
                  <a:pt x="1596781" y="3080712"/>
                </a:lnTo>
                <a:close/>
                <a:moveTo>
                  <a:pt x="12612246" y="3064799"/>
                </a:moveTo>
                <a:lnTo>
                  <a:pt x="12612246" y="3121633"/>
                </a:lnTo>
                <a:lnTo>
                  <a:pt x="12669079" y="3121633"/>
                </a:lnTo>
                <a:lnTo>
                  <a:pt x="12669079" y="3064799"/>
                </a:lnTo>
                <a:lnTo>
                  <a:pt x="12612246" y="3064799"/>
                </a:lnTo>
                <a:close/>
                <a:moveTo>
                  <a:pt x="12500191" y="3064799"/>
                </a:moveTo>
                <a:lnTo>
                  <a:pt x="12500191" y="3121633"/>
                </a:lnTo>
                <a:lnTo>
                  <a:pt x="12557025" y="3121633"/>
                </a:lnTo>
                <a:lnTo>
                  <a:pt x="12557025" y="3064799"/>
                </a:lnTo>
                <a:lnTo>
                  <a:pt x="12500191" y="3064799"/>
                </a:lnTo>
                <a:close/>
                <a:moveTo>
                  <a:pt x="12388137" y="3064799"/>
                </a:moveTo>
                <a:lnTo>
                  <a:pt x="12388137" y="3121633"/>
                </a:lnTo>
                <a:lnTo>
                  <a:pt x="12444971" y="3121633"/>
                </a:lnTo>
                <a:lnTo>
                  <a:pt x="12444971" y="3064799"/>
                </a:lnTo>
                <a:lnTo>
                  <a:pt x="12388137" y="3064799"/>
                </a:lnTo>
                <a:close/>
                <a:moveTo>
                  <a:pt x="17351339" y="3034782"/>
                </a:moveTo>
                <a:lnTo>
                  <a:pt x="17351339" y="3080482"/>
                </a:lnTo>
                <a:lnTo>
                  <a:pt x="17560187" y="3080482"/>
                </a:lnTo>
                <a:lnTo>
                  <a:pt x="17560187" y="3034782"/>
                </a:lnTo>
                <a:lnTo>
                  <a:pt x="17351339" y="3034782"/>
                </a:lnTo>
                <a:close/>
                <a:moveTo>
                  <a:pt x="1596781" y="2989080"/>
                </a:moveTo>
                <a:lnTo>
                  <a:pt x="1596781" y="3034780"/>
                </a:lnTo>
                <a:lnTo>
                  <a:pt x="1805629" y="3034780"/>
                </a:lnTo>
                <a:lnTo>
                  <a:pt x="1805629" y="2989080"/>
                </a:lnTo>
                <a:lnTo>
                  <a:pt x="1596781" y="2989080"/>
                </a:lnTo>
                <a:close/>
                <a:moveTo>
                  <a:pt x="17351339" y="2943153"/>
                </a:moveTo>
                <a:lnTo>
                  <a:pt x="17351339" y="2988853"/>
                </a:lnTo>
                <a:lnTo>
                  <a:pt x="17560187" y="2988853"/>
                </a:lnTo>
                <a:lnTo>
                  <a:pt x="17560187" y="2943153"/>
                </a:lnTo>
                <a:lnTo>
                  <a:pt x="17351339" y="2943153"/>
                </a:lnTo>
                <a:close/>
                <a:moveTo>
                  <a:pt x="12612246" y="2919511"/>
                </a:moveTo>
                <a:lnTo>
                  <a:pt x="12612246" y="2976345"/>
                </a:lnTo>
                <a:lnTo>
                  <a:pt x="12669079" y="2976345"/>
                </a:lnTo>
                <a:lnTo>
                  <a:pt x="12669079" y="2919511"/>
                </a:lnTo>
                <a:lnTo>
                  <a:pt x="12612246" y="2919511"/>
                </a:lnTo>
                <a:close/>
                <a:moveTo>
                  <a:pt x="12500191" y="2919511"/>
                </a:moveTo>
                <a:lnTo>
                  <a:pt x="12500191" y="2976345"/>
                </a:lnTo>
                <a:lnTo>
                  <a:pt x="12557025" y="2976345"/>
                </a:lnTo>
                <a:lnTo>
                  <a:pt x="12557025" y="2919511"/>
                </a:lnTo>
                <a:lnTo>
                  <a:pt x="12500191" y="2919511"/>
                </a:lnTo>
                <a:close/>
                <a:moveTo>
                  <a:pt x="12388137" y="2919511"/>
                </a:moveTo>
                <a:lnTo>
                  <a:pt x="12388137" y="2976345"/>
                </a:lnTo>
                <a:lnTo>
                  <a:pt x="12444971" y="2976345"/>
                </a:lnTo>
                <a:lnTo>
                  <a:pt x="12444971" y="2919511"/>
                </a:lnTo>
                <a:lnTo>
                  <a:pt x="12388137" y="2919511"/>
                </a:lnTo>
                <a:close/>
                <a:moveTo>
                  <a:pt x="1596781" y="2897450"/>
                </a:moveTo>
                <a:lnTo>
                  <a:pt x="1596781" y="2943150"/>
                </a:lnTo>
                <a:lnTo>
                  <a:pt x="1805629" y="2943150"/>
                </a:lnTo>
                <a:lnTo>
                  <a:pt x="1805629" y="2897450"/>
                </a:lnTo>
                <a:lnTo>
                  <a:pt x="1596781" y="2897450"/>
                </a:lnTo>
                <a:close/>
                <a:moveTo>
                  <a:pt x="17351339" y="2851522"/>
                </a:moveTo>
                <a:lnTo>
                  <a:pt x="17351339" y="2897223"/>
                </a:lnTo>
                <a:lnTo>
                  <a:pt x="17560187" y="2897223"/>
                </a:lnTo>
                <a:lnTo>
                  <a:pt x="17560187" y="2851522"/>
                </a:lnTo>
                <a:lnTo>
                  <a:pt x="17351339" y="2851522"/>
                </a:lnTo>
                <a:close/>
                <a:moveTo>
                  <a:pt x="1596781" y="2805821"/>
                </a:moveTo>
                <a:lnTo>
                  <a:pt x="1596781" y="2851521"/>
                </a:lnTo>
                <a:lnTo>
                  <a:pt x="1805629" y="2851521"/>
                </a:lnTo>
                <a:lnTo>
                  <a:pt x="1805629" y="2805821"/>
                </a:lnTo>
                <a:lnTo>
                  <a:pt x="1596781" y="2805821"/>
                </a:lnTo>
                <a:close/>
                <a:moveTo>
                  <a:pt x="1596781" y="2714192"/>
                </a:moveTo>
                <a:lnTo>
                  <a:pt x="1596781" y="2759892"/>
                </a:lnTo>
                <a:lnTo>
                  <a:pt x="1805629" y="2759892"/>
                </a:lnTo>
                <a:lnTo>
                  <a:pt x="1805629" y="2714192"/>
                </a:lnTo>
                <a:lnTo>
                  <a:pt x="1596781" y="2714192"/>
                </a:lnTo>
                <a:close/>
                <a:moveTo>
                  <a:pt x="4422120" y="2688604"/>
                </a:moveTo>
                <a:lnTo>
                  <a:pt x="4422120" y="2851522"/>
                </a:lnTo>
                <a:lnTo>
                  <a:pt x="4459897" y="2851522"/>
                </a:lnTo>
                <a:lnTo>
                  <a:pt x="4459897" y="2688604"/>
                </a:lnTo>
                <a:lnTo>
                  <a:pt x="4422120" y="2688604"/>
                </a:lnTo>
                <a:close/>
                <a:moveTo>
                  <a:pt x="4346370" y="2688604"/>
                </a:moveTo>
                <a:lnTo>
                  <a:pt x="4346370" y="2851522"/>
                </a:lnTo>
                <a:lnTo>
                  <a:pt x="4384149" y="2851522"/>
                </a:lnTo>
                <a:lnTo>
                  <a:pt x="4384149" y="2688604"/>
                </a:lnTo>
                <a:lnTo>
                  <a:pt x="4346370" y="2688604"/>
                </a:lnTo>
                <a:close/>
                <a:moveTo>
                  <a:pt x="4270624" y="2688604"/>
                </a:moveTo>
                <a:lnTo>
                  <a:pt x="4270624" y="2851522"/>
                </a:lnTo>
                <a:lnTo>
                  <a:pt x="4308407" y="2851522"/>
                </a:lnTo>
                <a:lnTo>
                  <a:pt x="4308407" y="2688604"/>
                </a:lnTo>
                <a:lnTo>
                  <a:pt x="4270624" y="2688604"/>
                </a:lnTo>
                <a:close/>
                <a:moveTo>
                  <a:pt x="4194881" y="2688604"/>
                </a:moveTo>
                <a:lnTo>
                  <a:pt x="4194881" y="2851522"/>
                </a:lnTo>
                <a:lnTo>
                  <a:pt x="4232658" y="2851522"/>
                </a:lnTo>
                <a:lnTo>
                  <a:pt x="4232658" y="2688604"/>
                </a:lnTo>
                <a:lnTo>
                  <a:pt x="4194881" y="2688604"/>
                </a:lnTo>
                <a:close/>
                <a:moveTo>
                  <a:pt x="4119132" y="2688604"/>
                </a:moveTo>
                <a:lnTo>
                  <a:pt x="4119132" y="2851522"/>
                </a:lnTo>
                <a:lnTo>
                  <a:pt x="4156909" y="2851522"/>
                </a:lnTo>
                <a:lnTo>
                  <a:pt x="4156909" y="2688604"/>
                </a:lnTo>
                <a:lnTo>
                  <a:pt x="4119132" y="2688604"/>
                </a:lnTo>
                <a:close/>
                <a:moveTo>
                  <a:pt x="4043383" y="2688604"/>
                </a:moveTo>
                <a:lnTo>
                  <a:pt x="4043383" y="2851522"/>
                </a:lnTo>
                <a:lnTo>
                  <a:pt x="4081160" y="2851522"/>
                </a:lnTo>
                <a:lnTo>
                  <a:pt x="4081160" y="2688604"/>
                </a:lnTo>
                <a:lnTo>
                  <a:pt x="4043383" y="2688604"/>
                </a:lnTo>
                <a:close/>
                <a:moveTo>
                  <a:pt x="3967636" y="2688604"/>
                </a:moveTo>
                <a:lnTo>
                  <a:pt x="3967636" y="2851522"/>
                </a:lnTo>
                <a:lnTo>
                  <a:pt x="4005415" y="2851522"/>
                </a:lnTo>
                <a:lnTo>
                  <a:pt x="4005415" y="2688604"/>
                </a:lnTo>
                <a:lnTo>
                  <a:pt x="3967636" y="2688604"/>
                </a:lnTo>
                <a:close/>
                <a:moveTo>
                  <a:pt x="3891895" y="2688604"/>
                </a:moveTo>
                <a:lnTo>
                  <a:pt x="3891895" y="2851522"/>
                </a:lnTo>
                <a:lnTo>
                  <a:pt x="3929672" y="2851522"/>
                </a:lnTo>
                <a:lnTo>
                  <a:pt x="3929672" y="2688604"/>
                </a:lnTo>
                <a:lnTo>
                  <a:pt x="3891895" y="2688604"/>
                </a:lnTo>
                <a:close/>
                <a:moveTo>
                  <a:pt x="15043403" y="2685661"/>
                </a:moveTo>
                <a:lnTo>
                  <a:pt x="15043403" y="2894508"/>
                </a:lnTo>
                <a:lnTo>
                  <a:pt x="15089105" y="2894508"/>
                </a:lnTo>
                <a:lnTo>
                  <a:pt x="15089105" y="2685661"/>
                </a:lnTo>
                <a:lnTo>
                  <a:pt x="15043403" y="2685661"/>
                </a:lnTo>
                <a:close/>
                <a:moveTo>
                  <a:pt x="14951773" y="2685661"/>
                </a:moveTo>
                <a:lnTo>
                  <a:pt x="14951773" y="2894508"/>
                </a:lnTo>
                <a:lnTo>
                  <a:pt x="14997475" y="2894508"/>
                </a:lnTo>
                <a:lnTo>
                  <a:pt x="14997475" y="2685661"/>
                </a:lnTo>
                <a:lnTo>
                  <a:pt x="14951773" y="2685661"/>
                </a:lnTo>
                <a:close/>
                <a:moveTo>
                  <a:pt x="14860145" y="2685661"/>
                </a:moveTo>
                <a:lnTo>
                  <a:pt x="14860145" y="2894508"/>
                </a:lnTo>
                <a:lnTo>
                  <a:pt x="14905844" y="2894508"/>
                </a:lnTo>
                <a:lnTo>
                  <a:pt x="14905844" y="2685661"/>
                </a:lnTo>
                <a:lnTo>
                  <a:pt x="14860145" y="2685661"/>
                </a:lnTo>
                <a:close/>
                <a:moveTo>
                  <a:pt x="14768515" y="2685661"/>
                </a:moveTo>
                <a:lnTo>
                  <a:pt x="14768515" y="2894508"/>
                </a:lnTo>
                <a:lnTo>
                  <a:pt x="14814217" y="2894508"/>
                </a:lnTo>
                <a:lnTo>
                  <a:pt x="14814217" y="2685661"/>
                </a:lnTo>
                <a:lnTo>
                  <a:pt x="14768515" y="2685661"/>
                </a:lnTo>
                <a:close/>
                <a:moveTo>
                  <a:pt x="14676884" y="2685661"/>
                </a:moveTo>
                <a:lnTo>
                  <a:pt x="14676884" y="2894508"/>
                </a:lnTo>
                <a:lnTo>
                  <a:pt x="14722586" y="2894508"/>
                </a:lnTo>
                <a:lnTo>
                  <a:pt x="14722586" y="2685661"/>
                </a:lnTo>
                <a:lnTo>
                  <a:pt x="14676884" y="2685661"/>
                </a:lnTo>
                <a:close/>
                <a:moveTo>
                  <a:pt x="14585255" y="2685661"/>
                </a:moveTo>
                <a:lnTo>
                  <a:pt x="14585255" y="2894508"/>
                </a:lnTo>
                <a:lnTo>
                  <a:pt x="14630955" y="2894508"/>
                </a:lnTo>
                <a:lnTo>
                  <a:pt x="14630955" y="2685661"/>
                </a:lnTo>
                <a:lnTo>
                  <a:pt x="14585255" y="2685661"/>
                </a:lnTo>
                <a:close/>
                <a:moveTo>
                  <a:pt x="14493625" y="2685661"/>
                </a:moveTo>
                <a:lnTo>
                  <a:pt x="14493625" y="2894508"/>
                </a:lnTo>
                <a:lnTo>
                  <a:pt x="14539325" y="2894508"/>
                </a:lnTo>
                <a:lnTo>
                  <a:pt x="14539325" y="2685661"/>
                </a:lnTo>
                <a:lnTo>
                  <a:pt x="14493625" y="2685661"/>
                </a:lnTo>
                <a:close/>
                <a:moveTo>
                  <a:pt x="2875284" y="2661196"/>
                </a:moveTo>
                <a:lnTo>
                  <a:pt x="2875284" y="3265443"/>
                </a:lnTo>
                <a:lnTo>
                  <a:pt x="2913063" y="3265443"/>
                </a:lnTo>
                <a:lnTo>
                  <a:pt x="2913063" y="2661196"/>
                </a:lnTo>
                <a:lnTo>
                  <a:pt x="2875284" y="2661196"/>
                </a:lnTo>
                <a:close/>
                <a:moveTo>
                  <a:pt x="2769698" y="2661196"/>
                </a:moveTo>
                <a:lnTo>
                  <a:pt x="2769698" y="3265443"/>
                </a:lnTo>
                <a:lnTo>
                  <a:pt x="2807479" y="3265443"/>
                </a:lnTo>
                <a:lnTo>
                  <a:pt x="2807479" y="2661196"/>
                </a:lnTo>
                <a:lnTo>
                  <a:pt x="2769698" y="2661196"/>
                </a:lnTo>
                <a:close/>
                <a:moveTo>
                  <a:pt x="2664114" y="2661196"/>
                </a:moveTo>
                <a:lnTo>
                  <a:pt x="2664114" y="3265443"/>
                </a:lnTo>
                <a:lnTo>
                  <a:pt x="2701891" y="3265443"/>
                </a:lnTo>
                <a:lnTo>
                  <a:pt x="2701891" y="2661196"/>
                </a:lnTo>
                <a:lnTo>
                  <a:pt x="2664114" y="2661196"/>
                </a:lnTo>
                <a:close/>
                <a:moveTo>
                  <a:pt x="2558534" y="2661196"/>
                </a:moveTo>
                <a:lnTo>
                  <a:pt x="2558534" y="3265443"/>
                </a:lnTo>
                <a:lnTo>
                  <a:pt x="2596306" y="3265443"/>
                </a:lnTo>
                <a:lnTo>
                  <a:pt x="2596306" y="2661196"/>
                </a:lnTo>
                <a:lnTo>
                  <a:pt x="2558534" y="2661196"/>
                </a:lnTo>
                <a:close/>
                <a:moveTo>
                  <a:pt x="2980870" y="2661194"/>
                </a:moveTo>
                <a:lnTo>
                  <a:pt x="2980870" y="3265442"/>
                </a:lnTo>
                <a:lnTo>
                  <a:pt x="3018648" y="3265442"/>
                </a:lnTo>
                <a:lnTo>
                  <a:pt x="3018648" y="2661194"/>
                </a:lnTo>
                <a:lnTo>
                  <a:pt x="2980870" y="2661194"/>
                </a:lnTo>
                <a:close/>
                <a:moveTo>
                  <a:pt x="16374516" y="2632791"/>
                </a:moveTo>
                <a:lnTo>
                  <a:pt x="16374516" y="3237039"/>
                </a:lnTo>
                <a:lnTo>
                  <a:pt x="16412296" y="3237039"/>
                </a:lnTo>
                <a:lnTo>
                  <a:pt x="16412296" y="2632791"/>
                </a:lnTo>
                <a:lnTo>
                  <a:pt x="16374516" y="2632791"/>
                </a:lnTo>
                <a:close/>
                <a:moveTo>
                  <a:pt x="16268931" y="2632791"/>
                </a:moveTo>
                <a:lnTo>
                  <a:pt x="16268931" y="3237039"/>
                </a:lnTo>
                <a:lnTo>
                  <a:pt x="16306709" y="3237039"/>
                </a:lnTo>
                <a:lnTo>
                  <a:pt x="16306709" y="2632791"/>
                </a:lnTo>
                <a:lnTo>
                  <a:pt x="16268931" y="2632791"/>
                </a:lnTo>
                <a:close/>
                <a:moveTo>
                  <a:pt x="16163344" y="2632791"/>
                </a:moveTo>
                <a:lnTo>
                  <a:pt x="16163344" y="3237039"/>
                </a:lnTo>
                <a:lnTo>
                  <a:pt x="16201125" y="3237039"/>
                </a:lnTo>
                <a:lnTo>
                  <a:pt x="16201125" y="2632791"/>
                </a:lnTo>
                <a:lnTo>
                  <a:pt x="16163344" y="2632791"/>
                </a:lnTo>
                <a:close/>
                <a:moveTo>
                  <a:pt x="16057760" y="2632791"/>
                </a:moveTo>
                <a:lnTo>
                  <a:pt x="16057760" y="3237039"/>
                </a:lnTo>
                <a:lnTo>
                  <a:pt x="16095537" y="3237039"/>
                </a:lnTo>
                <a:lnTo>
                  <a:pt x="16095537" y="2632791"/>
                </a:lnTo>
                <a:lnTo>
                  <a:pt x="16057760" y="2632791"/>
                </a:lnTo>
                <a:close/>
                <a:moveTo>
                  <a:pt x="16480103" y="2632790"/>
                </a:moveTo>
                <a:lnTo>
                  <a:pt x="16480103" y="3237037"/>
                </a:lnTo>
                <a:lnTo>
                  <a:pt x="16517880" y="3237037"/>
                </a:lnTo>
                <a:lnTo>
                  <a:pt x="16517880" y="2632790"/>
                </a:lnTo>
                <a:lnTo>
                  <a:pt x="16480103" y="2632790"/>
                </a:lnTo>
                <a:close/>
                <a:moveTo>
                  <a:pt x="1596781" y="2622561"/>
                </a:moveTo>
                <a:lnTo>
                  <a:pt x="1596781" y="2668261"/>
                </a:lnTo>
                <a:lnTo>
                  <a:pt x="1805629" y="2668261"/>
                </a:lnTo>
                <a:lnTo>
                  <a:pt x="1805629" y="2622561"/>
                </a:lnTo>
                <a:lnTo>
                  <a:pt x="1596781" y="2622561"/>
                </a:lnTo>
                <a:close/>
                <a:moveTo>
                  <a:pt x="1596781" y="2530932"/>
                </a:moveTo>
                <a:lnTo>
                  <a:pt x="1596781" y="2576632"/>
                </a:lnTo>
                <a:lnTo>
                  <a:pt x="1805629" y="2576632"/>
                </a:lnTo>
                <a:lnTo>
                  <a:pt x="1805629" y="2530932"/>
                </a:lnTo>
                <a:lnTo>
                  <a:pt x="1596781" y="2530932"/>
                </a:lnTo>
                <a:close/>
                <a:moveTo>
                  <a:pt x="1596781" y="2439301"/>
                </a:moveTo>
                <a:lnTo>
                  <a:pt x="1596781" y="2485002"/>
                </a:lnTo>
                <a:lnTo>
                  <a:pt x="1805629" y="2485002"/>
                </a:lnTo>
                <a:lnTo>
                  <a:pt x="1805629" y="2439301"/>
                </a:lnTo>
                <a:lnTo>
                  <a:pt x="1596781" y="2439301"/>
                </a:lnTo>
                <a:close/>
                <a:moveTo>
                  <a:pt x="17217171" y="2397981"/>
                </a:moveTo>
                <a:lnTo>
                  <a:pt x="17217171" y="2434557"/>
                </a:lnTo>
                <a:lnTo>
                  <a:pt x="17582931" y="2434557"/>
                </a:lnTo>
                <a:lnTo>
                  <a:pt x="17582931" y="2397981"/>
                </a:lnTo>
                <a:lnTo>
                  <a:pt x="17217171" y="2397981"/>
                </a:lnTo>
                <a:close/>
                <a:moveTo>
                  <a:pt x="9762349" y="2057780"/>
                </a:moveTo>
                <a:lnTo>
                  <a:pt x="9762349" y="2266627"/>
                </a:lnTo>
                <a:lnTo>
                  <a:pt x="9808049" y="2266627"/>
                </a:lnTo>
                <a:lnTo>
                  <a:pt x="9808049" y="2057780"/>
                </a:lnTo>
                <a:lnTo>
                  <a:pt x="9762349" y="2057780"/>
                </a:lnTo>
                <a:close/>
                <a:moveTo>
                  <a:pt x="9670720" y="2057780"/>
                </a:moveTo>
                <a:lnTo>
                  <a:pt x="9670720" y="2266627"/>
                </a:lnTo>
                <a:lnTo>
                  <a:pt x="9716420" y="2266627"/>
                </a:lnTo>
                <a:lnTo>
                  <a:pt x="9716420" y="2057780"/>
                </a:lnTo>
                <a:lnTo>
                  <a:pt x="9670720" y="2057780"/>
                </a:lnTo>
                <a:close/>
                <a:moveTo>
                  <a:pt x="9579089" y="2057780"/>
                </a:moveTo>
                <a:lnTo>
                  <a:pt x="9579089" y="2266627"/>
                </a:lnTo>
                <a:lnTo>
                  <a:pt x="9624790" y="2266627"/>
                </a:lnTo>
                <a:lnTo>
                  <a:pt x="9624790" y="2057780"/>
                </a:lnTo>
                <a:lnTo>
                  <a:pt x="9579089" y="2057780"/>
                </a:lnTo>
                <a:close/>
                <a:moveTo>
                  <a:pt x="9487461" y="2057780"/>
                </a:moveTo>
                <a:lnTo>
                  <a:pt x="9487461" y="2266627"/>
                </a:lnTo>
                <a:lnTo>
                  <a:pt x="9533161" y="2266627"/>
                </a:lnTo>
                <a:lnTo>
                  <a:pt x="9533161" y="2057780"/>
                </a:lnTo>
                <a:lnTo>
                  <a:pt x="9487461" y="2057780"/>
                </a:lnTo>
                <a:close/>
                <a:moveTo>
                  <a:pt x="9395836" y="2057780"/>
                </a:moveTo>
                <a:lnTo>
                  <a:pt x="9395836" y="2266627"/>
                </a:lnTo>
                <a:lnTo>
                  <a:pt x="9441534" y="2266627"/>
                </a:lnTo>
                <a:lnTo>
                  <a:pt x="9441534" y="2057780"/>
                </a:lnTo>
                <a:lnTo>
                  <a:pt x="9395836" y="2057780"/>
                </a:lnTo>
                <a:close/>
                <a:moveTo>
                  <a:pt x="9304202" y="2057780"/>
                </a:moveTo>
                <a:lnTo>
                  <a:pt x="9304202" y="2266627"/>
                </a:lnTo>
                <a:lnTo>
                  <a:pt x="9349902" y="2266627"/>
                </a:lnTo>
                <a:lnTo>
                  <a:pt x="9349902" y="2057780"/>
                </a:lnTo>
                <a:lnTo>
                  <a:pt x="9304202" y="2057780"/>
                </a:lnTo>
                <a:close/>
                <a:moveTo>
                  <a:pt x="9212570" y="2057780"/>
                </a:moveTo>
                <a:lnTo>
                  <a:pt x="9212570" y="2266627"/>
                </a:lnTo>
                <a:lnTo>
                  <a:pt x="9258270" y="2266627"/>
                </a:lnTo>
                <a:lnTo>
                  <a:pt x="9258270" y="2057780"/>
                </a:lnTo>
                <a:lnTo>
                  <a:pt x="9212570" y="2057780"/>
                </a:lnTo>
                <a:close/>
                <a:moveTo>
                  <a:pt x="14092702" y="1859157"/>
                </a:moveTo>
                <a:lnTo>
                  <a:pt x="14092702" y="1895733"/>
                </a:lnTo>
                <a:lnTo>
                  <a:pt x="14458462" y="1895733"/>
                </a:lnTo>
                <a:lnTo>
                  <a:pt x="14458462" y="1859157"/>
                </a:lnTo>
                <a:lnTo>
                  <a:pt x="14092702" y="1859157"/>
                </a:lnTo>
                <a:close/>
                <a:moveTo>
                  <a:pt x="17871603" y="1806939"/>
                </a:moveTo>
                <a:lnTo>
                  <a:pt x="17871603" y="1809649"/>
                </a:lnTo>
                <a:lnTo>
                  <a:pt x="17871627" y="1809649"/>
                </a:lnTo>
                <a:cubicBezTo>
                  <a:pt x="17871619" y="1808746"/>
                  <a:pt x="17871611" y="1807842"/>
                  <a:pt x="17871603" y="1806939"/>
                </a:cubicBezTo>
                <a:close/>
                <a:moveTo>
                  <a:pt x="18172695" y="1733739"/>
                </a:moveTo>
                <a:lnTo>
                  <a:pt x="18172695" y="1870899"/>
                </a:lnTo>
                <a:lnTo>
                  <a:pt x="18209271" y="1870899"/>
                </a:lnTo>
                <a:lnTo>
                  <a:pt x="18209271" y="1733739"/>
                </a:lnTo>
                <a:lnTo>
                  <a:pt x="18172695" y="1733739"/>
                </a:lnTo>
                <a:close/>
                <a:moveTo>
                  <a:pt x="18104295" y="1733739"/>
                </a:moveTo>
                <a:lnTo>
                  <a:pt x="18104295" y="1870899"/>
                </a:lnTo>
                <a:lnTo>
                  <a:pt x="18140871" y="1870899"/>
                </a:lnTo>
                <a:lnTo>
                  <a:pt x="18140871" y="1733739"/>
                </a:lnTo>
                <a:lnTo>
                  <a:pt x="18104295" y="1733739"/>
                </a:lnTo>
                <a:close/>
                <a:moveTo>
                  <a:pt x="18035895" y="1733739"/>
                </a:moveTo>
                <a:lnTo>
                  <a:pt x="18035895" y="1870899"/>
                </a:lnTo>
                <a:lnTo>
                  <a:pt x="18072471" y="1870899"/>
                </a:lnTo>
                <a:lnTo>
                  <a:pt x="18072471" y="1733739"/>
                </a:lnTo>
                <a:lnTo>
                  <a:pt x="18035895" y="1733739"/>
                </a:lnTo>
                <a:close/>
                <a:moveTo>
                  <a:pt x="17967493" y="1733739"/>
                </a:moveTo>
                <a:lnTo>
                  <a:pt x="17967493" y="1870899"/>
                </a:lnTo>
                <a:lnTo>
                  <a:pt x="18004069" y="1870899"/>
                </a:lnTo>
                <a:lnTo>
                  <a:pt x="18004069" y="1733739"/>
                </a:lnTo>
                <a:lnTo>
                  <a:pt x="17967493" y="1733739"/>
                </a:lnTo>
                <a:close/>
                <a:moveTo>
                  <a:pt x="14251161" y="868400"/>
                </a:moveTo>
                <a:lnTo>
                  <a:pt x="14251161" y="1005560"/>
                </a:lnTo>
                <a:lnTo>
                  <a:pt x="14287737" y="1005560"/>
                </a:lnTo>
                <a:lnTo>
                  <a:pt x="14287737" y="868400"/>
                </a:lnTo>
                <a:lnTo>
                  <a:pt x="14251161" y="868400"/>
                </a:lnTo>
                <a:close/>
                <a:moveTo>
                  <a:pt x="14182760" y="868400"/>
                </a:moveTo>
                <a:lnTo>
                  <a:pt x="14182760" y="1005560"/>
                </a:lnTo>
                <a:lnTo>
                  <a:pt x="14219336" y="1005560"/>
                </a:lnTo>
                <a:lnTo>
                  <a:pt x="14219336" y="868400"/>
                </a:lnTo>
                <a:lnTo>
                  <a:pt x="14182760" y="868400"/>
                </a:lnTo>
                <a:close/>
                <a:moveTo>
                  <a:pt x="14114359" y="868400"/>
                </a:moveTo>
                <a:lnTo>
                  <a:pt x="14114359" y="1005560"/>
                </a:lnTo>
                <a:lnTo>
                  <a:pt x="14150935" y="1005560"/>
                </a:lnTo>
                <a:lnTo>
                  <a:pt x="14150935" y="868400"/>
                </a:lnTo>
                <a:lnTo>
                  <a:pt x="14114359" y="868400"/>
                </a:lnTo>
                <a:close/>
                <a:moveTo>
                  <a:pt x="4788216" y="807315"/>
                </a:moveTo>
                <a:lnTo>
                  <a:pt x="4788216" y="944475"/>
                </a:lnTo>
                <a:lnTo>
                  <a:pt x="4824792" y="944475"/>
                </a:lnTo>
                <a:lnTo>
                  <a:pt x="4824792" y="807315"/>
                </a:lnTo>
                <a:lnTo>
                  <a:pt x="4788216" y="807315"/>
                </a:lnTo>
                <a:close/>
                <a:moveTo>
                  <a:pt x="4719815" y="807315"/>
                </a:moveTo>
                <a:lnTo>
                  <a:pt x="4719815" y="944475"/>
                </a:lnTo>
                <a:lnTo>
                  <a:pt x="4756391" y="944475"/>
                </a:lnTo>
                <a:lnTo>
                  <a:pt x="4756391" y="807315"/>
                </a:lnTo>
                <a:lnTo>
                  <a:pt x="4719815" y="807315"/>
                </a:lnTo>
                <a:close/>
                <a:moveTo>
                  <a:pt x="4651414" y="807315"/>
                </a:moveTo>
                <a:lnTo>
                  <a:pt x="4651414" y="944475"/>
                </a:lnTo>
                <a:lnTo>
                  <a:pt x="4687992" y="944475"/>
                </a:lnTo>
                <a:lnTo>
                  <a:pt x="4687992" y="807315"/>
                </a:lnTo>
                <a:lnTo>
                  <a:pt x="4651414" y="807315"/>
                </a:lnTo>
                <a:close/>
                <a:moveTo>
                  <a:pt x="2212838" y="748887"/>
                </a:moveTo>
                <a:lnTo>
                  <a:pt x="2212838" y="886047"/>
                </a:lnTo>
                <a:lnTo>
                  <a:pt x="2249414" y="886047"/>
                </a:lnTo>
                <a:lnTo>
                  <a:pt x="2249414" y="748887"/>
                </a:lnTo>
                <a:lnTo>
                  <a:pt x="2212838" y="748887"/>
                </a:lnTo>
                <a:close/>
                <a:moveTo>
                  <a:pt x="2144438" y="748887"/>
                </a:moveTo>
                <a:lnTo>
                  <a:pt x="2144438" y="886047"/>
                </a:lnTo>
                <a:lnTo>
                  <a:pt x="2181014" y="886047"/>
                </a:lnTo>
                <a:lnTo>
                  <a:pt x="2181014" y="748887"/>
                </a:lnTo>
                <a:lnTo>
                  <a:pt x="2144438" y="748887"/>
                </a:lnTo>
                <a:close/>
                <a:moveTo>
                  <a:pt x="2076037" y="748887"/>
                </a:moveTo>
                <a:lnTo>
                  <a:pt x="2076037" y="886047"/>
                </a:lnTo>
                <a:lnTo>
                  <a:pt x="2112612" y="886047"/>
                </a:lnTo>
                <a:lnTo>
                  <a:pt x="2112612" y="748887"/>
                </a:lnTo>
                <a:lnTo>
                  <a:pt x="2076037" y="748887"/>
                </a:lnTo>
                <a:close/>
                <a:moveTo>
                  <a:pt x="2007635" y="748887"/>
                </a:moveTo>
                <a:lnTo>
                  <a:pt x="2007635" y="886047"/>
                </a:lnTo>
                <a:lnTo>
                  <a:pt x="2044211" y="886047"/>
                </a:lnTo>
                <a:lnTo>
                  <a:pt x="2044211" y="748887"/>
                </a:lnTo>
                <a:lnTo>
                  <a:pt x="2007635" y="748887"/>
                </a:lnTo>
                <a:close/>
                <a:moveTo>
                  <a:pt x="17088019" y="737716"/>
                </a:moveTo>
                <a:lnTo>
                  <a:pt x="17088019" y="825107"/>
                </a:lnTo>
                <a:lnTo>
                  <a:pt x="17124595" y="825107"/>
                </a:lnTo>
                <a:lnTo>
                  <a:pt x="17124595" y="737716"/>
                </a:lnTo>
                <a:lnTo>
                  <a:pt x="17088019" y="737716"/>
                </a:lnTo>
                <a:close/>
                <a:moveTo>
                  <a:pt x="17021803" y="737716"/>
                </a:moveTo>
                <a:lnTo>
                  <a:pt x="17021803" y="825107"/>
                </a:lnTo>
                <a:lnTo>
                  <a:pt x="17058379" y="825107"/>
                </a:lnTo>
                <a:lnTo>
                  <a:pt x="17058379" y="737716"/>
                </a:lnTo>
                <a:lnTo>
                  <a:pt x="17021803" y="737716"/>
                </a:lnTo>
                <a:close/>
                <a:moveTo>
                  <a:pt x="16955591" y="737716"/>
                </a:moveTo>
                <a:lnTo>
                  <a:pt x="16955591" y="825107"/>
                </a:lnTo>
                <a:lnTo>
                  <a:pt x="16992167" y="825107"/>
                </a:lnTo>
                <a:lnTo>
                  <a:pt x="16992167" y="737716"/>
                </a:lnTo>
                <a:lnTo>
                  <a:pt x="16955591" y="737716"/>
                </a:lnTo>
                <a:close/>
                <a:moveTo>
                  <a:pt x="16889375" y="737716"/>
                </a:moveTo>
                <a:lnTo>
                  <a:pt x="16889375" y="825107"/>
                </a:lnTo>
                <a:lnTo>
                  <a:pt x="16925951" y="825107"/>
                </a:lnTo>
                <a:lnTo>
                  <a:pt x="16925951" y="737716"/>
                </a:lnTo>
                <a:lnTo>
                  <a:pt x="16889375" y="737716"/>
                </a:lnTo>
                <a:close/>
                <a:moveTo>
                  <a:pt x="16823163" y="737716"/>
                </a:moveTo>
                <a:lnTo>
                  <a:pt x="16823163" y="825107"/>
                </a:lnTo>
                <a:lnTo>
                  <a:pt x="16859739" y="825107"/>
                </a:lnTo>
                <a:lnTo>
                  <a:pt x="16859739" y="737716"/>
                </a:lnTo>
                <a:lnTo>
                  <a:pt x="16823163" y="737716"/>
                </a:lnTo>
                <a:close/>
                <a:moveTo>
                  <a:pt x="16756948" y="737716"/>
                </a:moveTo>
                <a:lnTo>
                  <a:pt x="16756948" y="825107"/>
                </a:lnTo>
                <a:lnTo>
                  <a:pt x="16793523" y="825107"/>
                </a:lnTo>
                <a:lnTo>
                  <a:pt x="16793523" y="737716"/>
                </a:lnTo>
                <a:lnTo>
                  <a:pt x="16756948" y="737716"/>
                </a:lnTo>
                <a:close/>
                <a:moveTo>
                  <a:pt x="13739104" y="0"/>
                </a:moveTo>
                <a:lnTo>
                  <a:pt x="13842002" y="0"/>
                </a:lnTo>
                <a:cubicBezTo>
                  <a:pt x="13854352" y="135832"/>
                  <a:pt x="13870817" y="279891"/>
                  <a:pt x="13883163" y="428067"/>
                </a:cubicBezTo>
                <a:lnTo>
                  <a:pt x="13883163" y="456882"/>
                </a:lnTo>
                <a:cubicBezTo>
                  <a:pt x="13911978" y="621523"/>
                  <a:pt x="13891396" y="786165"/>
                  <a:pt x="13907863" y="954919"/>
                </a:cubicBezTo>
                <a:cubicBezTo>
                  <a:pt x="13932556" y="1193648"/>
                  <a:pt x="13911978" y="1436496"/>
                  <a:pt x="13911978" y="1679340"/>
                </a:cubicBezTo>
                <a:cubicBezTo>
                  <a:pt x="13911978" y="1802821"/>
                  <a:pt x="13916091" y="1930420"/>
                  <a:pt x="13916091" y="2058015"/>
                </a:cubicBezTo>
                <a:cubicBezTo>
                  <a:pt x="13916091" y="2066247"/>
                  <a:pt x="13928441" y="2078597"/>
                  <a:pt x="13936673" y="2086829"/>
                </a:cubicBezTo>
                <a:cubicBezTo>
                  <a:pt x="13940786" y="2078597"/>
                  <a:pt x="13953138" y="2066247"/>
                  <a:pt x="13953138" y="2058015"/>
                </a:cubicBezTo>
                <a:lnTo>
                  <a:pt x="13953138" y="1955115"/>
                </a:lnTo>
                <a:cubicBezTo>
                  <a:pt x="13953138" y="1946885"/>
                  <a:pt x="13961369" y="1934533"/>
                  <a:pt x="13965483" y="1922188"/>
                </a:cubicBezTo>
                <a:cubicBezTo>
                  <a:pt x="13969601" y="1905723"/>
                  <a:pt x="13986066" y="1893373"/>
                  <a:pt x="13986066" y="1876909"/>
                </a:cubicBezTo>
                <a:lnTo>
                  <a:pt x="13986066" y="1625834"/>
                </a:lnTo>
                <a:cubicBezTo>
                  <a:pt x="14010762" y="1621715"/>
                  <a:pt x="14027226" y="1621715"/>
                  <a:pt x="14051922" y="1617602"/>
                </a:cubicBezTo>
                <a:lnTo>
                  <a:pt x="14047992" y="1005560"/>
                </a:lnTo>
                <a:lnTo>
                  <a:pt x="14082534" y="1005560"/>
                </a:lnTo>
                <a:lnTo>
                  <a:pt x="14082534" y="868400"/>
                </a:lnTo>
                <a:lnTo>
                  <a:pt x="14047111" y="868400"/>
                </a:lnTo>
                <a:lnTo>
                  <a:pt x="14046442" y="764191"/>
                </a:lnTo>
                <a:cubicBezTo>
                  <a:pt x="14087602" y="681871"/>
                  <a:pt x="14150707" y="522739"/>
                  <a:pt x="14187749" y="436300"/>
                </a:cubicBezTo>
                <a:cubicBezTo>
                  <a:pt x="14191867" y="428067"/>
                  <a:pt x="14204214" y="411603"/>
                  <a:pt x="14212445" y="411603"/>
                </a:cubicBezTo>
                <a:cubicBezTo>
                  <a:pt x="14278306" y="415722"/>
                  <a:pt x="14352391" y="378675"/>
                  <a:pt x="14410015" y="444532"/>
                </a:cubicBezTo>
                <a:cubicBezTo>
                  <a:pt x="14422365" y="382793"/>
                  <a:pt x="14430597" y="329283"/>
                  <a:pt x="14442947" y="275776"/>
                </a:cubicBezTo>
                <a:cubicBezTo>
                  <a:pt x="14447060" y="263426"/>
                  <a:pt x="14467638" y="246961"/>
                  <a:pt x="14479990" y="246961"/>
                </a:cubicBezTo>
                <a:cubicBezTo>
                  <a:pt x="14492335" y="246961"/>
                  <a:pt x="14512917" y="259313"/>
                  <a:pt x="14517032" y="271658"/>
                </a:cubicBezTo>
                <a:cubicBezTo>
                  <a:pt x="14537614" y="353978"/>
                  <a:pt x="14566427" y="440417"/>
                  <a:pt x="14574655" y="522739"/>
                </a:cubicBezTo>
                <a:cubicBezTo>
                  <a:pt x="14591119" y="720308"/>
                  <a:pt x="14599352" y="921991"/>
                  <a:pt x="14603469" y="1123678"/>
                </a:cubicBezTo>
                <a:cubicBezTo>
                  <a:pt x="14607589" y="1288319"/>
                  <a:pt x="14603469" y="1452961"/>
                  <a:pt x="14603469" y="1617602"/>
                </a:cubicBezTo>
                <a:cubicBezTo>
                  <a:pt x="14603469" y="1638180"/>
                  <a:pt x="14595237" y="1662875"/>
                  <a:pt x="14595237" y="1683457"/>
                </a:cubicBezTo>
                <a:cubicBezTo>
                  <a:pt x="14595237" y="1708154"/>
                  <a:pt x="14603469" y="1732851"/>
                  <a:pt x="14607589" y="1753429"/>
                </a:cubicBezTo>
                <a:lnTo>
                  <a:pt x="14656976" y="1753429"/>
                </a:lnTo>
                <a:lnTo>
                  <a:pt x="14706369" y="1568210"/>
                </a:lnTo>
                <a:lnTo>
                  <a:pt x="14722833" y="1568210"/>
                </a:lnTo>
                <a:cubicBezTo>
                  <a:pt x="14739296" y="1625834"/>
                  <a:pt x="14751646" y="1687572"/>
                  <a:pt x="14768111" y="1753429"/>
                </a:cubicBezTo>
                <a:lnTo>
                  <a:pt x="14875128" y="1753429"/>
                </a:lnTo>
                <a:cubicBezTo>
                  <a:pt x="14879242" y="1782243"/>
                  <a:pt x="14879242" y="1806939"/>
                  <a:pt x="14883360" y="1827516"/>
                </a:cubicBezTo>
                <a:lnTo>
                  <a:pt x="14940984" y="1827516"/>
                </a:lnTo>
                <a:cubicBezTo>
                  <a:pt x="14936870" y="1749314"/>
                  <a:pt x="14957449" y="1675227"/>
                  <a:pt x="15019191" y="1625834"/>
                </a:cubicBezTo>
                <a:cubicBezTo>
                  <a:pt x="15027419" y="1448843"/>
                  <a:pt x="15035651" y="1267737"/>
                  <a:pt x="15043883" y="1090750"/>
                </a:cubicBezTo>
                <a:cubicBezTo>
                  <a:pt x="15048001" y="991966"/>
                  <a:pt x="15027419" y="1000197"/>
                  <a:pt x="15134436" y="1000197"/>
                </a:cubicBezTo>
                <a:cubicBezTo>
                  <a:pt x="15187946" y="1000197"/>
                  <a:pt x="15212643" y="1024893"/>
                  <a:pt x="15212643" y="1078400"/>
                </a:cubicBezTo>
                <a:lnTo>
                  <a:pt x="15212643" y="1152488"/>
                </a:lnTo>
                <a:cubicBezTo>
                  <a:pt x="15220873" y="1144256"/>
                  <a:pt x="15224993" y="1131910"/>
                  <a:pt x="15224993" y="1119560"/>
                </a:cubicBezTo>
                <a:cubicBezTo>
                  <a:pt x="15229106" y="934341"/>
                  <a:pt x="15229106" y="749118"/>
                  <a:pt x="15237338" y="563899"/>
                </a:cubicBezTo>
                <a:cubicBezTo>
                  <a:pt x="15241452" y="502156"/>
                  <a:pt x="15257917" y="432185"/>
                  <a:pt x="15290845" y="382793"/>
                </a:cubicBezTo>
                <a:cubicBezTo>
                  <a:pt x="15311427" y="353978"/>
                  <a:pt x="15315540" y="329283"/>
                  <a:pt x="15323772" y="300473"/>
                </a:cubicBezTo>
                <a:cubicBezTo>
                  <a:pt x="15327890" y="284008"/>
                  <a:pt x="15348472" y="271658"/>
                  <a:pt x="15364932" y="259313"/>
                </a:cubicBezTo>
                <a:cubicBezTo>
                  <a:pt x="15373165" y="271658"/>
                  <a:pt x="15385515" y="284008"/>
                  <a:pt x="15389634" y="296354"/>
                </a:cubicBezTo>
                <a:cubicBezTo>
                  <a:pt x="15397862" y="333401"/>
                  <a:pt x="15393747" y="374560"/>
                  <a:pt x="15401979" y="411603"/>
                </a:cubicBezTo>
                <a:cubicBezTo>
                  <a:pt x="15418444" y="510387"/>
                  <a:pt x="15447254" y="605059"/>
                  <a:pt x="15451371" y="703843"/>
                </a:cubicBezTo>
                <a:cubicBezTo>
                  <a:pt x="15463718" y="860252"/>
                  <a:pt x="15455486" y="1016661"/>
                  <a:pt x="15455486" y="1173070"/>
                </a:cubicBezTo>
                <a:lnTo>
                  <a:pt x="15455486" y="1238927"/>
                </a:lnTo>
                <a:lnTo>
                  <a:pt x="15727143" y="1238927"/>
                </a:lnTo>
                <a:lnTo>
                  <a:pt x="15727143" y="1465306"/>
                </a:lnTo>
                <a:cubicBezTo>
                  <a:pt x="15747725" y="1469425"/>
                  <a:pt x="15760075" y="1469425"/>
                  <a:pt x="15772422" y="1469425"/>
                </a:cubicBezTo>
                <a:cubicBezTo>
                  <a:pt x="15850624" y="1473538"/>
                  <a:pt x="15850624" y="1473538"/>
                  <a:pt x="15850624" y="1551745"/>
                </a:cubicBezTo>
                <a:lnTo>
                  <a:pt x="15850624" y="2224712"/>
                </a:lnTo>
                <a:lnTo>
                  <a:pt x="15923336" y="2224712"/>
                </a:lnTo>
                <a:cubicBezTo>
                  <a:pt x="15923796" y="2208935"/>
                  <a:pt x="15924258" y="2193157"/>
                  <a:pt x="15924718" y="2177381"/>
                </a:cubicBezTo>
                <a:cubicBezTo>
                  <a:pt x="15928831" y="2136221"/>
                  <a:pt x="15924718" y="2099174"/>
                  <a:pt x="15982338" y="2103294"/>
                </a:cubicBezTo>
                <a:cubicBezTo>
                  <a:pt x="15982338" y="2082711"/>
                  <a:pt x="15982338" y="2062132"/>
                  <a:pt x="15986455" y="2045669"/>
                </a:cubicBezTo>
                <a:cubicBezTo>
                  <a:pt x="15986455" y="2041550"/>
                  <a:pt x="15994688" y="2033319"/>
                  <a:pt x="16002920" y="2033319"/>
                </a:cubicBezTo>
                <a:cubicBezTo>
                  <a:pt x="16002920" y="2029205"/>
                  <a:pt x="16015265" y="2037437"/>
                  <a:pt x="16015265" y="2041550"/>
                </a:cubicBezTo>
                <a:cubicBezTo>
                  <a:pt x="16019383" y="2103294"/>
                  <a:pt x="16072890" y="2144454"/>
                  <a:pt x="16056425" y="2210310"/>
                </a:cubicBezTo>
                <a:cubicBezTo>
                  <a:pt x="16052312" y="2230888"/>
                  <a:pt x="16056425" y="2255583"/>
                  <a:pt x="16056425" y="2276166"/>
                </a:cubicBezTo>
                <a:lnTo>
                  <a:pt x="16077008" y="2276166"/>
                </a:lnTo>
                <a:cubicBezTo>
                  <a:pt x="16085240" y="2165031"/>
                  <a:pt x="16089358" y="2053901"/>
                  <a:pt x="16097587" y="1938652"/>
                </a:cubicBezTo>
                <a:cubicBezTo>
                  <a:pt x="16105818" y="1934533"/>
                  <a:pt x="16114050" y="1934533"/>
                  <a:pt x="16122282" y="1934533"/>
                </a:cubicBezTo>
                <a:cubicBezTo>
                  <a:pt x="16130519" y="1934533"/>
                  <a:pt x="16138745" y="1934533"/>
                  <a:pt x="16155210" y="1938652"/>
                </a:cubicBezTo>
                <a:lnTo>
                  <a:pt x="16155210" y="2272048"/>
                </a:lnTo>
                <a:cubicBezTo>
                  <a:pt x="16163442" y="2272048"/>
                  <a:pt x="16167560" y="2276166"/>
                  <a:pt x="16175792" y="2276166"/>
                </a:cubicBezTo>
                <a:cubicBezTo>
                  <a:pt x="16184024" y="2267933"/>
                  <a:pt x="16192257" y="2255583"/>
                  <a:pt x="16192257" y="2243238"/>
                </a:cubicBezTo>
                <a:lnTo>
                  <a:pt x="16192257" y="1992158"/>
                </a:lnTo>
                <a:lnTo>
                  <a:pt x="16192257" y="1774011"/>
                </a:lnTo>
                <a:cubicBezTo>
                  <a:pt x="16295159" y="1774011"/>
                  <a:pt x="16393940" y="1778124"/>
                  <a:pt x="16488610" y="1774011"/>
                </a:cubicBezTo>
                <a:cubicBezTo>
                  <a:pt x="16525652" y="1774011"/>
                  <a:pt x="16538004" y="1790476"/>
                  <a:pt x="16538004" y="1823403"/>
                </a:cubicBezTo>
                <a:lnTo>
                  <a:pt x="16538004" y="2029205"/>
                </a:lnTo>
                <a:cubicBezTo>
                  <a:pt x="16542122" y="2029205"/>
                  <a:pt x="16546235" y="2033319"/>
                  <a:pt x="16550349" y="2033319"/>
                </a:cubicBezTo>
                <a:cubicBezTo>
                  <a:pt x="16554467" y="2020972"/>
                  <a:pt x="16566812" y="2004508"/>
                  <a:pt x="16566812" y="1992158"/>
                </a:cubicBezTo>
                <a:cubicBezTo>
                  <a:pt x="16570932" y="1893373"/>
                  <a:pt x="16570932" y="1794589"/>
                  <a:pt x="16570932" y="1695804"/>
                </a:cubicBezTo>
                <a:cubicBezTo>
                  <a:pt x="16570932" y="1391218"/>
                  <a:pt x="16570932" y="1082518"/>
                  <a:pt x="16566812" y="773813"/>
                </a:cubicBezTo>
                <a:cubicBezTo>
                  <a:pt x="16566812" y="716188"/>
                  <a:pt x="16583282" y="675029"/>
                  <a:pt x="16636788" y="646219"/>
                </a:cubicBezTo>
                <a:cubicBezTo>
                  <a:pt x="16686179" y="621523"/>
                  <a:pt x="16739686" y="588594"/>
                  <a:pt x="16723226" y="514506"/>
                </a:cubicBezTo>
                <a:cubicBezTo>
                  <a:pt x="16723226" y="502156"/>
                  <a:pt x="16735573" y="489810"/>
                  <a:pt x="16743805" y="481577"/>
                </a:cubicBezTo>
                <a:cubicBezTo>
                  <a:pt x="16780851" y="436300"/>
                  <a:pt x="16834363" y="399257"/>
                  <a:pt x="16817899" y="329283"/>
                </a:cubicBezTo>
                <a:cubicBezTo>
                  <a:pt x="16813783" y="312818"/>
                  <a:pt x="16834363" y="292241"/>
                  <a:pt x="16842595" y="275776"/>
                </a:cubicBezTo>
                <a:cubicBezTo>
                  <a:pt x="16846715" y="275776"/>
                  <a:pt x="16854943" y="279891"/>
                  <a:pt x="16859059" y="279891"/>
                </a:cubicBezTo>
                <a:lnTo>
                  <a:pt x="16859059" y="337515"/>
                </a:lnTo>
                <a:cubicBezTo>
                  <a:pt x="16859059" y="353978"/>
                  <a:pt x="16863175" y="382793"/>
                  <a:pt x="16867291" y="382793"/>
                </a:cubicBezTo>
                <a:cubicBezTo>
                  <a:pt x="16908451" y="382793"/>
                  <a:pt x="16933147" y="415722"/>
                  <a:pt x="16966075" y="436300"/>
                </a:cubicBezTo>
                <a:cubicBezTo>
                  <a:pt x="17003119" y="460995"/>
                  <a:pt x="17036051" y="473345"/>
                  <a:pt x="17031935" y="526852"/>
                </a:cubicBezTo>
                <a:cubicBezTo>
                  <a:pt x="17027815" y="551549"/>
                  <a:pt x="17031935" y="572131"/>
                  <a:pt x="17031935" y="596826"/>
                </a:cubicBezTo>
                <a:cubicBezTo>
                  <a:pt x="17044279" y="600941"/>
                  <a:pt x="17052515" y="600941"/>
                  <a:pt x="17060743" y="600941"/>
                </a:cubicBezTo>
                <a:cubicBezTo>
                  <a:pt x="17147183" y="605059"/>
                  <a:pt x="17147183" y="605059"/>
                  <a:pt x="17147183" y="691493"/>
                </a:cubicBezTo>
                <a:lnTo>
                  <a:pt x="17147219" y="704240"/>
                </a:lnTo>
                <a:lnTo>
                  <a:pt x="17148515" y="704240"/>
                </a:lnTo>
                <a:lnTo>
                  <a:pt x="17148515" y="880086"/>
                </a:lnTo>
                <a:lnTo>
                  <a:pt x="17147731" y="880086"/>
                </a:lnTo>
                <a:lnTo>
                  <a:pt x="17151295" y="2103294"/>
                </a:lnTo>
                <a:lnTo>
                  <a:pt x="17151295" y="2152686"/>
                </a:lnTo>
                <a:lnTo>
                  <a:pt x="17225383" y="2152686"/>
                </a:lnTo>
                <a:lnTo>
                  <a:pt x="17225383" y="1811053"/>
                </a:lnTo>
                <a:cubicBezTo>
                  <a:pt x="17225383" y="1745196"/>
                  <a:pt x="17229503" y="1736964"/>
                  <a:pt x="17307703" y="1757546"/>
                </a:cubicBezTo>
                <a:cubicBezTo>
                  <a:pt x="17307703" y="1802821"/>
                  <a:pt x="17303591" y="1843981"/>
                  <a:pt x="17307703" y="1889260"/>
                </a:cubicBezTo>
                <a:cubicBezTo>
                  <a:pt x="17307703" y="1901605"/>
                  <a:pt x="17324175" y="1926302"/>
                  <a:pt x="17336519" y="1926302"/>
                </a:cubicBezTo>
                <a:cubicBezTo>
                  <a:pt x="17373563" y="1926302"/>
                  <a:pt x="17381799" y="1942765"/>
                  <a:pt x="17381799" y="1975695"/>
                </a:cubicBezTo>
                <a:lnTo>
                  <a:pt x="17381799" y="2165031"/>
                </a:lnTo>
                <a:lnTo>
                  <a:pt x="17562899" y="2165031"/>
                </a:lnTo>
                <a:lnTo>
                  <a:pt x="17562899" y="2329673"/>
                </a:lnTo>
                <a:lnTo>
                  <a:pt x="17575251" y="2329673"/>
                </a:lnTo>
                <a:cubicBezTo>
                  <a:pt x="17575251" y="2263816"/>
                  <a:pt x="17579363" y="2193846"/>
                  <a:pt x="17575251" y="2127989"/>
                </a:cubicBezTo>
                <a:cubicBezTo>
                  <a:pt x="17567019" y="1955115"/>
                  <a:pt x="17562899" y="1782243"/>
                  <a:pt x="17591711" y="1609370"/>
                </a:cubicBezTo>
                <a:cubicBezTo>
                  <a:pt x="17591711" y="1597020"/>
                  <a:pt x="17599947" y="1584673"/>
                  <a:pt x="17604059" y="1584673"/>
                </a:cubicBezTo>
                <a:cubicBezTo>
                  <a:pt x="17636987" y="1580555"/>
                  <a:pt x="17674035" y="1576442"/>
                  <a:pt x="17711083" y="1580555"/>
                </a:cubicBezTo>
                <a:cubicBezTo>
                  <a:pt x="17719307" y="1580555"/>
                  <a:pt x="17727539" y="1601137"/>
                  <a:pt x="17735775" y="1609370"/>
                </a:cubicBezTo>
                <a:cubicBezTo>
                  <a:pt x="17744003" y="1613483"/>
                  <a:pt x="17756355" y="1609370"/>
                  <a:pt x="17772819" y="1613483"/>
                </a:cubicBezTo>
                <a:cubicBezTo>
                  <a:pt x="17772819" y="1592905"/>
                  <a:pt x="17768699" y="1576442"/>
                  <a:pt x="17768699" y="1559977"/>
                </a:cubicBezTo>
                <a:cubicBezTo>
                  <a:pt x="17768699" y="1551745"/>
                  <a:pt x="17768699" y="1531163"/>
                  <a:pt x="17772819" y="1531163"/>
                </a:cubicBezTo>
                <a:cubicBezTo>
                  <a:pt x="17805747" y="1518818"/>
                  <a:pt x="17797515" y="1490003"/>
                  <a:pt x="17797515" y="1469425"/>
                </a:cubicBezTo>
                <a:lnTo>
                  <a:pt x="17797515" y="1374754"/>
                </a:lnTo>
                <a:lnTo>
                  <a:pt x="17813979" y="1374754"/>
                </a:lnTo>
                <a:cubicBezTo>
                  <a:pt x="17818095" y="1387104"/>
                  <a:pt x="17822211" y="1399449"/>
                  <a:pt x="17834559" y="1424146"/>
                </a:cubicBezTo>
                <a:cubicBezTo>
                  <a:pt x="17863371" y="1407681"/>
                  <a:pt x="17888067" y="1395336"/>
                  <a:pt x="17912763" y="1378872"/>
                </a:cubicBezTo>
                <a:cubicBezTo>
                  <a:pt x="17945691" y="1436496"/>
                  <a:pt x="18015663" y="1382986"/>
                  <a:pt x="18069171" y="1415914"/>
                </a:cubicBezTo>
                <a:lnTo>
                  <a:pt x="18069171" y="1576442"/>
                </a:lnTo>
                <a:lnTo>
                  <a:pt x="18237927" y="1576442"/>
                </a:lnTo>
                <a:cubicBezTo>
                  <a:pt x="18237927" y="1601137"/>
                  <a:pt x="18242047" y="1621715"/>
                  <a:pt x="18237927" y="1642297"/>
                </a:cubicBezTo>
                <a:cubicBezTo>
                  <a:pt x="18229699" y="1675227"/>
                  <a:pt x="18254391" y="1679340"/>
                  <a:pt x="18270859" y="1691690"/>
                </a:cubicBezTo>
                <a:cubicBezTo>
                  <a:pt x="18274975" y="1691690"/>
                  <a:pt x="18270859" y="1699922"/>
                  <a:pt x="18270859" y="1704036"/>
                </a:cubicBezTo>
                <a:cubicBezTo>
                  <a:pt x="18270859" y="1778124"/>
                  <a:pt x="18274975" y="1852213"/>
                  <a:pt x="18274975" y="1926302"/>
                </a:cubicBezTo>
                <a:cubicBezTo>
                  <a:pt x="18274975" y="1930420"/>
                  <a:pt x="18274975" y="1934533"/>
                  <a:pt x="18279087" y="1938652"/>
                </a:cubicBezTo>
                <a:cubicBezTo>
                  <a:pt x="18291439" y="1938652"/>
                  <a:pt x="18307903" y="1934533"/>
                  <a:pt x="18320247" y="1934533"/>
                </a:cubicBezTo>
                <a:lnTo>
                  <a:pt x="18320247" y="1144256"/>
                </a:lnTo>
                <a:cubicBezTo>
                  <a:pt x="18320247" y="1131910"/>
                  <a:pt x="18312019" y="1115446"/>
                  <a:pt x="18303783" y="1111328"/>
                </a:cubicBezTo>
                <a:cubicBezTo>
                  <a:pt x="18262623" y="1090750"/>
                  <a:pt x="18283207" y="1053703"/>
                  <a:pt x="18287323" y="1024893"/>
                </a:cubicBezTo>
                <a:cubicBezTo>
                  <a:pt x="18291439" y="1016661"/>
                  <a:pt x="18320247" y="1008429"/>
                  <a:pt x="18336711" y="1000197"/>
                </a:cubicBezTo>
                <a:cubicBezTo>
                  <a:pt x="18344943" y="996079"/>
                  <a:pt x="18353179" y="996079"/>
                  <a:pt x="18361407" y="996079"/>
                </a:cubicBezTo>
                <a:lnTo>
                  <a:pt x="18373759" y="946687"/>
                </a:lnTo>
                <a:lnTo>
                  <a:pt x="18534287" y="946687"/>
                </a:lnTo>
                <a:cubicBezTo>
                  <a:pt x="18542515" y="897294"/>
                  <a:pt x="18554863" y="847902"/>
                  <a:pt x="18563095" y="798510"/>
                </a:cubicBezTo>
                <a:cubicBezTo>
                  <a:pt x="18600143" y="843788"/>
                  <a:pt x="18694807" y="847902"/>
                  <a:pt x="18731851" y="806742"/>
                </a:cubicBezTo>
                <a:cubicBezTo>
                  <a:pt x="18740087" y="798510"/>
                  <a:pt x="18773011" y="798510"/>
                  <a:pt x="18773011" y="798510"/>
                </a:cubicBezTo>
                <a:cubicBezTo>
                  <a:pt x="18781247" y="831437"/>
                  <a:pt x="18834755" y="843788"/>
                  <a:pt x="18822407" y="893180"/>
                </a:cubicBezTo>
                <a:cubicBezTo>
                  <a:pt x="18818291" y="917877"/>
                  <a:pt x="18822407" y="942574"/>
                  <a:pt x="18822407" y="963151"/>
                </a:cubicBezTo>
                <a:cubicBezTo>
                  <a:pt x="18875915" y="967269"/>
                  <a:pt x="18929423" y="967269"/>
                  <a:pt x="18982931" y="983734"/>
                </a:cubicBezTo>
                <a:lnTo>
                  <a:pt x="18982931" y="4449429"/>
                </a:lnTo>
                <a:lnTo>
                  <a:pt x="11998023" y="4449429"/>
                </a:lnTo>
                <a:lnTo>
                  <a:pt x="11995198" y="4429646"/>
                </a:lnTo>
                <a:lnTo>
                  <a:pt x="11992726" y="4449425"/>
                </a:lnTo>
                <a:lnTo>
                  <a:pt x="8153658" y="4449425"/>
                </a:lnTo>
                <a:lnTo>
                  <a:pt x="8153658" y="4449429"/>
                </a:lnTo>
                <a:lnTo>
                  <a:pt x="6861227" y="4449429"/>
                </a:lnTo>
                <a:cubicBezTo>
                  <a:pt x="6860716" y="4443818"/>
                  <a:pt x="6860206" y="4438209"/>
                  <a:pt x="6859697" y="4432598"/>
                </a:cubicBezTo>
                <a:cubicBezTo>
                  <a:pt x="6859229" y="4438207"/>
                  <a:pt x="6858762" y="4443815"/>
                  <a:pt x="6858292" y="4449425"/>
                </a:cubicBezTo>
                <a:lnTo>
                  <a:pt x="7922" y="4440866"/>
                </a:lnTo>
                <a:cubicBezTo>
                  <a:pt x="3970" y="3512460"/>
                  <a:pt x="17249" y="1823939"/>
                  <a:pt x="0" y="1181446"/>
                </a:cubicBezTo>
                <a:cubicBezTo>
                  <a:pt x="4118" y="1160863"/>
                  <a:pt x="153290" y="983729"/>
                  <a:pt x="169756" y="979616"/>
                </a:cubicBezTo>
                <a:cubicBezTo>
                  <a:pt x="210913" y="971384"/>
                  <a:pt x="256195" y="975497"/>
                  <a:pt x="301466" y="971384"/>
                </a:cubicBezTo>
                <a:cubicBezTo>
                  <a:pt x="301466" y="950801"/>
                  <a:pt x="305586" y="930222"/>
                  <a:pt x="301466" y="909640"/>
                </a:cubicBezTo>
                <a:cubicBezTo>
                  <a:pt x="293234" y="864367"/>
                  <a:pt x="326166" y="839670"/>
                  <a:pt x="346746" y="810855"/>
                </a:cubicBezTo>
                <a:cubicBezTo>
                  <a:pt x="388593" y="793019"/>
                  <a:pt x="516160" y="801659"/>
                  <a:pt x="571541" y="799909"/>
                </a:cubicBezTo>
                <a:cubicBezTo>
                  <a:pt x="578460" y="867080"/>
                  <a:pt x="573124" y="909640"/>
                  <a:pt x="581356" y="963151"/>
                </a:cubicBezTo>
                <a:lnTo>
                  <a:pt x="737766" y="963151"/>
                </a:lnTo>
                <a:cubicBezTo>
                  <a:pt x="741884" y="983729"/>
                  <a:pt x="746000" y="996079"/>
                  <a:pt x="750116" y="1012543"/>
                </a:cubicBezTo>
                <a:cubicBezTo>
                  <a:pt x="762464" y="1012543"/>
                  <a:pt x="770694" y="1012543"/>
                  <a:pt x="778926" y="1016657"/>
                </a:cubicBezTo>
                <a:cubicBezTo>
                  <a:pt x="795389" y="1024889"/>
                  <a:pt x="820087" y="1033121"/>
                  <a:pt x="820087" y="1041353"/>
                </a:cubicBezTo>
                <a:cubicBezTo>
                  <a:pt x="828319" y="1066049"/>
                  <a:pt x="828319" y="1115443"/>
                  <a:pt x="820087" y="1119560"/>
                </a:cubicBezTo>
                <a:cubicBezTo>
                  <a:pt x="778926" y="1136025"/>
                  <a:pt x="791276" y="1168953"/>
                  <a:pt x="791276" y="1193648"/>
                </a:cubicBezTo>
                <a:lnTo>
                  <a:pt x="791276" y="1580555"/>
                </a:lnTo>
                <a:lnTo>
                  <a:pt x="791276" y="1955112"/>
                </a:lnTo>
                <a:cubicBezTo>
                  <a:pt x="807739" y="1950998"/>
                  <a:pt x="844507" y="1950998"/>
                  <a:pt x="865089" y="1950998"/>
                </a:cubicBezTo>
                <a:cubicBezTo>
                  <a:pt x="878809" y="1891316"/>
                  <a:pt x="862620" y="1658075"/>
                  <a:pt x="873596" y="1597020"/>
                </a:cubicBezTo>
                <a:cubicBezTo>
                  <a:pt x="873596" y="1588787"/>
                  <a:pt x="894176" y="1584670"/>
                  <a:pt x="906526" y="1584670"/>
                </a:cubicBezTo>
                <a:lnTo>
                  <a:pt x="1034120" y="1584670"/>
                </a:lnTo>
                <a:lnTo>
                  <a:pt x="1034120" y="1420028"/>
                </a:lnTo>
                <a:cubicBezTo>
                  <a:pt x="1074595" y="1387100"/>
                  <a:pt x="1277850" y="1412922"/>
                  <a:pt x="1320382" y="1408806"/>
                </a:cubicBezTo>
                <a:cubicBezTo>
                  <a:pt x="1321589" y="1478288"/>
                  <a:pt x="1308898" y="1546440"/>
                  <a:pt x="1318126" y="1576437"/>
                </a:cubicBezTo>
                <a:cubicBezTo>
                  <a:pt x="1359443" y="1590154"/>
                  <a:pt x="1436334" y="1589404"/>
                  <a:pt x="1511305" y="1594214"/>
                </a:cubicBezTo>
                <a:cubicBezTo>
                  <a:pt x="1502406" y="1873827"/>
                  <a:pt x="1499234" y="2090942"/>
                  <a:pt x="1507466" y="2337905"/>
                </a:cubicBezTo>
                <a:lnTo>
                  <a:pt x="1523929" y="2337905"/>
                </a:lnTo>
                <a:lnTo>
                  <a:pt x="1523929" y="2169146"/>
                </a:lnTo>
                <a:lnTo>
                  <a:pt x="1692685" y="2169146"/>
                </a:lnTo>
                <a:lnTo>
                  <a:pt x="1692685" y="2020968"/>
                </a:lnTo>
                <a:cubicBezTo>
                  <a:pt x="1692685" y="1946880"/>
                  <a:pt x="1692685" y="1946880"/>
                  <a:pt x="1766772" y="1922183"/>
                </a:cubicBezTo>
                <a:lnTo>
                  <a:pt x="1766772" y="1757542"/>
                </a:lnTo>
                <a:lnTo>
                  <a:pt x="1849095" y="1757542"/>
                </a:lnTo>
                <a:lnTo>
                  <a:pt x="1849095" y="2156799"/>
                </a:lnTo>
                <a:lnTo>
                  <a:pt x="1919070" y="2156799"/>
                </a:lnTo>
                <a:lnTo>
                  <a:pt x="1919070" y="1864559"/>
                </a:lnTo>
                <a:lnTo>
                  <a:pt x="1919070" y="695608"/>
                </a:lnTo>
                <a:lnTo>
                  <a:pt x="2005504" y="609173"/>
                </a:lnTo>
                <a:cubicBezTo>
                  <a:pt x="2009621" y="609173"/>
                  <a:pt x="2017853" y="609173"/>
                  <a:pt x="2026085" y="605054"/>
                </a:cubicBezTo>
                <a:cubicBezTo>
                  <a:pt x="2030198" y="539197"/>
                  <a:pt x="2005504" y="452764"/>
                  <a:pt x="2100174" y="448645"/>
                </a:cubicBezTo>
                <a:cubicBezTo>
                  <a:pt x="2116637" y="428067"/>
                  <a:pt x="2128985" y="407485"/>
                  <a:pt x="2137215" y="407485"/>
                </a:cubicBezTo>
                <a:cubicBezTo>
                  <a:pt x="2194840" y="411603"/>
                  <a:pt x="2198958" y="378675"/>
                  <a:pt x="2194840" y="337515"/>
                </a:cubicBezTo>
                <a:cubicBezTo>
                  <a:pt x="2194840" y="325165"/>
                  <a:pt x="2198958" y="308701"/>
                  <a:pt x="2198958" y="292236"/>
                </a:cubicBezTo>
                <a:cubicBezTo>
                  <a:pt x="2240121" y="300468"/>
                  <a:pt x="2236002" y="329283"/>
                  <a:pt x="2240121" y="358093"/>
                </a:cubicBezTo>
                <a:cubicBezTo>
                  <a:pt x="2244231" y="386907"/>
                  <a:pt x="2227770" y="419835"/>
                  <a:pt x="2273047" y="444532"/>
                </a:cubicBezTo>
                <a:cubicBezTo>
                  <a:pt x="2297743" y="460995"/>
                  <a:pt x="2343016" y="506269"/>
                  <a:pt x="2330670" y="563894"/>
                </a:cubicBezTo>
                <a:cubicBezTo>
                  <a:pt x="2326552" y="580359"/>
                  <a:pt x="2338902" y="600941"/>
                  <a:pt x="2351248" y="613286"/>
                </a:cubicBezTo>
                <a:cubicBezTo>
                  <a:pt x="2375946" y="637983"/>
                  <a:pt x="2400641" y="658565"/>
                  <a:pt x="2429455" y="675029"/>
                </a:cubicBezTo>
                <a:cubicBezTo>
                  <a:pt x="2458264" y="695608"/>
                  <a:pt x="2470614" y="720303"/>
                  <a:pt x="2470614" y="757350"/>
                </a:cubicBezTo>
                <a:lnTo>
                  <a:pt x="2470614" y="1086631"/>
                </a:lnTo>
                <a:lnTo>
                  <a:pt x="2470614" y="2008622"/>
                </a:lnTo>
                <a:cubicBezTo>
                  <a:pt x="2470614" y="2025087"/>
                  <a:pt x="2482964" y="2037432"/>
                  <a:pt x="2487080" y="2053897"/>
                </a:cubicBezTo>
                <a:cubicBezTo>
                  <a:pt x="2499426" y="2000390"/>
                  <a:pt x="2499426" y="1946880"/>
                  <a:pt x="2499426" y="1897488"/>
                </a:cubicBezTo>
                <a:cubicBezTo>
                  <a:pt x="2499426" y="1798703"/>
                  <a:pt x="2499426" y="1798703"/>
                  <a:pt x="2602322" y="1798703"/>
                </a:cubicBezTo>
                <a:lnTo>
                  <a:pt x="2836935" y="1798703"/>
                </a:lnTo>
                <a:lnTo>
                  <a:pt x="2836935" y="1860446"/>
                </a:lnTo>
                <a:lnTo>
                  <a:pt x="2836935" y="2263816"/>
                </a:lnTo>
                <a:cubicBezTo>
                  <a:pt x="2836935" y="2280280"/>
                  <a:pt x="2841053" y="2292626"/>
                  <a:pt x="2845169" y="2304976"/>
                </a:cubicBezTo>
                <a:cubicBezTo>
                  <a:pt x="2849285" y="2304976"/>
                  <a:pt x="2857519" y="2300858"/>
                  <a:pt x="2861629" y="2300858"/>
                </a:cubicBezTo>
                <a:lnTo>
                  <a:pt x="2861629" y="2247351"/>
                </a:lnTo>
                <a:cubicBezTo>
                  <a:pt x="2865748" y="2160914"/>
                  <a:pt x="2869861" y="2078592"/>
                  <a:pt x="2869861" y="1996272"/>
                </a:cubicBezTo>
                <a:cubicBezTo>
                  <a:pt x="2869861" y="1946880"/>
                  <a:pt x="2894558" y="1959230"/>
                  <a:pt x="2923374" y="1967462"/>
                </a:cubicBezTo>
                <a:cubicBezTo>
                  <a:pt x="2927490" y="2078592"/>
                  <a:pt x="2935718" y="2189728"/>
                  <a:pt x="2939836" y="2300858"/>
                </a:cubicBezTo>
                <a:lnTo>
                  <a:pt x="2956300" y="2300858"/>
                </a:lnTo>
                <a:cubicBezTo>
                  <a:pt x="2968646" y="2239120"/>
                  <a:pt x="2939836" y="2169146"/>
                  <a:pt x="2989230" y="2111521"/>
                </a:cubicBezTo>
                <a:cubicBezTo>
                  <a:pt x="3001579" y="2099174"/>
                  <a:pt x="3009807" y="2074479"/>
                  <a:pt x="3018038" y="2058015"/>
                </a:cubicBezTo>
                <a:cubicBezTo>
                  <a:pt x="3026270" y="2078592"/>
                  <a:pt x="3030389" y="2103289"/>
                  <a:pt x="3034502" y="2123871"/>
                </a:cubicBezTo>
                <a:cubicBezTo>
                  <a:pt x="3034502" y="2127984"/>
                  <a:pt x="3038620" y="2127984"/>
                  <a:pt x="3038620" y="2132104"/>
                </a:cubicBezTo>
                <a:cubicBezTo>
                  <a:pt x="3055087" y="2136217"/>
                  <a:pt x="3071552" y="2136217"/>
                  <a:pt x="3088018" y="2140336"/>
                </a:cubicBezTo>
                <a:lnTo>
                  <a:pt x="3095320" y="2275334"/>
                </a:lnTo>
                <a:lnTo>
                  <a:pt x="3162101" y="2275334"/>
                </a:lnTo>
                <a:lnTo>
                  <a:pt x="3162101" y="1580555"/>
                </a:lnTo>
                <a:cubicBezTo>
                  <a:pt x="3162101" y="1564091"/>
                  <a:pt x="3157984" y="1543508"/>
                  <a:pt x="3162101" y="1531163"/>
                </a:cubicBezTo>
                <a:cubicBezTo>
                  <a:pt x="3170334" y="1518813"/>
                  <a:pt x="3186798" y="1502348"/>
                  <a:pt x="3199146" y="1498235"/>
                </a:cubicBezTo>
                <a:cubicBezTo>
                  <a:pt x="3223841" y="1494116"/>
                  <a:pt x="3252654" y="1498235"/>
                  <a:pt x="3281469" y="1498235"/>
                </a:cubicBezTo>
                <a:cubicBezTo>
                  <a:pt x="3281469" y="1432378"/>
                  <a:pt x="3285585" y="1378868"/>
                  <a:pt x="3281469" y="1325362"/>
                </a:cubicBezTo>
                <a:cubicBezTo>
                  <a:pt x="3277352" y="1275969"/>
                  <a:pt x="3293819" y="1259505"/>
                  <a:pt x="3343207" y="1263619"/>
                </a:cubicBezTo>
                <a:cubicBezTo>
                  <a:pt x="3409064" y="1267737"/>
                  <a:pt x="3474919" y="1263619"/>
                  <a:pt x="3544891" y="1263619"/>
                </a:cubicBezTo>
                <a:lnTo>
                  <a:pt x="3544891" y="712071"/>
                </a:lnTo>
                <a:cubicBezTo>
                  <a:pt x="3544891" y="658565"/>
                  <a:pt x="3553124" y="605054"/>
                  <a:pt x="3561357" y="555662"/>
                </a:cubicBezTo>
                <a:cubicBezTo>
                  <a:pt x="3573707" y="473342"/>
                  <a:pt x="3590173" y="395140"/>
                  <a:pt x="3606633" y="316933"/>
                </a:cubicBezTo>
                <a:cubicBezTo>
                  <a:pt x="3610746" y="304586"/>
                  <a:pt x="3610746" y="292236"/>
                  <a:pt x="3614865" y="279891"/>
                </a:cubicBezTo>
                <a:cubicBezTo>
                  <a:pt x="3656030" y="284004"/>
                  <a:pt x="3680721" y="296354"/>
                  <a:pt x="3676603" y="341628"/>
                </a:cubicBezTo>
                <a:cubicBezTo>
                  <a:pt x="3676603" y="358093"/>
                  <a:pt x="3676603" y="382788"/>
                  <a:pt x="3684835" y="386907"/>
                </a:cubicBezTo>
                <a:cubicBezTo>
                  <a:pt x="3734228" y="403370"/>
                  <a:pt x="3697185" y="465109"/>
                  <a:pt x="3742460" y="481574"/>
                </a:cubicBezTo>
                <a:cubicBezTo>
                  <a:pt x="3750692" y="555662"/>
                  <a:pt x="3763042" y="629751"/>
                  <a:pt x="3763042" y="703838"/>
                </a:cubicBezTo>
                <a:lnTo>
                  <a:pt x="3763042" y="1144256"/>
                </a:lnTo>
                <a:cubicBezTo>
                  <a:pt x="3763042" y="1156603"/>
                  <a:pt x="3767157" y="1168953"/>
                  <a:pt x="3771275" y="1181298"/>
                </a:cubicBezTo>
                <a:cubicBezTo>
                  <a:pt x="3779507" y="1156603"/>
                  <a:pt x="3775390" y="1136025"/>
                  <a:pt x="3775390" y="1115443"/>
                </a:cubicBezTo>
                <a:cubicBezTo>
                  <a:pt x="3779507" y="1033121"/>
                  <a:pt x="3841246" y="991961"/>
                  <a:pt x="3923568" y="996079"/>
                </a:cubicBezTo>
                <a:cubicBezTo>
                  <a:pt x="3931800" y="996079"/>
                  <a:pt x="3940029" y="1012543"/>
                  <a:pt x="3940029" y="1020776"/>
                </a:cubicBezTo>
                <a:cubicBezTo>
                  <a:pt x="3948261" y="1123673"/>
                  <a:pt x="3956493" y="1222458"/>
                  <a:pt x="3960611" y="1321244"/>
                </a:cubicBezTo>
                <a:cubicBezTo>
                  <a:pt x="3964726" y="1411796"/>
                  <a:pt x="3960611" y="1498235"/>
                  <a:pt x="3960611" y="1584670"/>
                </a:cubicBezTo>
                <a:cubicBezTo>
                  <a:pt x="3960611" y="1597020"/>
                  <a:pt x="3968844" y="1613484"/>
                  <a:pt x="3977076" y="1625830"/>
                </a:cubicBezTo>
                <a:cubicBezTo>
                  <a:pt x="3985308" y="1642294"/>
                  <a:pt x="4005889" y="1650525"/>
                  <a:pt x="4010007" y="1666990"/>
                </a:cubicBezTo>
                <a:cubicBezTo>
                  <a:pt x="4026468" y="1716382"/>
                  <a:pt x="4038813" y="1765774"/>
                  <a:pt x="4055279" y="1819286"/>
                </a:cubicBezTo>
                <a:lnTo>
                  <a:pt x="4104670" y="1819286"/>
                </a:lnTo>
                <a:cubicBezTo>
                  <a:pt x="4104670" y="1794589"/>
                  <a:pt x="4104670" y="1769892"/>
                  <a:pt x="4108788" y="1741079"/>
                </a:cubicBezTo>
                <a:lnTo>
                  <a:pt x="4211689" y="1741079"/>
                </a:lnTo>
                <a:cubicBezTo>
                  <a:pt x="4224040" y="1679340"/>
                  <a:pt x="4240506" y="1617597"/>
                  <a:pt x="4252847" y="1559973"/>
                </a:cubicBezTo>
                <a:lnTo>
                  <a:pt x="4265197" y="1559973"/>
                </a:lnTo>
                <a:cubicBezTo>
                  <a:pt x="4269312" y="1572323"/>
                  <a:pt x="4273429" y="1580555"/>
                  <a:pt x="4277546" y="1592900"/>
                </a:cubicBezTo>
                <a:cubicBezTo>
                  <a:pt x="4285777" y="1629947"/>
                  <a:pt x="4298129" y="1671107"/>
                  <a:pt x="4302239" y="1708150"/>
                </a:cubicBezTo>
                <a:cubicBezTo>
                  <a:pt x="4306361" y="1749309"/>
                  <a:pt x="4326936" y="1753429"/>
                  <a:pt x="4368100" y="1741079"/>
                </a:cubicBezTo>
                <a:cubicBezTo>
                  <a:pt x="4368100" y="1708150"/>
                  <a:pt x="4363984" y="1671107"/>
                  <a:pt x="4363984" y="1634062"/>
                </a:cubicBezTo>
                <a:cubicBezTo>
                  <a:pt x="4368100" y="1370636"/>
                  <a:pt x="4372218" y="1103096"/>
                  <a:pt x="4372218" y="839670"/>
                </a:cubicBezTo>
                <a:cubicBezTo>
                  <a:pt x="4368100" y="650333"/>
                  <a:pt x="4405141" y="465109"/>
                  <a:pt x="4442184" y="279891"/>
                </a:cubicBezTo>
                <a:cubicBezTo>
                  <a:pt x="4446307" y="259308"/>
                  <a:pt x="4446307" y="234611"/>
                  <a:pt x="4479230" y="234611"/>
                </a:cubicBezTo>
                <a:cubicBezTo>
                  <a:pt x="4512162" y="234611"/>
                  <a:pt x="4516273" y="259308"/>
                  <a:pt x="4520394" y="284004"/>
                </a:cubicBezTo>
                <a:cubicBezTo>
                  <a:pt x="4528623" y="333396"/>
                  <a:pt x="4536855" y="382788"/>
                  <a:pt x="4549200" y="440413"/>
                </a:cubicBezTo>
                <a:cubicBezTo>
                  <a:pt x="4582133" y="370443"/>
                  <a:pt x="4635639" y="399253"/>
                  <a:pt x="4680914" y="395140"/>
                </a:cubicBezTo>
                <a:cubicBezTo>
                  <a:pt x="4726192" y="391020"/>
                  <a:pt x="4767352" y="395140"/>
                  <a:pt x="4759121" y="460995"/>
                </a:cubicBezTo>
                <a:cubicBezTo>
                  <a:pt x="4759121" y="473342"/>
                  <a:pt x="4767352" y="481574"/>
                  <a:pt x="4771466" y="493924"/>
                </a:cubicBezTo>
                <a:cubicBezTo>
                  <a:pt x="4804394" y="568012"/>
                  <a:pt x="4847497" y="677646"/>
                  <a:pt x="4888657" y="747622"/>
                </a:cubicBezTo>
                <a:cubicBezTo>
                  <a:pt x="4888736" y="767520"/>
                  <a:pt x="4888814" y="787417"/>
                  <a:pt x="4888893" y="807315"/>
                </a:cubicBezTo>
                <a:lnTo>
                  <a:pt x="4856617" y="807315"/>
                </a:lnTo>
                <a:lnTo>
                  <a:pt x="4856617" y="944475"/>
                </a:lnTo>
                <a:lnTo>
                  <a:pt x="4888332" y="944475"/>
                </a:lnTo>
                <a:cubicBezTo>
                  <a:pt x="4888330" y="944850"/>
                  <a:pt x="4888327" y="945225"/>
                  <a:pt x="4888325" y="945600"/>
                </a:cubicBezTo>
                <a:cubicBezTo>
                  <a:pt x="4886269" y="1180906"/>
                  <a:pt x="4881060" y="1496690"/>
                  <a:pt x="4890835" y="1609365"/>
                </a:cubicBezTo>
                <a:cubicBezTo>
                  <a:pt x="4915531" y="1613484"/>
                  <a:pt x="4931996" y="1613484"/>
                  <a:pt x="4952574" y="1617597"/>
                </a:cubicBezTo>
                <a:lnTo>
                  <a:pt x="4952574" y="1868678"/>
                </a:lnTo>
                <a:cubicBezTo>
                  <a:pt x="4952574" y="1881023"/>
                  <a:pt x="4952574" y="1905720"/>
                  <a:pt x="4956691" y="1905720"/>
                </a:cubicBezTo>
                <a:cubicBezTo>
                  <a:pt x="4993734" y="1918070"/>
                  <a:pt x="4981387" y="1946880"/>
                  <a:pt x="4981387" y="1967462"/>
                </a:cubicBezTo>
                <a:cubicBezTo>
                  <a:pt x="4981387" y="2000390"/>
                  <a:pt x="4977269" y="2029200"/>
                  <a:pt x="4981387" y="2058015"/>
                </a:cubicBezTo>
                <a:cubicBezTo>
                  <a:pt x="4981387" y="2070360"/>
                  <a:pt x="4993734" y="2078592"/>
                  <a:pt x="5001966" y="2086824"/>
                </a:cubicBezTo>
                <a:cubicBezTo>
                  <a:pt x="5006084" y="2086824"/>
                  <a:pt x="5014316" y="2082711"/>
                  <a:pt x="5018429" y="2078592"/>
                </a:cubicBezTo>
                <a:lnTo>
                  <a:pt x="5018429" y="1881023"/>
                </a:lnTo>
                <a:cubicBezTo>
                  <a:pt x="5018429" y="1708150"/>
                  <a:pt x="5010198" y="1539395"/>
                  <a:pt x="5018429" y="1366522"/>
                </a:cubicBezTo>
                <a:cubicBezTo>
                  <a:pt x="5022548" y="1201880"/>
                  <a:pt x="5010198" y="1033121"/>
                  <a:pt x="5034894" y="864367"/>
                </a:cubicBezTo>
                <a:cubicBezTo>
                  <a:pt x="5063708" y="646214"/>
                  <a:pt x="5034894" y="419835"/>
                  <a:pt x="5067821" y="197569"/>
                </a:cubicBezTo>
                <a:cubicBezTo>
                  <a:pt x="5076054" y="168756"/>
                  <a:pt x="5076054" y="135827"/>
                  <a:pt x="5080173" y="102899"/>
                </a:cubicBezTo>
                <a:cubicBezTo>
                  <a:pt x="5084286" y="65857"/>
                  <a:pt x="5248927" y="8232"/>
                  <a:pt x="5216000" y="37042"/>
                </a:cubicBezTo>
                <a:cubicBezTo>
                  <a:pt x="5207767" y="24697"/>
                  <a:pt x="5207767" y="69972"/>
                  <a:pt x="5248927" y="69972"/>
                </a:cubicBezTo>
                <a:cubicBezTo>
                  <a:pt x="5290087" y="69972"/>
                  <a:pt x="5331249" y="74089"/>
                  <a:pt x="5372409" y="69972"/>
                </a:cubicBezTo>
                <a:cubicBezTo>
                  <a:pt x="5417686" y="69972"/>
                  <a:pt x="5438265" y="82322"/>
                  <a:pt x="5434151" y="131714"/>
                </a:cubicBezTo>
                <a:cubicBezTo>
                  <a:pt x="5430032" y="214034"/>
                  <a:pt x="5434151" y="300468"/>
                  <a:pt x="5434151" y="382788"/>
                </a:cubicBezTo>
                <a:lnTo>
                  <a:pt x="5434151" y="683261"/>
                </a:lnTo>
                <a:cubicBezTo>
                  <a:pt x="5471193" y="683261"/>
                  <a:pt x="5508240" y="687375"/>
                  <a:pt x="5545282" y="687375"/>
                </a:cubicBezTo>
                <a:lnTo>
                  <a:pt x="5545282" y="1045471"/>
                </a:lnTo>
                <a:lnTo>
                  <a:pt x="5676994" y="1045471"/>
                </a:lnTo>
                <a:cubicBezTo>
                  <a:pt x="5681112" y="1070168"/>
                  <a:pt x="5685227" y="1086631"/>
                  <a:pt x="5685227" y="1103096"/>
                </a:cubicBezTo>
                <a:cubicBezTo>
                  <a:pt x="5759314" y="1115443"/>
                  <a:pt x="5759314" y="1115443"/>
                  <a:pt x="5759314" y="1193648"/>
                </a:cubicBezTo>
                <a:lnTo>
                  <a:pt x="5759314" y="1395331"/>
                </a:lnTo>
                <a:lnTo>
                  <a:pt x="5825171" y="1395331"/>
                </a:lnTo>
                <a:cubicBezTo>
                  <a:pt x="5903378" y="1395331"/>
                  <a:pt x="5903378" y="1395331"/>
                  <a:pt x="5903378" y="1477653"/>
                </a:cubicBezTo>
                <a:lnTo>
                  <a:pt x="5903378" y="1918070"/>
                </a:lnTo>
                <a:cubicBezTo>
                  <a:pt x="5903378" y="1950998"/>
                  <a:pt x="5911610" y="1971575"/>
                  <a:pt x="5936306" y="1975695"/>
                </a:cubicBezTo>
                <a:cubicBezTo>
                  <a:pt x="5944538" y="1741079"/>
                  <a:pt x="5956885" y="1510581"/>
                  <a:pt x="5965115" y="1275969"/>
                </a:cubicBezTo>
                <a:cubicBezTo>
                  <a:pt x="5965115" y="1263619"/>
                  <a:pt x="5965115" y="1255387"/>
                  <a:pt x="5969235" y="1238922"/>
                </a:cubicBezTo>
                <a:lnTo>
                  <a:pt x="6166804" y="1238922"/>
                </a:lnTo>
                <a:cubicBezTo>
                  <a:pt x="6203846" y="1238922"/>
                  <a:pt x="6216196" y="1251272"/>
                  <a:pt x="6216196" y="1288315"/>
                </a:cubicBezTo>
                <a:cubicBezTo>
                  <a:pt x="6216196" y="1333594"/>
                  <a:pt x="6220309" y="1387099"/>
                  <a:pt x="6236774" y="1428261"/>
                </a:cubicBezTo>
                <a:cubicBezTo>
                  <a:pt x="6245006" y="1448843"/>
                  <a:pt x="6273821" y="1461188"/>
                  <a:pt x="6273821" y="1498235"/>
                </a:cubicBezTo>
                <a:lnTo>
                  <a:pt x="6273821" y="2230888"/>
                </a:lnTo>
                <a:cubicBezTo>
                  <a:pt x="6273821" y="2243233"/>
                  <a:pt x="6277935" y="2255583"/>
                  <a:pt x="6277935" y="2280280"/>
                </a:cubicBezTo>
                <a:cubicBezTo>
                  <a:pt x="6294398" y="2247351"/>
                  <a:pt x="6302630" y="2222656"/>
                  <a:pt x="6319095" y="2193841"/>
                </a:cubicBezTo>
                <a:cubicBezTo>
                  <a:pt x="6339676" y="2230888"/>
                  <a:pt x="6352023" y="2259698"/>
                  <a:pt x="6364373" y="2288513"/>
                </a:cubicBezTo>
                <a:cubicBezTo>
                  <a:pt x="6368487" y="2300858"/>
                  <a:pt x="6380837" y="2313208"/>
                  <a:pt x="6389068" y="2313208"/>
                </a:cubicBezTo>
                <a:lnTo>
                  <a:pt x="6541355" y="2313208"/>
                </a:lnTo>
                <a:lnTo>
                  <a:pt x="6541355" y="2148567"/>
                </a:lnTo>
                <a:lnTo>
                  <a:pt x="6660723" y="2148567"/>
                </a:lnTo>
                <a:cubicBezTo>
                  <a:pt x="6660723" y="2189728"/>
                  <a:pt x="6656605" y="2222656"/>
                  <a:pt x="6660723" y="2259698"/>
                </a:cubicBezTo>
                <a:cubicBezTo>
                  <a:pt x="6673069" y="2358483"/>
                  <a:pt x="6689535" y="2453154"/>
                  <a:pt x="6705999" y="2551938"/>
                </a:cubicBezTo>
                <a:cubicBezTo>
                  <a:pt x="6705999" y="2560171"/>
                  <a:pt x="6710117" y="2572516"/>
                  <a:pt x="6714228" y="2580748"/>
                </a:cubicBezTo>
                <a:cubicBezTo>
                  <a:pt x="6718349" y="2576634"/>
                  <a:pt x="6718349" y="2576634"/>
                  <a:pt x="6722461" y="2576634"/>
                </a:cubicBezTo>
                <a:cubicBezTo>
                  <a:pt x="6730696" y="2473732"/>
                  <a:pt x="6743043" y="2366715"/>
                  <a:pt x="6751278" y="2263816"/>
                </a:cubicBezTo>
                <a:cubicBezTo>
                  <a:pt x="6767740" y="2259698"/>
                  <a:pt x="6784204" y="2259698"/>
                  <a:pt x="6800669" y="2255583"/>
                </a:cubicBezTo>
                <a:cubicBezTo>
                  <a:pt x="6808901" y="2226769"/>
                  <a:pt x="6788319" y="2185609"/>
                  <a:pt x="6837709" y="2181496"/>
                </a:cubicBezTo>
                <a:cubicBezTo>
                  <a:pt x="6841831" y="2181496"/>
                  <a:pt x="6841831" y="2160914"/>
                  <a:pt x="6841831" y="2152681"/>
                </a:cubicBezTo>
                <a:cubicBezTo>
                  <a:pt x="6841831" y="2140336"/>
                  <a:pt x="6845941" y="2127984"/>
                  <a:pt x="6845941" y="2115639"/>
                </a:cubicBezTo>
                <a:lnTo>
                  <a:pt x="6857139" y="2115639"/>
                </a:lnTo>
                <a:lnTo>
                  <a:pt x="6899298" y="2109470"/>
                </a:lnTo>
                <a:cubicBezTo>
                  <a:pt x="6911647" y="2109470"/>
                  <a:pt x="6920908" y="2115644"/>
                  <a:pt x="6922965" y="2140339"/>
                </a:cubicBezTo>
                <a:cubicBezTo>
                  <a:pt x="6951778" y="2115644"/>
                  <a:pt x="6976476" y="2082716"/>
                  <a:pt x="7009406" y="2070365"/>
                </a:cubicBezTo>
                <a:cubicBezTo>
                  <a:pt x="7050563" y="2058019"/>
                  <a:pt x="7095840" y="2066247"/>
                  <a:pt x="7145231" y="2066247"/>
                </a:cubicBezTo>
                <a:lnTo>
                  <a:pt x="7145231" y="1901605"/>
                </a:lnTo>
                <a:cubicBezTo>
                  <a:pt x="7145231" y="1860446"/>
                  <a:pt x="7149348" y="1815171"/>
                  <a:pt x="7145231" y="1769896"/>
                </a:cubicBezTo>
                <a:cubicBezTo>
                  <a:pt x="7136998" y="1699922"/>
                  <a:pt x="7174041" y="1650530"/>
                  <a:pt x="7215204" y="1597024"/>
                </a:cubicBezTo>
                <a:cubicBezTo>
                  <a:pt x="7252244" y="1646417"/>
                  <a:pt x="7285174" y="1687577"/>
                  <a:pt x="7285174" y="1753433"/>
                </a:cubicBezTo>
                <a:lnTo>
                  <a:pt x="7297524" y="2062134"/>
                </a:lnTo>
                <a:cubicBezTo>
                  <a:pt x="7318103" y="2062134"/>
                  <a:pt x="7342800" y="2066247"/>
                  <a:pt x="7367494" y="2066247"/>
                </a:cubicBezTo>
                <a:cubicBezTo>
                  <a:pt x="7367494" y="2095061"/>
                  <a:pt x="7367494" y="2119757"/>
                  <a:pt x="7371610" y="2148567"/>
                </a:cubicBezTo>
                <a:lnTo>
                  <a:pt x="7462167" y="2148567"/>
                </a:lnTo>
                <a:lnTo>
                  <a:pt x="7462167" y="2095061"/>
                </a:lnTo>
                <a:cubicBezTo>
                  <a:pt x="7462167" y="1930420"/>
                  <a:pt x="7458049" y="1761666"/>
                  <a:pt x="7462167" y="1597024"/>
                </a:cubicBezTo>
                <a:cubicBezTo>
                  <a:pt x="7466278" y="1399455"/>
                  <a:pt x="7474510" y="1205999"/>
                  <a:pt x="7482743" y="1008430"/>
                </a:cubicBezTo>
                <a:cubicBezTo>
                  <a:pt x="7482743" y="979621"/>
                  <a:pt x="7490975" y="950806"/>
                  <a:pt x="7495096" y="921991"/>
                </a:cubicBezTo>
                <a:cubicBezTo>
                  <a:pt x="7511557" y="926109"/>
                  <a:pt x="7519790" y="930227"/>
                  <a:pt x="7536254" y="934341"/>
                </a:cubicBezTo>
                <a:cubicBezTo>
                  <a:pt x="7552718" y="810860"/>
                  <a:pt x="7565066" y="687380"/>
                  <a:pt x="7577416" y="563899"/>
                </a:cubicBezTo>
                <a:lnTo>
                  <a:pt x="7589759" y="563899"/>
                </a:lnTo>
                <a:cubicBezTo>
                  <a:pt x="7606223" y="695612"/>
                  <a:pt x="7622689" y="831442"/>
                  <a:pt x="7639153" y="975501"/>
                </a:cubicBezTo>
                <a:cubicBezTo>
                  <a:pt x="7647386" y="954924"/>
                  <a:pt x="7651503" y="942574"/>
                  <a:pt x="7655614" y="926109"/>
                </a:cubicBezTo>
                <a:lnTo>
                  <a:pt x="7667968" y="926109"/>
                </a:lnTo>
                <a:cubicBezTo>
                  <a:pt x="7667968" y="963151"/>
                  <a:pt x="7676196" y="1000198"/>
                  <a:pt x="7676196" y="1037243"/>
                </a:cubicBezTo>
                <a:lnTo>
                  <a:pt x="7676196" y="2049787"/>
                </a:lnTo>
                <a:cubicBezTo>
                  <a:pt x="7676196" y="2123876"/>
                  <a:pt x="7680312" y="2197964"/>
                  <a:pt x="7705009" y="2267935"/>
                </a:cubicBezTo>
                <a:cubicBezTo>
                  <a:pt x="7729705" y="2329677"/>
                  <a:pt x="7733823" y="2399647"/>
                  <a:pt x="7750287" y="2469622"/>
                </a:cubicBezTo>
                <a:lnTo>
                  <a:pt x="7849072" y="2469622"/>
                </a:lnTo>
                <a:lnTo>
                  <a:pt x="7849072" y="2284398"/>
                </a:lnTo>
                <a:lnTo>
                  <a:pt x="7919042" y="2284398"/>
                </a:lnTo>
                <a:lnTo>
                  <a:pt x="7919042" y="2473736"/>
                </a:lnTo>
                <a:lnTo>
                  <a:pt x="8108380" y="2473736"/>
                </a:lnTo>
                <a:cubicBezTo>
                  <a:pt x="8122786" y="2473736"/>
                  <a:pt x="8134106" y="2475794"/>
                  <a:pt x="8142338" y="2481454"/>
                </a:cubicBezTo>
                <a:lnTo>
                  <a:pt x="8144242" y="2485067"/>
                </a:lnTo>
                <a:lnTo>
                  <a:pt x="8144242" y="1280084"/>
                </a:lnTo>
                <a:cubicBezTo>
                  <a:pt x="8144242" y="1222459"/>
                  <a:pt x="8168939" y="1168953"/>
                  <a:pt x="8189518" y="1115443"/>
                </a:cubicBezTo>
                <a:cubicBezTo>
                  <a:pt x="8193632" y="1103096"/>
                  <a:pt x="8214215" y="1090746"/>
                  <a:pt x="8230679" y="1090746"/>
                </a:cubicBezTo>
                <a:cubicBezTo>
                  <a:pt x="8312999" y="1086633"/>
                  <a:pt x="8395319" y="1090746"/>
                  <a:pt x="8477642" y="1090746"/>
                </a:cubicBezTo>
                <a:cubicBezTo>
                  <a:pt x="8494103" y="1090746"/>
                  <a:pt x="8514681" y="1103096"/>
                  <a:pt x="8518799" y="1111328"/>
                </a:cubicBezTo>
                <a:cubicBezTo>
                  <a:pt x="8539379" y="1168953"/>
                  <a:pt x="8568194" y="1230692"/>
                  <a:pt x="8568194" y="1288315"/>
                </a:cubicBezTo>
                <a:cubicBezTo>
                  <a:pt x="8576426" y="1576437"/>
                  <a:pt x="8572304" y="1864559"/>
                  <a:pt x="8572304" y="2152681"/>
                </a:cubicBezTo>
                <a:lnTo>
                  <a:pt x="8572304" y="2222656"/>
                </a:lnTo>
                <a:lnTo>
                  <a:pt x="8827499" y="2222656"/>
                </a:lnTo>
                <a:lnTo>
                  <a:pt x="8827499" y="2053897"/>
                </a:lnTo>
                <a:lnTo>
                  <a:pt x="8827499" y="1996272"/>
                </a:lnTo>
                <a:cubicBezTo>
                  <a:pt x="8827499" y="1893373"/>
                  <a:pt x="8827499" y="1893373"/>
                  <a:pt x="8926285" y="1876910"/>
                </a:cubicBezTo>
                <a:lnTo>
                  <a:pt x="8926285" y="1757542"/>
                </a:lnTo>
                <a:cubicBezTo>
                  <a:pt x="8926285" y="1683454"/>
                  <a:pt x="8922174" y="1605252"/>
                  <a:pt x="8926285" y="1527045"/>
                </a:cubicBezTo>
                <a:cubicBezTo>
                  <a:pt x="8926285" y="1494116"/>
                  <a:pt x="8905707" y="1452956"/>
                  <a:pt x="8950980" y="1432378"/>
                </a:cubicBezTo>
                <a:lnTo>
                  <a:pt x="8950980" y="1424146"/>
                </a:lnTo>
                <a:cubicBezTo>
                  <a:pt x="8967445" y="1321244"/>
                  <a:pt x="8996263" y="1214227"/>
                  <a:pt x="8983911" y="1107210"/>
                </a:cubicBezTo>
                <a:cubicBezTo>
                  <a:pt x="8983911" y="1086633"/>
                  <a:pt x="8988029" y="1070168"/>
                  <a:pt x="8992140" y="1049586"/>
                </a:cubicBezTo>
                <a:lnTo>
                  <a:pt x="9012723" y="1049586"/>
                </a:lnTo>
                <a:cubicBezTo>
                  <a:pt x="9025069" y="1140138"/>
                  <a:pt x="9037420" y="1230692"/>
                  <a:pt x="9049767" y="1325362"/>
                </a:cubicBezTo>
                <a:cubicBezTo>
                  <a:pt x="9070352" y="1325362"/>
                  <a:pt x="9095042" y="1329476"/>
                  <a:pt x="9115624" y="1329476"/>
                </a:cubicBezTo>
                <a:cubicBezTo>
                  <a:pt x="9132089" y="1366522"/>
                  <a:pt x="9148549" y="1399451"/>
                  <a:pt x="9165014" y="1436493"/>
                </a:cubicBezTo>
                <a:cubicBezTo>
                  <a:pt x="9173246" y="1452956"/>
                  <a:pt x="9181479" y="1473538"/>
                  <a:pt x="9181479" y="1494116"/>
                </a:cubicBezTo>
                <a:lnTo>
                  <a:pt x="9181479" y="1823399"/>
                </a:lnTo>
                <a:lnTo>
                  <a:pt x="9181479" y="1881023"/>
                </a:lnTo>
                <a:lnTo>
                  <a:pt x="9280267" y="1881023"/>
                </a:lnTo>
                <a:lnTo>
                  <a:pt x="9280267" y="1815166"/>
                </a:lnTo>
                <a:lnTo>
                  <a:pt x="9280267" y="304587"/>
                </a:lnTo>
                <a:lnTo>
                  <a:pt x="9346122" y="238731"/>
                </a:lnTo>
                <a:cubicBezTo>
                  <a:pt x="9469601" y="238731"/>
                  <a:pt x="9453137" y="218148"/>
                  <a:pt x="9453137" y="341628"/>
                </a:cubicBezTo>
                <a:lnTo>
                  <a:pt x="9453137" y="1815166"/>
                </a:lnTo>
                <a:lnTo>
                  <a:pt x="9453137" y="1876910"/>
                </a:lnTo>
                <a:lnTo>
                  <a:pt x="9551919" y="1876910"/>
                </a:lnTo>
                <a:lnTo>
                  <a:pt x="9551919" y="1724614"/>
                </a:lnTo>
                <a:cubicBezTo>
                  <a:pt x="9551919" y="1642294"/>
                  <a:pt x="9547806" y="1564092"/>
                  <a:pt x="9551919" y="1481771"/>
                </a:cubicBezTo>
                <a:cubicBezTo>
                  <a:pt x="9551919" y="1444724"/>
                  <a:pt x="9556038" y="1399451"/>
                  <a:pt x="9597198" y="1374754"/>
                </a:cubicBezTo>
                <a:cubicBezTo>
                  <a:pt x="9609543" y="1370636"/>
                  <a:pt x="9609543" y="1345939"/>
                  <a:pt x="9613662" y="1325362"/>
                </a:cubicBezTo>
                <a:lnTo>
                  <a:pt x="9683632" y="1325362"/>
                </a:lnTo>
                <a:lnTo>
                  <a:pt x="9683632" y="1522931"/>
                </a:lnTo>
                <a:lnTo>
                  <a:pt x="9819464" y="1522931"/>
                </a:lnTo>
                <a:lnTo>
                  <a:pt x="9819464" y="1720501"/>
                </a:lnTo>
                <a:cubicBezTo>
                  <a:pt x="9819464" y="1761661"/>
                  <a:pt x="9823577" y="1798703"/>
                  <a:pt x="9819464" y="1835749"/>
                </a:cubicBezTo>
                <a:cubicBezTo>
                  <a:pt x="9815344" y="1872791"/>
                  <a:pt x="9831809" y="1889255"/>
                  <a:pt x="9868856" y="1885142"/>
                </a:cubicBezTo>
                <a:cubicBezTo>
                  <a:pt x="9910016" y="1881023"/>
                  <a:pt x="9922361" y="1897488"/>
                  <a:pt x="9922361" y="1938648"/>
                </a:cubicBezTo>
                <a:lnTo>
                  <a:pt x="9922361" y="2226770"/>
                </a:lnTo>
                <a:lnTo>
                  <a:pt x="10189906" y="2226770"/>
                </a:lnTo>
                <a:lnTo>
                  <a:pt x="10189906" y="1864559"/>
                </a:lnTo>
                <a:lnTo>
                  <a:pt x="10251644" y="1852213"/>
                </a:lnTo>
                <a:lnTo>
                  <a:pt x="10251644" y="1465306"/>
                </a:lnTo>
                <a:cubicBezTo>
                  <a:pt x="10239299" y="1465306"/>
                  <a:pt x="10218716" y="1461188"/>
                  <a:pt x="10198137" y="1461188"/>
                </a:cubicBezTo>
                <a:lnTo>
                  <a:pt x="10198137" y="1317129"/>
                </a:lnTo>
                <a:lnTo>
                  <a:pt x="10572694" y="1317129"/>
                </a:lnTo>
                <a:lnTo>
                  <a:pt x="10572694" y="2140336"/>
                </a:lnTo>
                <a:cubicBezTo>
                  <a:pt x="10601509" y="2140336"/>
                  <a:pt x="10617972" y="2144449"/>
                  <a:pt x="10642669" y="2144449"/>
                </a:cubicBezTo>
                <a:lnTo>
                  <a:pt x="10642669" y="2477849"/>
                </a:lnTo>
                <a:lnTo>
                  <a:pt x="10885512" y="2477849"/>
                </a:lnTo>
                <a:lnTo>
                  <a:pt x="10885512" y="2292626"/>
                </a:lnTo>
                <a:lnTo>
                  <a:pt x="10959601" y="2292626"/>
                </a:lnTo>
                <a:lnTo>
                  <a:pt x="10959601" y="2477849"/>
                </a:lnTo>
                <a:lnTo>
                  <a:pt x="11066618" y="2477849"/>
                </a:lnTo>
                <a:cubicBezTo>
                  <a:pt x="11078968" y="2411992"/>
                  <a:pt x="11083081" y="2346137"/>
                  <a:pt x="11107778" y="2284395"/>
                </a:cubicBezTo>
                <a:cubicBezTo>
                  <a:pt x="11136593" y="2210306"/>
                  <a:pt x="11136593" y="2132104"/>
                  <a:pt x="11136593" y="2053897"/>
                </a:cubicBezTo>
                <a:lnTo>
                  <a:pt x="11136593" y="1061936"/>
                </a:lnTo>
                <a:cubicBezTo>
                  <a:pt x="11136593" y="1020776"/>
                  <a:pt x="11144824" y="979616"/>
                  <a:pt x="11148938" y="938454"/>
                </a:cubicBezTo>
                <a:lnTo>
                  <a:pt x="11161288" y="938454"/>
                </a:lnTo>
                <a:cubicBezTo>
                  <a:pt x="11165403" y="950801"/>
                  <a:pt x="11169520" y="963151"/>
                  <a:pt x="11177753" y="983729"/>
                </a:cubicBezTo>
                <a:cubicBezTo>
                  <a:pt x="11198335" y="839670"/>
                  <a:pt x="11214795" y="707958"/>
                  <a:pt x="11231258" y="572126"/>
                </a:cubicBezTo>
                <a:lnTo>
                  <a:pt x="11243610" y="572126"/>
                </a:lnTo>
                <a:cubicBezTo>
                  <a:pt x="11255955" y="695608"/>
                  <a:pt x="11272420" y="819087"/>
                  <a:pt x="11284770" y="946687"/>
                </a:cubicBezTo>
                <a:cubicBezTo>
                  <a:pt x="11297115" y="942569"/>
                  <a:pt x="11309465" y="938454"/>
                  <a:pt x="11325929" y="934337"/>
                </a:cubicBezTo>
                <a:cubicBezTo>
                  <a:pt x="11334162" y="979616"/>
                  <a:pt x="11342394" y="1020776"/>
                  <a:pt x="11342394" y="1061936"/>
                </a:cubicBezTo>
                <a:lnTo>
                  <a:pt x="11342394" y="1300666"/>
                </a:lnTo>
                <a:cubicBezTo>
                  <a:pt x="11346507" y="1576437"/>
                  <a:pt x="11350626" y="1856328"/>
                  <a:pt x="11358857" y="2132104"/>
                </a:cubicBezTo>
                <a:cubicBezTo>
                  <a:pt x="11358857" y="2144449"/>
                  <a:pt x="11362976" y="2152681"/>
                  <a:pt x="11362976" y="2165031"/>
                </a:cubicBezTo>
                <a:lnTo>
                  <a:pt x="11453524" y="2165031"/>
                </a:lnTo>
                <a:cubicBezTo>
                  <a:pt x="11453524" y="2140336"/>
                  <a:pt x="11457643" y="2111521"/>
                  <a:pt x="11457643" y="2082711"/>
                </a:cubicBezTo>
                <a:cubicBezTo>
                  <a:pt x="11482339" y="2082711"/>
                  <a:pt x="11507035" y="2078592"/>
                  <a:pt x="11535845" y="2078592"/>
                </a:cubicBezTo>
                <a:lnTo>
                  <a:pt x="11535845" y="2004505"/>
                </a:lnTo>
                <a:cubicBezTo>
                  <a:pt x="11539963" y="1918070"/>
                  <a:pt x="11535845" y="1827518"/>
                  <a:pt x="11548195" y="1736964"/>
                </a:cubicBezTo>
                <a:cubicBezTo>
                  <a:pt x="11552308" y="1695804"/>
                  <a:pt x="11585238" y="1658757"/>
                  <a:pt x="11609938" y="1609365"/>
                </a:cubicBezTo>
                <a:cubicBezTo>
                  <a:pt x="11651098" y="1662877"/>
                  <a:pt x="11692258" y="1699919"/>
                  <a:pt x="11688140" y="1765774"/>
                </a:cubicBezTo>
                <a:cubicBezTo>
                  <a:pt x="11684022" y="1868678"/>
                  <a:pt x="11688140" y="1971575"/>
                  <a:pt x="11688140" y="2082711"/>
                </a:cubicBezTo>
                <a:cubicBezTo>
                  <a:pt x="11774579" y="2082711"/>
                  <a:pt x="11865126" y="2062129"/>
                  <a:pt x="11910406" y="2148567"/>
                </a:cubicBezTo>
                <a:cubicBezTo>
                  <a:pt x="11935101" y="2140336"/>
                  <a:pt x="11959798" y="2132104"/>
                  <a:pt x="11988608" y="2119754"/>
                </a:cubicBezTo>
                <a:cubicBezTo>
                  <a:pt x="11988608" y="2134161"/>
                  <a:pt x="11989637" y="2145479"/>
                  <a:pt x="11991181" y="2153197"/>
                </a:cubicBezTo>
                <a:lnTo>
                  <a:pt x="11993908" y="2158900"/>
                </a:lnTo>
                <a:lnTo>
                  <a:pt x="11993908" y="2156799"/>
                </a:lnTo>
                <a:cubicBezTo>
                  <a:pt x="11993908" y="2144454"/>
                  <a:pt x="11998023" y="2127989"/>
                  <a:pt x="11998023" y="2115639"/>
                </a:cubicBezTo>
                <a:lnTo>
                  <a:pt x="12010373" y="2115639"/>
                </a:lnTo>
                <a:cubicBezTo>
                  <a:pt x="12010373" y="2140334"/>
                  <a:pt x="12014490" y="2160917"/>
                  <a:pt x="12014490" y="2185614"/>
                </a:cubicBezTo>
                <a:cubicBezTo>
                  <a:pt x="12067997" y="2185614"/>
                  <a:pt x="12047415" y="2230888"/>
                  <a:pt x="12055650" y="2259703"/>
                </a:cubicBezTo>
                <a:cubicBezTo>
                  <a:pt x="12072110" y="2263816"/>
                  <a:pt x="12088575" y="2263816"/>
                  <a:pt x="12109157" y="2267933"/>
                </a:cubicBezTo>
                <a:cubicBezTo>
                  <a:pt x="12117389" y="2370833"/>
                  <a:pt x="12129735" y="2477849"/>
                  <a:pt x="12137972" y="2580753"/>
                </a:cubicBezTo>
                <a:lnTo>
                  <a:pt x="12150317" y="2580753"/>
                </a:lnTo>
                <a:cubicBezTo>
                  <a:pt x="12162664" y="2527242"/>
                  <a:pt x="12158549" y="2469617"/>
                  <a:pt x="12179132" y="2411992"/>
                </a:cubicBezTo>
                <a:cubicBezTo>
                  <a:pt x="12207942" y="2337905"/>
                  <a:pt x="12199709" y="2247351"/>
                  <a:pt x="12207942" y="2160917"/>
                </a:cubicBezTo>
                <a:lnTo>
                  <a:pt x="12216174" y="2152686"/>
                </a:lnTo>
                <a:lnTo>
                  <a:pt x="12331423" y="2152686"/>
                </a:lnTo>
                <a:lnTo>
                  <a:pt x="12331423" y="2317327"/>
                </a:lnTo>
                <a:cubicBezTo>
                  <a:pt x="12389048" y="2317327"/>
                  <a:pt x="12446672" y="2329673"/>
                  <a:pt x="12496064" y="2313208"/>
                </a:cubicBezTo>
                <a:cubicBezTo>
                  <a:pt x="12524874" y="2300863"/>
                  <a:pt x="12537224" y="2247351"/>
                  <a:pt x="12557802" y="2210310"/>
                </a:cubicBezTo>
                <a:cubicBezTo>
                  <a:pt x="12557802" y="2210310"/>
                  <a:pt x="12561920" y="2210310"/>
                  <a:pt x="12566034" y="2206191"/>
                </a:cubicBezTo>
                <a:cubicBezTo>
                  <a:pt x="12574267" y="2226773"/>
                  <a:pt x="12586617" y="2247351"/>
                  <a:pt x="12598962" y="2267933"/>
                </a:cubicBezTo>
                <a:cubicBezTo>
                  <a:pt x="12603081" y="2263816"/>
                  <a:pt x="12603081" y="2263816"/>
                  <a:pt x="12607194" y="2263816"/>
                </a:cubicBezTo>
                <a:lnTo>
                  <a:pt x="12607194" y="1461193"/>
                </a:lnTo>
                <a:cubicBezTo>
                  <a:pt x="12705979" y="1399449"/>
                  <a:pt x="12656586" y="1304784"/>
                  <a:pt x="12677169" y="1230695"/>
                </a:cubicBezTo>
                <a:lnTo>
                  <a:pt x="12920017" y="1230695"/>
                </a:lnTo>
                <a:cubicBezTo>
                  <a:pt x="12932362" y="1317129"/>
                  <a:pt x="12944709" y="1403568"/>
                  <a:pt x="12948827" y="1490003"/>
                </a:cubicBezTo>
                <a:cubicBezTo>
                  <a:pt x="12952941" y="1629947"/>
                  <a:pt x="12948827" y="1769892"/>
                  <a:pt x="12948827" y="1909838"/>
                </a:cubicBezTo>
                <a:lnTo>
                  <a:pt x="12948827" y="1975695"/>
                </a:lnTo>
                <a:cubicBezTo>
                  <a:pt x="12957059" y="1975695"/>
                  <a:pt x="12961177" y="1979812"/>
                  <a:pt x="12969405" y="1979812"/>
                </a:cubicBezTo>
                <a:cubicBezTo>
                  <a:pt x="12977637" y="1955115"/>
                  <a:pt x="12989987" y="1934533"/>
                  <a:pt x="12989987" y="1913955"/>
                </a:cubicBezTo>
                <a:lnTo>
                  <a:pt x="12989987" y="1469425"/>
                </a:lnTo>
                <a:lnTo>
                  <a:pt x="13064076" y="1395336"/>
                </a:lnTo>
                <a:lnTo>
                  <a:pt x="13146396" y="1395336"/>
                </a:lnTo>
                <a:lnTo>
                  <a:pt x="13146396" y="1111328"/>
                </a:lnTo>
                <a:cubicBezTo>
                  <a:pt x="13171093" y="1107213"/>
                  <a:pt x="13195788" y="1103096"/>
                  <a:pt x="13216366" y="1103096"/>
                </a:cubicBezTo>
                <a:cubicBezTo>
                  <a:pt x="13220485" y="1082518"/>
                  <a:pt x="13224598" y="1066053"/>
                  <a:pt x="13228716" y="1041358"/>
                </a:cubicBezTo>
                <a:lnTo>
                  <a:pt x="13368662" y="1041358"/>
                </a:lnTo>
                <a:lnTo>
                  <a:pt x="13368662" y="687379"/>
                </a:lnTo>
                <a:lnTo>
                  <a:pt x="13483911" y="687379"/>
                </a:lnTo>
                <a:lnTo>
                  <a:pt x="13483911" y="617404"/>
                </a:lnTo>
                <a:cubicBezTo>
                  <a:pt x="13483911" y="452763"/>
                  <a:pt x="13488024" y="292241"/>
                  <a:pt x="13483911" y="131714"/>
                </a:cubicBezTo>
                <a:cubicBezTo>
                  <a:pt x="13483911" y="90552"/>
                  <a:pt x="13492142" y="69975"/>
                  <a:pt x="13541534" y="74089"/>
                </a:cubicBezTo>
                <a:cubicBezTo>
                  <a:pt x="13590928" y="78207"/>
                  <a:pt x="13636201" y="78207"/>
                  <a:pt x="13685593" y="74089"/>
                </a:cubicBezTo>
                <a:cubicBezTo>
                  <a:pt x="13702062" y="74089"/>
                  <a:pt x="13722640" y="61742"/>
                  <a:pt x="13730872" y="49392"/>
                </a:cubicBezTo>
                <a:cubicBezTo>
                  <a:pt x="13734985" y="37047"/>
                  <a:pt x="13739104" y="16465"/>
                  <a:pt x="13739104" y="0"/>
                </a:cubicBezTo>
                <a:close/>
              </a:path>
            </a:pathLst>
          </a:custGeom>
          <a:solidFill>
            <a:schemeClr val="bg1"/>
          </a:solidFill>
          <a:ln w="9525" cap="flat">
            <a:noFill/>
            <a:prstDash val="solid"/>
            <a:miter/>
          </a:ln>
          <a:effectLst>
            <a:outerShdw blurRad="50800" dist="38100" dir="16200000" rotWithShape="0">
              <a:schemeClr val="accent4">
                <a:lumMod val="50000"/>
                <a:alpha val="40000"/>
              </a:schemeClr>
            </a:outerShdw>
          </a:effectLst>
        </p:spPr>
        <p:txBody>
          <a:bodyPr wrap="square" rtlCol="0" anchor="ctr">
            <a:noAutofit/>
          </a:bodyPr>
          <a:lstStyle/>
          <a:p>
            <a:endParaRPr lang="en-US" dirty="0"/>
          </a:p>
        </p:txBody>
      </p:sp>
      <p:sp>
        <p:nvSpPr>
          <p:cNvPr id="251" name="Rectangle 250"/>
          <p:cNvSpPr/>
          <p:nvPr/>
        </p:nvSpPr>
        <p:spPr>
          <a:xfrm>
            <a:off x="994859" y="2228335"/>
            <a:ext cx="10018581" cy="1200329"/>
          </a:xfrm>
          <a:prstGeom prst="rect">
            <a:avLst/>
          </a:prstGeom>
        </p:spPr>
        <p:txBody>
          <a:bodyPr wrap="square">
            <a:spAutoFit/>
          </a:bodyPr>
          <a:lstStyle/>
          <a:p>
            <a:pPr algn="ctr"/>
            <a:r>
              <a:rPr lang="en-US" sz="3600" dirty="0" smtClean="0">
                <a:latin typeface="Gill Sans Ultra Bold" pitchFamily="34" charset="0"/>
              </a:rPr>
              <a:t>Modernizing Actuarial Practice to Respond to Global Challenges</a:t>
            </a:r>
            <a:endParaRPr lang="id-ID" sz="3600" dirty="0">
              <a:latin typeface="Gill Sans Ultra Bold" pitchFamily="34" charset="0"/>
            </a:endParaRPr>
          </a:p>
        </p:txBody>
      </p:sp>
      <p:pic>
        <p:nvPicPr>
          <p:cNvPr id="252"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253" name="Picture 252"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Tree>
    <p:extLst>
      <p:ext uri="{BB962C8B-B14F-4D97-AF65-F5344CB8AC3E}">
        <p14:creationId xmlns:p14="http://schemas.microsoft.com/office/powerpoint/2010/main" val="4063832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Modernizing Actuarial Practice to Respond to Global Challenges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0" name="Rectangle 9"/>
          <p:cNvSpPr/>
          <p:nvPr/>
        </p:nvSpPr>
        <p:spPr>
          <a:xfrm>
            <a:off x="2824480" y="3398302"/>
            <a:ext cx="8310880" cy="2585323"/>
          </a:xfrm>
          <a:prstGeom prst="rect">
            <a:avLst/>
          </a:prstGeom>
        </p:spPr>
        <p:txBody>
          <a:bodyPr wrap="square">
            <a:spAutoFit/>
          </a:bodyPr>
          <a:lstStyle/>
          <a:p>
            <a:endParaRPr lang="en-US" dirty="0" smtClean="0"/>
          </a:p>
          <a:p>
            <a:r>
              <a:rPr lang="en-US" b="1" dirty="0" smtClean="0"/>
              <a:t>Financial Risk Dimension</a:t>
            </a:r>
            <a:r>
              <a:rPr lang="en-US" dirty="0" smtClean="0"/>
              <a:t/>
            </a:r>
            <a:br>
              <a:rPr lang="en-US" dirty="0" smtClean="0"/>
            </a:br>
            <a:r>
              <a:rPr lang="en-US" dirty="0" smtClean="0"/>
              <a:t>A fundamental component of actuarial models must continue to be based on financial assumptions, probability, and historical data.</a:t>
            </a:r>
            <a:endParaRPr lang="id-ID" dirty="0" smtClean="0"/>
          </a:p>
          <a:p>
            <a:endParaRPr lang="en-US" dirty="0" smtClean="0"/>
          </a:p>
          <a:p>
            <a:r>
              <a:rPr lang="en-US" b="1" dirty="0" smtClean="0"/>
              <a:t>Societal &amp; Climate Risk Dimension</a:t>
            </a:r>
            <a:r>
              <a:rPr lang="en-US" dirty="0" smtClean="0"/>
              <a:t/>
            </a:r>
            <a:br>
              <a:rPr lang="en-US" dirty="0" smtClean="0"/>
            </a:br>
            <a:r>
              <a:rPr lang="en-US" dirty="0" smtClean="0"/>
              <a:t>incorporates social inequality, climatic uncertainty, and ESG considerations; these elements must now be combined to guarantee the results' accuracy, relevance, and sustainability.</a:t>
            </a:r>
            <a:endParaRPr lang="en-US" dirty="0"/>
          </a:p>
        </p:txBody>
      </p:sp>
      <p:sp>
        <p:nvSpPr>
          <p:cNvPr id="11" name="Rectangle 10"/>
          <p:cNvSpPr/>
          <p:nvPr/>
        </p:nvSpPr>
        <p:spPr>
          <a:xfrm>
            <a:off x="304800" y="1589316"/>
            <a:ext cx="11135360" cy="1415772"/>
          </a:xfrm>
          <a:prstGeom prst="rect">
            <a:avLst/>
          </a:prstGeom>
        </p:spPr>
        <p:txBody>
          <a:bodyPr wrap="square">
            <a:spAutoFit/>
          </a:bodyPr>
          <a:lstStyle/>
          <a:p>
            <a:r>
              <a:rPr lang="en-US" sz="3200" b="1" dirty="0" smtClean="0"/>
              <a:t>Modern Actuarial Practice – 2 Dimensions</a:t>
            </a:r>
            <a:endParaRPr lang="id-ID" sz="3200" b="1" dirty="0" smtClean="0"/>
          </a:p>
          <a:p>
            <a:r>
              <a:rPr lang="en-US" dirty="0" smtClean="0"/>
              <a:t/>
            </a:r>
            <a:br>
              <a:rPr lang="en-US" dirty="0" smtClean="0"/>
            </a:br>
            <a:r>
              <a:rPr lang="en-US" b="1" dirty="0" smtClean="0"/>
              <a:t>Financial Risk Dimension</a:t>
            </a:r>
            <a:r>
              <a:rPr lang="en-US" dirty="0" smtClean="0"/>
              <a:t> and </a:t>
            </a:r>
            <a:r>
              <a:rPr lang="en-US" b="1" dirty="0" smtClean="0"/>
              <a:t>Societal &amp; Climate Risk Dimension</a:t>
            </a:r>
            <a:r>
              <a:rPr lang="en-US" dirty="0" smtClean="0"/>
              <a:t> must both be considered in modern actuarial analysis.</a:t>
            </a:r>
          </a:p>
        </p:txBody>
      </p:sp>
      <p:sp>
        <p:nvSpPr>
          <p:cNvPr id="12" name="Rectangle 11"/>
          <p:cNvSpPr/>
          <p:nvPr/>
        </p:nvSpPr>
        <p:spPr>
          <a:xfrm>
            <a:off x="345440" y="2967335"/>
            <a:ext cx="11054080" cy="646331"/>
          </a:xfrm>
          <a:prstGeom prst="rect">
            <a:avLst/>
          </a:prstGeom>
        </p:spPr>
        <p:txBody>
          <a:bodyPr wrap="square">
            <a:spAutoFit/>
          </a:bodyPr>
          <a:lstStyle/>
          <a:p>
            <a:r>
              <a:rPr lang="en-US" dirty="0" smtClean="0"/>
              <a:t>Actuaries used to just concentrate on evaluating </a:t>
            </a:r>
            <a:r>
              <a:rPr lang="en-US" b="1" dirty="0" smtClean="0"/>
              <a:t>financial risk </a:t>
            </a:r>
            <a:r>
              <a:rPr lang="en-US" dirty="0" smtClean="0"/>
              <a:t>(insurance, pensions, etc.), </a:t>
            </a:r>
            <a:r>
              <a:rPr lang="en-US" b="1" dirty="0" smtClean="0"/>
              <a:t>BUT</a:t>
            </a:r>
            <a:r>
              <a:rPr lang="en-US" dirty="0" smtClean="0"/>
              <a:t> in the present world, this is insufficient.</a:t>
            </a:r>
            <a:endParaRPr lang="id-ID" dirty="0" smtClean="0"/>
          </a:p>
        </p:txBody>
      </p:sp>
      <p:sp>
        <p:nvSpPr>
          <p:cNvPr id="13" name="Rectangle 12"/>
          <p:cNvSpPr/>
          <p:nvPr/>
        </p:nvSpPr>
        <p:spPr>
          <a:xfrm>
            <a:off x="1828800" y="3738880"/>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1</a:t>
            </a:r>
            <a:endParaRPr lang="id-ID" sz="3600" b="1" dirty="0">
              <a:solidFill>
                <a:schemeClr val="tx1"/>
              </a:solidFill>
            </a:endParaRPr>
          </a:p>
        </p:txBody>
      </p:sp>
      <p:sp>
        <p:nvSpPr>
          <p:cNvPr id="14" name="Rectangle 13"/>
          <p:cNvSpPr/>
          <p:nvPr/>
        </p:nvSpPr>
        <p:spPr>
          <a:xfrm>
            <a:off x="1838960" y="4846320"/>
            <a:ext cx="853440" cy="77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2</a:t>
            </a:r>
            <a:endParaRPr lang="id-ID" sz="36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Modernizing Actuarial Practice to Respond to Global Challenges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5" name="Rectangle 14"/>
          <p:cNvSpPr/>
          <p:nvPr/>
        </p:nvSpPr>
        <p:spPr>
          <a:xfrm>
            <a:off x="447040" y="3190240"/>
            <a:ext cx="4531360" cy="707886"/>
          </a:xfrm>
          <a:prstGeom prst="rect">
            <a:avLst/>
          </a:prstGeom>
        </p:spPr>
        <p:txBody>
          <a:bodyPr wrap="square">
            <a:spAutoFit/>
          </a:bodyPr>
          <a:lstStyle/>
          <a:p>
            <a:r>
              <a:rPr lang="en-US" sz="2000" dirty="0" smtClean="0"/>
              <a:t>Actuaries are increasingly required to </a:t>
            </a:r>
            <a:r>
              <a:rPr lang="en-US" sz="2000" b="1" dirty="0" smtClean="0"/>
              <a:t>model future risks</a:t>
            </a:r>
            <a:r>
              <a:rPr lang="en-US" sz="2000" dirty="0" smtClean="0"/>
              <a:t> involving:</a:t>
            </a:r>
          </a:p>
        </p:txBody>
      </p:sp>
      <p:sp>
        <p:nvSpPr>
          <p:cNvPr id="16" name="Rectangle 15"/>
          <p:cNvSpPr/>
          <p:nvPr/>
        </p:nvSpPr>
        <p:spPr>
          <a:xfrm>
            <a:off x="243840" y="1589316"/>
            <a:ext cx="11663680" cy="1231106"/>
          </a:xfrm>
          <a:prstGeom prst="rect">
            <a:avLst/>
          </a:prstGeom>
        </p:spPr>
        <p:txBody>
          <a:bodyPr wrap="square">
            <a:spAutoFit/>
          </a:bodyPr>
          <a:lstStyle/>
          <a:p>
            <a:r>
              <a:rPr lang="en-US" sz="2800" b="1" dirty="0" smtClean="0"/>
              <a:t>Climate Change – A Key Driver for Actuarial Transformation</a:t>
            </a:r>
            <a:endParaRPr lang="id-ID" sz="2800" b="1" dirty="0" smtClean="0"/>
          </a:p>
          <a:p>
            <a:endParaRPr lang="en-US" sz="2800" dirty="0" smtClean="0"/>
          </a:p>
          <a:p>
            <a:r>
              <a:rPr lang="en-US" dirty="0" smtClean="0"/>
              <a:t>Past-data models alone are unable to represent the non-traditional, systemic threats posed by climate change.</a:t>
            </a:r>
            <a:endParaRPr lang="id-ID" dirty="0"/>
          </a:p>
        </p:txBody>
      </p:sp>
      <p:sp>
        <p:nvSpPr>
          <p:cNvPr id="17" name="Rectangle 16"/>
          <p:cNvSpPr/>
          <p:nvPr/>
        </p:nvSpPr>
        <p:spPr>
          <a:xfrm>
            <a:off x="6969760" y="3137376"/>
            <a:ext cx="4612640" cy="707886"/>
          </a:xfrm>
          <a:prstGeom prst="rect">
            <a:avLst/>
          </a:prstGeom>
        </p:spPr>
        <p:txBody>
          <a:bodyPr wrap="square">
            <a:spAutoFit/>
          </a:bodyPr>
          <a:lstStyle/>
          <a:p>
            <a:r>
              <a:rPr lang="en-US" sz="2000" dirty="0" smtClean="0"/>
              <a:t>Therefore, actuarial methods must evolve to:</a:t>
            </a:r>
            <a:endParaRPr lang="en-US" sz="2000" dirty="0"/>
          </a:p>
        </p:txBody>
      </p:sp>
      <p:sp>
        <p:nvSpPr>
          <p:cNvPr id="18" name="Rectangle 17"/>
          <p:cNvSpPr/>
          <p:nvPr/>
        </p:nvSpPr>
        <p:spPr>
          <a:xfrm>
            <a:off x="467360" y="3946436"/>
            <a:ext cx="4856480" cy="1323439"/>
          </a:xfrm>
          <a:prstGeom prst="rect">
            <a:avLst/>
          </a:prstGeom>
        </p:spPr>
        <p:txBody>
          <a:bodyPr wrap="square">
            <a:spAutoFit/>
          </a:bodyPr>
          <a:lstStyle/>
          <a:p>
            <a:pPr marL="182563" indent="-182563">
              <a:buFont typeface="Arial" pitchFamily="34" charset="0"/>
              <a:buChar char="•"/>
            </a:pPr>
            <a:r>
              <a:rPr lang="en-US" sz="2000" dirty="0" smtClean="0"/>
              <a:t>Sea level rise  </a:t>
            </a:r>
            <a:endParaRPr lang="id-ID" sz="2000" dirty="0" smtClean="0"/>
          </a:p>
          <a:p>
            <a:pPr marL="182563" indent="-182563">
              <a:buFont typeface="Arial" pitchFamily="34" charset="0"/>
              <a:buChar char="•"/>
            </a:pPr>
            <a:r>
              <a:rPr lang="en-US" sz="2000" dirty="0" smtClean="0"/>
              <a:t>Natural catastrophes  </a:t>
            </a:r>
            <a:endParaRPr lang="id-ID" sz="2000" dirty="0" smtClean="0"/>
          </a:p>
          <a:p>
            <a:pPr marL="182563" indent="-182563">
              <a:buFont typeface="Arial" pitchFamily="34" charset="0"/>
              <a:buChar char="•"/>
            </a:pPr>
            <a:r>
              <a:rPr lang="en-US" sz="2000" dirty="0" smtClean="0"/>
              <a:t>Pollution's effects on health  </a:t>
            </a:r>
            <a:endParaRPr lang="id-ID" sz="2000" dirty="0" smtClean="0"/>
          </a:p>
          <a:p>
            <a:pPr marL="182563" indent="-182563">
              <a:buFont typeface="Arial" pitchFamily="34" charset="0"/>
              <a:buChar char="•"/>
            </a:pPr>
            <a:r>
              <a:rPr lang="en-US" sz="2000" dirty="0" smtClean="0"/>
              <a:t>Disruption to agriculture</a:t>
            </a:r>
            <a:endParaRPr lang="id-ID" sz="2000" dirty="0"/>
          </a:p>
        </p:txBody>
      </p:sp>
      <p:sp>
        <p:nvSpPr>
          <p:cNvPr id="19" name="Rectangle 18"/>
          <p:cNvSpPr/>
          <p:nvPr/>
        </p:nvSpPr>
        <p:spPr>
          <a:xfrm>
            <a:off x="6990080" y="3946436"/>
            <a:ext cx="4775200" cy="2246769"/>
          </a:xfrm>
          <a:prstGeom prst="rect">
            <a:avLst/>
          </a:prstGeom>
        </p:spPr>
        <p:txBody>
          <a:bodyPr wrap="square">
            <a:spAutoFit/>
          </a:bodyPr>
          <a:lstStyle/>
          <a:p>
            <a:pPr marL="182563" indent="-182563">
              <a:buFont typeface="Arial" pitchFamily="34" charset="0"/>
              <a:buChar char="•"/>
            </a:pPr>
            <a:r>
              <a:rPr lang="en-US" sz="2000" dirty="0" smtClean="0"/>
              <a:t>Incorporate stress testing and scenario modeling.</a:t>
            </a:r>
            <a:endParaRPr lang="id-ID" sz="2000" dirty="0" smtClean="0"/>
          </a:p>
          <a:p>
            <a:pPr marL="182563" indent="-182563">
              <a:buFont typeface="Arial" pitchFamily="34" charset="0"/>
              <a:buChar char="•"/>
            </a:pPr>
            <a:r>
              <a:rPr lang="en-US" sz="2000" dirty="0" smtClean="0"/>
              <a:t> Take into consideration long-term and significant risks. </a:t>
            </a:r>
            <a:endParaRPr lang="id-ID" sz="2000" dirty="0" smtClean="0"/>
          </a:p>
          <a:p>
            <a:pPr marL="182563" indent="-182563">
              <a:buFont typeface="Arial" pitchFamily="34" charset="0"/>
              <a:buChar char="•"/>
            </a:pPr>
            <a:r>
              <a:rPr lang="en-US" sz="2000" dirty="0" smtClean="0"/>
              <a:t>Encourage the financial industry to implement strategic climate risk management.</a:t>
            </a:r>
            <a:endParaRPr lang="en-US" sz="2000" dirty="0"/>
          </a:p>
        </p:txBody>
      </p:sp>
      <p:sp>
        <p:nvSpPr>
          <p:cNvPr id="22" name="Striped Right Arrow 21"/>
          <p:cNvSpPr/>
          <p:nvPr/>
        </p:nvSpPr>
        <p:spPr>
          <a:xfrm>
            <a:off x="4734560" y="3779520"/>
            <a:ext cx="1971040" cy="1036320"/>
          </a:xfrm>
          <a:prstGeom prst="stripedRight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Modernizing Actuarial Practice to Respond to Global Challenges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5" name="Rectangle 14"/>
          <p:cNvSpPr/>
          <p:nvPr/>
        </p:nvSpPr>
        <p:spPr>
          <a:xfrm>
            <a:off x="487680" y="4145280"/>
            <a:ext cx="10810240" cy="2308324"/>
          </a:xfrm>
          <a:prstGeom prst="rect">
            <a:avLst/>
          </a:prstGeom>
        </p:spPr>
        <p:txBody>
          <a:bodyPr wrap="square">
            <a:spAutoFit/>
          </a:bodyPr>
          <a:lstStyle/>
          <a:p>
            <a:r>
              <a:rPr lang="en-US" sz="2400" dirty="0" smtClean="0"/>
              <a:t>Among the societal hazards are: </a:t>
            </a:r>
            <a:endParaRPr lang="id-ID" sz="2400" dirty="0" smtClean="0"/>
          </a:p>
          <a:p>
            <a:pPr>
              <a:buFontTx/>
              <a:buChar char="-"/>
            </a:pPr>
            <a:r>
              <a:rPr lang="id-ID" sz="2400" dirty="0" smtClean="0"/>
              <a:t> </a:t>
            </a:r>
            <a:r>
              <a:rPr lang="en-US" sz="2400" dirty="0" smtClean="0"/>
              <a:t>Inequality of income </a:t>
            </a:r>
            <a:endParaRPr lang="id-ID" sz="2400" dirty="0" smtClean="0"/>
          </a:p>
          <a:p>
            <a:pPr>
              <a:buFontTx/>
              <a:buChar char="-"/>
            </a:pPr>
            <a:r>
              <a:rPr lang="en-US" sz="2400" dirty="0" smtClean="0"/>
              <a:t> Disparities in race and gender </a:t>
            </a:r>
            <a:endParaRPr lang="id-ID" sz="2400" dirty="0" smtClean="0"/>
          </a:p>
          <a:p>
            <a:pPr>
              <a:buFontTx/>
              <a:buChar char="-"/>
            </a:pPr>
            <a:r>
              <a:rPr lang="id-ID" sz="2400" dirty="0" smtClean="0"/>
              <a:t> </a:t>
            </a:r>
            <a:r>
              <a:rPr lang="en-US" sz="2400" dirty="0" smtClean="0"/>
              <a:t>Access to and cost of healthcare</a:t>
            </a:r>
            <a:endParaRPr lang="id-ID" sz="2400" dirty="0" smtClean="0"/>
          </a:p>
          <a:p>
            <a:r>
              <a:rPr lang="en-US" sz="2400" dirty="0" smtClean="0"/>
              <a:t>Actuarial models that ignore these are </a:t>
            </a:r>
            <a:r>
              <a:rPr lang="en-US" sz="2400" b="1" dirty="0" smtClean="0"/>
              <a:t>incomplete</a:t>
            </a:r>
            <a:r>
              <a:rPr lang="en-US" sz="2400" dirty="0" smtClean="0"/>
              <a:t> and risk </a:t>
            </a:r>
            <a:r>
              <a:rPr lang="en-US" sz="2400" b="1" dirty="0" smtClean="0"/>
              <a:t>socially biased outcomes</a:t>
            </a:r>
            <a:r>
              <a:rPr lang="en-US" sz="2400" dirty="0" smtClean="0"/>
              <a:t>.</a:t>
            </a:r>
            <a:endParaRPr lang="en-US" sz="2400" dirty="0"/>
          </a:p>
        </p:txBody>
      </p:sp>
      <p:sp>
        <p:nvSpPr>
          <p:cNvPr id="16" name="Rectangle 15"/>
          <p:cNvSpPr/>
          <p:nvPr/>
        </p:nvSpPr>
        <p:spPr>
          <a:xfrm>
            <a:off x="304800" y="1593056"/>
            <a:ext cx="10871200" cy="1077218"/>
          </a:xfrm>
          <a:prstGeom prst="rect">
            <a:avLst/>
          </a:prstGeom>
        </p:spPr>
        <p:txBody>
          <a:bodyPr wrap="square">
            <a:spAutoFit/>
          </a:bodyPr>
          <a:lstStyle/>
          <a:p>
            <a:r>
              <a:rPr lang="en-US" sz="2800" b="1" dirty="0" smtClean="0"/>
              <a:t>Societal Issues – Expanding the Actuarial Responsibility</a:t>
            </a:r>
            <a:endParaRPr lang="id-ID" sz="2800" b="1" dirty="0" smtClean="0"/>
          </a:p>
          <a:p>
            <a:endParaRPr lang="en-US" dirty="0" smtClean="0"/>
          </a:p>
          <a:p>
            <a:r>
              <a:rPr lang="en-US" dirty="0" smtClean="0"/>
              <a:t>Actuarial work must now incorporate </a:t>
            </a:r>
            <a:r>
              <a:rPr lang="en-US" b="1" dirty="0" smtClean="0"/>
              <a:t>demographic change</a:t>
            </a:r>
            <a:r>
              <a:rPr lang="en-US" dirty="0" smtClean="0"/>
              <a:t> and </a:t>
            </a:r>
            <a:r>
              <a:rPr lang="en-US" b="1" dirty="0" smtClean="0"/>
              <a:t>social justice</a:t>
            </a:r>
            <a:r>
              <a:rPr lang="en-US" dirty="0" smtClean="0"/>
              <a:t> considerations:</a:t>
            </a:r>
            <a:endParaRPr lang="id-ID" dirty="0"/>
          </a:p>
        </p:txBody>
      </p:sp>
      <p:sp>
        <p:nvSpPr>
          <p:cNvPr id="17" name="Rectangle 16"/>
          <p:cNvSpPr/>
          <p:nvPr/>
        </p:nvSpPr>
        <p:spPr>
          <a:xfrm>
            <a:off x="3495040" y="2767876"/>
            <a:ext cx="7884160" cy="1446550"/>
          </a:xfrm>
          <a:prstGeom prst="rect">
            <a:avLst/>
          </a:prstGeom>
        </p:spPr>
        <p:txBody>
          <a:bodyPr wrap="square">
            <a:spAutoFit/>
          </a:bodyPr>
          <a:lstStyle/>
          <a:p>
            <a:r>
              <a:rPr lang="en-US" sz="2200" dirty="0" smtClean="0"/>
              <a:t> Aging population → Demand for retirement and long-term care models</a:t>
            </a:r>
            <a:br>
              <a:rPr lang="en-US" sz="2200" dirty="0" smtClean="0"/>
            </a:br>
            <a:r>
              <a:rPr lang="en-US" sz="2200" dirty="0" smtClean="0"/>
              <a:t> Social movements → Demand for inclusion, equality, and fair treatment</a:t>
            </a:r>
          </a:p>
        </p:txBody>
      </p:sp>
      <p:sp>
        <p:nvSpPr>
          <p:cNvPr id="18" name="Rectangle 17"/>
          <p:cNvSpPr/>
          <p:nvPr/>
        </p:nvSpPr>
        <p:spPr>
          <a:xfrm>
            <a:off x="2763520" y="2814320"/>
            <a:ext cx="711200" cy="497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1</a:t>
            </a:r>
            <a:endParaRPr lang="id-ID" b="1" dirty="0">
              <a:solidFill>
                <a:schemeClr val="tx1"/>
              </a:solidFill>
            </a:endParaRPr>
          </a:p>
        </p:txBody>
      </p:sp>
      <p:sp>
        <p:nvSpPr>
          <p:cNvPr id="19" name="Rectangle 18"/>
          <p:cNvSpPr/>
          <p:nvPr/>
        </p:nvSpPr>
        <p:spPr>
          <a:xfrm>
            <a:off x="2773680" y="3495040"/>
            <a:ext cx="711200" cy="497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2</a:t>
            </a:r>
            <a:endParaRPr lang="id-ID"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Modernizing Actuarial Practice to Respond to Global Challenges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5" name="Rectangle 14"/>
          <p:cNvSpPr/>
          <p:nvPr/>
        </p:nvSpPr>
        <p:spPr>
          <a:xfrm>
            <a:off x="4856480" y="4508421"/>
            <a:ext cx="6990080" cy="1631216"/>
          </a:xfrm>
          <a:prstGeom prst="rect">
            <a:avLst/>
          </a:prstGeom>
        </p:spPr>
        <p:txBody>
          <a:bodyPr wrap="square">
            <a:spAutoFit/>
          </a:bodyPr>
          <a:lstStyle/>
          <a:p>
            <a:r>
              <a:rPr lang="en-US" sz="2000" dirty="0" smtClean="0"/>
              <a:t>To comply and lead, actuaries must:</a:t>
            </a:r>
            <a:br>
              <a:rPr lang="en-US" sz="2000" dirty="0" smtClean="0"/>
            </a:br>
            <a:r>
              <a:rPr lang="en-US" sz="2000" dirty="0" smtClean="0"/>
              <a:t>– </a:t>
            </a:r>
            <a:r>
              <a:rPr lang="id-ID" sz="2000" dirty="0" smtClean="0"/>
              <a:t>H</a:t>
            </a:r>
            <a:r>
              <a:rPr lang="en-US" sz="2000" dirty="0" err="1" smtClean="0"/>
              <a:t>elp</a:t>
            </a:r>
            <a:r>
              <a:rPr lang="en-US" sz="2000" dirty="0" smtClean="0"/>
              <a:t> firms satisfy social and legal requirements,</a:t>
            </a:r>
            <a:endParaRPr lang="id-ID" sz="2000" dirty="0" smtClean="0"/>
          </a:p>
          <a:p>
            <a:r>
              <a:rPr lang="en-US" sz="2000" dirty="0" smtClean="0"/>
              <a:t>– </a:t>
            </a:r>
            <a:r>
              <a:rPr lang="id-ID" sz="2000" dirty="0" smtClean="0"/>
              <a:t>U</a:t>
            </a:r>
            <a:r>
              <a:rPr lang="en-US" sz="2000" dirty="0" smtClean="0"/>
              <a:t>se both qualitative and quantitative methods</a:t>
            </a:r>
            <a:endParaRPr lang="id-ID" sz="2000" dirty="0" smtClean="0"/>
          </a:p>
          <a:p>
            <a:r>
              <a:rPr lang="en-US" sz="2000" dirty="0" smtClean="0"/>
              <a:t>– </a:t>
            </a:r>
            <a:r>
              <a:rPr lang="id-ID" sz="2000" dirty="0" smtClean="0"/>
              <a:t>Le</a:t>
            </a:r>
            <a:r>
              <a:rPr lang="en-US" sz="2000" dirty="0" err="1" smtClean="0"/>
              <a:t>arn</a:t>
            </a:r>
            <a:r>
              <a:rPr lang="en-US" sz="2000" dirty="0" smtClean="0"/>
              <a:t> new skills in sustainability, ethics, and impact assessment in order to lead and comply.</a:t>
            </a:r>
            <a:endParaRPr lang="en-US" sz="2000" dirty="0"/>
          </a:p>
        </p:txBody>
      </p:sp>
      <p:sp>
        <p:nvSpPr>
          <p:cNvPr id="16" name="Rectangle 15"/>
          <p:cNvSpPr/>
          <p:nvPr/>
        </p:nvSpPr>
        <p:spPr>
          <a:xfrm>
            <a:off x="345440" y="1654016"/>
            <a:ext cx="11379200" cy="2492990"/>
          </a:xfrm>
          <a:prstGeom prst="rect">
            <a:avLst/>
          </a:prstGeom>
        </p:spPr>
        <p:txBody>
          <a:bodyPr wrap="square">
            <a:spAutoFit/>
          </a:bodyPr>
          <a:lstStyle/>
          <a:p>
            <a:r>
              <a:rPr lang="en-US" sz="2800" b="1" dirty="0" smtClean="0"/>
              <a:t>ESG and Regulatory Drivers – Shaping the Future of Actuarial Work</a:t>
            </a:r>
            <a:endParaRPr lang="id-ID" sz="2800" b="1" dirty="0" smtClean="0"/>
          </a:p>
          <a:p>
            <a:endParaRPr lang="en-US" sz="2000" dirty="0" smtClean="0"/>
          </a:p>
          <a:p>
            <a:r>
              <a:rPr lang="en-US" sz="2000" dirty="0" smtClean="0"/>
              <a:t>Actuarial procedures are being modernized by external stakeholders through the following means: </a:t>
            </a:r>
            <a:endParaRPr lang="id-ID" sz="2000" dirty="0" smtClean="0"/>
          </a:p>
          <a:p>
            <a:r>
              <a:rPr lang="id-ID" sz="2000" dirty="0" smtClean="0"/>
              <a:t>- </a:t>
            </a:r>
            <a:r>
              <a:rPr lang="en-US" sz="2000" dirty="0" smtClean="0"/>
              <a:t>ESG integration mandates; </a:t>
            </a:r>
            <a:endParaRPr lang="id-ID" sz="2000" dirty="0" smtClean="0"/>
          </a:p>
          <a:p>
            <a:r>
              <a:rPr lang="id-ID" sz="2000" dirty="0" smtClean="0"/>
              <a:t>- S</a:t>
            </a:r>
            <a:r>
              <a:rPr lang="en-US" sz="2000" dirty="0" err="1" smtClean="0"/>
              <a:t>ustainable</a:t>
            </a:r>
            <a:r>
              <a:rPr lang="en-US" sz="2000" dirty="0" smtClean="0"/>
              <a:t> finance rules; </a:t>
            </a:r>
            <a:endParaRPr lang="id-ID" sz="2000" dirty="0" smtClean="0"/>
          </a:p>
          <a:p>
            <a:r>
              <a:rPr lang="id-ID" sz="2000" dirty="0" smtClean="0"/>
              <a:t>- I</a:t>
            </a:r>
            <a:r>
              <a:rPr lang="en-US" sz="2000" dirty="0" err="1" smtClean="0"/>
              <a:t>ndustry</a:t>
            </a:r>
            <a:r>
              <a:rPr lang="en-US" sz="2000" dirty="0" smtClean="0"/>
              <a:t> recommendations (such as TCFD, IAA, and UNEP FI).</a:t>
            </a:r>
          </a:p>
        </p:txBody>
      </p:sp>
      <p:sp>
        <p:nvSpPr>
          <p:cNvPr id="17" name="Curved Right Arrow 16"/>
          <p:cNvSpPr/>
          <p:nvPr/>
        </p:nvSpPr>
        <p:spPr>
          <a:xfrm rot="18664292">
            <a:off x="2377440" y="4470399"/>
            <a:ext cx="1137920" cy="1605280"/>
          </a:xfrm>
          <a:prstGeom prst="curvedRightArrow">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5440" y="304800"/>
            <a:ext cx="8961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b="1" dirty="0" smtClean="0">
                <a:solidFill>
                  <a:srgbClr val="000000"/>
                </a:solidFill>
                <a:latin typeface="Arial" pitchFamily="34" charset="0"/>
                <a:ea typeface="ABC Oracle"/>
                <a:cs typeface="Arial" pitchFamily="34" charset="0"/>
              </a:rPr>
              <a:t>Modernizing Actuarial Practice to Respond to Global Challenges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0" y="1463040"/>
            <a:ext cx="1219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150724332" descr="A blue background with black text&#10;&#10;Description automatically generated"/>
          <p:cNvPicPr>
            <a:picLocks noChangeAspect="1" noChangeArrowheads="1"/>
          </p:cNvPicPr>
          <p:nvPr/>
        </p:nvPicPr>
        <p:blipFill>
          <a:blip r:embed="rId2" cstate="print"/>
          <a:srcRect/>
          <a:stretch>
            <a:fillRect/>
          </a:stretch>
        </p:blipFill>
        <p:spPr bwMode="auto">
          <a:xfrm>
            <a:off x="9570720" y="0"/>
            <a:ext cx="2621280" cy="629281"/>
          </a:xfrm>
          <a:prstGeom prst="rect">
            <a:avLst/>
          </a:prstGeom>
          <a:noFill/>
          <a:ln w="9525">
            <a:noFill/>
            <a:miter lim="800000"/>
            <a:headEnd/>
            <a:tailEnd/>
          </a:ln>
        </p:spPr>
      </p:pic>
      <p:pic>
        <p:nvPicPr>
          <p:cNvPr id="9" name="Picture 8" descr="Actuaries_Institute_Logo.png"/>
          <p:cNvPicPr>
            <a:picLocks noChangeAspect="1"/>
          </p:cNvPicPr>
          <p:nvPr/>
        </p:nvPicPr>
        <p:blipFill>
          <a:blip r:embed="rId3" cstate="print"/>
          <a:stretch>
            <a:fillRect/>
          </a:stretch>
        </p:blipFill>
        <p:spPr>
          <a:xfrm>
            <a:off x="8341836" y="40640"/>
            <a:ext cx="1188244" cy="499062"/>
          </a:xfrm>
          <a:prstGeom prst="rect">
            <a:avLst/>
          </a:prstGeom>
        </p:spPr>
      </p:pic>
      <p:sp>
        <p:nvSpPr>
          <p:cNvPr id="16" name="Rectangle 15"/>
          <p:cNvSpPr/>
          <p:nvPr/>
        </p:nvSpPr>
        <p:spPr>
          <a:xfrm>
            <a:off x="393318" y="1618734"/>
            <a:ext cx="9304727" cy="523220"/>
          </a:xfrm>
          <a:prstGeom prst="rect">
            <a:avLst/>
          </a:prstGeom>
        </p:spPr>
        <p:txBody>
          <a:bodyPr wrap="none">
            <a:spAutoFit/>
          </a:bodyPr>
          <a:lstStyle/>
          <a:p>
            <a:r>
              <a:rPr lang="en-US" sz="2800" b="1" dirty="0" err="1" smtClean="0"/>
              <a:t>Modernisation</a:t>
            </a:r>
            <a:r>
              <a:rPr lang="en-US" sz="2800" b="1" dirty="0" smtClean="0"/>
              <a:t> – A Path of Challenge and Opportunity</a:t>
            </a:r>
            <a:endParaRPr lang="en-US" sz="2800" dirty="0" smtClean="0"/>
          </a:p>
        </p:txBody>
      </p:sp>
      <p:graphicFrame>
        <p:nvGraphicFramePr>
          <p:cNvPr id="17" name="Table 16"/>
          <p:cNvGraphicFramePr>
            <a:graphicFrameLocks noGrp="1"/>
          </p:cNvGraphicFramePr>
          <p:nvPr/>
        </p:nvGraphicFramePr>
        <p:xfrm>
          <a:off x="873760" y="2493817"/>
          <a:ext cx="8381076" cy="3216102"/>
        </p:xfrm>
        <a:graphic>
          <a:graphicData uri="http://schemas.openxmlformats.org/drawingml/2006/table">
            <a:tbl>
              <a:tblPr>
                <a:tableStyleId>{0505E3EF-67EA-436B-97B2-0124C06EBD24}</a:tableStyleId>
              </a:tblPr>
              <a:tblGrid>
                <a:gridCol w="4190538">
                  <a:extLst>
                    <a:ext uri="{9D8B030D-6E8A-4147-A177-3AD203B41FA5}">
                      <a16:colId xmlns:a16="http://schemas.microsoft.com/office/drawing/2014/main" val="20000"/>
                    </a:ext>
                  </a:extLst>
                </a:gridCol>
                <a:gridCol w="4190538">
                  <a:extLst>
                    <a:ext uri="{9D8B030D-6E8A-4147-A177-3AD203B41FA5}">
                      <a16:colId xmlns:a16="http://schemas.microsoft.com/office/drawing/2014/main" val="20001"/>
                    </a:ext>
                  </a:extLst>
                </a:gridCol>
              </a:tblGrid>
              <a:tr h="462384">
                <a:tc>
                  <a:txBody>
                    <a:bodyPr/>
                    <a:lstStyle/>
                    <a:p>
                      <a:pPr algn="ctr" rtl="0" fontAlgn="b"/>
                      <a:r>
                        <a:rPr lang="id-ID" sz="2400" b="1" u="none" strike="noStrike" dirty="0"/>
                        <a:t>Challenges</a:t>
                      </a:r>
                      <a:endParaRPr lang="id-ID" sz="2400" b="1" i="0" u="none" strike="noStrike" dirty="0">
                        <a:solidFill>
                          <a:srgbClr val="000000"/>
                        </a:solidFill>
                        <a:latin typeface="Arial"/>
                      </a:endParaRPr>
                    </a:p>
                  </a:txBody>
                  <a:tcPr marL="5511" marR="5511" marT="5511" marB="0" anchor="ctr"/>
                </a:tc>
                <a:tc>
                  <a:txBody>
                    <a:bodyPr/>
                    <a:lstStyle/>
                    <a:p>
                      <a:pPr algn="ctr" rtl="0" fontAlgn="b"/>
                      <a:r>
                        <a:rPr lang="id-ID" sz="2400" b="1" u="none" strike="noStrike" dirty="0"/>
                        <a:t>Opportunities</a:t>
                      </a:r>
                      <a:endParaRPr lang="id-ID" sz="2400" b="1" i="0" u="none" strike="noStrike" dirty="0">
                        <a:solidFill>
                          <a:srgbClr val="000000"/>
                        </a:solidFill>
                        <a:latin typeface="Arial"/>
                      </a:endParaRPr>
                    </a:p>
                  </a:txBody>
                  <a:tcPr marL="5511" marR="5511" marT="5511" marB="0" anchor="ctr"/>
                </a:tc>
                <a:extLst>
                  <a:ext uri="{0D108BD9-81ED-4DB2-BD59-A6C34878D82A}">
                    <a16:rowId xmlns:a16="http://schemas.microsoft.com/office/drawing/2014/main" val="10000"/>
                  </a:ext>
                </a:extLst>
              </a:tr>
              <a:tr h="917906">
                <a:tc>
                  <a:txBody>
                    <a:bodyPr/>
                    <a:lstStyle/>
                    <a:p>
                      <a:pPr algn="ctr" rtl="0" fontAlgn="b"/>
                      <a:r>
                        <a:rPr lang="en-US" sz="2400" u="none" strike="noStrike"/>
                        <a:t>Traditional training lacks ESG focus</a:t>
                      </a:r>
                      <a:endParaRPr lang="en-US" sz="2400" b="0" i="0" u="none" strike="noStrike">
                        <a:solidFill>
                          <a:srgbClr val="000000"/>
                        </a:solidFill>
                        <a:latin typeface="Arial"/>
                      </a:endParaRPr>
                    </a:p>
                  </a:txBody>
                  <a:tcPr marL="5511" marR="5511" marT="5511" marB="0" anchor="ctr"/>
                </a:tc>
                <a:tc>
                  <a:txBody>
                    <a:bodyPr/>
                    <a:lstStyle/>
                    <a:p>
                      <a:pPr algn="ctr" rtl="0" fontAlgn="b"/>
                      <a:r>
                        <a:rPr lang="en-US" sz="2400" u="none" strike="noStrike"/>
                        <a:t>Redefine the role of actuaries in society</a:t>
                      </a:r>
                      <a:endParaRPr lang="en-US" sz="2400" b="0" i="0" u="none" strike="noStrike">
                        <a:solidFill>
                          <a:srgbClr val="000000"/>
                        </a:solidFill>
                        <a:latin typeface="Arial"/>
                      </a:endParaRPr>
                    </a:p>
                  </a:txBody>
                  <a:tcPr marL="5511" marR="5511" marT="5511" marB="0" anchor="ctr"/>
                </a:tc>
                <a:extLst>
                  <a:ext uri="{0D108BD9-81ED-4DB2-BD59-A6C34878D82A}">
                    <a16:rowId xmlns:a16="http://schemas.microsoft.com/office/drawing/2014/main" val="10001"/>
                  </a:ext>
                </a:extLst>
              </a:tr>
              <a:tr h="917906">
                <a:tc>
                  <a:txBody>
                    <a:bodyPr/>
                    <a:lstStyle/>
                    <a:p>
                      <a:pPr algn="ctr" rtl="0" fontAlgn="b"/>
                      <a:r>
                        <a:rPr lang="en-US" sz="2400" u="none" strike="noStrike"/>
                        <a:t>Gaps in data for social and environmental risk</a:t>
                      </a:r>
                      <a:endParaRPr lang="en-US" sz="2400" b="0" i="0" u="none" strike="noStrike">
                        <a:solidFill>
                          <a:srgbClr val="000000"/>
                        </a:solidFill>
                        <a:latin typeface="Arial"/>
                      </a:endParaRPr>
                    </a:p>
                  </a:txBody>
                  <a:tcPr marL="5511" marR="5511" marT="5511" marB="0" anchor="ctr"/>
                </a:tc>
                <a:tc>
                  <a:txBody>
                    <a:bodyPr/>
                    <a:lstStyle/>
                    <a:p>
                      <a:pPr algn="ctr" rtl="0" fontAlgn="b"/>
                      <a:r>
                        <a:rPr lang="en-US" sz="2400" u="none" strike="noStrike"/>
                        <a:t>Increase relevance in global risk management</a:t>
                      </a:r>
                      <a:endParaRPr lang="en-US" sz="2400" b="0" i="0" u="none" strike="noStrike">
                        <a:solidFill>
                          <a:srgbClr val="000000"/>
                        </a:solidFill>
                        <a:latin typeface="Arial"/>
                      </a:endParaRPr>
                    </a:p>
                  </a:txBody>
                  <a:tcPr marL="5511" marR="5511" marT="5511" marB="0" anchor="ctr"/>
                </a:tc>
                <a:extLst>
                  <a:ext uri="{0D108BD9-81ED-4DB2-BD59-A6C34878D82A}">
                    <a16:rowId xmlns:a16="http://schemas.microsoft.com/office/drawing/2014/main" val="10002"/>
                  </a:ext>
                </a:extLst>
              </a:tr>
              <a:tr h="917906">
                <a:tc>
                  <a:txBody>
                    <a:bodyPr/>
                    <a:lstStyle/>
                    <a:p>
                      <a:pPr algn="ctr" rtl="0" fontAlgn="b"/>
                      <a:r>
                        <a:rPr lang="en-US" sz="2400" u="none" strike="noStrike"/>
                        <a:t>Cultural resistance within the profession</a:t>
                      </a:r>
                      <a:endParaRPr lang="en-US" sz="2400" b="0" i="0" u="none" strike="noStrike">
                        <a:solidFill>
                          <a:srgbClr val="000000"/>
                        </a:solidFill>
                        <a:latin typeface="Arial"/>
                      </a:endParaRPr>
                    </a:p>
                  </a:txBody>
                  <a:tcPr marL="5511" marR="5511" marT="5511" marB="0" anchor="ctr"/>
                </a:tc>
                <a:tc>
                  <a:txBody>
                    <a:bodyPr/>
                    <a:lstStyle/>
                    <a:p>
                      <a:pPr algn="ctr" rtl="0" fontAlgn="b"/>
                      <a:r>
                        <a:rPr lang="en-US" sz="2400" u="none" strike="noStrike" dirty="0"/>
                        <a:t>Support long-term sustainability and social justice </a:t>
                      </a:r>
                      <a:endParaRPr lang="en-US" sz="2400" b="0" i="0" u="none" strike="noStrike" dirty="0">
                        <a:solidFill>
                          <a:srgbClr val="000000"/>
                        </a:solidFill>
                        <a:latin typeface="Arial"/>
                      </a:endParaRPr>
                    </a:p>
                  </a:txBody>
                  <a:tcPr marL="5511" marR="5511" marT="5511" marB="0" anchor="ctr"/>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4"/>
          <a:srcRect/>
          <a:stretch>
            <a:fillRect/>
          </a:stretch>
        </p:blipFill>
        <p:spPr bwMode="auto">
          <a:xfrm>
            <a:off x="9541452" y="2683020"/>
            <a:ext cx="2291572" cy="2637126"/>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225">
      <a:dk1>
        <a:sysClr val="windowText" lastClr="000000"/>
      </a:dk1>
      <a:lt1>
        <a:sysClr val="window" lastClr="FFFFFF"/>
      </a:lt1>
      <a:dk2>
        <a:srgbClr val="44546A"/>
      </a:dk2>
      <a:lt2>
        <a:srgbClr val="E7E6E6"/>
      </a:lt2>
      <a:accent1>
        <a:srgbClr val="FBE034"/>
      </a:accent1>
      <a:accent2>
        <a:srgbClr val="B0D66C"/>
      </a:accent2>
      <a:accent3>
        <a:srgbClr val="FF870F"/>
      </a:accent3>
      <a:accent4>
        <a:srgbClr val="96C8E9"/>
      </a:accent4>
      <a:accent5>
        <a:srgbClr val="FC79B2"/>
      </a:accent5>
      <a:accent6>
        <a:srgbClr val="B37EB3"/>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25">
      <a:dk1>
        <a:sysClr val="windowText" lastClr="000000"/>
      </a:dk1>
      <a:lt1>
        <a:sysClr val="window" lastClr="FFFFFF"/>
      </a:lt1>
      <a:dk2>
        <a:srgbClr val="44546A"/>
      </a:dk2>
      <a:lt2>
        <a:srgbClr val="E7E6E6"/>
      </a:lt2>
      <a:accent1>
        <a:srgbClr val="FBE034"/>
      </a:accent1>
      <a:accent2>
        <a:srgbClr val="B0D66C"/>
      </a:accent2>
      <a:accent3>
        <a:srgbClr val="FF870F"/>
      </a:accent3>
      <a:accent4>
        <a:srgbClr val="96C8E9"/>
      </a:accent4>
      <a:accent5>
        <a:srgbClr val="FC79B2"/>
      </a:accent5>
      <a:accent6>
        <a:srgbClr val="B37EB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225">
      <a:dk1>
        <a:sysClr val="windowText" lastClr="000000"/>
      </a:dk1>
      <a:lt1>
        <a:sysClr val="window" lastClr="FFFFFF"/>
      </a:lt1>
      <a:dk2>
        <a:srgbClr val="44546A"/>
      </a:dk2>
      <a:lt2>
        <a:srgbClr val="E7E6E6"/>
      </a:lt2>
      <a:accent1>
        <a:srgbClr val="FBE034"/>
      </a:accent1>
      <a:accent2>
        <a:srgbClr val="B0D66C"/>
      </a:accent2>
      <a:accent3>
        <a:srgbClr val="FF870F"/>
      </a:accent3>
      <a:accent4>
        <a:srgbClr val="96C8E9"/>
      </a:accent4>
      <a:accent5>
        <a:srgbClr val="FC79B2"/>
      </a:accent5>
      <a:accent6>
        <a:srgbClr val="B37EB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32</Value>
      <Value>29</Value>
      <Value>44</Value>
      <Value>24</Value>
      <Value>40</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Technology, data science, artificial intelligence (AI), climate change, and other societal issues drive a revolutionary period that the actuarial profession must navigate. Actuaries are unusual in that they can tell stories with data, allowing for better understanding and major benefits for business, government, and society at large. Actuaries must adapt to changing times and use new technologies to remain relevant and uphold their trusted advisory function, given the complexity of today's dangers and possibilities. To address urgent problems like climate change and global uncertainty, this research examines how actuaries might use new methods to adapt to this disrupted environment. This study aims to evaluate the approaches that can fulfill the needs of modern world and determine the best ways to solve societal issues like climate change and demographic transitions while integrating technical advancements like artificial intelligence (AI) and big data into actuarial practice. The study also aims to investigate how actuaries can continue to steer well-informed decision-making processes that influence the future and balance the interests of various stakeholders. A thorough analysis of the research, case studies from various industries, and a systematic literature reviews using PRISMA used for research approach. These techniques evaluate the effects of developing technologies on risk management, financial modeling, and decision-making processes and provide a comprehensive understanding of their practical applications. The results imply that actuaries can better offer creative answers to contemporary problems when they collaborate with AI, data science, and other emerging technologies. Actuaries also need to continue becoming forward-thinking and adaptable, concentrating on social demands like sustainable development and climate resilience. Actuaries can continue to provide value in a world that is changing quickly if they can turn uncertainty into opportunity, and emphasize the profession's role in creating a resilient future.</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Climate and Sustainability</TermName>
          <TermId xmlns="http://schemas.microsoft.com/office/infopath/2007/PartnerControls">c8891243-3451-46d5-a28d-dc107004171e</TermId>
        </TermInfo>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2025-06-11T14:00:00+00:00</Created-Date>
    <wic_System_Copyright xmlns="http://schemas.microsoft.com/sharepoint/v3/fields" xsi:nil="true"/>
    <new-release-expiry xmlns="b9043e53-a078-4fe1-9a97-1dc890974721" xsi:nil="true"/>
    <_dlc_DocId xmlns="7c09f450-3099-4ab0-9797-308ed8a26daf">CE6YYQN64SX3-786882053-16261</_dlc_DocId>
    <_dlc_DocIdUrl xmlns="7c09f450-3099-4ab0-9797-308ed8a26daf">
      <Url>https://actuaries.sharepoint.com/sites/DMS/_layouts/15/DocIdRedir.aspx?ID=CE6YYQN64SX3-786882053-16261</Url>
      <Description>CE6YYQN64SX3-786882053-16261</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C926DD-D975-4319-8A50-0003B77D6961}"/>
</file>

<file path=customXml/itemProps2.xml><?xml version="1.0" encoding="utf-8"?>
<ds:datastoreItem xmlns:ds="http://schemas.openxmlformats.org/officeDocument/2006/customXml" ds:itemID="{6EDFBFDA-EC63-40AD-909E-23039F1863C7}"/>
</file>

<file path=customXml/itemProps3.xml><?xml version="1.0" encoding="utf-8"?>
<ds:datastoreItem xmlns:ds="http://schemas.openxmlformats.org/officeDocument/2006/customXml" ds:itemID="{6831F6A1-7C09-4921-A068-717C56D99106}"/>
</file>

<file path=customXml/itemProps4.xml><?xml version="1.0" encoding="utf-8"?>
<ds:datastoreItem xmlns:ds="http://schemas.openxmlformats.org/officeDocument/2006/customXml" ds:itemID="{C09ED896-B59A-4371-814C-B4A356C32ABA}"/>
</file>

<file path=customXml/itemProps5.xml><?xml version="1.0" encoding="utf-8"?>
<ds:datastoreItem xmlns:ds="http://schemas.openxmlformats.org/officeDocument/2006/customXml" ds:itemID="{22EEA631-9985-449E-98DF-70AFA28868DD}"/>
</file>

<file path=docProps/app.xml><?xml version="1.0" encoding="utf-8"?>
<Properties xmlns="http://schemas.openxmlformats.org/officeDocument/2006/extended-properties" xmlns:vt="http://schemas.openxmlformats.org/officeDocument/2006/docPropsVTypes">
  <TotalTime>2894</TotalTime>
  <Words>1395</Words>
  <Application>Microsoft Office PowerPoint</Application>
  <PresentationFormat>Widescreen</PresentationFormat>
  <Paragraphs>229</Paragraphs>
  <Slides>30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맑은 고딕</vt:lpstr>
      <vt:lpstr>ABC Oracle</vt:lpstr>
      <vt:lpstr>Arial</vt:lpstr>
      <vt:lpstr>Arial Unicode MS</vt:lpstr>
      <vt:lpstr>Bauhaus 93</vt:lpstr>
      <vt:lpstr>Calibri</vt:lpstr>
      <vt:lpstr>Gill Sans Ultra Bold</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Modernising Actuarial Practice to Address Climate Change and Societal Issues: A Systematic Literature Review</dc:title>
  <dc:creator>Ingga Martatino, Adrian Mak and Wiesye Santoso</dc:creator>
  <cp:lastModifiedBy>Wiesye</cp:lastModifiedBy>
  <cp:revision>90</cp:revision>
  <dcterms:created xsi:type="dcterms:W3CDTF">2020-01-20T05:08:25Z</dcterms:created>
  <dcterms:modified xsi:type="dcterms:W3CDTF">2025-05-31T16:38:21Z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_dlc_DocIdItemGuid">
    <vt:lpwstr>60f9759b-ff88-4b91-8a18-5b2b87c6f3af</vt:lpwstr>
  </property>
  <property fmtid="{D5CDD505-2E9C-101B-9397-08002B2CF9AE}" pid="4" name="MediaServiceImageTags">
    <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32;#Climate and Sustainability|c8891243-3451-46d5-a28d-dc107004171e;#44;#Data Science and AI|70993916-283d-436e-9a11-782717950164;#24;#Life Insurance|2f4b7b7b-e853-4c23-b89a-c367646d2d02</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Event|81820cd3-45f0-44e5-97c3-ef5505ffe26e;#97;#All Actuaries Summit|57ed7ee8-003a-406d-a47c-605a474390f3</vt:lpwstr>
  </property>
  <property fmtid="{D5CDD505-2E9C-101B-9397-08002B2CF9AE}" pid="11" name="lcf76f155ced4ddcb4097134ff3c332f">
    <vt:lpwstr/>
  </property>
</Properties>
</file>