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4.xml" ContentType="application/vnd.openxmlformats-officedocument.presentationml.tag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tags/tag5.xml" ContentType="application/vnd.openxmlformats-officedocument.presentationml.tags+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6.xml" ContentType="application/vnd.openxmlformats-officedocument.presentationml.tags+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7.xml" ContentType="application/vnd.openxmlformats-officedocument.presentationml.tags+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ags/tag8.xml" ContentType="application/vnd.openxmlformats-officedocument.presentationml.tags+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ags/tag9.xml" ContentType="application/vnd.openxmlformats-officedocument.presentationml.tags+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80" r:id="rId5"/>
    <p:sldId id="276" r:id="rId6"/>
    <p:sldId id="265" r:id="rId7"/>
    <p:sldId id="289" r:id="rId8"/>
    <p:sldId id="283" r:id="rId9"/>
    <p:sldId id="284" r:id="rId10"/>
    <p:sldId id="290" r:id="rId11"/>
    <p:sldId id="288" r:id="rId12"/>
    <p:sldId id="287" r:id="rId13"/>
    <p:sldId id="263"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D1D"/>
    <a:srgbClr val="002C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DE1454-082D-4876-A145-3BBC346EA371}" v="503" dt="2025-05-29T02:13:44.4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4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5.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ang-Luu, Joseph" userId="34514849-9c75-44d9-9752-f6bde7b81b1d" providerId="ADAL" clId="{2EDE1454-082D-4876-A145-3BBC346EA371}"/>
    <pc:docChg chg="undo custSel addSld delSld modSld">
      <pc:chgData name="Hoang-Luu, Joseph" userId="34514849-9c75-44d9-9752-f6bde7b81b1d" providerId="ADAL" clId="{2EDE1454-082D-4876-A145-3BBC346EA371}" dt="2025-05-29T02:13:56.704" v="1989" actId="47"/>
      <pc:docMkLst>
        <pc:docMk/>
      </pc:docMkLst>
      <pc:sldChg chg="addSp delSp modSp mod">
        <pc:chgData name="Hoang-Luu, Joseph" userId="34514849-9c75-44d9-9752-f6bde7b81b1d" providerId="ADAL" clId="{2EDE1454-082D-4876-A145-3BBC346EA371}" dt="2025-05-29T02:05:28.520" v="1509"/>
        <pc:sldMkLst>
          <pc:docMk/>
          <pc:sldMk cId="756841916" sldId="265"/>
        </pc:sldMkLst>
        <pc:spChg chg="mod">
          <ac:chgData name="Hoang-Luu, Joseph" userId="34514849-9c75-44d9-9752-f6bde7b81b1d" providerId="ADAL" clId="{2EDE1454-082D-4876-A145-3BBC346EA371}" dt="2025-05-29T02:05:28.481" v="1486" actId="948"/>
          <ac:spMkLst>
            <pc:docMk/>
            <pc:sldMk cId="756841916" sldId="265"/>
            <ac:spMk id="2" creationId="{4617EC94-5563-A93B-84AA-9A9F07CCCD70}"/>
          </ac:spMkLst>
        </pc:spChg>
        <pc:spChg chg="add del mod modVis">
          <ac:chgData name="Hoang-Luu, Joseph" userId="34514849-9c75-44d9-9752-f6bde7b81b1d" providerId="ADAL" clId="{2EDE1454-082D-4876-A145-3BBC346EA371}" dt="2025-05-29T02:05:28.519" v="1507"/>
          <ac:spMkLst>
            <pc:docMk/>
            <pc:sldMk cId="756841916" sldId="265"/>
            <ac:spMk id="3" creationId="{1D500CA3-F20D-F8F4-1730-9C3BC05F49D7}"/>
          </ac:spMkLst>
        </pc:spChg>
        <pc:graphicFrameChg chg="add del mod">
          <ac:chgData name="Hoang-Luu, Joseph" userId="34514849-9c75-44d9-9752-f6bde7b81b1d" providerId="ADAL" clId="{2EDE1454-082D-4876-A145-3BBC346EA371}" dt="2025-05-29T00:30:10.390" v="471" actId="478"/>
          <ac:graphicFrameMkLst>
            <pc:docMk/>
            <pc:sldMk cId="756841916" sldId="265"/>
            <ac:graphicFrameMk id="3" creationId="{7310CF14-47AC-B385-870E-42EE7AC8EC19}"/>
          </ac:graphicFrameMkLst>
        </pc:graphicFrameChg>
        <pc:graphicFrameChg chg="mod">
          <ac:chgData name="Hoang-Luu, Joseph" userId="34514849-9c75-44d9-9752-f6bde7b81b1d" providerId="ADAL" clId="{2EDE1454-082D-4876-A145-3BBC346EA371}" dt="2025-05-29T02:05:28.520" v="1509"/>
          <ac:graphicFrameMkLst>
            <pc:docMk/>
            <pc:sldMk cId="756841916" sldId="265"/>
            <ac:graphicFrameMk id="7" creationId="{36CE7B6A-7EFE-279A-809E-E0ACDCADCDBC}"/>
          </ac:graphicFrameMkLst>
        </pc:graphicFrameChg>
        <pc:graphicFrameChg chg="mod">
          <ac:chgData name="Hoang-Luu, Joseph" userId="34514849-9c75-44d9-9752-f6bde7b81b1d" providerId="ADAL" clId="{2EDE1454-082D-4876-A145-3BBC346EA371}" dt="2025-05-29T00:52:18.170" v="1211"/>
          <ac:graphicFrameMkLst>
            <pc:docMk/>
            <pc:sldMk cId="756841916" sldId="265"/>
            <ac:graphicFrameMk id="9" creationId="{537796C5-42B1-3C58-3C86-77645BF0BDF9}"/>
          </ac:graphicFrameMkLst>
        </pc:graphicFrameChg>
      </pc:sldChg>
      <pc:sldChg chg="addSp delSp modSp del mod">
        <pc:chgData name="Hoang-Luu, Joseph" userId="34514849-9c75-44d9-9752-f6bde7b81b1d" providerId="ADAL" clId="{2EDE1454-082D-4876-A145-3BBC346EA371}" dt="2025-05-29T00:50:04.862" v="1205" actId="47"/>
        <pc:sldMkLst>
          <pc:docMk/>
          <pc:sldMk cId="3887434459" sldId="281"/>
        </pc:sldMkLst>
        <pc:spChg chg="mod">
          <ac:chgData name="Hoang-Luu, Joseph" userId="34514849-9c75-44d9-9752-f6bde7b81b1d" providerId="ADAL" clId="{2EDE1454-082D-4876-A145-3BBC346EA371}" dt="2025-05-29T00:33:53.322" v="621" actId="948"/>
          <ac:spMkLst>
            <pc:docMk/>
            <pc:sldMk cId="3887434459" sldId="281"/>
            <ac:spMk id="2" creationId="{CE96254A-8C00-2BEE-3D0F-2F236928B130}"/>
          </ac:spMkLst>
        </pc:spChg>
        <pc:spChg chg="add del mod modVis">
          <ac:chgData name="Hoang-Luu, Joseph" userId="34514849-9c75-44d9-9752-f6bde7b81b1d" providerId="ADAL" clId="{2EDE1454-082D-4876-A145-3BBC346EA371}" dt="2025-05-29T00:33:53.354" v="642"/>
          <ac:spMkLst>
            <pc:docMk/>
            <pc:sldMk cId="3887434459" sldId="281"/>
            <ac:spMk id="12" creationId="{9D0FBCC8-0F7C-D223-2CE5-B42108FD4B27}"/>
          </ac:spMkLst>
        </pc:spChg>
        <pc:graphicFrameChg chg="add del mod">
          <ac:chgData name="Hoang-Luu, Joseph" userId="34514849-9c75-44d9-9752-f6bde7b81b1d" providerId="ADAL" clId="{2EDE1454-082D-4876-A145-3BBC346EA371}" dt="2025-05-29T00:29:20.475" v="361" actId="478"/>
          <ac:graphicFrameMkLst>
            <pc:docMk/>
            <pc:sldMk cId="3887434459" sldId="281"/>
            <ac:graphicFrameMk id="3" creationId="{FC9C71B0-4FE5-59CA-2FBC-C41F16E6F9F9}"/>
          </ac:graphicFrameMkLst>
        </pc:graphicFrameChg>
        <pc:graphicFrameChg chg="add del mod">
          <ac:chgData name="Hoang-Luu, Joseph" userId="34514849-9c75-44d9-9752-f6bde7b81b1d" providerId="ADAL" clId="{2EDE1454-082D-4876-A145-3BBC346EA371}" dt="2025-05-29T00:29:55.312" v="411" actId="478"/>
          <ac:graphicFrameMkLst>
            <pc:docMk/>
            <pc:sldMk cId="3887434459" sldId="281"/>
            <ac:graphicFrameMk id="6" creationId="{2CB53B03-719F-BE56-6F18-2832CBA4149E}"/>
          </ac:graphicFrameMkLst>
        </pc:graphicFrameChg>
        <pc:graphicFrameChg chg="mod">
          <ac:chgData name="Hoang-Luu, Joseph" userId="34514849-9c75-44d9-9752-f6bde7b81b1d" providerId="ADAL" clId="{2EDE1454-082D-4876-A145-3BBC346EA371}" dt="2025-05-29T00:33:53.355" v="644"/>
          <ac:graphicFrameMkLst>
            <pc:docMk/>
            <pc:sldMk cId="3887434459" sldId="281"/>
            <ac:graphicFrameMk id="7" creationId="{D0C0CFB4-54FE-0220-2EBB-3309EC66408C}"/>
          </ac:graphicFrameMkLst>
        </pc:graphicFrameChg>
        <pc:graphicFrameChg chg="add mod">
          <ac:chgData name="Hoang-Luu, Joseph" userId="34514849-9c75-44d9-9752-f6bde7b81b1d" providerId="ADAL" clId="{2EDE1454-082D-4876-A145-3BBC346EA371}" dt="2025-05-29T00:32:56.045" v="568"/>
          <ac:graphicFrameMkLst>
            <pc:docMk/>
            <pc:sldMk cId="3887434459" sldId="281"/>
            <ac:graphicFrameMk id="8" creationId="{16F17D3E-FA64-718F-BF43-9CAED677818B}"/>
          </ac:graphicFrameMkLst>
        </pc:graphicFrameChg>
        <pc:graphicFrameChg chg="add mod">
          <ac:chgData name="Hoang-Luu, Joseph" userId="34514849-9c75-44d9-9752-f6bde7b81b1d" providerId="ADAL" clId="{2EDE1454-082D-4876-A145-3BBC346EA371}" dt="2025-05-29T00:33:00.677" v="569"/>
          <ac:graphicFrameMkLst>
            <pc:docMk/>
            <pc:sldMk cId="3887434459" sldId="281"/>
            <ac:graphicFrameMk id="9" creationId="{CE0874A4-55E7-03A3-D752-2883EB8F433F}"/>
          </ac:graphicFrameMkLst>
        </pc:graphicFrameChg>
        <pc:graphicFrameChg chg="add del mod">
          <ac:chgData name="Hoang-Luu, Joseph" userId="34514849-9c75-44d9-9752-f6bde7b81b1d" providerId="ADAL" clId="{2EDE1454-082D-4876-A145-3BBC346EA371}" dt="2025-05-29T00:33:43.437" v="596" actId="478"/>
          <ac:graphicFrameMkLst>
            <pc:docMk/>
            <pc:sldMk cId="3887434459" sldId="281"/>
            <ac:graphicFrameMk id="10" creationId="{6CA8B91A-9120-77CC-D5CF-68E46A3CAF60}"/>
          </ac:graphicFrameMkLst>
        </pc:graphicFrameChg>
        <pc:graphicFrameChg chg="add del mod">
          <ac:chgData name="Hoang-Luu, Joseph" userId="34514849-9c75-44d9-9752-f6bde7b81b1d" providerId="ADAL" clId="{2EDE1454-082D-4876-A145-3BBC346EA371}" dt="2025-05-29T00:34:01.494" v="646" actId="478"/>
          <ac:graphicFrameMkLst>
            <pc:docMk/>
            <pc:sldMk cId="3887434459" sldId="281"/>
            <ac:graphicFrameMk id="11" creationId="{40A7FED5-A6F8-2C75-C01D-5B817735198C}"/>
          </ac:graphicFrameMkLst>
        </pc:graphicFrameChg>
        <pc:graphicFrameChg chg="add del mod">
          <ac:chgData name="Hoang-Luu, Joseph" userId="34514849-9c75-44d9-9752-f6bde7b81b1d" providerId="ADAL" clId="{2EDE1454-082D-4876-A145-3BBC346EA371}" dt="2025-05-29T00:46:00.119" v="1107" actId="478"/>
          <ac:graphicFrameMkLst>
            <pc:docMk/>
            <pc:sldMk cId="3887434459" sldId="281"/>
            <ac:graphicFrameMk id="13" creationId="{11C9C054-C0D4-50A0-BEF1-C97C2817914B}"/>
          </ac:graphicFrameMkLst>
        </pc:graphicFrameChg>
        <pc:graphicFrameChg chg="mod">
          <ac:chgData name="Hoang-Luu, Joseph" userId="34514849-9c75-44d9-9752-f6bde7b81b1d" providerId="ADAL" clId="{2EDE1454-082D-4876-A145-3BBC346EA371}" dt="2025-05-29T00:33:58.977" v="645"/>
          <ac:graphicFrameMkLst>
            <pc:docMk/>
            <pc:sldMk cId="3887434459" sldId="281"/>
            <ac:graphicFrameMk id="14" creationId="{ABDA74D4-9966-8870-F441-C348D5B1ECDC}"/>
          </ac:graphicFrameMkLst>
        </pc:graphicFrameChg>
      </pc:sldChg>
      <pc:sldChg chg="del">
        <pc:chgData name="Hoang-Luu, Joseph" userId="34514849-9c75-44d9-9752-f6bde7b81b1d" providerId="ADAL" clId="{2EDE1454-082D-4876-A145-3BBC346EA371}" dt="2025-05-29T00:16:25.881" v="0" actId="47"/>
        <pc:sldMkLst>
          <pc:docMk/>
          <pc:sldMk cId="4041734780" sldId="282"/>
        </pc:sldMkLst>
      </pc:sldChg>
      <pc:sldChg chg="addSp delSp modSp mod">
        <pc:chgData name="Hoang-Luu, Joseph" userId="34514849-9c75-44d9-9752-f6bde7b81b1d" providerId="ADAL" clId="{2EDE1454-082D-4876-A145-3BBC346EA371}" dt="2025-05-29T02:05:20.540" v="1483"/>
        <pc:sldMkLst>
          <pc:docMk/>
          <pc:sldMk cId="1401437490" sldId="283"/>
        </pc:sldMkLst>
        <pc:spChg chg="mod">
          <ac:chgData name="Hoang-Luu, Joseph" userId="34514849-9c75-44d9-9752-f6bde7b81b1d" providerId="ADAL" clId="{2EDE1454-082D-4876-A145-3BBC346EA371}" dt="2025-05-29T02:05:20.501" v="1460" actId="948"/>
          <ac:spMkLst>
            <pc:docMk/>
            <pc:sldMk cId="1401437490" sldId="283"/>
            <ac:spMk id="2" creationId="{D3EE8ED6-1D2A-64CB-0331-679FDE3EFD94}"/>
          </ac:spMkLst>
        </pc:spChg>
        <pc:spChg chg="add del mod modVis">
          <ac:chgData name="Hoang-Luu, Joseph" userId="34514849-9c75-44d9-9752-f6bde7b81b1d" providerId="ADAL" clId="{2EDE1454-082D-4876-A145-3BBC346EA371}" dt="2025-05-29T00:16:30.831" v="24"/>
          <ac:spMkLst>
            <pc:docMk/>
            <pc:sldMk cId="1401437490" sldId="283"/>
            <ac:spMk id="6" creationId="{03BE3BB0-17F3-C58D-2BE6-3E67B7D43FBA}"/>
          </ac:spMkLst>
        </pc:spChg>
        <pc:spChg chg="add del mod modVis">
          <ac:chgData name="Hoang-Luu, Joseph" userId="34514849-9c75-44d9-9752-f6bde7b81b1d" providerId="ADAL" clId="{2EDE1454-082D-4876-A145-3BBC346EA371}" dt="2025-05-29T02:05:13.594" v="1405"/>
          <ac:spMkLst>
            <pc:docMk/>
            <pc:sldMk cId="1401437490" sldId="283"/>
            <ac:spMk id="6" creationId="{9085EFAB-6778-9D18-B1C5-60A69A0F45E0}"/>
          </ac:spMkLst>
        </pc:spChg>
        <pc:spChg chg="add del mod modVis">
          <ac:chgData name="Hoang-Luu, Joseph" userId="34514849-9c75-44d9-9752-f6bde7b81b1d" providerId="ADAL" clId="{2EDE1454-082D-4876-A145-3BBC346EA371}" dt="2025-05-29T02:05:15.828" v="1430"/>
          <ac:spMkLst>
            <pc:docMk/>
            <pc:sldMk cId="1401437490" sldId="283"/>
            <ac:spMk id="8" creationId="{B44BF370-1D6B-E2E7-B20B-189CE9142913}"/>
          </ac:spMkLst>
        </pc:spChg>
        <pc:spChg chg="add del mod modVis">
          <ac:chgData name="Hoang-Luu, Joseph" userId="34514849-9c75-44d9-9752-f6bde7b81b1d" providerId="ADAL" clId="{2EDE1454-082D-4876-A145-3BBC346EA371}" dt="2025-05-29T02:05:18.454" v="1455"/>
          <ac:spMkLst>
            <pc:docMk/>
            <pc:sldMk cId="1401437490" sldId="283"/>
            <ac:spMk id="9" creationId="{C27869D7-6BA6-B78B-2D18-8AB9A194D4D2}"/>
          </ac:spMkLst>
        </pc:spChg>
        <pc:spChg chg="add del mod modVis">
          <ac:chgData name="Hoang-Luu, Joseph" userId="34514849-9c75-44d9-9752-f6bde7b81b1d" providerId="ADAL" clId="{2EDE1454-082D-4876-A145-3BBC346EA371}" dt="2025-05-29T02:05:20.538" v="1481"/>
          <ac:spMkLst>
            <pc:docMk/>
            <pc:sldMk cId="1401437490" sldId="283"/>
            <ac:spMk id="10" creationId="{E89A836F-C3FD-6D9E-99EA-F88821F5B0B4}"/>
          </ac:spMkLst>
        </pc:spChg>
        <pc:spChg chg="mod">
          <ac:chgData name="Hoang-Luu, Joseph" userId="34514849-9c75-44d9-9752-f6bde7b81b1d" providerId="ADAL" clId="{2EDE1454-082D-4876-A145-3BBC346EA371}" dt="2025-05-29T00:59:05.171" v="1382" actId="6549"/>
          <ac:spMkLst>
            <pc:docMk/>
            <pc:sldMk cId="1401437490" sldId="283"/>
            <ac:spMk id="53" creationId="{603D742C-41C7-02E6-B682-AC27BA0C0728}"/>
          </ac:spMkLst>
        </pc:spChg>
        <pc:graphicFrameChg chg="mod">
          <ac:chgData name="Hoang-Luu, Joseph" userId="34514849-9c75-44d9-9752-f6bde7b81b1d" providerId="ADAL" clId="{2EDE1454-082D-4876-A145-3BBC346EA371}" dt="2025-05-29T00:50:47.166" v="1208"/>
          <ac:graphicFrameMkLst>
            <pc:docMk/>
            <pc:sldMk cId="1401437490" sldId="283"/>
            <ac:graphicFrameMk id="3" creationId="{A957E7D7-D727-6240-C1F7-B1AAC0CD4EB5}"/>
          </ac:graphicFrameMkLst>
        </pc:graphicFrameChg>
        <pc:graphicFrameChg chg="mod">
          <ac:chgData name="Hoang-Luu, Joseph" userId="34514849-9c75-44d9-9752-f6bde7b81b1d" providerId="ADAL" clId="{2EDE1454-082D-4876-A145-3BBC346EA371}" dt="2025-05-29T02:05:20.540" v="1483"/>
          <ac:graphicFrameMkLst>
            <pc:docMk/>
            <pc:sldMk cId="1401437490" sldId="283"/>
            <ac:graphicFrameMk id="7" creationId="{F0B75B7A-A922-9B1D-8169-535A2CECCB4E}"/>
          </ac:graphicFrameMkLst>
        </pc:graphicFrameChg>
        <pc:graphicFrameChg chg="add del mod">
          <ac:chgData name="Hoang-Luu, Joseph" userId="34514849-9c75-44d9-9752-f6bde7b81b1d" providerId="ADAL" clId="{2EDE1454-082D-4876-A145-3BBC346EA371}" dt="2025-05-29T00:34:40.319" v="670" actId="478"/>
          <ac:graphicFrameMkLst>
            <pc:docMk/>
            <pc:sldMk cId="1401437490" sldId="283"/>
            <ac:graphicFrameMk id="8" creationId="{B132BAF2-8AD0-E205-7756-61F5BB3819C0}"/>
          </ac:graphicFrameMkLst>
        </pc:graphicFrameChg>
        <pc:graphicFrameChg chg="add del mod">
          <ac:chgData name="Hoang-Luu, Joseph" userId="34514849-9c75-44d9-9752-f6bde7b81b1d" providerId="ADAL" clId="{2EDE1454-082D-4876-A145-3BBC346EA371}" dt="2025-05-29T00:36:49.269" v="808" actId="478"/>
          <ac:graphicFrameMkLst>
            <pc:docMk/>
            <pc:sldMk cId="1401437490" sldId="283"/>
            <ac:graphicFrameMk id="9" creationId="{4241BC11-A84D-3F9B-B009-708C94672F94}"/>
          </ac:graphicFrameMkLst>
        </pc:graphicFrameChg>
      </pc:sldChg>
      <pc:sldChg chg="addSp delSp modSp mod">
        <pc:chgData name="Hoang-Luu, Joseph" userId="34514849-9c75-44d9-9752-f6bde7b81b1d" providerId="ADAL" clId="{2EDE1454-082D-4876-A145-3BBC346EA371}" dt="2025-05-29T02:05:42.770" v="1559"/>
        <pc:sldMkLst>
          <pc:docMk/>
          <pc:sldMk cId="2386119894" sldId="284"/>
        </pc:sldMkLst>
        <pc:spChg chg="mod">
          <ac:chgData name="Hoang-Luu, Joseph" userId="34514849-9c75-44d9-9752-f6bde7b81b1d" providerId="ADAL" clId="{2EDE1454-082D-4876-A145-3BBC346EA371}" dt="2025-05-29T02:05:42.740" v="1536" actId="948"/>
          <ac:spMkLst>
            <pc:docMk/>
            <pc:sldMk cId="2386119894" sldId="284"/>
            <ac:spMk id="2" creationId="{9E7314DB-3238-9112-0E69-79343D983103}"/>
          </ac:spMkLst>
        </pc:spChg>
        <pc:spChg chg="add del mod modVis">
          <ac:chgData name="Hoang-Luu, Joseph" userId="34514849-9c75-44d9-9752-f6bde7b81b1d" providerId="ADAL" clId="{2EDE1454-082D-4876-A145-3BBC346EA371}" dt="2025-05-29T02:05:38.116" v="1532"/>
          <ac:spMkLst>
            <pc:docMk/>
            <pc:sldMk cId="2386119894" sldId="284"/>
            <ac:spMk id="3" creationId="{77339056-24EB-2AF7-5362-6D96322876D1}"/>
          </ac:spMkLst>
        </pc:spChg>
        <pc:spChg chg="add del mod modVis">
          <ac:chgData name="Hoang-Luu, Joseph" userId="34514849-9c75-44d9-9752-f6bde7b81b1d" providerId="ADAL" clId="{2EDE1454-082D-4876-A145-3BBC346EA371}" dt="2025-05-29T00:16:34.640" v="50"/>
          <ac:spMkLst>
            <pc:docMk/>
            <pc:sldMk cId="2386119894" sldId="284"/>
            <ac:spMk id="3" creationId="{F4015666-82A5-ABCB-B6BE-D8B4AEFB090A}"/>
          </ac:spMkLst>
        </pc:spChg>
        <pc:spChg chg="add del mod modVis">
          <ac:chgData name="Hoang-Luu, Joseph" userId="34514849-9c75-44d9-9752-f6bde7b81b1d" providerId="ADAL" clId="{2EDE1454-082D-4876-A145-3BBC346EA371}" dt="2025-05-29T02:05:42.769" v="1557"/>
          <ac:spMkLst>
            <pc:docMk/>
            <pc:sldMk cId="2386119894" sldId="284"/>
            <ac:spMk id="8" creationId="{33CD929A-67A7-EC5B-20A1-0080E16A9E1D}"/>
          </ac:spMkLst>
        </pc:spChg>
        <pc:graphicFrameChg chg="mod">
          <ac:chgData name="Hoang-Luu, Joseph" userId="34514849-9c75-44d9-9752-f6bde7b81b1d" providerId="ADAL" clId="{2EDE1454-082D-4876-A145-3BBC346EA371}" dt="2025-05-29T00:54:10.717" v="1276"/>
          <ac:graphicFrameMkLst>
            <pc:docMk/>
            <pc:sldMk cId="2386119894" sldId="284"/>
            <ac:graphicFrameMk id="6" creationId="{733925C4-6C7A-B307-21A6-40A6CF1C8F27}"/>
          </ac:graphicFrameMkLst>
        </pc:graphicFrameChg>
        <pc:graphicFrameChg chg="mod">
          <ac:chgData name="Hoang-Luu, Joseph" userId="34514849-9c75-44d9-9752-f6bde7b81b1d" providerId="ADAL" clId="{2EDE1454-082D-4876-A145-3BBC346EA371}" dt="2025-05-29T02:05:42.770" v="1559"/>
          <ac:graphicFrameMkLst>
            <pc:docMk/>
            <pc:sldMk cId="2386119894" sldId="284"/>
            <ac:graphicFrameMk id="7" creationId="{868CE4F2-07D4-AD97-3C31-7B80784F6F6D}"/>
          </ac:graphicFrameMkLst>
        </pc:graphicFrameChg>
        <pc:graphicFrameChg chg="add del mod">
          <ac:chgData name="Hoang-Luu, Joseph" userId="34514849-9c75-44d9-9752-f6bde7b81b1d" providerId="ADAL" clId="{2EDE1454-082D-4876-A145-3BBC346EA371}" dt="2025-05-29T00:30:52.443" v="517" actId="478"/>
          <ac:graphicFrameMkLst>
            <pc:docMk/>
            <pc:sldMk cId="2386119894" sldId="284"/>
            <ac:graphicFrameMk id="8" creationId="{C1F5B3B4-3748-6AC6-C5B9-D5BA12B57384}"/>
          </ac:graphicFrameMkLst>
        </pc:graphicFrameChg>
        <pc:graphicFrameChg chg="add mod">
          <ac:chgData name="Hoang-Luu, Joseph" userId="34514849-9c75-44d9-9752-f6bde7b81b1d" providerId="ADAL" clId="{2EDE1454-082D-4876-A145-3BBC346EA371}" dt="2025-05-29T00:31:09.708" v="518"/>
          <ac:graphicFrameMkLst>
            <pc:docMk/>
            <pc:sldMk cId="2386119894" sldId="284"/>
            <ac:graphicFrameMk id="10" creationId="{C1AF1BE4-BD1E-403C-C7EB-AE688641B526}"/>
          </ac:graphicFrameMkLst>
        </pc:graphicFrameChg>
        <pc:graphicFrameChg chg="add del mod">
          <ac:chgData name="Hoang-Luu, Joseph" userId="34514849-9c75-44d9-9752-f6bde7b81b1d" providerId="ADAL" clId="{2EDE1454-082D-4876-A145-3BBC346EA371}" dt="2025-05-29T00:31:41.282" v="565" actId="478"/>
          <ac:graphicFrameMkLst>
            <pc:docMk/>
            <pc:sldMk cId="2386119894" sldId="284"/>
            <ac:graphicFrameMk id="11" creationId="{8071CBBD-980E-9D36-8CC8-F16F31DEDD50}"/>
          </ac:graphicFrameMkLst>
        </pc:graphicFrameChg>
        <pc:graphicFrameChg chg="add del mod">
          <ac:chgData name="Hoang-Luu, Joseph" userId="34514849-9c75-44d9-9752-f6bde7b81b1d" providerId="ADAL" clId="{2EDE1454-082D-4876-A145-3BBC346EA371}" dt="2025-05-29T00:35:00.013" v="701" actId="478"/>
          <ac:graphicFrameMkLst>
            <pc:docMk/>
            <pc:sldMk cId="2386119894" sldId="284"/>
            <ac:graphicFrameMk id="12" creationId="{7B607DBE-EF16-A09B-188E-07366DC0763B}"/>
          </ac:graphicFrameMkLst>
        </pc:graphicFrameChg>
        <pc:graphicFrameChg chg="add del mod">
          <ac:chgData name="Hoang-Luu, Joseph" userId="34514849-9c75-44d9-9752-f6bde7b81b1d" providerId="ADAL" clId="{2EDE1454-082D-4876-A145-3BBC346EA371}" dt="2025-05-29T00:35:21.700" v="751" actId="478"/>
          <ac:graphicFrameMkLst>
            <pc:docMk/>
            <pc:sldMk cId="2386119894" sldId="284"/>
            <ac:graphicFrameMk id="13" creationId="{B3BD20BF-8C8F-0576-8285-1C5A18EDA763}"/>
          </ac:graphicFrameMkLst>
        </pc:graphicFrameChg>
        <pc:graphicFrameChg chg="add mod">
          <ac:chgData name="Hoang-Luu, Joseph" userId="34514849-9c75-44d9-9752-f6bde7b81b1d" providerId="ADAL" clId="{2EDE1454-082D-4876-A145-3BBC346EA371}" dt="2025-05-29T00:35:39.155" v="752"/>
          <ac:graphicFrameMkLst>
            <pc:docMk/>
            <pc:sldMk cId="2386119894" sldId="284"/>
            <ac:graphicFrameMk id="14" creationId="{1319055E-C80D-DEFE-0973-4D68C5DA3DBB}"/>
          </ac:graphicFrameMkLst>
        </pc:graphicFrameChg>
        <pc:graphicFrameChg chg="add mod">
          <ac:chgData name="Hoang-Luu, Joseph" userId="34514849-9c75-44d9-9752-f6bde7b81b1d" providerId="ADAL" clId="{2EDE1454-082D-4876-A145-3BBC346EA371}" dt="2025-05-29T00:35:41.637" v="753"/>
          <ac:graphicFrameMkLst>
            <pc:docMk/>
            <pc:sldMk cId="2386119894" sldId="284"/>
            <ac:graphicFrameMk id="15" creationId="{A528966C-5A19-8044-2F2B-9F9B22D466BC}"/>
          </ac:graphicFrameMkLst>
        </pc:graphicFrameChg>
        <pc:graphicFrameChg chg="add mod">
          <ac:chgData name="Hoang-Luu, Joseph" userId="34514849-9c75-44d9-9752-f6bde7b81b1d" providerId="ADAL" clId="{2EDE1454-082D-4876-A145-3BBC346EA371}" dt="2025-05-29T00:35:58.914" v="756" actId="1038"/>
          <ac:graphicFrameMkLst>
            <pc:docMk/>
            <pc:sldMk cId="2386119894" sldId="284"/>
            <ac:graphicFrameMk id="16" creationId="{199A8460-55D1-0D0B-924C-D5E513EB601C}"/>
          </ac:graphicFrameMkLst>
        </pc:graphicFrameChg>
        <pc:graphicFrameChg chg="add mod">
          <ac:chgData name="Hoang-Luu, Joseph" userId="34514849-9c75-44d9-9752-f6bde7b81b1d" providerId="ADAL" clId="{2EDE1454-082D-4876-A145-3BBC346EA371}" dt="2025-05-29T00:36:00.930" v="757"/>
          <ac:graphicFrameMkLst>
            <pc:docMk/>
            <pc:sldMk cId="2386119894" sldId="284"/>
            <ac:graphicFrameMk id="17" creationId="{5C182DE3-A690-E27B-A032-8E19B3D1B22F}"/>
          </ac:graphicFrameMkLst>
        </pc:graphicFrameChg>
        <pc:graphicFrameChg chg="add mod">
          <ac:chgData name="Hoang-Luu, Joseph" userId="34514849-9c75-44d9-9752-f6bde7b81b1d" providerId="ADAL" clId="{2EDE1454-082D-4876-A145-3BBC346EA371}" dt="2025-05-29T00:36:09.582" v="758"/>
          <ac:graphicFrameMkLst>
            <pc:docMk/>
            <pc:sldMk cId="2386119894" sldId="284"/>
            <ac:graphicFrameMk id="18" creationId="{39AE46D1-5417-2CBE-9BCE-1823661C86CE}"/>
          </ac:graphicFrameMkLst>
        </pc:graphicFrameChg>
      </pc:sldChg>
      <pc:sldChg chg="addSp delSp modSp del mod">
        <pc:chgData name="Hoang-Luu, Joseph" userId="34514849-9c75-44d9-9752-f6bde7b81b1d" providerId="ADAL" clId="{2EDE1454-082D-4876-A145-3BBC346EA371}" dt="2025-05-29T02:13:56.704" v="1989" actId="47"/>
        <pc:sldMkLst>
          <pc:docMk/>
          <pc:sldMk cId="3192235539" sldId="285"/>
        </pc:sldMkLst>
        <pc:spChg chg="mod">
          <ac:chgData name="Hoang-Luu, Joseph" userId="34514849-9c75-44d9-9752-f6bde7b81b1d" providerId="ADAL" clId="{2EDE1454-082D-4876-A145-3BBC346EA371}" dt="2025-05-29T02:06:00.690" v="1686" actId="948"/>
          <ac:spMkLst>
            <pc:docMk/>
            <pc:sldMk cId="3192235539" sldId="285"/>
            <ac:spMk id="2" creationId="{E3587258-CAB3-F7D1-0F20-FDA32B5CCCE2}"/>
          </ac:spMkLst>
        </pc:spChg>
        <pc:spChg chg="add del mod modVis">
          <ac:chgData name="Hoang-Luu, Joseph" userId="34514849-9c75-44d9-9752-f6bde7b81b1d" providerId="ADAL" clId="{2EDE1454-082D-4876-A145-3BBC346EA371}" dt="2025-05-29T02:05:48.664" v="1582"/>
          <ac:spMkLst>
            <pc:docMk/>
            <pc:sldMk cId="3192235539" sldId="285"/>
            <ac:spMk id="6" creationId="{AE12E296-C838-7517-4BA2-DE209C64BAA7}"/>
          </ac:spMkLst>
        </pc:spChg>
        <pc:spChg chg="add del mod modVis">
          <ac:chgData name="Hoang-Luu, Joseph" userId="34514849-9c75-44d9-9752-f6bde7b81b1d" providerId="ADAL" clId="{2EDE1454-082D-4876-A145-3BBC346EA371}" dt="2025-05-29T00:16:38.835" v="75"/>
          <ac:spMkLst>
            <pc:docMk/>
            <pc:sldMk cId="3192235539" sldId="285"/>
            <ac:spMk id="6" creationId="{EAB94F36-0FB0-3A9A-7935-95110B2749A7}"/>
          </ac:spMkLst>
        </pc:spChg>
        <pc:spChg chg="add del mod modVis">
          <ac:chgData name="Hoang-Luu, Joseph" userId="34514849-9c75-44d9-9752-f6bde7b81b1d" providerId="ADAL" clId="{2EDE1454-082D-4876-A145-3BBC346EA371}" dt="2025-05-29T00:16:39.546" v="100"/>
          <ac:spMkLst>
            <pc:docMk/>
            <pc:sldMk cId="3192235539" sldId="285"/>
            <ac:spMk id="8" creationId="{E1C514EF-6ED0-A8AC-6247-8E5678A7A6CB}"/>
          </ac:spMkLst>
        </pc:spChg>
        <pc:spChg chg="add del mod modVis">
          <ac:chgData name="Hoang-Luu, Joseph" userId="34514849-9c75-44d9-9752-f6bde7b81b1d" providerId="ADAL" clId="{2EDE1454-082D-4876-A145-3BBC346EA371}" dt="2025-05-29T02:05:50.742" v="1607"/>
          <ac:spMkLst>
            <pc:docMk/>
            <pc:sldMk cId="3192235539" sldId="285"/>
            <ac:spMk id="8" creationId="{FD90E2EC-F585-90E1-702B-526A6777044B}"/>
          </ac:spMkLst>
        </pc:spChg>
        <pc:spChg chg="add del mod modVis">
          <ac:chgData name="Hoang-Luu, Joseph" userId="34514849-9c75-44d9-9752-f6bde7b81b1d" providerId="ADAL" clId="{2EDE1454-082D-4876-A145-3BBC346EA371}" dt="2025-05-29T02:05:53.207" v="1632"/>
          <ac:spMkLst>
            <pc:docMk/>
            <pc:sldMk cId="3192235539" sldId="285"/>
            <ac:spMk id="9" creationId="{80FBDF67-D2D7-A017-5BAE-67539D391904}"/>
          </ac:spMkLst>
        </pc:spChg>
        <pc:spChg chg="add del mod modVis">
          <ac:chgData name="Hoang-Luu, Joseph" userId="34514849-9c75-44d9-9752-f6bde7b81b1d" providerId="ADAL" clId="{2EDE1454-082D-4876-A145-3BBC346EA371}" dt="2025-05-29T02:05:56.076" v="1657"/>
          <ac:spMkLst>
            <pc:docMk/>
            <pc:sldMk cId="3192235539" sldId="285"/>
            <ac:spMk id="10" creationId="{A11BD9D4-944B-D84F-94DF-0976C747BACA}"/>
          </ac:spMkLst>
        </pc:spChg>
        <pc:spChg chg="add del mod modVis">
          <ac:chgData name="Hoang-Luu, Joseph" userId="34514849-9c75-44d9-9752-f6bde7b81b1d" providerId="ADAL" clId="{2EDE1454-082D-4876-A145-3BBC346EA371}" dt="2025-05-29T02:05:57.984" v="1682"/>
          <ac:spMkLst>
            <pc:docMk/>
            <pc:sldMk cId="3192235539" sldId="285"/>
            <ac:spMk id="11" creationId="{BF21A644-4A20-ABB1-3BBC-3104629DAF3E}"/>
          </ac:spMkLst>
        </pc:spChg>
        <pc:spChg chg="add del mod modVis">
          <ac:chgData name="Hoang-Luu, Joseph" userId="34514849-9c75-44d9-9752-f6bde7b81b1d" providerId="ADAL" clId="{2EDE1454-082D-4876-A145-3BBC346EA371}" dt="2025-05-29T02:06:00.723" v="1707"/>
          <ac:spMkLst>
            <pc:docMk/>
            <pc:sldMk cId="3192235539" sldId="285"/>
            <ac:spMk id="12" creationId="{D877AE1C-2ECD-B05A-E105-234CA8054B3D}"/>
          </ac:spMkLst>
        </pc:spChg>
        <pc:spChg chg="mod">
          <ac:chgData name="Hoang-Luu, Joseph" userId="34514849-9c75-44d9-9752-f6bde7b81b1d" providerId="ADAL" clId="{2EDE1454-082D-4876-A145-3BBC346EA371}" dt="2025-05-29T00:58:22.434" v="1315" actId="20577"/>
          <ac:spMkLst>
            <pc:docMk/>
            <pc:sldMk cId="3192235539" sldId="285"/>
            <ac:spMk id="53" creationId="{09EC63AF-A50E-6ABD-9703-1322E234D06B}"/>
          </ac:spMkLst>
        </pc:spChg>
        <pc:graphicFrameChg chg="mod">
          <ac:chgData name="Hoang-Luu, Joseph" userId="34514849-9c75-44d9-9752-f6bde7b81b1d" providerId="ADAL" clId="{2EDE1454-082D-4876-A145-3BBC346EA371}" dt="2025-05-29T00:55:35.511" v="1287"/>
          <ac:graphicFrameMkLst>
            <pc:docMk/>
            <pc:sldMk cId="3192235539" sldId="285"/>
            <ac:graphicFrameMk id="3" creationId="{3E7B7628-7298-6254-0821-A45B9C720B37}"/>
          </ac:graphicFrameMkLst>
        </pc:graphicFrameChg>
        <pc:graphicFrameChg chg="mod">
          <ac:chgData name="Hoang-Luu, Joseph" userId="34514849-9c75-44d9-9752-f6bde7b81b1d" providerId="ADAL" clId="{2EDE1454-082D-4876-A145-3BBC346EA371}" dt="2025-05-29T02:06:00.724" v="1709"/>
          <ac:graphicFrameMkLst>
            <pc:docMk/>
            <pc:sldMk cId="3192235539" sldId="285"/>
            <ac:graphicFrameMk id="7" creationId="{4F52D0BC-86ED-59B0-9177-D6EAA371C1AB}"/>
          </ac:graphicFrameMkLst>
        </pc:graphicFrameChg>
        <pc:graphicFrameChg chg="add del mod">
          <ac:chgData name="Hoang-Luu, Joseph" userId="34514849-9c75-44d9-9752-f6bde7b81b1d" providerId="ADAL" clId="{2EDE1454-082D-4876-A145-3BBC346EA371}" dt="2025-05-29T00:37:23.008" v="862" actId="478"/>
          <ac:graphicFrameMkLst>
            <pc:docMk/>
            <pc:sldMk cId="3192235539" sldId="285"/>
            <ac:graphicFrameMk id="9" creationId="{A246CE68-EEAC-6303-16F3-673DBA09F46F}"/>
          </ac:graphicFrameMkLst>
        </pc:graphicFrameChg>
        <pc:graphicFrameChg chg="add del mod">
          <ac:chgData name="Hoang-Luu, Joseph" userId="34514849-9c75-44d9-9752-f6bde7b81b1d" providerId="ADAL" clId="{2EDE1454-082D-4876-A145-3BBC346EA371}" dt="2025-05-29T00:37:36.681" v="917" actId="478"/>
          <ac:graphicFrameMkLst>
            <pc:docMk/>
            <pc:sldMk cId="3192235539" sldId="285"/>
            <ac:graphicFrameMk id="10" creationId="{1EFB49C5-7721-BAF1-F316-53DA615B1F8A}"/>
          </ac:graphicFrameMkLst>
        </pc:graphicFrameChg>
      </pc:sldChg>
      <pc:sldChg chg="addSp delSp modSp mod">
        <pc:chgData name="Hoang-Luu, Joseph" userId="34514849-9c75-44d9-9752-f6bde7b81b1d" providerId="ADAL" clId="{2EDE1454-082D-4876-A145-3BBC346EA371}" dt="2025-05-29T02:06:22.201" v="1860"/>
        <pc:sldMkLst>
          <pc:docMk/>
          <pc:sldMk cId="4032888313" sldId="287"/>
        </pc:sldMkLst>
        <pc:spChg chg="mod">
          <ac:chgData name="Hoang-Luu, Joseph" userId="34514849-9c75-44d9-9752-f6bde7b81b1d" providerId="ADAL" clId="{2EDE1454-082D-4876-A145-3BBC346EA371}" dt="2025-05-29T02:06:22.168" v="1837" actId="948"/>
          <ac:spMkLst>
            <pc:docMk/>
            <pc:sldMk cId="4032888313" sldId="287"/>
            <ac:spMk id="2" creationId="{0E21FABC-03CF-8918-DA25-9838246B8D41}"/>
          </ac:spMkLst>
        </pc:spChg>
        <pc:spChg chg="add del mod modVis">
          <ac:chgData name="Hoang-Luu, Joseph" userId="34514849-9c75-44d9-9752-f6bde7b81b1d" providerId="ADAL" clId="{2EDE1454-082D-4876-A145-3BBC346EA371}" dt="2025-05-29T02:06:22.200" v="1858"/>
          <ac:spMkLst>
            <pc:docMk/>
            <pc:sldMk cId="4032888313" sldId="287"/>
            <ac:spMk id="3" creationId="{1074C845-7A00-7188-2963-59FC5BF728B0}"/>
          </ac:spMkLst>
        </pc:spChg>
        <pc:spChg chg="add del mod modVis">
          <ac:chgData name="Hoang-Luu, Joseph" userId="34514849-9c75-44d9-9752-f6bde7b81b1d" providerId="ADAL" clId="{2EDE1454-082D-4876-A145-3BBC346EA371}" dt="2025-05-29T00:16:47.571" v="176"/>
          <ac:spMkLst>
            <pc:docMk/>
            <pc:sldMk cId="4032888313" sldId="287"/>
            <ac:spMk id="3" creationId="{9601944C-34E3-A556-19DE-1DAE07F011C5}"/>
          </ac:spMkLst>
        </pc:spChg>
        <pc:spChg chg="mod">
          <ac:chgData name="Hoang-Luu, Joseph" userId="34514849-9c75-44d9-9752-f6bde7b81b1d" providerId="ADAL" clId="{2EDE1454-082D-4876-A145-3BBC346EA371}" dt="2025-05-29T00:23:29.711" v="204" actId="20577"/>
          <ac:spMkLst>
            <pc:docMk/>
            <pc:sldMk cId="4032888313" sldId="287"/>
            <ac:spMk id="11" creationId="{86B22BE8-C897-D41A-7EBA-196C72F5A4BD}"/>
          </ac:spMkLst>
        </pc:spChg>
        <pc:graphicFrameChg chg="mod">
          <ac:chgData name="Hoang-Luu, Joseph" userId="34514849-9c75-44d9-9752-f6bde7b81b1d" providerId="ADAL" clId="{2EDE1454-082D-4876-A145-3BBC346EA371}" dt="2025-05-29T02:06:22.201" v="1860"/>
          <ac:graphicFrameMkLst>
            <pc:docMk/>
            <pc:sldMk cId="4032888313" sldId="287"/>
            <ac:graphicFrameMk id="7" creationId="{6C1A1C63-797A-24D5-2B46-1386CE302D9A}"/>
          </ac:graphicFrameMkLst>
        </pc:graphicFrameChg>
      </pc:sldChg>
      <pc:sldChg chg="addSp delSp modSp mod">
        <pc:chgData name="Hoang-Luu, Joseph" userId="34514849-9c75-44d9-9752-f6bde7b81b1d" providerId="ADAL" clId="{2EDE1454-082D-4876-A145-3BBC346EA371}" dt="2025-05-29T02:06:16.638" v="1835"/>
        <pc:sldMkLst>
          <pc:docMk/>
          <pc:sldMk cId="3534332812" sldId="288"/>
        </pc:sldMkLst>
        <pc:spChg chg="mod">
          <ac:chgData name="Hoang-Luu, Joseph" userId="34514849-9c75-44d9-9752-f6bde7b81b1d" providerId="ADAL" clId="{2EDE1454-082D-4876-A145-3BBC346EA371}" dt="2025-05-29T02:06:16.605" v="1812" actId="948"/>
          <ac:spMkLst>
            <pc:docMk/>
            <pc:sldMk cId="3534332812" sldId="288"/>
            <ac:spMk id="2" creationId="{6E038BE9-3E6C-CEFC-0A37-AD7423854912}"/>
          </ac:spMkLst>
        </pc:spChg>
        <pc:spChg chg="add del mod modVis">
          <ac:chgData name="Hoang-Luu, Joseph" userId="34514849-9c75-44d9-9752-f6bde7b81b1d" providerId="ADAL" clId="{2EDE1454-082D-4876-A145-3BBC346EA371}" dt="2025-05-29T00:16:43.046" v="125"/>
          <ac:spMkLst>
            <pc:docMk/>
            <pc:sldMk cId="3534332812" sldId="288"/>
            <ac:spMk id="3" creationId="{5E745C79-69C9-FB72-D99A-DD96E910DD8E}"/>
          </ac:spMkLst>
        </pc:spChg>
        <pc:spChg chg="add del mod modVis">
          <ac:chgData name="Hoang-Luu, Joseph" userId="34514849-9c75-44d9-9752-f6bde7b81b1d" providerId="ADAL" clId="{2EDE1454-082D-4876-A145-3BBC346EA371}" dt="2025-05-29T02:06:09.017" v="1732"/>
          <ac:spMkLst>
            <pc:docMk/>
            <pc:sldMk cId="3534332812" sldId="288"/>
            <ac:spMk id="3" creationId="{7E04E39C-4E36-F39A-FFF0-F3DA56AC557B}"/>
          </ac:spMkLst>
        </pc:spChg>
        <pc:spChg chg="add del mod modVis">
          <ac:chgData name="Hoang-Luu, Joseph" userId="34514849-9c75-44d9-9752-f6bde7b81b1d" providerId="ADAL" clId="{2EDE1454-082D-4876-A145-3BBC346EA371}" dt="2025-05-29T02:06:10.992" v="1757"/>
          <ac:spMkLst>
            <pc:docMk/>
            <pc:sldMk cId="3534332812" sldId="288"/>
            <ac:spMk id="8" creationId="{56F6BD6C-3DB8-FA24-1F9B-95861BF96A9B}"/>
          </ac:spMkLst>
        </pc:spChg>
        <pc:spChg chg="add del mod modVis">
          <ac:chgData name="Hoang-Luu, Joseph" userId="34514849-9c75-44d9-9752-f6bde7b81b1d" providerId="ADAL" clId="{2EDE1454-082D-4876-A145-3BBC346EA371}" dt="2025-05-29T00:16:43.654" v="150"/>
          <ac:spMkLst>
            <pc:docMk/>
            <pc:sldMk cId="3534332812" sldId="288"/>
            <ac:spMk id="8" creationId="{85AB9A3A-CEB2-9441-0E6D-273E19630B8D}"/>
          </ac:spMkLst>
        </pc:spChg>
        <pc:spChg chg="add del mod modVis">
          <ac:chgData name="Hoang-Luu, Joseph" userId="34514849-9c75-44d9-9752-f6bde7b81b1d" providerId="ADAL" clId="{2EDE1454-082D-4876-A145-3BBC346EA371}" dt="2025-05-29T02:06:13.515" v="1782"/>
          <ac:spMkLst>
            <pc:docMk/>
            <pc:sldMk cId="3534332812" sldId="288"/>
            <ac:spMk id="9" creationId="{7063847A-40B0-72A9-0D7E-0E9F85F1C664}"/>
          </ac:spMkLst>
        </pc:spChg>
        <pc:spChg chg="add del mod modVis">
          <ac:chgData name="Hoang-Luu, Joseph" userId="34514849-9c75-44d9-9752-f6bde7b81b1d" providerId="ADAL" clId="{2EDE1454-082D-4876-A145-3BBC346EA371}" dt="2025-05-29T02:06:14.174" v="1808"/>
          <ac:spMkLst>
            <pc:docMk/>
            <pc:sldMk cId="3534332812" sldId="288"/>
            <ac:spMk id="10" creationId="{AB35E362-4BA5-360D-FDCF-75F4D2ECBC1D}"/>
          </ac:spMkLst>
        </pc:spChg>
        <pc:spChg chg="add del mod modVis">
          <ac:chgData name="Hoang-Luu, Joseph" userId="34514849-9c75-44d9-9752-f6bde7b81b1d" providerId="ADAL" clId="{2EDE1454-082D-4876-A145-3BBC346EA371}" dt="2025-05-29T02:06:16.636" v="1833"/>
          <ac:spMkLst>
            <pc:docMk/>
            <pc:sldMk cId="3534332812" sldId="288"/>
            <ac:spMk id="11" creationId="{1B83AF9F-16AC-D66F-E8CB-B73A81B09189}"/>
          </ac:spMkLst>
        </pc:spChg>
        <pc:graphicFrameChg chg="mod">
          <ac:chgData name="Hoang-Luu, Joseph" userId="34514849-9c75-44d9-9752-f6bde7b81b1d" providerId="ADAL" clId="{2EDE1454-082D-4876-A145-3BBC346EA371}" dt="2025-05-29T00:55:55.444" v="1291" actId="20577"/>
          <ac:graphicFrameMkLst>
            <pc:docMk/>
            <pc:sldMk cId="3534332812" sldId="288"/>
            <ac:graphicFrameMk id="6" creationId="{08CF350E-8E12-C0CD-8C5A-CC71C7E67F86}"/>
          </ac:graphicFrameMkLst>
        </pc:graphicFrameChg>
        <pc:graphicFrameChg chg="mod">
          <ac:chgData name="Hoang-Luu, Joseph" userId="34514849-9c75-44d9-9752-f6bde7b81b1d" providerId="ADAL" clId="{2EDE1454-082D-4876-A145-3BBC346EA371}" dt="2025-05-29T02:06:16.638" v="1835"/>
          <ac:graphicFrameMkLst>
            <pc:docMk/>
            <pc:sldMk cId="3534332812" sldId="288"/>
            <ac:graphicFrameMk id="7" creationId="{78B02684-8CC6-11F4-4BCB-4BA80DE4F1F1}"/>
          </ac:graphicFrameMkLst>
        </pc:graphicFrameChg>
        <pc:graphicFrameChg chg="add del mod">
          <ac:chgData name="Hoang-Luu, Joseph" userId="34514849-9c75-44d9-9752-f6bde7b81b1d" providerId="ADAL" clId="{2EDE1454-082D-4876-A145-3BBC346EA371}" dt="2025-05-29T00:26:39.628" v="215" actId="478"/>
          <ac:graphicFrameMkLst>
            <pc:docMk/>
            <pc:sldMk cId="3534332812" sldId="288"/>
            <ac:graphicFrameMk id="9" creationId="{6DEB855D-EE4A-56C9-24F0-588773F3133F}"/>
          </ac:graphicFrameMkLst>
        </pc:graphicFrameChg>
        <pc:graphicFrameChg chg="add del mod">
          <ac:chgData name="Hoang-Luu, Joseph" userId="34514849-9c75-44d9-9752-f6bde7b81b1d" providerId="ADAL" clId="{2EDE1454-082D-4876-A145-3BBC346EA371}" dt="2025-05-29T00:37:53.389" v="941" actId="478"/>
          <ac:graphicFrameMkLst>
            <pc:docMk/>
            <pc:sldMk cId="3534332812" sldId="288"/>
            <ac:graphicFrameMk id="10" creationId="{1BB35568-D757-CA27-03B0-812846574E17}"/>
          </ac:graphicFrameMkLst>
        </pc:graphicFrameChg>
        <pc:graphicFrameChg chg="add del mod">
          <ac:chgData name="Hoang-Luu, Joseph" userId="34514849-9c75-44d9-9752-f6bde7b81b1d" providerId="ADAL" clId="{2EDE1454-082D-4876-A145-3BBC346EA371}" dt="2025-05-29T00:38:00.452" v="981" actId="478"/>
          <ac:graphicFrameMkLst>
            <pc:docMk/>
            <pc:sldMk cId="3534332812" sldId="288"/>
            <ac:graphicFrameMk id="11" creationId="{1B2C62CA-9F34-ED77-FD5D-230E95ECDE85}"/>
          </ac:graphicFrameMkLst>
        </pc:graphicFrameChg>
      </pc:sldChg>
      <pc:sldChg chg="addSp delSp modSp add mod">
        <pc:chgData name="Hoang-Luu, Joseph" userId="34514849-9c75-44d9-9752-f6bde7b81b1d" providerId="ADAL" clId="{2EDE1454-082D-4876-A145-3BBC346EA371}" dt="2025-05-29T00:55:20.553" v="1286"/>
        <pc:sldMkLst>
          <pc:docMk/>
          <pc:sldMk cId="908022539" sldId="289"/>
        </pc:sldMkLst>
        <pc:spChg chg="mod ord">
          <ac:chgData name="Hoang-Luu, Joseph" userId="34514849-9c75-44d9-9752-f6bde7b81b1d" providerId="ADAL" clId="{2EDE1454-082D-4876-A145-3BBC346EA371}" dt="2025-05-29T00:45:53.732" v="1094"/>
          <ac:spMkLst>
            <pc:docMk/>
            <pc:sldMk cId="908022539" sldId="289"/>
            <ac:spMk id="2" creationId="{D37C70E3-D22E-9463-130E-05C6AA0A833E}"/>
          </ac:spMkLst>
        </pc:spChg>
        <pc:spChg chg="add del mod modVis">
          <ac:chgData name="Hoang-Luu, Joseph" userId="34514849-9c75-44d9-9752-f6bde7b81b1d" providerId="ADAL" clId="{2EDE1454-082D-4876-A145-3BBC346EA371}" dt="2025-05-29T00:45:53.736" v="1103"/>
          <ac:spMkLst>
            <pc:docMk/>
            <pc:sldMk cId="908022539" sldId="289"/>
            <ac:spMk id="3" creationId="{F21D968B-BF8E-1E0A-7C18-712ECD85F190}"/>
          </ac:spMkLst>
        </pc:spChg>
        <pc:spChg chg="mod ord">
          <ac:chgData name="Hoang-Luu, Joseph" userId="34514849-9c75-44d9-9752-f6bde7b81b1d" providerId="ADAL" clId="{2EDE1454-082D-4876-A145-3BBC346EA371}" dt="2025-05-29T00:45:53.733" v="1096"/>
          <ac:spMkLst>
            <pc:docMk/>
            <pc:sldMk cId="908022539" sldId="289"/>
            <ac:spMk id="4" creationId="{F82C630A-7ED7-2759-DFFB-42A06B50AB72}"/>
          </ac:spMkLst>
        </pc:spChg>
        <pc:spChg chg="mod ord">
          <ac:chgData name="Hoang-Luu, Joseph" userId="34514849-9c75-44d9-9752-f6bde7b81b1d" providerId="ADAL" clId="{2EDE1454-082D-4876-A145-3BBC346EA371}" dt="2025-05-29T00:45:53.734" v="1100"/>
          <ac:spMkLst>
            <pc:docMk/>
            <pc:sldMk cId="908022539" sldId="289"/>
            <ac:spMk id="5" creationId="{80D779E8-C28F-E750-665F-44C28D688CFF}"/>
          </ac:spMkLst>
        </pc:spChg>
        <pc:spChg chg="mod ord">
          <ac:chgData name="Hoang-Luu, Joseph" userId="34514849-9c75-44d9-9752-f6bde7b81b1d" providerId="ADAL" clId="{2EDE1454-082D-4876-A145-3BBC346EA371}" dt="2025-05-29T00:45:53.733" v="1098"/>
          <ac:spMkLst>
            <pc:docMk/>
            <pc:sldMk cId="908022539" sldId="289"/>
            <ac:spMk id="53" creationId="{E50B938E-1F54-499F-139E-10A217BAF0C8}"/>
          </ac:spMkLst>
        </pc:spChg>
        <pc:graphicFrameChg chg="add del mod">
          <ac:chgData name="Hoang-Luu, Joseph" userId="34514849-9c75-44d9-9752-f6bde7b81b1d" providerId="ADAL" clId="{2EDE1454-082D-4876-A145-3BBC346EA371}" dt="2025-05-29T00:47:56.792" v="1153" actId="478"/>
          <ac:graphicFrameMkLst>
            <pc:docMk/>
            <pc:sldMk cId="908022539" sldId="289"/>
            <ac:graphicFrameMk id="6" creationId="{3353C26D-BE46-4957-B56F-975F27CC90D3}"/>
          </ac:graphicFrameMkLst>
        </pc:graphicFrameChg>
        <pc:graphicFrameChg chg="mod">
          <ac:chgData name="Hoang-Luu, Joseph" userId="34514849-9c75-44d9-9752-f6bde7b81b1d" providerId="ADAL" clId="{2EDE1454-082D-4876-A145-3BBC346EA371}" dt="2025-05-29T00:45:53.737" v="1105"/>
          <ac:graphicFrameMkLst>
            <pc:docMk/>
            <pc:sldMk cId="908022539" sldId="289"/>
            <ac:graphicFrameMk id="7" creationId="{8DC11C76-4A51-A16E-12CC-EA7D25CCF5EE}"/>
          </ac:graphicFrameMkLst>
        </pc:graphicFrameChg>
        <pc:graphicFrameChg chg="add del mod">
          <ac:chgData name="Hoang-Luu, Joseph" userId="34514849-9c75-44d9-9752-f6bde7b81b1d" providerId="ADAL" clId="{2EDE1454-082D-4876-A145-3BBC346EA371}" dt="2025-05-29T00:48:29.007" v="1204" actId="478"/>
          <ac:graphicFrameMkLst>
            <pc:docMk/>
            <pc:sldMk cId="908022539" sldId="289"/>
            <ac:graphicFrameMk id="8" creationId="{E2096C67-CDBA-FA55-DF96-7B623AC0EA1A}"/>
          </ac:graphicFrameMkLst>
        </pc:graphicFrameChg>
        <pc:graphicFrameChg chg="add del mod">
          <ac:chgData name="Hoang-Luu, Joseph" userId="34514849-9c75-44d9-9752-f6bde7b81b1d" providerId="ADAL" clId="{2EDE1454-082D-4876-A145-3BBC346EA371}" dt="2025-05-29T00:53:29.647" v="1275" actId="478"/>
          <ac:graphicFrameMkLst>
            <pc:docMk/>
            <pc:sldMk cId="908022539" sldId="289"/>
            <ac:graphicFrameMk id="9" creationId="{DD4D5484-C12C-D683-4778-CA993ACFD7E5}"/>
          </ac:graphicFrameMkLst>
        </pc:graphicFrameChg>
        <pc:graphicFrameChg chg="mod">
          <ac:chgData name="Hoang-Luu, Joseph" userId="34514849-9c75-44d9-9752-f6bde7b81b1d" providerId="ADAL" clId="{2EDE1454-082D-4876-A145-3BBC346EA371}" dt="2025-05-29T00:55:20.553" v="1286"/>
          <ac:graphicFrameMkLst>
            <pc:docMk/>
            <pc:sldMk cId="908022539" sldId="289"/>
            <ac:graphicFrameMk id="13" creationId="{0F816D46-3DFC-8DAA-1807-7EFE408E48E0}"/>
          </ac:graphicFrameMkLst>
        </pc:graphicFrameChg>
        <pc:graphicFrameChg chg="del mod">
          <ac:chgData name="Hoang-Luu, Joseph" userId="34514849-9c75-44d9-9752-f6bde7b81b1d" providerId="ADAL" clId="{2EDE1454-082D-4876-A145-3BBC346EA371}" dt="2025-05-29T00:45:55.883" v="1106" actId="478"/>
          <ac:graphicFrameMkLst>
            <pc:docMk/>
            <pc:sldMk cId="908022539" sldId="289"/>
            <ac:graphicFrameMk id="14" creationId="{2CD673B2-FFEE-6144-2EA2-E370C28812F0}"/>
          </ac:graphicFrameMkLst>
        </pc:graphicFrameChg>
      </pc:sldChg>
      <pc:sldChg chg="modSp add">
        <pc:chgData name="Hoang-Luu, Joseph" userId="34514849-9c75-44d9-9752-f6bde7b81b1d" providerId="ADAL" clId="{2EDE1454-082D-4876-A145-3BBC346EA371}" dt="2025-05-29T02:13:44.468" v="1988" actId="692"/>
        <pc:sldMkLst>
          <pc:docMk/>
          <pc:sldMk cId="951470892" sldId="290"/>
        </pc:sldMkLst>
        <pc:graphicFrameChg chg="mod">
          <ac:chgData name="Hoang-Luu, Joseph" userId="34514849-9c75-44d9-9752-f6bde7b81b1d" providerId="ADAL" clId="{2EDE1454-082D-4876-A145-3BBC346EA371}" dt="2025-05-29T02:13:44.468" v="1988" actId="692"/>
          <ac:graphicFrameMkLst>
            <pc:docMk/>
            <pc:sldMk cId="951470892" sldId="290"/>
            <ac:graphicFrameMk id="3" creationId="{DFBD8C3C-A851-BB3D-DCC5-CE454824443B}"/>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mmcglobalaus.sharepoint.com/teams/APRPCActuarial960719/Shared%20Documents/APR%20P&amp;C%20Actuarial%20-%20Advisory/CY%202025/Actuaries%20Institute%20-%20All%20Actuaries%20Summit/3.%20Models%20and%20Analysis/OWA%20-%20Actuarial%20Density%20Forecast%20by%20"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mmcglobalaus.sharepoint.com/teams/APRPCActuarial960719/Shared%20Documents/APR%20P&amp;C%20Actuarial%20-%20Advisory/CY%202025/Actuaries%20Institute%20-%20All%20Actuaries%20Summit/3.%20Models%20and%20Analysis/OWA%20-%20Actuarial%20Density%20Forecast%20by%20"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https://mmcglobalaus.sharepoint.com/teams/APRPCActuarial960719/Shared%20Documents/APR%20P&amp;C%20Actuarial%20-%20Advisory/CY%202025/Actuaries%20Institute%20-%20All%20Actuaries%20Summit/3.%20Models%20and%20Analysis/OWA%20-%20Actuarial%20Density%20Forecast%20by%20"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mmcglobalaus.sharepoint.com/teams/APRPCActuarial960719/Shared%20Documents/APR%20P&amp;C%20Actuarial%20-%20Advisory/CY%202025/Actuaries%20Institute%20-%20All%20Actuaries%20Summit/3.%20Models%20and%20Analysis/OWA%20-%20Actuarial%20Density%20Forecast%20by%20"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mmcglobalaus.sharepoint.com/teams/APRPCActuarial960719/Shared%20Documents/APR%20P&amp;C%20Actuarial%20-%20Advisory/CY%202025/Actuaries%20Institute%20-%20All%20Actuaries%20Summit/3.%20Models%20and%20Analysis/OWA%20-%20Actuarial%20Density%20Forecast%20by%20"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mmcglobalaus.sharepoint.com/teams/APRPCActuarial960719/Shared%20Documents/APR%20P&amp;C%20Actuarial%20-%20Advisory/CY%202025/Actuaries%20Institute%20-%20All%20Actuaries%20Summit/3.%20Models%20and%20Analysis/OWA%20-%20Actuarial%20Density%20Forecast%20by%20"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80191742359184E-2"/>
          <c:y val="2.6499145299145301E-2"/>
          <c:w val="0.81364598182514325"/>
          <c:h val="0.8888700854700855"/>
        </c:manualLayout>
      </c:layout>
      <c:lineChart>
        <c:grouping val="standard"/>
        <c:varyColors val="0"/>
        <c:ser>
          <c:idx val="0"/>
          <c:order val="0"/>
          <c:tx>
            <c:v>Actuaries</c:v>
          </c:tx>
          <c:spPr>
            <a:ln w="63500" cap="rnd">
              <a:solidFill>
                <a:schemeClr val="accent1"/>
              </a:solidFill>
              <a:round/>
            </a:ln>
            <a:effectLst/>
          </c:spPr>
          <c:marker>
            <c:symbol val="none"/>
          </c:marker>
          <c:cat>
            <c:numRef>
              <c:f>'[OWA - Actuarial Density Forecast by Sector v3.xlsb]Act Members'!$B$3:$B$502</c:f>
              <c:numCache>
                <c:formatCode>m/d/yyyy</c:formatCode>
                <c:ptCount val="500"/>
                <c:pt idx="0">
                  <c:v>91</c:v>
                </c:pt>
                <c:pt idx="1">
                  <c:v>182</c:v>
                </c:pt>
                <c:pt idx="2">
                  <c:v>274</c:v>
                </c:pt>
                <c:pt idx="3">
                  <c:v>366</c:v>
                </c:pt>
                <c:pt idx="4">
                  <c:v>456</c:v>
                </c:pt>
                <c:pt idx="5">
                  <c:v>547</c:v>
                </c:pt>
                <c:pt idx="6">
                  <c:v>639</c:v>
                </c:pt>
                <c:pt idx="7">
                  <c:v>731</c:v>
                </c:pt>
                <c:pt idx="8">
                  <c:v>821</c:v>
                </c:pt>
                <c:pt idx="9">
                  <c:v>912</c:v>
                </c:pt>
                <c:pt idx="10">
                  <c:v>1004</c:v>
                </c:pt>
                <c:pt idx="11">
                  <c:v>1096</c:v>
                </c:pt>
                <c:pt idx="12">
                  <c:v>1186</c:v>
                </c:pt>
                <c:pt idx="13">
                  <c:v>1277</c:v>
                </c:pt>
                <c:pt idx="14">
                  <c:v>1369</c:v>
                </c:pt>
                <c:pt idx="15">
                  <c:v>1461</c:v>
                </c:pt>
                <c:pt idx="16">
                  <c:v>1552</c:v>
                </c:pt>
                <c:pt idx="17">
                  <c:v>1643</c:v>
                </c:pt>
                <c:pt idx="18">
                  <c:v>1735</c:v>
                </c:pt>
                <c:pt idx="19">
                  <c:v>1827</c:v>
                </c:pt>
                <c:pt idx="20">
                  <c:v>1917</c:v>
                </c:pt>
                <c:pt idx="21">
                  <c:v>2008</c:v>
                </c:pt>
                <c:pt idx="22">
                  <c:v>2100</c:v>
                </c:pt>
                <c:pt idx="23">
                  <c:v>2192</c:v>
                </c:pt>
                <c:pt idx="24">
                  <c:v>2282</c:v>
                </c:pt>
                <c:pt idx="25">
                  <c:v>2373</c:v>
                </c:pt>
                <c:pt idx="26">
                  <c:v>2465</c:v>
                </c:pt>
                <c:pt idx="27">
                  <c:v>2557</c:v>
                </c:pt>
                <c:pt idx="28">
                  <c:v>2647</c:v>
                </c:pt>
                <c:pt idx="29">
                  <c:v>2738</c:v>
                </c:pt>
                <c:pt idx="30">
                  <c:v>2830</c:v>
                </c:pt>
                <c:pt idx="31">
                  <c:v>2922</c:v>
                </c:pt>
                <c:pt idx="32">
                  <c:v>3013</c:v>
                </c:pt>
                <c:pt idx="33">
                  <c:v>3104</c:v>
                </c:pt>
                <c:pt idx="34">
                  <c:v>3196</c:v>
                </c:pt>
                <c:pt idx="35">
                  <c:v>3288</c:v>
                </c:pt>
                <c:pt idx="36">
                  <c:v>3378</c:v>
                </c:pt>
                <c:pt idx="37">
                  <c:v>3469</c:v>
                </c:pt>
                <c:pt idx="38">
                  <c:v>3561</c:v>
                </c:pt>
                <c:pt idx="39">
                  <c:v>3653</c:v>
                </c:pt>
                <c:pt idx="40">
                  <c:v>3743</c:v>
                </c:pt>
                <c:pt idx="41">
                  <c:v>3834</c:v>
                </c:pt>
                <c:pt idx="42">
                  <c:v>3926</c:v>
                </c:pt>
                <c:pt idx="43">
                  <c:v>4018</c:v>
                </c:pt>
                <c:pt idx="44">
                  <c:v>4108</c:v>
                </c:pt>
                <c:pt idx="45">
                  <c:v>4199</c:v>
                </c:pt>
                <c:pt idx="46">
                  <c:v>4291</c:v>
                </c:pt>
                <c:pt idx="47">
                  <c:v>4383</c:v>
                </c:pt>
                <c:pt idx="48">
                  <c:v>4474</c:v>
                </c:pt>
                <c:pt idx="49">
                  <c:v>4565</c:v>
                </c:pt>
                <c:pt idx="50">
                  <c:v>4657</c:v>
                </c:pt>
                <c:pt idx="51">
                  <c:v>4749</c:v>
                </c:pt>
                <c:pt idx="52">
                  <c:v>4839</c:v>
                </c:pt>
                <c:pt idx="53">
                  <c:v>4930</c:v>
                </c:pt>
                <c:pt idx="54">
                  <c:v>5022</c:v>
                </c:pt>
                <c:pt idx="55">
                  <c:v>5114</c:v>
                </c:pt>
                <c:pt idx="56">
                  <c:v>5204</c:v>
                </c:pt>
                <c:pt idx="57">
                  <c:v>5295</c:v>
                </c:pt>
                <c:pt idx="58">
                  <c:v>5387</c:v>
                </c:pt>
                <c:pt idx="59">
                  <c:v>5479</c:v>
                </c:pt>
                <c:pt idx="60">
                  <c:v>5569</c:v>
                </c:pt>
                <c:pt idx="61">
                  <c:v>5660</c:v>
                </c:pt>
                <c:pt idx="62">
                  <c:v>5752</c:v>
                </c:pt>
                <c:pt idx="63">
                  <c:v>5844</c:v>
                </c:pt>
                <c:pt idx="64">
                  <c:v>5935</c:v>
                </c:pt>
                <c:pt idx="65">
                  <c:v>6026</c:v>
                </c:pt>
                <c:pt idx="66">
                  <c:v>6118</c:v>
                </c:pt>
                <c:pt idx="67">
                  <c:v>6210</c:v>
                </c:pt>
                <c:pt idx="68">
                  <c:v>6300</c:v>
                </c:pt>
                <c:pt idx="69">
                  <c:v>6391</c:v>
                </c:pt>
                <c:pt idx="70">
                  <c:v>6483</c:v>
                </c:pt>
                <c:pt idx="71">
                  <c:v>6575</c:v>
                </c:pt>
                <c:pt idx="72">
                  <c:v>6665</c:v>
                </c:pt>
                <c:pt idx="73">
                  <c:v>6756</c:v>
                </c:pt>
                <c:pt idx="74">
                  <c:v>6848</c:v>
                </c:pt>
                <c:pt idx="75">
                  <c:v>6940</c:v>
                </c:pt>
                <c:pt idx="76">
                  <c:v>7030</c:v>
                </c:pt>
                <c:pt idx="77">
                  <c:v>7121</c:v>
                </c:pt>
                <c:pt idx="78">
                  <c:v>7213</c:v>
                </c:pt>
                <c:pt idx="79">
                  <c:v>7305</c:v>
                </c:pt>
                <c:pt idx="80">
                  <c:v>7396</c:v>
                </c:pt>
                <c:pt idx="81">
                  <c:v>7487</c:v>
                </c:pt>
                <c:pt idx="82">
                  <c:v>7579</c:v>
                </c:pt>
                <c:pt idx="83">
                  <c:v>7671</c:v>
                </c:pt>
                <c:pt idx="84">
                  <c:v>7761</c:v>
                </c:pt>
                <c:pt idx="85">
                  <c:v>7852</c:v>
                </c:pt>
                <c:pt idx="86">
                  <c:v>7944</c:v>
                </c:pt>
                <c:pt idx="87">
                  <c:v>8036</c:v>
                </c:pt>
                <c:pt idx="88">
                  <c:v>8126</c:v>
                </c:pt>
                <c:pt idx="89">
                  <c:v>8217</c:v>
                </c:pt>
                <c:pt idx="90">
                  <c:v>8309</c:v>
                </c:pt>
                <c:pt idx="91">
                  <c:v>8401</c:v>
                </c:pt>
                <c:pt idx="92">
                  <c:v>8491</c:v>
                </c:pt>
                <c:pt idx="93">
                  <c:v>8582</c:v>
                </c:pt>
                <c:pt idx="94">
                  <c:v>8674</c:v>
                </c:pt>
                <c:pt idx="95">
                  <c:v>8766</c:v>
                </c:pt>
                <c:pt idx="96">
                  <c:v>8857</c:v>
                </c:pt>
                <c:pt idx="97">
                  <c:v>8948</c:v>
                </c:pt>
                <c:pt idx="98">
                  <c:v>9040</c:v>
                </c:pt>
                <c:pt idx="99">
                  <c:v>9132</c:v>
                </c:pt>
                <c:pt idx="100">
                  <c:v>9222</c:v>
                </c:pt>
                <c:pt idx="101">
                  <c:v>9313</c:v>
                </c:pt>
                <c:pt idx="102">
                  <c:v>9405</c:v>
                </c:pt>
                <c:pt idx="103">
                  <c:v>9497</c:v>
                </c:pt>
                <c:pt idx="104">
                  <c:v>9587</c:v>
                </c:pt>
                <c:pt idx="105">
                  <c:v>9678</c:v>
                </c:pt>
                <c:pt idx="106">
                  <c:v>9770</c:v>
                </c:pt>
                <c:pt idx="107">
                  <c:v>9862</c:v>
                </c:pt>
                <c:pt idx="108">
                  <c:v>9952</c:v>
                </c:pt>
                <c:pt idx="109">
                  <c:v>10043</c:v>
                </c:pt>
                <c:pt idx="110">
                  <c:v>10135</c:v>
                </c:pt>
                <c:pt idx="111">
                  <c:v>10227</c:v>
                </c:pt>
                <c:pt idx="112">
                  <c:v>10318</c:v>
                </c:pt>
                <c:pt idx="113">
                  <c:v>10409</c:v>
                </c:pt>
                <c:pt idx="114">
                  <c:v>10501</c:v>
                </c:pt>
                <c:pt idx="115">
                  <c:v>10593</c:v>
                </c:pt>
                <c:pt idx="116">
                  <c:v>10683</c:v>
                </c:pt>
                <c:pt idx="117">
                  <c:v>10774</c:v>
                </c:pt>
                <c:pt idx="118">
                  <c:v>10866</c:v>
                </c:pt>
                <c:pt idx="119">
                  <c:v>10958</c:v>
                </c:pt>
                <c:pt idx="120">
                  <c:v>11048</c:v>
                </c:pt>
                <c:pt idx="121">
                  <c:v>11139</c:v>
                </c:pt>
                <c:pt idx="122">
                  <c:v>11231</c:v>
                </c:pt>
                <c:pt idx="123">
                  <c:v>11323</c:v>
                </c:pt>
                <c:pt idx="124">
                  <c:v>11413</c:v>
                </c:pt>
                <c:pt idx="125">
                  <c:v>11504</c:v>
                </c:pt>
                <c:pt idx="126">
                  <c:v>11596</c:v>
                </c:pt>
                <c:pt idx="127">
                  <c:v>11688</c:v>
                </c:pt>
                <c:pt idx="128">
                  <c:v>11779</c:v>
                </c:pt>
                <c:pt idx="129">
                  <c:v>11870</c:v>
                </c:pt>
                <c:pt idx="130">
                  <c:v>11962</c:v>
                </c:pt>
                <c:pt idx="131">
                  <c:v>12054</c:v>
                </c:pt>
                <c:pt idx="132">
                  <c:v>12144</c:v>
                </c:pt>
                <c:pt idx="133">
                  <c:v>12235</c:v>
                </c:pt>
                <c:pt idx="134">
                  <c:v>12327</c:v>
                </c:pt>
                <c:pt idx="135">
                  <c:v>12419</c:v>
                </c:pt>
                <c:pt idx="136">
                  <c:v>12509</c:v>
                </c:pt>
                <c:pt idx="137">
                  <c:v>12600</c:v>
                </c:pt>
                <c:pt idx="138">
                  <c:v>12692</c:v>
                </c:pt>
                <c:pt idx="139">
                  <c:v>12784</c:v>
                </c:pt>
                <c:pt idx="140">
                  <c:v>12874</c:v>
                </c:pt>
                <c:pt idx="141">
                  <c:v>12965</c:v>
                </c:pt>
                <c:pt idx="142">
                  <c:v>13057</c:v>
                </c:pt>
                <c:pt idx="143">
                  <c:v>13149</c:v>
                </c:pt>
                <c:pt idx="144">
                  <c:v>13240</c:v>
                </c:pt>
                <c:pt idx="145">
                  <c:v>13331</c:v>
                </c:pt>
                <c:pt idx="146">
                  <c:v>13423</c:v>
                </c:pt>
                <c:pt idx="147">
                  <c:v>13515</c:v>
                </c:pt>
                <c:pt idx="148">
                  <c:v>13605</c:v>
                </c:pt>
                <c:pt idx="149">
                  <c:v>13696</c:v>
                </c:pt>
                <c:pt idx="150">
                  <c:v>13788</c:v>
                </c:pt>
                <c:pt idx="151">
                  <c:v>13880</c:v>
                </c:pt>
                <c:pt idx="152">
                  <c:v>13970</c:v>
                </c:pt>
                <c:pt idx="153">
                  <c:v>14061</c:v>
                </c:pt>
                <c:pt idx="154">
                  <c:v>14153</c:v>
                </c:pt>
                <c:pt idx="155">
                  <c:v>14245</c:v>
                </c:pt>
                <c:pt idx="156">
                  <c:v>14335</c:v>
                </c:pt>
                <c:pt idx="157">
                  <c:v>14426</c:v>
                </c:pt>
                <c:pt idx="158">
                  <c:v>14518</c:v>
                </c:pt>
                <c:pt idx="159">
                  <c:v>14610</c:v>
                </c:pt>
                <c:pt idx="160">
                  <c:v>14701</c:v>
                </c:pt>
                <c:pt idx="161">
                  <c:v>14792</c:v>
                </c:pt>
                <c:pt idx="162">
                  <c:v>14884</c:v>
                </c:pt>
                <c:pt idx="163">
                  <c:v>14976</c:v>
                </c:pt>
                <c:pt idx="164">
                  <c:v>15066</c:v>
                </c:pt>
                <c:pt idx="165">
                  <c:v>15157</c:v>
                </c:pt>
                <c:pt idx="166">
                  <c:v>15249</c:v>
                </c:pt>
                <c:pt idx="167">
                  <c:v>15341</c:v>
                </c:pt>
                <c:pt idx="168">
                  <c:v>15431</c:v>
                </c:pt>
                <c:pt idx="169">
                  <c:v>15522</c:v>
                </c:pt>
                <c:pt idx="170">
                  <c:v>15614</c:v>
                </c:pt>
                <c:pt idx="171">
                  <c:v>15706</c:v>
                </c:pt>
                <c:pt idx="172">
                  <c:v>15796</c:v>
                </c:pt>
                <c:pt idx="173">
                  <c:v>15887</c:v>
                </c:pt>
                <c:pt idx="174">
                  <c:v>15979</c:v>
                </c:pt>
                <c:pt idx="175">
                  <c:v>16071</c:v>
                </c:pt>
                <c:pt idx="176">
                  <c:v>16162</c:v>
                </c:pt>
                <c:pt idx="177">
                  <c:v>16253</c:v>
                </c:pt>
                <c:pt idx="178">
                  <c:v>16345</c:v>
                </c:pt>
                <c:pt idx="179">
                  <c:v>16437</c:v>
                </c:pt>
                <c:pt idx="180">
                  <c:v>16527</c:v>
                </c:pt>
                <c:pt idx="181">
                  <c:v>16618</c:v>
                </c:pt>
                <c:pt idx="182">
                  <c:v>16710</c:v>
                </c:pt>
                <c:pt idx="183">
                  <c:v>16802</c:v>
                </c:pt>
                <c:pt idx="184">
                  <c:v>16892</c:v>
                </c:pt>
                <c:pt idx="185">
                  <c:v>16983</c:v>
                </c:pt>
                <c:pt idx="186">
                  <c:v>17075</c:v>
                </c:pt>
                <c:pt idx="187">
                  <c:v>17167</c:v>
                </c:pt>
                <c:pt idx="188">
                  <c:v>17257</c:v>
                </c:pt>
                <c:pt idx="189">
                  <c:v>17348</c:v>
                </c:pt>
                <c:pt idx="190">
                  <c:v>17440</c:v>
                </c:pt>
                <c:pt idx="191">
                  <c:v>17532</c:v>
                </c:pt>
                <c:pt idx="192">
                  <c:v>17623</c:v>
                </c:pt>
                <c:pt idx="193">
                  <c:v>17714</c:v>
                </c:pt>
                <c:pt idx="194">
                  <c:v>17806</c:v>
                </c:pt>
                <c:pt idx="195">
                  <c:v>17898</c:v>
                </c:pt>
                <c:pt idx="196">
                  <c:v>17988</c:v>
                </c:pt>
                <c:pt idx="197">
                  <c:v>18079</c:v>
                </c:pt>
                <c:pt idx="198">
                  <c:v>18171</c:v>
                </c:pt>
                <c:pt idx="199">
                  <c:v>18263</c:v>
                </c:pt>
                <c:pt idx="200">
                  <c:v>18353</c:v>
                </c:pt>
                <c:pt idx="201">
                  <c:v>18444</c:v>
                </c:pt>
                <c:pt idx="202">
                  <c:v>18536</c:v>
                </c:pt>
                <c:pt idx="203">
                  <c:v>18628</c:v>
                </c:pt>
                <c:pt idx="204">
                  <c:v>18718</c:v>
                </c:pt>
                <c:pt idx="205">
                  <c:v>18809</c:v>
                </c:pt>
                <c:pt idx="206">
                  <c:v>18901</c:v>
                </c:pt>
                <c:pt idx="207">
                  <c:v>18993</c:v>
                </c:pt>
                <c:pt idx="208">
                  <c:v>19084</c:v>
                </c:pt>
                <c:pt idx="209">
                  <c:v>19175</c:v>
                </c:pt>
                <c:pt idx="210">
                  <c:v>19267</c:v>
                </c:pt>
                <c:pt idx="211">
                  <c:v>19359</c:v>
                </c:pt>
                <c:pt idx="212">
                  <c:v>19449</c:v>
                </c:pt>
                <c:pt idx="213">
                  <c:v>19540</c:v>
                </c:pt>
                <c:pt idx="214">
                  <c:v>19632</c:v>
                </c:pt>
                <c:pt idx="215">
                  <c:v>19724</c:v>
                </c:pt>
                <c:pt idx="216">
                  <c:v>19814</c:v>
                </c:pt>
                <c:pt idx="217">
                  <c:v>19905</c:v>
                </c:pt>
                <c:pt idx="218">
                  <c:v>19997</c:v>
                </c:pt>
                <c:pt idx="219">
                  <c:v>20089</c:v>
                </c:pt>
                <c:pt idx="220">
                  <c:v>20179</c:v>
                </c:pt>
                <c:pt idx="221">
                  <c:v>20270</c:v>
                </c:pt>
                <c:pt idx="222">
                  <c:v>20362</c:v>
                </c:pt>
                <c:pt idx="223">
                  <c:v>20454</c:v>
                </c:pt>
                <c:pt idx="224">
                  <c:v>20545</c:v>
                </c:pt>
                <c:pt idx="225">
                  <c:v>20636</c:v>
                </c:pt>
                <c:pt idx="226">
                  <c:v>20728</c:v>
                </c:pt>
                <c:pt idx="227">
                  <c:v>20820</c:v>
                </c:pt>
                <c:pt idx="228">
                  <c:v>20910</c:v>
                </c:pt>
                <c:pt idx="229">
                  <c:v>21001</c:v>
                </c:pt>
                <c:pt idx="230">
                  <c:v>21093</c:v>
                </c:pt>
                <c:pt idx="231">
                  <c:v>21185</c:v>
                </c:pt>
                <c:pt idx="232">
                  <c:v>21275</c:v>
                </c:pt>
                <c:pt idx="233">
                  <c:v>21366</c:v>
                </c:pt>
                <c:pt idx="234">
                  <c:v>21458</c:v>
                </c:pt>
                <c:pt idx="235">
                  <c:v>21550</c:v>
                </c:pt>
                <c:pt idx="236">
                  <c:v>21640</c:v>
                </c:pt>
                <c:pt idx="237">
                  <c:v>21731</c:v>
                </c:pt>
                <c:pt idx="238">
                  <c:v>21823</c:v>
                </c:pt>
                <c:pt idx="239">
                  <c:v>21915</c:v>
                </c:pt>
                <c:pt idx="240">
                  <c:v>22006</c:v>
                </c:pt>
                <c:pt idx="241">
                  <c:v>22097</c:v>
                </c:pt>
                <c:pt idx="242">
                  <c:v>22189</c:v>
                </c:pt>
                <c:pt idx="243">
                  <c:v>22281</c:v>
                </c:pt>
                <c:pt idx="244">
                  <c:v>22371</c:v>
                </c:pt>
                <c:pt idx="245">
                  <c:v>22462</c:v>
                </c:pt>
                <c:pt idx="246">
                  <c:v>22554</c:v>
                </c:pt>
                <c:pt idx="247">
                  <c:v>22646</c:v>
                </c:pt>
                <c:pt idx="248">
                  <c:v>22736</c:v>
                </c:pt>
                <c:pt idx="249">
                  <c:v>22827</c:v>
                </c:pt>
                <c:pt idx="250">
                  <c:v>22919</c:v>
                </c:pt>
                <c:pt idx="251">
                  <c:v>23011</c:v>
                </c:pt>
                <c:pt idx="252">
                  <c:v>23101</c:v>
                </c:pt>
                <c:pt idx="253">
                  <c:v>23192</c:v>
                </c:pt>
                <c:pt idx="254">
                  <c:v>23284</c:v>
                </c:pt>
                <c:pt idx="255">
                  <c:v>23376</c:v>
                </c:pt>
                <c:pt idx="256">
                  <c:v>23467</c:v>
                </c:pt>
                <c:pt idx="257">
                  <c:v>23558</c:v>
                </c:pt>
                <c:pt idx="258">
                  <c:v>23650</c:v>
                </c:pt>
                <c:pt idx="259">
                  <c:v>23742</c:v>
                </c:pt>
                <c:pt idx="260">
                  <c:v>23832</c:v>
                </c:pt>
                <c:pt idx="261">
                  <c:v>23923</c:v>
                </c:pt>
                <c:pt idx="262">
                  <c:v>24015</c:v>
                </c:pt>
                <c:pt idx="263">
                  <c:v>24107</c:v>
                </c:pt>
                <c:pt idx="264">
                  <c:v>24197</c:v>
                </c:pt>
                <c:pt idx="265">
                  <c:v>24288</c:v>
                </c:pt>
                <c:pt idx="266">
                  <c:v>24380</c:v>
                </c:pt>
                <c:pt idx="267">
                  <c:v>24472</c:v>
                </c:pt>
                <c:pt idx="268">
                  <c:v>24562</c:v>
                </c:pt>
                <c:pt idx="269">
                  <c:v>24653</c:v>
                </c:pt>
                <c:pt idx="270">
                  <c:v>24745</c:v>
                </c:pt>
                <c:pt idx="271">
                  <c:v>24837</c:v>
                </c:pt>
                <c:pt idx="272">
                  <c:v>24928</c:v>
                </c:pt>
                <c:pt idx="273">
                  <c:v>25019</c:v>
                </c:pt>
                <c:pt idx="274">
                  <c:v>25111</c:v>
                </c:pt>
                <c:pt idx="275">
                  <c:v>25203</c:v>
                </c:pt>
                <c:pt idx="276">
                  <c:v>25293</c:v>
                </c:pt>
                <c:pt idx="277">
                  <c:v>25384</c:v>
                </c:pt>
                <c:pt idx="278">
                  <c:v>25476</c:v>
                </c:pt>
                <c:pt idx="279">
                  <c:v>25568</c:v>
                </c:pt>
                <c:pt idx="280">
                  <c:v>25658</c:v>
                </c:pt>
                <c:pt idx="281">
                  <c:v>25749</c:v>
                </c:pt>
                <c:pt idx="282">
                  <c:v>25841</c:v>
                </c:pt>
                <c:pt idx="283">
                  <c:v>25933</c:v>
                </c:pt>
                <c:pt idx="284">
                  <c:v>26023</c:v>
                </c:pt>
                <c:pt idx="285">
                  <c:v>26114</c:v>
                </c:pt>
                <c:pt idx="286">
                  <c:v>26206</c:v>
                </c:pt>
                <c:pt idx="287">
                  <c:v>26298</c:v>
                </c:pt>
                <c:pt idx="288">
                  <c:v>26389</c:v>
                </c:pt>
                <c:pt idx="289">
                  <c:v>26480</c:v>
                </c:pt>
                <c:pt idx="290">
                  <c:v>26572</c:v>
                </c:pt>
                <c:pt idx="291">
                  <c:v>26664</c:v>
                </c:pt>
                <c:pt idx="292">
                  <c:v>26754</c:v>
                </c:pt>
                <c:pt idx="293">
                  <c:v>26845</c:v>
                </c:pt>
                <c:pt idx="294">
                  <c:v>26937</c:v>
                </c:pt>
                <c:pt idx="295">
                  <c:v>27029</c:v>
                </c:pt>
                <c:pt idx="296">
                  <c:v>27119</c:v>
                </c:pt>
                <c:pt idx="297">
                  <c:v>27210</c:v>
                </c:pt>
                <c:pt idx="298">
                  <c:v>27302</c:v>
                </c:pt>
                <c:pt idx="299">
                  <c:v>27394</c:v>
                </c:pt>
                <c:pt idx="300">
                  <c:v>27484</c:v>
                </c:pt>
                <c:pt idx="301">
                  <c:v>27575</c:v>
                </c:pt>
                <c:pt idx="302">
                  <c:v>27667</c:v>
                </c:pt>
                <c:pt idx="303">
                  <c:v>27759</c:v>
                </c:pt>
                <c:pt idx="304">
                  <c:v>27850</c:v>
                </c:pt>
                <c:pt idx="305">
                  <c:v>27941</c:v>
                </c:pt>
                <c:pt idx="306">
                  <c:v>28033</c:v>
                </c:pt>
                <c:pt idx="307">
                  <c:v>28125</c:v>
                </c:pt>
                <c:pt idx="308">
                  <c:v>28215</c:v>
                </c:pt>
                <c:pt idx="309">
                  <c:v>28306</c:v>
                </c:pt>
                <c:pt idx="310">
                  <c:v>28398</c:v>
                </c:pt>
                <c:pt idx="311">
                  <c:v>28490</c:v>
                </c:pt>
                <c:pt idx="312">
                  <c:v>28580</c:v>
                </c:pt>
                <c:pt idx="313">
                  <c:v>28671</c:v>
                </c:pt>
                <c:pt idx="314">
                  <c:v>28763</c:v>
                </c:pt>
                <c:pt idx="315">
                  <c:v>28855</c:v>
                </c:pt>
                <c:pt idx="316">
                  <c:v>28945</c:v>
                </c:pt>
                <c:pt idx="317">
                  <c:v>29036</c:v>
                </c:pt>
                <c:pt idx="318">
                  <c:v>29128</c:v>
                </c:pt>
                <c:pt idx="319">
                  <c:v>29220</c:v>
                </c:pt>
                <c:pt idx="320">
                  <c:v>29311</c:v>
                </c:pt>
                <c:pt idx="321">
                  <c:v>29402</c:v>
                </c:pt>
                <c:pt idx="322">
                  <c:v>29494</c:v>
                </c:pt>
                <c:pt idx="323">
                  <c:v>29586</c:v>
                </c:pt>
                <c:pt idx="324">
                  <c:v>29676</c:v>
                </c:pt>
                <c:pt idx="325">
                  <c:v>29767</c:v>
                </c:pt>
                <c:pt idx="326">
                  <c:v>29859</c:v>
                </c:pt>
                <c:pt idx="327">
                  <c:v>29951</c:v>
                </c:pt>
                <c:pt idx="328">
                  <c:v>30041</c:v>
                </c:pt>
                <c:pt idx="329">
                  <c:v>30132</c:v>
                </c:pt>
                <c:pt idx="330">
                  <c:v>30224</c:v>
                </c:pt>
                <c:pt idx="331">
                  <c:v>30316</c:v>
                </c:pt>
                <c:pt idx="332">
                  <c:v>30406</c:v>
                </c:pt>
                <c:pt idx="333">
                  <c:v>30497</c:v>
                </c:pt>
                <c:pt idx="334">
                  <c:v>30589</c:v>
                </c:pt>
                <c:pt idx="335">
                  <c:v>30681</c:v>
                </c:pt>
                <c:pt idx="336">
                  <c:v>30772</c:v>
                </c:pt>
                <c:pt idx="337">
                  <c:v>30863</c:v>
                </c:pt>
                <c:pt idx="338">
                  <c:v>30955</c:v>
                </c:pt>
                <c:pt idx="339">
                  <c:v>31047</c:v>
                </c:pt>
                <c:pt idx="340">
                  <c:v>31137</c:v>
                </c:pt>
                <c:pt idx="341">
                  <c:v>31228</c:v>
                </c:pt>
                <c:pt idx="342">
                  <c:v>31320</c:v>
                </c:pt>
                <c:pt idx="343">
                  <c:v>31412</c:v>
                </c:pt>
                <c:pt idx="344">
                  <c:v>31502</c:v>
                </c:pt>
                <c:pt idx="345">
                  <c:v>31593</c:v>
                </c:pt>
                <c:pt idx="346">
                  <c:v>31685</c:v>
                </c:pt>
                <c:pt idx="347">
                  <c:v>31777</c:v>
                </c:pt>
                <c:pt idx="348">
                  <c:v>31867</c:v>
                </c:pt>
                <c:pt idx="349">
                  <c:v>31958</c:v>
                </c:pt>
                <c:pt idx="350">
                  <c:v>32050</c:v>
                </c:pt>
                <c:pt idx="351">
                  <c:v>32142</c:v>
                </c:pt>
                <c:pt idx="352">
                  <c:v>32233</c:v>
                </c:pt>
                <c:pt idx="353">
                  <c:v>32324</c:v>
                </c:pt>
                <c:pt idx="354">
                  <c:v>32416</c:v>
                </c:pt>
                <c:pt idx="355">
                  <c:v>32508</c:v>
                </c:pt>
                <c:pt idx="356">
                  <c:v>32598</c:v>
                </c:pt>
                <c:pt idx="357">
                  <c:v>32689</c:v>
                </c:pt>
                <c:pt idx="358">
                  <c:v>32781</c:v>
                </c:pt>
                <c:pt idx="359">
                  <c:v>32873</c:v>
                </c:pt>
                <c:pt idx="360">
                  <c:v>32963</c:v>
                </c:pt>
                <c:pt idx="361">
                  <c:v>33054</c:v>
                </c:pt>
                <c:pt idx="362">
                  <c:v>33146</c:v>
                </c:pt>
                <c:pt idx="363">
                  <c:v>33238</c:v>
                </c:pt>
                <c:pt idx="364">
                  <c:v>33328</c:v>
                </c:pt>
                <c:pt idx="365">
                  <c:v>33419</c:v>
                </c:pt>
                <c:pt idx="366">
                  <c:v>33511</c:v>
                </c:pt>
                <c:pt idx="367">
                  <c:v>33603</c:v>
                </c:pt>
                <c:pt idx="368">
                  <c:v>33694</c:v>
                </c:pt>
                <c:pt idx="369">
                  <c:v>33785</c:v>
                </c:pt>
                <c:pt idx="370">
                  <c:v>33877</c:v>
                </c:pt>
                <c:pt idx="371">
                  <c:v>33969</c:v>
                </c:pt>
                <c:pt idx="372">
                  <c:v>34059</c:v>
                </c:pt>
                <c:pt idx="373">
                  <c:v>34150</c:v>
                </c:pt>
                <c:pt idx="374">
                  <c:v>34242</c:v>
                </c:pt>
                <c:pt idx="375">
                  <c:v>34334</c:v>
                </c:pt>
                <c:pt idx="376">
                  <c:v>34424</c:v>
                </c:pt>
                <c:pt idx="377">
                  <c:v>34515</c:v>
                </c:pt>
                <c:pt idx="378">
                  <c:v>34607</c:v>
                </c:pt>
                <c:pt idx="379">
                  <c:v>34699</c:v>
                </c:pt>
                <c:pt idx="380">
                  <c:v>34789</c:v>
                </c:pt>
                <c:pt idx="381">
                  <c:v>34880</c:v>
                </c:pt>
                <c:pt idx="382">
                  <c:v>34972</c:v>
                </c:pt>
                <c:pt idx="383">
                  <c:v>35064</c:v>
                </c:pt>
                <c:pt idx="384">
                  <c:v>35155</c:v>
                </c:pt>
                <c:pt idx="385">
                  <c:v>35246</c:v>
                </c:pt>
                <c:pt idx="386">
                  <c:v>35338</c:v>
                </c:pt>
                <c:pt idx="387">
                  <c:v>35430</c:v>
                </c:pt>
                <c:pt idx="388">
                  <c:v>35520</c:v>
                </c:pt>
                <c:pt idx="389">
                  <c:v>35611</c:v>
                </c:pt>
                <c:pt idx="390">
                  <c:v>35703</c:v>
                </c:pt>
                <c:pt idx="391">
                  <c:v>35795</c:v>
                </c:pt>
                <c:pt idx="392">
                  <c:v>35885</c:v>
                </c:pt>
                <c:pt idx="393">
                  <c:v>35976</c:v>
                </c:pt>
                <c:pt idx="394">
                  <c:v>36068</c:v>
                </c:pt>
                <c:pt idx="395">
                  <c:v>36160</c:v>
                </c:pt>
                <c:pt idx="396">
                  <c:v>36250</c:v>
                </c:pt>
                <c:pt idx="397">
                  <c:v>36341</c:v>
                </c:pt>
                <c:pt idx="398">
                  <c:v>36433</c:v>
                </c:pt>
                <c:pt idx="399">
                  <c:v>36525</c:v>
                </c:pt>
                <c:pt idx="400">
                  <c:v>36616</c:v>
                </c:pt>
                <c:pt idx="401">
                  <c:v>36707</c:v>
                </c:pt>
                <c:pt idx="402">
                  <c:v>36799</c:v>
                </c:pt>
                <c:pt idx="403">
                  <c:v>36891</c:v>
                </c:pt>
                <c:pt idx="404">
                  <c:v>36981</c:v>
                </c:pt>
                <c:pt idx="405">
                  <c:v>37072</c:v>
                </c:pt>
                <c:pt idx="406">
                  <c:v>37164</c:v>
                </c:pt>
                <c:pt idx="407">
                  <c:v>37256</c:v>
                </c:pt>
                <c:pt idx="408">
                  <c:v>37346</c:v>
                </c:pt>
                <c:pt idx="409">
                  <c:v>37437</c:v>
                </c:pt>
                <c:pt idx="410">
                  <c:v>37529</c:v>
                </c:pt>
                <c:pt idx="411">
                  <c:v>37621</c:v>
                </c:pt>
                <c:pt idx="412">
                  <c:v>37711</c:v>
                </c:pt>
                <c:pt idx="413">
                  <c:v>37802</c:v>
                </c:pt>
                <c:pt idx="414">
                  <c:v>37894</c:v>
                </c:pt>
                <c:pt idx="415">
                  <c:v>37986</c:v>
                </c:pt>
                <c:pt idx="416">
                  <c:v>38077</c:v>
                </c:pt>
                <c:pt idx="417">
                  <c:v>38168</c:v>
                </c:pt>
                <c:pt idx="418">
                  <c:v>38260</c:v>
                </c:pt>
                <c:pt idx="419">
                  <c:v>38352</c:v>
                </c:pt>
                <c:pt idx="420">
                  <c:v>38442</c:v>
                </c:pt>
                <c:pt idx="421">
                  <c:v>38533</c:v>
                </c:pt>
                <c:pt idx="422">
                  <c:v>38625</c:v>
                </c:pt>
                <c:pt idx="423">
                  <c:v>38717</c:v>
                </c:pt>
                <c:pt idx="424">
                  <c:v>38807</c:v>
                </c:pt>
                <c:pt idx="425">
                  <c:v>38898</c:v>
                </c:pt>
                <c:pt idx="426">
                  <c:v>38990</c:v>
                </c:pt>
                <c:pt idx="427">
                  <c:v>39082</c:v>
                </c:pt>
                <c:pt idx="428">
                  <c:v>39172</c:v>
                </c:pt>
                <c:pt idx="429">
                  <c:v>39263</c:v>
                </c:pt>
                <c:pt idx="430">
                  <c:v>39355</c:v>
                </c:pt>
                <c:pt idx="431">
                  <c:v>39447</c:v>
                </c:pt>
                <c:pt idx="432">
                  <c:v>39538</c:v>
                </c:pt>
                <c:pt idx="433">
                  <c:v>39629</c:v>
                </c:pt>
                <c:pt idx="434">
                  <c:v>39721</c:v>
                </c:pt>
                <c:pt idx="435">
                  <c:v>39813</c:v>
                </c:pt>
                <c:pt idx="436">
                  <c:v>39903</c:v>
                </c:pt>
                <c:pt idx="437">
                  <c:v>39994</c:v>
                </c:pt>
                <c:pt idx="438">
                  <c:v>40086</c:v>
                </c:pt>
                <c:pt idx="439">
                  <c:v>40178</c:v>
                </c:pt>
                <c:pt idx="440">
                  <c:v>40268</c:v>
                </c:pt>
                <c:pt idx="441">
                  <c:v>40359</c:v>
                </c:pt>
                <c:pt idx="442">
                  <c:v>40451</c:v>
                </c:pt>
                <c:pt idx="443">
                  <c:v>40543</c:v>
                </c:pt>
                <c:pt idx="444">
                  <c:v>40633</c:v>
                </c:pt>
                <c:pt idx="445">
                  <c:v>40724</c:v>
                </c:pt>
                <c:pt idx="446">
                  <c:v>40816</c:v>
                </c:pt>
                <c:pt idx="447">
                  <c:v>40908</c:v>
                </c:pt>
                <c:pt idx="448">
                  <c:v>40999</c:v>
                </c:pt>
                <c:pt idx="449">
                  <c:v>41090</c:v>
                </c:pt>
                <c:pt idx="450">
                  <c:v>41182</c:v>
                </c:pt>
                <c:pt idx="451">
                  <c:v>41274</c:v>
                </c:pt>
                <c:pt idx="452">
                  <c:v>41364</c:v>
                </c:pt>
                <c:pt idx="453">
                  <c:v>41455</c:v>
                </c:pt>
                <c:pt idx="454">
                  <c:v>41547</c:v>
                </c:pt>
                <c:pt idx="455">
                  <c:v>41639</c:v>
                </c:pt>
                <c:pt idx="456">
                  <c:v>41729</c:v>
                </c:pt>
                <c:pt idx="457">
                  <c:v>41820</c:v>
                </c:pt>
                <c:pt idx="458">
                  <c:v>41912</c:v>
                </c:pt>
                <c:pt idx="459">
                  <c:v>42004</c:v>
                </c:pt>
                <c:pt idx="460">
                  <c:v>42094</c:v>
                </c:pt>
                <c:pt idx="461">
                  <c:v>42185</c:v>
                </c:pt>
                <c:pt idx="462">
                  <c:v>42277</c:v>
                </c:pt>
                <c:pt idx="463">
                  <c:v>42369</c:v>
                </c:pt>
                <c:pt idx="464">
                  <c:v>42460</c:v>
                </c:pt>
                <c:pt idx="465">
                  <c:v>42551</c:v>
                </c:pt>
                <c:pt idx="466">
                  <c:v>42643</c:v>
                </c:pt>
                <c:pt idx="467">
                  <c:v>42735</c:v>
                </c:pt>
                <c:pt idx="468">
                  <c:v>42825</c:v>
                </c:pt>
                <c:pt idx="469">
                  <c:v>42916</c:v>
                </c:pt>
                <c:pt idx="470">
                  <c:v>43008</c:v>
                </c:pt>
                <c:pt idx="471">
                  <c:v>43100</c:v>
                </c:pt>
                <c:pt idx="472">
                  <c:v>43190</c:v>
                </c:pt>
                <c:pt idx="473">
                  <c:v>43281</c:v>
                </c:pt>
                <c:pt idx="474">
                  <c:v>43373</c:v>
                </c:pt>
                <c:pt idx="475">
                  <c:v>43465</c:v>
                </c:pt>
                <c:pt idx="476">
                  <c:v>43555</c:v>
                </c:pt>
                <c:pt idx="477">
                  <c:v>43646</c:v>
                </c:pt>
                <c:pt idx="478">
                  <c:v>43738</c:v>
                </c:pt>
                <c:pt idx="479">
                  <c:v>43830</c:v>
                </c:pt>
                <c:pt idx="480">
                  <c:v>43921</c:v>
                </c:pt>
                <c:pt idx="481">
                  <c:v>44012</c:v>
                </c:pt>
                <c:pt idx="482">
                  <c:v>44104</c:v>
                </c:pt>
                <c:pt idx="483">
                  <c:v>44196</c:v>
                </c:pt>
                <c:pt idx="484">
                  <c:v>44286</c:v>
                </c:pt>
                <c:pt idx="485">
                  <c:v>44377</c:v>
                </c:pt>
                <c:pt idx="486">
                  <c:v>44469</c:v>
                </c:pt>
                <c:pt idx="487">
                  <c:v>44561</c:v>
                </c:pt>
                <c:pt idx="488">
                  <c:v>44651</c:v>
                </c:pt>
                <c:pt idx="489">
                  <c:v>44742</c:v>
                </c:pt>
                <c:pt idx="490">
                  <c:v>44834</c:v>
                </c:pt>
                <c:pt idx="491">
                  <c:v>44926</c:v>
                </c:pt>
                <c:pt idx="492">
                  <c:v>45016</c:v>
                </c:pt>
                <c:pt idx="493">
                  <c:v>45107</c:v>
                </c:pt>
                <c:pt idx="494">
                  <c:v>45199</c:v>
                </c:pt>
                <c:pt idx="495">
                  <c:v>45291</c:v>
                </c:pt>
                <c:pt idx="496">
                  <c:v>45382</c:v>
                </c:pt>
                <c:pt idx="497">
                  <c:v>45473</c:v>
                </c:pt>
                <c:pt idx="498">
                  <c:v>45565</c:v>
                </c:pt>
                <c:pt idx="499">
                  <c:v>45657</c:v>
                </c:pt>
              </c:numCache>
            </c:numRef>
          </c:cat>
          <c:val>
            <c:numRef>
              <c:f>'[OWA - Actuarial Density Forecast by Sector v3.xlsb]Act Members'!$D$3:$D$502</c:f>
              <c:numCache>
                <c:formatCode>#,##0</c:formatCode>
                <c:ptCount val="500"/>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49</c:v>
                </c:pt>
                <c:pt idx="15">
                  <c:v>49.75</c:v>
                </c:pt>
                <c:pt idx="16">
                  <c:v>50.5</c:v>
                </c:pt>
                <c:pt idx="17">
                  <c:v>51.25</c:v>
                </c:pt>
                <c:pt idx="18">
                  <c:v>52</c:v>
                </c:pt>
                <c:pt idx="19">
                  <c:v>52.75</c:v>
                </c:pt>
                <c:pt idx="20">
                  <c:v>53.5</c:v>
                </c:pt>
                <c:pt idx="21">
                  <c:v>54.25</c:v>
                </c:pt>
                <c:pt idx="22">
                  <c:v>55</c:v>
                </c:pt>
                <c:pt idx="23">
                  <c:v>55.75</c:v>
                </c:pt>
                <c:pt idx="24">
                  <c:v>56.5</c:v>
                </c:pt>
                <c:pt idx="25">
                  <c:v>57.25</c:v>
                </c:pt>
                <c:pt idx="26">
                  <c:v>58</c:v>
                </c:pt>
                <c:pt idx="27">
                  <c:v>58.75</c:v>
                </c:pt>
                <c:pt idx="28">
                  <c:v>59.5</c:v>
                </c:pt>
                <c:pt idx="29">
                  <c:v>60.25</c:v>
                </c:pt>
                <c:pt idx="30">
                  <c:v>61</c:v>
                </c:pt>
                <c:pt idx="31">
                  <c:v>61.75</c:v>
                </c:pt>
                <c:pt idx="32">
                  <c:v>62.5</c:v>
                </c:pt>
                <c:pt idx="33">
                  <c:v>63.25</c:v>
                </c:pt>
                <c:pt idx="34">
                  <c:v>64</c:v>
                </c:pt>
                <c:pt idx="35">
                  <c:v>64.75</c:v>
                </c:pt>
                <c:pt idx="36">
                  <c:v>65.5</c:v>
                </c:pt>
                <c:pt idx="37">
                  <c:v>66.25</c:v>
                </c:pt>
                <c:pt idx="38">
                  <c:v>67</c:v>
                </c:pt>
                <c:pt idx="39">
                  <c:v>67.75</c:v>
                </c:pt>
                <c:pt idx="40">
                  <c:v>68.5</c:v>
                </c:pt>
                <c:pt idx="41">
                  <c:v>69.25</c:v>
                </c:pt>
                <c:pt idx="42">
                  <c:v>70</c:v>
                </c:pt>
                <c:pt idx="43">
                  <c:v>71</c:v>
                </c:pt>
                <c:pt idx="44">
                  <c:v>72</c:v>
                </c:pt>
                <c:pt idx="45">
                  <c:v>73</c:v>
                </c:pt>
                <c:pt idx="46">
                  <c:v>74</c:v>
                </c:pt>
                <c:pt idx="47">
                  <c:v>75</c:v>
                </c:pt>
                <c:pt idx="48">
                  <c:v>76</c:v>
                </c:pt>
                <c:pt idx="49">
                  <c:v>77</c:v>
                </c:pt>
                <c:pt idx="50">
                  <c:v>78</c:v>
                </c:pt>
                <c:pt idx="51">
                  <c:v>79</c:v>
                </c:pt>
                <c:pt idx="52">
                  <c:v>80</c:v>
                </c:pt>
                <c:pt idx="53">
                  <c:v>81</c:v>
                </c:pt>
                <c:pt idx="54">
                  <c:v>82</c:v>
                </c:pt>
                <c:pt idx="55">
                  <c:v>83</c:v>
                </c:pt>
                <c:pt idx="56">
                  <c:v>84</c:v>
                </c:pt>
                <c:pt idx="57">
                  <c:v>85</c:v>
                </c:pt>
                <c:pt idx="58">
                  <c:v>86</c:v>
                </c:pt>
                <c:pt idx="59">
                  <c:v>87</c:v>
                </c:pt>
                <c:pt idx="60">
                  <c:v>88</c:v>
                </c:pt>
                <c:pt idx="61">
                  <c:v>89</c:v>
                </c:pt>
                <c:pt idx="62">
                  <c:v>90</c:v>
                </c:pt>
                <c:pt idx="63">
                  <c:v>91</c:v>
                </c:pt>
                <c:pt idx="64">
                  <c:v>92</c:v>
                </c:pt>
                <c:pt idx="65">
                  <c:v>93</c:v>
                </c:pt>
                <c:pt idx="66">
                  <c:v>94</c:v>
                </c:pt>
                <c:pt idx="67">
                  <c:v>95</c:v>
                </c:pt>
                <c:pt idx="68">
                  <c:v>96</c:v>
                </c:pt>
                <c:pt idx="69">
                  <c:v>97</c:v>
                </c:pt>
                <c:pt idx="70">
                  <c:v>98</c:v>
                </c:pt>
                <c:pt idx="71">
                  <c:v>99</c:v>
                </c:pt>
                <c:pt idx="72">
                  <c:v>100</c:v>
                </c:pt>
                <c:pt idx="73">
                  <c:v>101</c:v>
                </c:pt>
                <c:pt idx="74">
                  <c:v>102</c:v>
                </c:pt>
                <c:pt idx="75">
                  <c:v>103</c:v>
                </c:pt>
                <c:pt idx="76">
                  <c:v>104</c:v>
                </c:pt>
                <c:pt idx="77">
                  <c:v>105</c:v>
                </c:pt>
                <c:pt idx="78">
                  <c:v>106</c:v>
                </c:pt>
                <c:pt idx="79">
                  <c:v>107</c:v>
                </c:pt>
                <c:pt idx="80">
                  <c:v>108</c:v>
                </c:pt>
                <c:pt idx="81">
                  <c:v>109</c:v>
                </c:pt>
                <c:pt idx="82">
                  <c:v>110</c:v>
                </c:pt>
                <c:pt idx="83">
                  <c:v>111.25</c:v>
                </c:pt>
                <c:pt idx="84">
                  <c:v>112.5</c:v>
                </c:pt>
                <c:pt idx="85">
                  <c:v>113.75</c:v>
                </c:pt>
                <c:pt idx="86">
                  <c:v>115</c:v>
                </c:pt>
                <c:pt idx="87">
                  <c:v>116.25</c:v>
                </c:pt>
                <c:pt idx="88">
                  <c:v>117.5</c:v>
                </c:pt>
                <c:pt idx="89">
                  <c:v>118.75</c:v>
                </c:pt>
                <c:pt idx="90">
                  <c:v>120</c:v>
                </c:pt>
                <c:pt idx="91">
                  <c:v>121.25</c:v>
                </c:pt>
                <c:pt idx="92">
                  <c:v>122.5</c:v>
                </c:pt>
                <c:pt idx="93">
                  <c:v>123.75</c:v>
                </c:pt>
                <c:pt idx="94">
                  <c:v>125</c:v>
                </c:pt>
                <c:pt idx="95">
                  <c:v>126.25</c:v>
                </c:pt>
                <c:pt idx="96">
                  <c:v>127.5</c:v>
                </c:pt>
                <c:pt idx="97">
                  <c:v>128.75</c:v>
                </c:pt>
                <c:pt idx="98">
                  <c:v>130</c:v>
                </c:pt>
                <c:pt idx="99">
                  <c:v>131.25</c:v>
                </c:pt>
                <c:pt idx="100">
                  <c:v>132.5</c:v>
                </c:pt>
                <c:pt idx="101">
                  <c:v>133.75</c:v>
                </c:pt>
                <c:pt idx="102">
                  <c:v>135</c:v>
                </c:pt>
                <c:pt idx="103">
                  <c:v>136.25</c:v>
                </c:pt>
                <c:pt idx="104">
                  <c:v>137.5</c:v>
                </c:pt>
                <c:pt idx="105">
                  <c:v>138.75</c:v>
                </c:pt>
                <c:pt idx="106">
                  <c:v>140</c:v>
                </c:pt>
                <c:pt idx="107">
                  <c:v>141.25</c:v>
                </c:pt>
                <c:pt idx="108">
                  <c:v>142.5</c:v>
                </c:pt>
                <c:pt idx="109">
                  <c:v>143.75</c:v>
                </c:pt>
                <c:pt idx="110">
                  <c:v>145</c:v>
                </c:pt>
                <c:pt idx="111">
                  <c:v>146.25</c:v>
                </c:pt>
                <c:pt idx="112">
                  <c:v>147.5</c:v>
                </c:pt>
                <c:pt idx="113">
                  <c:v>148.75</c:v>
                </c:pt>
                <c:pt idx="114">
                  <c:v>150</c:v>
                </c:pt>
                <c:pt idx="115">
                  <c:v>151.25</c:v>
                </c:pt>
                <c:pt idx="116">
                  <c:v>152.5</c:v>
                </c:pt>
                <c:pt idx="117">
                  <c:v>153.75</c:v>
                </c:pt>
                <c:pt idx="118">
                  <c:v>155</c:v>
                </c:pt>
                <c:pt idx="119">
                  <c:v>156.25</c:v>
                </c:pt>
                <c:pt idx="120">
                  <c:v>157.5</c:v>
                </c:pt>
                <c:pt idx="121">
                  <c:v>158.75</c:v>
                </c:pt>
                <c:pt idx="122">
                  <c:v>160</c:v>
                </c:pt>
                <c:pt idx="123">
                  <c:v>161.5</c:v>
                </c:pt>
                <c:pt idx="124">
                  <c:v>163</c:v>
                </c:pt>
                <c:pt idx="125">
                  <c:v>164.5</c:v>
                </c:pt>
                <c:pt idx="126">
                  <c:v>166</c:v>
                </c:pt>
                <c:pt idx="127">
                  <c:v>167.5</c:v>
                </c:pt>
                <c:pt idx="128">
                  <c:v>169</c:v>
                </c:pt>
                <c:pt idx="129">
                  <c:v>170.5</c:v>
                </c:pt>
                <c:pt idx="130">
                  <c:v>172</c:v>
                </c:pt>
                <c:pt idx="131">
                  <c:v>173.5</c:v>
                </c:pt>
                <c:pt idx="132">
                  <c:v>175</c:v>
                </c:pt>
                <c:pt idx="133">
                  <c:v>176.5</c:v>
                </c:pt>
                <c:pt idx="134">
                  <c:v>178</c:v>
                </c:pt>
                <c:pt idx="135">
                  <c:v>179.5</c:v>
                </c:pt>
                <c:pt idx="136">
                  <c:v>181</c:v>
                </c:pt>
                <c:pt idx="137">
                  <c:v>182.5</c:v>
                </c:pt>
                <c:pt idx="138">
                  <c:v>184</c:v>
                </c:pt>
                <c:pt idx="139">
                  <c:v>185.5</c:v>
                </c:pt>
                <c:pt idx="140">
                  <c:v>187</c:v>
                </c:pt>
                <c:pt idx="141">
                  <c:v>188.5</c:v>
                </c:pt>
                <c:pt idx="142">
                  <c:v>190</c:v>
                </c:pt>
                <c:pt idx="143">
                  <c:v>191.5</c:v>
                </c:pt>
                <c:pt idx="144">
                  <c:v>193</c:v>
                </c:pt>
                <c:pt idx="145">
                  <c:v>194.5</c:v>
                </c:pt>
                <c:pt idx="146">
                  <c:v>196</c:v>
                </c:pt>
                <c:pt idx="147">
                  <c:v>197.5</c:v>
                </c:pt>
                <c:pt idx="148">
                  <c:v>199</c:v>
                </c:pt>
                <c:pt idx="149">
                  <c:v>200.5</c:v>
                </c:pt>
                <c:pt idx="150">
                  <c:v>202</c:v>
                </c:pt>
                <c:pt idx="151">
                  <c:v>203.5</c:v>
                </c:pt>
                <c:pt idx="152">
                  <c:v>205</c:v>
                </c:pt>
                <c:pt idx="153">
                  <c:v>206.5</c:v>
                </c:pt>
                <c:pt idx="154">
                  <c:v>208</c:v>
                </c:pt>
                <c:pt idx="155">
                  <c:v>209.5</c:v>
                </c:pt>
                <c:pt idx="156">
                  <c:v>211</c:v>
                </c:pt>
                <c:pt idx="157">
                  <c:v>212.5</c:v>
                </c:pt>
                <c:pt idx="158">
                  <c:v>214</c:v>
                </c:pt>
                <c:pt idx="159">
                  <c:v>215.5</c:v>
                </c:pt>
                <c:pt idx="160">
                  <c:v>217</c:v>
                </c:pt>
                <c:pt idx="161">
                  <c:v>218.5</c:v>
                </c:pt>
                <c:pt idx="162">
                  <c:v>220</c:v>
                </c:pt>
                <c:pt idx="163">
                  <c:v>221.625</c:v>
                </c:pt>
                <c:pt idx="164">
                  <c:v>223.25</c:v>
                </c:pt>
                <c:pt idx="165">
                  <c:v>224.875</c:v>
                </c:pt>
                <c:pt idx="166">
                  <c:v>226.5</c:v>
                </c:pt>
                <c:pt idx="167">
                  <c:v>228.125</c:v>
                </c:pt>
                <c:pt idx="168">
                  <c:v>229.75</c:v>
                </c:pt>
                <c:pt idx="169">
                  <c:v>231.375</c:v>
                </c:pt>
                <c:pt idx="170">
                  <c:v>233</c:v>
                </c:pt>
                <c:pt idx="171">
                  <c:v>234.625</c:v>
                </c:pt>
                <c:pt idx="172">
                  <c:v>236.25</c:v>
                </c:pt>
                <c:pt idx="173">
                  <c:v>237.875</c:v>
                </c:pt>
                <c:pt idx="174">
                  <c:v>239.5</c:v>
                </c:pt>
                <c:pt idx="175">
                  <c:v>241.125</c:v>
                </c:pt>
                <c:pt idx="176">
                  <c:v>242.75</c:v>
                </c:pt>
                <c:pt idx="177">
                  <c:v>244.375</c:v>
                </c:pt>
                <c:pt idx="178">
                  <c:v>246</c:v>
                </c:pt>
                <c:pt idx="179">
                  <c:v>247.625</c:v>
                </c:pt>
                <c:pt idx="180">
                  <c:v>249.25</c:v>
                </c:pt>
                <c:pt idx="181">
                  <c:v>250.875</c:v>
                </c:pt>
                <c:pt idx="182">
                  <c:v>252.5</c:v>
                </c:pt>
                <c:pt idx="183">
                  <c:v>254.125</c:v>
                </c:pt>
                <c:pt idx="184">
                  <c:v>255.75</c:v>
                </c:pt>
                <c:pt idx="185">
                  <c:v>257.375</c:v>
                </c:pt>
                <c:pt idx="186">
                  <c:v>259</c:v>
                </c:pt>
                <c:pt idx="187">
                  <c:v>260.625</c:v>
                </c:pt>
                <c:pt idx="188">
                  <c:v>262.25</c:v>
                </c:pt>
                <c:pt idx="189">
                  <c:v>263.875</c:v>
                </c:pt>
                <c:pt idx="190">
                  <c:v>265.5</c:v>
                </c:pt>
                <c:pt idx="191">
                  <c:v>267.125</c:v>
                </c:pt>
                <c:pt idx="192">
                  <c:v>268.75</c:v>
                </c:pt>
                <c:pt idx="193">
                  <c:v>270.375</c:v>
                </c:pt>
                <c:pt idx="194">
                  <c:v>272</c:v>
                </c:pt>
                <c:pt idx="195">
                  <c:v>273.625</c:v>
                </c:pt>
                <c:pt idx="196">
                  <c:v>275.25</c:v>
                </c:pt>
                <c:pt idx="197">
                  <c:v>276.875</c:v>
                </c:pt>
                <c:pt idx="198">
                  <c:v>278.5</c:v>
                </c:pt>
                <c:pt idx="199">
                  <c:v>280.125</c:v>
                </c:pt>
                <c:pt idx="200">
                  <c:v>281.75</c:v>
                </c:pt>
                <c:pt idx="201">
                  <c:v>283.375</c:v>
                </c:pt>
                <c:pt idx="202">
                  <c:v>285</c:v>
                </c:pt>
                <c:pt idx="203">
                  <c:v>286.70454545454544</c:v>
                </c:pt>
                <c:pt idx="204">
                  <c:v>288.40909090909088</c:v>
                </c:pt>
                <c:pt idx="205">
                  <c:v>290.11363636363632</c:v>
                </c:pt>
                <c:pt idx="206">
                  <c:v>291.81818181818176</c:v>
                </c:pt>
                <c:pt idx="207">
                  <c:v>293.5227272727272</c:v>
                </c:pt>
                <c:pt idx="208">
                  <c:v>295.22727272727263</c:v>
                </c:pt>
                <c:pt idx="209">
                  <c:v>296.93181818181807</c:v>
                </c:pt>
                <c:pt idx="210">
                  <c:v>298.63636363636351</c:v>
                </c:pt>
                <c:pt idx="211">
                  <c:v>300.34090909090895</c:v>
                </c:pt>
                <c:pt idx="212">
                  <c:v>302.04545454545439</c:v>
                </c:pt>
                <c:pt idx="213">
                  <c:v>303.74999999999983</c:v>
                </c:pt>
                <c:pt idx="214">
                  <c:v>305.45454545454527</c:v>
                </c:pt>
                <c:pt idx="215">
                  <c:v>307.15909090909071</c:v>
                </c:pt>
                <c:pt idx="216">
                  <c:v>308.86363636363615</c:v>
                </c:pt>
                <c:pt idx="217">
                  <c:v>310.56818181818159</c:v>
                </c:pt>
                <c:pt idx="218">
                  <c:v>312.27272727272702</c:v>
                </c:pt>
                <c:pt idx="219">
                  <c:v>313.97727272727246</c:v>
                </c:pt>
                <c:pt idx="220">
                  <c:v>315.6818181818179</c:v>
                </c:pt>
                <c:pt idx="221">
                  <c:v>317.38636363636334</c:v>
                </c:pt>
                <c:pt idx="222">
                  <c:v>319.09090909090878</c:v>
                </c:pt>
                <c:pt idx="223">
                  <c:v>320.79545454545422</c:v>
                </c:pt>
                <c:pt idx="224">
                  <c:v>322.49999999999966</c:v>
                </c:pt>
                <c:pt idx="225">
                  <c:v>324.2045454545451</c:v>
                </c:pt>
                <c:pt idx="226">
                  <c:v>325.90909090909054</c:v>
                </c:pt>
                <c:pt idx="227">
                  <c:v>327.61363636363598</c:v>
                </c:pt>
                <c:pt idx="228">
                  <c:v>329.31818181818142</c:v>
                </c:pt>
                <c:pt idx="229">
                  <c:v>331.02272727272685</c:v>
                </c:pt>
                <c:pt idx="230">
                  <c:v>332.72727272727229</c:v>
                </c:pt>
                <c:pt idx="231">
                  <c:v>334.43181818181773</c:v>
                </c:pt>
                <c:pt idx="232">
                  <c:v>336.13636363636317</c:v>
                </c:pt>
                <c:pt idx="233">
                  <c:v>337.84090909090861</c:v>
                </c:pt>
                <c:pt idx="234">
                  <c:v>339.54545454545405</c:v>
                </c:pt>
                <c:pt idx="235">
                  <c:v>341.24999999999949</c:v>
                </c:pt>
                <c:pt idx="236">
                  <c:v>342.95454545454493</c:v>
                </c:pt>
                <c:pt idx="237">
                  <c:v>344.65909090909037</c:v>
                </c:pt>
                <c:pt idx="238">
                  <c:v>346.36363636363581</c:v>
                </c:pt>
                <c:pt idx="239">
                  <c:v>348.06818181818124</c:v>
                </c:pt>
                <c:pt idx="240">
                  <c:v>349.77272727272668</c:v>
                </c:pt>
                <c:pt idx="241">
                  <c:v>351.47727272727212</c:v>
                </c:pt>
                <c:pt idx="242">
                  <c:v>360</c:v>
                </c:pt>
                <c:pt idx="243">
                  <c:v>362.72727272727275</c:v>
                </c:pt>
                <c:pt idx="244">
                  <c:v>365.4545454545455</c:v>
                </c:pt>
                <c:pt idx="245">
                  <c:v>368.18181818181824</c:v>
                </c:pt>
                <c:pt idx="246">
                  <c:v>370.90909090909099</c:v>
                </c:pt>
                <c:pt idx="247">
                  <c:v>373.63636363636374</c:v>
                </c:pt>
                <c:pt idx="248">
                  <c:v>376.36363636363649</c:v>
                </c:pt>
                <c:pt idx="249">
                  <c:v>379.09090909090924</c:v>
                </c:pt>
                <c:pt idx="250">
                  <c:v>381.81818181818198</c:v>
                </c:pt>
                <c:pt idx="251">
                  <c:v>384.54545454545473</c:v>
                </c:pt>
                <c:pt idx="252">
                  <c:v>387.27272727272748</c:v>
                </c:pt>
                <c:pt idx="253">
                  <c:v>390.00000000000023</c:v>
                </c:pt>
                <c:pt idx="254">
                  <c:v>392.72727272727298</c:v>
                </c:pt>
                <c:pt idx="255">
                  <c:v>395.45454545454572</c:v>
                </c:pt>
                <c:pt idx="256">
                  <c:v>398.18181818181847</c:v>
                </c:pt>
                <c:pt idx="257">
                  <c:v>400.90909090909122</c:v>
                </c:pt>
                <c:pt idx="258">
                  <c:v>403.63636363636397</c:v>
                </c:pt>
                <c:pt idx="259">
                  <c:v>406.36363636363672</c:v>
                </c:pt>
                <c:pt idx="260">
                  <c:v>409.09090909090946</c:v>
                </c:pt>
                <c:pt idx="261">
                  <c:v>411.81818181818221</c:v>
                </c:pt>
                <c:pt idx="262">
                  <c:v>414.54545454545496</c:v>
                </c:pt>
                <c:pt idx="263">
                  <c:v>417.27272727272771</c:v>
                </c:pt>
                <c:pt idx="264">
                  <c:v>420.00000000000045</c:v>
                </c:pt>
                <c:pt idx="265">
                  <c:v>422.7272727272732</c:v>
                </c:pt>
                <c:pt idx="266">
                  <c:v>425.45454545454595</c:v>
                </c:pt>
                <c:pt idx="267">
                  <c:v>428.1818181818187</c:v>
                </c:pt>
                <c:pt idx="268">
                  <c:v>430.90909090909145</c:v>
                </c:pt>
                <c:pt idx="269">
                  <c:v>433.63636363636419</c:v>
                </c:pt>
                <c:pt idx="270">
                  <c:v>436.36363636363694</c:v>
                </c:pt>
                <c:pt idx="271">
                  <c:v>439.09090909090969</c:v>
                </c:pt>
                <c:pt idx="272">
                  <c:v>441.81818181818244</c:v>
                </c:pt>
                <c:pt idx="273">
                  <c:v>444.54545454545519</c:v>
                </c:pt>
                <c:pt idx="274">
                  <c:v>447.27272727272793</c:v>
                </c:pt>
                <c:pt idx="275">
                  <c:v>450.00000000000068</c:v>
                </c:pt>
                <c:pt idx="276">
                  <c:v>452.72727272727343</c:v>
                </c:pt>
                <c:pt idx="277">
                  <c:v>455.45454545454618</c:v>
                </c:pt>
                <c:pt idx="278">
                  <c:v>458.18181818181893</c:v>
                </c:pt>
                <c:pt idx="279">
                  <c:v>460.90909090909167</c:v>
                </c:pt>
                <c:pt idx="280">
                  <c:v>463.63636363636442</c:v>
                </c:pt>
                <c:pt idx="281">
                  <c:v>466.36363636363717</c:v>
                </c:pt>
                <c:pt idx="282">
                  <c:v>469.09090909090992</c:v>
                </c:pt>
                <c:pt idx="283">
                  <c:v>471.81818181818267</c:v>
                </c:pt>
                <c:pt idx="284">
                  <c:v>474.54545454545541</c:v>
                </c:pt>
                <c:pt idx="285">
                  <c:v>477.27272727272816</c:v>
                </c:pt>
                <c:pt idx="286">
                  <c:v>480</c:v>
                </c:pt>
                <c:pt idx="287">
                  <c:v>487.83333333333331</c:v>
                </c:pt>
                <c:pt idx="288">
                  <c:v>495.66666666666663</c:v>
                </c:pt>
                <c:pt idx="289">
                  <c:v>503.49999999999994</c:v>
                </c:pt>
                <c:pt idx="290">
                  <c:v>511.33333333333326</c:v>
                </c:pt>
                <c:pt idx="291">
                  <c:v>519.16666666666663</c:v>
                </c:pt>
                <c:pt idx="292">
                  <c:v>527</c:v>
                </c:pt>
                <c:pt idx="293">
                  <c:v>534.83333333333337</c:v>
                </c:pt>
                <c:pt idx="294">
                  <c:v>542.66666666666674</c:v>
                </c:pt>
                <c:pt idx="295">
                  <c:v>550.50000000000011</c:v>
                </c:pt>
                <c:pt idx="296">
                  <c:v>558.33333333333348</c:v>
                </c:pt>
                <c:pt idx="297">
                  <c:v>566.16666666666686</c:v>
                </c:pt>
                <c:pt idx="298">
                  <c:v>574.00000000000023</c:v>
                </c:pt>
                <c:pt idx="299">
                  <c:v>581.8333333333336</c:v>
                </c:pt>
                <c:pt idx="300">
                  <c:v>589.66666666666697</c:v>
                </c:pt>
                <c:pt idx="301">
                  <c:v>597.50000000000034</c:v>
                </c:pt>
                <c:pt idx="302">
                  <c:v>605.33333333333371</c:v>
                </c:pt>
                <c:pt idx="303">
                  <c:v>613.16666666666708</c:v>
                </c:pt>
                <c:pt idx="304">
                  <c:v>621.00000000000045</c:v>
                </c:pt>
                <c:pt idx="305">
                  <c:v>628.83333333333383</c:v>
                </c:pt>
                <c:pt idx="306">
                  <c:v>636.6666666666672</c:v>
                </c:pt>
                <c:pt idx="307">
                  <c:v>644.50000000000057</c:v>
                </c:pt>
                <c:pt idx="308">
                  <c:v>652.33333333333394</c:v>
                </c:pt>
                <c:pt idx="309">
                  <c:v>660.16666666666731</c:v>
                </c:pt>
                <c:pt idx="310">
                  <c:v>668.00000000000068</c:v>
                </c:pt>
                <c:pt idx="311">
                  <c:v>675.83333333333405</c:v>
                </c:pt>
                <c:pt idx="312">
                  <c:v>683.66666666666742</c:v>
                </c:pt>
                <c:pt idx="313">
                  <c:v>691.5000000000008</c:v>
                </c:pt>
                <c:pt idx="314">
                  <c:v>699.33333333333417</c:v>
                </c:pt>
                <c:pt idx="315">
                  <c:v>707.16666666666754</c:v>
                </c:pt>
                <c:pt idx="316">
                  <c:v>715.00000000000091</c:v>
                </c:pt>
                <c:pt idx="317">
                  <c:v>722.83333333333428</c:v>
                </c:pt>
                <c:pt idx="318">
                  <c:v>730.66666666666765</c:v>
                </c:pt>
                <c:pt idx="319">
                  <c:v>738.50000000000102</c:v>
                </c:pt>
                <c:pt idx="320">
                  <c:v>746.33333333333439</c:v>
                </c:pt>
                <c:pt idx="321">
                  <c:v>754.16666666666777</c:v>
                </c:pt>
                <c:pt idx="322">
                  <c:v>762.00000000000114</c:v>
                </c:pt>
                <c:pt idx="323">
                  <c:v>769.83333333333451</c:v>
                </c:pt>
                <c:pt idx="324">
                  <c:v>777.66666666666788</c:v>
                </c:pt>
                <c:pt idx="325">
                  <c:v>785.50000000000125</c:v>
                </c:pt>
                <c:pt idx="326">
                  <c:v>793.33333333333462</c:v>
                </c:pt>
                <c:pt idx="327">
                  <c:v>801.16666666666799</c:v>
                </c:pt>
                <c:pt idx="328">
                  <c:v>809.00000000000136</c:v>
                </c:pt>
                <c:pt idx="329">
                  <c:v>816.83333333333474</c:v>
                </c:pt>
                <c:pt idx="330">
                  <c:v>824.66666666666811</c:v>
                </c:pt>
                <c:pt idx="331">
                  <c:v>832.50000000000148</c:v>
                </c:pt>
                <c:pt idx="332">
                  <c:v>840.33333333333485</c:v>
                </c:pt>
                <c:pt idx="333">
                  <c:v>848.16666666666822</c:v>
                </c:pt>
                <c:pt idx="334">
                  <c:v>856.00000000000159</c:v>
                </c:pt>
                <c:pt idx="335">
                  <c:v>863.83333333333496</c:v>
                </c:pt>
                <c:pt idx="336">
                  <c:v>871.66666666666833</c:v>
                </c:pt>
                <c:pt idx="337">
                  <c:v>879.50000000000171</c:v>
                </c:pt>
                <c:pt idx="338">
                  <c:v>887.33333333333508</c:v>
                </c:pt>
                <c:pt idx="339">
                  <c:v>895.16666666666845</c:v>
                </c:pt>
                <c:pt idx="340">
                  <c:v>903.00000000000182</c:v>
                </c:pt>
                <c:pt idx="341">
                  <c:v>910.83333333333519</c:v>
                </c:pt>
                <c:pt idx="342">
                  <c:v>918.66666666666856</c:v>
                </c:pt>
                <c:pt idx="343">
                  <c:v>926.50000000000193</c:v>
                </c:pt>
                <c:pt idx="344">
                  <c:v>934.3333333333353</c:v>
                </c:pt>
                <c:pt idx="345">
                  <c:v>942.16666666666868</c:v>
                </c:pt>
                <c:pt idx="346">
                  <c:v>950</c:v>
                </c:pt>
                <c:pt idx="347">
                  <c:v>967</c:v>
                </c:pt>
                <c:pt idx="348">
                  <c:v>984</c:v>
                </c:pt>
                <c:pt idx="349">
                  <c:v>1001</c:v>
                </c:pt>
                <c:pt idx="350">
                  <c:v>1018</c:v>
                </c:pt>
                <c:pt idx="351">
                  <c:v>1035</c:v>
                </c:pt>
                <c:pt idx="352">
                  <c:v>1052</c:v>
                </c:pt>
                <c:pt idx="353">
                  <c:v>1069</c:v>
                </c:pt>
                <c:pt idx="354">
                  <c:v>1086</c:v>
                </c:pt>
                <c:pt idx="355">
                  <c:v>1096.75</c:v>
                </c:pt>
                <c:pt idx="356">
                  <c:v>1107.5</c:v>
                </c:pt>
                <c:pt idx="357">
                  <c:v>1118.25</c:v>
                </c:pt>
                <c:pt idx="358">
                  <c:v>1129</c:v>
                </c:pt>
                <c:pt idx="359">
                  <c:v>1139.5</c:v>
                </c:pt>
                <c:pt idx="360">
                  <c:v>1150</c:v>
                </c:pt>
                <c:pt idx="361">
                  <c:v>1160.5</c:v>
                </c:pt>
                <c:pt idx="362">
                  <c:v>1171</c:v>
                </c:pt>
                <c:pt idx="363">
                  <c:v>1185.5</c:v>
                </c:pt>
                <c:pt idx="364">
                  <c:v>1200</c:v>
                </c:pt>
                <c:pt idx="365">
                  <c:v>1214.5</c:v>
                </c:pt>
                <c:pt idx="366">
                  <c:v>1229</c:v>
                </c:pt>
                <c:pt idx="367">
                  <c:v>1249.25</c:v>
                </c:pt>
                <c:pt idx="368">
                  <c:v>1269.5</c:v>
                </c:pt>
                <c:pt idx="369">
                  <c:v>1289.75</c:v>
                </c:pt>
                <c:pt idx="370">
                  <c:v>1310</c:v>
                </c:pt>
                <c:pt idx="371">
                  <c:v>1328.75</c:v>
                </c:pt>
                <c:pt idx="372">
                  <c:v>1347.5</c:v>
                </c:pt>
                <c:pt idx="373">
                  <c:v>1366.25</c:v>
                </c:pt>
                <c:pt idx="374">
                  <c:v>1385</c:v>
                </c:pt>
                <c:pt idx="375">
                  <c:v>1397.25</c:v>
                </c:pt>
                <c:pt idx="376">
                  <c:v>1409.5</c:v>
                </c:pt>
                <c:pt idx="377">
                  <c:v>1421.75</c:v>
                </c:pt>
                <c:pt idx="378">
                  <c:v>1434</c:v>
                </c:pt>
                <c:pt idx="379">
                  <c:v>1443.75</c:v>
                </c:pt>
                <c:pt idx="380">
                  <c:v>1453.5</c:v>
                </c:pt>
                <c:pt idx="381">
                  <c:v>1463.25</c:v>
                </c:pt>
                <c:pt idx="382">
                  <c:v>1473</c:v>
                </c:pt>
                <c:pt idx="383">
                  <c:v>1480.25</c:v>
                </c:pt>
                <c:pt idx="384">
                  <c:v>1487.5</c:v>
                </c:pt>
                <c:pt idx="385">
                  <c:v>1494.75</c:v>
                </c:pt>
                <c:pt idx="386">
                  <c:v>1502</c:v>
                </c:pt>
                <c:pt idx="387">
                  <c:v>1516.75</c:v>
                </c:pt>
                <c:pt idx="388">
                  <c:v>1531.5</c:v>
                </c:pt>
                <c:pt idx="389">
                  <c:v>1546.25</c:v>
                </c:pt>
                <c:pt idx="390">
                  <c:v>1561</c:v>
                </c:pt>
                <c:pt idx="391">
                  <c:v>1605.25</c:v>
                </c:pt>
                <c:pt idx="392">
                  <c:v>1649.5</c:v>
                </c:pt>
                <c:pt idx="393">
                  <c:v>1693.75</c:v>
                </c:pt>
                <c:pt idx="394">
                  <c:v>1738</c:v>
                </c:pt>
                <c:pt idx="395">
                  <c:v>1784.5</c:v>
                </c:pt>
                <c:pt idx="396">
                  <c:v>1831</c:v>
                </c:pt>
                <c:pt idx="397">
                  <c:v>1877.5</c:v>
                </c:pt>
                <c:pt idx="398">
                  <c:v>1924</c:v>
                </c:pt>
                <c:pt idx="399">
                  <c:v>1949.75</c:v>
                </c:pt>
                <c:pt idx="400">
                  <c:v>1975.5</c:v>
                </c:pt>
                <c:pt idx="401">
                  <c:v>2001.25</c:v>
                </c:pt>
                <c:pt idx="402">
                  <c:v>2027</c:v>
                </c:pt>
                <c:pt idx="403">
                  <c:v>2051.75</c:v>
                </c:pt>
                <c:pt idx="404">
                  <c:v>2076.5</c:v>
                </c:pt>
                <c:pt idx="405">
                  <c:v>2101.25</c:v>
                </c:pt>
                <c:pt idx="406">
                  <c:v>2126</c:v>
                </c:pt>
                <c:pt idx="407">
                  <c:v>2125.75</c:v>
                </c:pt>
                <c:pt idx="408">
                  <c:v>2125.5</c:v>
                </c:pt>
                <c:pt idx="409">
                  <c:v>2125.25</c:v>
                </c:pt>
                <c:pt idx="410">
                  <c:v>2125</c:v>
                </c:pt>
                <c:pt idx="411">
                  <c:v>2146</c:v>
                </c:pt>
                <c:pt idx="412">
                  <c:v>2167</c:v>
                </c:pt>
                <c:pt idx="413">
                  <c:v>2188</c:v>
                </c:pt>
                <c:pt idx="414">
                  <c:v>2209</c:v>
                </c:pt>
                <c:pt idx="415">
                  <c:v>2230</c:v>
                </c:pt>
                <c:pt idx="416">
                  <c:v>2251</c:v>
                </c:pt>
                <c:pt idx="417">
                  <c:v>2272</c:v>
                </c:pt>
                <c:pt idx="418">
                  <c:v>2293</c:v>
                </c:pt>
                <c:pt idx="419">
                  <c:v>2308</c:v>
                </c:pt>
                <c:pt idx="420">
                  <c:v>2323</c:v>
                </c:pt>
                <c:pt idx="421">
                  <c:v>2338</c:v>
                </c:pt>
                <c:pt idx="422">
                  <c:v>2353</c:v>
                </c:pt>
                <c:pt idx="423">
                  <c:v>2394</c:v>
                </c:pt>
                <c:pt idx="424">
                  <c:v>2435</c:v>
                </c:pt>
                <c:pt idx="425">
                  <c:v>2476</c:v>
                </c:pt>
                <c:pt idx="426">
                  <c:v>2517</c:v>
                </c:pt>
                <c:pt idx="427">
                  <c:v>2548.5</c:v>
                </c:pt>
                <c:pt idx="428">
                  <c:v>2580</c:v>
                </c:pt>
                <c:pt idx="429">
                  <c:v>2611.5</c:v>
                </c:pt>
                <c:pt idx="430">
                  <c:v>2643</c:v>
                </c:pt>
                <c:pt idx="431">
                  <c:v>2658</c:v>
                </c:pt>
                <c:pt idx="432">
                  <c:v>2673</c:v>
                </c:pt>
                <c:pt idx="433">
                  <c:v>2688</c:v>
                </c:pt>
                <c:pt idx="434">
                  <c:v>2703</c:v>
                </c:pt>
                <c:pt idx="435">
                  <c:v>2704.75</c:v>
                </c:pt>
                <c:pt idx="436">
                  <c:v>2706.5</c:v>
                </c:pt>
                <c:pt idx="437">
                  <c:v>2708.25</c:v>
                </c:pt>
                <c:pt idx="438">
                  <c:v>2710</c:v>
                </c:pt>
                <c:pt idx="439">
                  <c:v>2765</c:v>
                </c:pt>
                <c:pt idx="440">
                  <c:v>2820</c:v>
                </c:pt>
                <c:pt idx="441">
                  <c:v>2875</c:v>
                </c:pt>
                <c:pt idx="442">
                  <c:v>2930</c:v>
                </c:pt>
                <c:pt idx="443">
                  <c:v>2927.5</c:v>
                </c:pt>
                <c:pt idx="444">
                  <c:v>2925</c:v>
                </c:pt>
                <c:pt idx="445">
                  <c:v>2922.5</c:v>
                </c:pt>
                <c:pt idx="446">
                  <c:v>2920</c:v>
                </c:pt>
                <c:pt idx="447">
                  <c:v>2969.25</c:v>
                </c:pt>
                <c:pt idx="448">
                  <c:v>3018.5</c:v>
                </c:pt>
                <c:pt idx="449">
                  <c:v>3067.75</c:v>
                </c:pt>
                <c:pt idx="450">
                  <c:v>3117</c:v>
                </c:pt>
                <c:pt idx="451">
                  <c:v>3170.25</c:v>
                </c:pt>
                <c:pt idx="452">
                  <c:v>3223.5</c:v>
                </c:pt>
                <c:pt idx="453">
                  <c:v>3276.75</c:v>
                </c:pt>
                <c:pt idx="454">
                  <c:v>3330</c:v>
                </c:pt>
                <c:pt idx="455">
                  <c:v>3358.5</c:v>
                </c:pt>
                <c:pt idx="456">
                  <c:v>3387</c:v>
                </c:pt>
                <c:pt idx="457">
                  <c:v>3415.5</c:v>
                </c:pt>
                <c:pt idx="458">
                  <c:v>3444</c:v>
                </c:pt>
                <c:pt idx="459">
                  <c:v>3455.75</c:v>
                </c:pt>
                <c:pt idx="460">
                  <c:v>3467.5</c:v>
                </c:pt>
                <c:pt idx="461">
                  <c:v>3479.25</c:v>
                </c:pt>
                <c:pt idx="462">
                  <c:v>3491</c:v>
                </c:pt>
                <c:pt idx="463">
                  <c:v>3534.5</c:v>
                </c:pt>
                <c:pt idx="464">
                  <c:v>3578</c:v>
                </c:pt>
                <c:pt idx="465">
                  <c:v>3621.5</c:v>
                </c:pt>
                <c:pt idx="466">
                  <c:v>3665</c:v>
                </c:pt>
                <c:pt idx="467">
                  <c:v>3682</c:v>
                </c:pt>
                <c:pt idx="468">
                  <c:v>3699</c:v>
                </c:pt>
                <c:pt idx="469">
                  <c:v>3716</c:v>
                </c:pt>
                <c:pt idx="470">
                  <c:v>3733</c:v>
                </c:pt>
                <c:pt idx="471">
                  <c:v>3761</c:v>
                </c:pt>
                <c:pt idx="472">
                  <c:v>3789</c:v>
                </c:pt>
                <c:pt idx="473">
                  <c:v>3817</c:v>
                </c:pt>
                <c:pt idx="474">
                  <c:v>3845</c:v>
                </c:pt>
                <c:pt idx="475">
                  <c:v>3949.5</c:v>
                </c:pt>
                <c:pt idx="476">
                  <c:v>4054</c:v>
                </c:pt>
                <c:pt idx="477">
                  <c:v>4158.5</c:v>
                </c:pt>
                <c:pt idx="478">
                  <c:v>4263</c:v>
                </c:pt>
                <c:pt idx="479">
                  <c:v>4241.25</c:v>
                </c:pt>
                <c:pt idx="480">
                  <c:v>4219.5</c:v>
                </c:pt>
                <c:pt idx="481">
                  <c:v>4197.75</c:v>
                </c:pt>
                <c:pt idx="482">
                  <c:v>4176</c:v>
                </c:pt>
                <c:pt idx="483">
                  <c:v>4195.75</c:v>
                </c:pt>
                <c:pt idx="484">
                  <c:v>4215.5</c:v>
                </c:pt>
                <c:pt idx="485">
                  <c:v>4235.25</c:v>
                </c:pt>
                <c:pt idx="486">
                  <c:v>4255</c:v>
                </c:pt>
                <c:pt idx="487">
                  <c:v>4286</c:v>
                </c:pt>
                <c:pt idx="488">
                  <c:v>4317</c:v>
                </c:pt>
                <c:pt idx="489">
                  <c:v>4348</c:v>
                </c:pt>
                <c:pt idx="490">
                  <c:v>4379</c:v>
                </c:pt>
                <c:pt idx="491">
                  <c:v>4422</c:v>
                </c:pt>
                <c:pt idx="492">
                  <c:v>4465</c:v>
                </c:pt>
                <c:pt idx="493">
                  <c:v>4508</c:v>
                </c:pt>
                <c:pt idx="494">
                  <c:v>4551</c:v>
                </c:pt>
                <c:pt idx="495">
                  <c:v>4591.5</c:v>
                </c:pt>
                <c:pt idx="496">
                  <c:v>4632</c:v>
                </c:pt>
                <c:pt idx="497">
                  <c:v>4672.5</c:v>
                </c:pt>
                <c:pt idx="498">
                  <c:v>4713</c:v>
                </c:pt>
                <c:pt idx="499">
                  <c:v>4753.5</c:v>
                </c:pt>
              </c:numCache>
            </c:numRef>
          </c:val>
          <c:smooth val="0"/>
          <c:extLst>
            <c:ext xmlns:c16="http://schemas.microsoft.com/office/drawing/2014/chart" uri="{C3380CC4-5D6E-409C-BE32-E72D297353CC}">
              <c16:uniqueId val="{00000000-6C38-42F1-9EFD-EC47B8C5E20D}"/>
            </c:ext>
          </c:extLst>
        </c:ser>
        <c:dLbls>
          <c:showLegendKey val="0"/>
          <c:showVal val="0"/>
          <c:showCatName val="0"/>
          <c:showSerName val="0"/>
          <c:showPercent val="0"/>
          <c:showBubbleSize val="0"/>
        </c:dLbls>
        <c:marker val="1"/>
        <c:smooth val="0"/>
        <c:axId val="1314581488"/>
        <c:axId val="1668505664"/>
      </c:lineChart>
      <c:lineChart>
        <c:grouping val="standard"/>
        <c:varyColors val="0"/>
        <c:ser>
          <c:idx val="1"/>
          <c:order val="1"/>
          <c:tx>
            <c:v>Accountants</c:v>
          </c:tx>
          <c:spPr>
            <a:ln w="63500" cap="rnd">
              <a:solidFill>
                <a:schemeClr val="accent2"/>
              </a:solidFill>
              <a:round/>
            </a:ln>
            <a:effectLst/>
          </c:spPr>
          <c:marker>
            <c:symbol val="none"/>
          </c:marker>
          <c:val>
            <c:numRef>
              <c:f>'[OWA - Actuarial Density Forecast by Sector v3.xlsb]Act Members'!$L$3:$L$502</c:f>
              <c:numCache>
                <c:formatCode>#,##0</c:formatCode>
                <c:ptCount val="500"/>
                <c:pt idx="0">
                  <c:v>1892.965579710145</c:v>
                </c:pt>
                <c:pt idx="1">
                  <c:v>1937.1127717391305</c:v>
                </c:pt>
                <c:pt idx="2">
                  <c:v>1981.2599637681158</c:v>
                </c:pt>
                <c:pt idx="3">
                  <c:v>2025.4071557971015</c:v>
                </c:pt>
                <c:pt idx="4">
                  <c:v>2069.554347826087</c:v>
                </c:pt>
                <c:pt idx="5">
                  <c:v>2113.701539855072</c:v>
                </c:pt>
                <c:pt idx="6">
                  <c:v>2157.848731884058</c:v>
                </c:pt>
                <c:pt idx="7">
                  <c:v>2201.9959239130435</c:v>
                </c:pt>
                <c:pt idx="8">
                  <c:v>2246.1431159420285</c:v>
                </c:pt>
                <c:pt idx="9">
                  <c:v>2290.2903079710145</c:v>
                </c:pt>
                <c:pt idx="10">
                  <c:v>2334.4375</c:v>
                </c:pt>
                <c:pt idx="11">
                  <c:v>2378.584692028985</c:v>
                </c:pt>
                <c:pt idx="12">
                  <c:v>2422.731884057971</c:v>
                </c:pt>
                <c:pt idx="13">
                  <c:v>2466.879076086956</c:v>
                </c:pt>
                <c:pt idx="14">
                  <c:v>2511.0262681159415</c:v>
                </c:pt>
                <c:pt idx="15">
                  <c:v>2555.1734601449275</c:v>
                </c:pt>
                <c:pt idx="16">
                  <c:v>2599.320652173913</c:v>
                </c:pt>
                <c:pt idx="17">
                  <c:v>2643.467844202898</c:v>
                </c:pt>
                <c:pt idx="18">
                  <c:v>2687.615036231884</c:v>
                </c:pt>
                <c:pt idx="19">
                  <c:v>2731.7622282608695</c:v>
                </c:pt>
                <c:pt idx="20">
                  <c:v>2775.9094202898546</c:v>
                </c:pt>
                <c:pt idx="21">
                  <c:v>2820.0566123188405</c:v>
                </c:pt>
                <c:pt idx="22">
                  <c:v>2864.203804347826</c:v>
                </c:pt>
                <c:pt idx="23">
                  <c:v>2908.3509963768111</c:v>
                </c:pt>
                <c:pt idx="24">
                  <c:v>2952.498188405797</c:v>
                </c:pt>
                <c:pt idx="25">
                  <c:v>2996.6453804347825</c:v>
                </c:pt>
                <c:pt idx="26">
                  <c:v>3040.7925724637676</c:v>
                </c:pt>
                <c:pt idx="27">
                  <c:v>3084.9397644927535</c:v>
                </c:pt>
                <c:pt idx="28">
                  <c:v>3129.086956521739</c:v>
                </c:pt>
                <c:pt idx="29">
                  <c:v>3173.2341485507241</c:v>
                </c:pt>
                <c:pt idx="30">
                  <c:v>3217.38134057971</c:v>
                </c:pt>
                <c:pt idx="31">
                  <c:v>3261.5285326086951</c:v>
                </c:pt>
                <c:pt idx="32">
                  <c:v>3305.675724637681</c:v>
                </c:pt>
                <c:pt idx="33">
                  <c:v>3349.8229166666665</c:v>
                </c:pt>
                <c:pt idx="34">
                  <c:v>3393.9701086956516</c:v>
                </c:pt>
                <c:pt idx="35">
                  <c:v>3438.1173007246375</c:v>
                </c:pt>
                <c:pt idx="36">
                  <c:v>3482.264492753623</c:v>
                </c:pt>
                <c:pt idx="37">
                  <c:v>3526.4116847826081</c:v>
                </c:pt>
                <c:pt idx="38">
                  <c:v>3570.558876811594</c:v>
                </c:pt>
                <c:pt idx="39">
                  <c:v>3614.7060688405795</c:v>
                </c:pt>
                <c:pt idx="40">
                  <c:v>3658.8532608695646</c:v>
                </c:pt>
                <c:pt idx="41">
                  <c:v>3703.0004528985505</c:v>
                </c:pt>
                <c:pt idx="42">
                  <c:v>3747.147644927536</c:v>
                </c:pt>
                <c:pt idx="43">
                  <c:v>3791.2948369565211</c:v>
                </c:pt>
                <c:pt idx="44">
                  <c:v>3835.442028985507</c:v>
                </c:pt>
                <c:pt idx="45">
                  <c:v>3879.5892210144925</c:v>
                </c:pt>
                <c:pt idx="46">
                  <c:v>3923.7364130434776</c:v>
                </c:pt>
                <c:pt idx="47">
                  <c:v>3967.8836050724635</c:v>
                </c:pt>
                <c:pt idx="48">
                  <c:v>4012.030797101449</c:v>
                </c:pt>
                <c:pt idx="49">
                  <c:v>4056.1779891304341</c:v>
                </c:pt>
                <c:pt idx="50">
                  <c:v>4100.32518115942</c:v>
                </c:pt>
                <c:pt idx="51">
                  <c:v>4144.472373188406</c:v>
                </c:pt>
                <c:pt idx="52">
                  <c:v>4188.619565217391</c:v>
                </c:pt>
                <c:pt idx="53">
                  <c:v>4232.766757246377</c:v>
                </c:pt>
                <c:pt idx="54">
                  <c:v>4276.913949275362</c:v>
                </c:pt>
                <c:pt idx="55">
                  <c:v>4321.0611413043471</c:v>
                </c:pt>
                <c:pt idx="56">
                  <c:v>4365.208333333333</c:v>
                </c:pt>
                <c:pt idx="57">
                  <c:v>4409.355525362319</c:v>
                </c:pt>
                <c:pt idx="58">
                  <c:v>4453.502717391304</c:v>
                </c:pt>
                <c:pt idx="59">
                  <c:v>4497.64990942029</c:v>
                </c:pt>
                <c:pt idx="60">
                  <c:v>4541.7971014492759</c:v>
                </c:pt>
                <c:pt idx="61">
                  <c:v>4585.944293478261</c:v>
                </c:pt>
                <c:pt idx="62">
                  <c:v>4630.091485507246</c:v>
                </c:pt>
                <c:pt idx="63">
                  <c:v>4674.238677536232</c:v>
                </c:pt>
                <c:pt idx="64">
                  <c:v>4718.385869565217</c:v>
                </c:pt>
                <c:pt idx="65">
                  <c:v>4762.533061594203</c:v>
                </c:pt>
                <c:pt idx="66">
                  <c:v>4806.6802536231889</c:v>
                </c:pt>
                <c:pt idx="67">
                  <c:v>4850.827445652174</c:v>
                </c:pt>
                <c:pt idx="68">
                  <c:v>4894.9746376811599</c:v>
                </c:pt>
                <c:pt idx="69">
                  <c:v>4939.121829710145</c:v>
                </c:pt>
                <c:pt idx="70">
                  <c:v>4983.26902173913</c:v>
                </c:pt>
                <c:pt idx="71">
                  <c:v>5027.416213768116</c:v>
                </c:pt>
                <c:pt idx="72">
                  <c:v>5071.563405797102</c:v>
                </c:pt>
                <c:pt idx="73">
                  <c:v>5115.710597826087</c:v>
                </c:pt>
                <c:pt idx="74">
                  <c:v>5159.857789855073</c:v>
                </c:pt>
                <c:pt idx="75">
                  <c:v>5204.004981884058</c:v>
                </c:pt>
                <c:pt idx="76">
                  <c:v>5248.152173913043</c:v>
                </c:pt>
                <c:pt idx="77">
                  <c:v>5292.299365942029</c:v>
                </c:pt>
                <c:pt idx="78">
                  <c:v>5336.446557971015</c:v>
                </c:pt>
                <c:pt idx="79">
                  <c:v>5380.59375</c:v>
                </c:pt>
                <c:pt idx="80">
                  <c:v>5424.740942028986</c:v>
                </c:pt>
                <c:pt idx="81">
                  <c:v>5468.888134057971</c:v>
                </c:pt>
                <c:pt idx="82">
                  <c:v>5513.035326086956</c:v>
                </c:pt>
                <c:pt idx="83">
                  <c:v>5557.182518115942</c:v>
                </c:pt>
                <c:pt idx="84">
                  <c:v>5601.329710144928</c:v>
                </c:pt>
                <c:pt idx="85">
                  <c:v>5645.476902173913</c:v>
                </c:pt>
                <c:pt idx="86">
                  <c:v>5689.624094202899</c:v>
                </c:pt>
                <c:pt idx="87">
                  <c:v>5733.771286231884</c:v>
                </c:pt>
                <c:pt idx="88">
                  <c:v>5777.9184782608691</c:v>
                </c:pt>
                <c:pt idx="89">
                  <c:v>5822.065670289855</c:v>
                </c:pt>
                <c:pt idx="90">
                  <c:v>5866.212862318841</c:v>
                </c:pt>
                <c:pt idx="91">
                  <c:v>5910.360054347826</c:v>
                </c:pt>
                <c:pt idx="92">
                  <c:v>5954.507246376812</c:v>
                </c:pt>
                <c:pt idx="93">
                  <c:v>5998.654438405797</c:v>
                </c:pt>
                <c:pt idx="94">
                  <c:v>6042.8016304347821</c:v>
                </c:pt>
                <c:pt idx="95">
                  <c:v>6086.948822463768</c:v>
                </c:pt>
                <c:pt idx="96">
                  <c:v>6131.096014492754</c:v>
                </c:pt>
                <c:pt idx="97">
                  <c:v>6175.243206521739</c:v>
                </c:pt>
                <c:pt idx="98">
                  <c:v>6219.3903985507241</c:v>
                </c:pt>
                <c:pt idx="99">
                  <c:v>6263.53759057971</c:v>
                </c:pt>
                <c:pt idx="100">
                  <c:v>6307.684782608696</c:v>
                </c:pt>
                <c:pt idx="101">
                  <c:v>6351.831974637681</c:v>
                </c:pt>
                <c:pt idx="102">
                  <c:v>6395.979166666667</c:v>
                </c:pt>
                <c:pt idx="103">
                  <c:v>6440.126358695652</c:v>
                </c:pt>
                <c:pt idx="104">
                  <c:v>6484.2735507246371</c:v>
                </c:pt>
                <c:pt idx="105">
                  <c:v>6528.4207427536239</c:v>
                </c:pt>
                <c:pt idx="106">
                  <c:v>6572.567934782609</c:v>
                </c:pt>
                <c:pt idx="107">
                  <c:v>6616.715126811594</c:v>
                </c:pt>
                <c:pt idx="108">
                  <c:v>6660.86231884058</c:v>
                </c:pt>
                <c:pt idx="109">
                  <c:v>6705.009510869565</c:v>
                </c:pt>
                <c:pt idx="110">
                  <c:v>6749.1567028985501</c:v>
                </c:pt>
                <c:pt idx="111">
                  <c:v>6793.3038949275369</c:v>
                </c:pt>
                <c:pt idx="112">
                  <c:v>6837.451086956522</c:v>
                </c:pt>
                <c:pt idx="113">
                  <c:v>6881.598278985507</c:v>
                </c:pt>
                <c:pt idx="114">
                  <c:v>6925.745471014493</c:v>
                </c:pt>
                <c:pt idx="115">
                  <c:v>6969.892663043478</c:v>
                </c:pt>
                <c:pt idx="116">
                  <c:v>7014.0398550724631</c:v>
                </c:pt>
                <c:pt idx="117">
                  <c:v>7058.1870471014499</c:v>
                </c:pt>
                <c:pt idx="118">
                  <c:v>7102.334239130435</c:v>
                </c:pt>
                <c:pt idx="119">
                  <c:v>7146.48143115942</c:v>
                </c:pt>
                <c:pt idx="120">
                  <c:v>7190.628623188406</c:v>
                </c:pt>
                <c:pt idx="121">
                  <c:v>7234.775815217391</c:v>
                </c:pt>
                <c:pt idx="122">
                  <c:v>7278.9230072463761</c:v>
                </c:pt>
                <c:pt idx="123">
                  <c:v>7323.0701992753629</c:v>
                </c:pt>
                <c:pt idx="124">
                  <c:v>7367.217391304348</c:v>
                </c:pt>
                <c:pt idx="125">
                  <c:v>7411.364583333333</c:v>
                </c:pt>
                <c:pt idx="126">
                  <c:v>7455.511775362319</c:v>
                </c:pt>
                <c:pt idx="127">
                  <c:v>7499.658967391304</c:v>
                </c:pt>
                <c:pt idx="128">
                  <c:v>7543.8061594202891</c:v>
                </c:pt>
                <c:pt idx="129">
                  <c:v>7587.9533514492759</c:v>
                </c:pt>
                <c:pt idx="130">
                  <c:v>7632.100543478261</c:v>
                </c:pt>
                <c:pt idx="131">
                  <c:v>7676.247735507246</c:v>
                </c:pt>
                <c:pt idx="132">
                  <c:v>7720.394927536232</c:v>
                </c:pt>
                <c:pt idx="133">
                  <c:v>7764.542119565217</c:v>
                </c:pt>
                <c:pt idx="134">
                  <c:v>7808.6893115942021</c:v>
                </c:pt>
                <c:pt idx="135">
                  <c:v>7852.8365036231889</c:v>
                </c:pt>
                <c:pt idx="136">
                  <c:v>7896.983695652174</c:v>
                </c:pt>
                <c:pt idx="137">
                  <c:v>7941.130887681159</c:v>
                </c:pt>
                <c:pt idx="138">
                  <c:v>7985.278079710145</c:v>
                </c:pt>
                <c:pt idx="139">
                  <c:v>8029.42527173913</c:v>
                </c:pt>
                <c:pt idx="140">
                  <c:v>8073.5724637681151</c:v>
                </c:pt>
                <c:pt idx="141">
                  <c:v>8117.719655797102</c:v>
                </c:pt>
                <c:pt idx="142">
                  <c:v>8161.866847826087</c:v>
                </c:pt>
                <c:pt idx="143">
                  <c:v>8206.014039855072</c:v>
                </c:pt>
                <c:pt idx="144">
                  <c:v>8250.161231884058</c:v>
                </c:pt>
                <c:pt idx="145">
                  <c:v>8294.3084239130421</c:v>
                </c:pt>
                <c:pt idx="146">
                  <c:v>8338.4556159420281</c:v>
                </c:pt>
                <c:pt idx="147">
                  <c:v>8382.602807971014</c:v>
                </c:pt>
                <c:pt idx="148">
                  <c:v>8426.75</c:v>
                </c:pt>
                <c:pt idx="149">
                  <c:v>9070.1437499999993</c:v>
                </c:pt>
                <c:pt idx="150">
                  <c:v>9713.5375000000004</c:v>
                </c:pt>
                <c:pt idx="151">
                  <c:v>10356.93125</c:v>
                </c:pt>
                <c:pt idx="152">
                  <c:v>11000.325000000001</c:v>
                </c:pt>
                <c:pt idx="153">
                  <c:v>11643.71875</c:v>
                </c:pt>
                <c:pt idx="154">
                  <c:v>12287.112499999999</c:v>
                </c:pt>
                <c:pt idx="155">
                  <c:v>12930.50625</c:v>
                </c:pt>
                <c:pt idx="156">
                  <c:v>13573.9</c:v>
                </c:pt>
                <c:pt idx="157">
                  <c:v>14217.293750000001</c:v>
                </c:pt>
                <c:pt idx="158">
                  <c:v>14860.6875</c:v>
                </c:pt>
                <c:pt idx="159">
                  <c:v>15504.081249999999</c:v>
                </c:pt>
                <c:pt idx="160">
                  <c:v>16147.475</c:v>
                </c:pt>
                <c:pt idx="161">
                  <c:v>16790.868750000001</c:v>
                </c:pt>
                <c:pt idx="162">
                  <c:v>17434.262500000001</c:v>
                </c:pt>
                <c:pt idx="163">
                  <c:v>18077.65625</c:v>
                </c:pt>
                <c:pt idx="164">
                  <c:v>18721.05</c:v>
                </c:pt>
                <c:pt idx="165">
                  <c:v>19364.443749999999</c:v>
                </c:pt>
                <c:pt idx="166">
                  <c:v>20007.837500000001</c:v>
                </c:pt>
                <c:pt idx="167">
                  <c:v>20651.231250000001</c:v>
                </c:pt>
                <c:pt idx="168">
                  <c:v>21294.625</c:v>
                </c:pt>
                <c:pt idx="169">
                  <c:v>21938.018749999999</c:v>
                </c:pt>
                <c:pt idx="170">
                  <c:v>22581.412499999999</c:v>
                </c:pt>
                <c:pt idx="171">
                  <c:v>23224.806250000001</c:v>
                </c:pt>
                <c:pt idx="172">
                  <c:v>23868.2</c:v>
                </c:pt>
                <c:pt idx="173">
                  <c:v>24511.59375</c:v>
                </c:pt>
                <c:pt idx="174">
                  <c:v>25154.987499999999</c:v>
                </c:pt>
                <c:pt idx="175">
                  <c:v>25798.381249999999</c:v>
                </c:pt>
                <c:pt idx="176">
                  <c:v>26441.775000000001</c:v>
                </c:pt>
                <c:pt idx="177">
                  <c:v>27085.168750000001</c:v>
                </c:pt>
                <c:pt idx="178">
                  <c:v>27728.5625</c:v>
                </c:pt>
                <c:pt idx="179">
                  <c:v>28371.956249999999</c:v>
                </c:pt>
                <c:pt idx="180">
                  <c:v>29015.35</c:v>
                </c:pt>
                <c:pt idx="181">
                  <c:v>29658.743750000001</c:v>
                </c:pt>
                <c:pt idx="182">
                  <c:v>30302.137500000001</c:v>
                </c:pt>
                <c:pt idx="183">
                  <c:v>30945.53125</c:v>
                </c:pt>
                <c:pt idx="184">
                  <c:v>31588.924999999999</c:v>
                </c:pt>
                <c:pt idx="185">
                  <c:v>32232.318749999999</c:v>
                </c:pt>
                <c:pt idx="186">
                  <c:v>32875.712500000001</c:v>
                </c:pt>
                <c:pt idx="187">
                  <c:v>33519.106249999997</c:v>
                </c:pt>
                <c:pt idx="188">
                  <c:v>34162.5</c:v>
                </c:pt>
                <c:pt idx="189">
                  <c:v>34320.659722222219</c:v>
                </c:pt>
                <c:pt idx="190">
                  <c:v>34478.819444444445</c:v>
                </c:pt>
                <c:pt idx="191">
                  <c:v>34636.979166666664</c:v>
                </c:pt>
                <c:pt idx="192">
                  <c:v>34795.138888888891</c:v>
                </c:pt>
                <c:pt idx="193">
                  <c:v>34953.298611111109</c:v>
                </c:pt>
                <c:pt idx="194">
                  <c:v>35111.458333333336</c:v>
                </c:pt>
                <c:pt idx="195">
                  <c:v>35269.618055555555</c:v>
                </c:pt>
                <c:pt idx="196">
                  <c:v>35427.777777777781</c:v>
                </c:pt>
                <c:pt idx="197">
                  <c:v>35585.9375</c:v>
                </c:pt>
                <c:pt idx="198">
                  <c:v>35744.097222222219</c:v>
                </c:pt>
                <c:pt idx="199">
                  <c:v>35902.256944444445</c:v>
                </c:pt>
                <c:pt idx="200">
                  <c:v>36060.416666666664</c:v>
                </c:pt>
                <c:pt idx="201">
                  <c:v>36218.576388888891</c:v>
                </c:pt>
                <c:pt idx="202">
                  <c:v>36376.736111111109</c:v>
                </c:pt>
                <c:pt idx="203">
                  <c:v>36534.895833333336</c:v>
                </c:pt>
                <c:pt idx="204">
                  <c:v>36693.055555555555</c:v>
                </c:pt>
                <c:pt idx="205">
                  <c:v>36851.215277777781</c:v>
                </c:pt>
                <c:pt idx="206">
                  <c:v>37009.375</c:v>
                </c:pt>
                <c:pt idx="207">
                  <c:v>37167.534722222219</c:v>
                </c:pt>
                <c:pt idx="208">
                  <c:v>37325.694444444445</c:v>
                </c:pt>
                <c:pt idx="209">
                  <c:v>37483.854166666664</c:v>
                </c:pt>
                <c:pt idx="210">
                  <c:v>37642.013888888891</c:v>
                </c:pt>
                <c:pt idx="211">
                  <c:v>37800.173611111109</c:v>
                </c:pt>
                <c:pt idx="212">
                  <c:v>37958.333333333336</c:v>
                </c:pt>
                <c:pt idx="213">
                  <c:v>38116.493055555555</c:v>
                </c:pt>
                <c:pt idx="214">
                  <c:v>38274.652777777781</c:v>
                </c:pt>
                <c:pt idx="215">
                  <c:v>38432.8125</c:v>
                </c:pt>
                <c:pt idx="216">
                  <c:v>38590.972222222219</c:v>
                </c:pt>
                <c:pt idx="217">
                  <c:v>38749.131944444445</c:v>
                </c:pt>
                <c:pt idx="218">
                  <c:v>38907.291666666664</c:v>
                </c:pt>
                <c:pt idx="219">
                  <c:v>39065.451388888891</c:v>
                </c:pt>
                <c:pt idx="220">
                  <c:v>39223.611111111109</c:v>
                </c:pt>
                <c:pt idx="221">
                  <c:v>39381.770833333336</c:v>
                </c:pt>
                <c:pt idx="222">
                  <c:v>39539.930555555555</c:v>
                </c:pt>
                <c:pt idx="223">
                  <c:v>39698.090277777781</c:v>
                </c:pt>
                <c:pt idx="224">
                  <c:v>39856.25</c:v>
                </c:pt>
                <c:pt idx="225">
                  <c:v>40014.409722222219</c:v>
                </c:pt>
                <c:pt idx="226">
                  <c:v>40172.569444444445</c:v>
                </c:pt>
                <c:pt idx="227">
                  <c:v>40330.729166666664</c:v>
                </c:pt>
                <c:pt idx="228">
                  <c:v>40488.888888888891</c:v>
                </c:pt>
                <c:pt idx="229">
                  <c:v>40647.048611111109</c:v>
                </c:pt>
                <c:pt idx="230">
                  <c:v>40805.208333333336</c:v>
                </c:pt>
                <c:pt idx="231">
                  <c:v>40963.368055555555</c:v>
                </c:pt>
                <c:pt idx="232">
                  <c:v>41121.527777777781</c:v>
                </c:pt>
                <c:pt idx="233">
                  <c:v>41279.6875</c:v>
                </c:pt>
                <c:pt idx="234">
                  <c:v>41437.847222222219</c:v>
                </c:pt>
                <c:pt idx="235">
                  <c:v>41596.006944444445</c:v>
                </c:pt>
                <c:pt idx="236">
                  <c:v>41754.166666666664</c:v>
                </c:pt>
                <c:pt idx="237">
                  <c:v>41912.326388888891</c:v>
                </c:pt>
                <c:pt idx="238">
                  <c:v>42070.486111111109</c:v>
                </c:pt>
                <c:pt idx="239">
                  <c:v>42228.645833333336</c:v>
                </c:pt>
                <c:pt idx="240">
                  <c:v>42386.805555555555</c:v>
                </c:pt>
                <c:pt idx="241">
                  <c:v>42544.965277777781</c:v>
                </c:pt>
                <c:pt idx="242">
                  <c:v>42703.125</c:v>
                </c:pt>
                <c:pt idx="243">
                  <c:v>42861.284722222219</c:v>
                </c:pt>
                <c:pt idx="244">
                  <c:v>43019.444444444445</c:v>
                </c:pt>
                <c:pt idx="245">
                  <c:v>43177.604166666664</c:v>
                </c:pt>
                <c:pt idx="246">
                  <c:v>43335.763888888891</c:v>
                </c:pt>
                <c:pt idx="247">
                  <c:v>43493.923611111109</c:v>
                </c:pt>
                <c:pt idx="248">
                  <c:v>43652.083333333336</c:v>
                </c:pt>
                <c:pt idx="249">
                  <c:v>43810.243055555555</c:v>
                </c:pt>
                <c:pt idx="250">
                  <c:v>43968.402777777781</c:v>
                </c:pt>
                <c:pt idx="251">
                  <c:v>44126.5625</c:v>
                </c:pt>
                <c:pt idx="252">
                  <c:v>44284.722222222219</c:v>
                </c:pt>
                <c:pt idx="253">
                  <c:v>44442.881944444445</c:v>
                </c:pt>
                <c:pt idx="254">
                  <c:v>44601.041666666664</c:v>
                </c:pt>
                <c:pt idx="255">
                  <c:v>44759.201388888891</c:v>
                </c:pt>
                <c:pt idx="256">
                  <c:v>44917.361111111109</c:v>
                </c:pt>
                <c:pt idx="257">
                  <c:v>45075.520833333336</c:v>
                </c:pt>
                <c:pt idx="258">
                  <c:v>45233.680555555555</c:v>
                </c:pt>
                <c:pt idx="259">
                  <c:v>45391.840277777781</c:v>
                </c:pt>
                <c:pt idx="260">
                  <c:v>45550</c:v>
                </c:pt>
                <c:pt idx="261">
                  <c:v>46634.523809523809</c:v>
                </c:pt>
                <c:pt idx="262">
                  <c:v>47719.047619047618</c:v>
                </c:pt>
                <c:pt idx="263">
                  <c:v>48803.571428571428</c:v>
                </c:pt>
                <c:pt idx="264">
                  <c:v>49888.095238095237</c:v>
                </c:pt>
                <c:pt idx="265">
                  <c:v>50972.619047619046</c:v>
                </c:pt>
                <c:pt idx="266">
                  <c:v>52057.142857142855</c:v>
                </c:pt>
                <c:pt idx="267">
                  <c:v>53141.666666666664</c:v>
                </c:pt>
                <c:pt idx="268">
                  <c:v>54226.190476190473</c:v>
                </c:pt>
                <c:pt idx="269">
                  <c:v>55310.71428571429</c:v>
                </c:pt>
                <c:pt idx="270">
                  <c:v>56395.238095238099</c:v>
                </c:pt>
                <c:pt idx="271">
                  <c:v>57479.761904761908</c:v>
                </c:pt>
                <c:pt idx="272">
                  <c:v>58564.285714285717</c:v>
                </c:pt>
                <c:pt idx="273">
                  <c:v>59648.809523809527</c:v>
                </c:pt>
                <c:pt idx="274">
                  <c:v>60733.333333333336</c:v>
                </c:pt>
                <c:pt idx="275">
                  <c:v>61817.857142857145</c:v>
                </c:pt>
                <c:pt idx="276">
                  <c:v>62902.380952380954</c:v>
                </c:pt>
                <c:pt idx="277">
                  <c:v>63986.904761904763</c:v>
                </c:pt>
                <c:pt idx="278">
                  <c:v>65071.42857142858</c:v>
                </c:pt>
                <c:pt idx="279">
                  <c:v>66155.952380952382</c:v>
                </c:pt>
                <c:pt idx="280">
                  <c:v>67240.476190476198</c:v>
                </c:pt>
                <c:pt idx="281">
                  <c:v>68325</c:v>
                </c:pt>
                <c:pt idx="282">
                  <c:v>69409.523809523816</c:v>
                </c:pt>
                <c:pt idx="283">
                  <c:v>70494.047619047633</c:v>
                </c:pt>
                <c:pt idx="284">
                  <c:v>71578.571428571435</c:v>
                </c:pt>
                <c:pt idx="285">
                  <c:v>72663.095238095237</c:v>
                </c:pt>
                <c:pt idx="286">
                  <c:v>73747.619047619053</c:v>
                </c:pt>
                <c:pt idx="287">
                  <c:v>74832.14285714287</c:v>
                </c:pt>
                <c:pt idx="288">
                  <c:v>75916.666666666672</c:v>
                </c:pt>
                <c:pt idx="289">
                  <c:v>76443.865740740745</c:v>
                </c:pt>
                <c:pt idx="290">
                  <c:v>76971.064814814818</c:v>
                </c:pt>
                <c:pt idx="291">
                  <c:v>77498.263888888891</c:v>
                </c:pt>
                <c:pt idx="292">
                  <c:v>78025.462962962964</c:v>
                </c:pt>
                <c:pt idx="293">
                  <c:v>78552.662037037036</c:v>
                </c:pt>
                <c:pt idx="294">
                  <c:v>79079.861111111109</c:v>
                </c:pt>
                <c:pt idx="295">
                  <c:v>79607.060185185182</c:v>
                </c:pt>
                <c:pt idx="296">
                  <c:v>80134.259259259255</c:v>
                </c:pt>
                <c:pt idx="297">
                  <c:v>80661.458333333343</c:v>
                </c:pt>
                <c:pt idx="298">
                  <c:v>81188.657407407416</c:v>
                </c:pt>
                <c:pt idx="299">
                  <c:v>81715.856481481489</c:v>
                </c:pt>
                <c:pt idx="300">
                  <c:v>82243.055555555562</c:v>
                </c:pt>
                <c:pt idx="301">
                  <c:v>82770.254629629635</c:v>
                </c:pt>
                <c:pt idx="302">
                  <c:v>83297.453703703708</c:v>
                </c:pt>
                <c:pt idx="303">
                  <c:v>83824.652777777781</c:v>
                </c:pt>
                <c:pt idx="304">
                  <c:v>84351.851851851854</c:v>
                </c:pt>
                <c:pt idx="305">
                  <c:v>84879.050925925927</c:v>
                </c:pt>
                <c:pt idx="306">
                  <c:v>85406.25</c:v>
                </c:pt>
                <c:pt idx="307">
                  <c:v>85933.449074074073</c:v>
                </c:pt>
                <c:pt idx="308">
                  <c:v>86460.648148148146</c:v>
                </c:pt>
                <c:pt idx="309">
                  <c:v>86987.847222222219</c:v>
                </c:pt>
                <c:pt idx="310">
                  <c:v>87515.046296296292</c:v>
                </c:pt>
                <c:pt idx="311">
                  <c:v>88042.245370370365</c:v>
                </c:pt>
                <c:pt idx="312">
                  <c:v>88569.444444444438</c:v>
                </c:pt>
                <c:pt idx="313">
                  <c:v>89096.643518518511</c:v>
                </c:pt>
                <c:pt idx="314">
                  <c:v>89623.842592592584</c:v>
                </c:pt>
                <c:pt idx="315">
                  <c:v>90151.041666666657</c:v>
                </c:pt>
                <c:pt idx="316">
                  <c:v>90678.24074074073</c:v>
                </c:pt>
                <c:pt idx="317">
                  <c:v>91205.439814814803</c:v>
                </c:pt>
                <c:pt idx="318">
                  <c:v>91732.638888888891</c:v>
                </c:pt>
                <c:pt idx="319">
                  <c:v>92259.837962962964</c:v>
                </c:pt>
                <c:pt idx="320">
                  <c:v>92787.037037037036</c:v>
                </c:pt>
                <c:pt idx="321">
                  <c:v>93314.236111111109</c:v>
                </c:pt>
                <c:pt idx="322">
                  <c:v>93841.435185185182</c:v>
                </c:pt>
                <c:pt idx="323">
                  <c:v>94368.634259259255</c:v>
                </c:pt>
                <c:pt idx="324">
                  <c:v>94895.833333333328</c:v>
                </c:pt>
                <c:pt idx="325">
                  <c:v>96237.464080459758</c:v>
                </c:pt>
                <c:pt idx="326">
                  <c:v>97579.094827586203</c:v>
                </c:pt>
                <c:pt idx="327">
                  <c:v>98920.725574712633</c:v>
                </c:pt>
                <c:pt idx="328">
                  <c:v>100262.35632183908</c:v>
                </c:pt>
                <c:pt idx="329">
                  <c:v>101603.98706896551</c:v>
                </c:pt>
                <c:pt idx="330">
                  <c:v>102945.61781609195</c:v>
                </c:pt>
                <c:pt idx="331">
                  <c:v>104287.24856321838</c:v>
                </c:pt>
                <c:pt idx="332">
                  <c:v>105628.87931034483</c:v>
                </c:pt>
                <c:pt idx="333">
                  <c:v>106970.51005747126</c:v>
                </c:pt>
                <c:pt idx="334">
                  <c:v>108312.1408045977</c:v>
                </c:pt>
                <c:pt idx="335">
                  <c:v>109653.77155172413</c:v>
                </c:pt>
                <c:pt idx="336">
                  <c:v>110995.40229885057</c:v>
                </c:pt>
                <c:pt idx="337">
                  <c:v>112337.033045977</c:v>
                </c:pt>
                <c:pt idx="338">
                  <c:v>113678.66379310345</c:v>
                </c:pt>
                <c:pt idx="339">
                  <c:v>115020.29454022988</c:v>
                </c:pt>
                <c:pt idx="340">
                  <c:v>116361.92528735632</c:v>
                </c:pt>
                <c:pt idx="341">
                  <c:v>117703.55603448275</c:v>
                </c:pt>
                <c:pt idx="342">
                  <c:v>119045.1867816092</c:v>
                </c:pt>
                <c:pt idx="343">
                  <c:v>120386.81752873563</c:v>
                </c:pt>
                <c:pt idx="344">
                  <c:v>121728.44827586207</c:v>
                </c:pt>
                <c:pt idx="345">
                  <c:v>123070.0790229885</c:v>
                </c:pt>
                <c:pt idx="346">
                  <c:v>124411.70977011495</c:v>
                </c:pt>
                <c:pt idx="347">
                  <c:v>125753.34051724138</c:v>
                </c:pt>
                <c:pt idx="348">
                  <c:v>127094.97126436781</c:v>
                </c:pt>
                <c:pt idx="349">
                  <c:v>128436.60201149425</c:v>
                </c:pt>
                <c:pt idx="350">
                  <c:v>129778.2327586207</c:v>
                </c:pt>
                <c:pt idx="351">
                  <c:v>131119.86350574714</c:v>
                </c:pt>
                <c:pt idx="352">
                  <c:v>132461.49425287356</c:v>
                </c:pt>
                <c:pt idx="353">
                  <c:v>133803.125</c:v>
                </c:pt>
                <c:pt idx="354">
                  <c:v>135144.75574712644</c:v>
                </c:pt>
                <c:pt idx="355">
                  <c:v>136486.38649425289</c:v>
                </c:pt>
                <c:pt idx="356">
                  <c:v>137828.0172413793</c:v>
                </c:pt>
                <c:pt idx="357">
                  <c:v>139169.64798850575</c:v>
                </c:pt>
                <c:pt idx="358">
                  <c:v>140511.27873563219</c:v>
                </c:pt>
                <c:pt idx="359">
                  <c:v>141852.90948275861</c:v>
                </c:pt>
                <c:pt idx="360">
                  <c:v>143194.54022988505</c:v>
                </c:pt>
                <c:pt idx="361">
                  <c:v>144536.1709770115</c:v>
                </c:pt>
                <c:pt idx="362">
                  <c:v>145877.80172413794</c:v>
                </c:pt>
                <c:pt idx="363">
                  <c:v>147219.43247126439</c:v>
                </c:pt>
                <c:pt idx="364">
                  <c:v>148561.0632183908</c:v>
                </c:pt>
                <c:pt idx="365">
                  <c:v>149902.69396551725</c:v>
                </c:pt>
                <c:pt idx="366">
                  <c:v>151244.32471264369</c:v>
                </c:pt>
                <c:pt idx="367">
                  <c:v>152585.95545977011</c:v>
                </c:pt>
                <c:pt idx="368">
                  <c:v>153927.58620689655</c:v>
                </c:pt>
                <c:pt idx="369">
                  <c:v>155269.216954023</c:v>
                </c:pt>
                <c:pt idx="370">
                  <c:v>156610.84770114944</c:v>
                </c:pt>
                <c:pt idx="371">
                  <c:v>157952.47844827586</c:v>
                </c:pt>
                <c:pt idx="372">
                  <c:v>159294.1091954023</c:v>
                </c:pt>
                <c:pt idx="373">
                  <c:v>160635.73994252874</c:v>
                </c:pt>
                <c:pt idx="374">
                  <c:v>161977.37068965519</c:v>
                </c:pt>
                <c:pt idx="375">
                  <c:v>163319.0014367816</c:v>
                </c:pt>
                <c:pt idx="376">
                  <c:v>164660.63218390805</c:v>
                </c:pt>
                <c:pt idx="377">
                  <c:v>166002.26293103449</c:v>
                </c:pt>
                <c:pt idx="378">
                  <c:v>167343.89367816094</c:v>
                </c:pt>
                <c:pt idx="379">
                  <c:v>168685.52442528738</c:v>
                </c:pt>
                <c:pt idx="380">
                  <c:v>170027.1551724138</c:v>
                </c:pt>
                <c:pt idx="381">
                  <c:v>171368.78591954024</c:v>
                </c:pt>
                <c:pt idx="382">
                  <c:v>172710.41666666669</c:v>
                </c:pt>
                <c:pt idx="383">
                  <c:v>174052.0474137931</c:v>
                </c:pt>
                <c:pt idx="384">
                  <c:v>175393.67816091955</c:v>
                </c:pt>
                <c:pt idx="385">
                  <c:v>176735.30890804599</c:v>
                </c:pt>
                <c:pt idx="386">
                  <c:v>178076.93965517241</c:v>
                </c:pt>
                <c:pt idx="387">
                  <c:v>179418.57040229888</c:v>
                </c:pt>
                <c:pt idx="388">
                  <c:v>180760.20114942529</c:v>
                </c:pt>
                <c:pt idx="389">
                  <c:v>182101.83189655171</c:v>
                </c:pt>
                <c:pt idx="390">
                  <c:v>183443.46264367818</c:v>
                </c:pt>
                <c:pt idx="391">
                  <c:v>184785.0933908046</c:v>
                </c:pt>
                <c:pt idx="392">
                  <c:v>186126.72413793101</c:v>
                </c:pt>
                <c:pt idx="393">
                  <c:v>187468.35488505749</c:v>
                </c:pt>
                <c:pt idx="394">
                  <c:v>188809.9856321839</c:v>
                </c:pt>
                <c:pt idx="395">
                  <c:v>190151.61637931035</c:v>
                </c:pt>
                <c:pt idx="396">
                  <c:v>191493.24712643679</c:v>
                </c:pt>
                <c:pt idx="397">
                  <c:v>192834.87787356321</c:v>
                </c:pt>
                <c:pt idx="398">
                  <c:v>194176.50862068965</c:v>
                </c:pt>
                <c:pt idx="399">
                  <c:v>195518.1393678161</c:v>
                </c:pt>
                <c:pt idx="400">
                  <c:v>196859.77011494254</c:v>
                </c:pt>
                <c:pt idx="401">
                  <c:v>198201.40086206899</c:v>
                </c:pt>
                <c:pt idx="402">
                  <c:v>199543.0316091954</c:v>
                </c:pt>
                <c:pt idx="403">
                  <c:v>200884.66235632185</c:v>
                </c:pt>
                <c:pt idx="404">
                  <c:v>202226.29310344829</c:v>
                </c:pt>
                <c:pt idx="405">
                  <c:v>203567.92385057471</c:v>
                </c:pt>
                <c:pt idx="406">
                  <c:v>204909.55459770115</c:v>
                </c:pt>
                <c:pt idx="407">
                  <c:v>206251.18534482759</c:v>
                </c:pt>
                <c:pt idx="408">
                  <c:v>207592.81609195404</c:v>
                </c:pt>
                <c:pt idx="409">
                  <c:v>208934.44683908048</c:v>
                </c:pt>
                <c:pt idx="410">
                  <c:v>210276.0775862069</c:v>
                </c:pt>
                <c:pt idx="411">
                  <c:v>211617.70833333334</c:v>
                </c:pt>
                <c:pt idx="412">
                  <c:v>212959.33908045979</c:v>
                </c:pt>
                <c:pt idx="413">
                  <c:v>214300.9698275862</c:v>
                </c:pt>
                <c:pt idx="414">
                  <c:v>215642.60057471268</c:v>
                </c:pt>
                <c:pt idx="415">
                  <c:v>216984.23132183909</c:v>
                </c:pt>
                <c:pt idx="416">
                  <c:v>218325.86206896554</c:v>
                </c:pt>
                <c:pt idx="417">
                  <c:v>219667.49281609198</c:v>
                </c:pt>
                <c:pt idx="418">
                  <c:v>221009.1235632184</c:v>
                </c:pt>
                <c:pt idx="419">
                  <c:v>222350.75431034484</c:v>
                </c:pt>
                <c:pt idx="420">
                  <c:v>223692.38505747129</c:v>
                </c:pt>
                <c:pt idx="421">
                  <c:v>225034.0158045977</c:v>
                </c:pt>
                <c:pt idx="422">
                  <c:v>226375.64655172417</c:v>
                </c:pt>
                <c:pt idx="423">
                  <c:v>227717.27729885059</c:v>
                </c:pt>
                <c:pt idx="424">
                  <c:v>229058.908045977</c:v>
                </c:pt>
                <c:pt idx="425">
                  <c:v>230400.53879310348</c:v>
                </c:pt>
                <c:pt idx="426">
                  <c:v>231742.16954022989</c:v>
                </c:pt>
                <c:pt idx="427">
                  <c:v>233083.80028735631</c:v>
                </c:pt>
                <c:pt idx="428">
                  <c:v>234425.43103448278</c:v>
                </c:pt>
                <c:pt idx="429">
                  <c:v>235767.0617816092</c:v>
                </c:pt>
                <c:pt idx="430">
                  <c:v>237108.69252873561</c:v>
                </c:pt>
                <c:pt idx="431">
                  <c:v>238450.32327586209</c:v>
                </c:pt>
                <c:pt idx="432">
                  <c:v>239791.95402298856</c:v>
                </c:pt>
                <c:pt idx="433">
                  <c:v>241133.58477011498</c:v>
                </c:pt>
                <c:pt idx="434">
                  <c:v>242475.21551724139</c:v>
                </c:pt>
                <c:pt idx="435">
                  <c:v>243816.84626436786</c:v>
                </c:pt>
                <c:pt idx="436">
                  <c:v>245158.47701149428</c:v>
                </c:pt>
                <c:pt idx="437">
                  <c:v>246500.1077586207</c:v>
                </c:pt>
                <c:pt idx="438">
                  <c:v>247841.73850574717</c:v>
                </c:pt>
                <c:pt idx="439">
                  <c:v>249183.36925287358</c:v>
                </c:pt>
                <c:pt idx="440">
                  <c:v>250525</c:v>
                </c:pt>
                <c:pt idx="441">
                  <c:v>253554.6875</c:v>
                </c:pt>
                <c:pt idx="442">
                  <c:v>256584.375</c:v>
                </c:pt>
                <c:pt idx="443">
                  <c:v>259614.0625</c:v>
                </c:pt>
                <c:pt idx="444">
                  <c:v>262643.75</c:v>
                </c:pt>
                <c:pt idx="445">
                  <c:v>265307.8125</c:v>
                </c:pt>
                <c:pt idx="446">
                  <c:v>267971.875</c:v>
                </c:pt>
                <c:pt idx="447">
                  <c:v>270635.9375</c:v>
                </c:pt>
                <c:pt idx="448">
                  <c:v>273300</c:v>
                </c:pt>
                <c:pt idx="449">
                  <c:v>274723.4375</c:v>
                </c:pt>
                <c:pt idx="450">
                  <c:v>276146.875</c:v>
                </c:pt>
                <c:pt idx="451">
                  <c:v>277570.3125</c:v>
                </c:pt>
                <c:pt idx="452">
                  <c:v>278993.75</c:v>
                </c:pt>
                <c:pt idx="453">
                  <c:v>280417.1875</c:v>
                </c:pt>
                <c:pt idx="454">
                  <c:v>281840.625</c:v>
                </c:pt>
                <c:pt idx="455">
                  <c:v>283264.0625</c:v>
                </c:pt>
                <c:pt idx="456">
                  <c:v>284687.5</c:v>
                </c:pt>
                <c:pt idx="457">
                  <c:v>289351.5625</c:v>
                </c:pt>
                <c:pt idx="458">
                  <c:v>294015.625</c:v>
                </c:pt>
                <c:pt idx="459">
                  <c:v>298679.6875</c:v>
                </c:pt>
                <c:pt idx="460">
                  <c:v>303343.75</c:v>
                </c:pt>
                <c:pt idx="461">
                  <c:v>305507.8125</c:v>
                </c:pt>
                <c:pt idx="462">
                  <c:v>307671.875</c:v>
                </c:pt>
                <c:pt idx="463">
                  <c:v>309835.9375</c:v>
                </c:pt>
                <c:pt idx="464">
                  <c:v>312000</c:v>
                </c:pt>
                <c:pt idx="465">
                  <c:v>312965.5</c:v>
                </c:pt>
                <c:pt idx="466">
                  <c:v>313931</c:v>
                </c:pt>
                <c:pt idx="467">
                  <c:v>314896.5</c:v>
                </c:pt>
                <c:pt idx="468">
                  <c:v>315862</c:v>
                </c:pt>
                <c:pt idx="469">
                  <c:v>317427.25</c:v>
                </c:pt>
                <c:pt idx="470">
                  <c:v>318992.5</c:v>
                </c:pt>
                <c:pt idx="471">
                  <c:v>320557.75</c:v>
                </c:pt>
                <c:pt idx="472">
                  <c:v>322123</c:v>
                </c:pt>
                <c:pt idx="473">
                  <c:v>323834.25</c:v>
                </c:pt>
                <c:pt idx="474">
                  <c:v>325545.5</c:v>
                </c:pt>
                <c:pt idx="475">
                  <c:v>327256.75</c:v>
                </c:pt>
                <c:pt idx="476">
                  <c:v>328968</c:v>
                </c:pt>
                <c:pt idx="477">
                  <c:v>330580.75</c:v>
                </c:pt>
                <c:pt idx="478">
                  <c:v>332193.5</c:v>
                </c:pt>
                <c:pt idx="479">
                  <c:v>333806.25</c:v>
                </c:pt>
                <c:pt idx="480">
                  <c:v>335419</c:v>
                </c:pt>
                <c:pt idx="481">
                  <c:v>338689</c:v>
                </c:pt>
                <c:pt idx="482">
                  <c:v>341959</c:v>
                </c:pt>
                <c:pt idx="483">
                  <c:v>345229</c:v>
                </c:pt>
                <c:pt idx="484">
                  <c:v>348499</c:v>
                </c:pt>
                <c:pt idx="485">
                  <c:v>350312.5</c:v>
                </c:pt>
                <c:pt idx="486">
                  <c:v>352126</c:v>
                </c:pt>
                <c:pt idx="487">
                  <c:v>353939.5</c:v>
                </c:pt>
                <c:pt idx="488">
                  <c:v>355753</c:v>
                </c:pt>
                <c:pt idx="489">
                  <c:v>356355</c:v>
                </c:pt>
                <c:pt idx="490">
                  <c:v>356957</c:v>
                </c:pt>
                <c:pt idx="491">
                  <c:v>357559</c:v>
                </c:pt>
                <c:pt idx="492">
                  <c:v>358161</c:v>
                </c:pt>
                <c:pt idx="493">
                  <c:v>358763</c:v>
                </c:pt>
                <c:pt idx="494">
                  <c:v>359365</c:v>
                </c:pt>
                <c:pt idx="495">
                  <c:v>359967</c:v>
                </c:pt>
                <c:pt idx="496">
                  <c:v>360569</c:v>
                </c:pt>
                <c:pt idx="497">
                  <c:v>361171</c:v>
                </c:pt>
                <c:pt idx="498">
                  <c:v>361773</c:v>
                </c:pt>
                <c:pt idx="499">
                  <c:v>362375</c:v>
                </c:pt>
              </c:numCache>
            </c:numRef>
          </c:val>
          <c:smooth val="0"/>
          <c:extLst>
            <c:ext xmlns:c16="http://schemas.microsoft.com/office/drawing/2014/chart" uri="{C3380CC4-5D6E-409C-BE32-E72D297353CC}">
              <c16:uniqueId val="{00000001-6C38-42F1-9EFD-EC47B8C5E20D}"/>
            </c:ext>
          </c:extLst>
        </c:ser>
        <c:dLbls>
          <c:showLegendKey val="0"/>
          <c:showVal val="0"/>
          <c:showCatName val="0"/>
          <c:showSerName val="0"/>
          <c:showPercent val="0"/>
          <c:showBubbleSize val="0"/>
        </c:dLbls>
        <c:marker val="1"/>
        <c:smooth val="0"/>
        <c:axId val="1502570768"/>
        <c:axId val="1313381408"/>
      </c:lineChart>
      <c:dateAx>
        <c:axId val="1314581488"/>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68505664"/>
        <c:crosses val="autoZero"/>
        <c:auto val="1"/>
        <c:lblOffset val="100"/>
        <c:baseTimeUnit val="months"/>
        <c:majorUnit val="240"/>
        <c:majorTimeUnit val="months"/>
      </c:dateAx>
      <c:valAx>
        <c:axId val="16685056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AU" sz="2000" b="1"/>
                  <a:t>Actuaries</a:t>
                </a:r>
                <a:r>
                  <a:rPr lang="en-AU" sz="2000" b="1" baseline="0"/>
                  <a:t> Institute Members</a:t>
                </a:r>
                <a:endParaRPr lang="en-AU" sz="2000" b="1"/>
              </a:p>
            </c:rich>
          </c:tx>
          <c:layout>
            <c:manualLayout>
              <c:xMode val="edge"/>
              <c:yMode val="edge"/>
              <c:x val="6.7256920484460951E-4"/>
              <c:y val="0.14035470085470086"/>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AU"/>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14581488"/>
        <c:crosses val="autoZero"/>
        <c:crossBetween val="between"/>
        <c:majorUnit val="1000"/>
      </c:valAx>
      <c:valAx>
        <c:axId val="1313381408"/>
        <c:scaling>
          <c:orientation val="minMax"/>
          <c:max val="500000"/>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02570768"/>
        <c:crosses val="max"/>
        <c:crossBetween val="between"/>
        <c:majorUnit val="100000"/>
      </c:valAx>
      <c:catAx>
        <c:axId val="1502570768"/>
        <c:scaling>
          <c:orientation val="minMax"/>
        </c:scaling>
        <c:delete val="1"/>
        <c:axPos val="b"/>
        <c:majorTickMark val="out"/>
        <c:minorTickMark val="none"/>
        <c:tickLblPos val="nextTo"/>
        <c:crossAx val="1313381408"/>
        <c:crosses val="autoZero"/>
        <c:auto val="1"/>
        <c:lblAlgn val="ctr"/>
        <c:lblOffset val="100"/>
        <c:noMultiLvlLbl val="0"/>
      </c:catAx>
      <c:spPr>
        <a:noFill/>
        <a:ln>
          <a:noFill/>
        </a:ln>
        <a:effectLst/>
      </c:spPr>
    </c:plotArea>
    <c:legend>
      <c:legendPos val="t"/>
      <c:layout>
        <c:manualLayout>
          <c:xMode val="edge"/>
          <c:yMode val="edge"/>
          <c:x val="0.27796178564398305"/>
          <c:y val="3.9180982905982903E-2"/>
          <c:w val="0.46700123030269897"/>
          <c:h val="7.9494791145503257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025787469712698E-2"/>
          <c:y val="2.5595038835460406E-2"/>
          <c:w val="0.89331516095534791"/>
          <c:h val="0.90206688034188032"/>
        </c:manualLayout>
      </c:layout>
      <c:barChart>
        <c:barDir val="col"/>
        <c:grouping val="percentStacked"/>
        <c:varyColors val="0"/>
        <c:ser>
          <c:idx val="0"/>
          <c:order val="0"/>
          <c:tx>
            <c:strRef>
              <c:f>'[OWA - Actuarial Density Forecast by Sector v3.xlsb]Stacked Columns'!$C$2</c:f>
              <c:strCache>
                <c:ptCount val="1"/>
                <c:pt idx="0">
                  <c:v>ADI</c:v>
                </c:pt>
              </c:strCache>
            </c:strRef>
          </c:tx>
          <c:spPr>
            <a:solidFill>
              <a:schemeClr val="accent1"/>
            </a:solidFill>
            <a:ln>
              <a:noFill/>
            </a:ln>
            <a:effectLst/>
          </c:spPr>
          <c:invertIfNegative val="0"/>
          <c:val>
            <c:numRef>
              <c:f>'[OWA - Actuarial Density Forecast by Sector v3.xlsb]Stacked Columns'!$C$83:$C$182</c:f>
              <c:numCache>
                <c:formatCode>#,##0</c:formatCode>
                <c:ptCount val="100"/>
                <c:pt idx="0">
                  <c:v>55.593411288855407</c:v>
                </c:pt>
                <c:pt idx="1">
                  <c:v>61.718416186770774</c:v>
                </c:pt>
                <c:pt idx="2">
                  <c:v>68.081102285949243</c:v>
                </c:pt>
                <c:pt idx="3">
                  <c:v>74.693391148125016</c:v>
                </c:pt>
                <c:pt idx="4">
                  <c:v>81.555282773298103</c:v>
                </c:pt>
                <c:pt idx="5">
                  <c:v>88.666777161468488</c:v>
                </c:pt>
                <c:pt idx="6">
                  <c:v>96.027874312636158</c:v>
                </c:pt>
                <c:pt idx="7">
                  <c:v>102.71474424505773</c:v>
                </c:pt>
                <c:pt idx="8">
                  <c:v>108.72738695873318</c:v>
                </c:pt>
                <c:pt idx="9">
                  <c:v>114.06580245366251</c:v>
                </c:pt>
                <c:pt idx="10">
                  <c:v>118.72999072984575</c:v>
                </c:pt>
                <c:pt idx="11">
                  <c:v>123.40554893120411</c:v>
                </c:pt>
                <c:pt idx="12">
                  <c:v>128.0924770577376</c:v>
                </c:pt>
                <c:pt idx="13">
                  <c:v>132.7907751094462</c:v>
                </c:pt>
                <c:pt idx="14">
                  <c:v>137.50044308632994</c:v>
                </c:pt>
                <c:pt idx="15">
                  <c:v>142.19695500943899</c:v>
                </c:pt>
                <c:pt idx="16">
                  <c:v>146.88031087877343</c:v>
                </c:pt>
                <c:pt idx="17">
                  <c:v>151.55051069433316</c:v>
                </c:pt>
                <c:pt idx="18">
                  <c:v>156.2075544561182</c:v>
                </c:pt>
                <c:pt idx="19">
                  <c:v>160.87204286552733</c:v>
                </c:pt>
                <c:pt idx="20">
                  <c:v>165.54397592256038</c:v>
                </c:pt>
                <c:pt idx="21">
                  <c:v>170.22335362721748</c:v>
                </c:pt>
                <c:pt idx="22">
                  <c:v>174.91017597949855</c:v>
                </c:pt>
                <c:pt idx="23">
                  <c:v>179.74935035246918</c:v>
                </c:pt>
                <c:pt idx="24">
                  <c:v>184.74087674612935</c:v>
                </c:pt>
                <c:pt idx="25">
                  <c:v>189.88475516047902</c:v>
                </c:pt>
                <c:pt idx="26">
                  <c:v>195.18098559551817</c:v>
                </c:pt>
                <c:pt idx="27">
                  <c:v>201.36551229820947</c:v>
                </c:pt>
                <c:pt idx="28">
                  <c:v>208.43833526855278</c:v>
                </c:pt>
                <c:pt idx="29">
                  <c:v>216.39945450654818</c:v>
                </c:pt>
                <c:pt idx="30">
                  <c:v>225.2488700121956</c:v>
                </c:pt>
                <c:pt idx="31">
                  <c:v>233.18502289426095</c:v>
                </c:pt>
                <c:pt idx="32">
                  <c:v>240.20791315274423</c:v>
                </c:pt>
                <c:pt idx="33">
                  <c:v>246.31754078764547</c:v>
                </c:pt>
                <c:pt idx="34">
                  <c:v>251.51390579896457</c:v>
                </c:pt>
                <c:pt idx="35">
                  <c:v>256.63997884639861</c:v>
                </c:pt>
                <c:pt idx="36">
                  <c:v>261.69575992994777</c:v>
                </c:pt>
                <c:pt idx="37">
                  <c:v>266.68124904961201</c:v>
                </c:pt>
                <c:pt idx="38">
                  <c:v>271.59644620539132</c:v>
                </c:pt>
                <c:pt idx="39">
                  <c:v>276.49316383900424</c:v>
                </c:pt>
                <c:pt idx="40">
                  <c:v>281.37140195045083</c:v>
                </c:pt>
                <c:pt idx="41">
                  <c:v>286.23116053973115</c:v>
                </c:pt>
                <c:pt idx="42">
                  <c:v>291.07243960684514</c:v>
                </c:pt>
                <c:pt idx="43">
                  <c:v>295.39809784763327</c:v>
                </c:pt>
                <c:pt idx="44">
                  <c:v>299.20813526209565</c:v>
                </c:pt>
                <c:pt idx="45">
                  <c:v>302.50255185023218</c:v>
                </c:pt>
                <c:pt idx="46">
                  <c:v>305.28134761204285</c:v>
                </c:pt>
                <c:pt idx="47">
                  <c:v>307.05011511328757</c:v>
                </c:pt>
                <c:pt idx="48">
                  <c:v>307.8088543539663</c:v>
                </c:pt>
                <c:pt idx="49">
                  <c:v>307.55756533407902</c:v>
                </c:pt>
                <c:pt idx="50">
                  <c:v>306.29624805362579</c:v>
                </c:pt>
                <c:pt idx="51">
                  <c:v>305.88629105853283</c:v>
                </c:pt>
                <c:pt idx="52">
                  <c:v>306.32769434880032</c:v>
                </c:pt>
                <c:pt idx="53">
                  <c:v>307.62045792442819</c:v>
                </c:pt>
                <c:pt idx="54">
                  <c:v>309.76458178541634</c:v>
                </c:pt>
                <c:pt idx="55">
                  <c:v>311.83974872295903</c:v>
                </c:pt>
                <c:pt idx="56">
                  <c:v>313.84595873705626</c:v>
                </c:pt>
                <c:pt idx="57">
                  <c:v>315.78321182770804</c:v>
                </c:pt>
                <c:pt idx="58">
                  <c:v>317.65150799491437</c:v>
                </c:pt>
                <c:pt idx="59">
                  <c:v>319.07073501727638</c:v>
                </c:pt>
                <c:pt idx="60">
                  <c:v>320.04089289479407</c:v>
                </c:pt>
                <c:pt idx="61">
                  <c:v>320.56198162746745</c:v>
                </c:pt>
                <c:pt idx="62">
                  <c:v>320.63400121529656</c:v>
                </c:pt>
                <c:pt idx="63">
                  <c:v>320.66005105608582</c:v>
                </c:pt>
                <c:pt idx="64">
                  <c:v>320.64013114983533</c:v>
                </c:pt>
                <c:pt idx="65">
                  <c:v>320.57424149654491</c:v>
                </c:pt>
                <c:pt idx="66">
                  <c:v>320.4623820962147</c:v>
                </c:pt>
                <c:pt idx="67">
                  <c:v>320.20441963945876</c:v>
                </c:pt>
                <c:pt idx="68">
                  <c:v>319.80035412627711</c:v>
                </c:pt>
                <c:pt idx="69">
                  <c:v>319.25018555666986</c:v>
                </c:pt>
                <c:pt idx="70">
                  <c:v>318.55391393063684</c:v>
                </c:pt>
                <c:pt idx="71">
                  <c:v>317.59730342618514</c:v>
                </c:pt>
                <c:pt idx="72">
                  <c:v>316.38035404331464</c:v>
                </c:pt>
                <c:pt idx="73">
                  <c:v>314.90306578202546</c:v>
                </c:pt>
                <c:pt idx="74">
                  <c:v>313.16543864231738</c:v>
                </c:pt>
                <c:pt idx="75">
                  <c:v>311.19899759064515</c:v>
                </c:pt>
                <c:pt idx="76">
                  <c:v>309.00374262700853</c:v>
                </c:pt>
                <c:pt idx="77">
                  <c:v>306.5796737514076</c:v>
                </c:pt>
                <c:pt idx="78">
                  <c:v>303.92679096384234</c:v>
                </c:pt>
                <c:pt idx="79">
                  <c:v>301.35578505332654</c:v>
                </c:pt>
                <c:pt idx="80">
                  <c:v>298.86665601986033</c:v>
                </c:pt>
                <c:pt idx="81">
                  <c:v>296.45940386344364</c:v>
                </c:pt>
                <c:pt idx="82">
                  <c:v>294.13402858407642</c:v>
                </c:pt>
                <c:pt idx="83">
                  <c:v>291.96541007844428</c:v>
                </c:pt>
                <c:pt idx="84">
                  <c:v>289.95354834654682</c:v>
                </c:pt>
                <c:pt idx="85">
                  <c:v>288.09844338838434</c:v>
                </c:pt>
                <c:pt idx="86">
                  <c:v>286.40009520395677</c:v>
                </c:pt>
                <c:pt idx="87">
                  <c:v>284.84165197214429</c:v>
                </c:pt>
                <c:pt idx="88">
                  <c:v>283.42311369294703</c:v>
                </c:pt>
                <c:pt idx="89">
                  <c:v>282.14448036636486</c:v>
                </c:pt>
                <c:pt idx="90">
                  <c:v>281.0057519923979</c:v>
                </c:pt>
                <c:pt idx="91">
                  <c:v>279.59884279286382</c:v>
                </c:pt>
                <c:pt idx="92">
                  <c:v>277.92375276776272</c:v>
                </c:pt>
                <c:pt idx="93">
                  <c:v>275.98048191709461</c:v>
                </c:pt>
                <c:pt idx="94">
                  <c:v>273.76903024085948</c:v>
                </c:pt>
                <c:pt idx="95">
                  <c:v>271.6105375858503</c:v>
                </c:pt>
                <c:pt idx="96">
                  <c:v>269.505003952067</c:v>
                </c:pt>
                <c:pt idx="97">
                  <c:v>267.45242933950965</c:v>
                </c:pt>
                <c:pt idx="98">
                  <c:v>265.45281374817824</c:v>
                </c:pt>
                <c:pt idx="99">
                  <c:v>263.69858178092528</c:v>
                </c:pt>
              </c:numCache>
            </c:numRef>
          </c:val>
          <c:extLst>
            <c:ext xmlns:c16="http://schemas.microsoft.com/office/drawing/2014/chart" uri="{C3380CC4-5D6E-409C-BE32-E72D297353CC}">
              <c16:uniqueId val="{00000000-4A51-4599-A81B-C74D1C07570E}"/>
            </c:ext>
          </c:extLst>
        </c:ser>
        <c:ser>
          <c:idx val="1"/>
          <c:order val="1"/>
          <c:tx>
            <c:strRef>
              <c:f>'[OWA - Actuarial Density Forecast by Sector v3.xlsb]Stacked Columns'!$D$2</c:f>
              <c:strCache>
                <c:ptCount val="1"/>
                <c:pt idx="0">
                  <c:v>GI</c:v>
                </c:pt>
              </c:strCache>
            </c:strRef>
          </c:tx>
          <c:spPr>
            <a:solidFill>
              <a:schemeClr val="accent2"/>
            </a:solidFill>
            <a:ln>
              <a:noFill/>
            </a:ln>
            <a:effectLst/>
          </c:spPr>
          <c:invertIfNegative val="0"/>
          <c:val>
            <c:numRef>
              <c:f>'[OWA - Actuarial Density Forecast by Sector v3.xlsb]Stacked Columns'!$D$83:$D$182</c:f>
              <c:numCache>
                <c:formatCode>#,##0</c:formatCode>
                <c:ptCount val="100"/>
                <c:pt idx="0">
                  <c:v>228.81186334580389</c:v>
                </c:pt>
                <c:pt idx="1">
                  <c:v>237.45324113417502</c:v>
                </c:pt>
                <c:pt idx="2">
                  <c:v>246.60948850073447</c:v>
                </c:pt>
                <c:pt idx="3">
                  <c:v>256.32838188983203</c:v>
                </c:pt>
                <c:pt idx="4">
                  <c:v>266.60992130146758</c:v>
                </c:pt>
                <c:pt idx="5">
                  <c:v>277.45410673564118</c:v>
                </c:pt>
                <c:pt idx="6">
                  <c:v>288.86093819235288</c:v>
                </c:pt>
                <c:pt idx="7">
                  <c:v>300.4944394037347</c:v>
                </c:pt>
                <c:pt idx="8">
                  <c:v>312.35461036978666</c:v>
                </c:pt>
                <c:pt idx="9">
                  <c:v>324.44145109050874</c:v>
                </c:pt>
                <c:pt idx="10">
                  <c:v>336.754961565901</c:v>
                </c:pt>
                <c:pt idx="11">
                  <c:v>349.07410165123804</c:v>
                </c:pt>
                <c:pt idx="12">
                  <c:v>361.39887134651991</c:v>
                </c:pt>
                <c:pt idx="13">
                  <c:v>373.72927065174662</c:v>
                </c:pt>
                <c:pt idx="14">
                  <c:v>386.06529956691804</c:v>
                </c:pt>
                <c:pt idx="15">
                  <c:v>398.34241210550192</c:v>
                </c:pt>
                <c:pt idx="16">
                  <c:v>410.56060826749808</c:v>
                </c:pt>
                <c:pt idx="17">
                  <c:v>422.71988805290658</c:v>
                </c:pt>
                <c:pt idx="18">
                  <c:v>434.82025146172754</c:v>
                </c:pt>
                <c:pt idx="19">
                  <c:v>446.92877427551338</c:v>
                </c:pt>
                <c:pt idx="20">
                  <c:v>459.04545649426416</c:v>
                </c:pt>
                <c:pt idx="21">
                  <c:v>471.17029811798</c:v>
                </c:pt>
                <c:pt idx="22">
                  <c:v>483.30329914666083</c:v>
                </c:pt>
                <c:pt idx="23">
                  <c:v>495.83952430789293</c:v>
                </c:pt>
                <c:pt idx="24">
                  <c:v>508.77897360167663</c:v>
                </c:pt>
                <c:pt idx="25">
                  <c:v>522.12164702801158</c:v>
                </c:pt>
                <c:pt idx="26">
                  <c:v>535.86754458689802</c:v>
                </c:pt>
                <c:pt idx="27">
                  <c:v>549.98499689081825</c:v>
                </c:pt>
                <c:pt idx="28">
                  <c:v>564.47400393977239</c:v>
                </c:pt>
                <c:pt idx="29">
                  <c:v>579.33456573376043</c:v>
                </c:pt>
                <c:pt idx="30">
                  <c:v>594.56668227278226</c:v>
                </c:pt>
                <c:pt idx="31">
                  <c:v>609.42026463267189</c:v>
                </c:pt>
                <c:pt idx="32">
                  <c:v>623.8953128134292</c:v>
                </c:pt>
                <c:pt idx="33">
                  <c:v>637.99182681505431</c:v>
                </c:pt>
                <c:pt idx="34">
                  <c:v>651.70980663754744</c:v>
                </c:pt>
                <c:pt idx="35">
                  <c:v>665.2670741752645</c:v>
                </c:pt>
                <c:pt idx="36">
                  <c:v>678.66362942820592</c:v>
                </c:pt>
                <c:pt idx="37">
                  <c:v>691.89947239637138</c:v>
                </c:pt>
                <c:pt idx="38">
                  <c:v>704.9746030797611</c:v>
                </c:pt>
                <c:pt idx="39">
                  <c:v>718.45976306481566</c:v>
                </c:pt>
                <c:pt idx="40">
                  <c:v>732.35495235153542</c:v>
                </c:pt>
                <c:pt idx="41">
                  <c:v>746.66017093991991</c:v>
                </c:pt>
                <c:pt idx="42">
                  <c:v>761.37541882996959</c:v>
                </c:pt>
                <c:pt idx="43">
                  <c:v>775.50724169747878</c:v>
                </c:pt>
                <c:pt idx="44">
                  <c:v>789.05563954244781</c:v>
                </c:pt>
                <c:pt idx="45">
                  <c:v>802.02061236487657</c:v>
                </c:pt>
                <c:pt idx="46">
                  <c:v>814.40216016476529</c:v>
                </c:pt>
                <c:pt idx="47">
                  <c:v>827.58732877554098</c:v>
                </c:pt>
                <c:pt idx="48">
                  <c:v>841.57611819720387</c:v>
                </c:pt>
                <c:pt idx="49">
                  <c:v>856.36852842975384</c:v>
                </c:pt>
                <c:pt idx="50">
                  <c:v>871.964559473191</c:v>
                </c:pt>
                <c:pt idx="51">
                  <c:v>888.04411196925469</c:v>
                </c:pt>
                <c:pt idx="52">
                  <c:v>904.60718591794489</c:v>
                </c:pt>
                <c:pt idx="53">
                  <c:v>921.65378131926116</c:v>
                </c:pt>
                <c:pt idx="54">
                  <c:v>939.18389817320417</c:v>
                </c:pt>
                <c:pt idx="55">
                  <c:v>956.61699229755027</c:v>
                </c:pt>
                <c:pt idx="56">
                  <c:v>973.95306369229968</c:v>
                </c:pt>
                <c:pt idx="57">
                  <c:v>991.19211235745183</c:v>
                </c:pt>
                <c:pt idx="58">
                  <c:v>1008.3341382930075</c:v>
                </c:pt>
                <c:pt idx="59">
                  <c:v>1024.4312113189208</c:v>
                </c:pt>
                <c:pt idx="60">
                  <c:v>1039.4833314351918</c:v>
                </c:pt>
                <c:pt idx="61">
                  <c:v>1053.4904986418203</c:v>
                </c:pt>
                <c:pt idx="62">
                  <c:v>1066.4527129388068</c:v>
                </c:pt>
                <c:pt idx="63">
                  <c:v>1079.8143497971928</c:v>
                </c:pt>
                <c:pt idx="64">
                  <c:v>1093.5754092169786</c:v>
                </c:pt>
                <c:pt idx="65">
                  <c:v>1107.7358911981642</c:v>
                </c:pt>
                <c:pt idx="66">
                  <c:v>1122.2957957407493</c:v>
                </c:pt>
                <c:pt idx="67">
                  <c:v>1135.4239595850131</c:v>
                </c:pt>
                <c:pt idx="68">
                  <c:v>1147.1203827309555</c:v>
                </c:pt>
                <c:pt idx="69">
                  <c:v>1157.3850651785765</c:v>
                </c:pt>
                <c:pt idx="70">
                  <c:v>1166.2180069278766</c:v>
                </c:pt>
                <c:pt idx="71">
                  <c:v>1174.6066936357217</c:v>
                </c:pt>
                <c:pt idx="72">
                  <c:v>1182.551125302112</c:v>
                </c:pt>
                <c:pt idx="73">
                  <c:v>1190.0513019270481</c:v>
                </c:pt>
                <c:pt idx="74">
                  <c:v>1197.1072235105294</c:v>
                </c:pt>
                <c:pt idx="75">
                  <c:v>1205.6953262026259</c:v>
                </c:pt>
                <c:pt idx="76">
                  <c:v>1215.815610003337</c:v>
                </c:pt>
                <c:pt idx="77">
                  <c:v>1227.468074912664</c:v>
                </c:pt>
                <c:pt idx="78">
                  <c:v>1240.6527209306059</c:v>
                </c:pt>
                <c:pt idx="79">
                  <c:v>1253.8186891736393</c:v>
                </c:pt>
                <c:pt idx="80">
                  <c:v>1266.9659796417643</c:v>
                </c:pt>
                <c:pt idx="81">
                  <c:v>1280.0945923349809</c:v>
                </c:pt>
                <c:pt idx="82">
                  <c:v>1293.2045272532889</c:v>
                </c:pt>
                <c:pt idx="83">
                  <c:v>1306.1077007747335</c:v>
                </c:pt>
                <c:pt idx="84">
                  <c:v>1318.8041128993143</c:v>
                </c:pt>
                <c:pt idx="85">
                  <c:v>1331.2937636270317</c:v>
                </c:pt>
                <c:pt idx="86">
                  <c:v>1343.576652957885</c:v>
                </c:pt>
                <c:pt idx="87">
                  <c:v>1356.5850116020338</c:v>
                </c:pt>
                <c:pt idx="88">
                  <c:v>1370.3188395594773</c:v>
                </c:pt>
                <c:pt idx="89">
                  <c:v>1384.7781368302155</c:v>
                </c:pt>
                <c:pt idx="90">
                  <c:v>1399.9629034142492</c:v>
                </c:pt>
                <c:pt idx="91">
                  <c:v>1416.1908921663417</c:v>
                </c:pt>
                <c:pt idx="92">
                  <c:v>1433.4621030864932</c:v>
                </c:pt>
                <c:pt idx="93">
                  <c:v>1451.7765361747038</c:v>
                </c:pt>
                <c:pt idx="94">
                  <c:v>1471.1341914309737</c:v>
                </c:pt>
                <c:pt idx="95">
                  <c:v>1490.1779133840114</c:v>
                </c:pt>
                <c:pt idx="96">
                  <c:v>1508.9077020338177</c:v>
                </c:pt>
                <c:pt idx="97">
                  <c:v>1527.3235573803925</c:v>
                </c:pt>
                <c:pt idx="98">
                  <c:v>1545.4254794237354</c:v>
                </c:pt>
                <c:pt idx="99">
                  <c:v>1564.3139183971373</c:v>
                </c:pt>
              </c:numCache>
            </c:numRef>
          </c:val>
          <c:extLst>
            <c:ext xmlns:c16="http://schemas.microsoft.com/office/drawing/2014/chart" uri="{C3380CC4-5D6E-409C-BE32-E72D297353CC}">
              <c16:uniqueId val="{00000001-4A51-4599-A81B-C74D1C07570E}"/>
            </c:ext>
          </c:extLst>
        </c:ser>
        <c:ser>
          <c:idx val="2"/>
          <c:order val="2"/>
          <c:tx>
            <c:strRef>
              <c:f>'[OWA - Actuarial Density Forecast by Sector v3.xlsb]Stacked Columns'!$E$2</c:f>
              <c:strCache>
                <c:ptCount val="1"/>
                <c:pt idx="0">
                  <c:v>LI</c:v>
                </c:pt>
              </c:strCache>
            </c:strRef>
          </c:tx>
          <c:spPr>
            <a:solidFill>
              <a:schemeClr val="accent3"/>
            </a:solidFill>
            <a:ln>
              <a:noFill/>
            </a:ln>
            <a:effectLst/>
          </c:spPr>
          <c:invertIfNegative val="0"/>
          <c:val>
            <c:numRef>
              <c:f>'[OWA - Actuarial Density Forecast by Sector v3.xlsb]Stacked Columns'!$E$83:$E$182</c:f>
              <c:numCache>
                <c:formatCode>#,##0</c:formatCode>
                <c:ptCount val="100"/>
                <c:pt idx="0">
                  <c:v>712.72096599632857</c:v>
                </c:pt>
                <c:pt idx="1">
                  <c:v>719.45648166387423</c:v>
                </c:pt>
                <c:pt idx="2">
                  <c:v>726.18301749133957</c:v>
                </c:pt>
                <c:pt idx="3">
                  <c:v>733.05939222534107</c:v>
                </c:pt>
                <c:pt idx="4">
                  <c:v>740.08560586587873</c:v>
                </c:pt>
                <c:pt idx="5">
                  <c:v>747.26165841295244</c:v>
                </c:pt>
                <c:pt idx="6">
                  <c:v>754.5875498665622</c:v>
                </c:pt>
                <c:pt idx="7">
                  <c:v>761.326407930502</c:v>
                </c:pt>
                <c:pt idx="8">
                  <c:v>767.47823260477173</c:v>
                </c:pt>
                <c:pt idx="9">
                  <c:v>773.04302388937128</c:v>
                </c:pt>
                <c:pt idx="10">
                  <c:v>778.02078178430099</c:v>
                </c:pt>
                <c:pt idx="11">
                  <c:v>782.32916476486446</c:v>
                </c:pt>
                <c:pt idx="12">
                  <c:v>785.96817283106168</c:v>
                </c:pt>
                <c:pt idx="13">
                  <c:v>788.93780598289277</c:v>
                </c:pt>
                <c:pt idx="14">
                  <c:v>791.2380642203575</c:v>
                </c:pt>
                <c:pt idx="15">
                  <c:v>792.84844224381629</c:v>
                </c:pt>
                <c:pt idx="16">
                  <c:v>793.76894005326915</c:v>
                </c:pt>
                <c:pt idx="17">
                  <c:v>793.99955764871584</c:v>
                </c:pt>
                <c:pt idx="18">
                  <c:v>793.54029503015659</c:v>
                </c:pt>
                <c:pt idx="19">
                  <c:v>792.76775713128416</c:v>
                </c:pt>
                <c:pt idx="20">
                  <c:v>791.68194395209809</c:v>
                </c:pt>
                <c:pt idx="21">
                  <c:v>790.28285549259897</c:v>
                </c:pt>
                <c:pt idx="22">
                  <c:v>788.57049175278644</c:v>
                </c:pt>
                <c:pt idx="23">
                  <c:v>787.04903275832078</c:v>
                </c:pt>
                <c:pt idx="24">
                  <c:v>785.7184785092021</c:v>
                </c:pt>
                <c:pt idx="25">
                  <c:v>784.57882900543041</c:v>
                </c:pt>
                <c:pt idx="26">
                  <c:v>783.63008424700547</c:v>
                </c:pt>
                <c:pt idx="27">
                  <c:v>782.98118381915413</c:v>
                </c:pt>
                <c:pt idx="28">
                  <c:v>782.63212772187615</c:v>
                </c:pt>
                <c:pt idx="29">
                  <c:v>782.58291595517176</c:v>
                </c:pt>
                <c:pt idx="30">
                  <c:v>782.83354851904073</c:v>
                </c:pt>
                <c:pt idx="31">
                  <c:v>783.89725451715299</c:v>
                </c:pt>
                <c:pt idx="32">
                  <c:v>785.77403394950829</c:v>
                </c:pt>
                <c:pt idx="33">
                  <c:v>788.46388681610665</c:v>
                </c:pt>
                <c:pt idx="34">
                  <c:v>791.96681311694806</c:v>
                </c:pt>
                <c:pt idx="35">
                  <c:v>794.99129594383407</c:v>
                </c:pt>
                <c:pt idx="36">
                  <c:v>797.5373352967647</c:v>
                </c:pt>
                <c:pt idx="37">
                  <c:v>799.60493117573969</c:v>
                </c:pt>
                <c:pt idx="38">
                  <c:v>801.1940835807593</c:v>
                </c:pt>
                <c:pt idx="39">
                  <c:v>803.80332641252858</c:v>
                </c:pt>
                <c:pt idx="40">
                  <c:v>807.43265967104787</c:v>
                </c:pt>
                <c:pt idx="41">
                  <c:v>812.08208335631696</c:v>
                </c:pt>
                <c:pt idx="42">
                  <c:v>817.75159746833594</c:v>
                </c:pt>
                <c:pt idx="43">
                  <c:v>823.15340360528955</c:v>
                </c:pt>
                <c:pt idx="44">
                  <c:v>828.28750176717801</c:v>
                </c:pt>
                <c:pt idx="45">
                  <c:v>833.15389195400076</c:v>
                </c:pt>
                <c:pt idx="46">
                  <c:v>837.75257416575823</c:v>
                </c:pt>
                <c:pt idx="47">
                  <c:v>842.95508824431215</c:v>
                </c:pt>
                <c:pt idx="48">
                  <c:v>848.76143418966205</c:v>
                </c:pt>
                <c:pt idx="49">
                  <c:v>855.1716120018084</c:v>
                </c:pt>
                <c:pt idx="50">
                  <c:v>862.18562168075061</c:v>
                </c:pt>
                <c:pt idx="51">
                  <c:v>869.5083629139192</c:v>
                </c:pt>
                <c:pt idx="52">
                  <c:v>877.13983570131381</c:v>
                </c:pt>
                <c:pt idx="53">
                  <c:v>885.08004004293468</c:v>
                </c:pt>
                <c:pt idx="54">
                  <c:v>893.3289759387817</c:v>
                </c:pt>
                <c:pt idx="55">
                  <c:v>902.63087195713251</c:v>
                </c:pt>
                <c:pt idx="56">
                  <c:v>912.98572809798702</c:v>
                </c:pt>
                <c:pt idx="57">
                  <c:v>924.39354436134522</c:v>
                </c:pt>
                <c:pt idx="58">
                  <c:v>936.85432074720723</c:v>
                </c:pt>
                <c:pt idx="59">
                  <c:v>948.99906634211857</c:v>
                </c:pt>
                <c:pt idx="60">
                  <c:v>960.82778114607959</c:v>
                </c:pt>
                <c:pt idx="61">
                  <c:v>972.34046515908994</c:v>
                </c:pt>
                <c:pt idx="62">
                  <c:v>983.53711838114975</c:v>
                </c:pt>
                <c:pt idx="63">
                  <c:v>995.52564759117399</c:v>
                </c:pt>
                <c:pt idx="64">
                  <c:v>1008.3060527891627</c:v>
                </c:pt>
                <c:pt idx="65">
                  <c:v>1021.8783339751159</c:v>
                </c:pt>
                <c:pt idx="66">
                  <c:v>1036.2424911490336</c:v>
                </c:pt>
                <c:pt idx="67">
                  <c:v>1050.5484310067818</c:v>
                </c:pt>
                <c:pt idx="68">
                  <c:v>1064.7961535483605</c:v>
                </c:pt>
                <c:pt idx="69">
                  <c:v>1078.98565877377</c:v>
                </c:pt>
                <c:pt idx="70">
                  <c:v>1093.1169466830097</c:v>
                </c:pt>
                <c:pt idx="71">
                  <c:v>1106.7198189157109</c:v>
                </c:pt>
                <c:pt idx="72">
                  <c:v>1119.7942754718738</c:v>
                </c:pt>
                <c:pt idx="73">
                  <c:v>1132.3403163514979</c:v>
                </c:pt>
                <c:pt idx="74">
                  <c:v>1144.3579415545835</c:v>
                </c:pt>
                <c:pt idx="75">
                  <c:v>1157.8376343488067</c:v>
                </c:pt>
                <c:pt idx="76">
                  <c:v>1172.7793947341675</c:v>
                </c:pt>
                <c:pt idx="77">
                  <c:v>1189.1832227106654</c:v>
                </c:pt>
                <c:pt idx="78">
                  <c:v>1207.0491182783007</c:v>
                </c:pt>
                <c:pt idx="79">
                  <c:v>1223.6488038765863</c:v>
                </c:pt>
                <c:pt idx="80">
                  <c:v>1238.9822795055213</c:v>
                </c:pt>
                <c:pt idx="81">
                  <c:v>1253.0495451651061</c:v>
                </c:pt>
                <c:pt idx="82">
                  <c:v>1265.8506008553409</c:v>
                </c:pt>
                <c:pt idx="83">
                  <c:v>1277.7980343772247</c:v>
                </c:pt>
                <c:pt idx="84">
                  <c:v>1288.8918457307575</c:v>
                </c:pt>
                <c:pt idx="85">
                  <c:v>1299.1320349159394</c:v>
                </c:pt>
                <c:pt idx="86">
                  <c:v>1308.5186019327705</c:v>
                </c:pt>
                <c:pt idx="87">
                  <c:v>1317.6326843847505</c:v>
                </c:pt>
                <c:pt idx="88">
                  <c:v>1326.4742822718792</c:v>
                </c:pt>
                <c:pt idx="89">
                  <c:v>1335.0433955941571</c:v>
                </c:pt>
                <c:pt idx="90">
                  <c:v>1343.3400243515841</c:v>
                </c:pt>
                <c:pt idx="91">
                  <c:v>1351.292139428705</c:v>
                </c:pt>
                <c:pt idx="92">
                  <c:v>1358.8997408255195</c:v>
                </c:pt>
                <c:pt idx="93">
                  <c:v>1366.1628285420279</c:v>
                </c:pt>
                <c:pt idx="94">
                  <c:v>1373.0814025782306</c:v>
                </c:pt>
                <c:pt idx="95">
                  <c:v>1378.0333136162178</c:v>
                </c:pt>
                <c:pt idx="96">
                  <c:v>1381.0185616559904</c:v>
                </c:pt>
                <c:pt idx="97">
                  <c:v>1382.0371466975482</c:v>
                </c:pt>
                <c:pt idx="98">
                  <c:v>1381.0890687408912</c:v>
                </c:pt>
                <c:pt idx="99">
                  <c:v>1381.4456778416093</c:v>
                </c:pt>
              </c:numCache>
            </c:numRef>
          </c:val>
          <c:extLst>
            <c:ext xmlns:c16="http://schemas.microsoft.com/office/drawing/2014/chart" uri="{C3380CC4-5D6E-409C-BE32-E72D297353CC}">
              <c16:uniqueId val="{00000002-4A51-4599-A81B-C74D1C07570E}"/>
            </c:ext>
          </c:extLst>
        </c:ser>
        <c:ser>
          <c:idx val="3"/>
          <c:order val="3"/>
          <c:tx>
            <c:strRef>
              <c:f>'[OWA - Actuarial Density Forecast by Sector v3.xlsb]Stacked Columns'!$F$2</c:f>
              <c:strCache>
                <c:ptCount val="1"/>
                <c:pt idx="0">
                  <c:v>RI</c:v>
                </c:pt>
              </c:strCache>
            </c:strRef>
          </c:tx>
          <c:spPr>
            <a:solidFill>
              <a:schemeClr val="accent4"/>
            </a:solidFill>
            <a:ln>
              <a:noFill/>
            </a:ln>
            <a:effectLst/>
          </c:spPr>
          <c:invertIfNegative val="0"/>
          <c:val>
            <c:numRef>
              <c:f>'[OWA - Actuarial Density Forecast by Sector v3.xlsb]Stacked Columns'!$F$83:$F$182</c:f>
              <c:numCache>
                <c:formatCode>#,##0</c:formatCode>
                <c:ptCount val="100"/>
                <c:pt idx="0">
                  <c:v>8.6730365530925102</c:v>
                </c:pt>
                <c:pt idx="1">
                  <c:v>9.8329702849860645</c:v>
                </c:pt>
                <c:pt idx="2">
                  <c:v>11.069032477855668</c:v>
                </c:pt>
                <c:pt idx="3">
                  <c:v>12.352819198267129</c:v>
                </c:pt>
                <c:pt idx="4">
                  <c:v>13.684330446220448</c:v>
                </c:pt>
                <c:pt idx="5">
                  <c:v>15.063566221715622</c:v>
                </c:pt>
                <c:pt idx="6">
                  <c:v>16.49052652475266</c:v>
                </c:pt>
                <c:pt idx="7">
                  <c:v>17.941389056910673</c:v>
                </c:pt>
                <c:pt idx="8">
                  <c:v>19.416153818189674</c:v>
                </c:pt>
                <c:pt idx="9">
                  <c:v>20.914820808589656</c:v>
                </c:pt>
                <c:pt idx="10">
                  <c:v>22.43739002811062</c:v>
                </c:pt>
                <c:pt idx="11">
                  <c:v>23.959959247631584</c:v>
                </c:pt>
                <c:pt idx="12">
                  <c:v>25.482528467152548</c:v>
                </c:pt>
                <c:pt idx="13">
                  <c:v>27.005097686673508</c:v>
                </c:pt>
                <c:pt idx="14">
                  <c:v>28.527666906194476</c:v>
                </c:pt>
                <c:pt idx="15">
                  <c:v>30.050236125715436</c:v>
                </c:pt>
                <c:pt idx="16">
                  <c:v>31.5728053452364</c:v>
                </c:pt>
                <c:pt idx="17">
                  <c:v>33.095374564757364</c:v>
                </c:pt>
                <c:pt idx="18">
                  <c:v>34.617943784278324</c:v>
                </c:pt>
                <c:pt idx="19">
                  <c:v>36.140513003799285</c:v>
                </c:pt>
                <c:pt idx="20">
                  <c:v>37.663082223320245</c:v>
                </c:pt>
                <c:pt idx="21">
                  <c:v>39.185651442841205</c:v>
                </c:pt>
                <c:pt idx="22">
                  <c:v>40.708220662362166</c:v>
                </c:pt>
                <c:pt idx="23">
                  <c:v>42.230789881883133</c:v>
                </c:pt>
                <c:pt idx="24">
                  <c:v>43.753359101404094</c:v>
                </c:pt>
                <c:pt idx="25">
                  <c:v>45.275928320925054</c:v>
                </c:pt>
                <c:pt idx="26">
                  <c:v>46.798497540446022</c:v>
                </c:pt>
                <c:pt idx="27">
                  <c:v>48.321066759966982</c:v>
                </c:pt>
                <c:pt idx="28">
                  <c:v>49.843635979487956</c:v>
                </c:pt>
                <c:pt idx="29">
                  <c:v>51.366205199008917</c:v>
                </c:pt>
                <c:pt idx="30">
                  <c:v>52.888774418529877</c:v>
                </c:pt>
                <c:pt idx="31">
                  <c:v>54.411343638050838</c:v>
                </c:pt>
                <c:pt idx="32">
                  <c:v>55.933912857571805</c:v>
                </c:pt>
                <c:pt idx="33">
                  <c:v>57.456482077092765</c:v>
                </c:pt>
                <c:pt idx="34">
                  <c:v>58.97905129661374</c:v>
                </c:pt>
                <c:pt idx="35">
                  <c:v>60.577748977110765</c:v>
                </c:pt>
                <c:pt idx="36">
                  <c:v>62.252575118583835</c:v>
                </c:pt>
                <c:pt idx="37">
                  <c:v>64.003529721032947</c:v>
                </c:pt>
                <c:pt idx="38">
                  <c:v>65.830612784458097</c:v>
                </c:pt>
                <c:pt idx="39">
                  <c:v>67.926200364144776</c:v>
                </c:pt>
                <c:pt idx="40">
                  <c:v>70.290292460092985</c:v>
                </c:pt>
                <c:pt idx="41">
                  <c:v>72.922889072302709</c:v>
                </c:pt>
                <c:pt idx="42">
                  <c:v>75.823990200773949</c:v>
                </c:pt>
                <c:pt idx="43">
                  <c:v>78.681166296930343</c:v>
                </c:pt>
                <c:pt idx="44">
                  <c:v>81.494417360771877</c:v>
                </c:pt>
                <c:pt idx="45">
                  <c:v>84.263743392298579</c:v>
                </c:pt>
                <c:pt idx="46">
                  <c:v>86.989144391510422</c:v>
                </c:pt>
                <c:pt idx="47">
                  <c:v>89.814717865869554</c:v>
                </c:pt>
                <c:pt idx="48">
                  <c:v>92.740463815376003</c:v>
                </c:pt>
                <c:pt idx="49">
                  <c:v>95.766382240029756</c:v>
                </c:pt>
                <c:pt idx="50">
                  <c:v>98.892473139830813</c:v>
                </c:pt>
                <c:pt idx="51">
                  <c:v>101.96525948720563</c:v>
                </c:pt>
                <c:pt idx="52">
                  <c:v>104.98474128215426</c:v>
                </c:pt>
                <c:pt idx="53">
                  <c:v>107.95091852467662</c:v>
                </c:pt>
                <c:pt idx="54">
                  <c:v>110.8637912147728</c:v>
                </c:pt>
                <c:pt idx="55">
                  <c:v>113.67509853613092</c:v>
                </c:pt>
                <c:pt idx="56">
                  <c:v>116.38484048875105</c:v>
                </c:pt>
                <c:pt idx="57">
                  <c:v>118.99301707263317</c:v>
                </c:pt>
                <c:pt idx="58">
                  <c:v>121.49962828777727</c:v>
                </c:pt>
                <c:pt idx="59">
                  <c:v>123.71814373848683</c:v>
                </c:pt>
                <c:pt idx="60">
                  <c:v>125.64856342476189</c:v>
                </c:pt>
                <c:pt idx="61">
                  <c:v>127.29088734660243</c:v>
                </c:pt>
                <c:pt idx="62">
                  <c:v>128.64511550400843</c:v>
                </c:pt>
                <c:pt idx="63">
                  <c:v>130.1291830516472</c:v>
                </c:pt>
                <c:pt idx="64">
                  <c:v>131.74308998951875</c:v>
                </c:pt>
                <c:pt idx="65">
                  <c:v>133.48683631762307</c:v>
                </c:pt>
                <c:pt idx="66">
                  <c:v>135.36042203596017</c:v>
                </c:pt>
                <c:pt idx="67">
                  <c:v>137.06744042479494</c:v>
                </c:pt>
                <c:pt idx="68">
                  <c:v>138.60789148412735</c:v>
                </c:pt>
                <c:pt idx="69">
                  <c:v>139.98177521395746</c:v>
                </c:pt>
                <c:pt idx="70">
                  <c:v>141.18909161428522</c:v>
                </c:pt>
                <c:pt idx="71">
                  <c:v>142.40520835547699</c:v>
                </c:pt>
                <c:pt idx="72">
                  <c:v>143.63012543753277</c:v>
                </c:pt>
                <c:pt idx="73">
                  <c:v>144.86384286045259</c:v>
                </c:pt>
                <c:pt idx="74">
                  <c:v>146.1063606242364</c:v>
                </c:pt>
                <c:pt idx="75">
                  <c:v>147.47123832401005</c:v>
                </c:pt>
                <c:pt idx="76">
                  <c:v>148.95847595977358</c:v>
                </c:pt>
                <c:pt idx="77">
                  <c:v>150.56807353152692</c:v>
                </c:pt>
                <c:pt idx="78">
                  <c:v>152.30003103927018</c:v>
                </c:pt>
                <c:pt idx="79">
                  <c:v>153.89112376956595</c:v>
                </c:pt>
                <c:pt idx="80">
                  <c:v>155.34135172241429</c:v>
                </c:pt>
                <c:pt idx="81">
                  <c:v>156.65071489781513</c:v>
                </c:pt>
                <c:pt idx="82">
                  <c:v>157.81921329576863</c:v>
                </c:pt>
                <c:pt idx="83">
                  <c:v>158.82394146526173</c:v>
                </c:pt>
                <c:pt idx="84">
                  <c:v>159.66489940629455</c:v>
                </c:pt>
                <c:pt idx="85">
                  <c:v>160.34208711886706</c:v>
                </c:pt>
                <c:pt idx="86">
                  <c:v>160.85550460297924</c:v>
                </c:pt>
                <c:pt idx="87">
                  <c:v>161.37780111598144</c:v>
                </c:pt>
                <c:pt idx="88">
                  <c:v>161.90897665787369</c:v>
                </c:pt>
                <c:pt idx="89">
                  <c:v>162.44903122865591</c:v>
                </c:pt>
                <c:pt idx="90">
                  <c:v>162.99796482832815</c:v>
                </c:pt>
                <c:pt idx="91">
                  <c:v>163.51527417858654</c:v>
                </c:pt>
                <c:pt idx="92">
                  <c:v>164.00095927943113</c:v>
                </c:pt>
                <c:pt idx="93">
                  <c:v>164.45502013086187</c:v>
                </c:pt>
                <c:pt idx="94">
                  <c:v>164.87745673287876</c:v>
                </c:pt>
                <c:pt idx="95">
                  <c:v>165.1268418456917</c:v>
                </c:pt>
                <c:pt idx="96">
                  <c:v>165.2031754693007</c:v>
                </c:pt>
                <c:pt idx="97">
                  <c:v>165.10645760370579</c:v>
                </c:pt>
                <c:pt idx="98">
                  <c:v>164.83668824890691</c:v>
                </c:pt>
                <c:pt idx="99">
                  <c:v>164.72214079357104</c:v>
                </c:pt>
              </c:numCache>
            </c:numRef>
          </c:val>
          <c:extLst>
            <c:ext xmlns:c16="http://schemas.microsoft.com/office/drawing/2014/chart" uri="{C3380CC4-5D6E-409C-BE32-E72D297353CC}">
              <c16:uniqueId val="{00000003-4A51-4599-A81B-C74D1C07570E}"/>
            </c:ext>
          </c:extLst>
        </c:ser>
        <c:ser>
          <c:idx val="4"/>
          <c:order val="4"/>
          <c:tx>
            <c:strRef>
              <c:f>'[OWA - Actuarial Density Forecast by Sector v3.xlsb]Stacked Columns'!$G$2</c:f>
              <c:strCache>
                <c:ptCount val="1"/>
                <c:pt idx="0">
                  <c:v>PHI</c:v>
                </c:pt>
              </c:strCache>
            </c:strRef>
          </c:tx>
          <c:spPr>
            <a:solidFill>
              <a:schemeClr val="accent5"/>
            </a:solidFill>
            <a:ln>
              <a:noFill/>
            </a:ln>
            <a:effectLst/>
          </c:spPr>
          <c:invertIfNegative val="0"/>
          <c:val>
            <c:numRef>
              <c:f>'[OWA - Actuarial Density Forecast by Sector v3.xlsb]Stacked Columns'!$G$83:$G$182</c:f>
              <c:numCache>
                <c:formatCode>#,##0</c:formatCode>
                <c:ptCount val="100"/>
                <c:pt idx="0">
                  <c:v>12.200342393683666</c:v>
                </c:pt>
                <c:pt idx="1">
                  <c:v>13.584788236278811</c:v>
                </c:pt>
                <c:pt idx="2">
                  <c:v>15.047231580456602</c:v>
                </c:pt>
                <c:pt idx="3">
                  <c:v>16.50737768574378</c:v>
                </c:pt>
                <c:pt idx="4">
                  <c:v>17.965226552140344</c:v>
                </c:pt>
                <c:pt idx="5">
                  <c:v>19.420778179646287</c:v>
                </c:pt>
                <c:pt idx="6">
                  <c:v>20.874032568261619</c:v>
                </c:pt>
                <c:pt idx="7">
                  <c:v>22.339645967653656</c:v>
                </c:pt>
                <c:pt idx="8">
                  <c:v>23.817618377822384</c:v>
                </c:pt>
                <c:pt idx="9">
                  <c:v>25.307949798767815</c:v>
                </c:pt>
                <c:pt idx="10">
                  <c:v>26.810640230489941</c:v>
                </c:pt>
                <c:pt idx="11">
                  <c:v>28.328965641704361</c:v>
                </c:pt>
                <c:pt idx="12">
                  <c:v>29.862926032411075</c:v>
                </c:pt>
                <c:pt idx="13">
                  <c:v>31.412521402610082</c:v>
                </c:pt>
                <c:pt idx="14">
                  <c:v>32.97775175230138</c:v>
                </c:pt>
                <c:pt idx="15">
                  <c:v>34.550615799845794</c:v>
                </c:pt>
                <c:pt idx="16">
                  <c:v>36.131113545243323</c:v>
                </c:pt>
                <c:pt idx="17">
                  <c:v>37.719244988493969</c:v>
                </c:pt>
                <c:pt idx="18">
                  <c:v>39.315010129597717</c:v>
                </c:pt>
                <c:pt idx="19">
                  <c:v>40.918816538055694</c:v>
                </c:pt>
                <c:pt idx="20">
                  <c:v>42.530664213867894</c:v>
                </c:pt>
                <c:pt idx="21">
                  <c:v>44.150553157034309</c:v>
                </c:pt>
                <c:pt idx="22">
                  <c:v>45.778483367554955</c:v>
                </c:pt>
                <c:pt idx="23">
                  <c:v>47.455000455575245</c:v>
                </c:pt>
                <c:pt idx="24">
                  <c:v>49.180104421095166</c:v>
                </c:pt>
                <c:pt idx="25">
                  <c:v>50.953795264114731</c:v>
                </c:pt>
                <c:pt idx="26">
                  <c:v>52.776072984633934</c:v>
                </c:pt>
                <c:pt idx="27">
                  <c:v>54.568631573858127</c:v>
                </c:pt>
                <c:pt idx="28">
                  <c:v>56.331471031787281</c:v>
                </c:pt>
                <c:pt idx="29">
                  <c:v>58.06459135842141</c:v>
                </c:pt>
                <c:pt idx="30">
                  <c:v>59.767992553760521</c:v>
                </c:pt>
                <c:pt idx="31">
                  <c:v>61.464139044810715</c:v>
                </c:pt>
                <c:pt idx="32">
                  <c:v>63.153030831571996</c:v>
                </c:pt>
                <c:pt idx="33">
                  <c:v>64.834667914044331</c:v>
                </c:pt>
                <c:pt idx="34">
                  <c:v>66.509050292227784</c:v>
                </c:pt>
                <c:pt idx="35">
                  <c:v>68.148582614105493</c:v>
                </c:pt>
                <c:pt idx="36">
                  <c:v>69.753264879677502</c:v>
                </c:pt>
                <c:pt idx="37">
                  <c:v>71.323097088943783</c:v>
                </c:pt>
                <c:pt idx="38">
                  <c:v>72.858079241904349</c:v>
                </c:pt>
                <c:pt idx="39">
                  <c:v>74.325132571962058</c:v>
                </c:pt>
                <c:pt idx="40">
                  <c:v>75.724257079116882</c:v>
                </c:pt>
                <c:pt idx="41">
                  <c:v>77.055452763368862</c:v>
                </c:pt>
                <c:pt idx="42">
                  <c:v>78.318719624717986</c:v>
                </c:pt>
                <c:pt idx="43">
                  <c:v>79.48762560393655</c:v>
                </c:pt>
                <c:pt idx="44">
                  <c:v>80.562170701024613</c:v>
                </c:pt>
                <c:pt idx="45">
                  <c:v>81.542354915982116</c:v>
                </c:pt>
                <c:pt idx="46">
                  <c:v>82.42817824880909</c:v>
                </c:pt>
                <c:pt idx="47">
                  <c:v>83.238930899515253</c:v>
                </c:pt>
                <c:pt idx="48">
                  <c:v>83.974612868100607</c:v>
                </c:pt>
                <c:pt idx="49">
                  <c:v>84.635224154565137</c:v>
                </c:pt>
                <c:pt idx="50">
                  <c:v>85.220764758908857</c:v>
                </c:pt>
                <c:pt idx="51">
                  <c:v>85.723865633301031</c:v>
                </c:pt>
                <c:pt idx="52">
                  <c:v>86.144526777741646</c:v>
                </c:pt>
                <c:pt idx="53">
                  <c:v>86.48274819223073</c:v>
                </c:pt>
                <c:pt idx="54">
                  <c:v>86.738529876768268</c:v>
                </c:pt>
                <c:pt idx="55">
                  <c:v>87.030378369616926</c:v>
                </c:pt>
                <c:pt idx="56">
                  <c:v>87.358293670776703</c:v>
                </c:pt>
                <c:pt idx="57">
                  <c:v>87.7222757802476</c:v>
                </c:pt>
                <c:pt idx="58">
                  <c:v>88.122324698029601</c:v>
                </c:pt>
                <c:pt idx="59">
                  <c:v>88.603720029454422</c:v>
                </c:pt>
                <c:pt idx="60">
                  <c:v>89.166461774522077</c:v>
                </c:pt>
                <c:pt idx="61">
                  <c:v>89.810549933232537</c:v>
                </c:pt>
                <c:pt idx="62">
                  <c:v>90.535984505585844</c:v>
                </c:pt>
                <c:pt idx="63">
                  <c:v>91.231531769698478</c:v>
                </c:pt>
                <c:pt idx="64">
                  <c:v>91.897191725570423</c:v>
                </c:pt>
                <c:pt idx="65">
                  <c:v>92.532964373201736</c:v>
                </c:pt>
                <c:pt idx="66">
                  <c:v>93.138849712592403</c:v>
                </c:pt>
                <c:pt idx="67">
                  <c:v>93.922834223862154</c:v>
                </c:pt>
                <c:pt idx="68">
                  <c:v>94.884917907010987</c:v>
                </c:pt>
                <c:pt idx="69">
                  <c:v>96.025100762038932</c:v>
                </c:pt>
                <c:pt idx="70">
                  <c:v>97.343382788945974</c:v>
                </c:pt>
                <c:pt idx="71">
                  <c:v>98.819021927948839</c:v>
                </c:pt>
                <c:pt idx="72">
                  <c:v>100.45201817904756</c:v>
                </c:pt>
                <c:pt idx="73">
                  <c:v>102.2423715422421</c:v>
                </c:pt>
                <c:pt idx="74">
                  <c:v>104.19008201753249</c:v>
                </c:pt>
                <c:pt idx="75">
                  <c:v>106.61049482527662</c:v>
                </c:pt>
                <c:pt idx="76">
                  <c:v>109.50360996547447</c:v>
                </c:pt>
                <c:pt idx="77">
                  <c:v>112.86942743812605</c:v>
                </c:pt>
                <c:pt idx="78">
                  <c:v>116.70794724323139</c:v>
                </c:pt>
                <c:pt idx="79">
                  <c:v>120.36268312401549</c:v>
                </c:pt>
                <c:pt idx="80">
                  <c:v>123.83363508047835</c:v>
                </c:pt>
                <c:pt idx="81">
                  <c:v>127.12080311261998</c:v>
                </c:pt>
                <c:pt idx="82">
                  <c:v>130.2241872204404</c:v>
                </c:pt>
                <c:pt idx="83">
                  <c:v>133.31859067015409</c:v>
                </c:pt>
                <c:pt idx="84">
                  <c:v>136.40401346176102</c:v>
                </c:pt>
                <c:pt idx="85">
                  <c:v>139.48045559526119</c:v>
                </c:pt>
                <c:pt idx="86">
                  <c:v>142.54791707065462</c:v>
                </c:pt>
                <c:pt idx="87">
                  <c:v>145.49915100380628</c:v>
                </c:pt>
                <c:pt idx="88">
                  <c:v>148.33415739471616</c:v>
                </c:pt>
                <c:pt idx="89">
                  <c:v>151.05293624338427</c:v>
                </c:pt>
                <c:pt idx="90">
                  <c:v>153.65548754981057</c:v>
                </c:pt>
                <c:pt idx="91">
                  <c:v>156.17938835003366</c:v>
                </c:pt>
                <c:pt idx="92">
                  <c:v>158.62463864405362</c:v>
                </c:pt>
                <c:pt idx="93">
                  <c:v>160.99123843187027</c:v>
                </c:pt>
                <c:pt idx="94">
                  <c:v>163.27918771348382</c:v>
                </c:pt>
                <c:pt idx="95">
                  <c:v>165.09020733599422</c:v>
                </c:pt>
                <c:pt idx="96">
                  <c:v>166.42429729940153</c:v>
                </c:pt>
                <c:pt idx="97">
                  <c:v>167.28145760370577</c:v>
                </c:pt>
                <c:pt idx="98">
                  <c:v>167.66168824890693</c:v>
                </c:pt>
                <c:pt idx="99">
                  <c:v>168.20272640782949</c:v>
                </c:pt>
              </c:numCache>
            </c:numRef>
          </c:val>
          <c:extLst>
            <c:ext xmlns:c16="http://schemas.microsoft.com/office/drawing/2014/chart" uri="{C3380CC4-5D6E-409C-BE32-E72D297353CC}">
              <c16:uniqueId val="{00000004-4A51-4599-A81B-C74D1C07570E}"/>
            </c:ext>
          </c:extLst>
        </c:ser>
        <c:ser>
          <c:idx val="5"/>
          <c:order val="5"/>
          <c:tx>
            <c:strRef>
              <c:f>'[OWA - Actuarial Density Forecast by Sector v3.xlsb]Stacked Columns'!$H$2</c:f>
              <c:strCache>
                <c:ptCount val="1"/>
                <c:pt idx="0">
                  <c:v>SUPER</c:v>
                </c:pt>
              </c:strCache>
            </c:strRef>
          </c:tx>
          <c:spPr>
            <a:solidFill>
              <a:schemeClr val="accent6"/>
            </a:solidFill>
            <a:ln>
              <a:noFill/>
            </a:ln>
            <a:effectLst/>
          </c:spPr>
          <c:invertIfNegative val="0"/>
          <c:val>
            <c:numRef>
              <c:f>'[OWA - Actuarial Density Forecast by Sector v3.xlsb]Stacked Columns'!$H$83:$H$182</c:f>
              <c:numCache>
                <c:formatCode>#,##0</c:formatCode>
                <c:ptCount val="100"/>
                <c:pt idx="0">
                  <c:v>499.18015223422543</c:v>
                </c:pt>
                <c:pt idx="1">
                  <c:v>499.4126111353886</c:v>
                </c:pt>
                <c:pt idx="2">
                  <c:v>499.59793223031483</c:v>
                </c:pt>
                <c:pt idx="3">
                  <c:v>499.68587951282882</c:v>
                </c:pt>
                <c:pt idx="4">
                  <c:v>499.67645298293036</c:v>
                </c:pt>
                <c:pt idx="5">
                  <c:v>499.56965264061967</c:v>
                </c:pt>
                <c:pt idx="6">
                  <c:v>499.36547848589663</c:v>
                </c:pt>
                <c:pt idx="7">
                  <c:v>499.17871427388292</c:v>
                </c:pt>
                <c:pt idx="8">
                  <c:v>499.00936000457853</c:v>
                </c:pt>
                <c:pt idx="9">
                  <c:v>498.85741567798357</c:v>
                </c:pt>
                <c:pt idx="10">
                  <c:v>498.72288129409799</c:v>
                </c:pt>
                <c:pt idx="11">
                  <c:v>498.06258730996626</c:v>
                </c:pt>
                <c:pt idx="12">
                  <c:v>496.87653372558844</c:v>
                </c:pt>
                <c:pt idx="13">
                  <c:v>495.16472054096459</c:v>
                </c:pt>
                <c:pt idx="14">
                  <c:v>492.92714775609466</c:v>
                </c:pt>
                <c:pt idx="15">
                  <c:v>490.16889391774004</c:v>
                </c:pt>
                <c:pt idx="16">
                  <c:v>486.88995902590068</c:v>
                </c:pt>
                <c:pt idx="17">
                  <c:v>483.09034308057642</c:v>
                </c:pt>
                <c:pt idx="18">
                  <c:v>478.77004608176742</c:v>
                </c:pt>
                <c:pt idx="19">
                  <c:v>474.2018790433284</c:v>
                </c:pt>
                <c:pt idx="20">
                  <c:v>469.38584196525983</c:v>
                </c:pt>
                <c:pt idx="21">
                  <c:v>464.32193484756124</c:v>
                </c:pt>
                <c:pt idx="22">
                  <c:v>459.0101576902328</c:v>
                </c:pt>
                <c:pt idx="23">
                  <c:v>453.71581275681683</c:v>
                </c:pt>
                <c:pt idx="24">
                  <c:v>448.43890004731338</c:v>
                </c:pt>
                <c:pt idx="25">
                  <c:v>443.17941956172245</c:v>
                </c:pt>
                <c:pt idx="26">
                  <c:v>437.93737130004399</c:v>
                </c:pt>
                <c:pt idx="27">
                  <c:v>432.85987593330753</c:v>
                </c:pt>
                <c:pt idx="28">
                  <c:v>427.94693346151337</c:v>
                </c:pt>
                <c:pt idx="29">
                  <c:v>423.19854388466121</c:v>
                </c:pt>
                <c:pt idx="30">
                  <c:v>418.61470720275122</c:v>
                </c:pt>
                <c:pt idx="31">
                  <c:v>414.12211552543084</c:v>
                </c:pt>
                <c:pt idx="32">
                  <c:v>409.72076885270025</c:v>
                </c:pt>
                <c:pt idx="33">
                  <c:v>405.41066718455943</c:v>
                </c:pt>
                <c:pt idx="34">
                  <c:v>401.19181052100834</c:v>
                </c:pt>
                <c:pt idx="35">
                  <c:v>396.91977579650444</c:v>
                </c:pt>
                <c:pt idx="36">
                  <c:v>392.59456301104763</c:v>
                </c:pt>
                <c:pt idx="37">
                  <c:v>388.21617216463795</c:v>
                </c:pt>
                <c:pt idx="38">
                  <c:v>383.78460325727542</c:v>
                </c:pt>
                <c:pt idx="39">
                  <c:v>379.85146302460555</c:v>
                </c:pt>
                <c:pt idx="40">
                  <c:v>376.41675146662823</c:v>
                </c:pt>
                <c:pt idx="41">
                  <c:v>373.48046858334362</c:v>
                </c:pt>
                <c:pt idx="42">
                  <c:v>371.04261437475151</c:v>
                </c:pt>
                <c:pt idx="43">
                  <c:v>368.63670950872722</c:v>
                </c:pt>
                <c:pt idx="44">
                  <c:v>366.26275398527071</c:v>
                </c:pt>
                <c:pt idx="45">
                  <c:v>363.92074780438202</c:v>
                </c:pt>
                <c:pt idx="46">
                  <c:v>361.61069096606104</c:v>
                </c:pt>
                <c:pt idx="47">
                  <c:v>359.7442407594167</c:v>
                </c:pt>
                <c:pt idx="48">
                  <c:v>358.32139718444887</c:v>
                </c:pt>
                <c:pt idx="49">
                  <c:v>357.34216024115756</c:v>
                </c:pt>
                <c:pt idx="50">
                  <c:v>356.80652992954282</c:v>
                </c:pt>
                <c:pt idx="51">
                  <c:v>356.55064250399261</c:v>
                </c:pt>
                <c:pt idx="52">
                  <c:v>356.5744979645068</c:v>
                </c:pt>
                <c:pt idx="53">
                  <c:v>356.87809631108541</c:v>
                </c:pt>
                <c:pt idx="54">
                  <c:v>357.46143754372855</c:v>
                </c:pt>
                <c:pt idx="55">
                  <c:v>358.1819611472506</c:v>
                </c:pt>
                <c:pt idx="56">
                  <c:v>359.03966712165146</c:v>
                </c:pt>
                <c:pt idx="57">
                  <c:v>360.03455546693124</c:v>
                </c:pt>
                <c:pt idx="58">
                  <c:v>361.16662618308993</c:v>
                </c:pt>
                <c:pt idx="59">
                  <c:v>361.96715581939424</c:v>
                </c:pt>
                <c:pt idx="60">
                  <c:v>362.43614437584426</c:v>
                </c:pt>
                <c:pt idx="61">
                  <c:v>362.57359185243985</c:v>
                </c:pt>
                <c:pt idx="62">
                  <c:v>362.37949824918115</c:v>
                </c:pt>
                <c:pt idx="63">
                  <c:v>362.3084976893353</c:v>
                </c:pt>
                <c:pt idx="64">
                  <c:v>362.36059017290256</c:v>
                </c:pt>
                <c:pt idx="65">
                  <c:v>362.53577569988255</c:v>
                </c:pt>
                <c:pt idx="66">
                  <c:v>362.83405427027549</c:v>
                </c:pt>
                <c:pt idx="67">
                  <c:v>362.94025137825872</c:v>
                </c:pt>
                <c:pt idx="68">
                  <c:v>362.8543670238322</c:v>
                </c:pt>
                <c:pt idx="69">
                  <c:v>362.57640120699591</c:v>
                </c:pt>
                <c:pt idx="70">
                  <c:v>362.10635392774981</c:v>
                </c:pt>
                <c:pt idx="71">
                  <c:v>361.47772404063312</c:v>
                </c:pt>
                <c:pt idx="72">
                  <c:v>360.69051154564596</c:v>
                </c:pt>
                <c:pt idx="73">
                  <c:v>359.74471644278822</c:v>
                </c:pt>
                <c:pt idx="74">
                  <c:v>358.64033873205994</c:v>
                </c:pt>
                <c:pt idx="75">
                  <c:v>357.50772181546205</c:v>
                </c:pt>
                <c:pt idx="76">
                  <c:v>356.34686569299436</c:v>
                </c:pt>
                <c:pt idx="77">
                  <c:v>355.15777036465704</c:v>
                </c:pt>
                <c:pt idx="78">
                  <c:v>353.94043583044993</c:v>
                </c:pt>
                <c:pt idx="79">
                  <c:v>352.70470645227124</c:v>
                </c:pt>
                <c:pt idx="80">
                  <c:v>351.45058223012086</c:v>
                </c:pt>
                <c:pt idx="81">
                  <c:v>350.17806316399879</c:v>
                </c:pt>
                <c:pt idx="82">
                  <c:v>348.88714925390502</c:v>
                </c:pt>
                <c:pt idx="83">
                  <c:v>347.53716156557056</c:v>
                </c:pt>
                <c:pt idx="84">
                  <c:v>346.12810009899528</c:v>
                </c:pt>
                <c:pt idx="85">
                  <c:v>344.65996485417924</c:v>
                </c:pt>
                <c:pt idx="86">
                  <c:v>343.13275583112232</c:v>
                </c:pt>
                <c:pt idx="87">
                  <c:v>341.68423588364124</c:v>
                </c:pt>
                <c:pt idx="88">
                  <c:v>340.31440501173591</c:v>
                </c:pt>
                <c:pt idx="89">
                  <c:v>339.02326321540625</c:v>
                </c:pt>
                <c:pt idx="90">
                  <c:v>337.8108104946524</c:v>
                </c:pt>
                <c:pt idx="91">
                  <c:v>336.67835169522994</c:v>
                </c:pt>
                <c:pt idx="92">
                  <c:v>335.62588681713885</c:v>
                </c:pt>
                <c:pt idx="93">
                  <c:v>334.65341586037908</c:v>
                </c:pt>
                <c:pt idx="94">
                  <c:v>333.76093882495076</c:v>
                </c:pt>
                <c:pt idx="95">
                  <c:v>333.09419637098006</c:v>
                </c:pt>
                <c:pt idx="96">
                  <c:v>332.65318849846693</c:v>
                </c:pt>
                <c:pt idx="97">
                  <c:v>332.43791520741155</c:v>
                </c:pt>
                <c:pt idx="98">
                  <c:v>332.44837649781385</c:v>
                </c:pt>
                <c:pt idx="99">
                  <c:v>332.77400787612999</c:v>
                </c:pt>
              </c:numCache>
            </c:numRef>
          </c:val>
          <c:extLst>
            <c:ext xmlns:c16="http://schemas.microsoft.com/office/drawing/2014/chart" uri="{C3380CC4-5D6E-409C-BE32-E72D297353CC}">
              <c16:uniqueId val="{00000005-4A51-4599-A81B-C74D1C07570E}"/>
            </c:ext>
          </c:extLst>
        </c:ser>
        <c:ser>
          <c:idx val="6"/>
          <c:order val="6"/>
          <c:tx>
            <c:strRef>
              <c:f>'[OWA - Actuarial Density Forecast by Sector v3.xlsb]Stacked Columns'!$I$2</c:f>
              <c:strCache>
                <c:ptCount val="1"/>
                <c:pt idx="0">
                  <c:v>NON-FS</c:v>
                </c:pt>
              </c:strCache>
            </c:strRef>
          </c:tx>
          <c:spPr>
            <a:solidFill>
              <a:schemeClr val="accent1">
                <a:lumMod val="60000"/>
              </a:schemeClr>
            </a:solidFill>
            <a:ln>
              <a:noFill/>
            </a:ln>
            <a:effectLst/>
          </c:spPr>
          <c:invertIfNegative val="0"/>
          <c:val>
            <c:numRef>
              <c:f>'[OWA - Actuarial Density Forecast by Sector v3.xlsb]Stacked Columns'!$I$83:$I$182</c:f>
              <c:numCache>
                <c:formatCode>#,##0</c:formatCode>
                <c:ptCount val="100"/>
                <c:pt idx="0">
                  <c:v>137.07022818801033</c:v>
                </c:pt>
                <c:pt idx="1">
                  <c:v>139.69149135852643</c:v>
                </c:pt>
                <c:pt idx="2">
                  <c:v>142.26219543334943</c:v>
                </c:pt>
                <c:pt idx="3">
                  <c:v>144.7977583398621</c:v>
                </c:pt>
                <c:pt idx="4">
                  <c:v>147.29818007806438</c:v>
                </c:pt>
                <c:pt idx="5">
                  <c:v>149.76346064795626</c:v>
                </c:pt>
                <c:pt idx="6">
                  <c:v>152.19360004953779</c:v>
                </c:pt>
                <c:pt idx="7">
                  <c:v>154.85465912225831</c:v>
                </c:pt>
                <c:pt idx="8">
                  <c:v>157.74663786611785</c:v>
                </c:pt>
                <c:pt idx="9">
                  <c:v>160.86953628111638</c:v>
                </c:pt>
                <c:pt idx="10">
                  <c:v>164.2233543672539</c:v>
                </c:pt>
                <c:pt idx="11">
                  <c:v>167.57717245339146</c:v>
                </c:pt>
                <c:pt idx="12">
                  <c:v>170.93099053952898</c:v>
                </c:pt>
                <c:pt idx="13">
                  <c:v>174.28480862566653</c:v>
                </c:pt>
                <c:pt idx="14">
                  <c:v>177.63862671180408</c:v>
                </c:pt>
                <c:pt idx="15">
                  <c:v>180.99244479794163</c:v>
                </c:pt>
                <c:pt idx="16">
                  <c:v>184.34626288407915</c:v>
                </c:pt>
                <c:pt idx="17">
                  <c:v>187.7000809702167</c:v>
                </c:pt>
                <c:pt idx="18">
                  <c:v>191.05389905635423</c:v>
                </c:pt>
                <c:pt idx="19">
                  <c:v>194.40771714249175</c:v>
                </c:pt>
                <c:pt idx="20">
                  <c:v>197.76153522862924</c:v>
                </c:pt>
                <c:pt idx="21">
                  <c:v>201.11535331476676</c:v>
                </c:pt>
                <c:pt idx="22">
                  <c:v>204.46917140090429</c:v>
                </c:pt>
                <c:pt idx="23">
                  <c:v>207.82298948704184</c:v>
                </c:pt>
                <c:pt idx="24">
                  <c:v>211.1768075731793</c:v>
                </c:pt>
                <c:pt idx="25">
                  <c:v>214.53062565931683</c:v>
                </c:pt>
                <c:pt idx="26">
                  <c:v>217.88444374545435</c:v>
                </c:pt>
                <c:pt idx="27">
                  <c:v>221.13123272468533</c:v>
                </c:pt>
                <c:pt idx="28">
                  <c:v>224.27099259700989</c:v>
                </c:pt>
                <c:pt idx="29">
                  <c:v>227.30372336242809</c:v>
                </c:pt>
                <c:pt idx="30">
                  <c:v>230.22942502093974</c:v>
                </c:pt>
                <c:pt idx="31">
                  <c:v>233.24985974762177</c:v>
                </c:pt>
                <c:pt idx="32">
                  <c:v>236.36502754247422</c:v>
                </c:pt>
                <c:pt idx="33">
                  <c:v>239.57492840549693</c:v>
                </c:pt>
                <c:pt idx="34">
                  <c:v>242.8795623366901</c:v>
                </c:pt>
                <c:pt idx="35">
                  <c:v>245.94304364678206</c:v>
                </c:pt>
                <c:pt idx="36">
                  <c:v>248.76537233577278</c:v>
                </c:pt>
                <c:pt idx="37">
                  <c:v>251.34654840366224</c:v>
                </c:pt>
                <c:pt idx="38">
                  <c:v>253.68657185045055</c:v>
                </c:pt>
                <c:pt idx="39">
                  <c:v>255.91595072293913</c:v>
                </c:pt>
                <c:pt idx="40">
                  <c:v>258.03468502112781</c:v>
                </c:pt>
                <c:pt idx="41">
                  <c:v>260.0427747450168</c:v>
                </c:pt>
                <c:pt idx="42">
                  <c:v>261.94021989460606</c:v>
                </c:pt>
                <c:pt idx="43">
                  <c:v>263.1357554400044</c:v>
                </c:pt>
                <c:pt idx="44">
                  <c:v>263.62938138121172</c:v>
                </c:pt>
                <c:pt idx="45">
                  <c:v>263.42109771822788</c:v>
                </c:pt>
                <c:pt idx="46">
                  <c:v>262.51090445105308</c:v>
                </c:pt>
                <c:pt idx="47">
                  <c:v>261.62207834205793</c:v>
                </c:pt>
                <c:pt idx="48">
                  <c:v>260.75461939124233</c:v>
                </c:pt>
                <c:pt idx="49">
                  <c:v>259.90852759860638</c:v>
                </c:pt>
                <c:pt idx="50">
                  <c:v>259.08380296414987</c:v>
                </c:pt>
                <c:pt idx="51">
                  <c:v>258.38396643379394</c:v>
                </c:pt>
                <c:pt idx="52">
                  <c:v>257.80901800753821</c:v>
                </c:pt>
                <c:pt idx="53">
                  <c:v>257.35895768538296</c:v>
                </c:pt>
                <c:pt idx="54">
                  <c:v>257.03378546732807</c:v>
                </c:pt>
                <c:pt idx="55">
                  <c:v>257.08744896935968</c:v>
                </c:pt>
                <c:pt idx="56">
                  <c:v>257.51994819147785</c:v>
                </c:pt>
                <c:pt idx="57">
                  <c:v>258.33128313368263</c:v>
                </c:pt>
                <c:pt idx="58">
                  <c:v>259.52145379597403</c:v>
                </c:pt>
                <c:pt idx="59">
                  <c:v>260.89746773434854</c:v>
                </c:pt>
                <c:pt idx="60">
                  <c:v>262.45932494880623</c:v>
                </c:pt>
                <c:pt idx="61">
                  <c:v>264.20702543934715</c:v>
                </c:pt>
                <c:pt idx="62">
                  <c:v>266.14056920597125</c:v>
                </c:pt>
                <c:pt idx="63">
                  <c:v>269.00573904486589</c:v>
                </c:pt>
                <c:pt idx="64">
                  <c:v>272.80253495603131</c:v>
                </c:pt>
                <c:pt idx="65">
                  <c:v>277.53095693946744</c:v>
                </c:pt>
                <c:pt idx="66">
                  <c:v>283.19100499517418</c:v>
                </c:pt>
                <c:pt idx="67">
                  <c:v>289.05516374183048</c:v>
                </c:pt>
                <c:pt idx="68">
                  <c:v>295.12343317943623</c:v>
                </c:pt>
                <c:pt idx="69">
                  <c:v>301.39581330799149</c:v>
                </c:pt>
                <c:pt idx="70">
                  <c:v>307.87230412749625</c:v>
                </c:pt>
                <c:pt idx="71">
                  <c:v>314.31172969832357</c:v>
                </c:pt>
                <c:pt idx="72">
                  <c:v>320.71409002047346</c:v>
                </c:pt>
                <c:pt idx="73">
                  <c:v>327.07938509394603</c:v>
                </c:pt>
                <c:pt idx="74">
                  <c:v>333.40761491874116</c:v>
                </c:pt>
                <c:pt idx="75">
                  <c:v>340.20358689317413</c:v>
                </c:pt>
                <c:pt idx="76">
                  <c:v>347.46730101724484</c:v>
                </c:pt>
                <c:pt idx="77">
                  <c:v>355.19875729095338</c:v>
                </c:pt>
                <c:pt idx="78">
                  <c:v>363.39795571429977</c:v>
                </c:pt>
                <c:pt idx="79">
                  <c:v>371.46820855059548</c:v>
                </c:pt>
                <c:pt idx="80">
                  <c:v>379.40951579984068</c:v>
                </c:pt>
                <c:pt idx="81">
                  <c:v>387.22187746203531</c:v>
                </c:pt>
                <c:pt idx="82">
                  <c:v>394.90529353717938</c:v>
                </c:pt>
                <c:pt idx="83">
                  <c:v>402.53666106861107</c:v>
                </c:pt>
                <c:pt idx="84">
                  <c:v>410.11598005633022</c:v>
                </c:pt>
                <c:pt idx="85">
                  <c:v>417.64325050033705</c:v>
                </c:pt>
                <c:pt idx="86">
                  <c:v>425.11847240063145</c:v>
                </c:pt>
                <c:pt idx="87">
                  <c:v>432.72946403764263</c:v>
                </c:pt>
                <c:pt idx="88">
                  <c:v>440.47622541137082</c:v>
                </c:pt>
                <c:pt idx="89">
                  <c:v>448.35875652181585</c:v>
                </c:pt>
                <c:pt idx="90">
                  <c:v>456.37705736897772</c:v>
                </c:pt>
                <c:pt idx="91">
                  <c:v>464.74511138823948</c:v>
                </c:pt>
                <c:pt idx="92">
                  <c:v>473.46291857960097</c:v>
                </c:pt>
                <c:pt idx="93">
                  <c:v>482.53047894306235</c:v>
                </c:pt>
                <c:pt idx="94">
                  <c:v>491.94779247862334</c:v>
                </c:pt>
                <c:pt idx="95">
                  <c:v>500.81698986125446</c:v>
                </c:pt>
                <c:pt idx="96">
                  <c:v>509.13807109095558</c:v>
                </c:pt>
                <c:pt idx="97">
                  <c:v>516.91103616772648</c:v>
                </c:pt>
                <c:pt idx="98">
                  <c:v>524.13588509156762</c:v>
                </c:pt>
                <c:pt idx="99">
                  <c:v>531.50544690279798</c:v>
                </c:pt>
              </c:numCache>
            </c:numRef>
          </c:val>
          <c:extLst>
            <c:ext xmlns:c16="http://schemas.microsoft.com/office/drawing/2014/chart" uri="{C3380CC4-5D6E-409C-BE32-E72D297353CC}">
              <c16:uniqueId val="{00000006-4A51-4599-A81B-C74D1C07570E}"/>
            </c:ext>
          </c:extLst>
        </c:ser>
        <c:dLbls>
          <c:showLegendKey val="0"/>
          <c:showVal val="0"/>
          <c:showCatName val="0"/>
          <c:showSerName val="0"/>
          <c:showPercent val="0"/>
          <c:showBubbleSize val="0"/>
        </c:dLbls>
        <c:gapWidth val="0"/>
        <c:overlap val="100"/>
        <c:axId val="1474035728"/>
        <c:axId val="1474037168"/>
      </c:barChart>
      <c:catAx>
        <c:axId val="1474035728"/>
        <c:scaling>
          <c:orientation val="minMax"/>
        </c:scaling>
        <c:delete val="1"/>
        <c:axPos val="b"/>
        <c:numFmt formatCode="m/d/yyyy" sourceLinked="1"/>
        <c:majorTickMark val="none"/>
        <c:minorTickMark val="none"/>
        <c:tickLblPos val="nextTo"/>
        <c:crossAx val="1474037168"/>
        <c:crosses val="autoZero"/>
        <c:auto val="1"/>
        <c:lblAlgn val="ctr"/>
        <c:lblOffset val="100"/>
        <c:noMultiLvlLbl val="0"/>
      </c:catAx>
      <c:valAx>
        <c:axId val="14740371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en-AU" sz="2000" b="1"/>
                  <a:t>Actuaries</a:t>
                </a:r>
                <a:r>
                  <a:rPr lang="en-AU" sz="2000" b="1" baseline="0"/>
                  <a:t> Institute Members</a:t>
                </a:r>
                <a:endParaRPr lang="en-AU" sz="2000" b="1"/>
              </a:p>
            </c:rich>
          </c:tx>
          <c:layout>
            <c:manualLayout>
              <c:xMode val="edge"/>
              <c:yMode val="edge"/>
              <c:x val="1.0989961924541365E-3"/>
              <c:y val="0.14058098290598289"/>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AU"/>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474035728"/>
        <c:crosses val="autoZero"/>
        <c:crossBetween val="between"/>
        <c:majorUnit val="0.2"/>
      </c:valAx>
      <c:spPr>
        <a:noFill/>
        <a:ln>
          <a:noFill/>
        </a:ln>
        <a:effectLst/>
      </c:spPr>
    </c:plotArea>
    <c:legend>
      <c:legendPos val="b"/>
      <c:layout>
        <c:manualLayout>
          <c:xMode val="edge"/>
          <c:yMode val="edge"/>
          <c:x val="0.15972827968155068"/>
          <c:y val="0.13078553835726642"/>
          <c:w val="0.78957029402293821"/>
          <c:h val="5.8108751698178897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399619245413637E-2"/>
          <c:y val="2.6812289758822563E-2"/>
          <c:w val="0.89840264797507785"/>
          <c:h val="0.89098824786324782"/>
        </c:manualLayout>
      </c:layout>
      <c:lineChart>
        <c:grouping val="standard"/>
        <c:varyColors val="0"/>
        <c:ser>
          <c:idx val="0"/>
          <c:order val="0"/>
          <c:spPr>
            <a:ln w="63500" cap="rnd">
              <a:solidFill>
                <a:schemeClr val="accent1"/>
              </a:solidFill>
              <a:round/>
            </a:ln>
            <a:effectLst/>
          </c:spPr>
          <c:marker>
            <c:symbol val="none"/>
          </c:marker>
          <c:cat>
            <c:numRef>
              <c:f>'[OWA - Actuarial Density Forecast by Sector v3.xlsb]Ratios'!$B$180:$B$219</c:f>
              <c:numCache>
                <c:formatCode>m/d/yyyy</c:formatCode>
                <c:ptCount val="40"/>
                <c:pt idx="0">
                  <c:v>42094</c:v>
                </c:pt>
                <c:pt idx="1">
                  <c:v>42185</c:v>
                </c:pt>
                <c:pt idx="2">
                  <c:v>42277</c:v>
                </c:pt>
                <c:pt idx="3">
                  <c:v>42369</c:v>
                </c:pt>
                <c:pt idx="4">
                  <c:v>42460</c:v>
                </c:pt>
                <c:pt idx="5">
                  <c:v>42551</c:v>
                </c:pt>
                <c:pt idx="6">
                  <c:v>42643</c:v>
                </c:pt>
                <c:pt idx="7">
                  <c:v>42735</c:v>
                </c:pt>
                <c:pt idx="8">
                  <c:v>42825</c:v>
                </c:pt>
                <c:pt idx="9">
                  <c:v>42916</c:v>
                </c:pt>
                <c:pt idx="10">
                  <c:v>43008</c:v>
                </c:pt>
                <c:pt idx="11">
                  <c:v>43100</c:v>
                </c:pt>
                <c:pt idx="12">
                  <c:v>43190</c:v>
                </c:pt>
                <c:pt idx="13">
                  <c:v>43281</c:v>
                </c:pt>
                <c:pt idx="14">
                  <c:v>43373</c:v>
                </c:pt>
                <c:pt idx="15">
                  <c:v>43465</c:v>
                </c:pt>
                <c:pt idx="16">
                  <c:v>43555</c:v>
                </c:pt>
                <c:pt idx="17">
                  <c:v>43646</c:v>
                </c:pt>
                <c:pt idx="18">
                  <c:v>43738</c:v>
                </c:pt>
                <c:pt idx="19">
                  <c:v>43830</c:v>
                </c:pt>
                <c:pt idx="20">
                  <c:v>43921</c:v>
                </c:pt>
                <c:pt idx="21">
                  <c:v>44012</c:v>
                </c:pt>
                <c:pt idx="22">
                  <c:v>44104</c:v>
                </c:pt>
                <c:pt idx="23">
                  <c:v>44196</c:v>
                </c:pt>
                <c:pt idx="24">
                  <c:v>44286</c:v>
                </c:pt>
                <c:pt idx="25">
                  <c:v>44377</c:v>
                </c:pt>
                <c:pt idx="26">
                  <c:v>44469</c:v>
                </c:pt>
                <c:pt idx="27">
                  <c:v>44561</c:v>
                </c:pt>
                <c:pt idx="28">
                  <c:v>44651</c:v>
                </c:pt>
                <c:pt idx="29">
                  <c:v>44742</c:v>
                </c:pt>
                <c:pt idx="30">
                  <c:v>44834</c:v>
                </c:pt>
                <c:pt idx="31">
                  <c:v>44926</c:v>
                </c:pt>
                <c:pt idx="32">
                  <c:v>45016</c:v>
                </c:pt>
                <c:pt idx="33">
                  <c:v>45107</c:v>
                </c:pt>
                <c:pt idx="34">
                  <c:v>45199</c:v>
                </c:pt>
                <c:pt idx="35">
                  <c:v>45291</c:v>
                </c:pt>
                <c:pt idx="36">
                  <c:v>45382</c:v>
                </c:pt>
                <c:pt idx="37">
                  <c:v>45473</c:v>
                </c:pt>
                <c:pt idx="38">
                  <c:v>45565</c:v>
                </c:pt>
                <c:pt idx="39">
                  <c:v>45657</c:v>
                </c:pt>
              </c:numCache>
            </c:numRef>
          </c:cat>
          <c:val>
            <c:numRef>
              <c:f>'[OWA - Actuarial Density Forecast by Sector v3.xlsb]Ratios'!$AZ$180:$AZ$219</c:f>
              <c:numCache>
                <c:formatCode>#,##0.00</c:formatCode>
                <c:ptCount val="40"/>
                <c:pt idx="0">
                  <c:v>22.407637538858033</c:v>
                </c:pt>
                <c:pt idx="1">
                  <c:v>22.451592995257304</c:v>
                </c:pt>
                <c:pt idx="2">
                  <c:v>22.481204692959071</c:v>
                </c:pt>
                <c:pt idx="3">
                  <c:v>22.518470502239591</c:v>
                </c:pt>
                <c:pt idx="4">
                  <c:v>22.554838705764901</c:v>
                </c:pt>
                <c:pt idx="5">
                  <c:v>22.496677852416898</c:v>
                </c:pt>
                <c:pt idx="6">
                  <c:v>22.553965437790374</c:v>
                </c:pt>
                <c:pt idx="7">
                  <c:v>22.628975410896821</c:v>
                </c:pt>
                <c:pt idx="8">
                  <c:v>22.766318185287442</c:v>
                </c:pt>
                <c:pt idx="9">
                  <c:v>23.047152191780825</c:v>
                </c:pt>
                <c:pt idx="10">
                  <c:v>23.12230807049594</c:v>
                </c:pt>
                <c:pt idx="11">
                  <c:v>23.225052443667703</c:v>
                </c:pt>
                <c:pt idx="12">
                  <c:v>23.346092028670594</c:v>
                </c:pt>
                <c:pt idx="13">
                  <c:v>23.480361139217191</c:v>
                </c:pt>
                <c:pt idx="14">
                  <c:v>23.597497043643337</c:v>
                </c:pt>
                <c:pt idx="15">
                  <c:v>23.660428468230265</c:v>
                </c:pt>
                <c:pt idx="16">
                  <c:v>23.752923148601479</c:v>
                </c:pt>
                <c:pt idx="17">
                  <c:v>23.810990433643148</c:v>
                </c:pt>
                <c:pt idx="18">
                  <c:v>23.857048159108679</c:v>
                </c:pt>
                <c:pt idx="19">
                  <c:v>23.9076000352437</c:v>
                </c:pt>
                <c:pt idx="20">
                  <c:v>24.00427565711135</c:v>
                </c:pt>
                <c:pt idx="21">
                  <c:v>24.055980922507089</c:v>
                </c:pt>
                <c:pt idx="22">
                  <c:v>24.140375291332433</c:v>
                </c:pt>
                <c:pt idx="23">
                  <c:v>24.185932607301559</c:v>
                </c:pt>
                <c:pt idx="24">
                  <c:v>24.222722766648804</c:v>
                </c:pt>
                <c:pt idx="25">
                  <c:v>24.212974808078393</c:v>
                </c:pt>
                <c:pt idx="26">
                  <c:v>24.414698380670135</c:v>
                </c:pt>
                <c:pt idx="27">
                  <c:v>24.584164295092403</c:v>
                </c:pt>
                <c:pt idx="28">
                  <c:v>24.720182670961869</c:v>
                </c:pt>
                <c:pt idx="29">
                  <c:v>24.929748397953482</c:v>
                </c:pt>
                <c:pt idx="30">
                  <c:v>25.199700423103174</c:v>
                </c:pt>
                <c:pt idx="31">
                  <c:v>25.526956573348336</c:v>
                </c:pt>
                <c:pt idx="32">
                  <c:v>25.893515369421213</c:v>
                </c:pt>
                <c:pt idx="33">
                  <c:v>26.380920145600555</c:v>
                </c:pt>
                <c:pt idx="34">
                  <c:v>26.888238700086383</c:v>
                </c:pt>
                <c:pt idx="35">
                  <c:v>27.386526412782537</c:v>
                </c:pt>
                <c:pt idx="36">
                  <c:v>27.886007547816018</c:v>
                </c:pt>
                <c:pt idx="37">
                  <c:v>28.518595962066932</c:v>
                </c:pt>
                <c:pt idx="38">
                  <c:v>29.129828055175594</c:v>
                </c:pt>
                <c:pt idx="39">
                  <c:v>29.720924854080138</c:v>
                </c:pt>
              </c:numCache>
            </c:numRef>
          </c:val>
          <c:smooth val="0"/>
          <c:extLst>
            <c:ext xmlns:c16="http://schemas.microsoft.com/office/drawing/2014/chart" uri="{C3380CC4-5D6E-409C-BE32-E72D297353CC}">
              <c16:uniqueId val="{00000000-0F73-4D5F-B8EA-6E549EA00BB8}"/>
            </c:ext>
          </c:extLst>
        </c:ser>
        <c:dLbls>
          <c:showLegendKey val="0"/>
          <c:showVal val="0"/>
          <c:showCatName val="0"/>
          <c:showSerName val="0"/>
          <c:showPercent val="0"/>
          <c:showBubbleSize val="0"/>
        </c:dLbls>
        <c:smooth val="0"/>
        <c:axId val="1380467263"/>
        <c:axId val="1380468223"/>
      </c:lineChart>
      <c:dateAx>
        <c:axId val="1380467263"/>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80468223"/>
        <c:crosses val="autoZero"/>
        <c:auto val="1"/>
        <c:lblOffset val="100"/>
        <c:baseTimeUnit val="months"/>
        <c:majorUnit val="12"/>
        <c:majorTimeUnit val="months"/>
      </c:dateAx>
      <c:valAx>
        <c:axId val="1380468223"/>
        <c:scaling>
          <c:orientation val="minMax"/>
          <c:max val="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AU" sz="2000" b="1"/>
                  <a:t>Revenue Served / </a:t>
                </a:r>
                <a:r>
                  <a:rPr lang="en-AU" sz="2000" b="1" baseline="0"/>
                  <a:t>Actuary</a:t>
                </a:r>
                <a:endParaRPr lang="en-AU" sz="2000" b="1"/>
              </a:p>
            </c:rich>
          </c:tx>
          <c:layout>
            <c:manualLayout>
              <c:xMode val="edge"/>
              <c:yMode val="edge"/>
              <c:x val="1.9955001730702666E-4"/>
              <c:y val="0.16943162393162392"/>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AU"/>
            </a:p>
          </c:txPr>
        </c:title>
        <c:numFmt formatCode="&quot;$&quot;#,##0&quot;m&quot;"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80467263"/>
        <c:crosses val="autoZero"/>
        <c:crossBetween val="between"/>
        <c:majorUnit val="1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568362755278646E-2"/>
          <c:y val="2.8357959709247704E-2"/>
          <c:w val="0.89240654205607473"/>
          <c:h val="0.88701132478632483"/>
        </c:manualLayout>
      </c:layout>
      <c:lineChart>
        <c:grouping val="standard"/>
        <c:varyColors val="0"/>
        <c:ser>
          <c:idx val="0"/>
          <c:order val="0"/>
          <c:tx>
            <c:strRef>
              <c:f>'[OWA - Actuarial Density Forecast by Sector v3.xlsb]Act Members'!$V$2</c:f>
              <c:strCache>
                <c:ptCount val="1"/>
                <c:pt idx="0">
                  <c:v>History</c:v>
                </c:pt>
              </c:strCache>
            </c:strRef>
          </c:tx>
          <c:spPr>
            <a:ln w="63500" cap="rnd">
              <a:solidFill>
                <a:schemeClr val="accent1"/>
              </a:solidFill>
              <a:round/>
            </a:ln>
            <a:effectLst/>
          </c:spPr>
          <c:marker>
            <c:symbol val="none"/>
          </c:marker>
          <c:cat>
            <c:numRef>
              <c:f>'[OWA - Actuarial Density Forecast by Sector v3.xlsb]Act Members'!$B$3:$B$606</c:f>
              <c:numCache>
                <c:formatCode>m/d/yyyy</c:formatCode>
                <c:ptCount val="604"/>
                <c:pt idx="0">
                  <c:v>91</c:v>
                </c:pt>
                <c:pt idx="1">
                  <c:v>182</c:v>
                </c:pt>
                <c:pt idx="2">
                  <c:v>274</c:v>
                </c:pt>
                <c:pt idx="3">
                  <c:v>366</c:v>
                </c:pt>
                <c:pt idx="4">
                  <c:v>456</c:v>
                </c:pt>
                <c:pt idx="5">
                  <c:v>547</c:v>
                </c:pt>
                <c:pt idx="6">
                  <c:v>639</c:v>
                </c:pt>
                <c:pt idx="7">
                  <c:v>731</c:v>
                </c:pt>
                <c:pt idx="8">
                  <c:v>821</c:v>
                </c:pt>
                <c:pt idx="9">
                  <c:v>912</c:v>
                </c:pt>
                <c:pt idx="10">
                  <c:v>1004</c:v>
                </c:pt>
                <c:pt idx="11">
                  <c:v>1096</c:v>
                </c:pt>
                <c:pt idx="12">
                  <c:v>1186</c:v>
                </c:pt>
                <c:pt idx="13">
                  <c:v>1277</c:v>
                </c:pt>
                <c:pt idx="14">
                  <c:v>1369</c:v>
                </c:pt>
                <c:pt idx="15">
                  <c:v>1461</c:v>
                </c:pt>
                <c:pt idx="16">
                  <c:v>1552</c:v>
                </c:pt>
                <c:pt idx="17">
                  <c:v>1643</c:v>
                </c:pt>
                <c:pt idx="18">
                  <c:v>1735</c:v>
                </c:pt>
                <c:pt idx="19">
                  <c:v>1827</c:v>
                </c:pt>
                <c:pt idx="20">
                  <c:v>1917</c:v>
                </c:pt>
                <c:pt idx="21">
                  <c:v>2008</c:v>
                </c:pt>
                <c:pt idx="22">
                  <c:v>2100</c:v>
                </c:pt>
                <c:pt idx="23">
                  <c:v>2192</c:v>
                </c:pt>
                <c:pt idx="24">
                  <c:v>2282</c:v>
                </c:pt>
                <c:pt idx="25">
                  <c:v>2373</c:v>
                </c:pt>
                <c:pt idx="26">
                  <c:v>2465</c:v>
                </c:pt>
                <c:pt idx="27">
                  <c:v>2557</c:v>
                </c:pt>
                <c:pt idx="28">
                  <c:v>2647</c:v>
                </c:pt>
                <c:pt idx="29">
                  <c:v>2738</c:v>
                </c:pt>
                <c:pt idx="30">
                  <c:v>2830</c:v>
                </c:pt>
                <c:pt idx="31">
                  <c:v>2922</c:v>
                </c:pt>
                <c:pt idx="32">
                  <c:v>3013</c:v>
                </c:pt>
                <c:pt idx="33">
                  <c:v>3104</c:v>
                </c:pt>
                <c:pt idx="34">
                  <c:v>3196</c:v>
                </c:pt>
                <c:pt idx="35">
                  <c:v>3288</c:v>
                </c:pt>
                <c:pt idx="36">
                  <c:v>3378</c:v>
                </c:pt>
                <c:pt idx="37">
                  <c:v>3469</c:v>
                </c:pt>
                <c:pt idx="38">
                  <c:v>3561</c:v>
                </c:pt>
                <c:pt idx="39">
                  <c:v>3653</c:v>
                </c:pt>
                <c:pt idx="40">
                  <c:v>3743</c:v>
                </c:pt>
                <c:pt idx="41">
                  <c:v>3834</c:v>
                </c:pt>
                <c:pt idx="42">
                  <c:v>3926</c:v>
                </c:pt>
                <c:pt idx="43">
                  <c:v>4018</c:v>
                </c:pt>
                <c:pt idx="44">
                  <c:v>4108</c:v>
                </c:pt>
                <c:pt idx="45">
                  <c:v>4199</c:v>
                </c:pt>
                <c:pt idx="46">
                  <c:v>4291</c:v>
                </c:pt>
                <c:pt idx="47">
                  <c:v>4383</c:v>
                </c:pt>
                <c:pt idx="48">
                  <c:v>4474</c:v>
                </c:pt>
                <c:pt idx="49">
                  <c:v>4565</c:v>
                </c:pt>
                <c:pt idx="50">
                  <c:v>4657</c:v>
                </c:pt>
                <c:pt idx="51">
                  <c:v>4749</c:v>
                </c:pt>
                <c:pt idx="52">
                  <c:v>4839</c:v>
                </c:pt>
                <c:pt idx="53">
                  <c:v>4930</c:v>
                </c:pt>
                <c:pt idx="54">
                  <c:v>5022</c:v>
                </c:pt>
                <c:pt idx="55">
                  <c:v>5114</c:v>
                </c:pt>
                <c:pt idx="56">
                  <c:v>5204</c:v>
                </c:pt>
                <c:pt idx="57">
                  <c:v>5295</c:v>
                </c:pt>
                <c:pt idx="58">
                  <c:v>5387</c:v>
                </c:pt>
                <c:pt idx="59">
                  <c:v>5479</c:v>
                </c:pt>
                <c:pt idx="60">
                  <c:v>5569</c:v>
                </c:pt>
                <c:pt idx="61">
                  <c:v>5660</c:v>
                </c:pt>
                <c:pt idx="62">
                  <c:v>5752</c:v>
                </c:pt>
                <c:pt idx="63">
                  <c:v>5844</c:v>
                </c:pt>
                <c:pt idx="64">
                  <c:v>5935</c:v>
                </c:pt>
                <c:pt idx="65">
                  <c:v>6026</c:v>
                </c:pt>
                <c:pt idx="66">
                  <c:v>6118</c:v>
                </c:pt>
                <c:pt idx="67">
                  <c:v>6210</c:v>
                </c:pt>
                <c:pt idx="68">
                  <c:v>6300</c:v>
                </c:pt>
                <c:pt idx="69">
                  <c:v>6391</c:v>
                </c:pt>
                <c:pt idx="70">
                  <c:v>6483</c:v>
                </c:pt>
                <c:pt idx="71">
                  <c:v>6575</c:v>
                </c:pt>
                <c:pt idx="72">
                  <c:v>6665</c:v>
                </c:pt>
                <c:pt idx="73">
                  <c:v>6756</c:v>
                </c:pt>
                <c:pt idx="74">
                  <c:v>6848</c:v>
                </c:pt>
                <c:pt idx="75">
                  <c:v>6940</c:v>
                </c:pt>
                <c:pt idx="76">
                  <c:v>7030</c:v>
                </c:pt>
                <c:pt idx="77">
                  <c:v>7121</c:v>
                </c:pt>
                <c:pt idx="78">
                  <c:v>7213</c:v>
                </c:pt>
                <c:pt idx="79">
                  <c:v>7305</c:v>
                </c:pt>
                <c:pt idx="80">
                  <c:v>7396</c:v>
                </c:pt>
                <c:pt idx="81">
                  <c:v>7487</c:v>
                </c:pt>
                <c:pt idx="82">
                  <c:v>7579</c:v>
                </c:pt>
                <c:pt idx="83">
                  <c:v>7671</c:v>
                </c:pt>
                <c:pt idx="84">
                  <c:v>7761</c:v>
                </c:pt>
                <c:pt idx="85">
                  <c:v>7852</c:v>
                </c:pt>
                <c:pt idx="86">
                  <c:v>7944</c:v>
                </c:pt>
                <c:pt idx="87">
                  <c:v>8036</c:v>
                </c:pt>
                <c:pt idx="88">
                  <c:v>8126</c:v>
                </c:pt>
                <c:pt idx="89">
                  <c:v>8217</c:v>
                </c:pt>
                <c:pt idx="90">
                  <c:v>8309</c:v>
                </c:pt>
                <c:pt idx="91">
                  <c:v>8401</c:v>
                </c:pt>
                <c:pt idx="92">
                  <c:v>8491</c:v>
                </c:pt>
                <c:pt idx="93">
                  <c:v>8582</c:v>
                </c:pt>
                <c:pt idx="94">
                  <c:v>8674</c:v>
                </c:pt>
                <c:pt idx="95">
                  <c:v>8766</c:v>
                </c:pt>
                <c:pt idx="96">
                  <c:v>8857</c:v>
                </c:pt>
                <c:pt idx="97">
                  <c:v>8948</c:v>
                </c:pt>
                <c:pt idx="98">
                  <c:v>9040</c:v>
                </c:pt>
                <c:pt idx="99">
                  <c:v>9132</c:v>
                </c:pt>
                <c:pt idx="100">
                  <c:v>9222</c:v>
                </c:pt>
                <c:pt idx="101">
                  <c:v>9313</c:v>
                </c:pt>
                <c:pt idx="102">
                  <c:v>9405</c:v>
                </c:pt>
                <c:pt idx="103">
                  <c:v>9497</c:v>
                </c:pt>
                <c:pt idx="104">
                  <c:v>9587</c:v>
                </c:pt>
                <c:pt idx="105">
                  <c:v>9678</c:v>
                </c:pt>
                <c:pt idx="106">
                  <c:v>9770</c:v>
                </c:pt>
                <c:pt idx="107">
                  <c:v>9862</c:v>
                </c:pt>
                <c:pt idx="108">
                  <c:v>9952</c:v>
                </c:pt>
                <c:pt idx="109">
                  <c:v>10043</c:v>
                </c:pt>
                <c:pt idx="110">
                  <c:v>10135</c:v>
                </c:pt>
                <c:pt idx="111">
                  <c:v>10227</c:v>
                </c:pt>
                <c:pt idx="112">
                  <c:v>10318</c:v>
                </c:pt>
                <c:pt idx="113">
                  <c:v>10409</c:v>
                </c:pt>
                <c:pt idx="114">
                  <c:v>10501</c:v>
                </c:pt>
                <c:pt idx="115">
                  <c:v>10593</c:v>
                </c:pt>
                <c:pt idx="116">
                  <c:v>10683</c:v>
                </c:pt>
                <c:pt idx="117">
                  <c:v>10774</c:v>
                </c:pt>
                <c:pt idx="118">
                  <c:v>10866</c:v>
                </c:pt>
                <c:pt idx="119">
                  <c:v>10958</c:v>
                </c:pt>
                <c:pt idx="120">
                  <c:v>11048</c:v>
                </c:pt>
                <c:pt idx="121">
                  <c:v>11139</c:v>
                </c:pt>
                <c:pt idx="122">
                  <c:v>11231</c:v>
                </c:pt>
                <c:pt idx="123">
                  <c:v>11323</c:v>
                </c:pt>
                <c:pt idx="124">
                  <c:v>11413</c:v>
                </c:pt>
                <c:pt idx="125">
                  <c:v>11504</c:v>
                </c:pt>
                <c:pt idx="126">
                  <c:v>11596</c:v>
                </c:pt>
                <c:pt idx="127">
                  <c:v>11688</c:v>
                </c:pt>
                <c:pt idx="128">
                  <c:v>11779</c:v>
                </c:pt>
                <c:pt idx="129">
                  <c:v>11870</c:v>
                </c:pt>
                <c:pt idx="130">
                  <c:v>11962</c:v>
                </c:pt>
                <c:pt idx="131">
                  <c:v>12054</c:v>
                </c:pt>
                <c:pt idx="132">
                  <c:v>12144</c:v>
                </c:pt>
                <c:pt idx="133">
                  <c:v>12235</c:v>
                </c:pt>
                <c:pt idx="134">
                  <c:v>12327</c:v>
                </c:pt>
                <c:pt idx="135">
                  <c:v>12419</c:v>
                </c:pt>
                <c:pt idx="136">
                  <c:v>12509</c:v>
                </c:pt>
                <c:pt idx="137">
                  <c:v>12600</c:v>
                </c:pt>
                <c:pt idx="138">
                  <c:v>12692</c:v>
                </c:pt>
                <c:pt idx="139">
                  <c:v>12784</c:v>
                </c:pt>
                <c:pt idx="140">
                  <c:v>12874</c:v>
                </c:pt>
                <c:pt idx="141">
                  <c:v>12965</c:v>
                </c:pt>
                <c:pt idx="142">
                  <c:v>13057</c:v>
                </c:pt>
                <c:pt idx="143">
                  <c:v>13149</c:v>
                </c:pt>
                <c:pt idx="144">
                  <c:v>13240</c:v>
                </c:pt>
                <c:pt idx="145">
                  <c:v>13331</c:v>
                </c:pt>
                <c:pt idx="146">
                  <c:v>13423</c:v>
                </c:pt>
                <c:pt idx="147">
                  <c:v>13515</c:v>
                </c:pt>
                <c:pt idx="148">
                  <c:v>13605</c:v>
                </c:pt>
                <c:pt idx="149">
                  <c:v>13696</c:v>
                </c:pt>
                <c:pt idx="150">
                  <c:v>13788</c:v>
                </c:pt>
                <c:pt idx="151">
                  <c:v>13880</c:v>
                </c:pt>
                <c:pt idx="152">
                  <c:v>13970</c:v>
                </c:pt>
                <c:pt idx="153">
                  <c:v>14061</c:v>
                </c:pt>
                <c:pt idx="154">
                  <c:v>14153</c:v>
                </c:pt>
                <c:pt idx="155">
                  <c:v>14245</c:v>
                </c:pt>
                <c:pt idx="156">
                  <c:v>14335</c:v>
                </c:pt>
                <c:pt idx="157">
                  <c:v>14426</c:v>
                </c:pt>
                <c:pt idx="158">
                  <c:v>14518</c:v>
                </c:pt>
                <c:pt idx="159">
                  <c:v>14610</c:v>
                </c:pt>
                <c:pt idx="160">
                  <c:v>14701</c:v>
                </c:pt>
                <c:pt idx="161">
                  <c:v>14792</c:v>
                </c:pt>
                <c:pt idx="162">
                  <c:v>14884</c:v>
                </c:pt>
                <c:pt idx="163">
                  <c:v>14976</c:v>
                </c:pt>
                <c:pt idx="164">
                  <c:v>15066</c:v>
                </c:pt>
                <c:pt idx="165">
                  <c:v>15157</c:v>
                </c:pt>
                <c:pt idx="166">
                  <c:v>15249</c:v>
                </c:pt>
                <c:pt idx="167">
                  <c:v>15341</c:v>
                </c:pt>
                <c:pt idx="168">
                  <c:v>15431</c:v>
                </c:pt>
                <c:pt idx="169">
                  <c:v>15522</c:v>
                </c:pt>
                <c:pt idx="170">
                  <c:v>15614</c:v>
                </c:pt>
                <c:pt idx="171">
                  <c:v>15706</c:v>
                </c:pt>
                <c:pt idx="172">
                  <c:v>15796</c:v>
                </c:pt>
                <c:pt idx="173">
                  <c:v>15887</c:v>
                </c:pt>
                <c:pt idx="174">
                  <c:v>15979</c:v>
                </c:pt>
                <c:pt idx="175">
                  <c:v>16071</c:v>
                </c:pt>
                <c:pt idx="176">
                  <c:v>16162</c:v>
                </c:pt>
                <c:pt idx="177">
                  <c:v>16253</c:v>
                </c:pt>
                <c:pt idx="178">
                  <c:v>16345</c:v>
                </c:pt>
                <c:pt idx="179">
                  <c:v>16437</c:v>
                </c:pt>
                <c:pt idx="180">
                  <c:v>16527</c:v>
                </c:pt>
                <c:pt idx="181">
                  <c:v>16618</c:v>
                </c:pt>
                <c:pt idx="182">
                  <c:v>16710</c:v>
                </c:pt>
                <c:pt idx="183">
                  <c:v>16802</c:v>
                </c:pt>
                <c:pt idx="184">
                  <c:v>16892</c:v>
                </c:pt>
                <c:pt idx="185">
                  <c:v>16983</c:v>
                </c:pt>
                <c:pt idx="186">
                  <c:v>17075</c:v>
                </c:pt>
                <c:pt idx="187">
                  <c:v>17167</c:v>
                </c:pt>
                <c:pt idx="188">
                  <c:v>17257</c:v>
                </c:pt>
                <c:pt idx="189">
                  <c:v>17348</c:v>
                </c:pt>
                <c:pt idx="190">
                  <c:v>17440</c:v>
                </c:pt>
                <c:pt idx="191">
                  <c:v>17532</c:v>
                </c:pt>
                <c:pt idx="192">
                  <c:v>17623</c:v>
                </c:pt>
                <c:pt idx="193">
                  <c:v>17714</c:v>
                </c:pt>
                <c:pt idx="194">
                  <c:v>17806</c:v>
                </c:pt>
                <c:pt idx="195">
                  <c:v>17898</c:v>
                </c:pt>
                <c:pt idx="196">
                  <c:v>17988</c:v>
                </c:pt>
                <c:pt idx="197">
                  <c:v>18079</c:v>
                </c:pt>
                <c:pt idx="198">
                  <c:v>18171</c:v>
                </c:pt>
                <c:pt idx="199">
                  <c:v>18263</c:v>
                </c:pt>
                <c:pt idx="200">
                  <c:v>18353</c:v>
                </c:pt>
                <c:pt idx="201">
                  <c:v>18444</c:v>
                </c:pt>
                <c:pt idx="202">
                  <c:v>18536</c:v>
                </c:pt>
                <c:pt idx="203">
                  <c:v>18628</c:v>
                </c:pt>
                <c:pt idx="204">
                  <c:v>18718</c:v>
                </c:pt>
                <c:pt idx="205">
                  <c:v>18809</c:v>
                </c:pt>
                <c:pt idx="206">
                  <c:v>18901</c:v>
                </c:pt>
                <c:pt idx="207">
                  <c:v>18993</c:v>
                </c:pt>
                <c:pt idx="208">
                  <c:v>19084</c:v>
                </c:pt>
                <c:pt idx="209">
                  <c:v>19175</c:v>
                </c:pt>
                <c:pt idx="210">
                  <c:v>19267</c:v>
                </c:pt>
                <c:pt idx="211">
                  <c:v>19359</c:v>
                </c:pt>
                <c:pt idx="212">
                  <c:v>19449</c:v>
                </c:pt>
                <c:pt idx="213">
                  <c:v>19540</c:v>
                </c:pt>
                <c:pt idx="214">
                  <c:v>19632</c:v>
                </c:pt>
                <c:pt idx="215">
                  <c:v>19724</c:v>
                </c:pt>
                <c:pt idx="216">
                  <c:v>19814</c:v>
                </c:pt>
                <c:pt idx="217">
                  <c:v>19905</c:v>
                </c:pt>
                <c:pt idx="218">
                  <c:v>19997</c:v>
                </c:pt>
                <c:pt idx="219">
                  <c:v>20089</c:v>
                </c:pt>
                <c:pt idx="220">
                  <c:v>20179</c:v>
                </c:pt>
                <c:pt idx="221">
                  <c:v>20270</c:v>
                </c:pt>
                <c:pt idx="222">
                  <c:v>20362</c:v>
                </c:pt>
                <c:pt idx="223">
                  <c:v>20454</c:v>
                </c:pt>
                <c:pt idx="224">
                  <c:v>20545</c:v>
                </c:pt>
                <c:pt idx="225">
                  <c:v>20636</c:v>
                </c:pt>
                <c:pt idx="226">
                  <c:v>20728</c:v>
                </c:pt>
                <c:pt idx="227">
                  <c:v>20820</c:v>
                </c:pt>
                <c:pt idx="228">
                  <c:v>20910</c:v>
                </c:pt>
                <c:pt idx="229">
                  <c:v>21001</c:v>
                </c:pt>
                <c:pt idx="230">
                  <c:v>21093</c:v>
                </c:pt>
                <c:pt idx="231">
                  <c:v>21185</c:v>
                </c:pt>
                <c:pt idx="232">
                  <c:v>21275</c:v>
                </c:pt>
                <c:pt idx="233">
                  <c:v>21366</c:v>
                </c:pt>
                <c:pt idx="234">
                  <c:v>21458</c:v>
                </c:pt>
                <c:pt idx="235">
                  <c:v>21550</c:v>
                </c:pt>
                <c:pt idx="236">
                  <c:v>21640</c:v>
                </c:pt>
                <c:pt idx="237">
                  <c:v>21731</c:v>
                </c:pt>
                <c:pt idx="238">
                  <c:v>21823</c:v>
                </c:pt>
                <c:pt idx="239">
                  <c:v>21915</c:v>
                </c:pt>
                <c:pt idx="240">
                  <c:v>22006</c:v>
                </c:pt>
                <c:pt idx="241">
                  <c:v>22097</c:v>
                </c:pt>
                <c:pt idx="242">
                  <c:v>22189</c:v>
                </c:pt>
                <c:pt idx="243">
                  <c:v>22281</c:v>
                </c:pt>
                <c:pt idx="244">
                  <c:v>22371</c:v>
                </c:pt>
                <c:pt idx="245">
                  <c:v>22462</c:v>
                </c:pt>
                <c:pt idx="246">
                  <c:v>22554</c:v>
                </c:pt>
                <c:pt idx="247">
                  <c:v>22646</c:v>
                </c:pt>
                <c:pt idx="248">
                  <c:v>22736</c:v>
                </c:pt>
                <c:pt idx="249">
                  <c:v>22827</c:v>
                </c:pt>
                <c:pt idx="250">
                  <c:v>22919</c:v>
                </c:pt>
                <c:pt idx="251">
                  <c:v>23011</c:v>
                </c:pt>
                <c:pt idx="252">
                  <c:v>23101</c:v>
                </c:pt>
                <c:pt idx="253">
                  <c:v>23192</c:v>
                </c:pt>
                <c:pt idx="254">
                  <c:v>23284</c:v>
                </c:pt>
                <c:pt idx="255">
                  <c:v>23376</c:v>
                </c:pt>
                <c:pt idx="256">
                  <c:v>23467</c:v>
                </c:pt>
                <c:pt idx="257">
                  <c:v>23558</c:v>
                </c:pt>
                <c:pt idx="258">
                  <c:v>23650</c:v>
                </c:pt>
                <c:pt idx="259">
                  <c:v>23742</c:v>
                </c:pt>
                <c:pt idx="260">
                  <c:v>23832</c:v>
                </c:pt>
                <c:pt idx="261">
                  <c:v>23923</c:v>
                </c:pt>
                <c:pt idx="262">
                  <c:v>24015</c:v>
                </c:pt>
                <c:pt idx="263">
                  <c:v>24107</c:v>
                </c:pt>
                <c:pt idx="264">
                  <c:v>24197</c:v>
                </c:pt>
                <c:pt idx="265">
                  <c:v>24288</c:v>
                </c:pt>
                <c:pt idx="266">
                  <c:v>24380</c:v>
                </c:pt>
                <c:pt idx="267">
                  <c:v>24472</c:v>
                </c:pt>
                <c:pt idx="268">
                  <c:v>24562</c:v>
                </c:pt>
                <c:pt idx="269">
                  <c:v>24653</c:v>
                </c:pt>
                <c:pt idx="270">
                  <c:v>24745</c:v>
                </c:pt>
                <c:pt idx="271">
                  <c:v>24837</c:v>
                </c:pt>
                <c:pt idx="272">
                  <c:v>24928</c:v>
                </c:pt>
                <c:pt idx="273">
                  <c:v>25019</c:v>
                </c:pt>
                <c:pt idx="274">
                  <c:v>25111</c:v>
                </c:pt>
                <c:pt idx="275">
                  <c:v>25203</c:v>
                </c:pt>
                <c:pt idx="276">
                  <c:v>25293</c:v>
                </c:pt>
                <c:pt idx="277">
                  <c:v>25384</c:v>
                </c:pt>
                <c:pt idx="278">
                  <c:v>25476</c:v>
                </c:pt>
                <c:pt idx="279">
                  <c:v>25568</c:v>
                </c:pt>
                <c:pt idx="280">
                  <c:v>25658</c:v>
                </c:pt>
                <c:pt idx="281">
                  <c:v>25749</c:v>
                </c:pt>
                <c:pt idx="282">
                  <c:v>25841</c:v>
                </c:pt>
                <c:pt idx="283">
                  <c:v>25933</c:v>
                </c:pt>
                <c:pt idx="284">
                  <c:v>26023</c:v>
                </c:pt>
                <c:pt idx="285">
                  <c:v>26114</c:v>
                </c:pt>
                <c:pt idx="286">
                  <c:v>26206</c:v>
                </c:pt>
                <c:pt idx="287">
                  <c:v>26298</c:v>
                </c:pt>
                <c:pt idx="288">
                  <c:v>26389</c:v>
                </c:pt>
                <c:pt idx="289">
                  <c:v>26480</c:v>
                </c:pt>
                <c:pt idx="290">
                  <c:v>26572</c:v>
                </c:pt>
                <c:pt idx="291">
                  <c:v>26664</c:v>
                </c:pt>
                <c:pt idx="292">
                  <c:v>26754</c:v>
                </c:pt>
                <c:pt idx="293">
                  <c:v>26845</c:v>
                </c:pt>
                <c:pt idx="294">
                  <c:v>26937</c:v>
                </c:pt>
                <c:pt idx="295">
                  <c:v>27029</c:v>
                </c:pt>
                <c:pt idx="296">
                  <c:v>27119</c:v>
                </c:pt>
                <c:pt idx="297">
                  <c:v>27210</c:v>
                </c:pt>
                <c:pt idx="298">
                  <c:v>27302</c:v>
                </c:pt>
                <c:pt idx="299">
                  <c:v>27394</c:v>
                </c:pt>
                <c:pt idx="300">
                  <c:v>27484</c:v>
                </c:pt>
                <c:pt idx="301">
                  <c:v>27575</c:v>
                </c:pt>
                <c:pt idx="302">
                  <c:v>27667</c:v>
                </c:pt>
                <c:pt idx="303">
                  <c:v>27759</c:v>
                </c:pt>
                <c:pt idx="304">
                  <c:v>27850</c:v>
                </c:pt>
                <c:pt idx="305">
                  <c:v>27941</c:v>
                </c:pt>
                <c:pt idx="306">
                  <c:v>28033</c:v>
                </c:pt>
                <c:pt idx="307">
                  <c:v>28125</c:v>
                </c:pt>
                <c:pt idx="308">
                  <c:v>28215</c:v>
                </c:pt>
                <c:pt idx="309">
                  <c:v>28306</c:v>
                </c:pt>
                <c:pt idx="310">
                  <c:v>28398</c:v>
                </c:pt>
                <c:pt idx="311">
                  <c:v>28490</c:v>
                </c:pt>
                <c:pt idx="312">
                  <c:v>28580</c:v>
                </c:pt>
                <c:pt idx="313">
                  <c:v>28671</c:v>
                </c:pt>
                <c:pt idx="314">
                  <c:v>28763</c:v>
                </c:pt>
                <c:pt idx="315">
                  <c:v>28855</c:v>
                </c:pt>
                <c:pt idx="316">
                  <c:v>28945</c:v>
                </c:pt>
                <c:pt idx="317">
                  <c:v>29036</c:v>
                </c:pt>
                <c:pt idx="318">
                  <c:v>29128</c:v>
                </c:pt>
                <c:pt idx="319">
                  <c:v>29220</c:v>
                </c:pt>
                <c:pt idx="320">
                  <c:v>29311</c:v>
                </c:pt>
                <c:pt idx="321">
                  <c:v>29402</c:v>
                </c:pt>
                <c:pt idx="322">
                  <c:v>29494</c:v>
                </c:pt>
                <c:pt idx="323">
                  <c:v>29586</c:v>
                </c:pt>
                <c:pt idx="324">
                  <c:v>29676</c:v>
                </c:pt>
                <c:pt idx="325">
                  <c:v>29767</c:v>
                </c:pt>
                <c:pt idx="326">
                  <c:v>29859</c:v>
                </c:pt>
                <c:pt idx="327">
                  <c:v>29951</c:v>
                </c:pt>
                <c:pt idx="328">
                  <c:v>30041</c:v>
                </c:pt>
                <c:pt idx="329">
                  <c:v>30132</c:v>
                </c:pt>
                <c:pt idx="330">
                  <c:v>30224</c:v>
                </c:pt>
                <c:pt idx="331">
                  <c:v>30316</c:v>
                </c:pt>
                <c:pt idx="332">
                  <c:v>30406</c:v>
                </c:pt>
                <c:pt idx="333">
                  <c:v>30497</c:v>
                </c:pt>
                <c:pt idx="334">
                  <c:v>30589</c:v>
                </c:pt>
                <c:pt idx="335">
                  <c:v>30681</c:v>
                </c:pt>
                <c:pt idx="336">
                  <c:v>30772</c:v>
                </c:pt>
                <c:pt idx="337">
                  <c:v>30863</c:v>
                </c:pt>
                <c:pt idx="338">
                  <c:v>30955</c:v>
                </c:pt>
                <c:pt idx="339">
                  <c:v>31047</c:v>
                </c:pt>
                <c:pt idx="340">
                  <c:v>31137</c:v>
                </c:pt>
                <c:pt idx="341">
                  <c:v>31228</c:v>
                </c:pt>
                <c:pt idx="342">
                  <c:v>31320</c:v>
                </c:pt>
                <c:pt idx="343">
                  <c:v>31412</c:v>
                </c:pt>
                <c:pt idx="344">
                  <c:v>31502</c:v>
                </c:pt>
                <c:pt idx="345">
                  <c:v>31593</c:v>
                </c:pt>
                <c:pt idx="346">
                  <c:v>31685</c:v>
                </c:pt>
                <c:pt idx="347">
                  <c:v>31777</c:v>
                </c:pt>
                <c:pt idx="348">
                  <c:v>31867</c:v>
                </c:pt>
                <c:pt idx="349">
                  <c:v>31958</c:v>
                </c:pt>
                <c:pt idx="350">
                  <c:v>32050</c:v>
                </c:pt>
                <c:pt idx="351">
                  <c:v>32142</c:v>
                </c:pt>
                <c:pt idx="352">
                  <c:v>32233</c:v>
                </c:pt>
                <c:pt idx="353">
                  <c:v>32324</c:v>
                </c:pt>
                <c:pt idx="354">
                  <c:v>32416</c:v>
                </c:pt>
                <c:pt idx="355">
                  <c:v>32508</c:v>
                </c:pt>
                <c:pt idx="356">
                  <c:v>32598</c:v>
                </c:pt>
                <c:pt idx="357">
                  <c:v>32689</c:v>
                </c:pt>
                <c:pt idx="358">
                  <c:v>32781</c:v>
                </c:pt>
                <c:pt idx="359">
                  <c:v>32873</c:v>
                </c:pt>
                <c:pt idx="360">
                  <c:v>32963</c:v>
                </c:pt>
                <c:pt idx="361">
                  <c:v>33054</c:v>
                </c:pt>
                <c:pt idx="362">
                  <c:v>33146</c:v>
                </c:pt>
                <c:pt idx="363">
                  <c:v>33238</c:v>
                </c:pt>
                <c:pt idx="364">
                  <c:v>33328</c:v>
                </c:pt>
                <c:pt idx="365">
                  <c:v>33419</c:v>
                </c:pt>
                <c:pt idx="366">
                  <c:v>33511</c:v>
                </c:pt>
                <c:pt idx="367">
                  <c:v>33603</c:v>
                </c:pt>
                <c:pt idx="368">
                  <c:v>33694</c:v>
                </c:pt>
                <c:pt idx="369">
                  <c:v>33785</c:v>
                </c:pt>
                <c:pt idx="370">
                  <c:v>33877</c:v>
                </c:pt>
                <c:pt idx="371">
                  <c:v>33969</c:v>
                </c:pt>
                <c:pt idx="372">
                  <c:v>34059</c:v>
                </c:pt>
                <c:pt idx="373">
                  <c:v>34150</c:v>
                </c:pt>
                <c:pt idx="374">
                  <c:v>34242</c:v>
                </c:pt>
                <c:pt idx="375">
                  <c:v>34334</c:v>
                </c:pt>
                <c:pt idx="376">
                  <c:v>34424</c:v>
                </c:pt>
                <c:pt idx="377">
                  <c:v>34515</c:v>
                </c:pt>
                <c:pt idx="378">
                  <c:v>34607</c:v>
                </c:pt>
                <c:pt idx="379">
                  <c:v>34699</c:v>
                </c:pt>
                <c:pt idx="380">
                  <c:v>34789</c:v>
                </c:pt>
                <c:pt idx="381">
                  <c:v>34880</c:v>
                </c:pt>
                <c:pt idx="382">
                  <c:v>34972</c:v>
                </c:pt>
                <c:pt idx="383">
                  <c:v>35064</c:v>
                </c:pt>
                <c:pt idx="384">
                  <c:v>35155</c:v>
                </c:pt>
                <c:pt idx="385">
                  <c:v>35246</c:v>
                </c:pt>
                <c:pt idx="386">
                  <c:v>35338</c:v>
                </c:pt>
                <c:pt idx="387">
                  <c:v>35430</c:v>
                </c:pt>
                <c:pt idx="388">
                  <c:v>35520</c:v>
                </c:pt>
                <c:pt idx="389">
                  <c:v>35611</c:v>
                </c:pt>
                <c:pt idx="390">
                  <c:v>35703</c:v>
                </c:pt>
                <c:pt idx="391">
                  <c:v>35795</c:v>
                </c:pt>
                <c:pt idx="392">
                  <c:v>35885</c:v>
                </c:pt>
                <c:pt idx="393">
                  <c:v>35976</c:v>
                </c:pt>
                <c:pt idx="394">
                  <c:v>36068</c:v>
                </c:pt>
                <c:pt idx="395">
                  <c:v>36160</c:v>
                </c:pt>
                <c:pt idx="396">
                  <c:v>36250</c:v>
                </c:pt>
                <c:pt idx="397">
                  <c:v>36341</c:v>
                </c:pt>
                <c:pt idx="398">
                  <c:v>36433</c:v>
                </c:pt>
                <c:pt idx="399">
                  <c:v>36525</c:v>
                </c:pt>
                <c:pt idx="400">
                  <c:v>36616</c:v>
                </c:pt>
                <c:pt idx="401">
                  <c:v>36707</c:v>
                </c:pt>
                <c:pt idx="402">
                  <c:v>36799</c:v>
                </c:pt>
                <c:pt idx="403">
                  <c:v>36891</c:v>
                </c:pt>
                <c:pt idx="404">
                  <c:v>36981</c:v>
                </c:pt>
                <c:pt idx="405">
                  <c:v>37072</c:v>
                </c:pt>
                <c:pt idx="406">
                  <c:v>37164</c:v>
                </c:pt>
                <c:pt idx="407">
                  <c:v>37256</c:v>
                </c:pt>
                <c:pt idx="408">
                  <c:v>37346</c:v>
                </c:pt>
                <c:pt idx="409">
                  <c:v>37437</c:v>
                </c:pt>
                <c:pt idx="410">
                  <c:v>37529</c:v>
                </c:pt>
                <c:pt idx="411">
                  <c:v>37621</c:v>
                </c:pt>
                <c:pt idx="412">
                  <c:v>37711</c:v>
                </c:pt>
                <c:pt idx="413">
                  <c:v>37802</c:v>
                </c:pt>
                <c:pt idx="414">
                  <c:v>37894</c:v>
                </c:pt>
                <c:pt idx="415">
                  <c:v>37986</c:v>
                </c:pt>
                <c:pt idx="416">
                  <c:v>38077</c:v>
                </c:pt>
                <c:pt idx="417">
                  <c:v>38168</c:v>
                </c:pt>
                <c:pt idx="418">
                  <c:v>38260</c:v>
                </c:pt>
                <c:pt idx="419">
                  <c:v>38352</c:v>
                </c:pt>
                <c:pt idx="420">
                  <c:v>38442</c:v>
                </c:pt>
                <c:pt idx="421">
                  <c:v>38533</c:v>
                </c:pt>
                <c:pt idx="422">
                  <c:v>38625</c:v>
                </c:pt>
                <c:pt idx="423">
                  <c:v>38717</c:v>
                </c:pt>
                <c:pt idx="424">
                  <c:v>38807</c:v>
                </c:pt>
                <c:pt idx="425">
                  <c:v>38898</c:v>
                </c:pt>
                <c:pt idx="426">
                  <c:v>38990</c:v>
                </c:pt>
                <c:pt idx="427">
                  <c:v>39082</c:v>
                </c:pt>
                <c:pt idx="428">
                  <c:v>39172</c:v>
                </c:pt>
                <c:pt idx="429">
                  <c:v>39263</c:v>
                </c:pt>
                <c:pt idx="430">
                  <c:v>39355</c:v>
                </c:pt>
                <c:pt idx="431">
                  <c:v>39447</c:v>
                </c:pt>
                <c:pt idx="432">
                  <c:v>39538</c:v>
                </c:pt>
                <c:pt idx="433">
                  <c:v>39629</c:v>
                </c:pt>
                <c:pt idx="434">
                  <c:v>39721</c:v>
                </c:pt>
                <c:pt idx="435">
                  <c:v>39813</c:v>
                </c:pt>
                <c:pt idx="436">
                  <c:v>39903</c:v>
                </c:pt>
                <c:pt idx="437">
                  <c:v>39994</c:v>
                </c:pt>
                <c:pt idx="438">
                  <c:v>40086</c:v>
                </c:pt>
                <c:pt idx="439">
                  <c:v>40178</c:v>
                </c:pt>
                <c:pt idx="440">
                  <c:v>40268</c:v>
                </c:pt>
                <c:pt idx="441">
                  <c:v>40359</c:v>
                </c:pt>
                <c:pt idx="442">
                  <c:v>40451</c:v>
                </c:pt>
                <c:pt idx="443">
                  <c:v>40543</c:v>
                </c:pt>
                <c:pt idx="444">
                  <c:v>40633</c:v>
                </c:pt>
                <c:pt idx="445">
                  <c:v>40724</c:v>
                </c:pt>
                <c:pt idx="446">
                  <c:v>40816</c:v>
                </c:pt>
                <c:pt idx="447">
                  <c:v>40908</c:v>
                </c:pt>
                <c:pt idx="448">
                  <c:v>40999</c:v>
                </c:pt>
                <c:pt idx="449">
                  <c:v>41090</c:v>
                </c:pt>
                <c:pt idx="450">
                  <c:v>41182</c:v>
                </c:pt>
                <c:pt idx="451">
                  <c:v>41274</c:v>
                </c:pt>
                <c:pt idx="452">
                  <c:v>41364</c:v>
                </c:pt>
                <c:pt idx="453">
                  <c:v>41455</c:v>
                </c:pt>
                <c:pt idx="454">
                  <c:v>41547</c:v>
                </c:pt>
                <c:pt idx="455">
                  <c:v>41639</c:v>
                </c:pt>
                <c:pt idx="456">
                  <c:v>41729</c:v>
                </c:pt>
                <c:pt idx="457">
                  <c:v>41820</c:v>
                </c:pt>
                <c:pt idx="458">
                  <c:v>41912</c:v>
                </c:pt>
                <c:pt idx="459">
                  <c:v>42004</c:v>
                </c:pt>
                <c:pt idx="460">
                  <c:v>42094</c:v>
                </c:pt>
                <c:pt idx="461">
                  <c:v>42185</c:v>
                </c:pt>
                <c:pt idx="462">
                  <c:v>42277</c:v>
                </c:pt>
                <c:pt idx="463">
                  <c:v>42369</c:v>
                </c:pt>
                <c:pt idx="464">
                  <c:v>42460</c:v>
                </c:pt>
                <c:pt idx="465">
                  <c:v>42551</c:v>
                </c:pt>
                <c:pt idx="466">
                  <c:v>42643</c:v>
                </c:pt>
                <c:pt idx="467">
                  <c:v>42735</c:v>
                </c:pt>
                <c:pt idx="468">
                  <c:v>42825</c:v>
                </c:pt>
                <c:pt idx="469">
                  <c:v>42916</c:v>
                </c:pt>
                <c:pt idx="470">
                  <c:v>43008</c:v>
                </c:pt>
                <c:pt idx="471">
                  <c:v>43100</c:v>
                </c:pt>
                <c:pt idx="472">
                  <c:v>43190</c:v>
                </c:pt>
                <c:pt idx="473">
                  <c:v>43281</c:v>
                </c:pt>
                <c:pt idx="474">
                  <c:v>43373</c:v>
                </c:pt>
                <c:pt idx="475">
                  <c:v>43465</c:v>
                </c:pt>
                <c:pt idx="476">
                  <c:v>43555</c:v>
                </c:pt>
                <c:pt idx="477">
                  <c:v>43646</c:v>
                </c:pt>
                <c:pt idx="478">
                  <c:v>43738</c:v>
                </c:pt>
                <c:pt idx="479">
                  <c:v>43830</c:v>
                </c:pt>
                <c:pt idx="480">
                  <c:v>43921</c:v>
                </c:pt>
                <c:pt idx="481">
                  <c:v>44012</c:v>
                </c:pt>
                <c:pt idx="482">
                  <c:v>44104</c:v>
                </c:pt>
                <c:pt idx="483">
                  <c:v>44196</c:v>
                </c:pt>
                <c:pt idx="484">
                  <c:v>44286</c:v>
                </c:pt>
                <c:pt idx="485">
                  <c:v>44377</c:v>
                </c:pt>
                <c:pt idx="486">
                  <c:v>44469</c:v>
                </c:pt>
                <c:pt idx="487">
                  <c:v>44561</c:v>
                </c:pt>
                <c:pt idx="488">
                  <c:v>44651</c:v>
                </c:pt>
                <c:pt idx="489">
                  <c:v>44742</c:v>
                </c:pt>
                <c:pt idx="490">
                  <c:v>44834</c:v>
                </c:pt>
                <c:pt idx="491">
                  <c:v>44926</c:v>
                </c:pt>
                <c:pt idx="492">
                  <c:v>45016</c:v>
                </c:pt>
                <c:pt idx="493">
                  <c:v>45107</c:v>
                </c:pt>
                <c:pt idx="494">
                  <c:v>45199</c:v>
                </c:pt>
                <c:pt idx="495">
                  <c:v>45291</c:v>
                </c:pt>
                <c:pt idx="496">
                  <c:v>45382</c:v>
                </c:pt>
                <c:pt idx="497">
                  <c:v>45473</c:v>
                </c:pt>
                <c:pt idx="498">
                  <c:v>45565</c:v>
                </c:pt>
                <c:pt idx="499">
                  <c:v>45657</c:v>
                </c:pt>
                <c:pt idx="500">
                  <c:v>45747</c:v>
                </c:pt>
                <c:pt idx="501">
                  <c:v>45838</c:v>
                </c:pt>
                <c:pt idx="502">
                  <c:v>45930</c:v>
                </c:pt>
                <c:pt idx="503">
                  <c:v>46022</c:v>
                </c:pt>
                <c:pt idx="504">
                  <c:v>46112</c:v>
                </c:pt>
                <c:pt idx="505">
                  <c:v>46203</c:v>
                </c:pt>
                <c:pt idx="506">
                  <c:v>46295</c:v>
                </c:pt>
                <c:pt idx="507">
                  <c:v>46387</c:v>
                </c:pt>
                <c:pt idx="508">
                  <c:v>46477</c:v>
                </c:pt>
                <c:pt idx="509">
                  <c:v>46568</c:v>
                </c:pt>
                <c:pt idx="510">
                  <c:v>46660</c:v>
                </c:pt>
                <c:pt idx="511">
                  <c:v>46752</c:v>
                </c:pt>
                <c:pt idx="512">
                  <c:v>46843</c:v>
                </c:pt>
                <c:pt idx="513">
                  <c:v>46934</c:v>
                </c:pt>
                <c:pt idx="514">
                  <c:v>47026</c:v>
                </c:pt>
                <c:pt idx="515">
                  <c:v>47118</c:v>
                </c:pt>
                <c:pt idx="516">
                  <c:v>47208</c:v>
                </c:pt>
                <c:pt idx="517">
                  <c:v>47299</c:v>
                </c:pt>
                <c:pt idx="518">
                  <c:v>47391</c:v>
                </c:pt>
                <c:pt idx="519">
                  <c:v>47483</c:v>
                </c:pt>
                <c:pt idx="520">
                  <c:v>47573</c:v>
                </c:pt>
                <c:pt idx="521">
                  <c:v>47664</c:v>
                </c:pt>
                <c:pt idx="522">
                  <c:v>47756</c:v>
                </c:pt>
                <c:pt idx="523">
                  <c:v>47848</c:v>
                </c:pt>
                <c:pt idx="524">
                  <c:v>47938</c:v>
                </c:pt>
                <c:pt idx="525">
                  <c:v>48029</c:v>
                </c:pt>
                <c:pt idx="526">
                  <c:v>48121</c:v>
                </c:pt>
                <c:pt idx="527">
                  <c:v>48213</c:v>
                </c:pt>
                <c:pt idx="528">
                  <c:v>48304</c:v>
                </c:pt>
                <c:pt idx="529">
                  <c:v>48395</c:v>
                </c:pt>
                <c:pt idx="530">
                  <c:v>48487</c:v>
                </c:pt>
                <c:pt idx="531">
                  <c:v>48579</c:v>
                </c:pt>
                <c:pt idx="532">
                  <c:v>48669</c:v>
                </c:pt>
                <c:pt idx="533">
                  <c:v>48760</c:v>
                </c:pt>
                <c:pt idx="534">
                  <c:v>48852</c:v>
                </c:pt>
                <c:pt idx="535">
                  <c:v>48944</c:v>
                </c:pt>
                <c:pt idx="536">
                  <c:v>49034</c:v>
                </c:pt>
                <c:pt idx="537">
                  <c:v>49125</c:v>
                </c:pt>
                <c:pt idx="538">
                  <c:v>49217</c:v>
                </c:pt>
                <c:pt idx="539">
                  <c:v>49309</c:v>
                </c:pt>
                <c:pt idx="540">
                  <c:v>49399</c:v>
                </c:pt>
                <c:pt idx="541">
                  <c:v>49490</c:v>
                </c:pt>
                <c:pt idx="542">
                  <c:v>49582</c:v>
                </c:pt>
                <c:pt idx="543">
                  <c:v>49674</c:v>
                </c:pt>
                <c:pt idx="544">
                  <c:v>49765</c:v>
                </c:pt>
                <c:pt idx="545">
                  <c:v>49856</c:v>
                </c:pt>
                <c:pt idx="546">
                  <c:v>49948</c:v>
                </c:pt>
                <c:pt idx="547">
                  <c:v>50040</c:v>
                </c:pt>
                <c:pt idx="548">
                  <c:v>50130</c:v>
                </c:pt>
                <c:pt idx="549">
                  <c:v>50221</c:v>
                </c:pt>
                <c:pt idx="550">
                  <c:v>50313</c:v>
                </c:pt>
                <c:pt idx="551">
                  <c:v>50405</c:v>
                </c:pt>
                <c:pt idx="552">
                  <c:v>50495</c:v>
                </c:pt>
                <c:pt idx="553">
                  <c:v>50586</c:v>
                </c:pt>
                <c:pt idx="554">
                  <c:v>50678</c:v>
                </c:pt>
                <c:pt idx="555">
                  <c:v>50770</c:v>
                </c:pt>
                <c:pt idx="556">
                  <c:v>50860</c:v>
                </c:pt>
                <c:pt idx="557">
                  <c:v>50951</c:v>
                </c:pt>
                <c:pt idx="558">
                  <c:v>51043</c:v>
                </c:pt>
                <c:pt idx="559">
                  <c:v>51135</c:v>
                </c:pt>
                <c:pt idx="560">
                  <c:v>51226</c:v>
                </c:pt>
                <c:pt idx="561">
                  <c:v>51317</c:v>
                </c:pt>
                <c:pt idx="562">
                  <c:v>51409</c:v>
                </c:pt>
                <c:pt idx="563">
                  <c:v>51501</c:v>
                </c:pt>
                <c:pt idx="564">
                  <c:v>51591</c:v>
                </c:pt>
                <c:pt idx="565">
                  <c:v>51682</c:v>
                </c:pt>
                <c:pt idx="566">
                  <c:v>51774</c:v>
                </c:pt>
                <c:pt idx="567">
                  <c:v>51866</c:v>
                </c:pt>
                <c:pt idx="568">
                  <c:v>51956</c:v>
                </c:pt>
                <c:pt idx="569">
                  <c:v>52047</c:v>
                </c:pt>
                <c:pt idx="570">
                  <c:v>52139</c:v>
                </c:pt>
                <c:pt idx="571">
                  <c:v>52231</c:v>
                </c:pt>
                <c:pt idx="572">
                  <c:v>52321</c:v>
                </c:pt>
                <c:pt idx="573">
                  <c:v>52412</c:v>
                </c:pt>
                <c:pt idx="574">
                  <c:v>52504</c:v>
                </c:pt>
                <c:pt idx="575">
                  <c:v>52596</c:v>
                </c:pt>
                <c:pt idx="576">
                  <c:v>52687</c:v>
                </c:pt>
                <c:pt idx="577">
                  <c:v>52778</c:v>
                </c:pt>
                <c:pt idx="578">
                  <c:v>52870</c:v>
                </c:pt>
                <c:pt idx="579">
                  <c:v>52962</c:v>
                </c:pt>
                <c:pt idx="580">
                  <c:v>53052</c:v>
                </c:pt>
                <c:pt idx="581">
                  <c:v>53143</c:v>
                </c:pt>
                <c:pt idx="582">
                  <c:v>53235</c:v>
                </c:pt>
                <c:pt idx="583">
                  <c:v>53327</c:v>
                </c:pt>
                <c:pt idx="584">
                  <c:v>53417</c:v>
                </c:pt>
                <c:pt idx="585">
                  <c:v>53508</c:v>
                </c:pt>
                <c:pt idx="586">
                  <c:v>53600</c:v>
                </c:pt>
                <c:pt idx="587">
                  <c:v>53692</c:v>
                </c:pt>
                <c:pt idx="588">
                  <c:v>53782</c:v>
                </c:pt>
                <c:pt idx="589">
                  <c:v>53873</c:v>
                </c:pt>
                <c:pt idx="590">
                  <c:v>53965</c:v>
                </c:pt>
                <c:pt idx="591">
                  <c:v>54057</c:v>
                </c:pt>
                <c:pt idx="592">
                  <c:v>54148</c:v>
                </c:pt>
                <c:pt idx="593">
                  <c:v>54239</c:v>
                </c:pt>
                <c:pt idx="594">
                  <c:v>54331</c:v>
                </c:pt>
                <c:pt idx="595">
                  <c:v>54423</c:v>
                </c:pt>
                <c:pt idx="596">
                  <c:v>54513</c:v>
                </c:pt>
                <c:pt idx="597">
                  <c:v>54604</c:v>
                </c:pt>
                <c:pt idx="598">
                  <c:v>54696</c:v>
                </c:pt>
                <c:pt idx="599">
                  <c:v>54788</c:v>
                </c:pt>
                <c:pt idx="600">
                  <c:v>54878</c:v>
                </c:pt>
                <c:pt idx="601">
                  <c:v>54969</c:v>
                </c:pt>
                <c:pt idx="602">
                  <c:v>55061</c:v>
                </c:pt>
                <c:pt idx="603">
                  <c:v>55153</c:v>
                </c:pt>
              </c:numCache>
            </c:numRef>
          </c:cat>
          <c:val>
            <c:numRef>
              <c:f>'[OWA - Actuarial Density Forecast by Sector v3.xlsb]Act Members'!$V$3:$V$606</c:f>
              <c:numCache>
                <c:formatCode>#,##0</c:formatCode>
                <c:ptCount val="60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49</c:v>
                </c:pt>
                <c:pt idx="15">
                  <c:v>49.75</c:v>
                </c:pt>
                <c:pt idx="16">
                  <c:v>50.5</c:v>
                </c:pt>
                <c:pt idx="17">
                  <c:v>51.25</c:v>
                </c:pt>
                <c:pt idx="18">
                  <c:v>52</c:v>
                </c:pt>
                <c:pt idx="19">
                  <c:v>52.75</c:v>
                </c:pt>
                <c:pt idx="20">
                  <c:v>53.5</c:v>
                </c:pt>
                <c:pt idx="21">
                  <c:v>54.25</c:v>
                </c:pt>
                <c:pt idx="22">
                  <c:v>55</c:v>
                </c:pt>
                <c:pt idx="23">
                  <c:v>55.75</c:v>
                </c:pt>
                <c:pt idx="24">
                  <c:v>56.5</c:v>
                </c:pt>
                <c:pt idx="25">
                  <c:v>57.25</c:v>
                </c:pt>
                <c:pt idx="26">
                  <c:v>58</c:v>
                </c:pt>
                <c:pt idx="27">
                  <c:v>58.75</c:v>
                </c:pt>
                <c:pt idx="28">
                  <c:v>59.5</c:v>
                </c:pt>
                <c:pt idx="29">
                  <c:v>60.25</c:v>
                </c:pt>
                <c:pt idx="30">
                  <c:v>61</c:v>
                </c:pt>
                <c:pt idx="31">
                  <c:v>61.75</c:v>
                </c:pt>
                <c:pt idx="32">
                  <c:v>62.5</c:v>
                </c:pt>
                <c:pt idx="33">
                  <c:v>63.25</c:v>
                </c:pt>
                <c:pt idx="34">
                  <c:v>64</c:v>
                </c:pt>
                <c:pt idx="35">
                  <c:v>64.75</c:v>
                </c:pt>
                <c:pt idx="36">
                  <c:v>65.5</c:v>
                </c:pt>
                <c:pt idx="37">
                  <c:v>66.25</c:v>
                </c:pt>
                <c:pt idx="38">
                  <c:v>67</c:v>
                </c:pt>
                <c:pt idx="39">
                  <c:v>67.75</c:v>
                </c:pt>
                <c:pt idx="40">
                  <c:v>68.5</c:v>
                </c:pt>
                <c:pt idx="41">
                  <c:v>69.25</c:v>
                </c:pt>
                <c:pt idx="42">
                  <c:v>70</c:v>
                </c:pt>
                <c:pt idx="43">
                  <c:v>71</c:v>
                </c:pt>
                <c:pt idx="44">
                  <c:v>72</c:v>
                </c:pt>
                <c:pt idx="45">
                  <c:v>73</c:v>
                </c:pt>
                <c:pt idx="46">
                  <c:v>74</c:v>
                </c:pt>
                <c:pt idx="47">
                  <c:v>75</c:v>
                </c:pt>
                <c:pt idx="48">
                  <c:v>76</c:v>
                </c:pt>
                <c:pt idx="49">
                  <c:v>77</c:v>
                </c:pt>
                <c:pt idx="50">
                  <c:v>78</c:v>
                </c:pt>
                <c:pt idx="51">
                  <c:v>79</c:v>
                </c:pt>
                <c:pt idx="52">
                  <c:v>80</c:v>
                </c:pt>
                <c:pt idx="53">
                  <c:v>81</c:v>
                </c:pt>
                <c:pt idx="54">
                  <c:v>82</c:v>
                </c:pt>
                <c:pt idx="55">
                  <c:v>83</c:v>
                </c:pt>
                <c:pt idx="56">
                  <c:v>84</c:v>
                </c:pt>
                <c:pt idx="57">
                  <c:v>85</c:v>
                </c:pt>
                <c:pt idx="58">
                  <c:v>86</c:v>
                </c:pt>
                <c:pt idx="59">
                  <c:v>87</c:v>
                </c:pt>
                <c:pt idx="60">
                  <c:v>88</c:v>
                </c:pt>
                <c:pt idx="61">
                  <c:v>89</c:v>
                </c:pt>
                <c:pt idx="62">
                  <c:v>90</c:v>
                </c:pt>
                <c:pt idx="63">
                  <c:v>91</c:v>
                </c:pt>
                <c:pt idx="64">
                  <c:v>92</c:v>
                </c:pt>
                <c:pt idx="65">
                  <c:v>93</c:v>
                </c:pt>
                <c:pt idx="66">
                  <c:v>94</c:v>
                </c:pt>
                <c:pt idx="67">
                  <c:v>95</c:v>
                </c:pt>
                <c:pt idx="68">
                  <c:v>96</c:v>
                </c:pt>
                <c:pt idx="69">
                  <c:v>97</c:v>
                </c:pt>
                <c:pt idx="70">
                  <c:v>98</c:v>
                </c:pt>
                <c:pt idx="71">
                  <c:v>99</c:v>
                </c:pt>
                <c:pt idx="72">
                  <c:v>100</c:v>
                </c:pt>
                <c:pt idx="73">
                  <c:v>101</c:v>
                </c:pt>
                <c:pt idx="74">
                  <c:v>102</c:v>
                </c:pt>
                <c:pt idx="75">
                  <c:v>103</c:v>
                </c:pt>
                <c:pt idx="76">
                  <c:v>104</c:v>
                </c:pt>
                <c:pt idx="77">
                  <c:v>105</c:v>
                </c:pt>
                <c:pt idx="78">
                  <c:v>106</c:v>
                </c:pt>
                <c:pt idx="79">
                  <c:v>107</c:v>
                </c:pt>
                <c:pt idx="80">
                  <c:v>108</c:v>
                </c:pt>
                <c:pt idx="81">
                  <c:v>109</c:v>
                </c:pt>
                <c:pt idx="82">
                  <c:v>110</c:v>
                </c:pt>
                <c:pt idx="83">
                  <c:v>111.25</c:v>
                </c:pt>
                <c:pt idx="84">
                  <c:v>112.5</c:v>
                </c:pt>
                <c:pt idx="85">
                  <c:v>113.75</c:v>
                </c:pt>
                <c:pt idx="86">
                  <c:v>115</c:v>
                </c:pt>
                <c:pt idx="87">
                  <c:v>116.25</c:v>
                </c:pt>
                <c:pt idx="88">
                  <c:v>117.5</c:v>
                </c:pt>
                <c:pt idx="89">
                  <c:v>118.75</c:v>
                </c:pt>
                <c:pt idx="90">
                  <c:v>120</c:v>
                </c:pt>
                <c:pt idx="91">
                  <c:v>121.25</c:v>
                </c:pt>
                <c:pt idx="92">
                  <c:v>122.5</c:v>
                </c:pt>
                <c:pt idx="93">
                  <c:v>123.75</c:v>
                </c:pt>
                <c:pt idx="94">
                  <c:v>125</c:v>
                </c:pt>
                <c:pt idx="95">
                  <c:v>126.25</c:v>
                </c:pt>
                <c:pt idx="96">
                  <c:v>127.5</c:v>
                </c:pt>
                <c:pt idx="97">
                  <c:v>128.75</c:v>
                </c:pt>
                <c:pt idx="98">
                  <c:v>130</c:v>
                </c:pt>
                <c:pt idx="99">
                  <c:v>131.25</c:v>
                </c:pt>
                <c:pt idx="100">
                  <c:v>132.5</c:v>
                </c:pt>
                <c:pt idx="101">
                  <c:v>133.75</c:v>
                </c:pt>
                <c:pt idx="102">
                  <c:v>135</c:v>
                </c:pt>
                <c:pt idx="103">
                  <c:v>136.25</c:v>
                </c:pt>
                <c:pt idx="104">
                  <c:v>137.5</c:v>
                </c:pt>
                <c:pt idx="105">
                  <c:v>138.75</c:v>
                </c:pt>
                <c:pt idx="106">
                  <c:v>140</c:v>
                </c:pt>
                <c:pt idx="107">
                  <c:v>141.25</c:v>
                </c:pt>
                <c:pt idx="108">
                  <c:v>142.5</c:v>
                </c:pt>
                <c:pt idx="109">
                  <c:v>143.75</c:v>
                </c:pt>
                <c:pt idx="110">
                  <c:v>145</c:v>
                </c:pt>
                <c:pt idx="111">
                  <c:v>146.25</c:v>
                </c:pt>
                <c:pt idx="112">
                  <c:v>147.5</c:v>
                </c:pt>
                <c:pt idx="113">
                  <c:v>148.75</c:v>
                </c:pt>
                <c:pt idx="114">
                  <c:v>150</c:v>
                </c:pt>
                <c:pt idx="115">
                  <c:v>151.25</c:v>
                </c:pt>
                <c:pt idx="116">
                  <c:v>152.5</c:v>
                </c:pt>
                <c:pt idx="117">
                  <c:v>153.75</c:v>
                </c:pt>
                <c:pt idx="118">
                  <c:v>155</c:v>
                </c:pt>
                <c:pt idx="119">
                  <c:v>156.25</c:v>
                </c:pt>
                <c:pt idx="120">
                  <c:v>157.5</c:v>
                </c:pt>
                <c:pt idx="121">
                  <c:v>158.75</c:v>
                </c:pt>
                <c:pt idx="122">
                  <c:v>160</c:v>
                </c:pt>
                <c:pt idx="123">
                  <c:v>161.5</c:v>
                </c:pt>
                <c:pt idx="124">
                  <c:v>163</c:v>
                </c:pt>
                <c:pt idx="125">
                  <c:v>164.5</c:v>
                </c:pt>
                <c:pt idx="126">
                  <c:v>166</c:v>
                </c:pt>
                <c:pt idx="127">
                  <c:v>167.5</c:v>
                </c:pt>
                <c:pt idx="128">
                  <c:v>169</c:v>
                </c:pt>
                <c:pt idx="129">
                  <c:v>170.5</c:v>
                </c:pt>
                <c:pt idx="130">
                  <c:v>172</c:v>
                </c:pt>
                <c:pt idx="131">
                  <c:v>173.5</c:v>
                </c:pt>
                <c:pt idx="132">
                  <c:v>175</c:v>
                </c:pt>
                <c:pt idx="133">
                  <c:v>176.5</c:v>
                </c:pt>
                <c:pt idx="134">
                  <c:v>178</c:v>
                </c:pt>
                <c:pt idx="135">
                  <c:v>179.5</c:v>
                </c:pt>
                <c:pt idx="136">
                  <c:v>181</c:v>
                </c:pt>
                <c:pt idx="137">
                  <c:v>182.5</c:v>
                </c:pt>
                <c:pt idx="138">
                  <c:v>184</c:v>
                </c:pt>
                <c:pt idx="139">
                  <c:v>185.5</c:v>
                </c:pt>
                <c:pt idx="140">
                  <c:v>187</c:v>
                </c:pt>
                <c:pt idx="141">
                  <c:v>188.5</c:v>
                </c:pt>
                <c:pt idx="142">
                  <c:v>190</c:v>
                </c:pt>
                <c:pt idx="143">
                  <c:v>191.5</c:v>
                </c:pt>
                <c:pt idx="144">
                  <c:v>193</c:v>
                </c:pt>
                <c:pt idx="145">
                  <c:v>194.5</c:v>
                </c:pt>
                <c:pt idx="146">
                  <c:v>196</c:v>
                </c:pt>
                <c:pt idx="147">
                  <c:v>197.5</c:v>
                </c:pt>
                <c:pt idx="148">
                  <c:v>199</c:v>
                </c:pt>
                <c:pt idx="149">
                  <c:v>200.5</c:v>
                </c:pt>
                <c:pt idx="150">
                  <c:v>202</c:v>
                </c:pt>
                <c:pt idx="151">
                  <c:v>203.5</c:v>
                </c:pt>
                <c:pt idx="152">
                  <c:v>205</c:v>
                </c:pt>
                <c:pt idx="153">
                  <c:v>206.5</c:v>
                </c:pt>
                <c:pt idx="154">
                  <c:v>208</c:v>
                </c:pt>
                <c:pt idx="155">
                  <c:v>209.5</c:v>
                </c:pt>
                <c:pt idx="156">
                  <c:v>211</c:v>
                </c:pt>
                <c:pt idx="157">
                  <c:v>212.5</c:v>
                </c:pt>
                <c:pt idx="158">
                  <c:v>214</c:v>
                </c:pt>
                <c:pt idx="159">
                  <c:v>215.5</c:v>
                </c:pt>
                <c:pt idx="160">
                  <c:v>217</c:v>
                </c:pt>
                <c:pt idx="161">
                  <c:v>218.5</c:v>
                </c:pt>
                <c:pt idx="162">
                  <c:v>220</c:v>
                </c:pt>
                <c:pt idx="163">
                  <c:v>221.625</c:v>
                </c:pt>
                <c:pt idx="164">
                  <c:v>223.25</c:v>
                </c:pt>
                <c:pt idx="165">
                  <c:v>224.875</c:v>
                </c:pt>
                <c:pt idx="166">
                  <c:v>226.5</c:v>
                </c:pt>
                <c:pt idx="167">
                  <c:v>228.125</c:v>
                </c:pt>
                <c:pt idx="168">
                  <c:v>229.75</c:v>
                </c:pt>
                <c:pt idx="169">
                  <c:v>231.375</c:v>
                </c:pt>
                <c:pt idx="170">
                  <c:v>233</c:v>
                </c:pt>
                <c:pt idx="171">
                  <c:v>234.625</c:v>
                </c:pt>
                <c:pt idx="172">
                  <c:v>236.25</c:v>
                </c:pt>
                <c:pt idx="173">
                  <c:v>237.875</c:v>
                </c:pt>
                <c:pt idx="174">
                  <c:v>239.5</c:v>
                </c:pt>
                <c:pt idx="175">
                  <c:v>241.125</c:v>
                </c:pt>
                <c:pt idx="176">
                  <c:v>242.75</c:v>
                </c:pt>
                <c:pt idx="177">
                  <c:v>244.375</c:v>
                </c:pt>
                <c:pt idx="178">
                  <c:v>246</c:v>
                </c:pt>
                <c:pt idx="179">
                  <c:v>247.625</c:v>
                </c:pt>
                <c:pt idx="180">
                  <c:v>249.25</c:v>
                </c:pt>
                <c:pt idx="181">
                  <c:v>250.875</c:v>
                </c:pt>
                <c:pt idx="182">
                  <c:v>252.5</c:v>
                </c:pt>
                <c:pt idx="183">
                  <c:v>254.125</c:v>
                </c:pt>
                <c:pt idx="184">
                  <c:v>255.75</c:v>
                </c:pt>
                <c:pt idx="185">
                  <c:v>257.375</c:v>
                </c:pt>
                <c:pt idx="186">
                  <c:v>259</c:v>
                </c:pt>
                <c:pt idx="187">
                  <c:v>260.625</c:v>
                </c:pt>
                <c:pt idx="188">
                  <c:v>262.25</c:v>
                </c:pt>
                <c:pt idx="189">
                  <c:v>263.875</c:v>
                </c:pt>
                <c:pt idx="190">
                  <c:v>265.5</c:v>
                </c:pt>
                <c:pt idx="191">
                  <c:v>267.125</c:v>
                </c:pt>
                <c:pt idx="192">
                  <c:v>268.75</c:v>
                </c:pt>
                <c:pt idx="193">
                  <c:v>270.375</c:v>
                </c:pt>
                <c:pt idx="194">
                  <c:v>272</c:v>
                </c:pt>
                <c:pt idx="195">
                  <c:v>273.625</c:v>
                </c:pt>
                <c:pt idx="196">
                  <c:v>275.25</c:v>
                </c:pt>
                <c:pt idx="197">
                  <c:v>276.875</c:v>
                </c:pt>
                <c:pt idx="198">
                  <c:v>278.5</c:v>
                </c:pt>
                <c:pt idx="199">
                  <c:v>280.125</c:v>
                </c:pt>
                <c:pt idx="200">
                  <c:v>281.75</c:v>
                </c:pt>
                <c:pt idx="201">
                  <c:v>283.375</c:v>
                </c:pt>
                <c:pt idx="202">
                  <c:v>285</c:v>
                </c:pt>
                <c:pt idx="203">
                  <c:v>286.70454545454544</c:v>
                </c:pt>
                <c:pt idx="204">
                  <c:v>288.40909090909088</c:v>
                </c:pt>
                <c:pt idx="205">
                  <c:v>290.11363636363632</c:v>
                </c:pt>
                <c:pt idx="206">
                  <c:v>291.81818181818176</c:v>
                </c:pt>
                <c:pt idx="207">
                  <c:v>293.5227272727272</c:v>
                </c:pt>
                <c:pt idx="208">
                  <c:v>295.22727272727263</c:v>
                </c:pt>
                <c:pt idx="209">
                  <c:v>296.93181818181807</c:v>
                </c:pt>
                <c:pt idx="210">
                  <c:v>298.63636363636351</c:v>
                </c:pt>
                <c:pt idx="211">
                  <c:v>300.34090909090895</c:v>
                </c:pt>
                <c:pt idx="212">
                  <c:v>302.04545454545439</c:v>
                </c:pt>
                <c:pt idx="213">
                  <c:v>303.74999999999983</c:v>
                </c:pt>
                <c:pt idx="214">
                  <c:v>305.45454545454527</c:v>
                </c:pt>
                <c:pt idx="215">
                  <c:v>307.15909090909071</c:v>
                </c:pt>
                <c:pt idx="216">
                  <c:v>308.86363636363615</c:v>
                </c:pt>
                <c:pt idx="217">
                  <c:v>310.56818181818159</c:v>
                </c:pt>
                <c:pt idx="218">
                  <c:v>312.27272727272702</c:v>
                </c:pt>
                <c:pt idx="219">
                  <c:v>313.97727272727246</c:v>
                </c:pt>
                <c:pt idx="220">
                  <c:v>315.6818181818179</c:v>
                </c:pt>
                <c:pt idx="221">
                  <c:v>317.38636363636334</c:v>
                </c:pt>
                <c:pt idx="222">
                  <c:v>319.09090909090878</c:v>
                </c:pt>
                <c:pt idx="223">
                  <c:v>320.79545454545422</c:v>
                </c:pt>
                <c:pt idx="224">
                  <c:v>322.49999999999966</c:v>
                </c:pt>
                <c:pt idx="225">
                  <c:v>324.2045454545451</c:v>
                </c:pt>
                <c:pt idx="226">
                  <c:v>325.90909090909054</c:v>
                </c:pt>
                <c:pt idx="227">
                  <c:v>327.61363636363598</c:v>
                </c:pt>
                <c:pt idx="228">
                  <c:v>329.31818181818142</c:v>
                </c:pt>
                <c:pt idx="229">
                  <c:v>331.02272727272685</c:v>
                </c:pt>
                <c:pt idx="230">
                  <c:v>332.72727272727229</c:v>
                </c:pt>
                <c:pt idx="231">
                  <c:v>334.43181818181773</c:v>
                </c:pt>
                <c:pt idx="232">
                  <c:v>336.13636363636317</c:v>
                </c:pt>
                <c:pt idx="233">
                  <c:v>337.84090909090861</c:v>
                </c:pt>
                <c:pt idx="234">
                  <c:v>339.54545454545405</c:v>
                </c:pt>
                <c:pt idx="235">
                  <c:v>341.24999999999949</c:v>
                </c:pt>
                <c:pt idx="236">
                  <c:v>342.95454545454493</c:v>
                </c:pt>
                <c:pt idx="237">
                  <c:v>344.65909090909037</c:v>
                </c:pt>
                <c:pt idx="238">
                  <c:v>346.36363636363581</c:v>
                </c:pt>
                <c:pt idx="239">
                  <c:v>348.06818181818124</c:v>
                </c:pt>
                <c:pt idx="240">
                  <c:v>349.77272727272668</c:v>
                </c:pt>
                <c:pt idx="241">
                  <c:v>351.47727272727212</c:v>
                </c:pt>
                <c:pt idx="242">
                  <c:v>360</c:v>
                </c:pt>
                <c:pt idx="243">
                  <c:v>362.72727272727275</c:v>
                </c:pt>
                <c:pt idx="244">
                  <c:v>365.4545454545455</c:v>
                </c:pt>
                <c:pt idx="245">
                  <c:v>368.18181818181824</c:v>
                </c:pt>
                <c:pt idx="246">
                  <c:v>370.90909090909099</c:v>
                </c:pt>
                <c:pt idx="247">
                  <c:v>373.63636363636374</c:v>
                </c:pt>
                <c:pt idx="248">
                  <c:v>376.36363636363649</c:v>
                </c:pt>
                <c:pt idx="249">
                  <c:v>379.09090909090924</c:v>
                </c:pt>
                <c:pt idx="250">
                  <c:v>381.81818181818198</c:v>
                </c:pt>
                <c:pt idx="251">
                  <c:v>384.54545454545473</c:v>
                </c:pt>
                <c:pt idx="252">
                  <c:v>387.27272727272748</c:v>
                </c:pt>
                <c:pt idx="253">
                  <c:v>390.00000000000023</c:v>
                </c:pt>
                <c:pt idx="254">
                  <c:v>392.72727272727298</c:v>
                </c:pt>
                <c:pt idx="255">
                  <c:v>395.45454545454572</c:v>
                </c:pt>
                <c:pt idx="256">
                  <c:v>398.18181818181847</c:v>
                </c:pt>
                <c:pt idx="257">
                  <c:v>400.90909090909122</c:v>
                </c:pt>
                <c:pt idx="258">
                  <c:v>403.63636363636397</c:v>
                </c:pt>
                <c:pt idx="259">
                  <c:v>406.36363636363672</c:v>
                </c:pt>
                <c:pt idx="260">
                  <c:v>409.09090909090946</c:v>
                </c:pt>
                <c:pt idx="261">
                  <c:v>411.81818181818221</c:v>
                </c:pt>
                <c:pt idx="262">
                  <c:v>414.54545454545496</c:v>
                </c:pt>
                <c:pt idx="263">
                  <c:v>417.27272727272771</c:v>
                </c:pt>
                <c:pt idx="264">
                  <c:v>420.00000000000045</c:v>
                </c:pt>
                <c:pt idx="265">
                  <c:v>422.7272727272732</c:v>
                </c:pt>
                <c:pt idx="266">
                  <c:v>425.45454545454595</c:v>
                </c:pt>
                <c:pt idx="267">
                  <c:v>428.1818181818187</c:v>
                </c:pt>
                <c:pt idx="268">
                  <c:v>430.90909090909145</c:v>
                </c:pt>
                <c:pt idx="269">
                  <c:v>433.63636363636419</c:v>
                </c:pt>
                <c:pt idx="270">
                  <c:v>436.36363636363694</c:v>
                </c:pt>
                <c:pt idx="271">
                  <c:v>439.09090909090969</c:v>
                </c:pt>
                <c:pt idx="272">
                  <c:v>441.81818181818244</c:v>
                </c:pt>
                <c:pt idx="273">
                  <c:v>444.54545454545519</c:v>
                </c:pt>
                <c:pt idx="274">
                  <c:v>447.27272727272793</c:v>
                </c:pt>
                <c:pt idx="275">
                  <c:v>450.00000000000068</c:v>
                </c:pt>
                <c:pt idx="276">
                  <c:v>452.72727272727343</c:v>
                </c:pt>
                <c:pt idx="277">
                  <c:v>455.45454545454618</c:v>
                </c:pt>
                <c:pt idx="278">
                  <c:v>458.18181818181893</c:v>
                </c:pt>
                <c:pt idx="279">
                  <c:v>460.90909090909167</c:v>
                </c:pt>
                <c:pt idx="280">
                  <c:v>463.63636363636442</c:v>
                </c:pt>
                <c:pt idx="281">
                  <c:v>466.36363636363717</c:v>
                </c:pt>
                <c:pt idx="282">
                  <c:v>469.09090909090992</c:v>
                </c:pt>
                <c:pt idx="283">
                  <c:v>471.81818181818267</c:v>
                </c:pt>
                <c:pt idx="284">
                  <c:v>474.54545454545541</c:v>
                </c:pt>
                <c:pt idx="285">
                  <c:v>477.27272727272816</c:v>
                </c:pt>
                <c:pt idx="286">
                  <c:v>480</c:v>
                </c:pt>
                <c:pt idx="287">
                  <c:v>487.83333333333331</c:v>
                </c:pt>
                <c:pt idx="288">
                  <c:v>495.66666666666663</c:v>
                </c:pt>
                <c:pt idx="289">
                  <c:v>503.49999999999994</c:v>
                </c:pt>
                <c:pt idx="290">
                  <c:v>511.33333333333326</c:v>
                </c:pt>
                <c:pt idx="291">
                  <c:v>519.16666666666663</c:v>
                </c:pt>
                <c:pt idx="292">
                  <c:v>527</c:v>
                </c:pt>
                <c:pt idx="293">
                  <c:v>534.83333333333337</c:v>
                </c:pt>
                <c:pt idx="294">
                  <c:v>542.66666666666674</c:v>
                </c:pt>
                <c:pt idx="295">
                  <c:v>550.50000000000011</c:v>
                </c:pt>
                <c:pt idx="296">
                  <c:v>558.33333333333348</c:v>
                </c:pt>
                <c:pt idx="297">
                  <c:v>566.16666666666686</c:v>
                </c:pt>
                <c:pt idx="298">
                  <c:v>574.00000000000023</c:v>
                </c:pt>
                <c:pt idx="299">
                  <c:v>581.8333333333336</c:v>
                </c:pt>
                <c:pt idx="300">
                  <c:v>589.66666666666697</c:v>
                </c:pt>
                <c:pt idx="301">
                  <c:v>597.50000000000034</c:v>
                </c:pt>
                <c:pt idx="302">
                  <c:v>605.33333333333371</c:v>
                </c:pt>
                <c:pt idx="303">
                  <c:v>613.16666666666708</c:v>
                </c:pt>
                <c:pt idx="304">
                  <c:v>621.00000000000045</c:v>
                </c:pt>
                <c:pt idx="305">
                  <c:v>628.83333333333383</c:v>
                </c:pt>
                <c:pt idx="306">
                  <c:v>636.6666666666672</c:v>
                </c:pt>
                <c:pt idx="307">
                  <c:v>644.50000000000057</c:v>
                </c:pt>
                <c:pt idx="308">
                  <c:v>652.33333333333394</c:v>
                </c:pt>
                <c:pt idx="309">
                  <c:v>660.16666666666731</c:v>
                </c:pt>
                <c:pt idx="310">
                  <c:v>668.00000000000068</c:v>
                </c:pt>
                <c:pt idx="311">
                  <c:v>675.83333333333405</c:v>
                </c:pt>
                <c:pt idx="312">
                  <c:v>683.66666666666742</c:v>
                </c:pt>
                <c:pt idx="313">
                  <c:v>691.5000000000008</c:v>
                </c:pt>
                <c:pt idx="314">
                  <c:v>699.33333333333417</c:v>
                </c:pt>
                <c:pt idx="315">
                  <c:v>707.16666666666754</c:v>
                </c:pt>
                <c:pt idx="316">
                  <c:v>715.00000000000091</c:v>
                </c:pt>
                <c:pt idx="317">
                  <c:v>722.83333333333428</c:v>
                </c:pt>
                <c:pt idx="318">
                  <c:v>730.66666666666765</c:v>
                </c:pt>
                <c:pt idx="319">
                  <c:v>738.50000000000102</c:v>
                </c:pt>
                <c:pt idx="320">
                  <c:v>746.33333333333439</c:v>
                </c:pt>
                <c:pt idx="321">
                  <c:v>754.16666666666777</c:v>
                </c:pt>
                <c:pt idx="322">
                  <c:v>762.00000000000114</c:v>
                </c:pt>
                <c:pt idx="323">
                  <c:v>769.83333333333451</c:v>
                </c:pt>
                <c:pt idx="324">
                  <c:v>777.66666666666788</c:v>
                </c:pt>
                <c:pt idx="325">
                  <c:v>785.50000000000125</c:v>
                </c:pt>
                <c:pt idx="326">
                  <c:v>793.33333333333462</c:v>
                </c:pt>
                <c:pt idx="327">
                  <c:v>801.16666666666799</c:v>
                </c:pt>
                <c:pt idx="328">
                  <c:v>809.00000000000136</c:v>
                </c:pt>
                <c:pt idx="329">
                  <c:v>816.83333333333474</c:v>
                </c:pt>
                <c:pt idx="330">
                  <c:v>824.66666666666811</c:v>
                </c:pt>
                <c:pt idx="331">
                  <c:v>832.50000000000148</c:v>
                </c:pt>
                <c:pt idx="332">
                  <c:v>840.33333333333485</c:v>
                </c:pt>
                <c:pt idx="333">
                  <c:v>848.16666666666822</c:v>
                </c:pt>
                <c:pt idx="334">
                  <c:v>856.00000000000159</c:v>
                </c:pt>
                <c:pt idx="335">
                  <c:v>863.83333333333496</c:v>
                </c:pt>
                <c:pt idx="336">
                  <c:v>871.66666666666833</c:v>
                </c:pt>
                <c:pt idx="337">
                  <c:v>879.50000000000171</c:v>
                </c:pt>
                <c:pt idx="338">
                  <c:v>887.33333333333508</c:v>
                </c:pt>
                <c:pt idx="339">
                  <c:v>895.16666666666845</c:v>
                </c:pt>
                <c:pt idx="340">
                  <c:v>903.00000000000182</c:v>
                </c:pt>
                <c:pt idx="341">
                  <c:v>910.83333333333519</c:v>
                </c:pt>
                <c:pt idx="342">
                  <c:v>918.66666666666856</c:v>
                </c:pt>
                <c:pt idx="343">
                  <c:v>926.50000000000193</c:v>
                </c:pt>
                <c:pt idx="344">
                  <c:v>934.3333333333353</c:v>
                </c:pt>
                <c:pt idx="345">
                  <c:v>942.16666666666868</c:v>
                </c:pt>
                <c:pt idx="346">
                  <c:v>950</c:v>
                </c:pt>
                <c:pt idx="347">
                  <c:v>967</c:v>
                </c:pt>
                <c:pt idx="348">
                  <c:v>984</c:v>
                </c:pt>
                <c:pt idx="349">
                  <c:v>1001</c:v>
                </c:pt>
                <c:pt idx="350">
                  <c:v>1018</c:v>
                </c:pt>
                <c:pt idx="351">
                  <c:v>1035</c:v>
                </c:pt>
                <c:pt idx="352">
                  <c:v>1052</c:v>
                </c:pt>
                <c:pt idx="353">
                  <c:v>1069</c:v>
                </c:pt>
                <c:pt idx="354">
                  <c:v>1086</c:v>
                </c:pt>
                <c:pt idx="355">
                  <c:v>1096.75</c:v>
                </c:pt>
                <c:pt idx="356">
                  <c:v>1107.5</c:v>
                </c:pt>
                <c:pt idx="357">
                  <c:v>1118.25</c:v>
                </c:pt>
                <c:pt idx="358">
                  <c:v>1129</c:v>
                </c:pt>
                <c:pt idx="359">
                  <c:v>1139.5</c:v>
                </c:pt>
                <c:pt idx="360">
                  <c:v>1150</c:v>
                </c:pt>
                <c:pt idx="361">
                  <c:v>1160.5</c:v>
                </c:pt>
                <c:pt idx="362">
                  <c:v>1171</c:v>
                </c:pt>
                <c:pt idx="363">
                  <c:v>1185.5</c:v>
                </c:pt>
                <c:pt idx="364">
                  <c:v>1200</c:v>
                </c:pt>
                <c:pt idx="365">
                  <c:v>1214.5</c:v>
                </c:pt>
                <c:pt idx="366">
                  <c:v>1229</c:v>
                </c:pt>
                <c:pt idx="367">
                  <c:v>1249.25</c:v>
                </c:pt>
                <c:pt idx="368">
                  <c:v>1269.5</c:v>
                </c:pt>
                <c:pt idx="369">
                  <c:v>1289.75</c:v>
                </c:pt>
                <c:pt idx="370">
                  <c:v>1310</c:v>
                </c:pt>
                <c:pt idx="371">
                  <c:v>1328.75</c:v>
                </c:pt>
                <c:pt idx="372">
                  <c:v>1347.5</c:v>
                </c:pt>
                <c:pt idx="373">
                  <c:v>1366.25</c:v>
                </c:pt>
                <c:pt idx="374">
                  <c:v>1385</c:v>
                </c:pt>
                <c:pt idx="375">
                  <c:v>1397.25</c:v>
                </c:pt>
                <c:pt idx="376">
                  <c:v>1409.5</c:v>
                </c:pt>
                <c:pt idx="377">
                  <c:v>1421.75</c:v>
                </c:pt>
                <c:pt idx="378">
                  <c:v>1434</c:v>
                </c:pt>
                <c:pt idx="379">
                  <c:v>1443.75</c:v>
                </c:pt>
                <c:pt idx="380">
                  <c:v>1453.5</c:v>
                </c:pt>
                <c:pt idx="381">
                  <c:v>1463.25</c:v>
                </c:pt>
                <c:pt idx="382">
                  <c:v>1473</c:v>
                </c:pt>
                <c:pt idx="383">
                  <c:v>1480.25</c:v>
                </c:pt>
                <c:pt idx="384">
                  <c:v>1487.5</c:v>
                </c:pt>
                <c:pt idx="385">
                  <c:v>1494.75</c:v>
                </c:pt>
                <c:pt idx="386">
                  <c:v>1502</c:v>
                </c:pt>
                <c:pt idx="387">
                  <c:v>1516.75</c:v>
                </c:pt>
                <c:pt idx="388">
                  <c:v>1531.5</c:v>
                </c:pt>
                <c:pt idx="389">
                  <c:v>1546.25</c:v>
                </c:pt>
                <c:pt idx="390">
                  <c:v>1561</c:v>
                </c:pt>
                <c:pt idx="391">
                  <c:v>1605.25</c:v>
                </c:pt>
                <c:pt idx="392">
                  <c:v>1649.5</c:v>
                </c:pt>
                <c:pt idx="393">
                  <c:v>1693.75</c:v>
                </c:pt>
                <c:pt idx="394">
                  <c:v>1738</c:v>
                </c:pt>
                <c:pt idx="395">
                  <c:v>1784.5</c:v>
                </c:pt>
                <c:pt idx="396">
                  <c:v>1831</c:v>
                </c:pt>
                <c:pt idx="397">
                  <c:v>1877.5</c:v>
                </c:pt>
                <c:pt idx="398">
                  <c:v>1924</c:v>
                </c:pt>
                <c:pt idx="399">
                  <c:v>1949.75</c:v>
                </c:pt>
                <c:pt idx="400">
                  <c:v>1975.5</c:v>
                </c:pt>
                <c:pt idx="401">
                  <c:v>2001.25</c:v>
                </c:pt>
                <c:pt idx="402">
                  <c:v>2027</c:v>
                </c:pt>
                <c:pt idx="403">
                  <c:v>2051.75</c:v>
                </c:pt>
                <c:pt idx="404">
                  <c:v>2076.5</c:v>
                </c:pt>
                <c:pt idx="405">
                  <c:v>2101.25</c:v>
                </c:pt>
                <c:pt idx="406">
                  <c:v>2126</c:v>
                </c:pt>
                <c:pt idx="407">
                  <c:v>2125.75</c:v>
                </c:pt>
                <c:pt idx="408">
                  <c:v>2125.5</c:v>
                </c:pt>
                <c:pt idx="409">
                  <c:v>2125.25</c:v>
                </c:pt>
                <c:pt idx="410">
                  <c:v>2125</c:v>
                </c:pt>
                <c:pt idx="411">
                  <c:v>2146</c:v>
                </c:pt>
                <c:pt idx="412">
                  <c:v>2167</c:v>
                </c:pt>
                <c:pt idx="413">
                  <c:v>2188</c:v>
                </c:pt>
                <c:pt idx="414">
                  <c:v>2209</c:v>
                </c:pt>
                <c:pt idx="415">
                  <c:v>2230</c:v>
                </c:pt>
                <c:pt idx="416">
                  <c:v>2251</c:v>
                </c:pt>
                <c:pt idx="417">
                  <c:v>2272</c:v>
                </c:pt>
                <c:pt idx="418">
                  <c:v>2293</c:v>
                </c:pt>
                <c:pt idx="419">
                  <c:v>2308</c:v>
                </c:pt>
                <c:pt idx="420">
                  <c:v>2323</c:v>
                </c:pt>
                <c:pt idx="421">
                  <c:v>2338</c:v>
                </c:pt>
                <c:pt idx="422">
                  <c:v>2353</c:v>
                </c:pt>
                <c:pt idx="423">
                  <c:v>2394</c:v>
                </c:pt>
                <c:pt idx="424">
                  <c:v>2435</c:v>
                </c:pt>
                <c:pt idx="425">
                  <c:v>2476</c:v>
                </c:pt>
                <c:pt idx="426">
                  <c:v>2517</c:v>
                </c:pt>
                <c:pt idx="427">
                  <c:v>2548.5</c:v>
                </c:pt>
                <c:pt idx="428">
                  <c:v>2580</c:v>
                </c:pt>
                <c:pt idx="429">
                  <c:v>2611.5</c:v>
                </c:pt>
                <c:pt idx="430">
                  <c:v>2643</c:v>
                </c:pt>
                <c:pt idx="431">
                  <c:v>2658</c:v>
                </c:pt>
                <c:pt idx="432">
                  <c:v>2673</c:v>
                </c:pt>
                <c:pt idx="433">
                  <c:v>2688</c:v>
                </c:pt>
                <c:pt idx="434">
                  <c:v>2703</c:v>
                </c:pt>
                <c:pt idx="435">
                  <c:v>2704.75</c:v>
                </c:pt>
                <c:pt idx="436">
                  <c:v>2706.5</c:v>
                </c:pt>
                <c:pt idx="437">
                  <c:v>2708.25</c:v>
                </c:pt>
                <c:pt idx="438">
                  <c:v>2710</c:v>
                </c:pt>
                <c:pt idx="439">
                  <c:v>2765</c:v>
                </c:pt>
                <c:pt idx="440">
                  <c:v>2820</c:v>
                </c:pt>
                <c:pt idx="441">
                  <c:v>2875</c:v>
                </c:pt>
                <c:pt idx="442">
                  <c:v>2930</c:v>
                </c:pt>
                <c:pt idx="443">
                  <c:v>2927.5</c:v>
                </c:pt>
                <c:pt idx="444">
                  <c:v>2925</c:v>
                </c:pt>
                <c:pt idx="445">
                  <c:v>2922.5</c:v>
                </c:pt>
                <c:pt idx="446">
                  <c:v>2920</c:v>
                </c:pt>
                <c:pt idx="447">
                  <c:v>2969.25</c:v>
                </c:pt>
                <c:pt idx="448">
                  <c:v>3018.5</c:v>
                </c:pt>
                <c:pt idx="449">
                  <c:v>3067.75</c:v>
                </c:pt>
                <c:pt idx="450">
                  <c:v>3117</c:v>
                </c:pt>
                <c:pt idx="451">
                  <c:v>3170.25</c:v>
                </c:pt>
                <c:pt idx="452">
                  <c:v>3223.5</c:v>
                </c:pt>
                <c:pt idx="453">
                  <c:v>3276.75</c:v>
                </c:pt>
                <c:pt idx="454">
                  <c:v>3330</c:v>
                </c:pt>
                <c:pt idx="455">
                  <c:v>3358.5</c:v>
                </c:pt>
                <c:pt idx="456">
                  <c:v>3387</c:v>
                </c:pt>
                <c:pt idx="457">
                  <c:v>3415.5</c:v>
                </c:pt>
                <c:pt idx="458">
                  <c:v>3444</c:v>
                </c:pt>
                <c:pt idx="459">
                  <c:v>3455.75</c:v>
                </c:pt>
                <c:pt idx="460">
                  <c:v>3467.5</c:v>
                </c:pt>
                <c:pt idx="461">
                  <c:v>3479.25</c:v>
                </c:pt>
                <c:pt idx="462">
                  <c:v>3491</c:v>
                </c:pt>
                <c:pt idx="463">
                  <c:v>3534.5</c:v>
                </c:pt>
                <c:pt idx="464">
                  <c:v>3578</c:v>
                </c:pt>
                <c:pt idx="465">
                  <c:v>3621.5</c:v>
                </c:pt>
                <c:pt idx="466">
                  <c:v>3665</c:v>
                </c:pt>
                <c:pt idx="467">
                  <c:v>3682</c:v>
                </c:pt>
                <c:pt idx="468">
                  <c:v>3699</c:v>
                </c:pt>
                <c:pt idx="469">
                  <c:v>3716</c:v>
                </c:pt>
                <c:pt idx="470">
                  <c:v>3733</c:v>
                </c:pt>
                <c:pt idx="471">
                  <c:v>3761</c:v>
                </c:pt>
                <c:pt idx="472">
                  <c:v>3789</c:v>
                </c:pt>
                <c:pt idx="473">
                  <c:v>3817</c:v>
                </c:pt>
                <c:pt idx="474">
                  <c:v>3845</c:v>
                </c:pt>
                <c:pt idx="475">
                  <c:v>3949.5</c:v>
                </c:pt>
                <c:pt idx="476">
                  <c:v>4054</c:v>
                </c:pt>
                <c:pt idx="477">
                  <c:v>4158.5</c:v>
                </c:pt>
                <c:pt idx="478">
                  <c:v>4263</c:v>
                </c:pt>
                <c:pt idx="479">
                  <c:v>4241.25</c:v>
                </c:pt>
                <c:pt idx="480">
                  <c:v>4219.5</c:v>
                </c:pt>
                <c:pt idx="481">
                  <c:v>4197.75</c:v>
                </c:pt>
                <c:pt idx="482">
                  <c:v>4176</c:v>
                </c:pt>
                <c:pt idx="483">
                  <c:v>4195.75</c:v>
                </c:pt>
                <c:pt idx="484">
                  <c:v>4215.5</c:v>
                </c:pt>
                <c:pt idx="485">
                  <c:v>4235.25</c:v>
                </c:pt>
                <c:pt idx="486">
                  <c:v>4255</c:v>
                </c:pt>
                <c:pt idx="487">
                  <c:v>4286</c:v>
                </c:pt>
                <c:pt idx="488">
                  <c:v>4317</c:v>
                </c:pt>
                <c:pt idx="489">
                  <c:v>4348</c:v>
                </c:pt>
                <c:pt idx="490">
                  <c:v>4379</c:v>
                </c:pt>
                <c:pt idx="491">
                  <c:v>4422</c:v>
                </c:pt>
                <c:pt idx="492">
                  <c:v>4465</c:v>
                </c:pt>
                <c:pt idx="493">
                  <c:v>4508</c:v>
                </c:pt>
                <c:pt idx="494">
                  <c:v>4551</c:v>
                </c:pt>
                <c:pt idx="495">
                  <c:v>4591.5</c:v>
                </c:pt>
                <c:pt idx="496">
                  <c:v>4632</c:v>
                </c:pt>
                <c:pt idx="497">
                  <c:v>4672.5</c:v>
                </c:pt>
                <c:pt idx="498">
                  <c:v>4713</c:v>
                </c:pt>
                <c:pt idx="499">
                  <c:v>4753.5</c:v>
                </c:pt>
                <c:pt idx="500" formatCode="General">
                  <c:v>#N/A</c:v>
                </c:pt>
                <c:pt idx="501" formatCode="General">
                  <c:v>#N/A</c:v>
                </c:pt>
                <c:pt idx="502" formatCode="General">
                  <c:v>#N/A</c:v>
                </c:pt>
                <c:pt idx="503" formatCode="General">
                  <c:v>#N/A</c:v>
                </c:pt>
                <c:pt idx="504" formatCode="General">
                  <c:v>#N/A</c:v>
                </c:pt>
                <c:pt idx="505" formatCode="General">
                  <c:v>#N/A</c:v>
                </c:pt>
                <c:pt idx="506" formatCode="General">
                  <c:v>#N/A</c:v>
                </c:pt>
                <c:pt idx="507" formatCode="General">
                  <c:v>#N/A</c:v>
                </c:pt>
                <c:pt idx="508" formatCode="General">
                  <c:v>#N/A</c:v>
                </c:pt>
                <c:pt idx="509" formatCode="General">
                  <c:v>#N/A</c:v>
                </c:pt>
                <c:pt idx="510" formatCode="General">
                  <c:v>#N/A</c:v>
                </c:pt>
                <c:pt idx="511" formatCode="General">
                  <c:v>#N/A</c:v>
                </c:pt>
                <c:pt idx="512" formatCode="General">
                  <c:v>#N/A</c:v>
                </c:pt>
                <c:pt idx="513" formatCode="General">
                  <c:v>#N/A</c:v>
                </c:pt>
                <c:pt idx="514" formatCode="General">
                  <c:v>#N/A</c:v>
                </c:pt>
                <c:pt idx="515" formatCode="General">
                  <c:v>#N/A</c:v>
                </c:pt>
                <c:pt idx="516" formatCode="General">
                  <c:v>#N/A</c:v>
                </c:pt>
                <c:pt idx="517" formatCode="General">
                  <c:v>#N/A</c:v>
                </c:pt>
                <c:pt idx="518" formatCode="General">
                  <c:v>#N/A</c:v>
                </c:pt>
                <c:pt idx="519" formatCode="General">
                  <c:v>#N/A</c:v>
                </c:pt>
                <c:pt idx="520" formatCode="General">
                  <c:v>#N/A</c:v>
                </c:pt>
                <c:pt idx="521" formatCode="General">
                  <c:v>#N/A</c:v>
                </c:pt>
                <c:pt idx="522" formatCode="General">
                  <c:v>#N/A</c:v>
                </c:pt>
                <c:pt idx="523" formatCode="General">
                  <c:v>#N/A</c:v>
                </c:pt>
                <c:pt idx="524" formatCode="General">
                  <c:v>#N/A</c:v>
                </c:pt>
                <c:pt idx="525" formatCode="General">
                  <c:v>#N/A</c:v>
                </c:pt>
                <c:pt idx="526" formatCode="General">
                  <c:v>#N/A</c:v>
                </c:pt>
                <c:pt idx="527" formatCode="General">
                  <c:v>#N/A</c:v>
                </c:pt>
                <c:pt idx="528" formatCode="General">
                  <c:v>#N/A</c:v>
                </c:pt>
                <c:pt idx="529" formatCode="General">
                  <c:v>#N/A</c:v>
                </c:pt>
                <c:pt idx="530" formatCode="General">
                  <c:v>#N/A</c:v>
                </c:pt>
                <c:pt idx="531" formatCode="General">
                  <c:v>#N/A</c:v>
                </c:pt>
                <c:pt idx="532" formatCode="General">
                  <c:v>#N/A</c:v>
                </c:pt>
                <c:pt idx="533" formatCode="General">
                  <c:v>#N/A</c:v>
                </c:pt>
                <c:pt idx="534" formatCode="General">
                  <c:v>#N/A</c:v>
                </c:pt>
                <c:pt idx="535" formatCode="General">
                  <c:v>#N/A</c:v>
                </c:pt>
                <c:pt idx="536" formatCode="General">
                  <c:v>#N/A</c:v>
                </c:pt>
                <c:pt idx="537" formatCode="General">
                  <c:v>#N/A</c:v>
                </c:pt>
                <c:pt idx="538" formatCode="General">
                  <c:v>#N/A</c:v>
                </c:pt>
                <c:pt idx="539" formatCode="General">
                  <c:v>#N/A</c:v>
                </c:pt>
                <c:pt idx="540" formatCode="General">
                  <c:v>#N/A</c:v>
                </c:pt>
                <c:pt idx="541" formatCode="General">
                  <c:v>#N/A</c:v>
                </c:pt>
                <c:pt idx="542" formatCode="General">
                  <c:v>#N/A</c:v>
                </c:pt>
                <c:pt idx="543" formatCode="General">
                  <c:v>#N/A</c:v>
                </c:pt>
                <c:pt idx="544" formatCode="General">
                  <c:v>#N/A</c:v>
                </c:pt>
                <c:pt idx="545" formatCode="General">
                  <c:v>#N/A</c:v>
                </c:pt>
                <c:pt idx="546" formatCode="General">
                  <c:v>#N/A</c:v>
                </c:pt>
                <c:pt idx="547" formatCode="General">
                  <c:v>#N/A</c:v>
                </c:pt>
                <c:pt idx="548" formatCode="General">
                  <c:v>#N/A</c:v>
                </c:pt>
                <c:pt idx="549" formatCode="General">
                  <c:v>#N/A</c:v>
                </c:pt>
                <c:pt idx="550" formatCode="General">
                  <c:v>#N/A</c:v>
                </c:pt>
                <c:pt idx="551" formatCode="General">
                  <c:v>#N/A</c:v>
                </c:pt>
                <c:pt idx="552" formatCode="General">
                  <c:v>#N/A</c:v>
                </c:pt>
                <c:pt idx="553" formatCode="General">
                  <c:v>#N/A</c:v>
                </c:pt>
                <c:pt idx="554" formatCode="General">
                  <c:v>#N/A</c:v>
                </c:pt>
                <c:pt idx="555" formatCode="General">
                  <c:v>#N/A</c:v>
                </c:pt>
                <c:pt idx="556" formatCode="General">
                  <c:v>#N/A</c:v>
                </c:pt>
                <c:pt idx="557" formatCode="General">
                  <c:v>#N/A</c:v>
                </c:pt>
                <c:pt idx="558" formatCode="General">
                  <c:v>#N/A</c:v>
                </c:pt>
                <c:pt idx="559" formatCode="General">
                  <c:v>#N/A</c:v>
                </c:pt>
                <c:pt idx="560" formatCode="General">
                  <c:v>#N/A</c:v>
                </c:pt>
                <c:pt idx="561" formatCode="General">
                  <c:v>#N/A</c:v>
                </c:pt>
                <c:pt idx="562" formatCode="General">
                  <c:v>#N/A</c:v>
                </c:pt>
                <c:pt idx="563" formatCode="General">
                  <c:v>#N/A</c:v>
                </c:pt>
                <c:pt idx="564" formatCode="General">
                  <c:v>#N/A</c:v>
                </c:pt>
                <c:pt idx="565" formatCode="General">
                  <c:v>#N/A</c:v>
                </c:pt>
                <c:pt idx="566" formatCode="General">
                  <c:v>#N/A</c:v>
                </c:pt>
                <c:pt idx="567" formatCode="General">
                  <c:v>#N/A</c:v>
                </c:pt>
                <c:pt idx="568" formatCode="General">
                  <c:v>#N/A</c:v>
                </c:pt>
                <c:pt idx="569" formatCode="General">
                  <c:v>#N/A</c:v>
                </c:pt>
                <c:pt idx="570" formatCode="General">
                  <c:v>#N/A</c:v>
                </c:pt>
                <c:pt idx="571" formatCode="General">
                  <c:v>#N/A</c:v>
                </c:pt>
                <c:pt idx="572" formatCode="General">
                  <c:v>#N/A</c:v>
                </c:pt>
                <c:pt idx="573" formatCode="General">
                  <c:v>#N/A</c:v>
                </c:pt>
                <c:pt idx="574" formatCode="General">
                  <c:v>#N/A</c:v>
                </c:pt>
                <c:pt idx="575" formatCode="General">
                  <c:v>#N/A</c:v>
                </c:pt>
                <c:pt idx="576" formatCode="General">
                  <c:v>#N/A</c:v>
                </c:pt>
                <c:pt idx="577" formatCode="General">
                  <c:v>#N/A</c:v>
                </c:pt>
                <c:pt idx="578" formatCode="General">
                  <c:v>#N/A</c:v>
                </c:pt>
                <c:pt idx="579" formatCode="General">
                  <c:v>#N/A</c:v>
                </c:pt>
                <c:pt idx="580" formatCode="General">
                  <c:v>#N/A</c:v>
                </c:pt>
                <c:pt idx="581" formatCode="General">
                  <c:v>#N/A</c:v>
                </c:pt>
                <c:pt idx="582" formatCode="General">
                  <c:v>#N/A</c:v>
                </c:pt>
                <c:pt idx="583" formatCode="General">
                  <c:v>#N/A</c:v>
                </c:pt>
                <c:pt idx="584" formatCode="General">
                  <c:v>#N/A</c:v>
                </c:pt>
                <c:pt idx="585" formatCode="General">
                  <c:v>#N/A</c:v>
                </c:pt>
                <c:pt idx="586" formatCode="General">
                  <c:v>#N/A</c:v>
                </c:pt>
                <c:pt idx="587" formatCode="General">
                  <c:v>#N/A</c:v>
                </c:pt>
                <c:pt idx="588" formatCode="General">
                  <c:v>#N/A</c:v>
                </c:pt>
                <c:pt idx="589" formatCode="General">
                  <c:v>#N/A</c:v>
                </c:pt>
                <c:pt idx="590" formatCode="General">
                  <c:v>#N/A</c:v>
                </c:pt>
                <c:pt idx="591" formatCode="General">
                  <c:v>#N/A</c:v>
                </c:pt>
                <c:pt idx="592" formatCode="General">
                  <c:v>#N/A</c:v>
                </c:pt>
                <c:pt idx="593" formatCode="General">
                  <c:v>#N/A</c:v>
                </c:pt>
                <c:pt idx="594" formatCode="General">
                  <c:v>#N/A</c:v>
                </c:pt>
                <c:pt idx="595" formatCode="General">
                  <c:v>#N/A</c:v>
                </c:pt>
                <c:pt idx="596" formatCode="General">
                  <c:v>#N/A</c:v>
                </c:pt>
                <c:pt idx="597" formatCode="General">
                  <c:v>#N/A</c:v>
                </c:pt>
                <c:pt idx="598" formatCode="General">
                  <c:v>#N/A</c:v>
                </c:pt>
                <c:pt idx="599" formatCode="General">
                  <c:v>#N/A</c:v>
                </c:pt>
                <c:pt idx="600" formatCode="General">
                  <c:v>#N/A</c:v>
                </c:pt>
                <c:pt idx="601" formatCode="General">
                  <c:v>#N/A</c:v>
                </c:pt>
                <c:pt idx="602" formatCode="General">
                  <c:v>#N/A</c:v>
                </c:pt>
                <c:pt idx="603" formatCode="General">
                  <c:v>#N/A</c:v>
                </c:pt>
              </c:numCache>
            </c:numRef>
          </c:val>
          <c:smooth val="0"/>
          <c:extLst>
            <c:ext xmlns:c16="http://schemas.microsoft.com/office/drawing/2014/chart" uri="{C3380CC4-5D6E-409C-BE32-E72D297353CC}">
              <c16:uniqueId val="{00000000-A4F1-4B46-AE97-AD50C903CC63}"/>
            </c:ext>
          </c:extLst>
        </c:ser>
        <c:ser>
          <c:idx val="1"/>
          <c:order val="1"/>
          <c:tx>
            <c:strRef>
              <c:f>'[OWA - Actuarial Density Forecast by Sector v3.xlsb]Act Members'!$W$2</c:f>
              <c:strCache>
                <c:ptCount val="1"/>
                <c:pt idx="0">
                  <c:v>Future</c:v>
                </c:pt>
              </c:strCache>
            </c:strRef>
          </c:tx>
          <c:spPr>
            <a:ln w="63500" cap="rnd">
              <a:solidFill>
                <a:schemeClr val="accent2"/>
              </a:solidFill>
              <a:prstDash val="sysDash"/>
              <a:round/>
            </a:ln>
            <a:effectLst/>
          </c:spPr>
          <c:marker>
            <c:symbol val="none"/>
          </c:marker>
          <c:val>
            <c:numRef>
              <c:f>'[OWA - Actuarial Density Forecast by Sector v3.xlsb]Act Members'!$W$3:$W$606</c:f>
              <c:numCache>
                <c:formatCode>General</c:formatCode>
                <c:ptCount val="604"/>
                <c:pt idx="0">
                  <c:v>#N/A</c:v>
                </c:pt>
                <c:pt idx="1">
                  <c:v>#N/A</c:v>
                </c:pt>
                <c:pt idx="2">
                  <c:v>#N/A</c:v>
                </c:pt>
                <c:pt idx="3">
                  <c:v>#N/A</c:v>
                </c:pt>
                <c:pt idx="4">
                  <c:v>#N/A</c:v>
                </c:pt>
                <c:pt idx="5">
                  <c:v>#N/A</c:v>
                </c:pt>
                <c:pt idx="6">
                  <c:v>#N/A</c:v>
                </c:pt>
                <c:pt idx="7">
                  <c:v>#N/A</c:v>
                </c:pt>
                <c:pt idx="8">
                  <c:v>#N/A</c:v>
                </c:pt>
                <c:pt idx="9">
                  <c:v>#N/A</c:v>
                </c:pt>
                <c:pt idx="10">
                  <c:v>#N/A</c:v>
                </c:pt>
                <c:pt idx="11">
                  <c:v>#N/A</c:v>
                </c:pt>
                <c:pt idx="12">
                  <c:v>#N/A</c:v>
                </c:pt>
                <c:pt idx="13">
                  <c:v>#N/A</c:v>
                </c:pt>
                <c:pt idx="14">
                  <c:v>#N/A</c:v>
                </c:pt>
                <c:pt idx="15">
                  <c:v>#N/A</c:v>
                </c:pt>
                <c:pt idx="16">
                  <c:v>#N/A</c:v>
                </c:pt>
                <c:pt idx="17">
                  <c:v>#N/A</c:v>
                </c:pt>
                <c:pt idx="18">
                  <c:v>#N/A</c:v>
                </c:pt>
                <c:pt idx="19">
                  <c:v>#N/A</c:v>
                </c:pt>
                <c:pt idx="20">
                  <c:v>#N/A</c:v>
                </c:pt>
                <c:pt idx="21">
                  <c:v>#N/A</c:v>
                </c:pt>
                <c:pt idx="22">
                  <c:v>#N/A</c:v>
                </c:pt>
                <c:pt idx="23">
                  <c:v>#N/A</c:v>
                </c:pt>
                <c:pt idx="24">
                  <c:v>#N/A</c:v>
                </c:pt>
                <c:pt idx="25">
                  <c:v>#N/A</c:v>
                </c:pt>
                <c:pt idx="26">
                  <c:v>#N/A</c:v>
                </c:pt>
                <c:pt idx="27">
                  <c:v>#N/A</c:v>
                </c:pt>
                <c:pt idx="28">
                  <c:v>#N/A</c:v>
                </c:pt>
                <c:pt idx="29">
                  <c:v>#N/A</c:v>
                </c:pt>
                <c:pt idx="30">
                  <c:v>#N/A</c:v>
                </c:pt>
                <c:pt idx="31">
                  <c:v>#N/A</c:v>
                </c:pt>
                <c:pt idx="32">
                  <c:v>#N/A</c:v>
                </c:pt>
                <c:pt idx="33">
                  <c:v>#N/A</c:v>
                </c:pt>
                <c:pt idx="34">
                  <c:v>#N/A</c:v>
                </c:pt>
                <c:pt idx="35">
                  <c:v>#N/A</c:v>
                </c:pt>
                <c:pt idx="36">
                  <c:v>#N/A</c:v>
                </c:pt>
                <c:pt idx="37">
                  <c:v>#N/A</c:v>
                </c:pt>
                <c:pt idx="38">
                  <c:v>#N/A</c:v>
                </c:pt>
                <c:pt idx="39">
                  <c:v>#N/A</c:v>
                </c:pt>
                <c:pt idx="40">
                  <c:v>#N/A</c:v>
                </c:pt>
                <c:pt idx="41">
                  <c:v>#N/A</c:v>
                </c:pt>
                <c:pt idx="42">
                  <c:v>#N/A</c:v>
                </c:pt>
                <c:pt idx="43">
                  <c:v>#N/A</c:v>
                </c:pt>
                <c:pt idx="44">
                  <c:v>#N/A</c:v>
                </c:pt>
                <c:pt idx="45">
                  <c:v>#N/A</c:v>
                </c:pt>
                <c:pt idx="46">
                  <c:v>#N/A</c:v>
                </c:pt>
                <c:pt idx="47">
                  <c:v>#N/A</c:v>
                </c:pt>
                <c:pt idx="48">
                  <c:v>#N/A</c:v>
                </c:pt>
                <c:pt idx="49">
                  <c:v>#N/A</c:v>
                </c:pt>
                <c:pt idx="50">
                  <c:v>#N/A</c:v>
                </c:pt>
                <c:pt idx="51">
                  <c:v>#N/A</c:v>
                </c:pt>
                <c:pt idx="52">
                  <c:v>#N/A</c:v>
                </c:pt>
                <c:pt idx="53">
                  <c:v>#N/A</c:v>
                </c:pt>
                <c:pt idx="54">
                  <c:v>#N/A</c:v>
                </c:pt>
                <c:pt idx="55">
                  <c:v>#N/A</c:v>
                </c:pt>
                <c:pt idx="56">
                  <c:v>#N/A</c:v>
                </c:pt>
                <c:pt idx="57">
                  <c:v>#N/A</c:v>
                </c:pt>
                <c:pt idx="58">
                  <c:v>#N/A</c:v>
                </c:pt>
                <c:pt idx="59">
                  <c:v>#N/A</c:v>
                </c:pt>
                <c:pt idx="60">
                  <c:v>#N/A</c:v>
                </c:pt>
                <c:pt idx="61">
                  <c:v>#N/A</c:v>
                </c:pt>
                <c:pt idx="62">
                  <c:v>#N/A</c:v>
                </c:pt>
                <c:pt idx="63">
                  <c:v>#N/A</c:v>
                </c:pt>
                <c:pt idx="64">
                  <c:v>#N/A</c:v>
                </c:pt>
                <c:pt idx="65">
                  <c:v>#N/A</c:v>
                </c:pt>
                <c:pt idx="66">
                  <c:v>#N/A</c:v>
                </c:pt>
                <c:pt idx="67">
                  <c:v>#N/A</c:v>
                </c:pt>
                <c:pt idx="68">
                  <c:v>#N/A</c:v>
                </c:pt>
                <c:pt idx="69">
                  <c:v>#N/A</c:v>
                </c:pt>
                <c:pt idx="70">
                  <c:v>#N/A</c:v>
                </c:pt>
                <c:pt idx="71">
                  <c:v>#N/A</c:v>
                </c:pt>
                <c:pt idx="72">
                  <c:v>#N/A</c:v>
                </c:pt>
                <c:pt idx="73">
                  <c:v>#N/A</c:v>
                </c:pt>
                <c:pt idx="74">
                  <c:v>#N/A</c:v>
                </c:pt>
                <c:pt idx="75">
                  <c:v>#N/A</c:v>
                </c:pt>
                <c:pt idx="76">
                  <c:v>#N/A</c:v>
                </c:pt>
                <c:pt idx="77">
                  <c:v>#N/A</c:v>
                </c:pt>
                <c:pt idx="78">
                  <c:v>#N/A</c:v>
                </c:pt>
                <c:pt idx="79">
                  <c:v>#N/A</c:v>
                </c:pt>
                <c:pt idx="80">
                  <c:v>#N/A</c:v>
                </c:pt>
                <c:pt idx="81">
                  <c:v>#N/A</c:v>
                </c:pt>
                <c:pt idx="82">
                  <c:v>#N/A</c:v>
                </c:pt>
                <c:pt idx="83">
                  <c:v>#N/A</c:v>
                </c:pt>
                <c:pt idx="84">
                  <c:v>#N/A</c:v>
                </c:pt>
                <c:pt idx="85">
                  <c:v>#N/A</c:v>
                </c:pt>
                <c:pt idx="86">
                  <c:v>#N/A</c:v>
                </c:pt>
                <c:pt idx="87">
                  <c:v>#N/A</c:v>
                </c:pt>
                <c:pt idx="88">
                  <c:v>#N/A</c:v>
                </c:pt>
                <c:pt idx="89">
                  <c:v>#N/A</c:v>
                </c:pt>
                <c:pt idx="90">
                  <c:v>#N/A</c:v>
                </c:pt>
                <c:pt idx="91">
                  <c:v>#N/A</c:v>
                </c:pt>
                <c:pt idx="92">
                  <c:v>#N/A</c:v>
                </c:pt>
                <c:pt idx="93">
                  <c:v>#N/A</c:v>
                </c:pt>
                <c:pt idx="94">
                  <c:v>#N/A</c:v>
                </c:pt>
                <c:pt idx="95">
                  <c:v>#N/A</c:v>
                </c:pt>
                <c:pt idx="96">
                  <c:v>#N/A</c:v>
                </c:pt>
                <c:pt idx="97">
                  <c:v>#N/A</c:v>
                </c:pt>
                <c:pt idx="98">
                  <c:v>#N/A</c:v>
                </c:pt>
                <c:pt idx="99">
                  <c:v>#N/A</c:v>
                </c:pt>
                <c:pt idx="100">
                  <c:v>#N/A</c:v>
                </c:pt>
                <c:pt idx="101">
                  <c:v>#N/A</c:v>
                </c:pt>
                <c:pt idx="102">
                  <c:v>#N/A</c:v>
                </c:pt>
                <c:pt idx="103">
                  <c:v>#N/A</c:v>
                </c:pt>
                <c:pt idx="104">
                  <c:v>#N/A</c:v>
                </c:pt>
                <c:pt idx="105">
                  <c:v>#N/A</c:v>
                </c:pt>
                <c:pt idx="106">
                  <c:v>#N/A</c:v>
                </c:pt>
                <c:pt idx="107">
                  <c:v>#N/A</c:v>
                </c:pt>
                <c:pt idx="108">
                  <c:v>#N/A</c:v>
                </c:pt>
                <c:pt idx="109">
                  <c:v>#N/A</c:v>
                </c:pt>
                <c:pt idx="110">
                  <c:v>#N/A</c:v>
                </c:pt>
                <c:pt idx="111">
                  <c:v>#N/A</c:v>
                </c:pt>
                <c:pt idx="112">
                  <c:v>#N/A</c:v>
                </c:pt>
                <c:pt idx="113">
                  <c:v>#N/A</c:v>
                </c:pt>
                <c:pt idx="114">
                  <c:v>#N/A</c:v>
                </c:pt>
                <c:pt idx="115">
                  <c:v>#N/A</c:v>
                </c:pt>
                <c:pt idx="116">
                  <c:v>#N/A</c:v>
                </c:pt>
                <c:pt idx="117">
                  <c:v>#N/A</c:v>
                </c:pt>
                <c:pt idx="118">
                  <c:v>#N/A</c:v>
                </c:pt>
                <c:pt idx="119">
                  <c:v>#N/A</c:v>
                </c:pt>
                <c:pt idx="120">
                  <c:v>#N/A</c:v>
                </c:pt>
                <c:pt idx="121">
                  <c:v>#N/A</c:v>
                </c:pt>
                <c:pt idx="122">
                  <c:v>#N/A</c:v>
                </c:pt>
                <c:pt idx="123">
                  <c:v>#N/A</c:v>
                </c:pt>
                <c:pt idx="124">
                  <c:v>#N/A</c:v>
                </c:pt>
                <c:pt idx="125">
                  <c:v>#N/A</c:v>
                </c:pt>
                <c:pt idx="126">
                  <c:v>#N/A</c:v>
                </c:pt>
                <c:pt idx="127">
                  <c:v>#N/A</c:v>
                </c:pt>
                <c:pt idx="128">
                  <c:v>#N/A</c:v>
                </c:pt>
                <c:pt idx="129">
                  <c:v>#N/A</c:v>
                </c:pt>
                <c:pt idx="130">
                  <c:v>#N/A</c:v>
                </c:pt>
                <c:pt idx="131">
                  <c:v>#N/A</c:v>
                </c:pt>
                <c:pt idx="132">
                  <c:v>#N/A</c:v>
                </c:pt>
                <c:pt idx="133">
                  <c:v>#N/A</c:v>
                </c:pt>
                <c:pt idx="134">
                  <c:v>#N/A</c:v>
                </c:pt>
                <c:pt idx="135">
                  <c:v>#N/A</c:v>
                </c:pt>
                <c:pt idx="136">
                  <c:v>#N/A</c:v>
                </c:pt>
                <c:pt idx="137">
                  <c:v>#N/A</c:v>
                </c:pt>
                <c:pt idx="138">
                  <c:v>#N/A</c:v>
                </c:pt>
                <c:pt idx="139">
                  <c:v>#N/A</c:v>
                </c:pt>
                <c:pt idx="140">
                  <c:v>#N/A</c:v>
                </c:pt>
                <c:pt idx="141">
                  <c:v>#N/A</c:v>
                </c:pt>
                <c:pt idx="142">
                  <c:v>#N/A</c:v>
                </c:pt>
                <c:pt idx="143">
                  <c:v>#N/A</c:v>
                </c:pt>
                <c:pt idx="144">
                  <c:v>#N/A</c:v>
                </c:pt>
                <c:pt idx="145">
                  <c:v>#N/A</c:v>
                </c:pt>
                <c:pt idx="146">
                  <c:v>#N/A</c:v>
                </c:pt>
                <c:pt idx="147">
                  <c:v>#N/A</c:v>
                </c:pt>
                <c:pt idx="148">
                  <c:v>#N/A</c:v>
                </c:pt>
                <c:pt idx="149">
                  <c:v>#N/A</c:v>
                </c:pt>
                <c:pt idx="150">
                  <c:v>#N/A</c:v>
                </c:pt>
                <c:pt idx="151">
                  <c:v>#N/A</c:v>
                </c:pt>
                <c:pt idx="152">
                  <c:v>#N/A</c:v>
                </c:pt>
                <c:pt idx="153">
                  <c:v>#N/A</c:v>
                </c:pt>
                <c:pt idx="154">
                  <c:v>#N/A</c:v>
                </c:pt>
                <c:pt idx="155">
                  <c:v>#N/A</c:v>
                </c:pt>
                <c:pt idx="156">
                  <c:v>#N/A</c:v>
                </c:pt>
                <c:pt idx="157">
                  <c:v>#N/A</c:v>
                </c:pt>
                <c:pt idx="158">
                  <c:v>#N/A</c:v>
                </c:pt>
                <c:pt idx="159">
                  <c:v>#N/A</c:v>
                </c:pt>
                <c:pt idx="160">
                  <c:v>#N/A</c:v>
                </c:pt>
                <c:pt idx="161">
                  <c:v>#N/A</c:v>
                </c:pt>
                <c:pt idx="162">
                  <c:v>#N/A</c:v>
                </c:pt>
                <c:pt idx="163">
                  <c:v>#N/A</c:v>
                </c:pt>
                <c:pt idx="164">
                  <c:v>#N/A</c:v>
                </c:pt>
                <c:pt idx="165">
                  <c:v>#N/A</c:v>
                </c:pt>
                <c:pt idx="166">
                  <c:v>#N/A</c:v>
                </c:pt>
                <c:pt idx="167">
                  <c:v>#N/A</c:v>
                </c:pt>
                <c:pt idx="168">
                  <c:v>#N/A</c:v>
                </c:pt>
                <c:pt idx="169">
                  <c:v>#N/A</c:v>
                </c:pt>
                <c:pt idx="170">
                  <c:v>#N/A</c:v>
                </c:pt>
                <c:pt idx="171">
                  <c:v>#N/A</c:v>
                </c:pt>
                <c:pt idx="172">
                  <c:v>#N/A</c:v>
                </c:pt>
                <c:pt idx="173">
                  <c:v>#N/A</c:v>
                </c:pt>
                <c:pt idx="174">
                  <c:v>#N/A</c:v>
                </c:pt>
                <c:pt idx="175">
                  <c:v>#N/A</c:v>
                </c:pt>
                <c:pt idx="176">
                  <c:v>#N/A</c:v>
                </c:pt>
                <c:pt idx="177">
                  <c:v>#N/A</c:v>
                </c:pt>
                <c:pt idx="178">
                  <c:v>#N/A</c:v>
                </c:pt>
                <c:pt idx="179">
                  <c:v>#N/A</c:v>
                </c:pt>
                <c:pt idx="180">
                  <c:v>#N/A</c:v>
                </c:pt>
                <c:pt idx="181">
                  <c:v>#N/A</c:v>
                </c:pt>
                <c:pt idx="182">
                  <c:v>#N/A</c:v>
                </c:pt>
                <c:pt idx="183">
                  <c:v>#N/A</c:v>
                </c:pt>
                <c:pt idx="184">
                  <c:v>#N/A</c:v>
                </c:pt>
                <c:pt idx="185">
                  <c:v>#N/A</c:v>
                </c:pt>
                <c:pt idx="186">
                  <c:v>#N/A</c:v>
                </c:pt>
                <c:pt idx="187">
                  <c:v>#N/A</c:v>
                </c:pt>
                <c:pt idx="188">
                  <c:v>#N/A</c:v>
                </c:pt>
                <c:pt idx="189">
                  <c:v>#N/A</c:v>
                </c:pt>
                <c:pt idx="190">
                  <c:v>#N/A</c:v>
                </c:pt>
                <c:pt idx="191">
                  <c:v>#N/A</c:v>
                </c:pt>
                <c:pt idx="192">
                  <c:v>#N/A</c:v>
                </c:pt>
                <c:pt idx="193">
                  <c:v>#N/A</c:v>
                </c:pt>
                <c:pt idx="194">
                  <c:v>#N/A</c:v>
                </c:pt>
                <c:pt idx="195">
                  <c:v>#N/A</c:v>
                </c:pt>
                <c:pt idx="196">
                  <c:v>#N/A</c:v>
                </c:pt>
                <c:pt idx="197">
                  <c:v>#N/A</c:v>
                </c:pt>
                <c:pt idx="198">
                  <c:v>#N/A</c:v>
                </c:pt>
                <c:pt idx="199">
                  <c:v>#N/A</c:v>
                </c:pt>
                <c:pt idx="200">
                  <c:v>#N/A</c:v>
                </c:pt>
                <c:pt idx="201">
                  <c:v>#N/A</c:v>
                </c:pt>
                <c:pt idx="202">
                  <c:v>#N/A</c:v>
                </c:pt>
                <c:pt idx="203">
                  <c:v>#N/A</c:v>
                </c:pt>
                <c:pt idx="204">
                  <c:v>#N/A</c:v>
                </c:pt>
                <c:pt idx="205">
                  <c:v>#N/A</c:v>
                </c:pt>
                <c:pt idx="206">
                  <c:v>#N/A</c:v>
                </c:pt>
                <c:pt idx="207">
                  <c:v>#N/A</c:v>
                </c:pt>
                <c:pt idx="208">
                  <c:v>#N/A</c:v>
                </c:pt>
                <c:pt idx="209">
                  <c:v>#N/A</c:v>
                </c:pt>
                <c:pt idx="210">
                  <c:v>#N/A</c:v>
                </c:pt>
                <c:pt idx="211">
                  <c:v>#N/A</c:v>
                </c:pt>
                <c:pt idx="212">
                  <c:v>#N/A</c:v>
                </c:pt>
                <c:pt idx="213">
                  <c:v>#N/A</c:v>
                </c:pt>
                <c:pt idx="214">
                  <c:v>#N/A</c:v>
                </c:pt>
                <c:pt idx="215">
                  <c:v>#N/A</c:v>
                </c:pt>
                <c:pt idx="216">
                  <c:v>#N/A</c:v>
                </c:pt>
                <c:pt idx="217">
                  <c:v>#N/A</c:v>
                </c:pt>
                <c:pt idx="218">
                  <c:v>#N/A</c:v>
                </c:pt>
                <c:pt idx="219">
                  <c:v>#N/A</c:v>
                </c:pt>
                <c:pt idx="220">
                  <c:v>#N/A</c:v>
                </c:pt>
                <c:pt idx="221">
                  <c:v>#N/A</c:v>
                </c:pt>
                <c:pt idx="222">
                  <c:v>#N/A</c:v>
                </c:pt>
                <c:pt idx="223">
                  <c:v>#N/A</c:v>
                </c:pt>
                <c:pt idx="224">
                  <c:v>#N/A</c:v>
                </c:pt>
                <c:pt idx="225">
                  <c:v>#N/A</c:v>
                </c:pt>
                <c:pt idx="226">
                  <c:v>#N/A</c:v>
                </c:pt>
                <c:pt idx="227">
                  <c:v>#N/A</c:v>
                </c:pt>
                <c:pt idx="228">
                  <c:v>#N/A</c:v>
                </c:pt>
                <c:pt idx="229">
                  <c:v>#N/A</c:v>
                </c:pt>
                <c:pt idx="230">
                  <c:v>#N/A</c:v>
                </c:pt>
                <c:pt idx="231">
                  <c:v>#N/A</c:v>
                </c:pt>
                <c:pt idx="232">
                  <c:v>#N/A</c:v>
                </c:pt>
                <c:pt idx="233">
                  <c:v>#N/A</c:v>
                </c:pt>
                <c:pt idx="234">
                  <c:v>#N/A</c:v>
                </c:pt>
                <c:pt idx="235">
                  <c:v>#N/A</c:v>
                </c:pt>
                <c:pt idx="236">
                  <c:v>#N/A</c:v>
                </c:pt>
                <c:pt idx="237">
                  <c:v>#N/A</c:v>
                </c:pt>
                <c:pt idx="238">
                  <c:v>#N/A</c:v>
                </c:pt>
                <c:pt idx="239">
                  <c:v>#N/A</c:v>
                </c:pt>
                <c:pt idx="240">
                  <c:v>#N/A</c:v>
                </c:pt>
                <c:pt idx="241">
                  <c:v>#N/A</c:v>
                </c:pt>
                <c:pt idx="242">
                  <c:v>#N/A</c:v>
                </c:pt>
                <c:pt idx="243">
                  <c:v>#N/A</c:v>
                </c:pt>
                <c:pt idx="244">
                  <c:v>#N/A</c:v>
                </c:pt>
                <c:pt idx="245">
                  <c:v>#N/A</c:v>
                </c:pt>
                <c:pt idx="246">
                  <c:v>#N/A</c:v>
                </c:pt>
                <c:pt idx="247">
                  <c:v>#N/A</c:v>
                </c:pt>
                <c:pt idx="248">
                  <c:v>#N/A</c:v>
                </c:pt>
                <c:pt idx="249">
                  <c:v>#N/A</c:v>
                </c:pt>
                <c:pt idx="250">
                  <c:v>#N/A</c:v>
                </c:pt>
                <c:pt idx="251">
                  <c:v>#N/A</c:v>
                </c:pt>
                <c:pt idx="252">
                  <c:v>#N/A</c:v>
                </c:pt>
                <c:pt idx="253">
                  <c:v>#N/A</c:v>
                </c:pt>
                <c:pt idx="254">
                  <c:v>#N/A</c:v>
                </c:pt>
                <c:pt idx="255">
                  <c:v>#N/A</c:v>
                </c:pt>
                <c:pt idx="256">
                  <c:v>#N/A</c:v>
                </c:pt>
                <c:pt idx="257">
                  <c:v>#N/A</c:v>
                </c:pt>
                <c:pt idx="258">
                  <c:v>#N/A</c:v>
                </c:pt>
                <c:pt idx="259">
                  <c:v>#N/A</c:v>
                </c:pt>
                <c:pt idx="260">
                  <c:v>#N/A</c:v>
                </c:pt>
                <c:pt idx="261">
                  <c:v>#N/A</c:v>
                </c:pt>
                <c:pt idx="262">
                  <c:v>#N/A</c:v>
                </c:pt>
                <c:pt idx="263">
                  <c:v>#N/A</c:v>
                </c:pt>
                <c:pt idx="264">
                  <c:v>#N/A</c:v>
                </c:pt>
                <c:pt idx="265">
                  <c:v>#N/A</c:v>
                </c:pt>
                <c:pt idx="266">
                  <c:v>#N/A</c:v>
                </c:pt>
                <c:pt idx="267">
                  <c:v>#N/A</c:v>
                </c:pt>
                <c:pt idx="268">
                  <c:v>#N/A</c:v>
                </c:pt>
                <c:pt idx="269">
                  <c:v>#N/A</c:v>
                </c:pt>
                <c:pt idx="270">
                  <c:v>#N/A</c:v>
                </c:pt>
                <c:pt idx="271">
                  <c:v>#N/A</c:v>
                </c:pt>
                <c:pt idx="272">
                  <c:v>#N/A</c:v>
                </c:pt>
                <c:pt idx="273">
                  <c:v>#N/A</c:v>
                </c:pt>
                <c:pt idx="274">
                  <c:v>#N/A</c:v>
                </c:pt>
                <c:pt idx="275">
                  <c:v>#N/A</c:v>
                </c:pt>
                <c:pt idx="276">
                  <c:v>#N/A</c:v>
                </c:pt>
                <c:pt idx="277">
                  <c:v>#N/A</c:v>
                </c:pt>
                <c:pt idx="278">
                  <c:v>#N/A</c:v>
                </c:pt>
                <c:pt idx="279">
                  <c:v>#N/A</c:v>
                </c:pt>
                <c:pt idx="280">
                  <c:v>#N/A</c:v>
                </c:pt>
                <c:pt idx="281">
                  <c:v>#N/A</c:v>
                </c:pt>
                <c:pt idx="282">
                  <c:v>#N/A</c:v>
                </c:pt>
                <c:pt idx="283">
                  <c:v>#N/A</c:v>
                </c:pt>
                <c:pt idx="284">
                  <c:v>#N/A</c:v>
                </c:pt>
                <c:pt idx="285">
                  <c:v>#N/A</c:v>
                </c:pt>
                <c:pt idx="286">
                  <c:v>#N/A</c:v>
                </c:pt>
                <c:pt idx="287">
                  <c:v>#N/A</c:v>
                </c:pt>
                <c:pt idx="288">
                  <c:v>#N/A</c:v>
                </c:pt>
                <c:pt idx="289">
                  <c:v>#N/A</c:v>
                </c:pt>
                <c:pt idx="290">
                  <c:v>#N/A</c:v>
                </c:pt>
                <c:pt idx="291">
                  <c:v>#N/A</c:v>
                </c:pt>
                <c:pt idx="292">
                  <c:v>#N/A</c:v>
                </c:pt>
                <c:pt idx="293">
                  <c:v>#N/A</c:v>
                </c:pt>
                <c:pt idx="294">
                  <c:v>#N/A</c:v>
                </c:pt>
                <c:pt idx="295">
                  <c:v>#N/A</c:v>
                </c:pt>
                <c:pt idx="296">
                  <c:v>#N/A</c:v>
                </c:pt>
                <c:pt idx="297">
                  <c:v>#N/A</c:v>
                </c:pt>
                <c:pt idx="298">
                  <c:v>#N/A</c:v>
                </c:pt>
                <c:pt idx="299">
                  <c:v>#N/A</c:v>
                </c:pt>
                <c:pt idx="300">
                  <c:v>#N/A</c:v>
                </c:pt>
                <c:pt idx="301">
                  <c:v>#N/A</c:v>
                </c:pt>
                <c:pt idx="302">
                  <c:v>#N/A</c:v>
                </c:pt>
                <c:pt idx="303">
                  <c:v>#N/A</c:v>
                </c:pt>
                <c:pt idx="304">
                  <c:v>#N/A</c:v>
                </c:pt>
                <c:pt idx="305">
                  <c:v>#N/A</c:v>
                </c:pt>
                <c:pt idx="306">
                  <c:v>#N/A</c:v>
                </c:pt>
                <c:pt idx="307">
                  <c:v>#N/A</c:v>
                </c:pt>
                <c:pt idx="308">
                  <c:v>#N/A</c:v>
                </c:pt>
                <c:pt idx="309">
                  <c:v>#N/A</c:v>
                </c:pt>
                <c:pt idx="310">
                  <c:v>#N/A</c:v>
                </c:pt>
                <c:pt idx="311">
                  <c:v>#N/A</c:v>
                </c:pt>
                <c:pt idx="312">
                  <c:v>#N/A</c:v>
                </c:pt>
                <c:pt idx="313">
                  <c:v>#N/A</c:v>
                </c:pt>
                <c:pt idx="314">
                  <c:v>#N/A</c:v>
                </c:pt>
                <c:pt idx="315">
                  <c:v>#N/A</c:v>
                </c:pt>
                <c:pt idx="316">
                  <c:v>#N/A</c:v>
                </c:pt>
                <c:pt idx="317">
                  <c:v>#N/A</c:v>
                </c:pt>
                <c:pt idx="318">
                  <c:v>#N/A</c:v>
                </c:pt>
                <c:pt idx="319">
                  <c:v>#N/A</c:v>
                </c:pt>
                <c:pt idx="320">
                  <c:v>#N/A</c:v>
                </c:pt>
                <c:pt idx="321">
                  <c:v>#N/A</c:v>
                </c:pt>
                <c:pt idx="322">
                  <c:v>#N/A</c:v>
                </c:pt>
                <c:pt idx="323">
                  <c:v>#N/A</c:v>
                </c:pt>
                <c:pt idx="324">
                  <c:v>#N/A</c:v>
                </c:pt>
                <c:pt idx="325">
                  <c:v>#N/A</c:v>
                </c:pt>
                <c:pt idx="326">
                  <c:v>#N/A</c:v>
                </c:pt>
                <c:pt idx="327">
                  <c:v>#N/A</c:v>
                </c:pt>
                <c:pt idx="328">
                  <c:v>#N/A</c:v>
                </c:pt>
                <c:pt idx="329">
                  <c:v>#N/A</c:v>
                </c:pt>
                <c:pt idx="330">
                  <c:v>#N/A</c:v>
                </c:pt>
                <c:pt idx="331">
                  <c:v>#N/A</c:v>
                </c:pt>
                <c:pt idx="332">
                  <c:v>#N/A</c:v>
                </c:pt>
                <c:pt idx="333">
                  <c:v>#N/A</c:v>
                </c:pt>
                <c:pt idx="334">
                  <c:v>#N/A</c:v>
                </c:pt>
                <c:pt idx="335">
                  <c:v>#N/A</c:v>
                </c:pt>
                <c:pt idx="336">
                  <c:v>#N/A</c:v>
                </c:pt>
                <c:pt idx="337">
                  <c:v>#N/A</c:v>
                </c:pt>
                <c:pt idx="338">
                  <c:v>#N/A</c:v>
                </c:pt>
                <c:pt idx="339">
                  <c:v>#N/A</c:v>
                </c:pt>
                <c:pt idx="340">
                  <c:v>#N/A</c:v>
                </c:pt>
                <c:pt idx="341">
                  <c:v>#N/A</c:v>
                </c:pt>
                <c:pt idx="342">
                  <c:v>#N/A</c:v>
                </c:pt>
                <c:pt idx="343">
                  <c:v>#N/A</c:v>
                </c:pt>
                <c:pt idx="344">
                  <c:v>#N/A</c:v>
                </c:pt>
                <c:pt idx="345">
                  <c:v>#N/A</c:v>
                </c:pt>
                <c:pt idx="346">
                  <c:v>#N/A</c:v>
                </c:pt>
                <c:pt idx="347">
                  <c:v>#N/A</c:v>
                </c:pt>
                <c:pt idx="348">
                  <c:v>#N/A</c:v>
                </c:pt>
                <c:pt idx="349">
                  <c:v>#N/A</c:v>
                </c:pt>
                <c:pt idx="350">
                  <c:v>#N/A</c:v>
                </c:pt>
                <c:pt idx="351">
                  <c:v>#N/A</c:v>
                </c:pt>
                <c:pt idx="352">
                  <c:v>#N/A</c:v>
                </c:pt>
                <c:pt idx="353">
                  <c:v>#N/A</c:v>
                </c:pt>
                <c:pt idx="354">
                  <c:v>#N/A</c:v>
                </c:pt>
                <c:pt idx="355">
                  <c:v>#N/A</c:v>
                </c:pt>
                <c:pt idx="356">
                  <c:v>#N/A</c:v>
                </c:pt>
                <c:pt idx="357">
                  <c:v>#N/A</c:v>
                </c:pt>
                <c:pt idx="358">
                  <c:v>#N/A</c:v>
                </c:pt>
                <c:pt idx="359">
                  <c:v>#N/A</c:v>
                </c:pt>
                <c:pt idx="360">
                  <c:v>#N/A</c:v>
                </c:pt>
                <c:pt idx="361">
                  <c:v>#N/A</c:v>
                </c:pt>
                <c:pt idx="362">
                  <c:v>#N/A</c:v>
                </c:pt>
                <c:pt idx="363">
                  <c:v>#N/A</c:v>
                </c:pt>
                <c:pt idx="364">
                  <c:v>#N/A</c:v>
                </c:pt>
                <c:pt idx="365">
                  <c:v>#N/A</c:v>
                </c:pt>
                <c:pt idx="366">
                  <c:v>#N/A</c:v>
                </c:pt>
                <c:pt idx="367">
                  <c:v>#N/A</c:v>
                </c:pt>
                <c:pt idx="368">
                  <c:v>#N/A</c:v>
                </c:pt>
                <c:pt idx="369">
                  <c:v>#N/A</c:v>
                </c:pt>
                <c:pt idx="370">
                  <c:v>#N/A</c:v>
                </c:pt>
                <c:pt idx="371">
                  <c:v>#N/A</c:v>
                </c:pt>
                <c:pt idx="372">
                  <c:v>#N/A</c:v>
                </c:pt>
                <c:pt idx="373">
                  <c:v>#N/A</c:v>
                </c:pt>
                <c:pt idx="374">
                  <c:v>#N/A</c:v>
                </c:pt>
                <c:pt idx="375">
                  <c:v>#N/A</c:v>
                </c:pt>
                <c:pt idx="376">
                  <c:v>#N/A</c:v>
                </c:pt>
                <c:pt idx="377">
                  <c:v>#N/A</c:v>
                </c:pt>
                <c:pt idx="378">
                  <c:v>#N/A</c:v>
                </c:pt>
                <c:pt idx="379">
                  <c:v>#N/A</c:v>
                </c:pt>
                <c:pt idx="380">
                  <c:v>#N/A</c:v>
                </c:pt>
                <c:pt idx="381">
                  <c:v>#N/A</c:v>
                </c:pt>
                <c:pt idx="382">
                  <c:v>#N/A</c:v>
                </c:pt>
                <c:pt idx="383">
                  <c:v>#N/A</c:v>
                </c:pt>
                <c:pt idx="384">
                  <c:v>#N/A</c:v>
                </c:pt>
                <c:pt idx="385">
                  <c:v>#N/A</c:v>
                </c:pt>
                <c:pt idx="386">
                  <c:v>#N/A</c:v>
                </c:pt>
                <c:pt idx="387">
                  <c:v>#N/A</c:v>
                </c:pt>
                <c:pt idx="388">
                  <c:v>#N/A</c:v>
                </c:pt>
                <c:pt idx="389">
                  <c:v>#N/A</c:v>
                </c:pt>
                <c:pt idx="390">
                  <c:v>#N/A</c:v>
                </c:pt>
                <c:pt idx="391">
                  <c:v>#N/A</c:v>
                </c:pt>
                <c:pt idx="392">
                  <c:v>#N/A</c:v>
                </c:pt>
                <c:pt idx="393">
                  <c:v>#N/A</c:v>
                </c:pt>
                <c:pt idx="394">
                  <c:v>#N/A</c:v>
                </c:pt>
                <c:pt idx="395">
                  <c:v>#N/A</c:v>
                </c:pt>
                <c:pt idx="396">
                  <c:v>#N/A</c:v>
                </c:pt>
                <c:pt idx="397">
                  <c:v>#N/A</c:v>
                </c:pt>
                <c:pt idx="398">
                  <c:v>#N/A</c:v>
                </c:pt>
                <c:pt idx="399">
                  <c:v>#N/A</c:v>
                </c:pt>
                <c:pt idx="400">
                  <c:v>#N/A</c:v>
                </c:pt>
                <c:pt idx="401">
                  <c:v>#N/A</c:v>
                </c:pt>
                <c:pt idx="402">
                  <c:v>#N/A</c:v>
                </c:pt>
                <c:pt idx="403">
                  <c:v>#N/A</c:v>
                </c:pt>
                <c:pt idx="404">
                  <c:v>#N/A</c:v>
                </c:pt>
                <c:pt idx="405">
                  <c:v>#N/A</c:v>
                </c:pt>
                <c:pt idx="406">
                  <c:v>#N/A</c:v>
                </c:pt>
                <c:pt idx="407">
                  <c:v>#N/A</c:v>
                </c:pt>
                <c:pt idx="408">
                  <c:v>#N/A</c:v>
                </c:pt>
                <c:pt idx="409">
                  <c:v>#N/A</c:v>
                </c:pt>
                <c:pt idx="410">
                  <c:v>#N/A</c:v>
                </c:pt>
                <c:pt idx="411">
                  <c:v>#N/A</c:v>
                </c:pt>
                <c:pt idx="412">
                  <c:v>#N/A</c:v>
                </c:pt>
                <c:pt idx="413">
                  <c:v>#N/A</c:v>
                </c:pt>
                <c:pt idx="414">
                  <c:v>#N/A</c:v>
                </c:pt>
                <c:pt idx="415">
                  <c:v>#N/A</c:v>
                </c:pt>
                <c:pt idx="416">
                  <c:v>#N/A</c:v>
                </c:pt>
                <c:pt idx="417">
                  <c:v>#N/A</c:v>
                </c:pt>
                <c:pt idx="418">
                  <c:v>#N/A</c:v>
                </c:pt>
                <c:pt idx="419">
                  <c:v>#N/A</c:v>
                </c:pt>
                <c:pt idx="420">
                  <c:v>#N/A</c:v>
                </c:pt>
                <c:pt idx="421">
                  <c:v>#N/A</c:v>
                </c:pt>
                <c:pt idx="422">
                  <c:v>#N/A</c:v>
                </c:pt>
                <c:pt idx="423">
                  <c:v>#N/A</c:v>
                </c:pt>
                <c:pt idx="424">
                  <c:v>#N/A</c:v>
                </c:pt>
                <c:pt idx="425">
                  <c:v>#N/A</c:v>
                </c:pt>
                <c:pt idx="426">
                  <c:v>#N/A</c:v>
                </c:pt>
                <c:pt idx="427">
                  <c:v>#N/A</c:v>
                </c:pt>
                <c:pt idx="428">
                  <c:v>#N/A</c:v>
                </c:pt>
                <c:pt idx="429">
                  <c:v>#N/A</c:v>
                </c:pt>
                <c:pt idx="430">
                  <c:v>#N/A</c:v>
                </c:pt>
                <c:pt idx="431">
                  <c:v>#N/A</c:v>
                </c:pt>
                <c:pt idx="432">
                  <c:v>#N/A</c:v>
                </c:pt>
                <c:pt idx="433">
                  <c:v>#N/A</c:v>
                </c:pt>
                <c:pt idx="434">
                  <c:v>#N/A</c:v>
                </c:pt>
                <c:pt idx="435">
                  <c:v>#N/A</c:v>
                </c:pt>
                <c:pt idx="436">
                  <c:v>#N/A</c:v>
                </c:pt>
                <c:pt idx="437">
                  <c:v>#N/A</c:v>
                </c:pt>
                <c:pt idx="438">
                  <c:v>#N/A</c:v>
                </c:pt>
                <c:pt idx="439">
                  <c:v>#N/A</c:v>
                </c:pt>
                <c:pt idx="440">
                  <c:v>#N/A</c:v>
                </c:pt>
                <c:pt idx="441">
                  <c:v>#N/A</c:v>
                </c:pt>
                <c:pt idx="442">
                  <c:v>#N/A</c:v>
                </c:pt>
                <c:pt idx="443">
                  <c:v>#N/A</c:v>
                </c:pt>
                <c:pt idx="444">
                  <c:v>#N/A</c:v>
                </c:pt>
                <c:pt idx="445">
                  <c:v>#N/A</c:v>
                </c:pt>
                <c:pt idx="446">
                  <c:v>#N/A</c:v>
                </c:pt>
                <c:pt idx="447">
                  <c:v>#N/A</c:v>
                </c:pt>
                <c:pt idx="448">
                  <c:v>#N/A</c:v>
                </c:pt>
                <c:pt idx="449">
                  <c:v>#N/A</c:v>
                </c:pt>
                <c:pt idx="450">
                  <c:v>#N/A</c:v>
                </c:pt>
                <c:pt idx="451">
                  <c:v>#N/A</c:v>
                </c:pt>
                <c:pt idx="452">
                  <c:v>#N/A</c:v>
                </c:pt>
                <c:pt idx="453">
                  <c:v>#N/A</c:v>
                </c:pt>
                <c:pt idx="454">
                  <c:v>#N/A</c:v>
                </c:pt>
                <c:pt idx="455">
                  <c:v>#N/A</c:v>
                </c:pt>
                <c:pt idx="456">
                  <c:v>#N/A</c:v>
                </c:pt>
                <c:pt idx="457">
                  <c:v>#N/A</c:v>
                </c:pt>
                <c:pt idx="458">
                  <c:v>#N/A</c:v>
                </c:pt>
                <c:pt idx="459">
                  <c:v>#N/A</c:v>
                </c:pt>
                <c:pt idx="460">
                  <c:v>#N/A</c:v>
                </c:pt>
                <c:pt idx="461">
                  <c:v>#N/A</c:v>
                </c:pt>
                <c:pt idx="462">
                  <c:v>#N/A</c:v>
                </c:pt>
                <c:pt idx="463">
                  <c:v>#N/A</c:v>
                </c:pt>
                <c:pt idx="464">
                  <c:v>#N/A</c:v>
                </c:pt>
                <c:pt idx="465">
                  <c:v>#N/A</c:v>
                </c:pt>
                <c:pt idx="466">
                  <c:v>#N/A</c:v>
                </c:pt>
                <c:pt idx="467">
                  <c:v>#N/A</c:v>
                </c:pt>
                <c:pt idx="468">
                  <c:v>#N/A</c:v>
                </c:pt>
                <c:pt idx="469">
                  <c:v>#N/A</c:v>
                </c:pt>
                <c:pt idx="470">
                  <c:v>#N/A</c:v>
                </c:pt>
                <c:pt idx="471">
                  <c:v>#N/A</c:v>
                </c:pt>
                <c:pt idx="472">
                  <c:v>#N/A</c:v>
                </c:pt>
                <c:pt idx="473">
                  <c:v>#N/A</c:v>
                </c:pt>
                <c:pt idx="474">
                  <c:v>#N/A</c:v>
                </c:pt>
                <c:pt idx="475">
                  <c:v>#N/A</c:v>
                </c:pt>
                <c:pt idx="476">
                  <c:v>#N/A</c:v>
                </c:pt>
                <c:pt idx="477">
                  <c:v>#N/A</c:v>
                </c:pt>
                <c:pt idx="478">
                  <c:v>#N/A</c:v>
                </c:pt>
                <c:pt idx="479">
                  <c:v>#N/A</c:v>
                </c:pt>
                <c:pt idx="480">
                  <c:v>#N/A</c:v>
                </c:pt>
                <c:pt idx="481">
                  <c:v>#N/A</c:v>
                </c:pt>
                <c:pt idx="482">
                  <c:v>#N/A</c:v>
                </c:pt>
                <c:pt idx="483">
                  <c:v>#N/A</c:v>
                </c:pt>
                <c:pt idx="484">
                  <c:v>#N/A</c:v>
                </c:pt>
                <c:pt idx="485">
                  <c:v>#N/A</c:v>
                </c:pt>
                <c:pt idx="486">
                  <c:v>#N/A</c:v>
                </c:pt>
                <c:pt idx="487">
                  <c:v>#N/A</c:v>
                </c:pt>
                <c:pt idx="488">
                  <c:v>#N/A</c:v>
                </c:pt>
                <c:pt idx="489">
                  <c:v>#N/A</c:v>
                </c:pt>
                <c:pt idx="490">
                  <c:v>#N/A</c:v>
                </c:pt>
                <c:pt idx="491">
                  <c:v>#N/A</c:v>
                </c:pt>
                <c:pt idx="492">
                  <c:v>#N/A</c:v>
                </c:pt>
                <c:pt idx="493">
                  <c:v>#N/A</c:v>
                </c:pt>
                <c:pt idx="494">
                  <c:v>#N/A</c:v>
                </c:pt>
                <c:pt idx="495">
                  <c:v>#N/A</c:v>
                </c:pt>
                <c:pt idx="496">
                  <c:v>#N/A</c:v>
                </c:pt>
                <c:pt idx="497">
                  <c:v>#N/A</c:v>
                </c:pt>
                <c:pt idx="498">
                  <c:v>#N/A</c:v>
                </c:pt>
                <c:pt idx="499">
                  <c:v>#N/A</c:v>
                </c:pt>
                <c:pt idx="500" formatCode="#,##0">
                  <c:v>4793.0839121944327</c:v>
                </c:pt>
                <c:pt idx="501" formatCode="#,##0">
                  <c:v>4832.686261087244</c:v>
                </c:pt>
                <c:pt idx="502" formatCode="#,##0">
                  <c:v>4872.2764049699981</c:v>
                </c:pt>
                <c:pt idx="503" formatCode="#,##0">
                  <c:v>4911.8235598704068</c:v>
                </c:pt>
                <c:pt idx="504" formatCode="#,##0">
                  <c:v>4951.2968251211414</c:v>
                </c:pt>
                <c:pt idx="505" formatCode="#,##0">
                  <c:v>4990.6652105719422</c:v>
                </c:pt>
                <c:pt idx="506" formatCode="#,##0">
                  <c:v>5029.8976653731634</c:v>
                </c:pt>
                <c:pt idx="507" formatCode="#,##0">
                  <c:v>5068.9631082561382</c:v>
                </c:pt>
                <c:pt idx="508" formatCode="#,##0">
                  <c:v>5107.8304592330915</c:v>
                </c:pt>
                <c:pt idx="509" formatCode="#,##0">
                  <c:v>5146.4686726366326</c:v>
                </c:pt>
                <c:pt idx="510" formatCode="#,##0">
                  <c:v>5184.846771416218</c:v>
                </c:pt>
                <c:pt idx="511" formatCode="#,##0">
                  <c:v>5222.9338826063522</c:v>
                </c:pt>
                <c:pt idx="512" formatCode="#,##0">
                  <c:v>5260.6992738787494</c:v>
                </c:pt>
                <c:pt idx="513" formatCode="#,##0">
                  <c:v>5298.1123910882579</c:v>
                </c:pt>
                <c:pt idx="514" formatCode="#,##0">
                  <c:v>5335.1428967199563</c:v>
                </c:pt>
                <c:pt idx="515" formatCode="#,##0">
                  <c:v>5371.7607091426471</c:v>
                </c:pt>
                <c:pt idx="516" formatCode="#,##0">
                  <c:v>5407.9360425718542</c:v>
                </c:pt>
                <c:pt idx="517" formatCode="#,##0">
                  <c:v>5443.6394476435362</c:v>
                </c:pt>
                <c:pt idx="518" formatCode="#,##0">
                  <c:v>5478.8418524979661</c:v>
                </c:pt>
                <c:pt idx="519" formatCode="#,##0">
                  <c:v>5513.5146042716397</c:v>
                </c:pt>
                <c:pt idx="520" formatCode="#,##0">
                  <c:v>5547.6295108937775</c:v>
                </c:pt>
                <c:pt idx="521" formatCode="#,##0">
                  <c:v>5581.1588830827795</c:v>
                </c:pt>
                <c:pt idx="522" formatCode="#,##0">
                  <c:v>5614.0755764371324</c:v>
                </c:pt>
                <c:pt idx="523" formatCode="#,##0">
                  <c:v>5646.353033514587</c:v>
                </c:pt>
                <c:pt idx="524" formatCode="#,##0">
                  <c:v>5677.9653257929986</c:v>
                </c:pt>
                <c:pt idx="525" formatCode="#,##0">
                  <c:v>5708.8871954061196</c:v>
                </c:pt>
                <c:pt idx="526" formatCode="#,##0">
                  <c:v>5739.094096547703</c:v>
                </c:pt>
                <c:pt idx="527" formatCode="#,##0">
                  <c:v>5768.5622364377405</c:v>
                </c:pt>
                <c:pt idx="528" formatCode="#,##0">
                  <c:v>5797.2686157453099</c:v>
                </c:pt>
                <c:pt idx="529" formatCode="#,##0">
                  <c:v>5825.1910683635278</c:v>
                </c:pt>
                <c:pt idx="530" formatCode="#,##0">
                  <c:v>5852.3083004333939</c:v>
                </c:pt>
                <c:pt idx="531" formatCode="#,##0">
                  <c:v>5878.5999285148473</c:v>
                </c:pt>
                <c:pt idx="532" formatCode="#,##0">
                  <c:v>5904.0465168053543</c:v>
                </c:pt>
                <c:pt idx="533" formatCode="#,##0">
                  <c:v>5928.6296133084297</c:v>
                </c:pt>
                <c:pt idx="534" formatCode="#,##0">
                  <c:v>5952.3317848570887</c:v>
                </c:pt>
                <c:pt idx="535" formatCode="#,##0">
                  <c:v>5975.1366508999718</c:v>
                </c:pt>
                <c:pt idx="536" formatCode="#,##0">
                  <c:v>5997.0289159610202</c:v>
                </c:pt>
                <c:pt idx="537" formatCode="#,##0">
                  <c:v>6017.9944006869773</c:v>
                </c:pt>
                <c:pt idx="538" formatCode="#,##0">
                  <c:v>6038.0200714006678</c:v>
                </c:pt>
                <c:pt idx="539" formatCode="#,##0">
                  <c:v>6057.0940680820004</c:v>
                </c:pt>
                <c:pt idx="540" formatCode="#,##0">
                  <c:v>6076.2284629734313</c:v>
                </c:pt>
                <c:pt idx="541" formatCode="#,##0">
                  <c:v>6095.4234477884656</c:v>
                </c:pt>
                <c:pt idx="542" formatCode="#,##0">
                  <c:v>6114.6792148506129</c:v>
                </c:pt>
                <c:pt idx="543" formatCode="#,##0">
                  <c:v>6133.9959570953379</c:v>
                </c:pt>
                <c:pt idx="544" formatCode="#,##0">
                  <c:v>6153.373868072008</c:v>
                </c:pt>
                <c:pt idx="545" formatCode="#,##0">
                  <c:v>6172.8131419458496</c:v>
                </c:pt>
                <c:pt idx="546" formatCode="#,##0">
                  <c:v>6192.3139734999268</c:v>
                </c:pt>
                <c:pt idx="547" formatCode="#,##0">
                  <c:v>6211.8765581370853</c:v>
                </c:pt>
                <c:pt idx="548" formatCode="#,##0">
                  <c:v>6231.5010918819617</c:v>
                </c:pt>
                <c:pt idx="549" formatCode="#,##0">
                  <c:v>6251.187771382939</c:v>
                </c:pt>
                <c:pt idx="550" formatCode="#,##0">
                  <c:v>6270.936793914153</c:v>
                </c:pt>
                <c:pt idx="551" formatCode="#,##0">
                  <c:v>6290.7483573774816</c:v>
                </c:pt>
                <c:pt idx="552" formatCode="#,##0">
                  <c:v>6310.6226603045461</c:v>
                </c:pt>
                <c:pt idx="553" formatCode="#,##0">
                  <c:v>6330.55990185873</c:v>
                </c:pt>
                <c:pt idx="554" formatCode="#,##0">
                  <c:v>6350.560281837179</c:v>
                </c:pt>
                <c:pt idx="555" formatCode="#,##0">
                  <c:v>6370.624000672834</c:v>
                </c:pt>
                <c:pt idx="556" formatCode="#,##0">
                  <c:v>6390.7512594364543</c:v>
                </c:pt>
                <c:pt idx="557" formatCode="#,##0">
                  <c:v>6410.9422598386536</c:v>
                </c:pt>
                <c:pt idx="558" formatCode="#,##0">
                  <c:v>6431.1972042319449</c:v>
                </c:pt>
                <c:pt idx="559" formatCode="#,##0">
                  <c:v>6451.5162956127788</c:v>
                </c:pt>
                <c:pt idx="560" formatCode="#,##0">
                  <c:v>6471.8997376236048</c:v>
                </c:pt>
                <c:pt idx="561" formatCode="#,##0">
                  <c:v>6492.3477345549363</c:v>
                </c:pt>
                <c:pt idx="562" formatCode="#,##0">
                  <c:v>6512.8604913474019</c:v>
                </c:pt>
                <c:pt idx="563" formatCode="#,##0">
                  <c:v>6533.4382135938376</c:v>
                </c:pt>
                <c:pt idx="564" formatCode="#,##0">
                  <c:v>6554.0811075413576</c:v>
                </c:pt>
                <c:pt idx="565" formatCode="#,##0">
                  <c:v>6574.7893800934417</c:v>
                </c:pt>
                <c:pt idx="566" formatCode="#,##0">
                  <c:v>6595.5632388120339</c:v>
                </c:pt>
                <c:pt idx="567" formatCode="#,##0">
                  <c:v>6616.4028919196353</c:v>
                </c:pt>
                <c:pt idx="568" formatCode="#,##0">
                  <c:v>6637.308548301422</c:v>
                </c:pt>
                <c:pt idx="569" formatCode="#,##0">
                  <c:v>6658.2804175073479</c:v>
                </c:pt>
                <c:pt idx="570" formatCode="#,##0">
                  <c:v>6679.3187097542786</c:v>
                </c:pt>
                <c:pt idx="571" formatCode="#,##0">
                  <c:v>6700.4236359281012</c:v>
                </c:pt>
                <c:pt idx="572" formatCode="#,##0">
                  <c:v>6721.5954075858781</c:v>
                </c:pt>
                <c:pt idx="573" formatCode="#,##0">
                  <c:v>6742.8342369579732</c:v>
                </c:pt>
                <c:pt idx="574" formatCode="#,##0">
                  <c:v>6764.1403369502077</c:v>
                </c:pt>
                <c:pt idx="575" formatCode="#,##0">
                  <c:v>6785.5139211460182</c:v>
                </c:pt>
                <c:pt idx="576" formatCode="#,##0">
                  <c:v>6806.9552038086049</c:v>
                </c:pt>
                <c:pt idx="577" formatCode="#,##0">
                  <c:v>6828.464399883117</c:v>
                </c:pt>
                <c:pt idx="578" formatCode="#,##0">
                  <c:v>6850.041724998815</c:v>
                </c:pt>
                <c:pt idx="579" formatCode="#,##0">
                  <c:v>6871.6873954712619</c:v>
                </c:pt>
                <c:pt idx="580" formatCode="#,##0">
                  <c:v>6893.4016283045112</c:v>
                </c:pt>
                <c:pt idx="581" formatCode="#,##0">
                  <c:v>6915.1846411932984</c:v>
                </c:pt>
                <c:pt idx="582" formatCode="#,##0">
                  <c:v>6937.0366525252521</c:v>
                </c:pt>
                <c:pt idx="583" formatCode="#,##0">
                  <c:v>6958.9578813830994</c:v>
                </c:pt>
                <c:pt idx="584" formatCode="#,##0">
                  <c:v>6980.9485475468855</c:v>
                </c:pt>
                <c:pt idx="585" formatCode="#,##0">
                  <c:v>7003.0088714961994</c:v>
                </c:pt>
                <c:pt idx="586" formatCode="#,##0">
                  <c:v>7025.1390744124064</c:v>
                </c:pt>
                <c:pt idx="587" formatCode="#,##0">
                  <c:v>7047.3393781808818</c:v>
                </c:pt>
                <c:pt idx="588" formatCode="#,##0">
                  <c:v>7069.6100053932669</c:v>
                </c:pt>
                <c:pt idx="589" formatCode="#,##0">
                  <c:v>7091.9511793497104</c:v>
                </c:pt>
                <c:pt idx="590" formatCode="#,##0">
                  <c:v>7114.363124061143</c:v>
                </c:pt>
                <c:pt idx="591" formatCode="#,##0">
                  <c:v>7136.8460642515338</c:v>
                </c:pt>
                <c:pt idx="592" formatCode="#,##0">
                  <c:v>7159.4002253601693</c:v>
                </c:pt>
                <c:pt idx="593" formatCode="#,##0">
                  <c:v>7182.0258335439412</c:v>
                </c:pt>
                <c:pt idx="594" formatCode="#,##0">
                  <c:v>7204.7231156796206</c:v>
                </c:pt>
                <c:pt idx="595" formatCode="#,##0">
                  <c:v>7227.4922993661803</c:v>
                </c:pt>
                <c:pt idx="596" formatCode="#,##0">
                  <c:v>7250.333612927072</c:v>
                </c:pt>
                <c:pt idx="597" formatCode="#,##0">
                  <c:v>7273.2472854125599</c:v>
                </c:pt>
                <c:pt idx="598" formatCode="#,##0">
                  <c:v>7296.2335466020231</c:v>
                </c:pt>
                <c:pt idx="599" formatCode="#,##0">
                  <c:v>7319.2926270062972</c:v>
                </c:pt>
                <c:pt idx="600" formatCode="#,##0">
                  <c:v>7342.4247578699997</c:v>
                </c:pt>
                <c:pt idx="601" formatCode="#,##0">
                  <c:v>7365.6301711738643</c:v>
                </c:pt>
                <c:pt idx="602" formatCode="#,##0">
                  <c:v>7388.9090996371096</c:v>
                </c:pt>
                <c:pt idx="603" formatCode="#,##0">
                  <c:v>7412.2617767197817</c:v>
                </c:pt>
              </c:numCache>
            </c:numRef>
          </c:val>
          <c:smooth val="0"/>
          <c:extLst>
            <c:ext xmlns:c16="http://schemas.microsoft.com/office/drawing/2014/chart" uri="{C3380CC4-5D6E-409C-BE32-E72D297353CC}">
              <c16:uniqueId val="{00000001-A4F1-4B46-AE97-AD50C903CC63}"/>
            </c:ext>
          </c:extLst>
        </c:ser>
        <c:dLbls>
          <c:showLegendKey val="0"/>
          <c:showVal val="0"/>
          <c:showCatName val="0"/>
          <c:showSerName val="0"/>
          <c:showPercent val="0"/>
          <c:showBubbleSize val="0"/>
        </c:dLbls>
        <c:smooth val="0"/>
        <c:axId val="1314581488"/>
        <c:axId val="1668505664"/>
      </c:lineChart>
      <c:dateAx>
        <c:axId val="1314581488"/>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68505664"/>
        <c:crosses val="autoZero"/>
        <c:auto val="1"/>
        <c:lblOffset val="100"/>
        <c:baseTimeUnit val="months"/>
        <c:majorUnit val="240"/>
        <c:majorTimeUnit val="months"/>
      </c:dateAx>
      <c:valAx>
        <c:axId val="1668505664"/>
        <c:scaling>
          <c:orientation val="minMax"/>
          <c:max val="100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AU" sz="2000" b="1"/>
                  <a:t>Actuaries</a:t>
                </a:r>
                <a:r>
                  <a:rPr lang="en-AU" sz="2000" b="1" baseline="0"/>
                  <a:t> Institute Members</a:t>
                </a:r>
                <a:endParaRPr lang="en-AU" sz="2000" b="1"/>
              </a:p>
            </c:rich>
          </c:tx>
          <c:layout>
            <c:manualLayout>
              <c:xMode val="edge"/>
              <c:yMode val="edge"/>
              <c:x val="9.7248182762201473E-4"/>
              <c:y val="0.14037970085470086"/>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AU"/>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14581488"/>
        <c:crosses val="autoZero"/>
        <c:crossBetween val="between"/>
        <c:majorUnit val="20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829416733861567E-2"/>
          <c:y val="2.6499145299145301E-2"/>
          <c:w val="0.89382225434463802"/>
          <c:h val="0.8888700854700855"/>
        </c:manualLayout>
      </c:layout>
      <c:barChart>
        <c:barDir val="col"/>
        <c:grouping val="stacked"/>
        <c:varyColors val="0"/>
        <c:ser>
          <c:idx val="0"/>
          <c:order val="1"/>
          <c:tx>
            <c:strRef>
              <c:f>'[OWA - Actuarial Density Forecast by Sector v3.xlsb]Adj Act Members'!$E$5</c:f>
              <c:strCache>
                <c:ptCount val="1"/>
                <c:pt idx="0">
                  <c:v>Life Insurance</c:v>
                </c:pt>
              </c:strCache>
            </c:strRef>
          </c:tx>
          <c:spPr>
            <a:solidFill>
              <a:schemeClr val="accent1"/>
            </a:solidFill>
            <a:ln w="50800">
              <a:solidFill>
                <a:schemeClr val="accent1"/>
              </a:solidFill>
            </a:ln>
            <a:effectLst/>
          </c:spPr>
          <c:invertIfNegative val="0"/>
          <c:val>
            <c:numRef>
              <c:f>'[OWA - Actuarial Density Forecast by Sector v3.xlsb]Adj Act Members'!$E$506:$E$609</c:f>
              <c:numCache>
                <c:formatCode>#,##0</c:formatCode>
                <c:ptCount val="104"/>
                <c:pt idx="0">
                  <c:v>1406.1051104746509</c:v>
                </c:pt>
                <c:pt idx="1">
                  <c:v>1397.2558154746207</c:v>
                </c:pt>
                <c:pt idx="2">
                  <c:v>1386.2607599202706</c:v>
                </c:pt>
                <c:pt idx="3">
                  <c:v>1372.8767064774581</c:v>
                </c:pt>
                <c:pt idx="4">
                  <c:v>1371.5093955543512</c:v>
                </c:pt>
                <c:pt idx="5">
                  <c:v>1369.8435100366469</c:v>
                </c:pt>
                <c:pt idx="6">
                  <c:v>1367.8709686505047</c:v>
                </c:pt>
                <c:pt idx="7">
                  <c:v>1365.5856518267788</c:v>
                </c:pt>
                <c:pt idx="8">
                  <c:v>1362.9836299000494</c:v>
                </c:pt>
                <c:pt idx="9">
                  <c:v>1360.063368521792</c:v>
                </c:pt>
                <c:pt idx="10">
                  <c:v>1356.8259044554227</c:v>
                </c:pt>
                <c:pt idx="11">
                  <c:v>1353.2749853352987</c:v>
                </c:pt>
                <c:pt idx="12">
                  <c:v>1349.4171676623855</c:v>
                </c:pt>
                <c:pt idx="13">
                  <c:v>1345.261868264676</c:v>
                </c:pt>
                <c:pt idx="14">
                  <c:v>1340.8213656442572</c:v>
                </c:pt>
                <c:pt idx="15">
                  <c:v>1336.1107490248698</c:v>
                </c:pt>
                <c:pt idx="16">
                  <c:v>1331.1478144510556</c:v>
                </c:pt>
                <c:pt idx="17">
                  <c:v>1325.9529089096541</c:v>
                </c:pt>
                <c:pt idx="18">
                  <c:v>1320.5487250768645</c:v>
                </c:pt>
                <c:pt idx="19">
                  <c:v>1314.9600508667802</c:v>
                </c:pt>
                <c:pt idx="20">
                  <c:v>1309.2134793989007</c:v>
                </c:pt>
                <c:pt idx="21">
                  <c:v>1303.3370862468196</c:v>
                </c:pt>
                <c:pt idx="22">
                  <c:v>1297.3600818215259</c:v>
                </c:pt>
                <c:pt idx="23">
                  <c:v>1291.3124474369624</c:v>
                </c:pt>
                <c:pt idx="24">
                  <c:v>1285.2245639741279</c:v>
                </c:pt>
                <c:pt idx="25">
                  <c:v>1279.1268420917729</c:v>
                </c:pt>
                <c:pt idx="26">
                  <c:v>1273.0493626324048</c:v>
                </c:pt>
                <c:pt idx="27">
                  <c:v>1267.021535264478</c:v>
                </c:pt>
                <c:pt idx="28">
                  <c:v>1261.0717825229399</c:v>
                </c:pt>
                <c:pt idx="29">
                  <c:v>1255.227255310416</c:v>
                </c:pt>
                <c:pt idx="30">
                  <c:v>1249.5135846591861</c:v>
                </c:pt>
                <c:pt idx="31">
                  <c:v>1243.9546731936273</c:v>
                </c:pt>
                <c:pt idx="32">
                  <c:v>1238.57252833909</c:v>
                </c:pt>
                <c:pt idx="33">
                  <c:v>1233.3871379588506</c:v>
                </c:pt>
                <c:pt idx="34">
                  <c:v>1228.4163878223594</c:v>
                </c:pt>
                <c:pt idx="35">
                  <c:v>1223.6760191631454</c:v>
                </c:pt>
                <c:pt idx="36">
                  <c:v>1219.1796236104194</c:v>
                </c:pt>
                <c:pt idx="37">
                  <c:v>1214.9386719994202</c:v>
                </c:pt>
                <c:pt idx="38">
                  <c:v>1210.9625729945303</c:v>
                </c:pt>
                <c:pt idx="39">
                  <c:v>1207.2587570968478</c:v>
                </c:pt>
                <c:pt idx="40">
                  <c:v>1203.8036350954831</c:v>
                </c:pt>
                <c:pt idx="41">
                  <c:v>1200.601245095864</c:v>
                </c:pt>
                <c:pt idx="42">
                  <c:v>1197.6539665206656</c:v>
                </c:pt>
                <c:pt idx="43">
                  <c:v>1194.9626604735497</c:v>
                </c:pt>
                <c:pt idx="44">
                  <c:v>1192.5268145947639</c:v>
                </c:pt>
                <c:pt idx="45">
                  <c:v>1190.3446890772752</c:v>
                </c:pt>
                <c:pt idx="46">
                  <c:v>1188.4134610011615</c:v>
                </c:pt>
                <c:pt idx="47">
                  <c:v>1186.7293646417286</c:v>
                </c:pt>
                <c:pt idx="48">
                  <c:v>1185.2878258907783</c:v>
                </c:pt>
                <c:pt idx="49">
                  <c:v>1184.0835893829308</c:v>
                </c:pt>
                <c:pt idx="50">
                  <c:v>1183.110837327454</c:v>
                </c:pt>
                <c:pt idx="51">
                  <c:v>1182.363299402881</c:v>
                </c:pt>
                <c:pt idx="52">
                  <c:v>1181.8343533735151</c:v>
                </c:pt>
                <c:pt idx="53">
                  <c:v>1181.5171163340499</c:v>
                </c:pt>
                <c:pt idx="54">
                  <c:v>1181.4045266840872</c:v>
                </c:pt>
                <c:pt idx="55">
                  <c:v>1181.4894170835539</c:v>
                </c:pt>
                <c:pt idx="56">
                  <c:v>1181.7645787492072</c:v>
                </c:pt>
                <c:pt idx="57">
                  <c:v>1182.2228175284783</c:v>
                </c:pt>
                <c:pt idx="58">
                  <c:v>1182.8570022365607</c:v>
                </c:pt>
                <c:pt idx="59">
                  <c:v>1183.6601057720982</c:v>
                </c:pt>
                <c:pt idx="60">
                  <c:v>1184.6252395414585</c:v>
                </c:pt>
                <c:pt idx="61">
                  <c:v>1185.7456817257291</c:v>
                </c:pt>
                <c:pt idx="62">
                  <c:v>1187.014899921596</c:v>
                </c:pt>
                <c:pt idx="63">
                  <c:v>1188.4265686795045</c:v>
                </c:pt>
                <c:pt idx="64">
                  <c:v>1189.9745824514919</c:v>
                </c:pt>
                <c:pt idx="65">
                  <c:v>1191.6530644476306</c:v>
                </c:pt>
                <c:pt idx="66">
                  <c:v>1193.4563718845054</c:v>
                </c:pt>
                <c:pt idx="67">
                  <c:v>1195.3790980915082</c:v>
                </c:pt>
                <c:pt idx="68">
                  <c:v>1197.4160719209588</c:v>
                </c:pt>
                <c:pt idx="69">
                  <c:v>1199.5623548857982</c:v>
                </c:pt>
                <c:pt idx="70">
                  <c:v>1201.8132364239375</c:v>
                </c:pt>
                <c:pt idx="71">
                  <c:v>1204.1642276611317</c:v>
                </c:pt>
                <c:pt idx="72">
                  <c:v>1206.6110540148175</c:v>
                </c:pt>
                <c:pt idx="73">
                  <c:v>1209.1496469498893</c:v>
                </c:pt>
                <c:pt idx="74">
                  <c:v>1211.7761351645422</c:v>
                </c:pt>
                <c:pt idx="75">
                  <c:v>1214.4868354505102</c:v>
                </c:pt>
                <c:pt idx="76">
                  <c:v>1217.278243438052</c:v>
                </c:pt>
                <c:pt idx="77">
                  <c:v>1220.1470244024704</c:v>
                </c:pt>
                <c:pt idx="78">
                  <c:v>1223.0900042765352</c:v>
                </c:pt>
                <c:pt idx="79">
                  <c:v>1226.1041609824288</c:v>
                </c:pt>
                <c:pt idx="80">
                  <c:v>1229.1866161683315</c:v>
                </c:pt>
                <c:pt idx="81">
                  <c:v>1232.334627408864</c:v>
                </c:pt>
                <c:pt idx="82">
                  <c:v>1235.5455809056602</c:v>
                </c:pt>
                <c:pt idx="83">
                  <c:v>1238.8169847044703</c:v>
                </c:pt>
                <c:pt idx="84">
                  <c:v>1242.1464624284833</c:v>
                </c:pt>
                <c:pt idx="85">
                  <c:v>1245.5317475139766</c:v>
                </c:pt>
                <c:pt idx="86">
                  <c:v>1248.9706779237874</c:v>
                </c:pt>
                <c:pt idx="87">
                  <c:v>1252.461191306272</c:v>
                </c:pt>
                <c:pt idx="88">
                  <c:v>1256.0013205620985</c:v>
                </c:pt>
                <c:pt idx="89">
                  <c:v>1259.5891897781403</c:v>
                </c:pt>
                <c:pt idx="90">
                  <c:v>1263.2230104865173</c:v>
                </c:pt>
                <c:pt idx="91">
                  <c:v>1266.9010782072498</c:v>
                </c:pt>
                <c:pt idx="92">
                  <c:v>1270.6217692346022</c:v>
                </c:pt>
                <c:pt idx="93">
                  <c:v>1274.3835376298111</c:v>
                </c:pt>
                <c:pt idx="94">
                  <c:v>1278.1849123861928</c:v>
                </c:pt>
                <c:pt idx="95">
                  <c:v>1282.0244947363224</c:v>
                </c:pt>
                <c:pt idx="96">
                  <c:v>1285.9009555749687</c:v>
                </c:pt>
                <c:pt idx="97">
                  <c:v>1289.8130329754529</c:v>
                </c:pt>
                <c:pt idx="98">
                  <c:v>1293.7595297810144</c:v>
                </c:pt>
                <c:pt idx="99">
                  <c:v>1297.7393112564816</c:v>
                </c:pt>
                <c:pt idx="100">
                  <c:v>1301.7513027889599</c:v>
                </c:pt>
                <c:pt idx="101">
                  <c:v>1305.7944876293184</c:v>
                </c:pt>
                <c:pt idx="102">
                  <c:v>1309.8679046689736</c:v>
                </c:pt>
                <c:pt idx="103">
                  <c:v>1313.9706462487522</c:v>
                </c:pt>
              </c:numCache>
            </c:numRef>
          </c:val>
          <c:extLst>
            <c:ext xmlns:c16="http://schemas.microsoft.com/office/drawing/2014/chart" uri="{C3380CC4-5D6E-409C-BE32-E72D297353CC}">
              <c16:uniqueId val="{00000000-DC6F-434C-A849-0EAC7D60A98F}"/>
            </c:ext>
          </c:extLst>
        </c:ser>
        <c:ser>
          <c:idx val="2"/>
          <c:order val="2"/>
          <c:tx>
            <c:strRef>
              <c:f>'[OWA - Actuarial Density Forecast by Sector v3.xlsb]Adj Act Members'!$F$5</c:f>
              <c:strCache>
                <c:ptCount val="1"/>
                <c:pt idx="0">
                  <c:v>General Insurance</c:v>
                </c:pt>
              </c:strCache>
            </c:strRef>
          </c:tx>
          <c:spPr>
            <a:solidFill>
              <a:schemeClr val="accent3"/>
            </a:solidFill>
            <a:ln w="50800">
              <a:solidFill>
                <a:schemeClr val="accent3"/>
              </a:solidFill>
            </a:ln>
            <a:effectLst/>
          </c:spPr>
          <c:invertIfNegative val="0"/>
          <c:val>
            <c:numRef>
              <c:f>'[OWA - Actuarial Density Forecast by Sector v3.xlsb]Adj Act Members'!$F$506:$F$609</c:f>
              <c:numCache>
                <c:formatCode>#,##0</c:formatCode>
                <c:ptCount val="104"/>
                <c:pt idx="0">
                  <c:v>1817.3274536134043</c:v>
                </c:pt>
                <c:pt idx="1">
                  <c:v>1833.8360047120316</c:v>
                </c:pt>
                <c:pt idx="2">
                  <c:v>1846.1621750813388</c:v>
                </c:pt>
                <c:pt idx="3">
                  <c:v>1853.5576645948493</c:v>
                </c:pt>
                <c:pt idx="4">
                  <c:v>1874.7692495513074</c:v>
                </c:pt>
                <c:pt idx="5">
                  <c:v>1894.6899998095816</c:v>
                </c:pt>
                <c:pt idx="6">
                  <c:v>1913.2359667322182</c:v>
                </c:pt>
                <c:pt idx="7">
                  <c:v>1930.3316668937432</c:v>
                </c:pt>
                <c:pt idx="8">
                  <c:v>1945.9121537897818</c:v>
                </c:pt>
                <c:pt idx="9">
                  <c:v>1959.9249949449227</c:v>
                </c:pt>
                <c:pt idx="10">
                  <c:v>1972.3320691209383</c:v>
                </c:pt>
                <c:pt idx="11">
                  <c:v>1983.1110982425118</c:v>
                </c:pt>
                <c:pt idx="12">
                  <c:v>1992.2568334259033</c:v>
                </c:pt>
                <c:pt idx="13">
                  <c:v>1999.7818242581548</c:v>
                </c:pt>
                <c:pt idx="14">
                  <c:v>2005.7167150065611</c:v>
                </c:pt>
                <c:pt idx="15">
                  <c:v>2010.1100301393212</c:v>
                </c:pt>
                <c:pt idx="16">
                  <c:v>2013.0274334530288</c:v>
                </c:pt>
                <c:pt idx="17">
                  <c:v>2014.5504689789761</c:v>
                </c:pt>
                <c:pt idx="18">
                  <c:v>2014.7748162184494</c:v>
                </c:pt>
                <c:pt idx="19">
                  <c:v>2013.8081155823947</c:v>
                </c:pt>
                <c:pt idx="20">
                  <c:v>2011.767440659554</c:v>
                </c:pt>
                <c:pt idx="21">
                  <c:v>2008.7765107433233</c:v>
                </c:pt>
                <c:pt idx="22">
                  <c:v>2004.9627488179069</c:v>
                </c:pt>
                <c:pt idx="23">
                  <c:v>2000.4542962085095</c:v>
                </c:pt>
                <c:pt idx="24">
                  <c:v>1995.377095029286</c:v>
                </c:pt>
                <c:pt idx="25">
                  <c:v>1989.8521435470791</c:v>
                </c:pt>
                <c:pt idx="26">
                  <c:v>1983.9930181683865</c:v>
                </c:pt>
                <c:pt idx="27">
                  <c:v>1977.9037398622438</c:v>
                </c:pt>
                <c:pt idx="28">
                  <c:v>1971.6770436368895</c:v>
                </c:pt>
                <c:pt idx="29">
                  <c:v>1965.3930885433292</c:v>
                </c:pt>
                <c:pt idx="30">
                  <c:v>1959.1186239842498</c:v>
                </c:pt>
                <c:pt idx="31">
                  <c:v>1952.90660719981</c:v>
                </c:pt>
                <c:pt idx="32">
                  <c:v>1946.7962478595298</c:v>
                </c:pt>
                <c:pt idx="33">
                  <c:v>1940.8134396517787</c:v>
                </c:pt>
                <c:pt idx="34">
                  <c:v>1934.9715262836758</c:v>
                </c:pt>
                <c:pt idx="35">
                  <c:v>1929.2723407340384</c:v>
                </c:pt>
                <c:pt idx="36">
                  <c:v>1923.7074519934333</c:v>
                </c:pt>
                <c:pt idx="37">
                  <c:v>1918.2595526669468</c:v>
                </c:pt>
                <c:pt idx="38">
                  <c:v>1912.9039232811801</c:v>
                </c:pt>
                <c:pt idx="39">
                  <c:v>1907.6099143471822</c:v>
                </c:pt>
                <c:pt idx="40">
                  <c:v>1903.0619620474808</c:v>
                </c:pt>
                <c:pt idx="41">
                  <c:v>1899.2177362418361</c:v>
                </c:pt>
                <c:pt idx="42">
                  <c:v>1896.0337396616496</c:v>
                </c:pt>
                <c:pt idx="43">
                  <c:v>1893.4662739940673</c:v>
                </c:pt>
                <c:pt idx="44">
                  <c:v>1891.4722573054714</c:v>
                </c:pt>
                <c:pt idx="45">
                  <c:v>1890.0098918176193</c:v>
                </c:pt>
                <c:pt idx="46">
                  <c:v>1889.0391866143923</c:v>
                </c:pt>
                <c:pt idx="47">
                  <c:v>1888.5223442661627</c:v>
                </c:pt>
                <c:pt idx="48">
                  <c:v>1888.4240236164255</c:v>
                </c:pt>
                <c:pt idx="49">
                  <c:v>1888.7114931465844</c:v>
                </c:pt>
                <c:pt idx="50">
                  <c:v>1889.3546905275994</c:v>
                </c:pt>
                <c:pt idx="51">
                  <c:v>1890.32620431807</c:v>
                </c:pt>
                <c:pt idx="52">
                  <c:v>1891.6011934271451</c:v>
                </c:pt>
                <c:pt idx="53">
                  <c:v>1893.1572590802346</c:v>
                </c:pt>
                <c:pt idx="54">
                  <c:v>1894.9742827520583</c:v>
                </c:pt>
                <c:pt idx="55">
                  <c:v>1897.0342419989306</c:v>
                </c:pt>
                <c:pt idx="56">
                  <c:v>1899.3210144474619</c:v>
                </c:pt>
                <c:pt idx="57">
                  <c:v>1901.820178478589</c:v>
                </c:pt>
                <c:pt idx="58">
                  <c:v>1904.5188174633406</c:v>
                </c:pt>
                <c:pt idx="59">
                  <c:v>1907.4053328207065</c:v>
                </c:pt>
                <c:pt idx="60">
                  <c:v>1910.4692697218779</c:v>
                </c:pt>
                <c:pt idx="61">
                  <c:v>1913.7011579870805</c:v>
                </c:pt>
                <c:pt idx="62">
                  <c:v>1917.0923696260761</c:v>
                </c:pt>
                <c:pt idx="63">
                  <c:v>1920.6349935651631</c:v>
                </c:pt>
                <c:pt idx="64">
                  <c:v>1924.3217273773278</c:v>
                </c:pt>
                <c:pt idx="65">
                  <c:v>1928.1457852766764</c:v>
                </c:pt>
                <c:pt idx="66">
                  <c:v>1932.1008212373833</c:v>
                </c:pt>
                <c:pt idx="67">
                  <c:v>1936.180865832112</c:v>
                </c:pt>
                <c:pt idx="68">
                  <c:v>1940.3802752346905</c:v>
                </c:pt>
                <c:pt idx="69">
                  <c:v>1944.6936907762129</c:v>
                </c:pt>
                <c:pt idx="70">
                  <c:v>1949.1160074625072</c:v>
                </c:pt>
                <c:pt idx="71">
                  <c:v>1953.6423499359144</c:v>
                </c:pt>
                <c:pt idx="72">
                  <c:v>1958.2680544787113</c:v>
                </c:pt>
                <c:pt idx="73">
                  <c:v>1962.9886557953491</c:v>
                </c:pt>
                <c:pt idx="74">
                  <c:v>1967.7998774638547</c:v>
                </c:pt>
                <c:pt idx="75">
                  <c:v>1972.6976251038875</c:v>
                </c:pt>
                <c:pt idx="76">
                  <c:v>1977.6779814626329</c:v>
                </c:pt>
                <c:pt idx="77">
                  <c:v>1982.7372027647257</c:v>
                </c:pt>
                <c:pt idx="78">
                  <c:v>1987.8717158050399</c:v>
                </c:pt>
                <c:pt idx="79">
                  <c:v>1993.0781153814232</c:v>
                </c:pt>
                <c:pt idx="80">
                  <c:v>1998.3531617673109</c:v>
                </c:pt>
                <c:pt idx="81">
                  <c:v>2003.6937780115413</c:v>
                </c:pt>
                <c:pt idx="82">
                  <c:v>2009.0970469252738</c:v>
                </c:pt>
                <c:pt idx="83">
                  <c:v>2014.5602076747887</c:v>
                </c:pt>
                <c:pt idx="84">
                  <c:v>2020.0806519453472</c:v>
                </c:pt>
                <c:pt idx="85">
                  <c:v>2025.6559196768483</c:v>
                </c:pt>
                <c:pt idx="86">
                  <c:v>2031.2836943981877</c:v>
                </c:pt>
                <c:pt idx="87">
                  <c:v>2036.9617982054915</c:v>
                </c:pt>
                <c:pt idx="88">
                  <c:v>2042.6881864411698</c:v>
                </c:pt>
                <c:pt idx="89">
                  <c:v>2048.4609421372402</c:v>
                </c:pt>
                <c:pt idx="90">
                  <c:v>2054.2782702888148</c:v>
                </c:pt>
                <c:pt idx="91">
                  <c:v>2060.1384920228284</c:v>
                </c:pt>
                <c:pt idx="92">
                  <c:v>2066.0400387240666</c:v>
                </c:pt>
                <c:pt idx="93">
                  <c:v>2071.9814461757251</c:v>
                </c:pt>
                <c:pt idx="94">
                  <c:v>2077.9613487660154</c:v>
                </c:pt>
                <c:pt idx="95">
                  <c:v>2083.9784738058001</c:v>
                </c:pt>
                <c:pt idx="96">
                  <c:v>2090.0316359956046</c:v>
                </c:pt>
                <c:pt idx="97">
                  <c:v>2096.119732073601</c:v>
                </c:pt>
                <c:pt idx="98">
                  <c:v>2102.2417356697451</c:v>
                </c:pt>
                <c:pt idx="99">
                  <c:v>2108.3966923851144</c:v>
                </c:pt>
                <c:pt idx="100">
                  <c:v>2114.583715109909</c:v>
                </c:pt>
                <c:pt idx="101">
                  <c:v>2120.8019795885193</c:v>
                </c:pt>
                <c:pt idx="102">
                  <c:v>2127.0507202355798</c:v>
                </c:pt>
                <c:pt idx="103">
                  <c:v>2133.3292262030468</c:v>
                </c:pt>
              </c:numCache>
            </c:numRef>
          </c:val>
          <c:extLst>
            <c:ext xmlns:c16="http://schemas.microsoft.com/office/drawing/2014/chart" uri="{C3380CC4-5D6E-409C-BE32-E72D297353CC}">
              <c16:uniqueId val="{00000001-DC6F-434C-A849-0EAC7D60A98F}"/>
            </c:ext>
          </c:extLst>
        </c:ser>
        <c:ser>
          <c:idx val="3"/>
          <c:order val="3"/>
          <c:tx>
            <c:strRef>
              <c:f>'[OWA - Actuarial Density Forecast by Sector v3.xlsb]Adj Act Members'!$G$5</c:f>
              <c:strCache>
                <c:ptCount val="1"/>
                <c:pt idx="0">
                  <c:v>Superannuation</c:v>
                </c:pt>
              </c:strCache>
            </c:strRef>
          </c:tx>
          <c:spPr>
            <a:solidFill>
              <a:schemeClr val="accent4"/>
            </a:solidFill>
            <a:ln w="50800">
              <a:solidFill>
                <a:schemeClr val="accent4"/>
              </a:solidFill>
            </a:ln>
            <a:effectLst/>
          </c:spPr>
          <c:invertIfNegative val="0"/>
          <c:val>
            <c:numRef>
              <c:f>'[OWA - Actuarial Density Forecast by Sector v3.xlsb]Adj Act Members'!$G$506:$G$609</c:f>
              <c:numCache>
                <c:formatCode>#,##0</c:formatCode>
                <c:ptCount val="104"/>
                <c:pt idx="0">
                  <c:v>345.32893477776446</c:v>
                </c:pt>
                <c:pt idx="1">
                  <c:v>346.72769607659956</c:v>
                </c:pt>
                <c:pt idx="2">
                  <c:v>348.12653825314993</c:v>
                </c:pt>
                <c:pt idx="3">
                  <c:v>349.52541630211812</c:v>
                </c:pt>
                <c:pt idx="4">
                  <c:v>350.92428503089457</c:v>
                </c:pt>
                <c:pt idx="5">
                  <c:v>352.32309906171031</c:v>
                </c:pt>
                <c:pt idx="6">
                  <c:v>353.72181283381337</c:v>
                </c:pt>
                <c:pt idx="7">
                  <c:v>354.52026916222457</c:v>
                </c:pt>
                <c:pt idx="8">
                  <c:v>354.75720298523652</c:v>
                </c:pt>
                <c:pt idx="9">
                  <c:v>354.935978836397</c:v>
                </c:pt>
                <c:pt idx="10">
                  <c:v>355.05631606558148</c:v>
                </c:pt>
                <c:pt idx="11">
                  <c:v>355.11817355997175</c:v>
                </c:pt>
                <c:pt idx="12">
                  <c:v>355.121760224458</c:v>
                </c:pt>
                <c:pt idx="13">
                  <c:v>355.06754326561258</c:v>
                </c:pt>
                <c:pt idx="14">
                  <c:v>354.95625406680978</c:v>
                </c:pt>
                <c:pt idx="15">
                  <c:v>354.78889147638262</c:v>
                </c:pt>
                <c:pt idx="16">
                  <c:v>354.56672237033831</c:v>
                </c:pt>
                <c:pt idx="17">
                  <c:v>354.29127939528883</c:v>
                </c:pt>
                <c:pt idx="18">
                  <c:v>353.96435584492082</c:v>
                </c:pt>
                <c:pt idx="19">
                  <c:v>353.58799767341878</c:v>
                </c:pt>
                <c:pt idx="20">
                  <c:v>353.16449270055369</c:v>
                </c:pt>
                <c:pt idx="21">
                  <c:v>352.69635711435103</c:v>
                </c:pt>
                <c:pt idx="22">
                  <c:v>352.18631942707532</c:v>
                </c:pt>
                <c:pt idx="23">
                  <c:v>351.63730208737962</c:v>
                </c:pt>
                <c:pt idx="24">
                  <c:v>351.05240099465817</c:v>
                </c:pt>
                <c:pt idx="25">
                  <c:v>350.43486319974352</c:v>
                </c:pt>
                <c:pt idx="26">
                  <c:v>349.78806310814781</c:v>
                </c:pt>
                <c:pt idx="27">
                  <c:v>349.11547752718678</c:v>
                </c:pt>
                <c:pt idx="28">
                  <c:v>348.42065991598309</c:v>
                </c:pt>
                <c:pt idx="29">
                  <c:v>347.70721420707525</c:v>
                </c:pt>
                <c:pt idx="30">
                  <c:v>346.9787685700399</c:v>
                </c:pt>
                <c:pt idx="31">
                  <c:v>346.23894948120721</c:v>
                </c:pt>
                <c:pt idx="32">
                  <c:v>345.4913564495601</c:v>
                </c:pt>
                <c:pt idx="33">
                  <c:v>344.73953772774507</c:v>
                </c:pt>
                <c:pt idx="34">
                  <c:v>343.98696730954873</c:v>
                </c:pt>
                <c:pt idx="35">
                  <c:v>343.23702348207098</c:v>
                </c:pt>
                <c:pt idx="36">
                  <c:v>342.49296916320037</c:v>
                </c:pt>
                <c:pt idx="37">
                  <c:v>341.75793421397691</c:v>
                </c:pt>
                <c:pt idx="38">
                  <c:v>341.03489987220451</c:v>
                </c:pt>
                <c:pt idx="39">
                  <c:v>340.32668540942041</c:v>
                </c:pt>
                <c:pt idx="40">
                  <c:v>339.64139900829207</c:v>
                </c:pt>
                <c:pt idx="41">
                  <c:v>338.98147336930356</c:v>
                </c:pt>
                <c:pt idx="42">
                  <c:v>338.34915530652523</c:v>
                </c:pt>
                <c:pt idx="43">
                  <c:v>337.74650179498667</c:v>
                </c:pt>
                <c:pt idx="44">
                  <c:v>337.17537808321453</c:v>
                </c:pt>
                <c:pt idx="45">
                  <c:v>336.63745774532327</c:v>
                </c:pt>
                <c:pt idx="46">
                  <c:v>336.13422452361158</c:v>
                </c:pt>
                <c:pt idx="47">
                  <c:v>335.66697579417973</c:v>
                </c:pt>
                <c:pt idx="48">
                  <c:v>335.23682747470957</c:v>
                </c:pt>
                <c:pt idx="49">
                  <c:v>334.84472018515038</c:v>
                </c:pt>
                <c:pt idx="50">
                  <c:v>334.49142646839624</c:v>
                </c:pt>
                <c:pt idx="51">
                  <c:v>334.17755887878832</c:v>
                </c:pt>
                <c:pt idx="52">
                  <c:v>333.90357875097851</c:v>
                </c:pt>
                <c:pt idx="53">
                  <c:v>333.66980546984672</c:v>
                </c:pt>
                <c:pt idx="54">
                  <c:v>333.47642607319887</c:v>
                </c:pt>
                <c:pt idx="55">
                  <c:v>333.32350503231504</c:v>
                </c:pt>
                <c:pt idx="56">
                  <c:v>333.21099407045699</c:v>
                </c:pt>
                <c:pt idx="57">
                  <c:v>333.13874189562114</c:v>
                </c:pt>
                <c:pt idx="58">
                  <c:v>333.10650374059657</c:v>
                </c:pt>
                <c:pt idx="59">
                  <c:v>333.11395062024184</c:v>
                </c:pt>
                <c:pt idx="60">
                  <c:v>333.1606782324269</c:v>
                </c:pt>
                <c:pt idx="61">
                  <c:v>333.2462154448948</c:v>
                </c:pt>
                <c:pt idx="62">
                  <c:v>333.37003232509602</c:v>
                </c:pt>
                <c:pt idx="63">
                  <c:v>333.53154768361304</c:v>
                </c:pt>
                <c:pt idx="64">
                  <c:v>333.7301361139298</c:v>
                </c:pt>
                <c:pt idx="65">
                  <c:v>333.96513452196035</c:v>
                </c:pt>
                <c:pt idx="66">
                  <c:v>334.23584814783885</c:v>
                </c:pt>
                <c:pt idx="67">
                  <c:v>334.54155609005721</c:v>
                </c:pt>
                <c:pt idx="68">
                  <c:v>334.88151634812436</c:v>
                </c:pt>
                <c:pt idx="69">
                  <c:v>335.25497040463608</c:v>
                </c:pt>
                <c:pt idx="70">
                  <c:v>335.66114737109075</c:v>
                </c:pt>
                <c:pt idx="71">
                  <c:v>336.0992677240971</c:v>
                </c:pt>
                <c:pt idx="72">
                  <c:v>336.56854665995183</c:v>
                </c:pt>
                <c:pt idx="73">
                  <c:v>337.0681970960519</c:v>
                </c:pt>
                <c:pt idx="74">
                  <c:v>337.59743234741524</c:v>
                </c:pt>
                <c:pt idx="75">
                  <c:v>338.15546850583354</c:v>
                </c:pt>
                <c:pt idx="76">
                  <c:v>338.74152654802504</c:v>
                </c:pt>
                <c:pt idx="77">
                  <c:v>339.35483419769105</c:v>
                </c:pt>
                <c:pt idx="78">
                  <c:v>339.99462756472525</c:v>
                </c:pt>
                <c:pt idx="79">
                  <c:v>340.66015258305612</c:v>
                </c:pt>
                <c:pt idx="80">
                  <c:v>341.35066626680424</c:v>
                </c:pt>
                <c:pt idx="81">
                  <c:v>342.0654378026494</c:v>
                </c:pt>
                <c:pt idx="82">
                  <c:v>342.80374949459298</c:v>
                </c:pt>
                <c:pt idx="83">
                  <c:v>343.56489757567095</c:v>
                </c:pt>
                <c:pt idx="84">
                  <c:v>344.34819289967862</c:v>
                </c:pt>
                <c:pt idx="85">
                  <c:v>345.15296152458518</c:v>
                </c:pt>
                <c:pt idx="86">
                  <c:v>345.97854519807919</c:v>
                </c:pt>
                <c:pt idx="87">
                  <c:v>346.82430175457301</c:v>
                </c:pt>
                <c:pt idx="88">
                  <c:v>347.68960543201018</c:v>
                </c:pt>
                <c:pt idx="89">
                  <c:v>348.57384711595284</c:v>
                </c:pt>
                <c:pt idx="90">
                  <c:v>349.47643451766606</c:v>
                </c:pt>
                <c:pt idx="91">
                  <c:v>350.39679229225129</c:v>
                </c:pt>
                <c:pt idx="92">
                  <c:v>351.33436210230241</c:v>
                </c:pt>
                <c:pt idx="93">
                  <c:v>352.28860263204922</c:v>
                </c:pt>
                <c:pt idx="94">
                  <c:v>353.25898955651314</c:v>
                </c:pt>
                <c:pt idx="95">
                  <c:v>354.2450154698065</c:v>
                </c:pt>
                <c:pt idx="96">
                  <c:v>355.24618977636584</c:v>
                </c:pt>
                <c:pt idx="97">
                  <c:v>356.26203854860381</c:v>
                </c:pt>
                <c:pt idx="98">
                  <c:v>357.29210435419344</c:v>
                </c:pt>
                <c:pt idx="99">
                  <c:v>358.33594605595039</c:v>
                </c:pt>
                <c:pt idx="100">
                  <c:v>359.39313858706555</c:v>
                </c:pt>
                <c:pt idx="101">
                  <c:v>360.46327270423626</c:v>
                </c:pt>
                <c:pt idx="102">
                  <c:v>361.54595472106575</c:v>
                </c:pt>
                <c:pt idx="103">
                  <c:v>362.64080622393556</c:v>
                </c:pt>
              </c:numCache>
            </c:numRef>
          </c:val>
          <c:extLst>
            <c:ext xmlns:c16="http://schemas.microsoft.com/office/drawing/2014/chart" uri="{C3380CC4-5D6E-409C-BE32-E72D297353CC}">
              <c16:uniqueId val="{00000002-DC6F-434C-A849-0EAC7D60A98F}"/>
            </c:ext>
          </c:extLst>
        </c:ser>
        <c:ser>
          <c:idx val="4"/>
          <c:order val="4"/>
          <c:tx>
            <c:strRef>
              <c:f>'[OWA - Actuarial Density Forecast by Sector v3.xlsb]Adj Act Members'!$H$5</c:f>
              <c:strCache>
                <c:ptCount val="1"/>
                <c:pt idx="0">
                  <c:v>Health Insurance</c:v>
                </c:pt>
              </c:strCache>
            </c:strRef>
          </c:tx>
          <c:spPr>
            <a:solidFill>
              <a:schemeClr val="accent5"/>
            </a:solidFill>
            <a:ln w="50800">
              <a:solidFill>
                <a:schemeClr val="accent5"/>
              </a:solidFill>
            </a:ln>
            <a:effectLst/>
          </c:spPr>
          <c:invertIfNegative val="0"/>
          <c:val>
            <c:numRef>
              <c:f>'[OWA - Actuarial Density Forecast by Sector v3.xlsb]Adj Act Members'!$H$506:$H$609</c:f>
              <c:numCache>
                <c:formatCode>#,##0</c:formatCode>
                <c:ptCount val="104"/>
                <c:pt idx="0">
                  <c:v>179.83116877847499</c:v>
                </c:pt>
                <c:pt idx="1">
                  <c:v>179.8396880800351</c:v>
                </c:pt>
                <c:pt idx="2">
                  <c:v>179.51871434273755</c:v>
                </c:pt>
                <c:pt idx="3">
                  <c:v>178.82949065167696</c:v>
                </c:pt>
                <c:pt idx="4">
                  <c:v>179.72066522124015</c:v>
                </c:pt>
                <c:pt idx="5">
                  <c:v>180.54178787987269</c:v>
                </c:pt>
                <c:pt idx="6">
                  <c:v>181.29052778214975</c:v>
                </c:pt>
                <c:pt idx="7">
                  <c:v>181.96485968207281</c:v>
                </c:pt>
                <c:pt idx="8">
                  <c:v>182.56310829844963</c:v>
                </c:pt>
                <c:pt idx="9">
                  <c:v>183.08398968779335</c:v>
                </c:pt>
                <c:pt idx="10">
                  <c:v>183.52664831805191</c:v>
                </c:pt>
                <c:pt idx="11">
                  <c:v>183.89068857229677</c:v>
                </c:pt>
                <c:pt idx="12">
                  <c:v>184.17619950110407</c:v>
                </c:pt>
                <c:pt idx="13">
                  <c:v>184.38377178561234</c:v>
                </c:pt>
                <c:pt idx="14">
                  <c:v>184.51450606707309</c:v>
                </c:pt>
                <c:pt idx="15">
                  <c:v>184.57001203707981</c:v>
                </c:pt>
                <c:pt idx="16">
                  <c:v>184.55239795676471</c:v>
                </c:pt>
                <c:pt idx="17">
                  <c:v>184.46425057187565</c:v>
                </c:pt>
                <c:pt idx="18">
                  <c:v>184.30860570076524</c:v>
                </c:pt>
                <c:pt idx="19">
                  <c:v>184.08891007981788</c:v>
                </c:pt>
                <c:pt idx="20">
                  <c:v>183.80897534130042</c:v>
                </c:pt>
                <c:pt idx="21">
                  <c:v>183.47292525825034</c:v>
                </c:pt>
                <c:pt idx="22">
                  <c:v>183.08513760744967</c:v>
                </c:pt>
                <c:pt idx="23">
                  <c:v>182.65018216464293</c:v>
                </c:pt>
                <c:pt idx="24">
                  <c:v>182.17275644863176</c:v>
                </c:pt>
                <c:pt idx="25">
                  <c:v>181.65762086871621</c:v>
                </c:pt>
                <c:pt idx="26">
                  <c:v>181.10953490262753</c:v>
                </c:pt>
                <c:pt idx="27">
                  <c:v>180.53319584255553</c:v>
                </c:pt>
                <c:pt idx="28">
                  <c:v>179.93318150130258</c:v>
                </c:pt>
                <c:pt idx="29">
                  <c:v>179.31389807790444</c:v>
                </c:pt>
                <c:pt idx="30">
                  <c:v>178.67953415329964</c:v>
                </c:pt>
                <c:pt idx="31">
                  <c:v>178.03402153420836</c:v>
                </c:pt>
                <c:pt idx="32">
                  <c:v>177.38100340026307</c:v>
                </c:pt>
                <c:pt idx="33">
                  <c:v>176.72380994833347</c:v>
                </c:pt>
                <c:pt idx="34">
                  <c:v>176.06544148061775</c:v>
                </c:pt>
                <c:pt idx="35">
                  <c:v>175.4085586595431</c:v>
                </c:pt>
                <c:pt idx="36">
                  <c:v>174.75547946080178</c:v>
                </c:pt>
                <c:pt idx="37">
                  <c:v>174.10818220156673</c:v>
                </c:pt>
                <c:pt idx="38">
                  <c:v>173.46831390714127</c:v>
                </c:pt>
                <c:pt idx="39">
                  <c:v>172.83720320663519</c:v>
                </c:pt>
                <c:pt idx="40">
                  <c:v>172.24351392200771</c:v>
                </c:pt>
                <c:pt idx="41">
                  <c:v>171.68772737673183</c:v>
                </c:pt>
                <c:pt idx="42">
                  <c:v>171.17008742984987</c:v>
                </c:pt>
                <c:pt idx="43">
                  <c:v>170.69062347546793</c:v>
                </c:pt>
                <c:pt idx="44">
                  <c:v>170.24917357374085</c:v>
                </c:pt>
                <c:pt idx="45">
                  <c:v>169.84540721165411</c:v>
                </c:pt>
                <c:pt idx="46">
                  <c:v>169.47884728539424</c:v>
                </c:pt>
                <c:pt idx="47">
                  <c:v>169.14889098822997</c:v>
                </c:pt>
                <c:pt idx="48">
                  <c:v>168.85482937470519</c:v>
                </c:pt>
                <c:pt idx="49">
                  <c:v>168.59586545062004</c:v>
                </c:pt>
                <c:pt idx="50">
                  <c:v>168.37113070678083</c:v>
                </c:pt>
                <c:pt idx="51">
                  <c:v>168.17970007176871</c:v>
                </c:pt>
                <c:pt idx="52">
                  <c:v>168.02060530476555</c:v>
                </c:pt>
                <c:pt idx="53">
                  <c:v>167.89284688421486</c:v>
                </c:pt>
                <c:pt idx="54">
                  <c:v>167.79540447271287</c:v>
                </c:pt>
                <c:pt idx="55">
                  <c:v>167.72724605433098</c:v>
                </c:pt>
                <c:pt idx="56">
                  <c:v>167.68733584902674</c:v>
                </c:pt>
                <c:pt idx="57">
                  <c:v>167.6746411114726</c:v>
                </c:pt>
                <c:pt idx="58">
                  <c:v>167.68813791998758</c:v>
                </c:pt>
                <c:pt idx="59">
                  <c:v>167.72681605666199</c:v>
                </c:pt>
                <c:pt idx="60">
                  <c:v>167.78968307336223</c:v>
                </c:pt>
                <c:pt idx="61">
                  <c:v>167.87576763102678</c:v>
                </c:pt>
                <c:pt idx="62">
                  <c:v>167.98412219221294</c:v>
                </c:pt>
                <c:pt idx="63">
                  <c:v>168.11382513971324</c:v>
                </c:pt>
                <c:pt idx="64">
                  <c:v>168.26398238750608</c:v>
                </c:pt>
                <c:pt idx="65">
                  <c:v>168.43372854449049</c:v>
                </c:pt>
                <c:pt idx="66">
                  <c:v>168.62222768636835</c:v>
                </c:pt>
                <c:pt idx="67">
                  <c:v>168.82867378661658</c:v>
                </c:pt>
                <c:pt idx="68">
                  <c:v>169.05229085361796</c:v>
                </c:pt>
                <c:pt idx="69">
                  <c:v>169.29233281753466</c:v>
                </c:pt>
                <c:pt idx="70">
                  <c:v>169.54808320729163</c:v>
                </c:pt>
                <c:pt idx="71">
                  <c:v>169.81885465494665</c:v>
                </c:pt>
                <c:pt idx="72">
                  <c:v>170.10398826168083</c:v>
                </c:pt>
                <c:pt idx="73">
                  <c:v>170.40285285657774</c:v>
                </c:pt>
                <c:pt idx="74">
                  <c:v>170.71484417624742</c:v>
                </c:pt>
                <c:pt idx="75">
                  <c:v>171.03938399018477</c:v>
                </c:pt>
                <c:pt idx="76">
                  <c:v>171.37591919357249</c:v>
                </c:pt>
                <c:pt idx="77">
                  <c:v>171.7239208860652</c:v>
                </c:pt>
                <c:pt idx="78">
                  <c:v>172.08288345199472</c:v>
                </c:pt>
                <c:pt idx="79">
                  <c:v>172.45232365445978</c:v>
                </c:pt>
                <c:pt idx="80">
                  <c:v>172.83177975296758</c:v>
                </c:pt>
                <c:pt idx="81">
                  <c:v>173.22081065171909</c:v>
                </c:pt>
                <c:pt idx="82">
                  <c:v>173.61899508332263</c:v>
                </c:pt>
                <c:pt idx="83">
                  <c:v>174.02593083069581</c:v>
                </c:pt>
                <c:pt idx="84">
                  <c:v>174.44123398820241</c:v>
                </c:pt>
                <c:pt idx="85">
                  <c:v>174.86453826165592</c:v>
                </c:pt>
                <c:pt idx="86">
                  <c:v>175.29549430571376</c:v>
                </c:pt>
                <c:pt idx="87">
                  <c:v>175.73376909635877</c:v>
                </c:pt>
                <c:pt idx="88">
                  <c:v>176.17904533559326</c:v>
                </c:pt>
                <c:pt idx="89">
                  <c:v>176.63102088513676</c:v>
                </c:pt>
                <c:pt idx="90">
                  <c:v>177.08940822577733</c:v>
                </c:pt>
                <c:pt idx="91">
                  <c:v>177.55393393905203</c:v>
                </c:pt>
                <c:pt idx="92">
                  <c:v>178.02433820809054</c:v>
                </c:pt>
                <c:pt idx="93">
                  <c:v>178.50037433471053</c:v>
                </c:pt>
                <c:pt idx="94">
                  <c:v>178.98180827017933</c:v>
                </c:pt>
                <c:pt idx="95">
                  <c:v>179.46841815742712</c:v>
                </c:pt>
                <c:pt idx="96">
                  <c:v>179.95999388288305</c:v>
                </c:pt>
                <c:pt idx="97">
                  <c:v>180.45633663649662</c:v>
                </c:pt>
                <c:pt idx="98">
                  <c:v>180.95725847888366</c:v>
                </c:pt>
                <c:pt idx="99">
                  <c:v>181.46258191487874</c:v>
                </c:pt>
                <c:pt idx="100">
                  <c:v>181.97213947309882</c:v>
                </c:pt>
                <c:pt idx="101">
                  <c:v>182.48577329138615</c:v>
                </c:pt>
                <c:pt idx="102">
                  <c:v>183.00333470823733</c:v>
                </c:pt>
                <c:pt idx="103">
                  <c:v>183.52468386050418</c:v>
                </c:pt>
              </c:numCache>
            </c:numRef>
          </c:val>
          <c:extLst>
            <c:ext xmlns:c16="http://schemas.microsoft.com/office/drawing/2014/chart" uri="{C3380CC4-5D6E-409C-BE32-E72D297353CC}">
              <c16:uniqueId val="{00000003-DC6F-434C-A849-0EAC7D60A98F}"/>
            </c:ext>
          </c:extLst>
        </c:ser>
        <c:ser>
          <c:idx val="5"/>
          <c:order val="5"/>
          <c:tx>
            <c:strRef>
              <c:f>'[OWA - Actuarial Density Forecast by Sector v3.xlsb]Adj Act Members'!$I$5</c:f>
              <c:strCache>
                <c:ptCount val="1"/>
                <c:pt idx="0">
                  <c:v>Banking</c:v>
                </c:pt>
              </c:strCache>
            </c:strRef>
          </c:tx>
          <c:spPr>
            <a:solidFill>
              <a:schemeClr val="accent6"/>
            </a:solidFill>
            <a:ln w="50800">
              <a:solidFill>
                <a:schemeClr val="accent6"/>
              </a:solidFill>
            </a:ln>
            <a:effectLst/>
          </c:spPr>
          <c:invertIfNegative val="0"/>
          <c:val>
            <c:numRef>
              <c:f>'[OWA - Actuarial Density Forecast by Sector v3.xlsb]Adj Act Members'!$I$506:$I$609</c:f>
              <c:numCache>
                <c:formatCode>#,##0</c:formatCode>
                <c:ptCount val="104"/>
                <c:pt idx="0">
                  <c:v>242.04002229649109</c:v>
                </c:pt>
                <c:pt idx="1">
                  <c:v>237.78349305852134</c:v>
                </c:pt>
                <c:pt idx="2">
                  <c:v>233.26423561051612</c:v>
                </c:pt>
                <c:pt idx="3">
                  <c:v>228.41310833120318</c:v>
                </c:pt>
                <c:pt idx="4">
                  <c:v>225.2311263509776</c:v>
                </c:pt>
                <c:pt idx="5">
                  <c:v>222.06394087456729</c:v>
                </c:pt>
                <c:pt idx="6">
                  <c:v>218.90537345444488</c:v>
                </c:pt>
                <c:pt idx="7">
                  <c:v>215.75105886227877</c:v>
                </c:pt>
                <c:pt idx="8">
                  <c:v>212.5987147683901</c:v>
                </c:pt>
                <c:pt idx="9">
                  <c:v>209.44834679227444</c:v>
                </c:pt>
                <c:pt idx="10">
                  <c:v>206.3023670099071</c:v>
                </c:pt>
                <c:pt idx="11">
                  <c:v>203.16560855721531</c:v>
                </c:pt>
                <c:pt idx="12">
                  <c:v>200.04522566702536</c:v>
                </c:pt>
                <c:pt idx="13">
                  <c:v>196.95047679740162</c:v>
                </c:pt>
                <c:pt idx="14">
                  <c:v>193.89239768235004</c:v>
                </c:pt>
                <c:pt idx="15">
                  <c:v>190.88338022725961</c:v>
                </c:pt>
                <c:pt idx="16">
                  <c:v>187.93668119926198</c:v>
                </c:pt>
                <c:pt idx="17">
                  <c:v>185.06589072754818</c:v>
                </c:pt>
                <c:pt idx="18">
                  <c:v>182.28439403821639</c:v>
                </c:pt>
                <c:pt idx="19">
                  <c:v>179.60486021490564</c:v>
                </c:pt>
                <c:pt idx="20">
                  <c:v>177.03878907261159</c:v>
                </c:pt>
                <c:pt idx="21">
                  <c:v>174.59614179259214</c:v>
                </c:pt>
                <c:pt idx="22">
                  <c:v>172.28507343881429</c:v>
                </c:pt>
                <c:pt idx="23">
                  <c:v>170.11177672769762</c:v>
                </c:pt>
                <c:pt idx="24">
                  <c:v>168.08043741706388</c:v>
                </c:pt>
                <c:pt idx="25">
                  <c:v>166.19329334922122</c:v>
                </c:pt>
                <c:pt idx="26">
                  <c:v>164.4507823101184</c:v>
                </c:pt>
                <c:pt idx="27">
                  <c:v>162.85175899864211</c:v>
                </c:pt>
                <c:pt idx="28">
                  <c:v>161.39375880215474</c:v>
                </c:pt>
                <c:pt idx="29">
                  <c:v>160.07328572598408</c:v>
                </c:pt>
                <c:pt idx="30">
                  <c:v>158.88610345743211</c:v>
                </c:pt>
                <c:pt idx="31">
                  <c:v>157.82751170875514</c:v>
                </c:pt>
                <c:pt idx="32">
                  <c:v>156.89259412823264</c:v>
                </c:pt>
                <c:pt idx="33">
                  <c:v>156.07642862665799</c:v>
                </c:pt>
                <c:pt idx="34">
                  <c:v>155.37425542592209</c:v>
                </c:pt>
                <c:pt idx="35">
                  <c:v>154.78160209125048</c:v>
                </c:pt>
                <c:pt idx="36">
                  <c:v>154.29436798848207</c:v>
                </c:pt>
                <c:pt idx="37">
                  <c:v>153.9088728816559</c:v>
                </c:pt>
                <c:pt idx="38">
                  <c:v>153.62187574835875</c:v>
                </c:pt>
                <c:pt idx="39">
                  <c:v>153.43057043243158</c:v>
                </c:pt>
                <c:pt idx="40">
                  <c:v>153.27670272471801</c:v>
                </c:pt>
                <c:pt idx="41">
                  <c:v>153.15841200027106</c:v>
                </c:pt>
                <c:pt idx="42">
                  <c:v>153.07404691363899</c:v>
                </c:pt>
                <c:pt idx="43">
                  <c:v>153.02213162375583</c:v>
                </c:pt>
                <c:pt idx="44">
                  <c:v>153.00133206531737</c:v>
                </c:pt>
                <c:pt idx="45">
                  <c:v>153.01042451767177</c:v>
                </c:pt>
                <c:pt idx="46">
                  <c:v>153.04826788300221</c:v>
                </c:pt>
                <c:pt idx="47">
                  <c:v>153.11378040386955</c:v>
                </c:pt>
                <c:pt idx="48">
                  <c:v>153.20592103256516</c:v>
                </c:pt>
                <c:pt idx="49">
                  <c:v>153.32367529920813</c:v>
                </c:pt>
                <c:pt idx="50">
                  <c:v>153.46604528944025</c:v>
                </c:pt>
                <c:pt idx="51">
                  <c:v>153.63204320913181</c:v>
                </c:pt>
                <c:pt idx="52">
                  <c:v>153.82068795629345</c:v>
                </c:pt>
                <c:pt idx="53">
                  <c:v>154.03100411619985</c:v>
                </c:pt>
                <c:pt idx="54">
                  <c:v>154.26202282581477</c:v>
                </c:pt>
                <c:pt idx="55">
                  <c:v>154.51278400388</c:v>
                </c:pt>
                <c:pt idx="56">
                  <c:v>154.78233950351452</c:v>
                </c:pt>
                <c:pt idx="57">
                  <c:v>155.06975680825755</c:v>
                </c:pt>
                <c:pt idx="58">
                  <c:v>155.37412295600609</c:v>
                </c:pt>
                <c:pt idx="59">
                  <c:v>155.69454843575892</c:v>
                </c:pt>
                <c:pt idx="60">
                  <c:v>156.03017085808116</c:v>
                </c:pt>
                <c:pt idx="61">
                  <c:v>156.3801582509773</c:v>
                </c:pt>
                <c:pt idx="62">
                  <c:v>156.74371187801711</c:v>
                </c:pt>
                <c:pt idx="63">
                  <c:v>157.12006851493726</c:v>
                </c:pt>
                <c:pt idx="64">
                  <c:v>157.50850215452579</c:v>
                </c:pt>
                <c:pt idx="65">
                  <c:v>157.90832513749433</c:v>
                </c:pt>
                <c:pt idx="66">
                  <c:v>158.31888872947587</c:v>
                </c:pt>
                <c:pt idx="67">
                  <c:v>158.7395831815696</c:v>
                </c:pt>
                <c:pt idx="68">
                  <c:v>159.16983732440843</c:v>
                </c:pt>
                <c:pt idx="69">
                  <c:v>159.60911775402698</c:v>
                </c:pt>
                <c:pt idx="70">
                  <c:v>160.05692767240475</c:v>
                </c:pt>
                <c:pt idx="71">
                  <c:v>160.51280544700896</c:v>
                </c:pt>
                <c:pt idx="72">
                  <c:v>160.97632295254141</c:v>
                </c:pt>
                <c:pt idx="73">
                  <c:v>161.44708375494452</c:v>
                </c:pt>
                <c:pt idx="74">
                  <c:v>161.92472119307021</c:v>
                </c:pt>
                <c:pt idx="75">
                  <c:v>162.40889640771985</c:v>
                </c:pt>
                <c:pt idx="76">
                  <c:v>162.89929636144063</c:v>
                </c:pt>
                <c:pt idx="77">
                  <c:v>163.39563188585922</c:v>
                </c:pt>
                <c:pt idx="78">
                  <c:v>163.89763578673805</c:v>
                </c:pt>
                <c:pt idx="79">
                  <c:v>164.40506103058206</c:v>
                </c:pt>
                <c:pt idx="80">
                  <c:v>164.91767903067054</c:v>
                </c:pt>
                <c:pt idx="81">
                  <c:v>165.43527804497401</c:v>
                </c:pt>
                <c:pt idx="82">
                  <c:v>165.95766169360618</c:v>
                </c:pt>
                <c:pt idx="83">
                  <c:v>166.48464759930499</c:v>
                </c:pt>
                <c:pt idx="84">
                  <c:v>167.01606615093942</c:v>
                </c:pt>
                <c:pt idx="85">
                  <c:v>167.55175938718935</c:v>
                </c:pt>
                <c:pt idx="86">
                  <c:v>168.09157999530419</c:v>
                </c:pt>
                <c:pt idx="87">
                  <c:v>168.63539041816972</c:v>
                </c:pt>
                <c:pt idx="88">
                  <c:v>169.18306206174026</c:v>
                </c:pt>
                <c:pt idx="89">
                  <c:v>169.73447459416414</c:v>
                </c:pt>
                <c:pt idx="90">
                  <c:v>170.28951532757827</c:v>
                </c:pt>
                <c:pt idx="91">
                  <c:v>170.84807867350889</c:v>
                </c:pt>
                <c:pt idx="92">
                  <c:v>171.41006566303193</c:v>
                </c:pt>
                <c:pt idx="93">
                  <c:v>171.97538352325273</c:v>
                </c:pt>
                <c:pt idx="94">
                  <c:v>172.54394530222137</c:v>
                </c:pt>
                <c:pt idx="95">
                  <c:v>173.11566953504914</c:v>
                </c:pt>
                <c:pt idx="96">
                  <c:v>173.69047994470299</c:v>
                </c:pt>
                <c:pt idx="97">
                  <c:v>174.26830517169029</c:v>
                </c:pt>
                <c:pt idx="98">
                  <c:v>174.84907852758417</c:v>
                </c:pt>
                <c:pt idx="99">
                  <c:v>175.4327377680475</c:v>
                </c:pt>
                <c:pt idx="100">
                  <c:v>176.01922488169413</c:v>
                </c:pt>
                <c:pt idx="101">
                  <c:v>176.60848589174719</c:v>
                </c:pt>
                <c:pt idx="102">
                  <c:v>177.20047066802275</c:v>
                </c:pt>
                <c:pt idx="103">
                  <c:v>177.79513274727555</c:v>
                </c:pt>
              </c:numCache>
            </c:numRef>
          </c:val>
          <c:extLst>
            <c:ext xmlns:c16="http://schemas.microsoft.com/office/drawing/2014/chart" uri="{C3380CC4-5D6E-409C-BE32-E72D297353CC}">
              <c16:uniqueId val="{00000004-DC6F-434C-A849-0EAC7D60A98F}"/>
            </c:ext>
          </c:extLst>
        </c:ser>
        <c:ser>
          <c:idx val="6"/>
          <c:order val="6"/>
          <c:tx>
            <c:strRef>
              <c:f>'[OWA - Actuarial Density Forecast by Sector v3.xlsb]Act Members'!$J$2</c:f>
              <c:strCache>
                <c:ptCount val="1"/>
                <c:pt idx="0">
                  <c:v>Reinsurance</c:v>
                </c:pt>
              </c:strCache>
            </c:strRef>
          </c:tx>
          <c:spPr>
            <a:solidFill>
              <a:srgbClr val="002CBD"/>
            </a:solidFill>
            <a:ln w="50800">
              <a:solidFill>
                <a:srgbClr val="002CBD"/>
              </a:solidFill>
            </a:ln>
            <a:effectLst/>
          </c:spPr>
          <c:invertIfNegative val="0"/>
          <c:val>
            <c:numRef>
              <c:f>'[OWA - Actuarial Density Forecast by Sector v3.xlsb]Adj Act Members'!$J$506:$J$609</c:f>
              <c:numCache>
                <c:formatCode>#,##0</c:formatCode>
                <c:ptCount val="104"/>
                <c:pt idx="0">
                  <c:v>165.17484014549785</c:v>
                </c:pt>
                <c:pt idx="1">
                  <c:v>163.73174742699157</c:v>
                </c:pt>
                <c:pt idx="2">
                  <c:v>162.06698687299243</c:v>
                </c:pt>
                <c:pt idx="3">
                  <c:v>160.15802279425404</c:v>
                </c:pt>
                <c:pt idx="4">
                  <c:v>159.70662741741882</c:v>
                </c:pt>
                <c:pt idx="5">
                  <c:v>159.23659244541417</c:v>
                </c:pt>
                <c:pt idx="6">
                  <c:v>158.74735434368361</c:v>
                </c:pt>
                <c:pt idx="7">
                  <c:v>158.23849349708388</c:v>
                </c:pt>
                <c:pt idx="8">
                  <c:v>157.70974670057782</c:v>
                </c:pt>
                <c:pt idx="9">
                  <c:v>157.16101841767443</c:v>
                </c:pt>
                <c:pt idx="10">
                  <c:v>156.59239054235871</c:v>
                </c:pt>
                <c:pt idx="11">
                  <c:v>156.00413041512311</c:v>
                </c:pt>
                <c:pt idx="12">
                  <c:v>155.39669686549394</c:v>
                </c:pt>
                <c:pt idx="13">
                  <c:v>154.77074408193752</c:v>
                </c:pt>
                <c:pt idx="14">
                  <c:v>154.12712314478364</c:v>
                </c:pt>
                <c:pt idx="15">
                  <c:v>153.46688109817038</c:v>
                </c:pt>
                <c:pt idx="16">
                  <c:v>152.79125748213085</c:v>
                </c:pt>
                <c:pt idx="17">
                  <c:v>152.1016782947469</c:v>
                </c:pt>
                <c:pt idx="18">
                  <c:v>151.39974740559259</c:v>
                </c:pt>
                <c:pt idx="19">
                  <c:v>150.68723549413448</c:v>
                </c:pt>
                <c:pt idx="20">
                  <c:v>149.96606663894235</c:v>
                </c:pt>
                <c:pt idx="21">
                  <c:v>149.2383027340401</c:v>
                </c:pt>
                <c:pt idx="22">
                  <c:v>148.5061259560641</c:v>
                </c:pt>
                <c:pt idx="23">
                  <c:v>147.77181954872788</c:v>
                </c:pt>
                <c:pt idx="24">
                  <c:v>147.0377472281634</c:v>
                </c:pt>
                <c:pt idx="25">
                  <c:v>146.3063315429317</c:v>
                </c:pt>
                <c:pt idx="26">
                  <c:v>145.58003154497499</c:v>
                </c:pt>
                <c:pt idx="27">
                  <c:v>144.86132014185466</c:v>
                </c:pt>
                <c:pt idx="28">
                  <c:v>144.15266150588766</c:v>
                </c:pt>
                <c:pt idx="29">
                  <c:v>143.45648891211837</c:v>
                </c:pt>
                <c:pt idx="30">
                  <c:v>142.77518336459411</c:v>
                </c:pt>
                <c:pt idx="31">
                  <c:v>142.11105334955681</c:v>
                </c:pt>
                <c:pt idx="32">
                  <c:v>141.46631602559756</c:v>
                </c:pt>
                <c:pt idx="33">
                  <c:v>140.84308012543164</c:v>
                </c:pt>
                <c:pt idx="34">
                  <c:v>140.2433308028358</c:v>
                </c:pt>
                <c:pt idx="35">
                  <c:v>139.66891661269281</c:v>
                </c:pt>
                <c:pt idx="36">
                  <c:v>139.12153876335549</c:v>
                </c:pt>
                <c:pt idx="37">
                  <c:v>138.60274273009824</c:v>
                </c:pt>
                <c:pt idx="38">
                  <c:v>138.11391226768001</c:v>
                </c:pt>
                <c:pt idx="39">
                  <c:v>137.65626581038975</c:v>
                </c:pt>
                <c:pt idx="40">
                  <c:v>137.22058426370884</c:v>
                </c:pt>
                <c:pt idx="41">
                  <c:v>136.8078472787148</c:v>
                </c:pt>
                <c:pt idx="42">
                  <c:v>136.4188589411321</c:v>
                </c:pt>
                <c:pt idx="43">
                  <c:v>136.05425227785042</c:v>
                </c:pt>
                <c:pt idx="44">
                  <c:v>135.71449564698139</c:v>
                </c:pt>
                <c:pt idx="45">
                  <c:v>135.39990077425952</c:v>
                </c:pt>
                <c:pt idx="46">
                  <c:v>135.1106321812162</c:v>
                </c:pt>
                <c:pt idx="47">
                  <c:v>134.84671774047638</c:v>
                </c:pt>
                <c:pt idx="48">
                  <c:v>134.60806009051842</c:v>
                </c:pt>
                <c:pt idx="49">
                  <c:v>134.39444864588668</c:v>
                </c:pt>
                <c:pt idx="50">
                  <c:v>134.20557194855616</c:v>
                </c:pt>
                <c:pt idx="51">
                  <c:v>134.04103012118048</c:v>
                </c:pt>
                <c:pt idx="52">
                  <c:v>133.90034720246615</c:v>
                </c:pt>
                <c:pt idx="53">
                  <c:v>133.78298316799192</c:v>
                </c:pt>
                <c:pt idx="54">
                  <c:v>133.68834546548501</c:v>
                </c:pt>
                <c:pt idx="55">
                  <c:v>133.61579992093189</c:v>
                </c:pt>
                <c:pt idx="56">
                  <c:v>133.56468090002966</c:v>
                </c:pt>
                <c:pt idx="57">
                  <c:v>133.5343006375258</c:v>
                </c:pt>
                <c:pt idx="58">
                  <c:v>133.52395767418699</c:v>
                </c:pt>
                <c:pt idx="59">
                  <c:v>133.53294436682052</c:v>
                </c:pt>
                <c:pt idx="60">
                  <c:v>133.56055346039952</c:v>
                </c:pt>
                <c:pt idx="61">
                  <c:v>133.60608373249065</c:v>
                </c:pt>
                <c:pt idx="62">
                  <c:v>133.66884473855026</c:v>
                </c:pt>
                <c:pt idx="63">
                  <c:v>133.74816070206029</c:v>
                </c:pt>
                <c:pt idx="64">
                  <c:v>133.84337360584604</c:v>
                </c:pt>
                <c:pt idx="65">
                  <c:v>133.95384555029244</c:v>
                </c:pt>
                <c:pt idx="66">
                  <c:v>134.07896045066704</c:v>
                </c:pt>
                <c:pt idx="67">
                  <c:v>134.21812514956525</c:v>
                </c:pt>
                <c:pt idx="68">
                  <c:v>134.37077002186803</c:v>
                </c:pt>
                <c:pt idx="69">
                  <c:v>134.53634914883224</c:v>
                </c:pt>
                <c:pt idx="70">
                  <c:v>134.71434013534838</c:v>
                </c:pt>
                <c:pt idx="71">
                  <c:v>134.90424364032347</c:v>
                </c:pt>
                <c:pt idx="72">
                  <c:v>135.10558268491192</c:v>
                </c:pt>
                <c:pt idx="73">
                  <c:v>135.31790179724749</c:v>
                </c:pt>
                <c:pt idx="74">
                  <c:v>135.54076604572001</c:v>
                </c:pt>
                <c:pt idx="75">
                  <c:v>135.77376000596132</c:v>
                </c:pt>
                <c:pt idx="76">
                  <c:v>136.01648669979787</c:v>
                </c:pt>
                <c:pt idx="77">
                  <c:v>136.26856653769173</c:v>
                </c:pt>
                <c:pt idx="78">
                  <c:v>136.5296362897935</c:v>
                </c:pt>
                <c:pt idx="79">
                  <c:v>136.79934810479617</c:v>
                </c:pt>
                <c:pt idx="80">
                  <c:v>137.07736859040466</c:v>
                </c:pt>
                <c:pt idx="81">
                  <c:v>137.36337796447626</c:v>
                </c:pt>
                <c:pt idx="82">
                  <c:v>137.65706928178102</c:v>
                </c:pt>
                <c:pt idx="83">
                  <c:v>137.95814773787239</c:v>
                </c:pt>
                <c:pt idx="84">
                  <c:v>138.26633004874517</c:v>
                </c:pt>
                <c:pt idx="85">
                  <c:v>138.58134390274128</c:v>
                </c:pt>
                <c:pt idx="86">
                  <c:v>138.9029274795123</c:v>
                </c:pt>
                <c:pt idx="87">
                  <c:v>139.23082902969736</c:v>
                </c:pt>
                <c:pt idx="88">
                  <c:v>139.56480650826182</c:v>
                </c:pt>
                <c:pt idx="89">
                  <c:v>139.90462725411729</c:v>
                </c:pt>
                <c:pt idx="90">
                  <c:v>140.25006770862294</c:v>
                </c:pt>
                <c:pt idx="91">
                  <c:v>140.60091316580781</c:v>
                </c:pt>
                <c:pt idx="92">
                  <c:v>140.95695754758592</c:v>
                </c:pt>
                <c:pt idx="93">
                  <c:v>141.31800319781041</c:v>
                </c:pt>
                <c:pt idx="94">
                  <c:v>141.68386068968431</c:v>
                </c:pt>
                <c:pt idx="95">
                  <c:v>142.05434864177013</c:v>
                </c:pt>
                <c:pt idx="96">
                  <c:v>142.4292935385848</c:v>
                </c:pt>
                <c:pt idx="97">
                  <c:v>142.80852955250413</c:v>
                </c:pt>
                <c:pt idx="98">
                  <c:v>143.19189836440742</c:v>
                </c:pt>
                <c:pt idx="99">
                  <c:v>143.57924898114769</c:v>
                </c:pt>
                <c:pt idx="100">
                  <c:v>143.97043754853729</c:v>
                </c:pt>
                <c:pt idx="101">
                  <c:v>144.36532715906503</c:v>
                </c:pt>
                <c:pt idx="102">
                  <c:v>144.76378765402299</c:v>
                </c:pt>
                <c:pt idx="103">
                  <c:v>145.16569542011064</c:v>
                </c:pt>
              </c:numCache>
            </c:numRef>
          </c:val>
          <c:extLst>
            <c:ext xmlns:c16="http://schemas.microsoft.com/office/drawing/2014/chart" uri="{C3380CC4-5D6E-409C-BE32-E72D297353CC}">
              <c16:uniqueId val="{00000005-DC6F-434C-A849-0EAC7D60A98F}"/>
            </c:ext>
          </c:extLst>
        </c:ser>
        <c:ser>
          <c:idx val="7"/>
          <c:order val="7"/>
          <c:tx>
            <c:strRef>
              <c:f>'[OWA - Actuarial Density Forecast by Sector v3.xlsb]Act Members'!$K$2</c:f>
              <c:strCache>
                <c:ptCount val="1"/>
                <c:pt idx="0">
                  <c:v>Other Business</c:v>
                </c:pt>
              </c:strCache>
            </c:strRef>
          </c:tx>
          <c:spPr>
            <a:solidFill>
              <a:srgbClr val="1D1D1D"/>
            </a:solidFill>
            <a:ln w="50800">
              <a:solidFill>
                <a:schemeClr val="tx1"/>
              </a:solidFill>
            </a:ln>
            <a:effectLst/>
          </c:spPr>
          <c:invertIfNegative val="0"/>
          <c:val>
            <c:numRef>
              <c:f>'[OWA - Actuarial Density Forecast by Sector v3.xlsb]Act Members'!$K$503:$K$606</c:f>
              <c:numCache>
                <c:formatCode>#,##0</c:formatCode>
                <c:ptCount val="104"/>
                <c:pt idx="0">
                  <c:v>611.68150323996269</c:v>
                </c:pt>
                <c:pt idx="1">
                  <c:v>616.15770104329488</c:v>
                </c:pt>
                <c:pt idx="2">
                  <c:v>620.60051082292739</c:v>
                </c:pt>
                <c:pt idx="3">
                  <c:v>625.00871307512557</c:v>
                </c:pt>
                <c:pt idx="4">
                  <c:v>629.38109004720741</c:v>
                </c:pt>
                <c:pt idx="5">
                  <c:v>633.71642628017082</c:v>
                </c:pt>
                <c:pt idx="6">
                  <c:v>638.01350915448745</c:v>
                </c:pt>
                <c:pt idx="7">
                  <c:v>642.27112943873215</c:v>
                </c:pt>
                <c:pt idx="8">
                  <c:v>646.48808184071595</c:v>
                </c:pt>
                <c:pt idx="9">
                  <c:v>650.66316556078232</c:v>
                </c:pt>
                <c:pt idx="10">
                  <c:v>654.79518484692369</c:v>
                </c:pt>
                <c:pt idx="11">
                  <c:v>658.88294955137155</c:v>
                </c:pt>
                <c:pt idx="12">
                  <c:v>662.92527568830769</c:v>
                </c:pt>
                <c:pt idx="13">
                  <c:v>666.92098599234214</c:v>
                </c:pt>
                <c:pt idx="14">
                  <c:v>670.86891047740005</c:v>
                </c:pt>
                <c:pt idx="15">
                  <c:v>674.76788699565486</c:v>
                </c:pt>
                <c:pt idx="16">
                  <c:v>678.61676179614426</c:v>
                </c:pt>
                <c:pt idx="17">
                  <c:v>682.41439008270265</c:v>
                </c:pt>
                <c:pt idx="18">
                  <c:v>686.15963657084058</c:v>
                </c:pt>
                <c:pt idx="19">
                  <c:v>689.85137604320039</c:v>
                </c:pt>
                <c:pt idx="20">
                  <c:v>693.48849390321641</c:v>
                </c:pt>
                <c:pt idx="21">
                  <c:v>697.06988672660555</c:v>
                </c:pt>
                <c:pt idx="22">
                  <c:v>700.59446281031398</c:v>
                </c:pt>
                <c:pt idx="23">
                  <c:v>704.0611427185446</c:v>
                </c:pt>
                <c:pt idx="24">
                  <c:v>707.4688598254902</c:v>
                </c:pt>
                <c:pt idx="25">
                  <c:v>710.81656085439681</c:v>
                </c:pt>
                <c:pt idx="26">
                  <c:v>714.10320641258113</c:v>
                </c:pt>
                <c:pt idx="27">
                  <c:v>717.32777152202959</c:v>
                </c:pt>
                <c:pt idx="28">
                  <c:v>720.48924614520411</c:v>
                </c:pt>
                <c:pt idx="29">
                  <c:v>723.58663570568297</c:v>
                </c:pt>
                <c:pt idx="30">
                  <c:v>726.61896160326648</c:v>
                </c:pt>
                <c:pt idx="31">
                  <c:v>729.58526172317886</c:v>
                </c:pt>
                <c:pt idx="32">
                  <c:v>732.48459093900101</c:v>
                </c:pt>
                <c:pt idx="33">
                  <c:v>735.31602160896932</c:v>
                </c:pt>
                <c:pt idx="34">
                  <c:v>738.07864406528211</c:v>
                </c:pt>
                <c:pt idx="35">
                  <c:v>740.77156709605515</c:v>
                </c:pt>
                <c:pt idx="36">
                  <c:v>743.39391841957342</c:v>
                </c:pt>
                <c:pt idx="37">
                  <c:v>745.94484515048987</c:v>
                </c:pt>
                <c:pt idx="38">
                  <c:v>748.42351425762638</c:v>
                </c:pt>
                <c:pt idx="39">
                  <c:v>750.82911301303568</c:v>
                </c:pt>
                <c:pt idx="40">
                  <c:v>753.24244389505748</c:v>
                </c:pt>
                <c:pt idx="41">
                  <c:v>755.66353175645736</c:v>
                </c:pt>
                <c:pt idx="42">
                  <c:v>758.0924015298832</c:v>
                </c:pt>
                <c:pt idx="43">
                  <c:v>760.52907822812199</c:v>
                </c:pt>
                <c:pt idx="44">
                  <c:v>762.97358694435718</c:v>
                </c:pt>
                <c:pt idx="45">
                  <c:v>765.42595285242737</c:v>
                </c:pt>
                <c:pt idx="46">
                  <c:v>767.88620120708549</c:v>
                </c:pt>
                <c:pt idx="47">
                  <c:v>770.35435734425869</c:v>
                </c:pt>
                <c:pt idx="48">
                  <c:v>772.83044668130958</c:v>
                </c:pt>
                <c:pt idx="49">
                  <c:v>775.31449471729763</c:v>
                </c:pt>
                <c:pt idx="50">
                  <c:v>777.80652703324199</c:v>
                </c:pt>
                <c:pt idx="51">
                  <c:v>780.30656929238501</c:v>
                </c:pt>
                <c:pt idx="52">
                  <c:v>782.81464724045611</c:v>
                </c:pt>
                <c:pt idx="53">
                  <c:v>785.33078670593738</c:v>
                </c:pt>
                <c:pt idx="54">
                  <c:v>787.85501360032924</c:v>
                </c:pt>
                <c:pt idx="55">
                  <c:v>790.38735391841749</c:v>
                </c:pt>
                <c:pt idx="56">
                  <c:v>792.92783373854093</c:v>
                </c:pt>
                <c:pt idx="57">
                  <c:v>795.47647922285989</c:v>
                </c:pt>
                <c:pt idx="58">
                  <c:v>798.03331661762559</c:v>
                </c:pt>
                <c:pt idx="59">
                  <c:v>800.59837225345063</c:v>
                </c:pt>
                <c:pt idx="60">
                  <c:v>803.1716725455799</c:v>
                </c:pt>
                <c:pt idx="61">
                  <c:v>805.75324399416286</c:v>
                </c:pt>
                <c:pt idx="62">
                  <c:v>808.34311318452626</c:v>
                </c:pt>
                <c:pt idx="63">
                  <c:v>810.94130678744796</c:v>
                </c:pt>
                <c:pt idx="64">
                  <c:v>813.54785155943159</c:v>
                </c:pt>
                <c:pt idx="65">
                  <c:v>816.16277434298217</c:v>
                </c:pt>
                <c:pt idx="66">
                  <c:v>818.78610206688234</c:v>
                </c:pt>
                <c:pt idx="67">
                  <c:v>821.41786174646995</c:v>
                </c:pt>
                <c:pt idx="68">
                  <c:v>824.058080483916</c:v>
                </c:pt>
                <c:pt idx="69">
                  <c:v>826.70678546850399</c:v>
                </c:pt>
                <c:pt idx="70">
                  <c:v>829.36400397690977</c:v>
                </c:pt>
                <c:pt idx="71">
                  <c:v>832.0297633734823</c:v>
                </c:pt>
                <c:pt idx="72">
                  <c:v>834.70409111052572</c:v>
                </c:pt>
                <c:pt idx="73">
                  <c:v>837.38701472858202</c:v>
                </c:pt>
                <c:pt idx="74">
                  <c:v>840.07856185671449</c:v>
                </c:pt>
                <c:pt idx="75">
                  <c:v>842.77876021279246</c:v>
                </c:pt>
                <c:pt idx="76">
                  <c:v>845.48763760377642</c:v>
                </c:pt>
                <c:pt idx="77">
                  <c:v>848.2052219260047</c:v>
                </c:pt>
                <c:pt idx="78">
                  <c:v>850.93154116548078</c:v>
                </c:pt>
                <c:pt idx="79">
                  <c:v>853.66662339816105</c:v>
                </c:pt>
                <c:pt idx="80">
                  <c:v>856.41049679024445</c:v>
                </c:pt>
                <c:pt idx="81">
                  <c:v>859.16318959846217</c:v>
                </c:pt>
                <c:pt idx="82">
                  <c:v>861.924730170369</c:v>
                </c:pt>
                <c:pt idx="83">
                  <c:v>864.69514694463487</c:v>
                </c:pt>
                <c:pt idx="84">
                  <c:v>867.47446845133788</c:v>
                </c:pt>
                <c:pt idx="85">
                  <c:v>870.26272331225812</c:v>
                </c:pt>
                <c:pt idx="86">
                  <c:v>873.05994024117251</c:v>
                </c:pt>
                <c:pt idx="87">
                  <c:v>875.86614804415035</c:v>
                </c:pt>
                <c:pt idx="88">
                  <c:v>878.68137561984997</c:v>
                </c:pt>
                <c:pt idx="89">
                  <c:v>881.50565195981653</c:v>
                </c:pt>
                <c:pt idx="90">
                  <c:v>884.33900614878019</c:v>
                </c:pt>
                <c:pt idx="91">
                  <c:v>887.18146736495612</c:v>
                </c:pt>
                <c:pt idx="92">
                  <c:v>890.03306488034457</c:v>
                </c:pt>
                <c:pt idx="93">
                  <c:v>892.89382806103242</c:v>
                </c:pt>
                <c:pt idx="94">
                  <c:v>895.76378636749587</c:v>
                </c:pt>
                <c:pt idx="95">
                  <c:v>898.64296935490347</c:v>
                </c:pt>
                <c:pt idx="96">
                  <c:v>901.53140667342052</c:v>
                </c:pt>
                <c:pt idx="97">
                  <c:v>904.42912806851473</c:v>
                </c:pt>
                <c:pt idx="98">
                  <c:v>907.33616338126228</c:v>
                </c:pt>
                <c:pt idx="99">
                  <c:v>910.25254254865501</c:v>
                </c:pt>
                <c:pt idx="100">
                  <c:v>913.17829560390896</c:v>
                </c:pt>
                <c:pt idx="101">
                  <c:v>916.11345267677359</c:v>
                </c:pt>
                <c:pt idx="102">
                  <c:v>919.05804399384215</c:v>
                </c:pt>
                <c:pt idx="103">
                  <c:v>922.01209987886261</c:v>
                </c:pt>
              </c:numCache>
            </c:numRef>
          </c:val>
          <c:extLst>
            <c:ext xmlns:c16="http://schemas.microsoft.com/office/drawing/2014/chart" uri="{C3380CC4-5D6E-409C-BE32-E72D297353CC}">
              <c16:uniqueId val="{00000006-DC6F-434C-A849-0EAC7D60A98F}"/>
            </c:ext>
          </c:extLst>
        </c:ser>
        <c:dLbls>
          <c:showLegendKey val="0"/>
          <c:showVal val="0"/>
          <c:showCatName val="0"/>
          <c:showSerName val="0"/>
          <c:showPercent val="0"/>
          <c:showBubbleSize val="0"/>
        </c:dLbls>
        <c:gapWidth val="0"/>
        <c:overlap val="100"/>
        <c:axId val="141364527"/>
        <c:axId val="141338607"/>
      </c:barChart>
      <c:lineChart>
        <c:grouping val="standard"/>
        <c:varyColors val="0"/>
        <c:ser>
          <c:idx val="1"/>
          <c:order val="0"/>
          <c:tx>
            <c:strRef>
              <c:f>'[OWA - Actuarial Density Forecast by Sector v3.xlsb]Act Members'!$W$2</c:f>
              <c:strCache>
                <c:ptCount val="1"/>
                <c:pt idx="0">
                  <c:v>Future</c:v>
                </c:pt>
              </c:strCache>
            </c:strRef>
          </c:tx>
          <c:spPr>
            <a:ln w="63500" cap="rnd">
              <a:solidFill>
                <a:schemeClr val="accent2"/>
              </a:solidFill>
              <a:prstDash val="dash"/>
              <a:round/>
            </a:ln>
            <a:effectLst/>
          </c:spPr>
          <c:marker>
            <c:symbol val="none"/>
          </c:marker>
          <c:cat>
            <c:numRef>
              <c:f>'[OWA - Actuarial Density Forecast by Sector v3.xlsb]Act Members'!$B$503:$B$606</c:f>
              <c:numCache>
                <c:formatCode>m/d/yyyy</c:formatCode>
                <c:ptCount val="104"/>
                <c:pt idx="0">
                  <c:v>45747</c:v>
                </c:pt>
                <c:pt idx="1">
                  <c:v>45838</c:v>
                </c:pt>
                <c:pt idx="2">
                  <c:v>45930</c:v>
                </c:pt>
                <c:pt idx="3">
                  <c:v>46022</c:v>
                </c:pt>
                <c:pt idx="4">
                  <c:v>46112</c:v>
                </c:pt>
                <c:pt idx="5">
                  <c:v>46203</c:v>
                </c:pt>
                <c:pt idx="6">
                  <c:v>46295</c:v>
                </c:pt>
                <c:pt idx="7">
                  <c:v>46387</c:v>
                </c:pt>
                <c:pt idx="8">
                  <c:v>46477</c:v>
                </c:pt>
                <c:pt idx="9">
                  <c:v>46568</c:v>
                </c:pt>
                <c:pt idx="10">
                  <c:v>46660</c:v>
                </c:pt>
                <c:pt idx="11">
                  <c:v>46752</c:v>
                </c:pt>
                <c:pt idx="12">
                  <c:v>46843</c:v>
                </c:pt>
                <c:pt idx="13">
                  <c:v>46934</c:v>
                </c:pt>
                <c:pt idx="14">
                  <c:v>47026</c:v>
                </c:pt>
                <c:pt idx="15">
                  <c:v>47118</c:v>
                </c:pt>
                <c:pt idx="16">
                  <c:v>47208</c:v>
                </c:pt>
                <c:pt idx="17">
                  <c:v>47299</c:v>
                </c:pt>
                <c:pt idx="18">
                  <c:v>47391</c:v>
                </c:pt>
                <c:pt idx="19">
                  <c:v>47483</c:v>
                </c:pt>
                <c:pt idx="20">
                  <c:v>47573</c:v>
                </c:pt>
                <c:pt idx="21">
                  <c:v>47664</c:v>
                </c:pt>
                <c:pt idx="22">
                  <c:v>47756</c:v>
                </c:pt>
                <c:pt idx="23">
                  <c:v>47848</c:v>
                </c:pt>
                <c:pt idx="24">
                  <c:v>47938</c:v>
                </c:pt>
                <c:pt idx="25">
                  <c:v>48029</c:v>
                </c:pt>
                <c:pt idx="26">
                  <c:v>48121</c:v>
                </c:pt>
                <c:pt idx="27">
                  <c:v>48213</c:v>
                </c:pt>
                <c:pt idx="28">
                  <c:v>48304</c:v>
                </c:pt>
                <c:pt idx="29">
                  <c:v>48395</c:v>
                </c:pt>
                <c:pt idx="30">
                  <c:v>48487</c:v>
                </c:pt>
                <c:pt idx="31">
                  <c:v>48579</c:v>
                </c:pt>
                <c:pt idx="32">
                  <c:v>48669</c:v>
                </c:pt>
                <c:pt idx="33">
                  <c:v>48760</c:v>
                </c:pt>
                <c:pt idx="34">
                  <c:v>48852</c:v>
                </c:pt>
                <c:pt idx="35">
                  <c:v>48944</c:v>
                </c:pt>
                <c:pt idx="36">
                  <c:v>49034</c:v>
                </c:pt>
                <c:pt idx="37">
                  <c:v>49125</c:v>
                </c:pt>
                <c:pt idx="38">
                  <c:v>49217</c:v>
                </c:pt>
                <c:pt idx="39">
                  <c:v>49309</c:v>
                </c:pt>
                <c:pt idx="40">
                  <c:v>49399</c:v>
                </c:pt>
                <c:pt idx="41">
                  <c:v>49490</c:v>
                </c:pt>
                <c:pt idx="42">
                  <c:v>49582</c:v>
                </c:pt>
                <c:pt idx="43">
                  <c:v>49674</c:v>
                </c:pt>
                <c:pt idx="44">
                  <c:v>49765</c:v>
                </c:pt>
                <c:pt idx="45">
                  <c:v>49856</c:v>
                </c:pt>
                <c:pt idx="46">
                  <c:v>49948</c:v>
                </c:pt>
                <c:pt idx="47">
                  <c:v>50040</c:v>
                </c:pt>
                <c:pt idx="48">
                  <c:v>50130</c:v>
                </c:pt>
                <c:pt idx="49">
                  <c:v>50221</c:v>
                </c:pt>
                <c:pt idx="50">
                  <c:v>50313</c:v>
                </c:pt>
                <c:pt idx="51">
                  <c:v>50405</c:v>
                </c:pt>
                <c:pt idx="52">
                  <c:v>50495</c:v>
                </c:pt>
                <c:pt idx="53">
                  <c:v>50586</c:v>
                </c:pt>
                <c:pt idx="54">
                  <c:v>50678</c:v>
                </c:pt>
                <c:pt idx="55">
                  <c:v>50770</c:v>
                </c:pt>
                <c:pt idx="56">
                  <c:v>50860</c:v>
                </c:pt>
                <c:pt idx="57">
                  <c:v>50951</c:v>
                </c:pt>
                <c:pt idx="58">
                  <c:v>51043</c:v>
                </c:pt>
                <c:pt idx="59">
                  <c:v>51135</c:v>
                </c:pt>
                <c:pt idx="60">
                  <c:v>51226</c:v>
                </c:pt>
                <c:pt idx="61">
                  <c:v>51317</c:v>
                </c:pt>
                <c:pt idx="62">
                  <c:v>51409</c:v>
                </c:pt>
                <c:pt idx="63">
                  <c:v>51501</c:v>
                </c:pt>
                <c:pt idx="64">
                  <c:v>51591</c:v>
                </c:pt>
                <c:pt idx="65">
                  <c:v>51682</c:v>
                </c:pt>
                <c:pt idx="66">
                  <c:v>51774</c:v>
                </c:pt>
                <c:pt idx="67">
                  <c:v>51866</c:v>
                </c:pt>
                <c:pt idx="68">
                  <c:v>51956</c:v>
                </c:pt>
                <c:pt idx="69">
                  <c:v>52047</c:v>
                </c:pt>
                <c:pt idx="70">
                  <c:v>52139</c:v>
                </c:pt>
                <c:pt idx="71">
                  <c:v>52231</c:v>
                </c:pt>
                <c:pt idx="72">
                  <c:v>52321</c:v>
                </c:pt>
                <c:pt idx="73">
                  <c:v>52412</c:v>
                </c:pt>
                <c:pt idx="74">
                  <c:v>52504</c:v>
                </c:pt>
                <c:pt idx="75">
                  <c:v>52596</c:v>
                </c:pt>
                <c:pt idx="76">
                  <c:v>52687</c:v>
                </c:pt>
                <c:pt idx="77">
                  <c:v>52778</c:v>
                </c:pt>
                <c:pt idx="78">
                  <c:v>52870</c:v>
                </c:pt>
                <c:pt idx="79">
                  <c:v>52962</c:v>
                </c:pt>
                <c:pt idx="80">
                  <c:v>53052</c:v>
                </c:pt>
                <c:pt idx="81">
                  <c:v>53143</c:v>
                </c:pt>
                <c:pt idx="82">
                  <c:v>53235</c:v>
                </c:pt>
                <c:pt idx="83">
                  <c:v>53327</c:v>
                </c:pt>
                <c:pt idx="84">
                  <c:v>53417</c:v>
                </c:pt>
                <c:pt idx="85">
                  <c:v>53508</c:v>
                </c:pt>
                <c:pt idx="86">
                  <c:v>53600</c:v>
                </c:pt>
                <c:pt idx="87">
                  <c:v>53692</c:v>
                </c:pt>
                <c:pt idx="88">
                  <c:v>53782</c:v>
                </c:pt>
                <c:pt idx="89">
                  <c:v>53873</c:v>
                </c:pt>
                <c:pt idx="90">
                  <c:v>53965</c:v>
                </c:pt>
                <c:pt idx="91">
                  <c:v>54057</c:v>
                </c:pt>
                <c:pt idx="92">
                  <c:v>54148</c:v>
                </c:pt>
                <c:pt idx="93">
                  <c:v>54239</c:v>
                </c:pt>
                <c:pt idx="94">
                  <c:v>54331</c:v>
                </c:pt>
                <c:pt idx="95">
                  <c:v>54423</c:v>
                </c:pt>
                <c:pt idx="96">
                  <c:v>54513</c:v>
                </c:pt>
                <c:pt idx="97">
                  <c:v>54604</c:v>
                </c:pt>
                <c:pt idx="98">
                  <c:v>54696</c:v>
                </c:pt>
                <c:pt idx="99">
                  <c:v>54788</c:v>
                </c:pt>
                <c:pt idx="100">
                  <c:v>54878</c:v>
                </c:pt>
                <c:pt idx="101">
                  <c:v>54969</c:v>
                </c:pt>
                <c:pt idx="102">
                  <c:v>55061</c:v>
                </c:pt>
                <c:pt idx="103">
                  <c:v>55153</c:v>
                </c:pt>
              </c:numCache>
            </c:numRef>
          </c:cat>
          <c:val>
            <c:numRef>
              <c:f>'[OWA - Actuarial Density Forecast by Sector v3.xlsb]Act Members'!$W$503:$W$606</c:f>
              <c:numCache>
                <c:formatCode>#,##0</c:formatCode>
                <c:ptCount val="104"/>
                <c:pt idx="0">
                  <c:v>4793.0839121944327</c:v>
                </c:pt>
                <c:pt idx="1">
                  <c:v>4832.686261087244</c:v>
                </c:pt>
                <c:pt idx="2">
                  <c:v>4872.2764049699981</c:v>
                </c:pt>
                <c:pt idx="3">
                  <c:v>4911.8235598704068</c:v>
                </c:pt>
                <c:pt idx="4">
                  <c:v>4951.2968251211414</c:v>
                </c:pt>
                <c:pt idx="5">
                  <c:v>4990.6652105719422</c:v>
                </c:pt>
                <c:pt idx="6">
                  <c:v>5029.8976653731634</c:v>
                </c:pt>
                <c:pt idx="7">
                  <c:v>5068.9631082561382</c:v>
                </c:pt>
                <c:pt idx="8">
                  <c:v>5107.8304592330915</c:v>
                </c:pt>
                <c:pt idx="9">
                  <c:v>5146.4686726366326</c:v>
                </c:pt>
                <c:pt idx="10">
                  <c:v>5184.846771416218</c:v>
                </c:pt>
                <c:pt idx="11">
                  <c:v>5222.9338826063522</c:v>
                </c:pt>
                <c:pt idx="12">
                  <c:v>5260.6992738787494</c:v>
                </c:pt>
                <c:pt idx="13">
                  <c:v>5298.1123910882579</c:v>
                </c:pt>
                <c:pt idx="14">
                  <c:v>5335.1428967199563</c:v>
                </c:pt>
                <c:pt idx="15">
                  <c:v>5371.7607091426471</c:v>
                </c:pt>
                <c:pt idx="16">
                  <c:v>5407.9360425718542</c:v>
                </c:pt>
                <c:pt idx="17">
                  <c:v>5443.6394476435362</c:v>
                </c:pt>
                <c:pt idx="18">
                  <c:v>5478.8418524979661</c:v>
                </c:pt>
                <c:pt idx="19">
                  <c:v>5513.5146042716397</c:v>
                </c:pt>
                <c:pt idx="20">
                  <c:v>5547.6295108937775</c:v>
                </c:pt>
                <c:pt idx="21">
                  <c:v>5581.1588830827795</c:v>
                </c:pt>
                <c:pt idx="22">
                  <c:v>5614.0755764371324</c:v>
                </c:pt>
                <c:pt idx="23">
                  <c:v>5646.353033514587</c:v>
                </c:pt>
                <c:pt idx="24">
                  <c:v>5677.9653257929986</c:v>
                </c:pt>
                <c:pt idx="25">
                  <c:v>5708.8871954061196</c:v>
                </c:pt>
                <c:pt idx="26">
                  <c:v>5739.094096547703</c:v>
                </c:pt>
                <c:pt idx="27">
                  <c:v>5768.5622364377405</c:v>
                </c:pt>
                <c:pt idx="28">
                  <c:v>5797.2686157453099</c:v>
                </c:pt>
                <c:pt idx="29">
                  <c:v>5825.1910683635278</c:v>
                </c:pt>
                <c:pt idx="30">
                  <c:v>5852.3083004333939</c:v>
                </c:pt>
                <c:pt idx="31">
                  <c:v>5878.5999285148473</c:v>
                </c:pt>
                <c:pt idx="32">
                  <c:v>5904.0465168053543</c:v>
                </c:pt>
                <c:pt idx="33">
                  <c:v>5928.6296133084297</c:v>
                </c:pt>
                <c:pt idx="34">
                  <c:v>5952.3317848570887</c:v>
                </c:pt>
                <c:pt idx="35">
                  <c:v>5975.1366508999718</c:v>
                </c:pt>
                <c:pt idx="36">
                  <c:v>5997.0289159610202</c:v>
                </c:pt>
                <c:pt idx="37">
                  <c:v>6017.9944006869773</c:v>
                </c:pt>
                <c:pt idx="38">
                  <c:v>6038.0200714006678</c:v>
                </c:pt>
                <c:pt idx="39">
                  <c:v>6057.0940680820004</c:v>
                </c:pt>
                <c:pt idx="40">
                  <c:v>6076.2284629734313</c:v>
                </c:pt>
                <c:pt idx="41">
                  <c:v>6095.4234477884656</c:v>
                </c:pt>
                <c:pt idx="42">
                  <c:v>6114.6792148506129</c:v>
                </c:pt>
                <c:pt idx="43">
                  <c:v>6133.9959570953379</c:v>
                </c:pt>
                <c:pt idx="44">
                  <c:v>6153.373868072008</c:v>
                </c:pt>
                <c:pt idx="45">
                  <c:v>6172.8131419458496</c:v>
                </c:pt>
                <c:pt idx="46">
                  <c:v>6192.3139734999268</c:v>
                </c:pt>
                <c:pt idx="47">
                  <c:v>6211.8765581370853</c:v>
                </c:pt>
                <c:pt idx="48">
                  <c:v>6231.5010918819617</c:v>
                </c:pt>
                <c:pt idx="49">
                  <c:v>6251.187771382939</c:v>
                </c:pt>
                <c:pt idx="50">
                  <c:v>6270.936793914153</c:v>
                </c:pt>
                <c:pt idx="51">
                  <c:v>6290.7483573774816</c:v>
                </c:pt>
                <c:pt idx="52">
                  <c:v>6310.6226603045461</c:v>
                </c:pt>
                <c:pt idx="53">
                  <c:v>6330.55990185873</c:v>
                </c:pt>
                <c:pt idx="54">
                  <c:v>6350.560281837179</c:v>
                </c:pt>
                <c:pt idx="55">
                  <c:v>6370.624000672834</c:v>
                </c:pt>
                <c:pt idx="56">
                  <c:v>6390.7512594364543</c:v>
                </c:pt>
                <c:pt idx="57">
                  <c:v>6410.9422598386536</c:v>
                </c:pt>
                <c:pt idx="58">
                  <c:v>6431.1972042319449</c:v>
                </c:pt>
                <c:pt idx="59">
                  <c:v>6451.5162956127788</c:v>
                </c:pt>
                <c:pt idx="60">
                  <c:v>6471.8997376236048</c:v>
                </c:pt>
                <c:pt idx="61">
                  <c:v>6492.3477345549363</c:v>
                </c:pt>
                <c:pt idx="62">
                  <c:v>6512.8604913474019</c:v>
                </c:pt>
                <c:pt idx="63">
                  <c:v>6533.4382135938376</c:v>
                </c:pt>
                <c:pt idx="64">
                  <c:v>6554.0811075413576</c:v>
                </c:pt>
                <c:pt idx="65">
                  <c:v>6574.7893800934417</c:v>
                </c:pt>
                <c:pt idx="66">
                  <c:v>6595.5632388120339</c:v>
                </c:pt>
                <c:pt idx="67">
                  <c:v>6616.4028919196353</c:v>
                </c:pt>
                <c:pt idx="68">
                  <c:v>6637.308548301422</c:v>
                </c:pt>
                <c:pt idx="69">
                  <c:v>6658.2804175073479</c:v>
                </c:pt>
                <c:pt idx="70">
                  <c:v>6679.3187097542786</c:v>
                </c:pt>
                <c:pt idx="71">
                  <c:v>6700.4236359281012</c:v>
                </c:pt>
                <c:pt idx="72">
                  <c:v>6721.5954075858781</c:v>
                </c:pt>
                <c:pt idx="73">
                  <c:v>6742.8342369579732</c:v>
                </c:pt>
                <c:pt idx="74">
                  <c:v>6764.1403369502077</c:v>
                </c:pt>
                <c:pt idx="75">
                  <c:v>6785.5139211460182</c:v>
                </c:pt>
                <c:pt idx="76">
                  <c:v>6806.9552038086049</c:v>
                </c:pt>
                <c:pt idx="77">
                  <c:v>6828.464399883117</c:v>
                </c:pt>
                <c:pt idx="78">
                  <c:v>6850.041724998815</c:v>
                </c:pt>
                <c:pt idx="79">
                  <c:v>6871.6873954712619</c:v>
                </c:pt>
                <c:pt idx="80">
                  <c:v>6893.4016283045112</c:v>
                </c:pt>
                <c:pt idx="81">
                  <c:v>6915.1846411932984</c:v>
                </c:pt>
                <c:pt idx="82">
                  <c:v>6937.0366525252521</c:v>
                </c:pt>
                <c:pt idx="83">
                  <c:v>6958.9578813830994</c:v>
                </c:pt>
                <c:pt idx="84">
                  <c:v>6980.9485475468855</c:v>
                </c:pt>
                <c:pt idx="85">
                  <c:v>7003.0088714961994</c:v>
                </c:pt>
                <c:pt idx="86">
                  <c:v>7025.1390744124064</c:v>
                </c:pt>
                <c:pt idx="87">
                  <c:v>7047.3393781808818</c:v>
                </c:pt>
                <c:pt idx="88">
                  <c:v>7069.6100053932669</c:v>
                </c:pt>
                <c:pt idx="89">
                  <c:v>7091.9511793497104</c:v>
                </c:pt>
                <c:pt idx="90">
                  <c:v>7114.363124061143</c:v>
                </c:pt>
                <c:pt idx="91">
                  <c:v>7136.8460642515338</c:v>
                </c:pt>
                <c:pt idx="92">
                  <c:v>7159.4002253601693</c:v>
                </c:pt>
                <c:pt idx="93">
                  <c:v>7182.0258335439412</c:v>
                </c:pt>
                <c:pt idx="94">
                  <c:v>7204.7231156796206</c:v>
                </c:pt>
                <c:pt idx="95">
                  <c:v>7227.4922993661803</c:v>
                </c:pt>
                <c:pt idx="96">
                  <c:v>7250.333612927072</c:v>
                </c:pt>
                <c:pt idx="97">
                  <c:v>7273.2472854125599</c:v>
                </c:pt>
                <c:pt idx="98">
                  <c:v>7296.2335466020231</c:v>
                </c:pt>
                <c:pt idx="99">
                  <c:v>7319.2926270062972</c:v>
                </c:pt>
                <c:pt idx="100">
                  <c:v>7342.4247578699997</c:v>
                </c:pt>
                <c:pt idx="101">
                  <c:v>7365.6301711738643</c:v>
                </c:pt>
                <c:pt idx="102">
                  <c:v>7388.9090996371096</c:v>
                </c:pt>
                <c:pt idx="103">
                  <c:v>7412.2617767197817</c:v>
                </c:pt>
              </c:numCache>
            </c:numRef>
          </c:val>
          <c:smooth val="0"/>
          <c:extLst>
            <c:ext xmlns:c16="http://schemas.microsoft.com/office/drawing/2014/chart" uri="{C3380CC4-5D6E-409C-BE32-E72D297353CC}">
              <c16:uniqueId val="{00000007-DC6F-434C-A849-0EAC7D60A98F}"/>
            </c:ext>
          </c:extLst>
        </c:ser>
        <c:dLbls>
          <c:showLegendKey val="0"/>
          <c:showVal val="0"/>
          <c:showCatName val="0"/>
          <c:showSerName val="0"/>
          <c:showPercent val="0"/>
          <c:showBubbleSize val="0"/>
        </c:dLbls>
        <c:marker val="1"/>
        <c:smooth val="0"/>
        <c:axId val="1314581488"/>
        <c:axId val="1668505664"/>
      </c:lineChart>
      <c:dateAx>
        <c:axId val="1314581488"/>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668505664"/>
        <c:crosses val="autoZero"/>
        <c:auto val="1"/>
        <c:lblOffset val="100"/>
        <c:baseTimeUnit val="months"/>
        <c:majorUnit val="60"/>
        <c:majorTimeUnit val="months"/>
      </c:dateAx>
      <c:valAx>
        <c:axId val="16685056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AU" sz="2000" b="1"/>
                  <a:t>Actuaries</a:t>
                </a:r>
                <a:r>
                  <a:rPr lang="en-AU" sz="2000" b="1" baseline="0"/>
                  <a:t> Institute Members</a:t>
                </a:r>
                <a:endParaRPr lang="en-AU" sz="2000" b="1"/>
              </a:p>
            </c:rich>
          </c:tx>
          <c:layout>
            <c:manualLayout>
              <c:xMode val="edge"/>
              <c:yMode val="edge"/>
              <c:x val="9.7195015703229262E-4"/>
              <c:y val="0.14264423076923077"/>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AU"/>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14581488"/>
        <c:crosses val="autoZero"/>
        <c:crossBetween val="between"/>
        <c:majorUnit val="2000"/>
      </c:valAx>
      <c:valAx>
        <c:axId val="141338607"/>
        <c:scaling>
          <c:orientation val="minMax"/>
          <c:max val="8000"/>
        </c:scaling>
        <c:delete val="1"/>
        <c:axPos val="r"/>
        <c:numFmt formatCode="#,##0" sourceLinked="1"/>
        <c:majorTickMark val="out"/>
        <c:minorTickMark val="none"/>
        <c:tickLblPos val="nextTo"/>
        <c:crossAx val="141364527"/>
        <c:crosses val="max"/>
        <c:crossBetween val="between"/>
        <c:majorUnit val="2000"/>
      </c:valAx>
      <c:catAx>
        <c:axId val="141364527"/>
        <c:scaling>
          <c:orientation val="minMax"/>
        </c:scaling>
        <c:delete val="1"/>
        <c:axPos val="b"/>
        <c:majorTickMark val="out"/>
        <c:minorTickMark val="none"/>
        <c:tickLblPos val="nextTo"/>
        <c:crossAx val="141338607"/>
        <c:crosses val="autoZero"/>
        <c:auto val="1"/>
        <c:lblAlgn val="ctr"/>
        <c:lblOffset val="100"/>
        <c:noMultiLvlLbl val="0"/>
      </c:catAx>
      <c:spPr>
        <a:noFill/>
        <a:ln>
          <a:noFill/>
        </a:ln>
        <a:effectLst/>
      </c:spPr>
    </c:plotArea>
    <c:legend>
      <c:legendPos val="t"/>
      <c:legendEntry>
        <c:idx val="7"/>
        <c:delete val="1"/>
      </c:legendEntry>
      <c:layout>
        <c:manualLayout>
          <c:xMode val="edge"/>
          <c:yMode val="edge"/>
          <c:x val="9.7146387911165505E-2"/>
          <c:y val="3.4299999999999997E-2"/>
          <c:w val="0.88473577933434777"/>
          <c:h val="0.1028085189893236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133956386292835E-2"/>
          <c:y val="2.6499145299145301E-2"/>
          <c:w val="0.89184094842506056"/>
          <c:h val="0.8888700854700855"/>
        </c:manualLayout>
      </c:layout>
      <c:lineChart>
        <c:grouping val="standard"/>
        <c:varyColors val="0"/>
        <c:ser>
          <c:idx val="0"/>
          <c:order val="0"/>
          <c:tx>
            <c:strRef>
              <c:f>'[OWA - Actuarial Density Forecast by Sector v3.xlsb]Ratios'!$BA$2</c:f>
              <c:strCache>
                <c:ptCount val="1"/>
                <c:pt idx="0">
                  <c:v>Past</c:v>
                </c:pt>
              </c:strCache>
            </c:strRef>
          </c:tx>
          <c:spPr>
            <a:ln w="63500" cap="rnd">
              <a:solidFill>
                <a:schemeClr val="accent1"/>
              </a:solidFill>
              <a:round/>
            </a:ln>
            <a:effectLst/>
          </c:spPr>
          <c:marker>
            <c:symbol val="none"/>
          </c:marker>
          <c:cat>
            <c:numRef>
              <c:f>'[OWA - Actuarial Density Forecast by Sector v3.xlsb]Ratios'!$B$180:$B$323</c:f>
              <c:numCache>
                <c:formatCode>m/d/yyyy</c:formatCode>
                <c:ptCount val="144"/>
                <c:pt idx="0">
                  <c:v>42094</c:v>
                </c:pt>
                <c:pt idx="1">
                  <c:v>42185</c:v>
                </c:pt>
                <c:pt idx="2">
                  <c:v>42277</c:v>
                </c:pt>
                <c:pt idx="3">
                  <c:v>42369</c:v>
                </c:pt>
                <c:pt idx="4">
                  <c:v>42460</c:v>
                </c:pt>
                <c:pt idx="5">
                  <c:v>42551</c:v>
                </c:pt>
                <c:pt idx="6">
                  <c:v>42643</c:v>
                </c:pt>
                <c:pt idx="7">
                  <c:v>42735</c:v>
                </c:pt>
                <c:pt idx="8">
                  <c:v>42825</c:v>
                </c:pt>
                <c:pt idx="9">
                  <c:v>42916</c:v>
                </c:pt>
                <c:pt idx="10">
                  <c:v>43008</c:v>
                </c:pt>
                <c:pt idx="11">
                  <c:v>43100</c:v>
                </c:pt>
                <c:pt idx="12">
                  <c:v>43190</c:v>
                </c:pt>
                <c:pt idx="13">
                  <c:v>43281</c:v>
                </c:pt>
                <c:pt idx="14">
                  <c:v>43373</c:v>
                </c:pt>
                <c:pt idx="15">
                  <c:v>43465</c:v>
                </c:pt>
                <c:pt idx="16">
                  <c:v>43555</c:v>
                </c:pt>
                <c:pt idx="17">
                  <c:v>43646</c:v>
                </c:pt>
                <c:pt idx="18">
                  <c:v>43738</c:v>
                </c:pt>
                <c:pt idx="19">
                  <c:v>43830</c:v>
                </c:pt>
                <c:pt idx="20">
                  <c:v>43921</c:v>
                </c:pt>
                <c:pt idx="21">
                  <c:v>44012</c:v>
                </c:pt>
                <c:pt idx="22">
                  <c:v>44104</c:v>
                </c:pt>
                <c:pt idx="23">
                  <c:v>44196</c:v>
                </c:pt>
                <c:pt idx="24">
                  <c:v>44286</c:v>
                </c:pt>
                <c:pt idx="25">
                  <c:v>44377</c:v>
                </c:pt>
                <c:pt idx="26">
                  <c:v>44469</c:v>
                </c:pt>
                <c:pt idx="27">
                  <c:v>44561</c:v>
                </c:pt>
                <c:pt idx="28">
                  <c:v>44651</c:v>
                </c:pt>
                <c:pt idx="29">
                  <c:v>44742</c:v>
                </c:pt>
                <c:pt idx="30">
                  <c:v>44834</c:v>
                </c:pt>
                <c:pt idx="31">
                  <c:v>44926</c:v>
                </c:pt>
                <c:pt idx="32">
                  <c:v>45016</c:v>
                </c:pt>
                <c:pt idx="33">
                  <c:v>45107</c:v>
                </c:pt>
                <c:pt idx="34">
                  <c:v>45199</c:v>
                </c:pt>
                <c:pt idx="35">
                  <c:v>45291</c:v>
                </c:pt>
                <c:pt idx="36">
                  <c:v>45382</c:v>
                </c:pt>
                <c:pt idx="37">
                  <c:v>45473</c:v>
                </c:pt>
                <c:pt idx="38">
                  <c:v>45565</c:v>
                </c:pt>
                <c:pt idx="39">
                  <c:v>45657</c:v>
                </c:pt>
                <c:pt idx="40">
                  <c:v>45747</c:v>
                </c:pt>
                <c:pt idx="41">
                  <c:v>45838</c:v>
                </c:pt>
                <c:pt idx="42">
                  <c:v>45930</c:v>
                </c:pt>
                <c:pt idx="43">
                  <c:v>46022</c:v>
                </c:pt>
                <c:pt idx="44">
                  <c:v>46112</c:v>
                </c:pt>
                <c:pt idx="45">
                  <c:v>46203</c:v>
                </c:pt>
                <c:pt idx="46">
                  <c:v>46295</c:v>
                </c:pt>
                <c:pt idx="47">
                  <c:v>46387</c:v>
                </c:pt>
                <c:pt idx="48">
                  <c:v>46477</c:v>
                </c:pt>
                <c:pt idx="49">
                  <c:v>46568</c:v>
                </c:pt>
                <c:pt idx="50">
                  <c:v>46660</c:v>
                </c:pt>
                <c:pt idx="51">
                  <c:v>46752</c:v>
                </c:pt>
                <c:pt idx="52">
                  <c:v>46843</c:v>
                </c:pt>
                <c:pt idx="53">
                  <c:v>46934</c:v>
                </c:pt>
                <c:pt idx="54">
                  <c:v>47026</c:v>
                </c:pt>
                <c:pt idx="55">
                  <c:v>47118</c:v>
                </c:pt>
                <c:pt idx="56">
                  <c:v>47208</c:v>
                </c:pt>
                <c:pt idx="57">
                  <c:v>47299</c:v>
                </c:pt>
                <c:pt idx="58">
                  <c:v>47391</c:v>
                </c:pt>
                <c:pt idx="59">
                  <c:v>47483</c:v>
                </c:pt>
                <c:pt idx="60">
                  <c:v>47573</c:v>
                </c:pt>
                <c:pt idx="61">
                  <c:v>47664</c:v>
                </c:pt>
                <c:pt idx="62">
                  <c:v>47756</c:v>
                </c:pt>
                <c:pt idx="63">
                  <c:v>47848</c:v>
                </c:pt>
                <c:pt idx="64">
                  <c:v>47938</c:v>
                </c:pt>
                <c:pt idx="65">
                  <c:v>48029</c:v>
                </c:pt>
                <c:pt idx="66">
                  <c:v>48121</c:v>
                </c:pt>
                <c:pt idx="67">
                  <c:v>48213</c:v>
                </c:pt>
                <c:pt idx="68">
                  <c:v>48304</c:v>
                </c:pt>
                <c:pt idx="69">
                  <c:v>48395</c:v>
                </c:pt>
                <c:pt idx="70">
                  <c:v>48487</c:v>
                </c:pt>
                <c:pt idx="71">
                  <c:v>48579</c:v>
                </c:pt>
                <c:pt idx="72">
                  <c:v>48669</c:v>
                </c:pt>
                <c:pt idx="73">
                  <c:v>48760</c:v>
                </c:pt>
                <c:pt idx="74">
                  <c:v>48852</c:v>
                </c:pt>
                <c:pt idx="75">
                  <c:v>48944</c:v>
                </c:pt>
                <c:pt idx="76">
                  <c:v>49034</c:v>
                </c:pt>
                <c:pt idx="77">
                  <c:v>49125</c:v>
                </c:pt>
                <c:pt idx="78">
                  <c:v>49217</c:v>
                </c:pt>
                <c:pt idx="79">
                  <c:v>49309</c:v>
                </c:pt>
                <c:pt idx="80">
                  <c:v>49399</c:v>
                </c:pt>
                <c:pt idx="81">
                  <c:v>49490</c:v>
                </c:pt>
                <c:pt idx="82">
                  <c:v>49582</c:v>
                </c:pt>
                <c:pt idx="83">
                  <c:v>49674</c:v>
                </c:pt>
                <c:pt idx="84">
                  <c:v>49765</c:v>
                </c:pt>
                <c:pt idx="85">
                  <c:v>49856</c:v>
                </c:pt>
                <c:pt idx="86">
                  <c:v>49948</c:v>
                </c:pt>
                <c:pt idx="87">
                  <c:v>50040</c:v>
                </c:pt>
                <c:pt idx="88">
                  <c:v>50130</c:v>
                </c:pt>
                <c:pt idx="89">
                  <c:v>50221</c:v>
                </c:pt>
                <c:pt idx="90">
                  <c:v>50313</c:v>
                </c:pt>
                <c:pt idx="91">
                  <c:v>50405</c:v>
                </c:pt>
                <c:pt idx="92">
                  <c:v>50495</c:v>
                </c:pt>
                <c:pt idx="93">
                  <c:v>50586</c:v>
                </c:pt>
                <c:pt idx="94">
                  <c:v>50678</c:v>
                </c:pt>
                <c:pt idx="95">
                  <c:v>50770</c:v>
                </c:pt>
                <c:pt idx="96">
                  <c:v>50860</c:v>
                </c:pt>
                <c:pt idx="97">
                  <c:v>50951</c:v>
                </c:pt>
                <c:pt idx="98">
                  <c:v>51043</c:v>
                </c:pt>
                <c:pt idx="99">
                  <c:v>51135</c:v>
                </c:pt>
                <c:pt idx="100">
                  <c:v>51226</c:v>
                </c:pt>
                <c:pt idx="101">
                  <c:v>51317</c:v>
                </c:pt>
                <c:pt idx="102">
                  <c:v>51409</c:v>
                </c:pt>
                <c:pt idx="103">
                  <c:v>51501</c:v>
                </c:pt>
                <c:pt idx="104">
                  <c:v>51591</c:v>
                </c:pt>
                <c:pt idx="105">
                  <c:v>51682</c:v>
                </c:pt>
                <c:pt idx="106">
                  <c:v>51774</c:v>
                </c:pt>
                <c:pt idx="107">
                  <c:v>51866</c:v>
                </c:pt>
                <c:pt idx="108">
                  <c:v>51956</c:v>
                </c:pt>
                <c:pt idx="109">
                  <c:v>52047</c:v>
                </c:pt>
                <c:pt idx="110">
                  <c:v>52139</c:v>
                </c:pt>
                <c:pt idx="111">
                  <c:v>52231</c:v>
                </c:pt>
                <c:pt idx="112">
                  <c:v>52321</c:v>
                </c:pt>
                <c:pt idx="113">
                  <c:v>52412</c:v>
                </c:pt>
                <c:pt idx="114">
                  <c:v>52504</c:v>
                </c:pt>
                <c:pt idx="115">
                  <c:v>52596</c:v>
                </c:pt>
                <c:pt idx="116">
                  <c:v>52687</c:v>
                </c:pt>
                <c:pt idx="117">
                  <c:v>52778</c:v>
                </c:pt>
                <c:pt idx="118">
                  <c:v>52870</c:v>
                </c:pt>
                <c:pt idx="119">
                  <c:v>52962</c:v>
                </c:pt>
                <c:pt idx="120">
                  <c:v>53052</c:v>
                </c:pt>
                <c:pt idx="121">
                  <c:v>53143</c:v>
                </c:pt>
                <c:pt idx="122">
                  <c:v>53235</c:v>
                </c:pt>
                <c:pt idx="123">
                  <c:v>53327</c:v>
                </c:pt>
                <c:pt idx="124">
                  <c:v>53417</c:v>
                </c:pt>
                <c:pt idx="125">
                  <c:v>53508</c:v>
                </c:pt>
                <c:pt idx="126">
                  <c:v>53600</c:v>
                </c:pt>
                <c:pt idx="127">
                  <c:v>53692</c:v>
                </c:pt>
                <c:pt idx="128">
                  <c:v>53782</c:v>
                </c:pt>
                <c:pt idx="129">
                  <c:v>53873</c:v>
                </c:pt>
                <c:pt idx="130">
                  <c:v>53965</c:v>
                </c:pt>
                <c:pt idx="131">
                  <c:v>54057</c:v>
                </c:pt>
                <c:pt idx="132">
                  <c:v>54148</c:v>
                </c:pt>
                <c:pt idx="133">
                  <c:v>54239</c:v>
                </c:pt>
                <c:pt idx="134">
                  <c:v>54331</c:v>
                </c:pt>
                <c:pt idx="135">
                  <c:v>54423</c:v>
                </c:pt>
                <c:pt idx="136">
                  <c:v>54513</c:v>
                </c:pt>
                <c:pt idx="137">
                  <c:v>54604</c:v>
                </c:pt>
                <c:pt idx="138">
                  <c:v>54696</c:v>
                </c:pt>
                <c:pt idx="139">
                  <c:v>54788</c:v>
                </c:pt>
                <c:pt idx="140">
                  <c:v>54878</c:v>
                </c:pt>
                <c:pt idx="141">
                  <c:v>54969</c:v>
                </c:pt>
                <c:pt idx="142">
                  <c:v>55061</c:v>
                </c:pt>
                <c:pt idx="143">
                  <c:v>55153</c:v>
                </c:pt>
              </c:numCache>
            </c:numRef>
          </c:cat>
          <c:val>
            <c:numRef>
              <c:f>'[OWA - Actuarial Density Forecast by Sector v3.xlsb]Ratios'!$BA$180:$BA$323</c:f>
              <c:numCache>
                <c:formatCode>#,##0.00</c:formatCode>
                <c:ptCount val="144"/>
                <c:pt idx="0">
                  <c:v>22.407637538858033</c:v>
                </c:pt>
                <c:pt idx="1">
                  <c:v>22.451592995257304</c:v>
                </c:pt>
                <c:pt idx="2">
                  <c:v>22.481204692959071</c:v>
                </c:pt>
                <c:pt idx="3">
                  <c:v>22.518470502239591</c:v>
                </c:pt>
                <c:pt idx="4">
                  <c:v>22.554838705764901</c:v>
                </c:pt>
                <c:pt idx="5">
                  <c:v>22.496677852416898</c:v>
                </c:pt>
                <c:pt idx="6">
                  <c:v>22.553965437790374</c:v>
                </c:pt>
                <c:pt idx="7">
                  <c:v>22.628975410896821</c:v>
                </c:pt>
                <c:pt idx="8">
                  <c:v>22.766318185287442</c:v>
                </c:pt>
                <c:pt idx="9">
                  <c:v>23.047152191780825</c:v>
                </c:pt>
                <c:pt idx="10">
                  <c:v>23.12230807049594</c:v>
                </c:pt>
                <c:pt idx="11">
                  <c:v>23.225052443667703</c:v>
                </c:pt>
                <c:pt idx="12">
                  <c:v>23.346092028670594</c:v>
                </c:pt>
                <c:pt idx="13">
                  <c:v>23.480361139217191</c:v>
                </c:pt>
                <c:pt idx="14">
                  <c:v>23.597497043643337</c:v>
                </c:pt>
                <c:pt idx="15">
                  <c:v>23.660428468230265</c:v>
                </c:pt>
                <c:pt idx="16">
                  <c:v>23.752923148601479</c:v>
                </c:pt>
                <c:pt idx="17">
                  <c:v>23.810990433643148</c:v>
                </c:pt>
                <c:pt idx="18">
                  <c:v>23.857048159108679</c:v>
                </c:pt>
                <c:pt idx="19">
                  <c:v>23.9076000352437</c:v>
                </c:pt>
                <c:pt idx="20">
                  <c:v>24.00427565711135</c:v>
                </c:pt>
                <c:pt idx="21">
                  <c:v>24.055980922507089</c:v>
                </c:pt>
                <c:pt idx="22">
                  <c:v>24.140375291332433</c:v>
                </c:pt>
                <c:pt idx="23">
                  <c:v>24.185932607301559</c:v>
                </c:pt>
                <c:pt idx="24">
                  <c:v>24.222722766648804</c:v>
                </c:pt>
                <c:pt idx="25">
                  <c:v>24.212974808078393</c:v>
                </c:pt>
                <c:pt idx="26">
                  <c:v>24.414698380670135</c:v>
                </c:pt>
                <c:pt idx="27">
                  <c:v>24.584164295092403</c:v>
                </c:pt>
                <c:pt idx="28">
                  <c:v>24.720182670961869</c:v>
                </c:pt>
                <c:pt idx="29">
                  <c:v>24.929748397953482</c:v>
                </c:pt>
                <c:pt idx="30">
                  <c:v>25.199700423103174</c:v>
                </c:pt>
                <c:pt idx="31">
                  <c:v>25.526956573348336</c:v>
                </c:pt>
                <c:pt idx="32">
                  <c:v>25.893515369421213</c:v>
                </c:pt>
                <c:pt idx="33">
                  <c:v>26.380920145600555</c:v>
                </c:pt>
                <c:pt idx="34">
                  <c:v>26.888238700086383</c:v>
                </c:pt>
                <c:pt idx="35">
                  <c:v>27.386526412782537</c:v>
                </c:pt>
                <c:pt idx="36">
                  <c:v>27.886007547816018</c:v>
                </c:pt>
                <c:pt idx="37">
                  <c:v>28.518595962066932</c:v>
                </c:pt>
                <c:pt idx="38">
                  <c:v>29.129828055175594</c:v>
                </c:pt>
                <c:pt idx="39">
                  <c:v>29.720924854080138</c:v>
                </c:pt>
                <c:pt idx="40" formatCode="General">
                  <c:v>#N/A</c:v>
                </c:pt>
                <c:pt idx="41" formatCode="General">
                  <c:v>#N/A</c:v>
                </c:pt>
                <c:pt idx="42" formatCode="General">
                  <c:v>#N/A</c:v>
                </c:pt>
                <c:pt idx="43" formatCode="General">
                  <c:v>#N/A</c:v>
                </c:pt>
                <c:pt idx="44" formatCode="General">
                  <c:v>#N/A</c:v>
                </c:pt>
                <c:pt idx="45" formatCode="General">
                  <c:v>#N/A</c:v>
                </c:pt>
                <c:pt idx="46" formatCode="General">
                  <c:v>#N/A</c:v>
                </c:pt>
                <c:pt idx="47" formatCode="General">
                  <c:v>#N/A</c:v>
                </c:pt>
                <c:pt idx="48" formatCode="General">
                  <c:v>#N/A</c:v>
                </c:pt>
                <c:pt idx="49" formatCode="General">
                  <c:v>#N/A</c:v>
                </c:pt>
                <c:pt idx="50" formatCode="General">
                  <c:v>#N/A</c:v>
                </c:pt>
                <c:pt idx="51" formatCode="General">
                  <c:v>#N/A</c:v>
                </c:pt>
                <c:pt idx="52" formatCode="General">
                  <c:v>#N/A</c:v>
                </c:pt>
                <c:pt idx="53" formatCode="General">
                  <c:v>#N/A</c:v>
                </c:pt>
                <c:pt idx="54" formatCode="General">
                  <c:v>#N/A</c:v>
                </c:pt>
                <c:pt idx="55" formatCode="General">
                  <c:v>#N/A</c:v>
                </c:pt>
                <c:pt idx="56" formatCode="General">
                  <c:v>#N/A</c:v>
                </c:pt>
                <c:pt idx="57" formatCode="General">
                  <c:v>#N/A</c:v>
                </c:pt>
                <c:pt idx="58" formatCode="General">
                  <c:v>#N/A</c:v>
                </c:pt>
                <c:pt idx="59" formatCode="General">
                  <c:v>#N/A</c:v>
                </c:pt>
                <c:pt idx="60" formatCode="General">
                  <c:v>#N/A</c:v>
                </c:pt>
                <c:pt idx="61" formatCode="General">
                  <c:v>#N/A</c:v>
                </c:pt>
                <c:pt idx="62" formatCode="General">
                  <c:v>#N/A</c:v>
                </c:pt>
                <c:pt idx="63" formatCode="General">
                  <c:v>#N/A</c:v>
                </c:pt>
                <c:pt idx="64" formatCode="General">
                  <c:v>#N/A</c:v>
                </c:pt>
                <c:pt idx="65" formatCode="General">
                  <c:v>#N/A</c:v>
                </c:pt>
                <c:pt idx="66" formatCode="General">
                  <c:v>#N/A</c:v>
                </c:pt>
                <c:pt idx="67" formatCode="General">
                  <c:v>#N/A</c:v>
                </c:pt>
                <c:pt idx="68" formatCode="General">
                  <c:v>#N/A</c:v>
                </c:pt>
                <c:pt idx="69" formatCode="General">
                  <c:v>#N/A</c:v>
                </c:pt>
                <c:pt idx="70" formatCode="General">
                  <c:v>#N/A</c:v>
                </c:pt>
                <c:pt idx="71" formatCode="General">
                  <c:v>#N/A</c:v>
                </c:pt>
                <c:pt idx="72" formatCode="General">
                  <c:v>#N/A</c:v>
                </c:pt>
                <c:pt idx="73" formatCode="General">
                  <c:v>#N/A</c:v>
                </c:pt>
                <c:pt idx="74" formatCode="General">
                  <c:v>#N/A</c:v>
                </c:pt>
                <c:pt idx="75" formatCode="General">
                  <c:v>#N/A</c:v>
                </c:pt>
                <c:pt idx="76" formatCode="General">
                  <c:v>#N/A</c:v>
                </c:pt>
                <c:pt idx="77" formatCode="General">
                  <c:v>#N/A</c:v>
                </c:pt>
                <c:pt idx="78" formatCode="General">
                  <c:v>#N/A</c:v>
                </c:pt>
                <c:pt idx="79" formatCode="General">
                  <c:v>#N/A</c:v>
                </c:pt>
                <c:pt idx="80" formatCode="General">
                  <c:v>#N/A</c:v>
                </c:pt>
                <c:pt idx="81" formatCode="General">
                  <c:v>#N/A</c:v>
                </c:pt>
                <c:pt idx="82" formatCode="General">
                  <c:v>#N/A</c:v>
                </c:pt>
                <c:pt idx="83" formatCode="General">
                  <c:v>#N/A</c:v>
                </c:pt>
                <c:pt idx="84" formatCode="General">
                  <c:v>#N/A</c:v>
                </c:pt>
                <c:pt idx="85" formatCode="General">
                  <c:v>#N/A</c:v>
                </c:pt>
                <c:pt idx="86" formatCode="General">
                  <c:v>#N/A</c:v>
                </c:pt>
                <c:pt idx="87" formatCode="General">
                  <c:v>#N/A</c:v>
                </c:pt>
                <c:pt idx="88" formatCode="General">
                  <c:v>#N/A</c:v>
                </c:pt>
                <c:pt idx="89" formatCode="General">
                  <c:v>#N/A</c:v>
                </c:pt>
                <c:pt idx="90" formatCode="General">
                  <c:v>#N/A</c:v>
                </c:pt>
                <c:pt idx="91" formatCode="General">
                  <c:v>#N/A</c:v>
                </c:pt>
                <c:pt idx="92" formatCode="General">
                  <c:v>#N/A</c:v>
                </c:pt>
                <c:pt idx="93" formatCode="General">
                  <c:v>#N/A</c:v>
                </c:pt>
                <c:pt idx="94" formatCode="General">
                  <c:v>#N/A</c:v>
                </c:pt>
                <c:pt idx="95" formatCode="General">
                  <c:v>#N/A</c:v>
                </c:pt>
                <c:pt idx="96" formatCode="General">
                  <c:v>#N/A</c:v>
                </c:pt>
                <c:pt idx="97" formatCode="General">
                  <c:v>#N/A</c:v>
                </c:pt>
                <c:pt idx="98" formatCode="General">
                  <c:v>#N/A</c:v>
                </c:pt>
                <c:pt idx="99" formatCode="General">
                  <c:v>#N/A</c:v>
                </c:pt>
                <c:pt idx="100" formatCode="General">
                  <c:v>#N/A</c:v>
                </c:pt>
                <c:pt idx="101" formatCode="General">
                  <c:v>#N/A</c:v>
                </c:pt>
                <c:pt idx="102" formatCode="General">
                  <c:v>#N/A</c:v>
                </c:pt>
                <c:pt idx="103" formatCode="General">
                  <c:v>#N/A</c:v>
                </c:pt>
                <c:pt idx="104" formatCode="General">
                  <c:v>#N/A</c:v>
                </c:pt>
                <c:pt idx="105" formatCode="General">
                  <c:v>#N/A</c:v>
                </c:pt>
                <c:pt idx="106" formatCode="General">
                  <c:v>#N/A</c:v>
                </c:pt>
                <c:pt idx="107" formatCode="General">
                  <c:v>#N/A</c:v>
                </c:pt>
                <c:pt idx="108" formatCode="General">
                  <c:v>#N/A</c:v>
                </c:pt>
                <c:pt idx="109" formatCode="General">
                  <c:v>#N/A</c:v>
                </c:pt>
                <c:pt idx="110" formatCode="General">
                  <c:v>#N/A</c:v>
                </c:pt>
                <c:pt idx="111" formatCode="General">
                  <c:v>#N/A</c:v>
                </c:pt>
                <c:pt idx="112" formatCode="General">
                  <c:v>#N/A</c:v>
                </c:pt>
                <c:pt idx="113" formatCode="General">
                  <c:v>#N/A</c:v>
                </c:pt>
                <c:pt idx="114" formatCode="General">
                  <c:v>#N/A</c:v>
                </c:pt>
                <c:pt idx="115" formatCode="General">
                  <c:v>#N/A</c:v>
                </c:pt>
                <c:pt idx="116" formatCode="General">
                  <c:v>#N/A</c:v>
                </c:pt>
                <c:pt idx="117" formatCode="General">
                  <c:v>#N/A</c:v>
                </c:pt>
                <c:pt idx="118" formatCode="General">
                  <c:v>#N/A</c:v>
                </c:pt>
                <c:pt idx="119" formatCode="General">
                  <c:v>#N/A</c:v>
                </c:pt>
                <c:pt idx="120" formatCode="General">
                  <c:v>#N/A</c:v>
                </c:pt>
                <c:pt idx="121" formatCode="General">
                  <c:v>#N/A</c:v>
                </c:pt>
                <c:pt idx="122" formatCode="General">
                  <c:v>#N/A</c:v>
                </c:pt>
                <c:pt idx="123" formatCode="General">
                  <c:v>#N/A</c:v>
                </c:pt>
                <c:pt idx="124" formatCode="General">
                  <c:v>#N/A</c:v>
                </c:pt>
                <c:pt idx="125" formatCode="General">
                  <c:v>#N/A</c:v>
                </c:pt>
                <c:pt idx="126" formatCode="General">
                  <c:v>#N/A</c:v>
                </c:pt>
                <c:pt idx="127" formatCode="General">
                  <c:v>#N/A</c:v>
                </c:pt>
                <c:pt idx="128" formatCode="General">
                  <c:v>#N/A</c:v>
                </c:pt>
                <c:pt idx="129" formatCode="General">
                  <c:v>#N/A</c:v>
                </c:pt>
                <c:pt idx="130" formatCode="General">
                  <c:v>#N/A</c:v>
                </c:pt>
                <c:pt idx="131" formatCode="General">
                  <c:v>#N/A</c:v>
                </c:pt>
                <c:pt idx="132" formatCode="General">
                  <c:v>#N/A</c:v>
                </c:pt>
                <c:pt idx="133" formatCode="General">
                  <c:v>#N/A</c:v>
                </c:pt>
                <c:pt idx="134" formatCode="General">
                  <c:v>#N/A</c:v>
                </c:pt>
                <c:pt idx="135" formatCode="General">
                  <c:v>#N/A</c:v>
                </c:pt>
                <c:pt idx="136" formatCode="General">
                  <c:v>#N/A</c:v>
                </c:pt>
                <c:pt idx="137" formatCode="General">
                  <c:v>#N/A</c:v>
                </c:pt>
                <c:pt idx="138" formatCode="General">
                  <c:v>#N/A</c:v>
                </c:pt>
                <c:pt idx="139" formatCode="General">
                  <c:v>#N/A</c:v>
                </c:pt>
                <c:pt idx="140" formatCode="General">
                  <c:v>#N/A</c:v>
                </c:pt>
                <c:pt idx="141" formatCode="General">
                  <c:v>#N/A</c:v>
                </c:pt>
                <c:pt idx="142" formatCode="General">
                  <c:v>#N/A</c:v>
                </c:pt>
                <c:pt idx="143" formatCode="General">
                  <c:v>#N/A</c:v>
                </c:pt>
              </c:numCache>
            </c:numRef>
          </c:val>
          <c:smooth val="0"/>
          <c:extLst>
            <c:ext xmlns:c16="http://schemas.microsoft.com/office/drawing/2014/chart" uri="{C3380CC4-5D6E-409C-BE32-E72D297353CC}">
              <c16:uniqueId val="{00000000-F472-45F0-A355-9FDEC3830B49}"/>
            </c:ext>
          </c:extLst>
        </c:ser>
        <c:ser>
          <c:idx val="1"/>
          <c:order val="1"/>
          <c:tx>
            <c:v>Forecast Impact of AI</c:v>
          </c:tx>
          <c:spPr>
            <a:ln w="63500" cap="rnd">
              <a:solidFill>
                <a:schemeClr val="accent2"/>
              </a:solidFill>
              <a:prstDash val="sysDash"/>
              <a:round/>
            </a:ln>
            <a:effectLst/>
          </c:spPr>
          <c:marker>
            <c:symbol val="none"/>
          </c:marker>
          <c:cat>
            <c:numRef>
              <c:f>'[OWA - Actuarial Density Forecast by Sector v3.xlsb]Ratios'!$B$180:$B$323</c:f>
              <c:numCache>
                <c:formatCode>m/d/yyyy</c:formatCode>
                <c:ptCount val="144"/>
                <c:pt idx="0">
                  <c:v>42094</c:v>
                </c:pt>
                <c:pt idx="1">
                  <c:v>42185</c:v>
                </c:pt>
                <c:pt idx="2">
                  <c:v>42277</c:v>
                </c:pt>
                <c:pt idx="3">
                  <c:v>42369</c:v>
                </c:pt>
                <c:pt idx="4">
                  <c:v>42460</c:v>
                </c:pt>
                <c:pt idx="5">
                  <c:v>42551</c:v>
                </c:pt>
                <c:pt idx="6">
                  <c:v>42643</c:v>
                </c:pt>
                <c:pt idx="7">
                  <c:v>42735</c:v>
                </c:pt>
                <c:pt idx="8">
                  <c:v>42825</c:v>
                </c:pt>
                <c:pt idx="9">
                  <c:v>42916</c:v>
                </c:pt>
                <c:pt idx="10">
                  <c:v>43008</c:v>
                </c:pt>
                <c:pt idx="11">
                  <c:v>43100</c:v>
                </c:pt>
                <c:pt idx="12">
                  <c:v>43190</c:v>
                </c:pt>
                <c:pt idx="13">
                  <c:v>43281</c:v>
                </c:pt>
                <c:pt idx="14">
                  <c:v>43373</c:v>
                </c:pt>
                <c:pt idx="15">
                  <c:v>43465</c:v>
                </c:pt>
                <c:pt idx="16">
                  <c:v>43555</c:v>
                </c:pt>
                <c:pt idx="17">
                  <c:v>43646</c:v>
                </c:pt>
                <c:pt idx="18">
                  <c:v>43738</c:v>
                </c:pt>
                <c:pt idx="19">
                  <c:v>43830</c:v>
                </c:pt>
                <c:pt idx="20">
                  <c:v>43921</c:v>
                </c:pt>
                <c:pt idx="21">
                  <c:v>44012</c:v>
                </c:pt>
                <c:pt idx="22">
                  <c:v>44104</c:v>
                </c:pt>
                <c:pt idx="23">
                  <c:v>44196</c:v>
                </c:pt>
                <c:pt idx="24">
                  <c:v>44286</c:v>
                </c:pt>
                <c:pt idx="25">
                  <c:v>44377</c:v>
                </c:pt>
                <c:pt idx="26">
                  <c:v>44469</c:v>
                </c:pt>
                <c:pt idx="27">
                  <c:v>44561</c:v>
                </c:pt>
                <c:pt idx="28">
                  <c:v>44651</c:v>
                </c:pt>
                <c:pt idx="29">
                  <c:v>44742</c:v>
                </c:pt>
                <c:pt idx="30">
                  <c:v>44834</c:v>
                </c:pt>
                <c:pt idx="31">
                  <c:v>44926</c:v>
                </c:pt>
                <c:pt idx="32">
                  <c:v>45016</c:v>
                </c:pt>
                <c:pt idx="33">
                  <c:v>45107</c:v>
                </c:pt>
                <c:pt idx="34">
                  <c:v>45199</c:v>
                </c:pt>
                <c:pt idx="35">
                  <c:v>45291</c:v>
                </c:pt>
                <c:pt idx="36">
                  <c:v>45382</c:v>
                </c:pt>
                <c:pt idx="37">
                  <c:v>45473</c:v>
                </c:pt>
                <c:pt idx="38">
                  <c:v>45565</c:v>
                </c:pt>
                <c:pt idx="39">
                  <c:v>45657</c:v>
                </c:pt>
                <c:pt idx="40">
                  <c:v>45747</c:v>
                </c:pt>
                <c:pt idx="41">
                  <c:v>45838</c:v>
                </c:pt>
                <c:pt idx="42">
                  <c:v>45930</c:v>
                </c:pt>
                <c:pt idx="43">
                  <c:v>46022</c:v>
                </c:pt>
                <c:pt idx="44">
                  <c:v>46112</c:v>
                </c:pt>
                <c:pt idx="45">
                  <c:v>46203</c:v>
                </c:pt>
                <c:pt idx="46">
                  <c:v>46295</c:v>
                </c:pt>
                <c:pt idx="47">
                  <c:v>46387</c:v>
                </c:pt>
                <c:pt idx="48">
                  <c:v>46477</c:v>
                </c:pt>
                <c:pt idx="49">
                  <c:v>46568</c:v>
                </c:pt>
                <c:pt idx="50">
                  <c:v>46660</c:v>
                </c:pt>
                <c:pt idx="51">
                  <c:v>46752</c:v>
                </c:pt>
                <c:pt idx="52">
                  <c:v>46843</c:v>
                </c:pt>
                <c:pt idx="53">
                  <c:v>46934</c:v>
                </c:pt>
                <c:pt idx="54">
                  <c:v>47026</c:v>
                </c:pt>
                <c:pt idx="55">
                  <c:v>47118</c:v>
                </c:pt>
                <c:pt idx="56">
                  <c:v>47208</c:v>
                </c:pt>
                <c:pt idx="57">
                  <c:v>47299</c:v>
                </c:pt>
                <c:pt idx="58">
                  <c:v>47391</c:v>
                </c:pt>
                <c:pt idx="59">
                  <c:v>47483</c:v>
                </c:pt>
                <c:pt idx="60">
                  <c:v>47573</c:v>
                </c:pt>
                <c:pt idx="61">
                  <c:v>47664</c:v>
                </c:pt>
                <c:pt idx="62">
                  <c:v>47756</c:v>
                </c:pt>
                <c:pt idx="63">
                  <c:v>47848</c:v>
                </c:pt>
                <c:pt idx="64">
                  <c:v>47938</c:v>
                </c:pt>
                <c:pt idx="65">
                  <c:v>48029</c:v>
                </c:pt>
                <c:pt idx="66">
                  <c:v>48121</c:v>
                </c:pt>
                <c:pt idx="67">
                  <c:v>48213</c:v>
                </c:pt>
                <c:pt idx="68">
                  <c:v>48304</c:v>
                </c:pt>
                <c:pt idx="69">
                  <c:v>48395</c:v>
                </c:pt>
                <c:pt idx="70">
                  <c:v>48487</c:v>
                </c:pt>
                <c:pt idx="71">
                  <c:v>48579</c:v>
                </c:pt>
                <c:pt idx="72">
                  <c:v>48669</c:v>
                </c:pt>
                <c:pt idx="73">
                  <c:v>48760</c:v>
                </c:pt>
                <c:pt idx="74">
                  <c:v>48852</c:v>
                </c:pt>
                <c:pt idx="75">
                  <c:v>48944</c:v>
                </c:pt>
                <c:pt idx="76">
                  <c:v>49034</c:v>
                </c:pt>
                <c:pt idx="77">
                  <c:v>49125</c:v>
                </c:pt>
                <c:pt idx="78">
                  <c:v>49217</c:v>
                </c:pt>
                <c:pt idx="79">
                  <c:v>49309</c:v>
                </c:pt>
                <c:pt idx="80">
                  <c:v>49399</c:v>
                </c:pt>
                <c:pt idx="81">
                  <c:v>49490</c:v>
                </c:pt>
                <c:pt idx="82">
                  <c:v>49582</c:v>
                </c:pt>
                <c:pt idx="83">
                  <c:v>49674</c:v>
                </c:pt>
                <c:pt idx="84">
                  <c:v>49765</c:v>
                </c:pt>
                <c:pt idx="85">
                  <c:v>49856</c:v>
                </c:pt>
                <c:pt idx="86">
                  <c:v>49948</c:v>
                </c:pt>
                <c:pt idx="87">
                  <c:v>50040</c:v>
                </c:pt>
                <c:pt idx="88">
                  <c:v>50130</c:v>
                </c:pt>
                <c:pt idx="89">
                  <c:v>50221</c:v>
                </c:pt>
                <c:pt idx="90">
                  <c:v>50313</c:v>
                </c:pt>
                <c:pt idx="91">
                  <c:v>50405</c:v>
                </c:pt>
                <c:pt idx="92">
                  <c:v>50495</c:v>
                </c:pt>
                <c:pt idx="93">
                  <c:v>50586</c:v>
                </c:pt>
                <c:pt idx="94">
                  <c:v>50678</c:v>
                </c:pt>
                <c:pt idx="95">
                  <c:v>50770</c:v>
                </c:pt>
                <c:pt idx="96">
                  <c:v>50860</c:v>
                </c:pt>
                <c:pt idx="97">
                  <c:v>50951</c:v>
                </c:pt>
                <c:pt idx="98">
                  <c:v>51043</c:v>
                </c:pt>
                <c:pt idx="99">
                  <c:v>51135</c:v>
                </c:pt>
                <c:pt idx="100">
                  <c:v>51226</c:v>
                </c:pt>
                <c:pt idx="101">
                  <c:v>51317</c:v>
                </c:pt>
                <c:pt idx="102">
                  <c:v>51409</c:v>
                </c:pt>
                <c:pt idx="103">
                  <c:v>51501</c:v>
                </c:pt>
                <c:pt idx="104">
                  <c:v>51591</c:v>
                </c:pt>
                <c:pt idx="105">
                  <c:v>51682</c:v>
                </c:pt>
                <c:pt idx="106">
                  <c:v>51774</c:v>
                </c:pt>
                <c:pt idx="107">
                  <c:v>51866</c:v>
                </c:pt>
                <c:pt idx="108">
                  <c:v>51956</c:v>
                </c:pt>
                <c:pt idx="109">
                  <c:v>52047</c:v>
                </c:pt>
                <c:pt idx="110">
                  <c:v>52139</c:v>
                </c:pt>
                <c:pt idx="111">
                  <c:v>52231</c:v>
                </c:pt>
                <c:pt idx="112">
                  <c:v>52321</c:v>
                </c:pt>
                <c:pt idx="113">
                  <c:v>52412</c:v>
                </c:pt>
                <c:pt idx="114">
                  <c:v>52504</c:v>
                </c:pt>
                <c:pt idx="115">
                  <c:v>52596</c:v>
                </c:pt>
                <c:pt idx="116">
                  <c:v>52687</c:v>
                </c:pt>
                <c:pt idx="117">
                  <c:v>52778</c:v>
                </c:pt>
                <c:pt idx="118">
                  <c:v>52870</c:v>
                </c:pt>
                <c:pt idx="119">
                  <c:v>52962</c:v>
                </c:pt>
                <c:pt idx="120">
                  <c:v>53052</c:v>
                </c:pt>
                <c:pt idx="121">
                  <c:v>53143</c:v>
                </c:pt>
                <c:pt idx="122">
                  <c:v>53235</c:v>
                </c:pt>
                <c:pt idx="123">
                  <c:v>53327</c:v>
                </c:pt>
                <c:pt idx="124">
                  <c:v>53417</c:v>
                </c:pt>
                <c:pt idx="125">
                  <c:v>53508</c:v>
                </c:pt>
                <c:pt idx="126">
                  <c:v>53600</c:v>
                </c:pt>
                <c:pt idx="127">
                  <c:v>53692</c:v>
                </c:pt>
                <c:pt idx="128">
                  <c:v>53782</c:v>
                </c:pt>
                <c:pt idx="129">
                  <c:v>53873</c:v>
                </c:pt>
                <c:pt idx="130">
                  <c:v>53965</c:v>
                </c:pt>
                <c:pt idx="131">
                  <c:v>54057</c:v>
                </c:pt>
                <c:pt idx="132">
                  <c:v>54148</c:v>
                </c:pt>
                <c:pt idx="133">
                  <c:v>54239</c:v>
                </c:pt>
                <c:pt idx="134">
                  <c:v>54331</c:v>
                </c:pt>
                <c:pt idx="135">
                  <c:v>54423</c:v>
                </c:pt>
                <c:pt idx="136">
                  <c:v>54513</c:v>
                </c:pt>
                <c:pt idx="137">
                  <c:v>54604</c:v>
                </c:pt>
                <c:pt idx="138">
                  <c:v>54696</c:v>
                </c:pt>
                <c:pt idx="139">
                  <c:v>54788</c:v>
                </c:pt>
                <c:pt idx="140">
                  <c:v>54878</c:v>
                </c:pt>
                <c:pt idx="141">
                  <c:v>54969</c:v>
                </c:pt>
                <c:pt idx="142">
                  <c:v>55061</c:v>
                </c:pt>
                <c:pt idx="143">
                  <c:v>55153</c:v>
                </c:pt>
              </c:numCache>
            </c:numRef>
          </c:cat>
          <c:val>
            <c:numRef>
              <c:f>'[OWA - Actuarial Density Forecast by Sector v3.xlsb]Ratios'!$BB$180:$BB$323</c:f>
              <c:numCache>
                <c:formatCode>General</c:formatCode>
                <c:ptCount val="144"/>
                <c:pt idx="0">
                  <c:v>#N/A</c:v>
                </c:pt>
                <c:pt idx="1">
                  <c:v>#N/A</c:v>
                </c:pt>
                <c:pt idx="2">
                  <c:v>#N/A</c:v>
                </c:pt>
                <c:pt idx="3">
                  <c:v>#N/A</c:v>
                </c:pt>
                <c:pt idx="4">
                  <c:v>#N/A</c:v>
                </c:pt>
                <c:pt idx="5">
                  <c:v>#N/A</c:v>
                </c:pt>
                <c:pt idx="6">
                  <c:v>#N/A</c:v>
                </c:pt>
                <c:pt idx="7">
                  <c:v>#N/A</c:v>
                </c:pt>
                <c:pt idx="8">
                  <c:v>#N/A</c:v>
                </c:pt>
                <c:pt idx="9">
                  <c:v>#N/A</c:v>
                </c:pt>
                <c:pt idx="10">
                  <c:v>#N/A</c:v>
                </c:pt>
                <c:pt idx="11">
                  <c:v>#N/A</c:v>
                </c:pt>
                <c:pt idx="12">
                  <c:v>#N/A</c:v>
                </c:pt>
                <c:pt idx="13">
                  <c:v>#N/A</c:v>
                </c:pt>
                <c:pt idx="14">
                  <c:v>#N/A</c:v>
                </c:pt>
                <c:pt idx="15">
                  <c:v>#N/A</c:v>
                </c:pt>
                <c:pt idx="16">
                  <c:v>#N/A</c:v>
                </c:pt>
                <c:pt idx="17">
                  <c:v>#N/A</c:v>
                </c:pt>
                <c:pt idx="18">
                  <c:v>#N/A</c:v>
                </c:pt>
                <c:pt idx="19">
                  <c:v>#N/A</c:v>
                </c:pt>
                <c:pt idx="20">
                  <c:v>#N/A</c:v>
                </c:pt>
                <c:pt idx="21">
                  <c:v>#N/A</c:v>
                </c:pt>
                <c:pt idx="22">
                  <c:v>#N/A</c:v>
                </c:pt>
                <c:pt idx="23">
                  <c:v>#N/A</c:v>
                </c:pt>
                <c:pt idx="24">
                  <c:v>#N/A</c:v>
                </c:pt>
                <c:pt idx="25">
                  <c:v>#N/A</c:v>
                </c:pt>
                <c:pt idx="26">
                  <c:v>#N/A</c:v>
                </c:pt>
                <c:pt idx="27">
                  <c:v>#N/A</c:v>
                </c:pt>
                <c:pt idx="28">
                  <c:v>#N/A</c:v>
                </c:pt>
                <c:pt idx="29">
                  <c:v>#N/A</c:v>
                </c:pt>
                <c:pt idx="30">
                  <c:v>#N/A</c:v>
                </c:pt>
                <c:pt idx="31">
                  <c:v>#N/A</c:v>
                </c:pt>
                <c:pt idx="32">
                  <c:v>#N/A</c:v>
                </c:pt>
                <c:pt idx="33">
                  <c:v>#N/A</c:v>
                </c:pt>
                <c:pt idx="34">
                  <c:v>#N/A</c:v>
                </c:pt>
                <c:pt idx="35">
                  <c:v>#N/A</c:v>
                </c:pt>
                <c:pt idx="36">
                  <c:v>#N/A</c:v>
                </c:pt>
                <c:pt idx="37">
                  <c:v>#N/A</c:v>
                </c:pt>
                <c:pt idx="38">
                  <c:v>#N/A</c:v>
                </c:pt>
                <c:pt idx="39" formatCode="#,##0.00">
                  <c:v>29.720924854080138</c:v>
                </c:pt>
                <c:pt idx="40" formatCode="#,##0.00">
                  <c:v>30.321750805104969</c:v>
                </c:pt>
                <c:pt idx="41" formatCode="#,##0.00">
                  <c:v>30.719680643998512</c:v>
                </c:pt>
                <c:pt idx="42" formatCode="#,##0.00">
                  <c:v>31.210192674660373</c:v>
                </c:pt>
                <c:pt idx="43" formatCode="#,##0.00">
                  <c:v>31.710138479816401</c:v>
                </c:pt>
                <c:pt idx="44" formatCode="#,##0.00">
                  <c:v>32.253524794484861</c:v>
                </c:pt>
                <c:pt idx="45" formatCode="#,##0.00">
                  <c:v>32.594506382536551</c:v>
                </c:pt>
                <c:pt idx="46" formatCode="#,##0.00">
                  <c:v>32.967373862789451</c:v>
                </c:pt>
                <c:pt idx="47" formatCode="#,##0.00">
                  <c:v>33.29668322343332</c:v>
                </c:pt>
                <c:pt idx="48" formatCode="#,##0.00">
                  <c:v>33.636469690150008</c:v>
                </c:pt>
                <c:pt idx="49" formatCode="#,##0.00">
                  <c:v>33.763726377793994</c:v>
                </c:pt>
                <c:pt idx="50" formatCode="#,##0.00">
                  <c:v>33.989243486337905</c:v>
                </c:pt>
                <c:pt idx="51" formatCode="#,##0.00">
                  <c:v>34.227414189268728</c:v>
                </c:pt>
                <c:pt idx="52" formatCode="#,##0.00">
                  <c:v>34.48363095165432</c:v>
                </c:pt>
                <c:pt idx="53" formatCode="#,##0.00">
                  <c:v>34.538487868610282</c:v>
                </c:pt>
                <c:pt idx="54" formatCode="#,##0.00">
                  <c:v>34.720180939536064</c:v>
                </c:pt>
                <c:pt idx="55" formatCode="#,##0.00">
                  <c:v>34.927773435521132</c:v>
                </c:pt>
                <c:pt idx="56" formatCode="#,##0.00">
                  <c:v>35.146377362620747</c:v>
                </c:pt>
                <c:pt idx="57" formatCode="#,##0.00">
                  <c:v>35.374212510763712</c:v>
                </c:pt>
                <c:pt idx="58" formatCode="#,##0.00">
                  <c:v>35.608970977762141</c:v>
                </c:pt>
                <c:pt idx="59" formatCode="#,##0.00">
                  <c:v>35.847729132100199</c:v>
                </c:pt>
                <c:pt idx="60" formatCode="#,##0.00">
                  <c:v>36.10191924846184</c:v>
                </c:pt>
                <c:pt idx="61" formatCode="#,##0.00">
                  <c:v>36.371469921668037</c:v>
                </c:pt>
                <c:pt idx="62" formatCode="#,##0.00">
                  <c:v>36.656198897236102</c:v>
                </c:pt>
                <c:pt idx="63" formatCode="#,##0.00">
                  <c:v>36.95554522313747</c:v>
                </c:pt>
                <c:pt idx="64" formatCode="#,##0.00">
                  <c:v>37.268399560039022</c:v>
                </c:pt>
                <c:pt idx="65" formatCode="#,##0.00">
                  <c:v>37.59422553452255</c:v>
                </c:pt>
                <c:pt idx="66" formatCode="#,##0.00">
                  <c:v>37.932389896497583</c:v>
                </c:pt>
                <c:pt idx="67" formatCode="#,##0.00">
                  <c:v>38.282172075423105</c:v>
                </c:pt>
                <c:pt idx="68" formatCode="#,##0.00">
                  <c:v>38.642917664020139</c:v>
                </c:pt>
                <c:pt idx="69" formatCode="#,##0.00">
                  <c:v>39.013769755488362</c:v>
                </c:pt>
                <c:pt idx="70" formatCode="#,##0.00">
                  <c:v>39.393823352520656</c:v>
                </c:pt>
                <c:pt idx="71" formatCode="#,##0.00">
                  <c:v>39.78214073450453</c:v>
                </c:pt>
                <c:pt idx="72" formatCode="#,##0.00">
                  <c:v>40.178012591163927</c:v>
                </c:pt>
                <c:pt idx="73" formatCode="#,##0.00">
                  <c:v>40.580487903773331</c:v>
                </c:pt>
                <c:pt idx="74" formatCode="#,##0.00">
                  <c:v>40.98863063856836</c:v>
                </c:pt>
                <c:pt idx="75" formatCode="#,##0.00">
                  <c:v>41.401534592193961</c:v>
                </c:pt>
                <c:pt idx="76" formatCode="#,##0.00">
                  <c:v>41.818538817988632</c:v>
                </c:pt>
                <c:pt idx="77" formatCode="#,##0.00">
                  <c:v>42.238840369724556</c:v>
                </c:pt>
                <c:pt idx="78" formatCode="#,##0.00">
                  <c:v>42.661702714666085</c:v>
                </c:pt>
                <c:pt idx="79" formatCode="#,##0.00">
                  <c:v>43.086464277092858</c:v>
                </c:pt>
                <c:pt idx="80" formatCode="#,##0.00">
                  <c:v>43.512242429735345</c:v>
                </c:pt>
                <c:pt idx="81" formatCode="#,##0.00">
                  <c:v>43.938161007715649</c:v>
                </c:pt>
                <c:pt idx="82" formatCode="#,##0.00">
                  <c:v>44.363422519177668</c:v>
                </c:pt>
                <c:pt idx="83" formatCode="#,##0.00">
                  <c:v>44.787308631672886</c:v>
                </c:pt>
                <c:pt idx="84" formatCode="#,##0.00">
                  <c:v>45.209218359768897</c:v>
                </c:pt>
                <c:pt idx="85" formatCode="#,##0.00">
                  <c:v>45.628586501748366</c:v>
                </c:pt>
                <c:pt idx="86" formatCode="#,##0.00">
                  <c:v>46.044918167483438</c:v>
                </c:pt>
                <c:pt idx="87" formatCode="#,##0.00">
                  <c:v>46.457783178508677</c:v>
                </c:pt>
                <c:pt idx="88" formatCode="#,##0.00">
                  <c:v>46.866846608670016</c:v>
                </c:pt>
                <c:pt idx="89" formatCode="#,##0.00">
                  <c:v>47.271788001185861</c:v>
                </c:pt>
                <c:pt idx="90" formatCode="#,##0.00">
                  <c:v>47.672330598728927</c:v>
                </c:pt>
                <c:pt idx="91" formatCode="#,##0.00">
                  <c:v>48.068233845055261</c:v>
                </c:pt>
                <c:pt idx="92" formatCode="#,##0.00">
                  <c:v>48.459284700975381</c:v>
                </c:pt>
                <c:pt idx="93" formatCode="#,##0.00">
                  <c:v>48.845293014680998</c:v>
                </c:pt>
                <c:pt idx="94" formatCode="#,##0.00">
                  <c:v>49.226083929914715</c:v>
                </c:pt>
                <c:pt idx="95" formatCode="#,##0.00">
                  <c:v>49.601491967755564</c:v>
                </c:pt>
                <c:pt idx="96" formatCode="#,##0.00">
                  <c:v>49.971739817099305</c:v>
                </c:pt>
                <c:pt idx="97" formatCode="#,##0.00">
                  <c:v>50.337048737862567</c:v>
                </c:pt>
                <c:pt idx="98" formatCode="#,##0.00">
                  <c:v>50.697645157303</c:v>
                </c:pt>
                <c:pt idx="99" formatCode="#,##0.00">
                  <c:v>51.053757315894281</c:v>
                </c:pt>
                <c:pt idx="100" formatCode="#,##0.00">
                  <c:v>51.40561516097474</c:v>
                </c:pt>
                <c:pt idx="101" formatCode="#,##0.00">
                  <c:v>51.753442822538062</c:v>
                </c:pt>
                <c:pt idx="102" formatCode="#,##0.00">
                  <c:v>52.097459836315281</c:v>
                </c:pt>
                <c:pt idx="103" formatCode="#,##0.00">
                  <c:v>52.437880014215345</c:v>
                </c:pt>
                <c:pt idx="104" formatCode="#,##0.00">
                  <c:v>52.774869645292277</c:v>
                </c:pt>
                <c:pt idx="105" formatCode="#,##0.00">
                  <c:v>53.108628490213789</c:v>
                </c:pt>
                <c:pt idx="106" formatCode="#,##0.00">
                  <c:v>53.439349281506097</c:v>
                </c:pt>
                <c:pt idx="107" formatCode="#,##0.00">
                  <c:v>53.767217752388298</c:v>
                </c:pt>
                <c:pt idx="108" formatCode="#,##0.00">
                  <c:v>54.09236283443235</c:v>
                </c:pt>
                <c:pt idx="109" formatCode="#,##0.00">
                  <c:v>54.414956204574935</c:v>
                </c:pt>
                <c:pt idx="110" formatCode="#,##0.00">
                  <c:v>54.735163310364726</c:v>
                </c:pt>
                <c:pt idx="111" formatCode="#,##0.00">
                  <c:v>55.053143719609636</c:v>
                </c:pt>
                <c:pt idx="112" formatCode="#,##0.00">
                  <c:v>55.368937671967075</c:v>
                </c:pt>
                <c:pt idx="113" formatCode="#,##0.00">
                  <c:v>55.682692697893486</c:v>
                </c:pt>
                <c:pt idx="114" formatCode="#,##0.00">
                  <c:v>55.994551472181108</c:v>
                </c:pt>
                <c:pt idx="115" formatCode="#,##0.00">
                  <c:v>56.304652096933332</c:v>
                </c:pt>
                <c:pt idx="116" formatCode="#,##0.00">
                  <c:v>56.612968953786364</c:v>
                </c:pt>
                <c:pt idx="117" formatCode="#,##0.00">
                  <c:v>56.919629993416187</c:v>
                </c:pt>
                <c:pt idx="118" formatCode="#,##0.00">
                  <c:v>57.224759244984668</c:v>
                </c:pt>
                <c:pt idx="119" formatCode="#,##0.00">
                  <c:v>57.528476963342854</c:v>
                </c:pt>
                <c:pt idx="120" formatCode="#,##0.00">
                  <c:v>57.830721086088147</c:v>
                </c:pt>
                <c:pt idx="121" formatCode="#,##0.00">
                  <c:v>58.131602865145389</c:v>
                </c:pt>
                <c:pt idx="122" formatCode="#,##0.00">
                  <c:v>58.431230082646756</c:v>
                </c:pt>
                <c:pt idx="123" formatCode="#,##0.00">
                  <c:v>58.729707116791786</c:v>
                </c:pt>
                <c:pt idx="124" formatCode="#,##0.00">
                  <c:v>59.026955917789515</c:v>
                </c:pt>
                <c:pt idx="125" formatCode="#,##0.00">
                  <c:v>59.32307252881516</c:v>
                </c:pt>
                <c:pt idx="126" formatCode="#,##0.00">
                  <c:v>59.618149740401705</c:v>
                </c:pt>
                <c:pt idx="127" formatCode="#,##0.00">
                  <c:v>59.912277134761744</c:v>
                </c:pt>
                <c:pt idx="128" formatCode="#,##0.00">
                  <c:v>60.205386288524593</c:v>
                </c:pt>
                <c:pt idx="129" formatCode="#,##0.00">
                  <c:v>60.497559140080476</c:v>
                </c:pt>
                <c:pt idx="130" formatCode="#,##0.00">
                  <c:v>60.788874555251809</c:v>
                </c:pt>
                <c:pt idx="131" formatCode="#,##0.00">
                  <c:v>61.079408379880881</c:v>
                </c:pt>
                <c:pt idx="132" formatCode="#,##0.00">
                  <c:v>61.3691180319504</c:v>
                </c:pt>
                <c:pt idx="133" formatCode="#,##0.00">
                  <c:v>61.658072561002491</c:v>
                </c:pt>
                <c:pt idx="134" formatCode="#,##0.00">
                  <c:v>61.946338167935281</c:v>
                </c:pt>
                <c:pt idx="135" formatCode="#,##0.00">
                  <c:v>62.233978271539385</c:v>
                </c:pt>
                <c:pt idx="136" formatCode="#,##0.00">
                  <c:v>62.520984974863318</c:v>
                </c:pt>
                <c:pt idx="137" formatCode="#,##0.00">
                  <c:v>62.807415880889664</c:v>
                </c:pt>
                <c:pt idx="138" formatCode="#,##0.00">
                  <c:v>63.093326017498754</c:v>
                </c:pt>
                <c:pt idx="139" formatCode="#,##0.00">
                  <c:v>63.378767913287163</c:v>
                </c:pt>
                <c:pt idx="140" formatCode="#,##0.00">
                  <c:v>63.663766089257933</c:v>
                </c:pt>
                <c:pt idx="141" formatCode="#,##0.00">
                  <c:v>63.948368241615732</c:v>
                </c:pt>
                <c:pt idx="142" formatCode="#,##0.00">
                  <c:v>64.232619793350011</c:v>
                </c:pt>
                <c:pt idx="143" formatCode="#,##0.00">
                  <c:v>64.516563972940162</c:v>
                </c:pt>
              </c:numCache>
            </c:numRef>
          </c:val>
          <c:smooth val="0"/>
          <c:extLst>
            <c:ext xmlns:c16="http://schemas.microsoft.com/office/drawing/2014/chart" uri="{C3380CC4-5D6E-409C-BE32-E72D297353CC}">
              <c16:uniqueId val="{00000001-F472-45F0-A355-9FDEC3830B49}"/>
            </c:ext>
          </c:extLst>
        </c:ser>
        <c:ser>
          <c:idx val="2"/>
          <c:order val="2"/>
          <c:tx>
            <c:v>Forecast Impact of AI with Sectoral Expansion</c:v>
          </c:tx>
          <c:spPr>
            <a:ln w="63500" cap="rnd">
              <a:solidFill>
                <a:schemeClr val="accent3"/>
              </a:solidFill>
              <a:prstDash val="sysDash"/>
              <a:round/>
            </a:ln>
            <a:effectLst/>
          </c:spPr>
          <c:marker>
            <c:symbol val="none"/>
          </c:marker>
          <c:val>
            <c:numRef>
              <c:f>'[OWA - Actuarial Density Forecast by Sector v3.xlsb]Adj Ratios'!$BD$180:$BD$323</c:f>
              <c:numCache>
                <c:formatCode>General</c:formatCode>
                <c:ptCount val="144"/>
                <c:pt idx="0">
                  <c:v>#N/A</c:v>
                </c:pt>
                <c:pt idx="1">
                  <c:v>#N/A</c:v>
                </c:pt>
                <c:pt idx="2">
                  <c:v>#N/A</c:v>
                </c:pt>
                <c:pt idx="3">
                  <c:v>#N/A</c:v>
                </c:pt>
                <c:pt idx="4">
                  <c:v>#N/A</c:v>
                </c:pt>
                <c:pt idx="5">
                  <c:v>#N/A</c:v>
                </c:pt>
                <c:pt idx="6">
                  <c:v>#N/A</c:v>
                </c:pt>
                <c:pt idx="7">
                  <c:v>#N/A</c:v>
                </c:pt>
                <c:pt idx="8">
                  <c:v>#N/A</c:v>
                </c:pt>
                <c:pt idx="9">
                  <c:v>#N/A</c:v>
                </c:pt>
                <c:pt idx="10">
                  <c:v>#N/A</c:v>
                </c:pt>
                <c:pt idx="11">
                  <c:v>#N/A</c:v>
                </c:pt>
                <c:pt idx="12">
                  <c:v>#N/A</c:v>
                </c:pt>
                <c:pt idx="13">
                  <c:v>#N/A</c:v>
                </c:pt>
                <c:pt idx="14">
                  <c:v>#N/A</c:v>
                </c:pt>
                <c:pt idx="15">
                  <c:v>#N/A</c:v>
                </c:pt>
                <c:pt idx="16">
                  <c:v>#N/A</c:v>
                </c:pt>
                <c:pt idx="17">
                  <c:v>#N/A</c:v>
                </c:pt>
                <c:pt idx="18">
                  <c:v>#N/A</c:v>
                </c:pt>
                <c:pt idx="19">
                  <c:v>#N/A</c:v>
                </c:pt>
                <c:pt idx="20">
                  <c:v>#N/A</c:v>
                </c:pt>
                <c:pt idx="21">
                  <c:v>#N/A</c:v>
                </c:pt>
                <c:pt idx="22">
                  <c:v>#N/A</c:v>
                </c:pt>
                <c:pt idx="23">
                  <c:v>#N/A</c:v>
                </c:pt>
                <c:pt idx="24">
                  <c:v>#N/A</c:v>
                </c:pt>
                <c:pt idx="25">
                  <c:v>#N/A</c:v>
                </c:pt>
                <c:pt idx="26">
                  <c:v>#N/A</c:v>
                </c:pt>
                <c:pt idx="27">
                  <c:v>#N/A</c:v>
                </c:pt>
                <c:pt idx="28">
                  <c:v>#N/A</c:v>
                </c:pt>
                <c:pt idx="29">
                  <c:v>#N/A</c:v>
                </c:pt>
                <c:pt idx="30">
                  <c:v>#N/A</c:v>
                </c:pt>
                <c:pt idx="31">
                  <c:v>#N/A</c:v>
                </c:pt>
                <c:pt idx="32">
                  <c:v>#N/A</c:v>
                </c:pt>
                <c:pt idx="33">
                  <c:v>#N/A</c:v>
                </c:pt>
                <c:pt idx="34">
                  <c:v>#N/A</c:v>
                </c:pt>
                <c:pt idx="35">
                  <c:v>#N/A</c:v>
                </c:pt>
                <c:pt idx="36">
                  <c:v>#N/A</c:v>
                </c:pt>
                <c:pt idx="37">
                  <c:v>#N/A</c:v>
                </c:pt>
                <c:pt idx="38">
                  <c:v>#N/A</c:v>
                </c:pt>
                <c:pt idx="39" formatCode="#,##0.00">
                  <c:v>29.720924854080138</c:v>
                </c:pt>
                <c:pt idx="40" formatCode="#,##0.00">
                  <c:v>30.3316590993247</c:v>
                </c:pt>
                <c:pt idx="41" formatCode="#,##0.00">
                  <c:v>30.751721089279663</c:v>
                </c:pt>
                <c:pt idx="42" formatCode="#,##0.00">
                  <c:v>31.279206820620264</c:v>
                </c:pt>
                <c:pt idx="43" formatCode="#,##0.00">
                  <c:v>31.833876826213256</c:v>
                </c:pt>
                <c:pt idx="44" formatCode="#,##0.00">
                  <c:v>32.438439433666048</c:v>
                </c:pt>
                <c:pt idx="45" formatCode="#,##0.00">
                  <c:v>32.847662208314098</c:v>
                </c:pt>
                <c:pt idx="46" formatCode="#,##0.00">
                  <c:v>33.296471224013018</c:v>
                </c:pt>
                <c:pt idx="47" formatCode="#,##0.00">
                  <c:v>33.710293072893862</c:v>
                </c:pt>
                <c:pt idx="48" formatCode="#,##0.00">
                  <c:v>34.144044550081802</c:v>
                </c:pt>
                <c:pt idx="49" formatCode="#,##0.00">
                  <c:v>34.375401534862768</c:v>
                </c:pt>
                <c:pt idx="50" formatCode="#,##0.00">
                  <c:v>34.715828773093172</c:v>
                </c:pt>
                <c:pt idx="51" formatCode="#,##0.00">
                  <c:v>35.080376394104754</c:v>
                </c:pt>
                <c:pt idx="52" formatCode="#,##0.00">
                  <c:v>35.47505890460917</c:v>
                </c:pt>
                <c:pt idx="53" formatCode="#,##0.00">
                  <c:v>35.681062249661764</c:v>
                </c:pt>
                <c:pt idx="54" formatCode="#,##0.00">
                  <c:v>36.027128696310442</c:v>
                </c:pt>
                <c:pt idx="55" formatCode="#,##0.00">
                  <c:v>36.412814047233823</c:v>
                </c:pt>
                <c:pt idx="56" formatCode="#,##0.00">
                  <c:v>36.813736300207992</c:v>
                </c:pt>
                <c:pt idx="57" formatCode="#,##0.00">
                  <c:v>37.226162193935998</c:v>
                </c:pt>
                <c:pt idx="58" formatCode="#,##0.00">
                  <c:v>37.645457748144615</c:v>
                </c:pt>
                <c:pt idx="59" formatCode="#,##0.00">
                  <c:v>38.066008519862827</c:v>
                </c:pt>
                <c:pt idx="60" formatCode="#,##0.00">
                  <c:v>38.510672648942375</c:v>
                </c:pt>
                <c:pt idx="61" formatCode="#,##0.00">
                  <c:v>38.978834128524838</c:v>
                </c:pt>
                <c:pt idx="62" formatCode="#,##0.00">
                  <c:v>39.469672183380133</c:v>
                </c:pt>
                <c:pt idx="63" formatCode="#,##0.00">
                  <c:v>39.981684682041653</c:v>
                </c:pt>
                <c:pt idx="64" formatCode="#,##0.00">
                  <c:v>40.512745157472345</c:v>
                </c:pt>
                <c:pt idx="65" formatCode="#,##0.00">
                  <c:v>41.061444450442288</c:v>
                </c:pt>
                <c:pt idx="66" formatCode="#,##0.00">
                  <c:v>41.626234682444377</c:v>
                </c:pt>
                <c:pt idx="67" formatCode="#,##0.00">
                  <c:v>42.205455196555796</c:v>
                </c:pt>
                <c:pt idx="68" formatCode="#,##0.00">
                  <c:v>42.797512863037021</c:v>
                </c:pt>
                <c:pt idx="69" formatCode="#,##0.00">
                  <c:v>43.400611334841507</c:v>
                </c:pt>
                <c:pt idx="70" formatCode="#,##0.00">
                  <c:v>44.012929826385417</c:v>
                </c:pt>
                <c:pt idx="71" formatCode="#,##0.00">
                  <c:v>44.632653034038206</c:v>
                </c:pt>
                <c:pt idx="72" formatCode="#,##0.00">
                  <c:v>45.258268196954994</c:v>
                </c:pt>
                <c:pt idx="73" formatCode="#,##0.00">
                  <c:v>45.888062852059448</c:v>
                </c:pt>
                <c:pt idx="74" formatCode="#,##0.00">
                  <c:v>46.520410386263279</c:v>
                </c:pt>
                <c:pt idx="75" formatCode="#,##0.00">
                  <c:v>47.15379124035077</c:v>
                </c:pt>
                <c:pt idx="76" formatCode="#,##0.00">
                  <c:v>47.787036331205556</c:v>
                </c:pt>
                <c:pt idx="77" formatCode="#,##0.00">
                  <c:v>48.418895718758229</c:v>
                </c:pt>
                <c:pt idx="78" formatCode="#,##0.00">
                  <c:v>49.04826818183458</c:v>
                </c:pt>
                <c:pt idx="79" formatCode="#,##0.00">
                  <c:v>49.674207271632966</c:v>
                </c:pt>
                <c:pt idx="80" formatCode="#,##0.00">
                  <c:v>50.295735918956545</c:v>
                </c:pt>
                <c:pt idx="81" formatCode="#,##0.00">
                  <c:v>50.911948894094905</c:v>
                </c:pt>
                <c:pt idx="82" formatCode="#,##0.00">
                  <c:v>51.522088836231589</c:v>
                </c:pt>
                <c:pt idx="83" formatCode="#,##0.00">
                  <c:v>52.125539062734816</c:v>
                </c:pt>
                <c:pt idx="84" formatCode="#,##0.00">
                  <c:v>52.721861484243597</c:v>
                </c:pt>
                <c:pt idx="85" formatCode="#,##0.00">
                  <c:v>53.310691638686279</c:v>
                </c:pt>
                <c:pt idx="86" formatCode="#,##0.00">
                  <c:v>53.891772944706432</c:v>
                </c:pt>
                <c:pt idx="87" formatCode="#,##0.00">
                  <c:v>54.46494363731918</c:v>
                </c:pt>
                <c:pt idx="88" formatCode="#,##0.00">
                  <c:v>55.030168334748225</c:v>
                </c:pt>
                <c:pt idx="89" formatCode="#,##0.00">
                  <c:v>55.587435216538282</c:v>
                </c:pt>
                <c:pt idx="90" formatCode="#,##0.00">
                  <c:v>56.136787626049497</c:v>
                </c:pt>
                <c:pt idx="91" formatCode="#,##0.00">
                  <c:v>56.678311829174632</c:v>
                </c:pt>
                <c:pt idx="92" formatCode="#,##0.00">
                  <c:v>57.212125214744013</c:v>
                </c:pt>
                <c:pt idx="93" formatCode="#,##0.00">
                  <c:v>57.738366539044669</c:v>
                </c:pt>
                <c:pt idx="94" formatCode="#,##0.00">
                  <c:v>58.257186757172043</c:v>
                </c:pt>
                <c:pt idx="95" formatCode="#,##0.00">
                  <c:v>58.768741129117814</c:v>
                </c:pt>
                <c:pt idx="96" formatCode="#,##0.00">
                  <c:v>59.273466363280896</c:v>
                </c:pt>
                <c:pt idx="97" formatCode="#,##0.00">
                  <c:v>59.771780984318646</c:v>
                </c:pt>
                <c:pt idx="98" formatCode="#,##0.00">
                  <c:v>60.26409502584518</c:v>
                </c:pt>
                <c:pt idx="99" formatCode="#,##0.00">
                  <c:v>60.750806868529992</c:v>
                </c:pt>
                <c:pt idx="100" formatCode="#,##0.00">
                  <c:v>61.232305166618431</c:v>
                </c:pt>
                <c:pt idx="101" formatCode="#,##0.00">
                  <c:v>61.708958620047625</c:v>
                </c:pt>
                <c:pt idx="102" formatCode="#,##0.00">
                  <c:v>62.181119564938342</c:v>
                </c:pt>
                <c:pt idx="103" formatCode="#,##0.00">
                  <c:v>62.649123609512046</c:v>
                </c:pt>
                <c:pt idx="104" formatCode="#,##0.00">
                  <c:v>63.113241612040248</c:v>
                </c:pt>
                <c:pt idx="105" formatCode="#,##0.00">
                  <c:v>63.573775301393496</c:v>
                </c:pt>
                <c:pt idx="106" formatCode="#,##0.00">
                  <c:v>64.031010799045234</c:v>
                </c:pt>
                <c:pt idx="107" formatCode="#,##0.00">
                  <c:v>64.485219422231779</c:v>
                </c:pt>
                <c:pt idx="108" formatCode="#,##0.00">
                  <c:v>64.936599005213097</c:v>
                </c:pt>
                <c:pt idx="109" formatCode="#,##0.00">
                  <c:v>65.385393114564053</c:v>
                </c:pt>
                <c:pt idx="110" formatCode="#,##0.00">
                  <c:v>65.831833350195936</c:v>
                </c:pt>
                <c:pt idx="111" formatCode="#,##0.00">
                  <c:v>66.276140282120636</c:v>
                </c:pt>
                <c:pt idx="112" formatCode="#,##0.00">
                  <c:v>66.718387389034689</c:v>
                </c:pt>
                <c:pt idx="113" formatCode="#,##0.00">
                  <c:v>67.158773928468676</c:v>
                </c:pt>
                <c:pt idx="114" formatCode="#,##0.00">
                  <c:v>67.597490605382021</c:v>
                </c:pt>
                <c:pt idx="115" formatCode="#,##0.00">
                  <c:v>68.034720244151572</c:v>
                </c:pt>
                <c:pt idx="116" formatCode="#,##0.00">
                  <c:v>68.470445333770172</c:v>
                </c:pt>
                <c:pt idx="117" formatCode="#,##0.00">
                  <c:v>68.904832212961722</c:v>
                </c:pt>
                <c:pt idx="118" formatCode="#,##0.00">
                  <c:v>69.338040916534865</c:v>
                </c:pt>
                <c:pt idx="119" formatCode="#,##0.00">
                  <c:v>69.770225564371728</c:v>
                </c:pt>
                <c:pt idx="120" formatCode="#,##0.00">
                  <c:v>70.201316905507881</c:v>
                </c:pt>
                <c:pt idx="121" formatCode="#,##0.00">
                  <c:v>70.631455597513749</c:v>
                </c:pt>
                <c:pt idx="122" formatCode="#,##0.00">
                  <c:v>71.060777252785101</c:v>
                </c:pt>
                <c:pt idx="123" formatCode="#,##0.00">
                  <c:v>71.489412652433302</c:v>
                </c:pt>
                <c:pt idx="124" formatCode="#,##0.00">
                  <c:v>71.917268171689827</c:v>
                </c:pt>
                <c:pt idx="125" formatCode="#,##0.00">
                  <c:v>72.344462990848754</c:v>
                </c:pt>
                <c:pt idx="126" formatCode="#,##0.00">
                  <c:v>72.771111955098917</c:v>
                </c:pt>
                <c:pt idx="127" formatCode="#,##0.00">
                  <c:v>73.197325711090457</c:v>
                </c:pt>
                <c:pt idx="128" formatCode="#,##0.00">
                  <c:v>73.623019264927379</c:v>
                </c:pt>
                <c:pt idx="129" formatCode="#,##0.00">
                  <c:v>74.0482931980807</c:v>
                </c:pt>
                <c:pt idx="130" formatCode="#,##0.00">
                  <c:v>74.473244244869989</c:v>
                </c:pt>
                <c:pt idx="131" formatCode="#,##0.00">
                  <c:v>74.897965404329426</c:v>
                </c:pt>
                <c:pt idx="132" formatCode="#,##0.00">
                  <c:v>75.322401544429809</c:v>
                </c:pt>
                <c:pt idx="133" formatCode="#,##0.00">
                  <c:v>75.74663708705836</c:v>
                </c:pt>
                <c:pt idx="134" formatCode="#,##0.00">
                  <c:v>76.170753029437634</c:v>
                </c:pt>
                <c:pt idx="135" formatCode="#,##0.00">
                  <c:v>76.594827049862289</c:v>
                </c:pt>
                <c:pt idx="136" formatCode="#,##0.00">
                  <c:v>77.01884586166878</c:v>
                </c:pt>
                <c:pt idx="137" formatCode="#,##0.00">
                  <c:v>77.442880056840281</c:v>
                </c:pt>
                <c:pt idx="138" formatCode="#,##0.00">
                  <c:v>77.866997208448993</c:v>
                </c:pt>
                <c:pt idx="139" formatCode="#,##0.00">
                  <c:v>78.291261973048378</c:v>
                </c:pt>
                <c:pt idx="140" formatCode="#,##0.00">
                  <c:v>78.715700992147973</c:v>
                </c:pt>
                <c:pt idx="141" formatCode="#,##0.00">
                  <c:v>79.140373212457519</c:v>
                </c:pt>
                <c:pt idx="142" formatCode="#,##0.00">
                  <c:v>79.565334954616944</c:v>
                </c:pt>
                <c:pt idx="143" formatCode="#,##0.00">
                  <c:v>79.990640010444764</c:v>
                </c:pt>
              </c:numCache>
            </c:numRef>
          </c:val>
          <c:smooth val="0"/>
          <c:extLst>
            <c:ext xmlns:c16="http://schemas.microsoft.com/office/drawing/2014/chart" uri="{C3380CC4-5D6E-409C-BE32-E72D297353CC}">
              <c16:uniqueId val="{00000002-F472-45F0-A355-9FDEC3830B49}"/>
            </c:ext>
          </c:extLst>
        </c:ser>
        <c:dLbls>
          <c:showLegendKey val="0"/>
          <c:showVal val="0"/>
          <c:showCatName val="0"/>
          <c:showSerName val="0"/>
          <c:showPercent val="0"/>
          <c:showBubbleSize val="0"/>
        </c:dLbls>
        <c:smooth val="0"/>
        <c:axId val="1380467263"/>
        <c:axId val="1380468223"/>
      </c:lineChart>
      <c:dateAx>
        <c:axId val="1380467263"/>
        <c:scaling>
          <c:orientation val="minMax"/>
        </c:scaling>
        <c:delete val="0"/>
        <c:axPos val="b"/>
        <c:numFmt formatCode="yy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80468223"/>
        <c:crosses val="autoZero"/>
        <c:auto val="1"/>
        <c:lblOffset val="100"/>
        <c:baseTimeUnit val="months"/>
        <c:majorUnit val="60"/>
        <c:majorTimeUnit val="months"/>
      </c:dateAx>
      <c:valAx>
        <c:axId val="1380468223"/>
        <c:scaling>
          <c:orientation val="minMax"/>
          <c:max val="1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r>
                  <a:rPr lang="en-AU" sz="2000" b="1"/>
                  <a:t>Revenue Served / </a:t>
                </a:r>
                <a:r>
                  <a:rPr lang="en-AU" sz="2000" b="1" baseline="0"/>
                  <a:t>Actuary</a:t>
                </a:r>
                <a:endParaRPr lang="en-AU" sz="2000" b="1"/>
              </a:p>
            </c:rich>
          </c:tx>
          <c:layout>
            <c:manualLayout>
              <c:xMode val="edge"/>
              <c:yMode val="edge"/>
              <c:x val="0"/>
              <c:y val="0.12577863247863247"/>
            </c:manualLayout>
          </c:layout>
          <c:overlay val="0"/>
          <c:spPr>
            <a:noFill/>
            <a:ln>
              <a:noFill/>
            </a:ln>
            <a:effectLst/>
          </c:spPr>
          <c:txPr>
            <a:bodyPr rot="-540000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AU"/>
            </a:p>
          </c:txPr>
        </c:title>
        <c:numFmt formatCode="&quot;$&quot;#,##0&quot;m&quot;"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380467263"/>
        <c:crosses val="autoZero"/>
        <c:crossBetween val="between"/>
        <c:majorUnit val="20"/>
      </c:valAx>
      <c:spPr>
        <a:noFill/>
        <a:ln>
          <a:noFill/>
        </a:ln>
        <a:effectLst/>
      </c:spPr>
    </c:plotArea>
    <c:legend>
      <c:legendPos val="t"/>
      <c:layout>
        <c:manualLayout>
          <c:xMode val="edge"/>
          <c:yMode val="edge"/>
          <c:x val="0.17127249913464868"/>
          <c:y val="5.698717948717949E-2"/>
          <c:w val="0.6574550017307027"/>
          <c:h val="6.219465811965811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1A3323-06C1-4E14-8DF6-1DF41492FE49}"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GB"/>
        </a:p>
      </dgm:t>
    </dgm:pt>
    <dgm:pt modelId="{BBAD7751-2CB1-4998-8F26-2E35A333CC00}">
      <dgm:prSet phldrT="[Text]"/>
      <dgm:spPr/>
      <dgm:t>
        <a:bodyPr/>
        <a:lstStyle/>
        <a:p>
          <a:r>
            <a:rPr lang="en-GB"/>
            <a:t>Leaders</a:t>
          </a:r>
        </a:p>
      </dgm:t>
    </dgm:pt>
    <dgm:pt modelId="{89DBEE31-0844-4C35-918D-A424CAD472D9}" type="parTrans" cxnId="{8DF8BD91-28B0-44B9-B4F5-FA0B9AA05C61}">
      <dgm:prSet/>
      <dgm:spPr/>
      <dgm:t>
        <a:bodyPr/>
        <a:lstStyle/>
        <a:p>
          <a:endParaRPr lang="en-GB"/>
        </a:p>
      </dgm:t>
    </dgm:pt>
    <dgm:pt modelId="{3B56E2A8-6E7A-48DB-B6CC-E87DB29BB0E5}" type="sibTrans" cxnId="{8DF8BD91-28B0-44B9-B4F5-FA0B9AA05C61}">
      <dgm:prSet/>
      <dgm:spPr/>
      <dgm:t>
        <a:bodyPr/>
        <a:lstStyle/>
        <a:p>
          <a:endParaRPr lang="en-GB"/>
        </a:p>
      </dgm:t>
    </dgm:pt>
    <dgm:pt modelId="{3FCB3AB0-9B3E-4880-819E-2BC7E2EE03DF}">
      <dgm:prSet phldrT="[Text]"/>
      <dgm:spPr/>
      <dgm:t>
        <a:bodyPr/>
        <a:lstStyle/>
        <a:p>
          <a:r>
            <a:rPr lang="en-GB"/>
            <a:t>Managers</a:t>
          </a:r>
        </a:p>
      </dgm:t>
    </dgm:pt>
    <dgm:pt modelId="{D47F9B14-13B2-41A4-A4C2-6BA10A84D5E7}" type="parTrans" cxnId="{D8EA8D13-EB75-4113-B8CA-6036E29EC0F4}">
      <dgm:prSet/>
      <dgm:spPr/>
      <dgm:t>
        <a:bodyPr/>
        <a:lstStyle/>
        <a:p>
          <a:endParaRPr lang="en-GB"/>
        </a:p>
      </dgm:t>
    </dgm:pt>
    <dgm:pt modelId="{761100A8-D3A2-4B4B-AC9C-1D1029FA8723}" type="sibTrans" cxnId="{D8EA8D13-EB75-4113-B8CA-6036E29EC0F4}">
      <dgm:prSet/>
      <dgm:spPr/>
      <dgm:t>
        <a:bodyPr/>
        <a:lstStyle/>
        <a:p>
          <a:endParaRPr lang="en-GB"/>
        </a:p>
      </dgm:t>
    </dgm:pt>
    <dgm:pt modelId="{CC2239F5-7ED8-4E16-BF28-031F48D13532}">
      <dgm:prSet phldrT="[Text]"/>
      <dgm:spPr>
        <a:solidFill>
          <a:schemeClr val="accent5"/>
        </a:solidFill>
      </dgm:spPr>
      <dgm:t>
        <a:bodyPr/>
        <a:lstStyle/>
        <a:p>
          <a:r>
            <a:rPr lang="en-GB"/>
            <a:t>AI 1</a:t>
          </a:r>
        </a:p>
      </dgm:t>
    </dgm:pt>
    <dgm:pt modelId="{CC33949C-8620-4E8C-AC15-79A7E23DA913}" type="parTrans" cxnId="{631D130F-8E42-477A-86E6-A335734FA5D7}">
      <dgm:prSet/>
      <dgm:spPr/>
      <dgm:t>
        <a:bodyPr/>
        <a:lstStyle/>
        <a:p>
          <a:endParaRPr lang="en-GB"/>
        </a:p>
      </dgm:t>
    </dgm:pt>
    <dgm:pt modelId="{D188EABE-7DA6-4426-A811-C4EEE5CBF340}" type="sibTrans" cxnId="{631D130F-8E42-477A-86E6-A335734FA5D7}">
      <dgm:prSet/>
      <dgm:spPr/>
      <dgm:t>
        <a:bodyPr/>
        <a:lstStyle/>
        <a:p>
          <a:endParaRPr lang="en-GB"/>
        </a:p>
      </dgm:t>
    </dgm:pt>
    <dgm:pt modelId="{19DCE7ED-6F52-4645-8581-3A62CE9E0216}">
      <dgm:prSet phldrT="[Text]"/>
      <dgm:spPr>
        <a:solidFill>
          <a:schemeClr val="accent5"/>
        </a:solidFill>
      </dgm:spPr>
      <dgm:t>
        <a:bodyPr/>
        <a:lstStyle/>
        <a:p>
          <a:r>
            <a:rPr lang="en-GB"/>
            <a:t>AI 2</a:t>
          </a:r>
        </a:p>
      </dgm:t>
    </dgm:pt>
    <dgm:pt modelId="{FE5D5777-869D-41CB-95F6-0DB0D6F53729}" type="parTrans" cxnId="{48B6EFE7-74AA-43DB-A597-E1B15B592161}">
      <dgm:prSet/>
      <dgm:spPr/>
      <dgm:t>
        <a:bodyPr/>
        <a:lstStyle/>
        <a:p>
          <a:endParaRPr lang="en-GB"/>
        </a:p>
      </dgm:t>
    </dgm:pt>
    <dgm:pt modelId="{DB598628-1B57-4D63-B8B0-C41C9C75EA40}" type="sibTrans" cxnId="{48B6EFE7-74AA-43DB-A597-E1B15B592161}">
      <dgm:prSet/>
      <dgm:spPr/>
      <dgm:t>
        <a:bodyPr/>
        <a:lstStyle/>
        <a:p>
          <a:endParaRPr lang="en-GB"/>
        </a:p>
      </dgm:t>
    </dgm:pt>
    <dgm:pt modelId="{A3126503-66E4-4B45-B726-3B5A6C644C03}">
      <dgm:prSet phldrT="[Text]"/>
      <dgm:spPr/>
      <dgm:t>
        <a:bodyPr/>
        <a:lstStyle/>
        <a:p>
          <a:r>
            <a:rPr lang="en-GB"/>
            <a:t>Senior</a:t>
          </a:r>
        </a:p>
      </dgm:t>
    </dgm:pt>
    <dgm:pt modelId="{C4D9C3F8-2645-4219-840B-4B5AEE838203}" type="parTrans" cxnId="{7FB57754-72E8-4062-9617-C3527C237063}">
      <dgm:prSet/>
      <dgm:spPr/>
      <dgm:t>
        <a:bodyPr/>
        <a:lstStyle/>
        <a:p>
          <a:endParaRPr lang="en-GB"/>
        </a:p>
      </dgm:t>
    </dgm:pt>
    <dgm:pt modelId="{E92C8D52-766E-43C0-B8EA-CD70A0C1BE04}" type="sibTrans" cxnId="{7FB57754-72E8-4062-9617-C3527C237063}">
      <dgm:prSet/>
      <dgm:spPr/>
      <dgm:t>
        <a:bodyPr/>
        <a:lstStyle/>
        <a:p>
          <a:endParaRPr lang="en-GB"/>
        </a:p>
      </dgm:t>
    </dgm:pt>
    <dgm:pt modelId="{0FCED68A-376B-4FD6-AF82-3CAA45BB8905}">
      <dgm:prSet phldrT="[Text]"/>
      <dgm:spPr>
        <a:solidFill>
          <a:schemeClr val="accent5"/>
        </a:solidFill>
      </dgm:spPr>
      <dgm:t>
        <a:bodyPr/>
        <a:lstStyle/>
        <a:p>
          <a:r>
            <a:rPr lang="en-GB"/>
            <a:t>AI 1</a:t>
          </a:r>
        </a:p>
      </dgm:t>
    </dgm:pt>
    <dgm:pt modelId="{648A0B3C-1252-4AC0-8392-F7E6C3FCB24D}" type="parTrans" cxnId="{D6A71B09-AF82-4F37-B15B-096B50CD9FCC}">
      <dgm:prSet/>
      <dgm:spPr/>
      <dgm:t>
        <a:bodyPr/>
        <a:lstStyle/>
        <a:p>
          <a:endParaRPr lang="en-GB"/>
        </a:p>
      </dgm:t>
    </dgm:pt>
    <dgm:pt modelId="{9E110DDB-694B-453C-B908-3F05DD928199}" type="sibTrans" cxnId="{D6A71B09-AF82-4F37-B15B-096B50CD9FCC}">
      <dgm:prSet/>
      <dgm:spPr/>
      <dgm:t>
        <a:bodyPr/>
        <a:lstStyle/>
        <a:p>
          <a:endParaRPr lang="en-GB"/>
        </a:p>
      </dgm:t>
    </dgm:pt>
    <dgm:pt modelId="{581C9148-6BDB-41A3-B137-F8B6F8B86C6D}">
      <dgm:prSet phldrT="[Text]"/>
      <dgm:spPr>
        <a:solidFill>
          <a:schemeClr val="accent5"/>
        </a:solidFill>
      </dgm:spPr>
      <dgm:t>
        <a:bodyPr/>
        <a:lstStyle/>
        <a:p>
          <a:r>
            <a:rPr lang="en-GB"/>
            <a:t>AI 2</a:t>
          </a:r>
        </a:p>
      </dgm:t>
    </dgm:pt>
    <dgm:pt modelId="{3D24C92B-922F-4F09-A3EA-70275CAEA264}" type="parTrans" cxnId="{7B0AE36D-D49F-42E2-96A2-A9A3652F2D9B}">
      <dgm:prSet/>
      <dgm:spPr/>
      <dgm:t>
        <a:bodyPr/>
        <a:lstStyle/>
        <a:p>
          <a:endParaRPr lang="en-GB"/>
        </a:p>
      </dgm:t>
    </dgm:pt>
    <dgm:pt modelId="{67694372-C81E-461A-8B5B-B7C2FC31C44A}" type="sibTrans" cxnId="{7B0AE36D-D49F-42E2-96A2-A9A3652F2D9B}">
      <dgm:prSet/>
      <dgm:spPr/>
      <dgm:t>
        <a:bodyPr/>
        <a:lstStyle/>
        <a:p>
          <a:endParaRPr lang="en-GB"/>
        </a:p>
      </dgm:t>
    </dgm:pt>
    <dgm:pt modelId="{D07B39F3-DB71-4DCF-B326-12153E109854}">
      <dgm:prSet phldrT="[Text]"/>
      <dgm:spPr>
        <a:solidFill>
          <a:schemeClr val="accent5"/>
        </a:solidFill>
      </dgm:spPr>
      <dgm:t>
        <a:bodyPr/>
        <a:lstStyle/>
        <a:p>
          <a:r>
            <a:rPr lang="en-GB"/>
            <a:t>AI 3</a:t>
          </a:r>
        </a:p>
      </dgm:t>
    </dgm:pt>
    <dgm:pt modelId="{771E9C72-40D2-4FDE-93AF-E5E998763FE0}" type="parTrans" cxnId="{C54B49C9-EDC9-4E10-B844-58D1797CA128}">
      <dgm:prSet/>
      <dgm:spPr/>
      <dgm:t>
        <a:bodyPr/>
        <a:lstStyle/>
        <a:p>
          <a:endParaRPr lang="en-GB"/>
        </a:p>
      </dgm:t>
    </dgm:pt>
    <dgm:pt modelId="{A64EE84F-7C01-4B52-91B2-9A3F8104D0EE}" type="sibTrans" cxnId="{C54B49C9-EDC9-4E10-B844-58D1797CA128}">
      <dgm:prSet/>
      <dgm:spPr/>
      <dgm:t>
        <a:bodyPr/>
        <a:lstStyle/>
        <a:p>
          <a:endParaRPr lang="en-GB"/>
        </a:p>
      </dgm:t>
    </dgm:pt>
    <dgm:pt modelId="{B9C11B54-6064-4652-B5D5-82EDA783CB7E}">
      <dgm:prSet phldrT="[Text]"/>
      <dgm:spPr>
        <a:solidFill>
          <a:schemeClr val="accent5"/>
        </a:solidFill>
      </dgm:spPr>
      <dgm:t>
        <a:bodyPr/>
        <a:lstStyle/>
        <a:p>
          <a:r>
            <a:rPr lang="en-GB"/>
            <a:t>AI 4</a:t>
          </a:r>
        </a:p>
      </dgm:t>
    </dgm:pt>
    <dgm:pt modelId="{25297691-0D17-4FA8-812E-1CE675A54969}" type="parTrans" cxnId="{5F29FDFD-741C-46B0-B120-FD4A440138E9}">
      <dgm:prSet/>
      <dgm:spPr/>
      <dgm:t>
        <a:bodyPr/>
        <a:lstStyle/>
        <a:p>
          <a:endParaRPr lang="en-GB"/>
        </a:p>
      </dgm:t>
    </dgm:pt>
    <dgm:pt modelId="{A02AE5D9-02A6-46AA-8D17-8476AF2E6133}" type="sibTrans" cxnId="{5F29FDFD-741C-46B0-B120-FD4A440138E9}">
      <dgm:prSet/>
      <dgm:spPr/>
      <dgm:t>
        <a:bodyPr/>
        <a:lstStyle/>
        <a:p>
          <a:endParaRPr lang="en-GB"/>
        </a:p>
      </dgm:t>
    </dgm:pt>
    <dgm:pt modelId="{9CBFC54A-655D-450F-84A3-EF0F4ECA5120}">
      <dgm:prSet phldrT="[Text]"/>
      <dgm:spPr>
        <a:solidFill>
          <a:schemeClr val="accent5"/>
        </a:solidFill>
      </dgm:spPr>
      <dgm:t>
        <a:bodyPr/>
        <a:lstStyle/>
        <a:p>
          <a:r>
            <a:rPr lang="en-GB"/>
            <a:t>AI 2</a:t>
          </a:r>
        </a:p>
      </dgm:t>
    </dgm:pt>
    <dgm:pt modelId="{55E71162-34B9-4F8D-B38A-C6C272AE1E76}" type="parTrans" cxnId="{25D81E64-60AB-402C-BA58-2AD33466F1E8}">
      <dgm:prSet/>
      <dgm:spPr/>
      <dgm:t>
        <a:bodyPr/>
        <a:lstStyle/>
        <a:p>
          <a:endParaRPr lang="en-GB"/>
        </a:p>
      </dgm:t>
    </dgm:pt>
    <dgm:pt modelId="{40807511-CFE1-4616-A805-83B5BB6D73E9}" type="sibTrans" cxnId="{25D81E64-60AB-402C-BA58-2AD33466F1E8}">
      <dgm:prSet/>
      <dgm:spPr/>
      <dgm:t>
        <a:bodyPr/>
        <a:lstStyle/>
        <a:p>
          <a:endParaRPr lang="en-GB"/>
        </a:p>
      </dgm:t>
    </dgm:pt>
    <dgm:pt modelId="{1E61AD0E-2324-4B94-BF16-64FFE78609F8}">
      <dgm:prSet phldrT="[Text]"/>
      <dgm:spPr>
        <a:solidFill>
          <a:schemeClr val="accent5"/>
        </a:solidFill>
      </dgm:spPr>
      <dgm:t>
        <a:bodyPr/>
        <a:lstStyle/>
        <a:p>
          <a:r>
            <a:rPr lang="en-GB"/>
            <a:t>AI 1</a:t>
          </a:r>
        </a:p>
      </dgm:t>
    </dgm:pt>
    <dgm:pt modelId="{52FE53A6-C872-409B-9E80-C245EB9BA6F3}" type="parTrans" cxnId="{20A82C27-CC9A-4221-AC90-9EC820F50746}">
      <dgm:prSet/>
      <dgm:spPr/>
      <dgm:t>
        <a:bodyPr/>
        <a:lstStyle/>
        <a:p>
          <a:endParaRPr lang="en-GB"/>
        </a:p>
      </dgm:t>
    </dgm:pt>
    <dgm:pt modelId="{F979549E-40F1-4B15-9BEC-B2986CF74AD2}" type="sibTrans" cxnId="{20A82C27-CC9A-4221-AC90-9EC820F50746}">
      <dgm:prSet/>
      <dgm:spPr/>
      <dgm:t>
        <a:bodyPr/>
        <a:lstStyle/>
        <a:p>
          <a:endParaRPr lang="en-GB"/>
        </a:p>
      </dgm:t>
    </dgm:pt>
    <dgm:pt modelId="{CB20773B-C2FB-4818-A099-D48FB4FCAEB4}" type="pres">
      <dgm:prSet presAssocID="{401A3323-06C1-4E14-8DF6-1DF41492FE49}" presName="mainComposite" presStyleCnt="0">
        <dgm:presLayoutVars>
          <dgm:chPref val="1"/>
          <dgm:dir/>
          <dgm:animOne val="branch"/>
          <dgm:animLvl val="lvl"/>
          <dgm:resizeHandles val="exact"/>
        </dgm:presLayoutVars>
      </dgm:prSet>
      <dgm:spPr/>
    </dgm:pt>
    <dgm:pt modelId="{29983F54-B8AA-4DF4-8E9D-74B36670E8B4}" type="pres">
      <dgm:prSet presAssocID="{401A3323-06C1-4E14-8DF6-1DF41492FE49}" presName="hierFlow" presStyleCnt="0"/>
      <dgm:spPr/>
    </dgm:pt>
    <dgm:pt modelId="{4D3E8106-1B00-4D89-A42F-228FBDA18E8D}" type="pres">
      <dgm:prSet presAssocID="{401A3323-06C1-4E14-8DF6-1DF41492FE49}" presName="hierChild1" presStyleCnt="0">
        <dgm:presLayoutVars>
          <dgm:chPref val="1"/>
          <dgm:animOne val="branch"/>
          <dgm:animLvl val="lvl"/>
        </dgm:presLayoutVars>
      </dgm:prSet>
      <dgm:spPr/>
    </dgm:pt>
    <dgm:pt modelId="{60A1F183-2D91-4D46-8831-E46C87F3F63D}" type="pres">
      <dgm:prSet presAssocID="{BBAD7751-2CB1-4998-8F26-2E35A333CC00}" presName="Name14" presStyleCnt="0"/>
      <dgm:spPr/>
    </dgm:pt>
    <dgm:pt modelId="{00995688-1ED2-4783-95B7-00B0B12FA93E}" type="pres">
      <dgm:prSet presAssocID="{BBAD7751-2CB1-4998-8F26-2E35A333CC00}" presName="level1Shape" presStyleLbl="node0" presStyleIdx="0" presStyleCnt="1">
        <dgm:presLayoutVars>
          <dgm:chPref val="3"/>
        </dgm:presLayoutVars>
      </dgm:prSet>
      <dgm:spPr/>
    </dgm:pt>
    <dgm:pt modelId="{E17BD5EE-9D20-433B-BD4C-0171BC498776}" type="pres">
      <dgm:prSet presAssocID="{BBAD7751-2CB1-4998-8F26-2E35A333CC00}" presName="hierChild2" presStyleCnt="0"/>
      <dgm:spPr/>
    </dgm:pt>
    <dgm:pt modelId="{E432E3AF-AB94-45E4-A3DD-BF8B3C673F8C}" type="pres">
      <dgm:prSet presAssocID="{52FE53A6-C872-409B-9E80-C245EB9BA6F3}" presName="Name19" presStyleLbl="parChTrans1D2" presStyleIdx="0" presStyleCnt="3"/>
      <dgm:spPr/>
    </dgm:pt>
    <dgm:pt modelId="{70237FB9-A893-48F5-9001-BB06B3EAE588}" type="pres">
      <dgm:prSet presAssocID="{1E61AD0E-2324-4B94-BF16-64FFE78609F8}" presName="Name21" presStyleCnt="0"/>
      <dgm:spPr/>
    </dgm:pt>
    <dgm:pt modelId="{9751D75C-8F3C-4C42-A663-EBEF7898A38F}" type="pres">
      <dgm:prSet presAssocID="{1E61AD0E-2324-4B94-BF16-64FFE78609F8}" presName="level2Shape" presStyleLbl="node2" presStyleIdx="0" presStyleCnt="3" custLinFactNeighborX="-3081" custLinFactNeighborY="-1968"/>
      <dgm:spPr/>
    </dgm:pt>
    <dgm:pt modelId="{AD7DBDBA-C117-4628-BBA9-36177931884C}" type="pres">
      <dgm:prSet presAssocID="{1E61AD0E-2324-4B94-BF16-64FFE78609F8}" presName="hierChild3" presStyleCnt="0"/>
      <dgm:spPr/>
    </dgm:pt>
    <dgm:pt modelId="{0138ABE0-2E8D-4094-B6A7-881812911012}" type="pres">
      <dgm:prSet presAssocID="{D47F9B14-13B2-41A4-A4C2-6BA10A84D5E7}" presName="Name19" presStyleLbl="parChTrans1D2" presStyleIdx="1" presStyleCnt="3"/>
      <dgm:spPr/>
    </dgm:pt>
    <dgm:pt modelId="{662F3B11-F2EB-46FA-8768-0091918F4F16}" type="pres">
      <dgm:prSet presAssocID="{3FCB3AB0-9B3E-4880-819E-2BC7E2EE03DF}" presName="Name21" presStyleCnt="0"/>
      <dgm:spPr/>
    </dgm:pt>
    <dgm:pt modelId="{67E1F8DB-AA0D-4750-A4F0-42D4827EAB72}" type="pres">
      <dgm:prSet presAssocID="{3FCB3AB0-9B3E-4880-819E-2BC7E2EE03DF}" presName="level2Shape" presStyleLbl="node2" presStyleIdx="1" presStyleCnt="3"/>
      <dgm:spPr/>
    </dgm:pt>
    <dgm:pt modelId="{3E17A372-9FC3-445F-9F03-3E4CBFDD3AEB}" type="pres">
      <dgm:prSet presAssocID="{3FCB3AB0-9B3E-4880-819E-2BC7E2EE03DF}" presName="hierChild3" presStyleCnt="0"/>
      <dgm:spPr/>
    </dgm:pt>
    <dgm:pt modelId="{12AC7B5F-078D-4A81-B309-89AF2BBDECE0}" type="pres">
      <dgm:prSet presAssocID="{CC33949C-8620-4E8C-AC15-79A7E23DA913}" presName="Name19" presStyleLbl="parChTrans1D3" presStyleIdx="0" presStyleCnt="3"/>
      <dgm:spPr/>
    </dgm:pt>
    <dgm:pt modelId="{E922F169-F5E4-4886-990A-DFE44F3FBD38}" type="pres">
      <dgm:prSet presAssocID="{CC2239F5-7ED8-4E16-BF28-031F48D13532}" presName="Name21" presStyleCnt="0"/>
      <dgm:spPr/>
    </dgm:pt>
    <dgm:pt modelId="{FE291CC0-8E74-4592-B6C0-D7912CFDFA89}" type="pres">
      <dgm:prSet presAssocID="{CC2239F5-7ED8-4E16-BF28-031F48D13532}" presName="level2Shape" presStyleLbl="node3" presStyleIdx="0" presStyleCnt="3"/>
      <dgm:spPr/>
    </dgm:pt>
    <dgm:pt modelId="{82167345-9CFC-4B87-86C9-658136F3D737}" type="pres">
      <dgm:prSet presAssocID="{CC2239F5-7ED8-4E16-BF28-031F48D13532}" presName="hierChild3" presStyleCnt="0"/>
      <dgm:spPr/>
    </dgm:pt>
    <dgm:pt modelId="{B33D7CF0-3B2A-4D67-933B-CBD6200B9F6C}" type="pres">
      <dgm:prSet presAssocID="{C4D9C3F8-2645-4219-840B-4B5AEE838203}" presName="Name19" presStyleLbl="parChTrans1D3" presStyleIdx="1" presStyleCnt="3"/>
      <dgm:spPr/>
    </dgm:pt>
    <dgm:pt modelId="{9147BCB9-5AD3-4DC9-857A-94D2B5FDFCCC}" type="pres">
      <dgm:prSet presAssocID="{A3126503-66E4-4B45-B726-3B5A6C644C03}" presName="Name21" presStyleCnt="0"/>
      <dgm:spPr/>
    </dgm:pt>
    <dgm:pt modelId="{20F1FDF7-8FC8-4CB9-9326-78CB202C057F}" type="pres">
      <dgm:prSet presAssocID="{A3126503-66E4-4B45-B726-3B5A6C644C03}" presName="level2Shape" presStyleLbl="node3" presStyleIdx="1" presStyleCnt="3"/>
      <dgm:spPr/>
    </dgm:pt>
    <dgm:pt modelId="{AC8CDB11-B3DA-47C1-BD21-F16C438B39B2}" type="pres">
      <dgm:prSet presAssocID="{A3126503-66E4-4B45-B726-3B5A6C644C03}" presName="hierChild3" presStyleCnt="0"/>
      <dgm:spPr/>
    </dgm:pt>
    <dgm:pt modelId="{CBB4CE78-4384-4DAE-8186-7F2F7E5B1F9A}" type="pres">
      <dgm:prSet presAssocID="{648A0B3C-1252-4AC0-8392-F7E6C3FCB24D}" presName="Name19" presStyleLbl="parChTrans1D4" presStyleIdx="0" presStyleCnt="4"/>
      <dgm:spPr/>
    </dgm:pt>
    <dgm:pt modelId="{08D5F457-B953-4948-971A-D01ECF991059}" type="pres">
      <dgm:prSet presAssocID="{0FCED68A-376B-4FD6-AF82-3CAA45BB8905}" presName="Name21" presStyleCnt="0"/>
      <dgm:spPr/>
    </dgm:pt>
    <dgm:pt modelId="{E8C57B00-AAED-42A5-AE44-ADDFC84D58D4}" type="pres">
      <dgm:prSet presAssocID="{0FCED68A-376B-4FD6-AF82-3CAA45BB8905}" presName="level2Shape" presStyleLbl="node4" presStyleIdx="0" presStyleCnt="4"/>
      <dgm:spPr/>
    </dgm:pt>
    <dgm:pt modelId="{E0B0380A-A998-4A36-BADC-40800AEA83AE}" type="pres">
      <dgm:prSet presAssocID="{0FCED68A-376B-4FD6-AF82-3CAA45BB8905}" presName="hierChild3" presStyleCnt="0"/>
      <dgm:spPr/>
    </dgm:pt>
    <dgm:pt modelId="{C9CE0BAC-AD85-4820-86E2-3E4483D395C3}" type="pres">
      <dgm:prSet presAssocID="{3D24C92B-922F-4F09-A3EA-70275CAEA264}" presName="Name19" presStyleLbl="parChTrans1D4" presStyleIdx="1" presStyleCnt="4"/>
      <dgm:spPr/>
    </dgm:pt>
    <dgm:pt modelId="{E50B84E3-DC64-41A8-A6CF-A3A44E930C56}" type="pres">
      <dgm:prSet presAssocID="{581C9148-6BDB-41A3-B137-F8B6F8B86C6D}" presName="Name21" presStyleCnt="0"/>
      <dgm:spPr/>
    </dgm:pt>
    <dgm:pt modelId="{23B2176C-F160-48D5-8E3B-C5D37063742A}" type="pres">
      <dgm:prSet presAssocID="{581C9148-6BDB-41A3-B137-F8B6F8B86C6D}" presName="level2Shape" presStyleLbl="node4" presStyleIdx="1" presStyleCnt="4"/>
      <dgm:spPr/>
    </dgm:pt>
    <dgm:pt modelId="{61B6A855-0E93-4364-826B-CE1F40607D01}" type="pres">
      <dgm:prSet presAssocID="{581C9148-6BDB-41A3-B137-F8B6F8B86C6D}" presName="hierChild3" presStyleCnt="0"/>
      <dgm:spPr/>
    </dgm:pt>
    <dgm:pt modelId="{503D9885-BBB3-463E-81E2-998F2E1114B6}" type="pres">
      <dgm:prSet presAssocID="{771E9C72-40D2-4FDE-93AF-E5E998763FE0}" presName="Name19" presStyleLbl="parChTrans1D4" presStyleIdx="2" presStyleCnt="4"/>
      <dgm:spPr/>
    </dgm:pt>
    <dgm:pt modelId="{687B72FC-A67C-44D1-9BB0-D6A4E8F390B9}" type="pres">
      <dgm:prSet presAssocID="{D07B39F3-DB71-4DCF-B326-12153E109854}" presName="Name21" presStyleCnt="0"/>
      <dgm:spPr/>
    </dgm:pt>
    <dgm:pt modelId="{090D3810-A962-48CC-A3C7-89DE120B9839}" type="pres">
      <dgm:prSet presAssocID="{D07B39F3-DB71-4DCF-B326-12153E109854}" presName="level2Shape" presStyleLbl="node4" presStyleIdx="2" presStyleCnt="4"/>
      <dgm:spPr/>
    </dgm:pt>
    <dgm:pt modelId="{55EA226B-83F3-4D01-B925-8B850CDE96E8}" type="pres">
      <dgm:prSet presAssocID="{D07B39F3-DB71-4DCF-B326-12153E109854}" presName="hierChild3" presStyleCnt="0"/>
      <dgm:spPr/>
    </dgm:pt>
    <dgm:pt modelId="{1B08A8B2-39BF-46F8-9658-E49D1E0B770D}" type="pres">
      <dgm:prSet presAssocID="{25297691-0D17-4FA8-812E-1CE675A54969}" presName="Name19" presStyleLbl="parChTrans1D4" presStyleIdx="3" presStyleCnt="4"/>
      <dgm:spPr/>
    </dgm:pt>
    <dgm:pt modelId="{B3880DFE-334A-4E72-8BEE-58B87C35AB4A}" type="pres">
      <dgm:prSet presAssocID="{B9C11B54-6064-4652-B5D5-82EDA783CB7E}" presName="Name21" presStyleCnt="0"/>
      <dgm:spPr/>
    </dgm:pt>
    <dgm:pt modelId="{361D76A4-55A3-49C1-93A6-FE942138D14C}" type="pres">
      <dgm:prSet presAssocID="{B9C11B54-6064-4652-B5D5-82EDA783CB7E}" presName="level2Shape" presStyleLbl="node4" presStyleIdx="3" presStyleCnt="4"/>
      <dgm:spPr/>
    </dgm:pt>
    <dgm:pt modelId="{0BFD97F9-6589-4C61-BD42-216A0E2E1652}" type="pres">
      <dgm:prSet presAssocID="{B9C11B54-6064-4652-B5D5-82EDA783CB7E}" presName="hierChild3" presStyleCnt="0"/>
      <dgm:spPr/>
    </dgm:pt>
    <dgm:pt modelId="{A2990E94-5722-4785-8061-7AC538920F42}" type="pres">
      <dgm:prSet presAssocID="{FE5D5777-869D-41CB-95F6-0DB0D6F53729}" presName="Name19" presStyleLbl="parChTrans1D3" presStyleIdx="2" presStyleCnt="3"/>
      <dgm:spPr/>
    </dgm:pt>
    <dgm:pt modelId="{945B8B39-F072-4AE8-80A1-BE694C0F3CDA}" type="pres">
      <dgm:prSet presAssocID="{19DCE7ED-6F52-4645-8581-3A62CE9E0216}" presName="Name21" presStyleCnt="0"/>
      <dgm:spPr/>
    </dgm:pt>
    <dgm:pt modelId="{0ABBE5D7-81FD-4B6E-B9D2-E56161D7C015}" type="pres">
      <dgm:prSet presAssocID="{19DCE7ED-6F52-4645-8581-3A62CE9E0216}" presName="level2Shape" presStyleLbl="node3" presStyleIdx="2" presStyleCnt="3"/>
      <dgm:spPr/>
    </dgm:pt>
    <dgm:pt modelId="{E8A08A1F-DDC8-4E10-A8D1-490D970D3467}" type="pres">
      <dgm:prSet presAssocID="{19DCE7ED-6F52-4645-8581-3A62CE9E0216}" presName="hierChild3" presStyleCnt="0"/>
      <dgm:spPr/>
    </dgm:pt>
    <dgm:pt modelId="{84D7333C-876F-4E17-87EC-D071DD4CD3E0}" type="pres">
      <dgm:prSet presAssocID="{55E71162-34B9-4F8D-B38A-C6C272AE1E76}" presName="Name19" presStyleLbl="parChTrans1D2" presStyleIdx="2" presStyleCnt="3"/>
      <dgm:spPr/>
    </dgm:pt>
    <dgm:pt modelId="{8EF4CBE6-6FA8-426B-B748-67F07AE7B2E7}" type="pres">
      <dgm:prSet presAssocID="{9CBFC54A-655D-450F-84A3-EF0F4ECA5120}" presName="Name21" presStyleCnt="0"/>
      <dgm:spPr/>
    </dgm:pt>
    <dgm:pt modelId="{FC7674ED-8B75-482D-8448-F13E6205DF75}" type="pres">
      <dgm:prSet presAssocID="{9CBFC54A-655D-450F-84A3-EF0F4ECA5120}" presName="level2Shape" presStyleLbl="node2" presStyleIdx="2" presStyleCnt="3"/>
      <dgm:spPr/>
    </dgm:pt>
    <dgm:pt modelId="{3745D122-CC6A-4DDC-83C2-BFBDB3F32F12}" type="pres">
      <dgm:prSet presAssocID="{9CBFC54A-655D-450F-84A3-EF0F4ECA5120}" presName="hierChild3" presStyleCnt="0"/>
      <dgm:spPr/>
    </dgm:pt>
    <dgm:pt modelId="{9CF9A479-9774-469B-9DAF-67C685BC6625}" type="pres">
      <dgm:prSet presAssocID="{401A3323-06C1-4E14-8DF6-1DF41492FE49}" presName="bgShapesFlow" presStyleCnt="0"/>
      <dgm:spPr/>
    </dgm:pt>
  </dgm:ptLst>
  <dgm:cxnLst>
    <dgm:cxn modelId="{AC4E7607-F02B-4F8D-A86E-2DDA9066CA15}" type="presOf" srcId="{1E61AD0E-2324-4B94-BF16-64FFE78609F8}" destId="{9751D75C-8F3C-4C42-A663-EBEF7898A38F}" srcOrd="0" destOrd="0" presId="urn:microsoft.com/office/officeart/2005/8/layout/hierarchy6"/>
    <dgm:cxn modelId="{D6A71B09-AF82-4F37-B15B-096B50CD9FCC}" srcId="{A3126503-66E4-4B45-B726-3B5A6C644C03}" destId="{0FCED68A-376B-4FD6-AF82-3CAA45BB8905}" srcOrd="0" destOrd="0" parTransId="{648A0B3C-1252-4AC0-8392-F7E6C3FCB24D}" sibTransId="{9E110DDB-694B-453C-B908-3F05DD928199}"/>
    <dgm:cxn modelId="{631D130F-8E42-477A-86E6-A335734FA5D7}" srcId="{3FCB3AB0-9B3E-4880-819E-2BC7E2EE03DF}" destId="{CC2239F5-7ED8-4E16-BF28-031F48D13532}" srcOrd="0" destOrd="0" parTransId="{CC33949C-8620-4E8C-AC15-79A7E23DA913}" sibTransId="{D188EABE-7DA6-4426-A811-C4EEE5CBF340}"/>
    <dgm:cxn modelId="{D8EA8D13-EB75-4113-B8CA-6036E29EC0F4}" srcId="{BBAD7751-2CB1-4998-8F26-2E35A333CC00}" destId="{3FCB3AB0-9B3E-4880-819E-2BC7E2EE03DF}" srcOrd="1" destOrd="0" parTransId="{D47F9B14-13B2-41A4-A4C2-6BA10A84D5E7}" sibTransId="{761100A8-D3A2-4B4B-AC9C-1D1029FA8723}"/>
    <dgm:cxn modelId="{7B20041C-7522-4BC8-B341-413C5E5D202B}" type="presOf" srcId="{648A0B3C-1252-4AC0-8392-F7E6C3FCB24D}" destId="{CBB4CE78-4384-4DAE-8186-7F2F7E5B1F9A}" srcOrd="0" destOrd="0" presId="urn:microsoft.com/office/officeart/2005/8/layout/hierarchy6"/>
    <dgm:cxn modelId="{3C942023-91F9-4450-B15F-DC784C984054}" type="presOf" srcId="{25297691-0D17-4FA8-812E-1CE675A54969}" destId="{1B08A8B2-39BF-46F8-9658-E49D1E0B770D}" srcOrd="0" destOrd="0" presId="urn:microsoft.com/office/officeart/2005/8/layout/hierarchy6"/>
    <dgm:cxn modelId="{20A82C27-CC9A-4221-AC90-9EC820F50746}" srcId="{BBAD7751-2CB1-4998-8F26-2E35A333CC00}" destId="{1E61AD0E-2324-4B94-BF16-64FFE78609F8}" srcOrd="0" destOrd="0" parTransId="{52FE53A6-C872-409B-9E80-C245EB9BA6F3}" sibTransId="{F979549E-40F1-4B15-9BEC-B2986CF74AD2}"/>
    <dgm:cxn modelId="{DFDA6327-0199-43CE-AD72-2F9031432F4D}" type="presOf" srcId="{BBAD7751-2CB1-4998-8F26-2E35A333CC00}" destId="{00995688-1ED2-4783-95B7-00B0B12FA93E}" srcOrd="0" destOrd="0" presId="urn:microsoft.com/office/officeart/2005/8/layout/hierarchy6"/>
    <dgm:cxn modelId="{F9F19229-A0B5-4E25-83C4-46338A7CDD6D}" type="presOf" srcId="{9CBFC54A-655D-450F-84A3-EF0F4ECA5120}" destId="{FC7674ED-8B75-482D-8448-F13E6205DF75}" srcOrd="0" destOrd="0" presId="urn:microsoft.com/office/officeart/2005/8/layout/hierarchy6"/>
    <dgm:cxn modelId="{7A638F39-160A-4702-8114-A6ABF189CFC5}" type="presOf" srcId="{3D24C92B-922F-4F09-A3EA-70275CAEA264}" destId="{C9CE0BAC-AD85-4820-86E2-3E4483D395C3}" srcOrd="0" destOrd="0" presId="urn:microsoft.com/office/officeart/2005/8/layout/hierarchy6"/>
    <dgm:cxn modelId="{25D81E64-60AB-402C-BA58-2AD33466F1E8}" srcId="{BBAD7751-2CB1-4998-8F26-2E35A333CC00}" destId="{9CBFC54A-655D-450F-84A3-EF0F4ECA5120}" srcOrd="2" destOrd="0" parTransId="{55E71162-34B9-4F8D-B38A-C6C272AE1E76}" sibTransId="{40807511-CFE1-4616-A805-83B5BB6D73E9}"/>
    <dgm:cxn modelId="{31AF8464-0ADA-41D8-9632-BD09C9FE12B7}" type="presOf" srcId="{FE5D5777-869D-41CB-95F6-0DB0D6F53729}" destId="{A2990E94-5722-4785-8061-7AC538920F42}" srcOrd="0" destOrd="0" presId="urn:microsoft.com/office/officeart/2005/8/layout/hierarchy6"/>
    <dgm:cxn modelId="{65FFEC45-D0A2-46DC-AC13-8FAEDDD5C6A3}" type="presOf" srcId="{CC33949C-8620-4E8C-AC15-79A7E23DA913}" destId="{12AC7B5F-078D-4A81-B309-89AF2BBDECE0}" srcOrd="0" destOrd="0" presId="urn:microsoft.com/office/officeart/2005/8/layout/hierarchy6"/>
    <dgm:cxn modelId="{C425FF66-C992-42D2-9552-8E9FEF71E27E}" type="presOf" srcId="{55E71162-34B9-4F8D-B38A-C6C272AE1E76}" destId="{84D7333C-876F-4E17-87EC-D071DD4CD3E0}" srcOrd="0" destOrd="0" presId="urn:microsoft.com/office/officeart/2005/8/layout/hierarchy6"/>
    <dgm:cxn modelId="{7B0AE36D-D49F-42E2-96A2-A9A3652F2D9B}" srcId="{A3126503-66E4-4B45-B726-3B5A6C644C03}" destId="{581C9148-6BDB-41A3-B137-F8B6F8B86C6D}" srcOrd="1" destOrd="0" parTransId="{3D24C92B-922F-4F09-A3EA-70275CAEA264}" sibTransId="{67694372-C81E-461A-8B5B-B7C2FC31C44A}"/>
    <dgm:cxn modelId="{2D917D70-62E4-4D7F-A9AB-08AFCF51D1D5}" type="presOf" srcId="{0FCED68A-376B-4FD6-AF82-3CAA45BB8905}" destId="{E8C57B00-AAED-42A5-AE44-ADDFC84D58D4}" srcOrd="0" destOrd="0" presId="urn:microsoft.com/office/officeart/2005/8/layout/hierarchy6"/>
    <dgm:cxn modelId="{7FB57754-72E8-4062-9617-C3527C237063}" srcId="{3FCB3AB0-9B3E-4880-819E-2BC7E2EE03DF}" destId="{A3126503-66E4-4B45-B726-3B5A6C644C03}" srcOrd="1" destOrd="0" parTransId="{C4D9C3F8-2645-4219-840B-4B5AEE838203}" sibTransId="{E92C8D52-766E-43C0-B8EA-CD70A0C1BE04}"/>
    <dgm:cxn modelId="{116F7A88-DF8E-4B6C-B6E2-61547DAE6B04}" type="presOf" srcId="{CC2239F5-7ED8-4E16-BF28-031F48D13532}" destId="{FE291CC0-8E74-4592-B6C0-D7912CFDFA89}" srcOrd="0" destOrd="0" presId="urn:microsoft.com/office/officeart/2005/8/layout/hierarchy6"/>
    <dgm:cxn modelId="{8DF8BD91-28B0-44B9-B4F5-FA0B9AA05C61}" srcId="{401A3323-06C1-4E14-8DF6-1DF41492FE49}" destId="{BBAD7751-2CB1-4998-8F26-2E35A333CC00}" srcOrd="0" destOrd="0" parTransId="{89DBEE31-0844-4C35-918D-A424CAD472D9}" sibTransId="{3B56E2A8-6E7A-48DB-B6CC-E87DB29BB0E5}"/>
    <dgm:cxn modelId="{92247197-1A18-4873-A2EC-3D7A94523F91}" type="presOf" srcId="{B9C11B54-6064-4652-B5D5-82EDA783CB7E}" destId="{361D76A4-55A3-49C1-93A6-FE942138D14C}" srcOrd="0" destOrd="0" presId="urn:microsoft.com/office/officeart/2005/8/layout/hierarchy6"/>
    <dgm:cxn modelId="{3039F9A2-61A7-4584-8A3D-A1FBFCA63F63}" type="presOf" srcId="{3FCB3AB0-9B3E-4880-819E-2BC7E2EE03DF}" destId="{67E1F8DB-AA0D-4750-A4F0-42D4827EAB72}" srcOrd="0" destOrd="0" presId="urn:microsoft.com/office/officeart/2005/8/layout/hierarchy6"/>
    <dgm:cxn modelId="{C52CC7A3-B470-4B0A-A487-F61F4D98410F}" type="presOf" srcId="{C4D9C3F8-2645-4219-840B-4B5AEE838203}" destId="{B33D7CF0-3B2A-4D67-933B-CBD6200B9F6C}" srcOrd="0" destOrd="0" presId="urn:microsoft.com/office/officeart/2005/8/layout/hierarchy6"/>
    <dgm:cxn modelId="{57D7CBAF-201C-442D-8A17-8B5BC778E3CB}" type="presOf" srcId="{401A3323-06C1-4E14-8DF6-1DF41492FE49}" destId="{CB20773B-C2FB-4818-A099-D48FB4FCAEB4}" srcOrd="0" destOrd="0" presId="urn:microsoft.com/office/officeart/2005/8/layout/hierarchy6"/>
    <dgm:cxn modelId="{72F2BCB0-DA24-4B5A-8412-3434963D55E6}" type="presOf" srcId="{D07B39F3-DB71-4DCF-B326-12153E109854}" destId="{090D3810-A962-48CC-A3C7-89DE120B9839}" srcOrd="0" destOrd="0" presId="urn:microsoft.com/office/officeart/2005/8/layout/hierarchy6"/>
    <dgm:cxn modelId="{4A1AF5BE-1A41-4A05-993D-1482F2477DED}" type="presOf" srcId="{D47F9B14-13B2-41A4-A4C2-6BA10A84D5E7}" destId="{0138ABE0-2E8D-4094-B6A7-881812911012}" srcOrd="0" destOrd="0" presId="urn:microsoft.com/office/officeart/2005/8/layout/hierarchy6"/>
    <dgm:cxn modelId="{0B3DD8C7-5102-48F5-9220-D254025C8B2E}" type="presOf" srcId="{19DCE7ED-6F52-4645-8581-3A62CE9E0216}" destId="{0ABBE5D7-81FD-4B6E-B9D2-E56161D7C015}" srcOrd="0" destOrd="0" presId="urn:microsoft.com/office/officeart/2005/8/layout/hierarchy6"/>
    <dgm:cxn modelId="{C54B49C9-EDC9-4E10-B844-58D1797CA128}" srcId="{A3126503-66E4-4B45-B726-3B5A6C644C03}" destId="{D07B39F3-DB71-4DCF-B326-12153E109854}" srcOrd="2" destOrd="0" parTransId="{771E9C72-40D2-4FDE-93AF-E5E998763FE0}" sibTransId="{A64EE84F-7C01-4B52-91B2-9A3F8104D0EE}"/>
    <dgm:cxn modelId="{029F7CCD-D95D-40E8-8508-4F1B6B080AA3}" type="presOf" srcId="{A3126503-66E4-4B45-B726-3B5A6C644C03}" destId="{20F1FDF7-8FC8-4CB9-9326-78CB202C057F}" srcOrd="0" destOrd="0" presId="urn:microsoft.com/office/officeart/2005/8/layout/hierarchy6"/>
    <dgm:cxn modelId="{AF8C42D2-76C1-46FC-9B8B-D53297BC5AD9}" type="presOf" srcId="{52FE53A6-C872-409B-9E80-C245EB9BA6F3}" destId="{E432E3AF-AB94-45E4-A3DD-BF8B3C673F8C}" srcOrd="0" destOrd="0" presId="urn:microsoft.com/office/officeart/2005/8/layout/hierarchy6"/>
    <dgm:cxn modelId="{DDF96CDB-ED73-4FC6-AA6C-2B860B4FAB82}" type="presOf" srcId="{581C9148-6BDB-41A3-B137-F8B6F8B86C6D}" destId="{23B2176C-F160-48D5-8E3B-C5D37063742A}" srcOrd="0" destOrd="0" presId="urn:microsoft.com/office/officeart/2005/8/layout/hierarchy6"/>
    <dgm:cxn modelId="{B52479DB-1961-49D3-8D17-C26825808CC8}" type="presOf" srcId="{771E9C72-40D2-4FDE-93AF-E5E998763FE0}" destId="{503D9885-BBB3-463E-81E2-998F2E1114B6}" srcOrd="0" destOrd="0" presId="urn:microsoft.com/office/officeart/2005/8/layout/hierarchy6"/>
    <dgm:cxn modelId="{48B6EFE7-74AA-43DB-A597-E1B15B592161}" srcId="{3FCB3AB0-9B3E-4880-819E-2BC7E2EE03DF}" destId="{19DCE7ED-6F52-4645-8581-3A62CE9E0216}" srcOrd="2" destOrd="0" parTransId="{FE5D5777-869D-41CB-95F6-0DB0D6F53729}" sibTransId="{DB598628-1B57-4D63-B8B0-C41C9C75EA40}"/>
    <dgm:cxn modelId="{5F29FDFD-741C-46B0-B120-FD4A440138E9}" srcId="{A3126503-66E4-4B45-B726-3B5A6C644C03}" destId="{B9C11B54-6064-4652-B5D5-82EDA783CB7E}" srcOrd="3" destOrd="0" parTransId="{25297691-0D17-4FA8-812E-1CE675A54969}" sibTransId="{A02AE5D9-02A6-46AA-8D17-8476AF2E6133}"/>
    <dgm:cxn modelId="{CBDD0320-13C1-41D4-8104-C0470DDBC71B}" type="presParOf" srcId="{CB20773B-C2FB-4818-A099-D48FB4FCAEB4}" destId="{29983F54-B8AA-4DF4-8E9D-74B36670E8B4}" srcOrd="0" destOrd="0" presId="urn:microsoft.com/office/officeart/2005/8/layout/hierarchy6"/>
    <dgm:cxn modelId="{5CD3AFB2-EF3F-4BBA-BB11-EBD2D7B36E9C}" type="presParOf" srcId="{29983F54-B8AA-4DF4-8E9D-74B36670E8B4}" destId="{4D3E8106-1B00-4D89-A42F-228FBDA18E8D}" srcOrd="0" destOrd="0" presId="urn:microsoft.com/office/officeart/2005/8/layout/hierarchy6"/>
    <dgm:cxn modelId="{69CF3A1B-AB51-4564-B16E-2C631D803D0D}" type="presParOf" srcId="{4D3E8106-1B00-4D89-A42F-228FBDA18E8D}" destId="{60A1F183-2D91-4D46-8831-E46C87F3F63D}" srcOrd="0" destOrd="0" presId="urn:microsoft.com/office/officeart/2005/8/layout/hierarchy6"/>
    <dgm:cxn modelId="{E5DED83F-6A5F-4CE9-B495-770F51D96572}" type="presParOf" srcId="{60A1F183-2D91-4D46-8831-E46C87F3F63D}" destId="{00995688-1ED2-4783-95B7-00B0B12FA93E}" srcOrd="0" destOrd="0" presId="urn:microsoft.com/office/officeart/2005/8/layout/hierarchy6"/>
    <dgm:cxn modelId="{2D26406D-4A24-4F3E-A83E-7A70029FD493}" type="presParOf" srcId="{60A1F183-2D91-4D46-8831-E46C87F3F63D}" destId="{E17BD5EE-9D20-433B-BD4C-0171BC498776}" srcOrd="1" destOrd="0" presId="urn:microsoft.com/office/officeart/2005/8/layout/hierarchy6"/>
    <dgm:cxn modelId="{A7929C8A-2503-4FC6-B7A0-14B54E6B0980}" type="presParOf" srcId="{E17BD5EE-9D20-433B-BD4C-0171BC498776}" destId="{E432E3AF-AB94-45E4-A3DD-BF8B3C673F8C}" srcOrd="0" destOrd="0" presId="urn:microsoft.com/office/officeart/2005/8/layout/hierarchy6"/>
    <dgm:cxn modelId="{6B55D3E3-67F9-4DFD-8073-D1698E7545A2}" type="presParOf" srcId="{E17BD5EE-9D20-433B-BD4C-0171BC498776}" destId="{70237FB9-A893-48F5-9001-BB06B3EAE588}" srcOrd="1" destOrd="0" presId="urn:microsoft.com/office/officeart/2005/8/layout/hierarchy6"/>
    <dgm:cxn modelId="{91E5F3EB-C064-4EA8-8480-5F92782846F5}" type="presParOf" srcId="{70237FB9-A893-48F5-9001-BB06B3EAE588}" destId="{9751D75C-8F3C-4C42-A663-EBEF7898A38F}" srcOrd="0" destOrd="0" presId="urn:microsoft.com/office/officeart/2005/8/layout/hierarchy6"/>
    <dgm:cxn modelId="{68AE7FA7-D64E-495F-9187-A5B7BFDBF31F}" type="presParOf" srcId="{70237FB9-A893-48F5-9001-BB06B3EAE588}" destId="{AD7DBDBA-C117-4628-BBA9-36177931884C}" srcOrd="1" destOrd="0" presId="urn:microsoft.com/office/officeart/2005/8/layout/hierarchy6"/>
    <dgm:cxn modelId="{8F574F50-11E3-4789-9490-5A096CEB96E2}" type="presParOf" srcId="{E17BD5EE-9D20-433B-BD4C-0171BC498776}" destId="{0138ABE0-2E8D-4094-B6A7-881812911012}" srcOrd="2" destOrd="0" presId="urn:microsoft.com/office/officeart/2005/8/layout/hierarchy6"/>
    <dgm:cxn modelId="{6B783D87-00F9-41D5-A232-95E582DEB5C2}" type="presParOf" srcId="{E17BD5EE-9D20-433B-BD4C-0171BC498776}" destId="{662F3B11-F2EB-46FA-8768-0091918F4F16}" srcOrd="3" destOrd="0" presId="urn:microsoft.com/office/officeart/2005/8/layout/hierarchy6"/>
    <dgm:cxn modelId="{2AB1AF5E-BAAF-41E7-ABCF-32DDBCC29871}" type="presParOf" srcId="{662F3B11-F2EB-46FA-8768-0091918F4F16}" destId="{67E1F8DB-AA0D-4750-A4F0-42D4827EAB72}" srcOrd="0" destOrd="0" presId="urn:microsoft.com/office/officeart/2005/8/layout/hierarchy6"/>
    <dgm:cxn modelId="{B8E65BC6-B1B7-4A59-8F9E-B891A0390170}" type="presParOf" srcId="{662F3B11-F2EB-46FA-8768-0091918F4F16}" destId="{3E17A372-9FC3-445F-9F03-3E4CBFDD3AEB}" srcOrd="1" destOrd="0" presId="urn:microsoft.com/office/officeart/2005/8/layout/hierarchy6"/>
    <dgm:cxn modelId="{1F10F2F0-4140-496D-B899-0DBE1EA77F5F}" type="presParOf" srcId="{3E17A372-9FC3-445F-9F03-3E4CBFDD3AEB}" destId="{12AC7B5F-078D-4A81-B309-89AF2BBDECE0}" srcOrd="0" destOrd="0" presId="urn:microsoft.com/office/officeart/2005/8/layout/hierarchy6"/>
    <dgm:cxn modelId="{883E582A-05ED-486C-A6C8-12D47CAC793A}" type="presParOf" srcId="{3E17A372-9FC3-445F-9F03-3E4CBFDD3AEB}" destId="{E922F169-F5E4-4886-990A-DFE44F3FBD38}" srcOrd="1" destOrd="0" presId="urn:microsoft.com/office/officeart/2005/8/layout/hierarchy6"/>
    <dgm:cxn modelId="{53408E93-C079-46AB-B33A-25A86C8BCC19}" type="presParOf" srcId="{E922F169-F5E4-4886-990A-DFE44F3FBD38}" destId="{FE291CC0-8E74-4592-B6C0-D7912CFDFA89}" srcOrd="0" destOrd="0" presId="urn:microsoft.com/office/officeart/2005/8/layout/hierarchy6"/>
    <dgm:cxn modelId="{64DDDF97-7DBA-491D-BE55-2D84BB48188A}" type="presParOf" srcId="{E922F169-F5E4-4886-990A-DFE44F3FBD38}" destId="{82167345-9CFC-4B87-86C9-658136F3D737}" srcOrd="1" destOrd="0" presId="urn:microsoft.com/office/officeart/2005/8/layout/hierarchy6"/>
    <dgm:cxn modelId="{752E96E3-28F1-4B25-8166-5E12AA4A0785}" type="presParOf" srcId="{3E17A372-9FC3-445F-9F03-3E4CBFDD3AEB}" destId="{B33D7CF0-3B2A-4D67-933B-CBD6200B9F6C}" srcOrd="2" destOrd="0" presId="urn:microsoft.com/office/officeart/2005/8/layout/hierarchy6"/>
    <dgm:cxn modelId="{B028288F-8BCE-4E5A-A223-BB1BFAA8B09C}" type="presParOf" srcId="{3E17A372-9FC3-445F-9F03-3E4CBFDD3AEB}" destId="{9147BCB9-5AD3-4DC9-857A-94D2B5FDFCCC}" srcOrd="3" destOrd="0" presId="urn:microsoft.com/office/officeart/2005/8/layout/hierarchy6"/>
    <dgm:cxn modelId="{4D3E8566-026E-43E1-997C-3E212F536D59}" type="presParOf" srcId="{9147BCB9-5AD3-4DC9-857A-94D2B5FDFCCC}" destId="{20F1FDF7-8FC8-4CB9-9326-78CB202C057F}" srcOrd="0" destOrd="0" presId="urn:microsoft.com/office/officeart/2005/8/layout/hierarchy6"/>
    <dgm:cxn modelId="{B9F34021-70DD-4B9C-9CBC-5AA394A854F4}" type="presParOf" srcId="{9147BCB9-5AD3-4DC9-857A-94D2B5FDFCCC}" destId="{AC8CDB11-B3DA-47C1-BD21-F16C438B39B2}" srcOrd="1" destOrd="0" presId="urn:microsoft.com/office/officeart/2005/8/layout/hierarchy6"/>
    <dgm:cxn modelId="{1314971B-5B5E-437D-9E23-7F3C11B5A350}" type="presParOf" srcId="{AC8CDB11-B3DA-47C1-BD21-F16C438B39B2}" destId="{CBB4CE78-4384-4DAE-8186-7F2F7E5B1F9A}" srcOrd="0" destOrd="0" presId="urn:microsoft.com/office/officeart/2005/8/layout/hierarchy6"/>
    <dgm:cxn modelId="{88118A22-A3E7-4ED1-95D0-454C6A850B79}" type="presParOf" srcId="{AC8CDB11-B3DA-47C1-BD21-F16C438B39B2}" destId="{08D5F457-B953-4948-971A-D01ECF991059}" srcOrd="1" destOrd="0" presId="urn:microsoft.com/office/officeart/2005/8/layout/hierarchy6"/>
    <dgm:cxn modelId="{22268B21-ADC8-40AD-B591-278F8062858C}" type="presParOf" srcId="{08D5F457-B953-4948-971A-D01ECF991059}" destId="{E8C57B00-AAED-42A5-AE44-ADDFC84D58D4}" srcOrd="0" destOrd="0" presId="urn:microsoft.com/office/officeart/2005/8/layout/hierarchy6"/>
    <dgm:cxn modelId="{A918BBD3-C5B3-428B-A224-BA3C16581D11}" type="presParOf" srcId="{08D5F457-B953-4948-971A-D01ECF991059}" destId="{E0B0380A-A998-4A36-BADC-40800AEA83AE}" srcOrd="1" destOrd="0" presId="urn:microsoft.com/office/officeart/2005/8/layout/hierarchy6"/>
    <dgm:cxn modelId="{5D493BCF-D35E-4669-939C-E2D516F9CF07}" type="presParOf" srcId="{AC8CDB11-B3DA-47C1-BD21-F16C438B39B2}" destId="{C9CE0BAC-AD85-4820-86E2-3E4483D395C3}" srcOrd="2" destOrd="0" presId="urn:microsoft.com/office/officeart/2005/8/layout/hierarchy6"/>
    <dgm:cxn modelId="{E9F7F02C-C425-4E48-BC99-FE6FCABFD801}" type="presParOf" srcId="{AC8CDB11-B3DA-47C1-BD21-F16C438B39B2}" destId="{E50B84E3-DC64-41A8-A6CF-A3A44E930C56}" srcOrd="3" destOrd="0" presId="urn:microsoft.com/office/officeart/2005/8/layout/hierarchy6"/>
    <dgm:cxn modelId="{7140B624-47DC-4C0D-9BF5-B874DD5F15D8}" type="presParOf" srcId="{E50B84E3-DC64-41A8-A6CF-A3A44E930C56}" destId="{23B2176C-F160-48D5-8E3B-C5D37063742A}" srcOrd="0" destOrd="0" presId="urn:microsoft.com/office/officeart/2005/8/layout/hierarchy6"/>
    <dgm:cxn modelId="{8D9BE8A6-C750-415B-853E-53CF911122EF}" type="presParOf" srcId="{E50B84E3-DC64-41A8-A6CF-A3A44E930C56}" destId="{61B6A855-0E93-4364-826B-CE1F40607D01}" srcOrd="1" destOrd="0" presId="urn:microsoft.com/office/officeart/2005/8/layout/hierarchy6"/>
    <dgm:cxn modelId="{5094BCBE-8C9A-43B6-AB95-3AB285090656}" type="presParOf" srcId="{AC8CDB11-B3DA-47C1-BD21-F16C438B39B2}" destId="{503D9885-BBB3-463E-81E2-998F2E1114B6}" srcOrd="4" destOrd="0" presId="urn:microsoft.com/office/officeart/2005/8/layout/hierarchy6"/>
    <dgm:cxn modelId="{BAD648F3-B4C6-4484-BE3C-3DFCAAD95A4E}" type="presParOf" srcId="{AC8CDB11-B3DA-47C1-BD21-F16C438B39B2}" destId="{687B72FC-A67C-44D1-9BB0-D6A4E8F390B9}" srcOrd="5" destOrd="0" presId="urn:microsoft.com/office/officeart/2005/8/layout/hierarchy6"/>
    <dgm:cxn modelId="{F7930B09-2409-425C-B087-D05592B97320}" type="presParOf" srcId="{687B72FC-A67C-44D1-9BB0-D6A4E8F390B9}" destId="{090D3810-A962-48CC-A3C7-89DE120B9839}" srcOrd="0" destOrd="0" presId="urn:microsoft.com/office/officeart/2005/8/layout/hierarchy6"/>
    <dgm:cxn modelId="{C3E29907-8BE8-445E-A25D-6D354EB44AA7}" type="presParOf" srcId="{687B72FC-A67C-44D1-9BB0-D6A4E8F390B9}" destId="{55EA226B-83F3-4D01-B925-8B850CDE96E8}" srcOrd="1" destOrd="0" presId="urn:microsoft.com/office/officeart/2005/8/layout/hierarchy6"/>
    <dgm:cxn modelId="{D7291AD5-EA7E-462D-955E-9D181CDFEDDC}" type="presParOf" srcId="{AC8CDB11-B3DA-47C1-BD21-F16C438B39B2}" destId="{1B08A8B2-39BF-46F8-9658-E49D1E0B770D}" srcOrd="6" destOrd="0" presId="urn:microsoft.com/office/officeart/2005/8/layout/hierarchy6"/>
    <dgm:cxn modelId="{5076506F-C52E-4FF5-8F4F-92F44BC1F73F}" type="presParOf" srcId="{AC8CDB11-B3DA-47C1-BD21-F16C438B39B2}" destId="{B3880DFE-334A-4E72-8BEE-58B87C35AB4A}" srcOrd="7" destOrd="0" presId="urn:microsoft.com/office/officeart/2005/8/layout/hierarchy6"/>
    <dgm:cxn modelId="{DA8F65ED-D5CE-49D9-A6D5-0C6C5DC310FA}" type="presParOf" srcId="{B3880DFE-334A-4E72-8BEE-58B87C35AB4A}" destId="{361D76A4-55A3-49C1-93A6-FE942138D14C}" srcOrd="0" destOrd="0" presId="urn:microsoft.com/office/officeart/2005/8/layout/hierarchy6"/>
    <dgm:cxn modelId="{0E39B0DC-B6B6-4057-8B0F-D71BA917F359}" type="presParOf" srcId="{B3880DFE-334A-4E72-8BEE-58B87C35AB4A}" destId="{0BFD97F9-6589-4C61-BD42-216A0E2E1652}" srcOrd="1" destOrd="0" presId="urn:microsoft.com/office/officeart/2005/8/layout/hierarchy6"/>
    <dgm:cxn modelId="{312BB3B3-17A6-4EE6-A3B0-3757DF6F7723}" type="presParOf" srcId="{3E17A372-9FC3-445F-9F03-3E4CBFDD3AEB}" destId="{A2990E94-5722-4785-8061-7AC538920F42}" srcOrd="4" destOrd="0" presId="urn:microsoft.com/office/officeart/2005/8/layout/hierarchy6"/>
    <dgm:cxn modelId="{BFD35748-2991-4A75-BB6E-2CB76F07403F}" type="presParOf" srcId="{3E17A372-9FC3-445F-9F03-3E4CBFDD3AEB}" destId="{945B8B39-F072-4AE8-80A1-BE694C0F3CDA}" srcOrd="5" destOrd="0" presId="urn:microsoft.com/office/officeart/2005/8/layout/hierarchy6"/>
    <dgm:cxn modelId="{58CF3BE2-9889-47E6-82D7-EC9DB9933F28}" type="presParOf" srcId="{945B8B39-F072-4AE8-80A1-BE694C0F3CDA}" destId="{0ABBE5D7-81FD-4B6E-B9D2-E56161D7C015}" srcOrd="0" destOrd="0" presId="urn:microsoft.com/office/officeart/2005/8/layout/hierarchy6"/>
    <dgm:cxn modelId="{DA85EA5C-6C3B-4809-B25A-14F98CFB8F2D}" type="presParOf" srcId="{945B8B39-F072-4AE8-80A1-BE694C0F3CDA}" destId="{E8A08A1F-DDC8-4E10-A8D1-490D970D3467}" srcOrd="1" destOrd="0" presId="urn:microsoft.com/office/officeart/2005/8/layout/hierarchy6"/>
    <dgm:cxn modelId="{5A2545D6-EA8E-4D6C-9F9E-9DB975EEA872}" type="presParOf" srcId="{E17BD5EE-9D20-433B-BD4C-0171BC498776}" destId="{84D7333C-876F-4E17-87EC-D071DD4CD3E0}" srcOrd="4" destOrd="0" presId="urn:microsoft.com/office/officeart/2005/8/layout/hierarchy6"/>
    <dgm:cxn modelId="{441EC877-7E1A-44E5-B22F-320CCADF2A6F}" type="presParOf" srcId="{E17BD5EE-9D20-433B-BD4C-0171BC498776}" destId="{8EF4CBE6-6FA8-426B-B748-67F07AE7B2E7}" srcOrd="5" destOrd="0" presId="urn:microsoft.com/office/officeart/2005/8/layout/hierarchy6"/>
    <dgm:cxn modelId="{964DCB24-43D2-4B75-9263-B44DD08D1C21}" type="presParOf" srcId="{8EF4CBE6-6FA8-426B-B748-67F07AE7B2E7}" destId="{FC7674ED-8B75-482D-8448-F13E6205DF75}" srcOrd="0" destOrd="0" presId="urn:microsoft.com/office/officeart/2005/8/layout/hierarchy6"/>
    <dgm:cxn modelId="{7FABA3BE-7025-44FF-B2D1-11C769C85A8D}" type="presParOf" srcId="{8EF4CBE6-6FA8-426B-B748-67F07AE7B2E7}" destId="{3745D122-CC6A-4DDC-83C2-BFBDB3F32F12}" srcOrd="1" destOrd="0" presId="urn:microsoft.com/office/officeart/2005/8/layout/hierarchy6"/>
    <dgm:cxn modelId="{07736115-21CC-4BA6-A761-5A38E3914EA3}" type="presParOf" srcId="{CB20773B-C2FB-4818-A099-D48FB4FCAEB4}" destId="{9CF9A479-9774-469B-9DAF-67C685BC6625}" srcOrd="1" destOrd="0" presId="urn:microsoft.com/office/officeart/2005/8/layout/hierarchy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1A3323-06C1-4E14-8DF6-1DF41492FE49}"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GB"/>
        </a:p>
      </dgm:t>
    </dgm:pt>
    <dgm:pt modelId="{BBAD7751-2CB1-4998-8F26-2E35A333CC00}">
      <dgm:prSet phldrT="[Text]"/>
      <dgm:spPr/>
      <dgm:t>
        <a:bodyPr/>
        <a:lstStyle/>
        <a:p>
          <a:r>
            <a:rPr lang="en-GB"/>
            <a:t>Leaders</a:t>
          </a:r>
        </a:p>
      </dgm:t>
    </dgm:pt>
    <dgm:pt modelId="{89DBEE31-0844-4C35-918D-A424CAD472D9}" type="parTrans" cxnId="{8DF8BD91-28B0-44B9-B4F5-FA0B9AA05C61}">
      <dgm:prSet/>
      <dgm:spPr/>
      <dgm:t>
        <a:bodyPr/>
        <a:lstStyle/>
        <a:p>
          <a:endParaRPr lang="en-GB"/>
        </a:p>
      </dgm:t>
    </dgm:pt>
    <dgm:pt modelId="{3B56E2A8-6E7A-48DB-B6CC-E87DB29BB0E5}" type="sibTrans" cxnId="{8DF8BD91-28B0-44B9-B4F5-FA0B9AA05C61}">
      <dgm:prSet/>
      <dgm:spPr/>
      <dgm:t>
        <a:bodyPr/>
        <a:lstStyle/>
        <a:p>
          <a:endParaRPr lang="en-GB"/>
        </a:p>
      </dgm:t>
    </dgm:pt>
    <dgm:pt modelId="{3FCB3AB0-9B3E-4880-819E-2BC7E2EE03DF}">
      <dgm:prSet phldrT="[Text]"/>
      <dgm:spPr/>
      <dgm:t>
        <a:bodyPr/>
        <a:lstStyle/>
        <a:p>
          <a:r>
            <a:rPr lang="en-GB"/>
            <a:t>Managers 2</a:t>
          </a:r>
        </a:p>
      </dgm:t>
    </dgm:pt>
    <dgm:pt modelId="{D47F9B14-13B2-41A4-A4C2-6BA10A84D5E7}" type="parTrans" cxnId="{D8EA8D13-EB75-4113-B8CA-6036E29EC0F4}">
      <dgm:prSet/>
      <dgm:spPr/>
      <dgm:t>
        <a:bodyPr/>
        <a:lstStyle/>
        <a:p>
          <a:endParaRPr lang="en-GB"/>
        </a:p>
      </dgm:t>
    </dgm:pt>
    <dgm:pt modelId="{761100A8-D3A2-4B4B-AC9C-1D1029FA8723}" type="sibTrans" cxnId="{D8EA8D13-EB75-4113-B8CA-6036E29EC0F4}">
      <dgm:prSet/>
      <dgm:spPr/>
      <dgm:t>
        <a:bodyPr/>
        <a:lstStyle/>
        <a:p>
          <a:endParaRPr lang="en-GB"/>
        </a:p>
      </dgm:t>
    </dgm:pt>
    <dgm:pt modelId="{CC2239F5-7ED8-4E16-BF28-031F48D13532}">
      <dgm:prSet phldrT="[Text]"/>
      <dgm:spPr>
        <a:solidFill>
          <a:schemeClr val="accent1"/>
        </a:solidFill>
      </dgm:spPr>
      <dgm:t>
        <a:bodyPr/>
        <a:lstStyle/>
        <a:p>
          <a:r>
            <a:rPr lang="en-GB"/>
            <a:t>Senior 3</a:t>
          </a:r>
        </a:p>
      </dgm:t>
    </dgm:pt>
    <dgm:pt modelId="{CC33949C-8620-4E8C-AC15-79A7E23DA913}" type="parTrans" cxnId="{631D130F-8E42-477A-86E6-A335734FA5D7}">
      <dgm:prSet/>
      <dgm:spPr/>
      <dgm:t>
        <a:bodyPr/>
        <a:lstStyle/>
        <a:p>
          <a:endParaRPr lang="en-GB"/>
        </a:p>
      </dgm:t>
    </dgm:pt>
    <dgm:pt modelId="{D188EABE-7DA6-4426-A811-C4EEE5CBF340}" type="sibTrans" cxnId="{631D130F-8E42-477A-86E6-A335734FA5D7}">
      <dgm:prSet/>
      <dgm:spPr/>
      <dgm:t>
        <a:bodyPr/>
        <a:lstStyle/>
        <a:p>
          <a:endParaRPr lang="en-GB"/>
        </a:p>
      </dgm:t>
    </dgm:pt>
    <dgm:pt modelId="{A3126503-66E4-4B45-B726-3B5A6C644C03}">
      <dgm:prSet phldrT="[Text]"/>
      <dgm:spPr/>
      <dgm:t>
        <a:bodyPr/>
        <a:lstStyle/>
        <a:p>
          <a:r>
            <a:rPr lang="en-GB"/>
            <a:t>Senior 4</a:t>
          </a:r>
        </a:p>
      </dgm:t>
    </dgm:pt>
    <dgm:pt modelId="{C4D9C3F8-2645-4219-840B-4B5AEE838203}" type="parTrans" cxnId="{7FB57754-72E8-4062-9617-C3527C237063}">
      <dgm:prSet/>
      <dgm:spPr/>
      <dgm:t>
        <a:bodyPr/>
        <a:lstStyle/>
        <a:p>
          <a:endParaRPr lang="en-GB"/>
        </a:p>
      </dgm:t>
    </dgm:pt>
    <dgm:pt modelId="{E92C8D52-766E-43C0-B8EA-CD70A0C1BE04}" type="sibTrans" cxnId="{7FB57754-72E8-4062-9617-C3527C237063}">
      <dgm:prSet/>
      <dgm:spPr/>
      <dgm:t>
        <a:bodyPr/>
        <a:lstStyle/>
        <a:p>
          <a:endParaRPr lang="en-GB"/>
        </a:p>
      </dgm:t>
    </dgm:pt>
    <dgm:pt modelId="{1E61AD0E-2324-4B94-BF16-64FFE78609F8}">
      <dgm:prSet phldrT="[Text]"/>
      <dgm:spPr>
        <a:solidFill>
          <a:schemeClr val="accent1"/>
        </a:solidFill>
      </dgm:spPr>
      <dgm:t>
        <a:bodyPr/>
        <a:lstStyle/>
        <a:p>
          <a:r>
            <a:rPr lang="en-GB"/>
            <a:t>Managers 1</a:t>
          </a:r>
        </a:p>
      </dgm:t>
    </dgm:pt>
    <dgm:pt modelId="{52FE53A6-C872-409B-9E80-C245EB9BA6F3}" type="parTrans" cxnId="{20A82C27-CC9A-4221-AC90-9EC820F50746}">
      <dgm:prSet/>
      <dgm:spPr/>
      <dgm:t>
        <a:bodyPr/>
        <a:lstStyle/>
        <a:p>
          <a:endParaRPr lang="en-GB"/>
        </a:p>
      </dgm:t>
    </dgm:pt>
    <dgm:pt modelId="{F979549E-40F1-4B15-9BEC-B2986CF74AD2}" type="sibTrans" cxnId="{20A82C27-CC9A-4221-AC90-9EC820F50746}">
      <dgm:prSet/>
      <dgm:spPr/>
      <dgm:t>
        <a:bodyPr/>
        <a:lstStyle/>
        <a:p>
          <a:endParaRPr lang="en-GB"/>
        </a:p>
      </dgm:t>
    </dgm:pt>
    <dgm:pt modelId="{6C759EFB-E720-43F9-A7D4-F3E85680DE3E}">
      <dgm:prSet phldrT="[Text]"/>
      <dgm:spPr>
        <a:solidFill>
          <a:schemeClr val="accent1"/>
        </a:solidFill>
      </dgm:spPr>
      <dgm:t>
        <a:bodyPr/>
        <a:lstStyle/>
        <a:p>
          <a:r>
            <a:rPr lang="en-GB"/>
            <a:t>Senior 1</a:t>
          </a:r>
        </a:p>
      </dgm:t>
    </dgm:pt>
    <dgm:pt modelId="{C87AF70A-DD4F-4687-BEF6-9E3DA283C660}" type="parTrans" cxnId="{B4DC773E-8F23-42DE-9441-AD531B856ECE}">
      <dgm:prSet/>
      <dgm:spPr/>
      <dgm:t>
        <a:bodyPr/>
        <a:lstStyle/>
        <a:p>
          <a:endParaRPr lang="en-GB"/>
        </a:p>
      </dgm:t>
    </dgm:pt>
    <dgm:pt modelId="{C8AD9C38-B399-4F42-9D05-4F5514584107}" type="sibTrans" cxnId="{B4DC773E-8F23-42DE-9441-AD531B856ECE}">
      <dgm:prSet/>
      <dgm:spPr/>
      <dgm:t>
        <a:bodyPr/>
        <a:lstStyle/>
        <a:p>
          <a:endParaRPr lang="en-GB"/>
        </a:p>
      </dgm:t>
    </dgm:pt>
    <dgm:pt modelId="{CDD4D99B-B90C-434D-8E32-B00125EA374B}">
      <dgm:prSet phldrT="[Text]"/>
      <dgm:spPr>
        <a:solidFill>
          <a:schemeClr val="accent1"/>
        </a:solidFill>
      </dgm:spPr>
      <dgm:t>
        <a:bodyPr/>
        <a:lstStyle/>
        <a:p>
          <a:r>
            <a:rPr lang="en-GB"/>
            <a:t>Senior 2</a:t>
          </a:r>
        </a:p>
      </dgm:t>
    </dgm:pt>
    <dgm:pt modelId="{DADD8132-9523-4157-9E69-F16E57074195}" type="parTrans" cxnId="{ECC12AB3-B65B-4896-91E5-7B610132FE6B}">
      <dgm:prSet/>
      <dgm:spPr/>
      <dgm:t>
        <a:bodyPr/>
        <a:lstStyle/>
        <a:p>
          <a:endParaRPr lang="en-GB"/>
        </a:p>
      </dgm:t>
    </dgm:pt>
    <dgm:pt modelId="{A02482A9-3B93-4B41-B354-94D982B83248}" type="sibTrans" cxnId="{ECC12AB3-B65B-4896-91E5-7B610132FE6B}">
      <dgm:prSet/>
      <dgm:spPr/>
      <dgm:t>
        <a:bodyPr/>
        <a:lstStyle/>
        <a:p>
          <a:endParaRPr lang="en-GB"/>
        </a:p>
      </dgm:t>
    </dgm:pt>
    <dgm:pt modelId="{7CD4B06F-E129-4F45-8405-4F9058703364}">
      <dgm:prSet phldrT="[Text]"/>
      <dgm:spPr>
        <a:solidFill>
          <a:schemeClr val="accent1"/>
        </a:solidFill>
      </dgm:spPr>
      <dgm:t>
        <a:bodyPr/>
        <a:lstStyle/>
        <a:p>
          <a:r>
            <a:rPr lang="en-GB"/>
            <a:t>Analyst 1</a:t>
          </a:r>
        </a:p>
      </dgm:t>
    </dgm:pt>
    <dgm:pt modelId="{0EAE2576-43BB-408E-B2C1-217EBF2E707A}" type="parTrans" cxnId="{8EC2B449-C4CF-405F-866F-B4401FB2ACB4}">
      <dgm:prSet/>
      <dgm:spPr/>
      <dgm:t>
        <a:bodyPr/>
        <a:lstStyle/>
        <a:p>
          <a:endParaRPr lang="en-GB"/>
        </a:p>
      </dgm:t>
    </dgm:pt>
    <dgm:pt modelId="{333E417A-1BDE-4F95-AB9F-BC629EEEB253}" type="sibTrans" cxnId="{8EC2B449-C4CF-405F-866F-B4401FB2ACB4}">
      <dgm:prSet/>
      <dgm:spPr/>
      <dgm:t>
        <a:bodyPr/>
        <a:lstStyle/>
        <a:p>
          <a:endParaRPr lang="en-GB"/>
        </a:p>
      </dgm:t>
    </dgm:pt>
    <dgm:pt modelId="{36B413C7-D664-4F93-9948-BC1100B04C4F}">
      <dgm:prSet phldrT="[Text]"/>
      <dgm:spPr>
        <a:solidFill>
          <a:schemeClr val="accent1"/>
        </a:solidFill>
      </dgm:spPr>
      <dgm:t>
        <a:bodyPr/>
        <a:lstStyle/>
        <a:p>
          <a:r>
            <a:rPr lang="en-GB"/>
            <a:t>Analyst 2</a:t>
          </a:r>
        </a:p>
      </dgm:t>
    </dgm:pt>
    <dgm:pt modelId="{7C08A9E8-2B92-4658-A333-27A6758B7EE0}" type="parTrans" cxnId="{A13047C5-EBC0-4910-A3A6-9132A1276F48}">
      <dgm:prSet/>
      <dgm:spPr/>
      <dgm:t>
        <a:bodyPr/>
        <a:lstStyle/>
        <a:p>
          <a:endParaRPr lang="en-GB"/>
        </a:p>
      </dgm:t>
    </dgm:pt>
    <dgm:pt modelId="{9FE06E21-A176-4007-847B-A513A328B8B8}" type="sibTrans" cxnId="{A13047C5-EBC0-4910-A3A6-9132A1276F48}">
      <dgm:prSet/>
      <dgm:spPr/>
      <dgm:t>
        <a:bodyPr/>
        <a:lstStyle/>
        <a:p>
          <a:endParaRPr lang="en-GB"/>
        </a:p>
      </dgm:t>
    </dgm:pt>
    <dgm:pt modelId="{E121A944-3740-4332-AC7A-FA5FD4EBDE17}">
      <dgm:prSet phldrT="[Text]"/>
      <dgm:spPr>
        <a:solidFill>
          <a:schemeClr val="accent1"/>
        </a:solidFill>
      </dgm:spPr>
      <dgm:t>
        <a:bodyPr/>
        <a:lstStyle/>
        <a:p>
          <a:r>
            <a:rPr lang="en-GB"/>
            <a:t>Analyst 3</a:t>
          </a:r>
        </a:p>
      </dgm:t>
    </dgm:pt>
    <dgm:pt modelId="{4275A392-8690-481E-A9B3-A287C9A5E4D6}" type="parTrans" cxnId="{1D769D13-F27D-43AD-917F-F2EC45945F43}">
      <dgm:prSet/>
      <dgm:spPr/>
      <dgm:t>
        <a:bodyPr/>
        <a:lstStyle/>
        <a:p>
          <a:endParaRPr lang="en-GB"/>
        </a:p>
      </dgm:t>
    </dgm:pt>
    <dgm:pt modelId="{81D96303-7783-42E6-906C-043B846AE329}" type="sibTrans" cxnId="{1D769D13-F27D-43AD-917F-F2EC45945F43}">
      <dgm:prSet/>
      <dgm:spPr/>
      <dgm:t>
        <a:bodyPr/>
        <a:lstStyle/>
        <a:p>
          <a:endParaRPr lang="en-GB"/>
        </a:p>
      </dgm:t>
    </dgm:pt>
    <dgm:pt modelId="{7CD968AB-062D-4B97-93FF-F190BA2BDF5C}">
      <dgm:prSet phldrT="[Text]"/>
      <dgm:spPr/>
      <dgm:t>
        <a:bodyPr/>
        <a:lstStyle/>
        <a:p>
          <a:r>
            <a:rPr lang="en-GB"/>
            <a:t>Analyst 4</a:t>
          </a:r>
        </a:p>
      </dgm:t>
    </dgm:pt>
    <dgm:pt modelId="{5FFCEF90-FAC5-4508-8947-1E35B84BAB9B}" type="parTrans" cxnId="{AD11BC0B-EE49-451B-BE66-1DA1A0C1C3AD}">
      <dgm:prSet/>
      <dgm:spPr/>
      <dgm:t>
        <a:bodyPr/>
        <a:lstStyle/>
        <a:p>
          <a:endParaRPr lang="en-GB"/>
        </a:p>
      </dgm:t>
    </dgm:pt>
    <dgm:pt modelId="{8B8C1ECA-B9A6-4051-9A3E-7436E1806C7C}" type="sibTrans" cxnId="{AD11BC0B-EE49-451B-BE66-1DA1A0C1C3AD}">
      <dgm:prSet/>
      <dgm:spPr/>
      <dgm:t>
        <a:bodyPr/>
        <a:lstStyle/>
        <a:p>
          <a:endParaRPr lang="en-GB"/>
        </a:p>
      </dgm:t>
    </dgm:pt>
    <dgm:pt modelId="{CB20773B-C2FB-4818-A099-D48FB4FCAEB4}" type="pres">
      <dgm:prSet presAssocID="{401A3323-06C1-4E14-8DF6-1DF41492FE49}" presName="mainComposite" presStyleCnt="0">
        <dgm:presLayoutVars>
          <dgm:chPref val="1"/>
          <dgm:dir/>
          <dgm:animOne val="branch"/>
          <dgm:animLvl val="lvl"/>
          <dgm:resizeHandles val="exact"/>
        </dgm:presLayoutVars>
      </dgm:prSet>
      <dgm:spPr/>
    </dgm:pt>
    <dgm:pt modelId="{29983F54-B8AA-4DF4-8E9D-74B36670E8B4}" type="pres">
      <dgm:prSet presAssocID="{401A3323-06C1-4E14-8DF6-1DF41492FE49}" presName="hierFlow" presStyleCnt="0"/>
      <dgm:spPr/>
    </dgm:pt>
    <dgm:pt modelId="{4D3E8106-1B00-4D89-A42F-228FBDA18E8D}" type="pres">
      <dgm:prSet presAssocID="{401A3323-06C1-4E14-8DF6-1DF41492FE49}" presName="hierChild1" presStyleCnt="0">
        <dgm:presLayoutVars>
          <dgm:chPref val="1"/>
          <dgm:animOne val="branch"/>
          <dgm:animLvl val="lvl"/>
        </dgm:presLayoutVars>
      </dgm:prSet>
      <dgm:spPr/>
    </dgm:pt>
    <dgm:pt modelId="{60A1F183-2D91-4D46-8831-E46C87F3F63D}" type="pres">
      <dgm:prSet presAssocID="{BBAD7751-2CB1-4998-8F26-2E35A333CC00}" presName="Name14" presStyleCnt="0"/>
      <dgm:spPr/>
    </dgm:pt>
    <dgm:pt modelId="{00995688-1ED2-4783-95B7-00B0B12FA93E}" type="pres">
      <dgm:prSet presAssocID="{BBAD7751-2CB1-4998-8F26-2E35A333CC00}" presName="level1Shape" presStyleLbl="node0" presStyleIdx="0" presStyleCnt="1">
        <dgm:presLayoutVars>
          <dgm:chPref val="3"/>
        </dgm:presLayoutVars>
      </dgm:prSet>
      <dgm:spPr/>
    </dgm:pt>
    <dgm:pt modelId="{E17BD5EE-9D20-433B-BD4C-0171BC498776}" type="pres">
      <dgm:prSet presAssocID="{BBAD7751-2CB1-4998-8F26-2E35A333CC00}" presName="hierChild2" presStyleCnt="0"/>
      <dgm:spPr/>
    </dgm:pt>
    <dgm:pt modelId="{E432E3AF-AB94-45E4-A3DD-BF8B3C673F8C}" type="pres">
      <dgm:prSet presAssocID="{52FE53A6-C872-409B-9E80-C245EB9BA6F3}" presName="Name19" presStyleLbl="parChTrans1D2" presStyleIdx="0" presStyleCnt="2"/>
      <dgm:spPr/>
    </dgm:pt>
    <dgm:pt modelId="{70237FB9-A893-48F5-9001-BB06B3EAE588}" type="pres">
      <dgm:prSet presAssocID="{1E61AD0E-2324-4B94-BF16-64FFE78609F8}" presName="Name21" presStyleCnt="0"/>
      <dgm:spPr/>
    </dgm:pt>
    <dgm:pt modelId="{9751D75C-8F3C-4C42-A663-EBEF7898A38F}" type="pres">
      <dgm:prSet presAssocID="{1E61AD0E-2324-4B94-BF16-64FFE78609F8}" presName="level2Shape" presStyleLbl="node2" presStyleIdx="0" presStyleCnt="2"/>
      <dgm:spPr/>
    </dgm:pt>
    <dgm:pt modelId="{AD7DBDBA-C117-4628-BBA9-36177931884C}" type="pres">
      <dgm:prSet presAssocID="{1E61AD0E-2324-4B94-BF16-64FFE78609F8}" presName="hierChild3" presStyleCnt="0"/>
      <dgm:spPr/>
    </dgm:pt>
    <dgm:pt modelId="{FB160903-D74B-4E26-AA3F-687FF44BB01A}" type="pres">
      <dgm:prSet presAssocID="{C87AF70A-DD4F-4687-BEF6-9E3DA283C660}" presName="Name19" presStyleLbl="parChTrans1D3" presStyleIdx="0" presStyleCnt="4"/>
      <dgm:spPr/>
    </dgm:pt>
    <dgm:pt modelId="{584DB7D8-D50E-431C-9568-0F1D15874CC5}" type="pres">
      <dgm:prSet presAssocID="{6C759EFB-E720-43F9-A7D4-F3E85680DE3E}" presName="Name21" presStyleCnt="0"/>
      <dgm:spPr/>
    </dgm:pt>
    <dgm:pt modelId="{A0B37953-122E-46F9-A7FD-E27AE84E17CF}" type="pres">
      <dgm:prSet presAssocID="{6C759EFB-E720-43F9-A7D4-F3E85680DE3E}" presName="level2Shape" presStyleLbl="node3" presStyleIdx="0" presStyleCnt="4"/>
      <dgm:spPr/>
    </dgm:pt>
    <dgm:pt modelId="{D71AD8D6-E406-415B-89AA-EEB2C92A543A}" type="pres">
      <dgm:prSet presAssocID="{6C759EFB-E720-43F9-A7D4-F3E85680DE3E}" presName="hierChild3" presStyleCnt="0"/>
      <dgm:spPr/>
    </dgm:pt>
    <dgm:pt modelId="{8BA71063-AC8C-4A5A-8076-897F14BAE5A3}" type="pres">
      <dgm:prSet presAssocID="{0EAE2576-43BB-408E-B2C1-217EBF2E707A}" presName="Name19" presStyleLbl="parChTrans1D4" presStyleIdx="0" presStyleCnt="4"/>
      <dgm:spPr/>
    </dgm:pt>
    <dgm:pt modelId="{BF84D742-DAAD-4335-B530-E8B66ABCDD63}" type="pres">
      <dgm:prSet presAssocID="{7CD4B06F-E129-4F45-8405-4F9058703364}" presName="Name21" presStyleCnt="0"/>
      <dgm:spPr/>
    </dgm:pt>
    <dgm:pt modelId="{2DD6103B-9191-4E11-BD8E-305A68F12BDD}" type="pres">
      <dgm:prSet presAssocID="{7CD4B06F-E129-4F45-8405-4F9058703364}" presName="level2Shape" presStyleLbl="node4" presStyleIdx="0" presStyleCnt="4"/>
      <dgm:spPr/>
    </dgm:pt>
    <dgm:pt modelId="{DDDA4597-3EDB-49CB-9861-67283748B38D}" type="pres">
      <dgm:prSet presAssocID="{7CD4B06F-E129-4F45-8405-4F9058703364}" presName="hierChild3" presStyleCnt="0"/>
      <dgm:spPr/>
    </dgm:pt>
    <dgm:pt modelId="{8C5B2B44-255E-4CDC-806C-23BDDFD1E47F}" type="pres">
      <dgm:prSet presAssocID="{DADD8132-9523-4157-9E69-F16E57074195}" presName="Name19" presStyleLbl="parChTrans1D3" presStyleIdx="1" presStyleCnt="4"/>
      <dgm:spPr/>
    </dgm:pt>
    <dgm:pt modelId="{EE41562F-E592-491C-B834-9024577C552B}" type="pres">
      <dgm:prSet presAssocID="{CDD4D99B-B90C-434D-8E32-B00125EA374B}" presName="Name21" presStyleCnt="0"/>
      <dgm:spPr/>
    </dgm:pt>
    <dgm:pt modelId="{8C58E9B8-2E8E-43E3-AD04-0F17AACE3B81}" type="pres">
      <dgm:prSet presAssocID="{CDD4D99B-B90C-434D-8E32-B00125EA374B}" presName="level2Shape" presStyleLbl="node3" presStyleIdx="1" presStyleCnt="4"/>
      <dgm:spPr/>
    </dgm:pt>
    <dgm:pt modelId="{2D53BBA5-F73E-4A20-8537-92CC1584C770}" type="pres">
      <dgm:prSet presAssocID="{CDD4D99B-B90C-434D-8E32-B00125EA374B}" presName="hierChild3" presStyleCnt="0"/>
      <dgm:spPr/>
    </dgm:pt>
    <dgm:pt modelId="{3A04FD7E-D8B9-42B5-8367-5A18F9B11B50}" type="pres">
      <dgm:prSet presAssocID="{7C08A9E8-2B92-4658-A333-27A6758B7EE0}" presName="Name19" presStyleLbl="parChTrans1D4" presStyleIdx="1" presStyleCnt="4"/>
      <dgm:spPr/>
    </dgm:pt>
    <dgm:pt modelId="{35C287ED-BE33-4028-B1A5-6179CA3F714B}" type="pres">
      <dgm:prSet presAssocID="{36B413C7-D664-4F93-9948-BC1100B04C4F}" presName="Name21" presStyleCnt="0"/>
      <dgm:spPr/>
    </dgm:pt>
    <dgm:pt modelId="{3594D8BD-5EE2-40ED-972B-D3ABA88A2ED8}" type="pres">
      <dgm:prSet presAssocID="{36B413C7-D664-4F93-9948-BC1100B04C4F}" presName="level2Shape" presStyleLbl="node4" presStyleIdx="1" presStyleCnt="4"/>
      <dgm:spPr/>
    </dgm:pt>
    <dgm:pt modelId="{153957A6-D24C-48AA-87D9-6ECDA48673DC}" type="pres">
      <dgm:prSet presAssocID="{36B413C7-D664-4F93-9948-BC1100B04C4F}" presName="hierChild3" presStyleCnt="0"/>
      <dgm:spPr/>
    </dgm:pt>
    <dgm:pt modelId="{0138ABE0-2E8D-4094-B6A7-881812911012}" type="pres">
      <dgm:prSet presAssocID="{D47F9B14-13B2-41A4-A4C2-6BA10A84D5E7}" presName="Name19" presStyleLbl="parChTrans1D2" presStyleIdx="1" presStyleCnt="2"/>
      <dgm:spPr/>
    </dgm:pt>
    <dgm:pt modelId="{662F3B11-F2EB-46FA-8768-0091918F4F16}" type="pres">
      <dgm:prSet presAssocID="{3FCB3AB0-9B3E-4880-819E-2BC7E2EE03DF}" presName="Name21" presStyleCnt="0"/>
      <dgm:spPr/>
    </dgm:pt>
    <dgm:pt modelId="{67E1F8DB-AA0D-4750-A4F0-42D4827EAB72}" type="pres">
      <dgm:prSet presAssocID="{3FCB3AB0-9B3E-4880-819E-2BC7E2EE03DF}" presName="level2Shape" presStyleLbl="node2" presStyleIdx="1" presStyleCnt="2"/>
      <dgm:spPr/>
    </dgm:pt>
    <dgm:pt modelId="{3E17A372-9FC3-445F-9F03-3E4CBFDD3AEB}" type="pres">
      <dgm:prSet presAssocID="{3FCB3AB0-9B3E-4880-819E-2BC7E2EE03DF}" presName="hierChild3" presStyleCnt="0"/>
      <dgm:spPr/>
    </dgm:pt>
    <dgm:pt modelId="{12AC7B5F-078D-4A81-B309-89AF2BBDECE0}" type="pres">
      <dgm:prSet presAssocID="{CC33949C-8620-4E8C-AC15-79A7E23DA913}" presName="Name19" presStyleLbl="parChTrans1D3" presStyleIdx="2" presStyleCnt="4"/>
      <dgm:spPr/>
    </dgm:pt>
    <dgm:pt modelId="{E922F169-F5E4-4886-990A-DFE44F3FBD38}" type="pres">
      <dgm:prSet presAssocID="{CC2239F5-7ED8-4E16-BF28-031F48D13532}" presName="Name21" presStyleCnt="0"/>
      <dgm:spPr/>
    </dgm:pt>
    <dgm:pt modelId="{FE291CC0-8E74-4592-B6C0-D7912CFDFA89}" type="pres">
      <dgm:prSet presAssocID="{CC2239F5-7ED8-4E16-BF28-031F48D13532}" presName="level2Shape" presStyleLbl="node3" presStyleIdx="2" presStyleCnt="4"/>
      <dgm:spPr/>
    </dgm:pt>
    <dgm:pt modelId="{82167345-9CFC-4B87-86C9-658136F3D737}" type="pres">
      <dgm:prSet presAssocID="{CC2239F5-7ED8-4E16-BF28-031F48D13532}" presName="hierChild3" presStyleCnt="0"/>
      <dgm:spPr/>
    </dgm:pt>
    <dgm:pt modelId="{1BDA1E58-C8D6-4AD5-BDD4-9D745179373D}" type="pres">
      <dgm:prSet presAssocID="{4275A392-8690-481E-A9B3-A287C9A5E4D6}" presName="Name19" presStyleLbl="parChTrans1D4" presStyleIdx="2" presStyleCnt="4"/>
      <dgm:spPr/>
    </dgm:pt>
    <dgm:pt modelId="{E80569D2-CADE-401C-AFF0-FFF36398FAAB}" type="pres">
      <dgm:prSet presAssocID="{E121A944-3740-4332-AC7A-FA5FD4EBDE17}" presName="Name21" presStyleCnt="0"/>
      <dgm:spPr/>
    </dgm:pt>
    <dgm:pt modelId="{4F9BC4D6-073A-4628-B8F5-3D1D94D59C04}" type="pres">
      <dgm:prSet presAssocID="{E121A944-3740-4332-AC7A-FA5FD4EBDE17}" presName="level2Shape" presStyleLbl="node4" presStyleIdx="2" presStyleCnt="4"/>
      <dgm:spPr/>
    </dgm:pt>
    <dgm:pt modelId="{ED16543E-C9F3-43C3-85A2-323C21CE916E}" type="pres">
      <dgm:prSet presAssocID="{E121A944-3740-4332-AC7A-FA5FD4EBDE17}" presName="hierChild3" presStyleCnt="0"/>
      <dgm:spPr/>
    </dgm:pt>
    <dgm:pt modelId="{B33D7CF0-3B2A-4D67-933B-CBD6200B9F6C}" type="pres">
      <dgm:prSet presAssocID="{C4D9C3F8-2645-4219-840B-4B5AEE838203}" presName="Name19" presStyleLbl="parChTrans1D3" presStyleIdx="3" presStyleCnt="4"/>
      <dgm:spPr/>
    </dgm:pt>
    <dgm:pt modelId="{9147BCB9-5AD3-4DC9-857A-94D2B5FDFCCC}" type="pres">
      <dgm:prSet presAssocID="{A3126503-66E4-4B45-B726-3B5A6C644C03}" presName="Name21" presStyleCnt="0"/>
      <dgm:spPr/>
    </dgm:pt>
    <dgm:pt modelId="{20F1FDF7-8FC8-4CB9-9326-78CB202C057F}" type="pres">
      <dgm:prSet presAssocID="{A3126503-66E4-4B45-B726-3B5A6C644C03}" presName="level2Shape" presStyleLbl="node3" presStyleIdx="3" presStyleCnt="4"/>
      <dgm:spPr/>
    </dgm:pt>
    <dgm:pt modelId="{AC8CDB11-B3DA-47C1-BD21-F16C438B39B2}" type="pres">
      <dgm:prSet presAssocID="{A3126503-66E4-4B45-B726-3B5A6C644C03}" presName="hierChild3" presStyleCnt="0"/>
      <dgm:spPr/>
    </dgm:pt>
    <dgm:pt modelId="{B723EDB4-3AC1-4251-9FFE-5628033D5BBA}" type="pres">
      <dgm:prSet presAssocID="{5FFCEF90-FAC5-4508-8947-1E35B84BAB9B}" presName="Name19" presStyleLbl="parChTrans1D4" presStyleIdx="3" presStyleCnt="4"/>
      <dgm:spPr/>
    </dgm:pt>
    <dgm:pt modelId="{6F467F36-DF6C-4A04-8CDB-B92B650E2DC0}" type="pres">
      <dgm:prSet presAssocID="{7CD968AB-062D-4B97-93FF-F190BA2BDF5C}" presName="Name21" presStyleCnt="0"/>
      <dgm:spPr/>
    </dgm:pt>
    <dgm:pt modelId="{3FB92467-E356-49F1-A8EE-EF7215AF1D3E}" type="pres">
      <dgm:prSet presAssocID="{7CD968AB-062D-4B97-93FF-F190BA2BDF5C}" presName="level2Shape" presStyleLbl="node4" presStyleIdx="3" presStyleCnt="4"/>
      <dgm:spPr/>
    </dgm:pt>
    <dgm:pt modelId="{4E765297-EC6B-42EE-B0A8-9A10549B0AE9}" type="pres">
      <dgm:prSet presAssocID="{7CD968AB-062D-4B97-93FF-F190BA2BDF5C}" presName="hierChild3" presStyleCnt="0"/>
      <dgm:spPr/>
    </dgm:pt>
    <dgm:pt modelId="{9CF9A479-9774-469B-9DAF-67C685BC6625}" type="pres">
      <dgm:prSet presAssocID="{401A3323-06C1-4E14-8DF6-1DF41492FE49}" presName="bgShapesFlow" presStyleCnt="0"/>
      <dgm:spPr/>
    </dgm:pt>
  </dgm:ptLst>
  <dgm:cxnLst>
    <dgm:cxn modelId="{0DB3BA0B-F21D-4A64-ADAB-AF0E07A0C149}" type="presOf" srcId="{CC33949C-8620-4E8C-AC15-79A7E23DA913}" destId="{12AC7B5F-078D-4A81-B309-89AF2BBDECE0}" srcOrd="0" destOrd="0" presId="urn:microsoft.com/office/officeart/2005/8/layout/hierarchy6"/>
    <dgm:cxn modelId="{AD11BC0B-EE49-451B-BE66-1DA1A0C1C3AD}" srcId="{A3126503-66E4-4B45-B726-3B5A6C644C03}" destId="{7CD968AB-062D-4B97-93FF-F190BA2BDF5C}" srcOrd="0" destOrd="0" parTransId="{5FFCEF90-FAC5-4508-8947-1E35B84BAB9B}" sibTransId="{8B8C1ECA-B9A6-4051-9A3E-7436E1806C7C}"/>
    <dgm:cxn modelId="{631D130F-8E42-477A-86E6-A335734FA5D7}" srcId="{3FCB3AB0-9B3E-4880-819E-2BC7E2EE03DF}" destId="{CC2239F5-7ED8-4E16-BF28-031F48D13532}" srcOrd="0" destOrd="0" parTransId="{CC33949C-8620-4E8C-AC15-79A7E23DA913}" sibTransId="{D188EABE-7DA6-4426-A811-C4EEE5CBF340}"/>
    <dgm:cxn modelId="{D8EA8D13-EB75-4113-B8CA-6036E29EC0F4}" srcId="{BBAD7751-2CB1-4998-8F26-2E35A333CC00}" destId="{3FCB3AB0-9B3E-4880-819E-2BC7E2EE03DF}" srcOrd="1" destOrd="0" parTransId="{D47F9B14-13B2-41A4-A4C2-6BA10A84D5E7}" sibTransId="{761100A8-D3A2-4B4B-AC9C-1D1029FA8723}"/>
    <dgm:cxn modelId="{1D769D13-F27D-43AD-917F-F2EC45945F43}" srcId="{CC2239F5-7ED8-4E16-BF28-031F48D13532}" destId="{E121A944-3740-4332-AC7A-FA5FD4EBDE17}" srcOrd="0" destOrd="0" parTransId="{4275A392-8690-481E-A9B3-A287C9A5E4D6}" sibTransId="{81D96303-7783-42E6-906C-043B846AE329}"/>
    <dgm:cxn modelId="{9B168E1B-CEEA-4697-8C6A-FEC4A2394954}" type="presOf" srcId="{BBAD7751-2CB1-4998-8F26-2E35A333CC00}" destId="{00995688-1ED2-4783-95B7-00B0B12FA93E}" srcOrd="0" destOrd="0" presId="urn:microsoft.com/office/officeart/2005/8/layout/hierarchy6"/>
    <dgm:cxn modelId="{FD40D520-AC1C-4A66-9F5E-4992A4288AEA}" type="presOf" srcId="{A3126503-66E4-4B45-B726-3B5A6C644C03}" destId="{20F1FDF7-8FC8-4CB9-9326-78CB202C057F}" srcOrd="0" destOrd="0" presId="urn:microsoft.com/office/officeart/2005/8/layout/hierarchy6"/>
    <dgm:cxn modelId="{20A82C27-CC9A-4221-AC90-9EC820F50746}" srcId="{BBAD7751-2CB1-4998-8F26-2E35A333CC00}" destId="{1E61AD0E-2324-4B94-BF16-64FFE78609F8}" srcOrd="0" destOrd="0" parTransId="{52FE53A6-C872-409B-9E80-C245EB9BA6F3}" sibTransId="{F979549E-40F1-4B15-9BEC-B2986CF74AD2}"/>
    <dgm:cxn modelId="{CC8D652C-D79B-4489-9E76-A0CD4C37F54E}" type="presOf" srcId="{1E61AD0E-2324-4B94-BF16-64FFE78609F8}" destId="{9751D75C-8F3C-4C42-A663-EBEF7898A38F}" srcOrd="0" destOrd="0" presId="urn:microsoft.com/office/officeart/2005/8/layout/hierarchy6"/>
    <dgm:cxn modelId="{9CAFCC30-45A6-4BA4-9E60-04B403A191FC}" type="presOf" srcId="{5FFCEF90-FAC5-4508-8947-1E35B84BAB9B}" destId="{B723EDB4-3AC1-4251-9FFE-5628033D5BBA}" srcOrd="0" destOrd="0" presId="urn:microsoft.com/office/officeart/2005/8/layout/hierarchy6"/>
    <dgm:cxn modelId="{B4DC773E-8F23-42DE-9441-AD531B856ECE}" srcId="{1E61AD0E-2324-4B94-BF16-64FFE78609F8}" destId="{6C759EFB-E720-43F9-A7D4-F3E85680DE3E}" srcOrd="0" destOrd="0" parTransId="{C87AF70A-DD4F-4687-BEF6-9E3DA283C660}" sibTransId="{C8AD9C38-B399-4F42-9D05-4F5514584107}"/>
    <dgm:cxn modelId="{3A7D1E5D-945D-4140-A71E-D0F13B876263}" type="presOf" srcId="{C87AF70A-DD4F-4687-BEF6-9E3DA283C660}" destId="{FB160903-D74B-4E26-AA3F-687FF44BB01A}" srcOrd="0" destOrd="0" presId="urn:microsoft.com/office/officeart/2005/8/layout/hierarchy6"/>
    <dgm:cxn modelId="{1C12DB5F-6B05-4589-82E3-377A9AB32917}" type="presOf" srcId="{CDD4D99B-B90C-434D-8E32-B00125EA374B}" destId="{8C58E9B8-2E8E-43E3-AD04-0F17AACE3B81}" srcOrd="0" destOrd="0" presId="urn:microsoft.com/office/officeart/2005/8/layout/hierarchy6"/>
    <dgm:cxn modelId="{8E50E244-FE44-4DA8-9C79-F2EC05FE3A3C}" type="presOf" srcId="{6C759EFB-E720-43F9-A7D4-F3E85680DE3E}" destId="{A0B37953-122E-46F9-A7FD-E27AE84E17CF}" srcOrd="0" destOrd="0" presId="urn:microsoft.com/office/officeart/2005/8/layout/hierarchy6"/>
    <dgm:cxn modelId="{8EC2B449-C4CF-405F-866F-B4401FB2ACB4}" srcId="{6C759EFB-E720-43F9-A7D4-F3E85680DE3E}" destId="{7CD4B06F-E129-4F45-8405-4F9058703364}" srcOrd="0" destOrd="0" parTransId="{0EAE2576-43BB-408E-B2C1-217EBF2E707A}" sibTransId="{333E417A-1BDE-4F95-AB9F-BC629EEEB253}"/>
    <dgm:cxn modelId="{31C2166B-D6B2-4096-9474-610F5E1C4686}" type="presOf" srcId="{7CD968AB-062D-4B97-93FF-F190BA2BDF5C}" destId="{3FB92467-E356-49F1-A8EE-EF7215AF1D3E}" srcOrd="0" destOrd="0" presId="urn:microsoft.com/office/officeart/2005/8/layout/hierarchy6"/>
    <dgm:cxn modelId="{54BB2871-C7DF-45A9-91E9-BA8FF5D501E1}" type="presOf" srcId="{52FE53A6-C872-409B-9E80-C245EB9BA6F3}" destId="{E432E3AF-AB94-45E4-A3DD-BF8B3C673F8C}" srcOrd="0" destOrd="0" presId="urn:microsoft.com/office/officeart/2005/8/layout/hierarchy6"/>
    <dgm:cxn modelId="{7FB57754-72E8-4062-9617-C3527C237063}" srcId="{3FCB3AB0-9B3E-4880-819E-2BC7E2EE03DF}" destId="{A3126503-66E4-4B45-B726-3B5A6C644C03}" srcOrd="1" destOrd="0" parTransId="{C4D9C3F8-2645-4219-840B-4B5AEE838203}" sibTransId="{E92C8D52-766E-43C0-B8EA-CD70A0C1BE04}"/>
    <dgm:cxn modelId="{AB920F77-72FC-474E-BDE4-3485BD49D9FF}" type="presOf" srcId="{7C08A9E8-2B92-4658-A333-27A6758B7EE0}" destId="{3A04FD7E-D8B9-42B5-8367-5A18F9B11B50}" srcOrd="0" destOrd="0" presId="urn:microsoft.com/office/officeart/2005/8/layout/hierarchy6"/>
    <dgm:cxn modelId="{1D7B1F78-B33F-4913-9696-2F8717102A70}" type="presOf" srcId="{36B413C7-D664-4F93-9948-BC1100B04C4F}" destId="{3594D8BD-5EE2-40ED-972B-D3ABA88A2ED8}" srcOrd="0" destOrd="0" presId="urn:microsoft.com/office/officeart/2005/8/layout/hierarchy6"/>
    <dgm:cxn modelId="{931A1488-27D3-48AB-83D7-C9928F2687E1}" type="presOf" srcId="{D47F9B14-13B2-41A4-A4C2-6BA10A84D5E7}" destId="{0138ABE0-2E8D-4094-B6A7-881812911012}" srcOrd="0" destOrd="0" presId="urn:microsoft.com/office/officeart/2005/8/layout/hierarchy6"/>
    <dgm:cxn modelId="{8DF8BD91-28B0-44B9-B4F5-FA0B9AA05C61}" srcId="{401A3323-06C1-4E14-8DF6-1DF41492FE49}" destId="{BBAD7751-2CB1-4998-8F26-2E35A333CC00}" srcOrd="0" destOrd="0" parTransId="{89DBEE31-0844-4C35-918D-A424CAD472D9}" sibTransId="{3B56E2A8-6E7A-48DB-B6CC-E87DB29BB0E5}"/>
    <dgm:cxn modelId="{E5AF259A-E5A6-4259-8502-3B448BD25F78}" type="presOf" srcId="{7CD4B06F-E129-4F45-8405-4F9058703364}" destId="{2DD6103B-9191-4E11-BD8E-305A68F12BDD}" srcOrd="0" destOrd="0" presId="urn:microsoft.com/office/officeart/2005/8/layout/hierarchy6"/>
    <dgm:cxn modelId="{D18E6EAB-FA75-4298-9D9F-4323ADA68616}" type="presOf" srcId="{C4D9C3F8-2645-4219-840B-4B5AEE838203}" destId="{B33D7CF0-3B2A-4D67-933B-CBD6200B9F6C}" srcOrd="0" destOrd="0" presId="urn:microsoft.com/office/officeart/2005/8/layout/hierarchy6"/>
    <dgm:cxn modelId="{57D7CBAF-201C-442D-8A17-8B5BC778E3CB}" type="presOf" srcId="{401A3323-06C1-4E14-8DF6-1DF41492FE49}" destId="{CB20773B-C2FB-4818-A099-D48FB4FCAEB4}" srcOrd="0" destOrd="0" presId="urn:microsoft.com/office/officeart/2005/8/layout/hierarchy6"/>
    <dgm:cxn modelId="{ECC12AB3-B65B-4896-91E5-7B610132FE6B}" srcId="{1E61AD0E-2324-4B94-BF16-64FFE78609F8}" destId="{CDD4D99B-B90C-434D-8E32-B00125EA374B}" srcOrd="1" destOrd="0" parTransId="{DADD8132-9523-4157-9E69-F16E57074195}" sibTransId="{A02482A9-3B93-4B41-B354-94D982B83248}"/>
    <dgm:cxn modelId="{26A426B5-4A84-4966-AF5E-CF280E9BB4B1}" type="presOf" srcId="{CC2239F5-7ED8-4E16-BF28-031F48D13532}" destId="{FE291CC0-8E74-4592-B6C0-D7912CFDFA89}" srcOrd="0" destOrd="0" presId="urn:microsoft.com/office/officeart/2005/8/layout/hierarchy6"/>
    <dgm:cxn modelId="{FB6713B9-C2B1-48F0-A728-05590975A549}" type="presOf" srcId="{E121A944-3740-4332-AC7A-FA5FD4EBDE17}" destId="{4F9BC4D6-073A-4628-B8F5-3D1D94D59C04}" srcOrd="0" destOrd="0" presId="urn:microsoft.com/office/officeart/2005/8/layout/hierarchy6"/>
    <dgm:cxn modelId="{A13047C5-EBC0-4910-A3A6-9132A1276F48}" srcId="{CDD4D99B-B90C-434D-8E32-B00125EA374B}" destId="{36B413C7-D664-4F93-9948-BC1100B04C4F}" srcOrd="0" destOrd="0" parTransId="{7C08A9E8-2B92-4658-A333-27A6758B7EE0}" sibTransId="{9FE06E21-A176-4007-847B-A513A328B8B8}"/>
    <dgm:cxn modelId="{5C8D5BC9-33E4-4F41-B943-FC5501603D4F}" type="presOf" srcId="{3FCB3AB0-9B3E-4880-819E-2BC7E2EE03DF}" destId="{67E1F8DB-AA0D-4750-A4F0-42D4827EAB72}" srcOrd="0" destOrd="0" presId="urn:microsoft.com/office/officeart/2005/8/layout/hierarchy6"/>
    <dgm:cxn modelId="{F19010D1-AB3F-4788-AAA5-01C0B6D6FE15}" type="presOf" srcId="{4275A392-8690-481E-A9B3-A287C9A5E4D6}" destId="{1BDA1E58-C8D6-4AD5-BDD4-9D745179373D}" srcOrd="0" destOrd="0" presId="urn:microsoft.com/office/officeart/2005/8/layout/hierarchy6"/>
    <dgm:cxn modelId="{192F38D4-4B72-4C21-BCF8-34199CC4D652}" type="presOf" srcId="{0EAE2576-43BB-408E-B2C1-217EBF2E707A}" destId="{8BA71063-AC8C-4A5A-8076-897F14BAE5A3}" srcOrd="0" destOrd="0" presId="urn:microsoft.com/office/officeart/2005/8/layout/hierarchy6"/>
    <dgm:cxn modelId="{8E7ADDF6-390C-4937-B944-ADC215323898}" type="presOf" srcId="{DADD8132-9523-4157-9E69-F16E57074195}" destId="{8C5B2B44-255E-4CDC-806C-23BDDFD1E47F}" srcOrd="0" destOrd="0" presId="urn:microsoft.com/office/officeart/2005/8/layout/hierarchy6"/>
    <dgm:cxn modelId="{CBDD0320-13C1-41D4-8104-C0470DDBC71B}" type="presParOf" srcId="{CB20773B-C2FB-4818-A099-D48FB4FCAEB4}" destId="{29983F54-B8AA-4DF4-8E9D-74B36670E8B4}" srcOrd="0" destOrd="0" presId="urn:microsoft.com/office/officeart/2005/8/layout/hierarchy6"/>
    <dgm:cxn modelId="{5CD3AFB2-EF3F-4BBA-BB11-EBD2D7B36E9C}" type="presParOf" srcId="{29983F54-B8AA-4DF4-8E9D-74B36670E8B4}" destId="{4D3E8106-1B00-4D89-A42F-228FBDA18E8D}" srcOrd="0" destOrd="0" presId="urn:microsoft.com/office/officeart/2005/8/layout/hierarchy6"/>
    <dgm:cxn modelId="{69CF3A1B-AB51-4564-B16E-2C631D803D0D}" type="presParOf" srcId="{4D3E8106-1B00-4D89-A42F-228FBDA18E8D}" destId="{60A1F183-2D91-4D46-8831-E46C87F3F63D}" srcOrd="0" destOrd="0" presId="urn:microsoft.com/office/officeart/2005/8/layout/hierarchy6"/>
    <dgm:cxn modelId="{3B00CC12-3845-46A8-BCDD-89D853F8C66E}" type="presParOf" srcId="{60A1F183-2D91-4D46-8831-E46C87F3F63D}" destId="{00995688-1ED2-4783-95B7-00B0B12FA93E}" srcOrd="0" destOrd="0" presId="urn:microsoft.com/office/officeart/2005/8/layout/hierarchy6"/>
    <dgm:cxn modelId="{64EB2E7B-DD2E-4DEB-A0CE-A3C1F9FA128C}" type="presParOf" srcId="{60A1F183-2D91-4D46-8831-E46C87F3F63D}" destId="{E17BD5EE-9D20-433B-BD4C-0171BC498776}" srcOrd="1" destOrd="0" presId="urn:microsoft.com/office/officeart/2005/8/layout/hierarchy6"/>
    <dgm:cxn modelId="{896E1414-93D6-4264-A74A-F6F1C84440B5}" type="presParOf" srcId="{E17BD5EE-9D20-433B-BD4C-0171BC498776}" destId="{E432E3AF-AB94-45E4-A3DD-BF8B3C673F8C}" srcOrd="0" destOrd="0" presId="urn:microsoft.com/office/officeart/2005/8/layout/hierarchy6"/>
    <dgm:cxn modelId="{7E648D02-71D8-4D12-AB22-D5C9B3B1ABCA}" type="presParOf" srcId="{E17BD5EE-9D20-433B-BD4C-0171BC498776}" destId="{70237FB9-A893-48F5-9001-BB06B3EAE588}" srcOrd="1" destOrd="0" presId="urn:microsoft.com/office/officeart/2005/8/layout/hierarchy6"/>
    <dgm:cxn modelId="{8735E399-C7D6-4BEC-8416-597D6DABED61}" type="presParOf" srcId="{70237FB9-A893-48F5-9001-BB06B3EAE588}" destId="{9751D75C-8F3C-4C42-A663-EBEF7898A38F}" srcOrd="0" destOrd="0" presId="urn:microsoft.com/office/officeart/2005/8/layout/hierarchy6"/>
    <dgm:cxn modelId="{A00AC24C-10FB-4A18-B3D2-A136D06C12CE}" type="presParOf" srcId="{70237FB9-A893-48F5-9001-BB06B3EAE588}" destId="{AD7DBDBA-C117-4628-BBA9-36177931884C}" srcOrd="1" destOrd="0" presId="urn:microsoft.com/office/officeart/2005/8/layout/hierarchy6"/>
    <dgm:cxn modelId="{E724AAB3-3D0B-4D00-8863-AF10BD67EE1A}" type="presParOf" srcId="{AD7DBDBA-C117-4628-BBA9-36177931884C}" destId="{FB160903-D74B-4E26-AA3F-687FF44BB01A}" srcOrd="0" destOrd="0" presId="urn:microsoft.com/office/officeart/2005/8/layout/hierarchy6"/>
    <dgm:cxn modelId="{FC5F7E3D-56B3-42C2-B162-9EDD62AE0E99}" type="presParOf" srcId="{AD7DBDBA-C117-4628-BBA9-36177931884C}" destId="{584DB7D8-D50E-431C-9568-0F1D15874CC5}" srcOrd="1" destOrd="0" presId="urn:microsoft.com/office/officeart/2005/8/layout/hierarchy6"/>
    <dgm:cxn modelId="{A79ED8C4-9E57-46B9-9A72-31C924005255}" type="presParOf" srcId="{584DB7D8-D50E-431C-9568-0F1D15874CC5}" destId="{A0B37953-122E-46F9-A7FD-E27AE84E17CF}" srcOrd="0" destOrd="0" presId="urn:microsoft.com/office/officeart/2005/8/layout/hierarchy6"/>
    <dgm:cxn modelId="{F9F10A54-B73B-49C0-81C2-4B099A4E03DD}" type="presParOf" srcId="{584DB7D8-D50E-431C-9568-0F1D15874CC5}" destId="{D71AD8D6-E406-415B-89AA-EEB2C92A543A}" srcOrd="1" destOrd="0" presId="urn:microsoft.com/office/officeart/2005/8/layout/hierarchy6"/>
    <dgm:cxn modelId="{A899C296-880E-49D7-95ED-6EB755C0C62F}" type="presParOf" srcId="{D71AD8D6-E406-415B-89AA-EEB2C92A543A}" destId="{8BA71063-AC8C-4A5A-8076-897F14BAE5A3}" srcOrd="0" destOrd="0" presId="urn:microsoft.com/office/officeart/2005/8/layout/hierarchy6"/>
    <dgm:cxn modelId="{EAFB92A4-5E4B-4269-950A-FFD629B5D4EF}" type="presParOf" srcId="{D71AD8D6-E406-415B-89AA-EEB2C92A543A}" destId="{BF84D742-DAAD-4335-B530-E8B66ABCDD63}" srcOrd="1" destOrd="0" presId="urn:microsoft.com/office/officeart/2005/8/layout/hierarchy6"/>
    <dgm:cxn modelId="{54F13503-A0BE-4300-AC57-CB340041F822}" type="presParOf" srcId="{BF84D742-DAAD-4335-B530-E8B66ABCDD63}" destId="{2DD6103B-9191-4E11-BD8E-305A68F12BDD}" srcOrd="0" destOrd="0" presId="urn:microsoft.com/office/officeart/2005/8/layout/hierarchy6"/>
    <dgm:cxn modelId="{CFD32410-338A-4F90-B6C2-B5A6E92D6CEC}" type="presParOf" srcId="{BF84D742-DAAD-4335-B530-E8B66ABCDD63}" destId="{DDDA4597-3EDB-49CB-9861-67283748B38D}" srcOrd="1" destOrd="0" presId="urn:microsoft.com/office/officeart/2005/8/layout/hierarchy6"/>
    <dgm:cxn modelId="{F5C62CA2-08F1-457B-B89B-119B7BF14F7E}" type="presParOf" srcId="{AD7DBDBA-C117-4628-BBA9-36177931884C}" destId="{8C5B2B44-255E-4CDC-806C-23BDDFD1E47F}" srcOrd="2" destOrd="0" presId="urn:microsoft.com/office/officeart/2005/8/layout/hierarchy6"/>
    <dgm:cxn modelId="{38D122DD-8B8F-437D-A693-9D0549BAE441}" type="presParOf" srcId="{AD7DBDBA-C117-4628-BBA9-36177931884C}" destId="{EE41562F-E592-491C-B834-9024577C552B}" srcOrd="3" destOrd="0" presId="urn:microsoft.com/office/officeart/2005/8/layout/hierarchy6"/>
    <dgm:cxn modelId="{76ED9A59-1D90-4A35-95B5-4EE8F54A3856}" type="presParOf" srcId="{EE41562F-E592-491C-B834-9024577C552B}" destId="{8C58E9B8-2E8E-43E3-AD04-0F17AACE3B81}" srcOrd="0" destOrd="0" presId="urn:microsoft.com/office/officeart/2005/8/layout/hierarchy6"/>
    <dgm:cxn modelId="{76AD5549-92CD-45B7-8BD3-3BF500E33109}" type="presParOf" srcId="{EE41562F-E592-491C-B834-9024577C552B}" destId="{2D53BBA5-F73E-4A20-8537-92CC1584C770}" srcOrd="1" destOrd="0" presId="urn:microsoft.com/office/officeart/2005/8/layout/hierarchy6"/>
    <dgm:cxn modelId="{76FB06BA-0FF9-488E-8491-AD45995D7C31}" type="presParOf" srcId="{2D53BBA5-F73E-4A20-8537-92CC1584C770}" destId="{3A04FD7E-D8B9-42B5-8367-5A18F9B11B50}" srcOrd="0" destOrd="0" presId="urn:microsoft.com/office/officeart/2005/8/layout/hierarchy6"/>
    <dgm:cxn modelId="{E5966DFD-2175-4F5D-9017-5E87EF8492C1}" type="presParOf" srcId="{2D53BBA5-F73E-4A20-8537-92CC1584C770}" destId="{35C287ED-BE33-4028-B1A5-6179CA3F714B}" srcOrd="1" destOrd="0" presId="urn:microsoft.com/office/officeart/2005/8/layout/hierarchy6"/>
    <dgm:cxn modelId="{3C32B4AF-4170-4E5D-A4E5-F139754E0FF3}" type="presParOf" srcId="{35C287ED-BE33-4028-B1A5-6179CA3F714B}" destId="{3594D8BD-5EE2-40ED-972B-D3ABA88A2ED8}" srcOrd="0" destOrd="0" presId="urn:microsoft.com/office/officeart/2005/8/layout/hierarchy6"/>
    <dgm:cxn modelId="{B66FBB32-EF9D-4E30-BAF6-5482D20D5242}" type="presParOf" srcId="{35C287ED-BE33-4028-B1A5-6179CA3F714B}" destId="{153957A6-D24C-48AA-87D9-6ECDA48673DC}" srcOrd="1" destOrd="0" presId="urn:microsoft.com/office/officeart/2005/8/layout/hierarchy6"/>
    <dgm:cxn modelId="{225CA317-2097-46C8-B297-412E20633EAF}" type="presParOf" srcId="{E17BD5EE-9D20-433B-BD4C-0171BC498776}" destId="{0138ABE0-2E8D-4094-B6A7-881812911012}" srcOrd="2" destOrd="0" presId="urn:microsoft.com/office/officeart/2005/8/layout/hierarchy6"/>
    <dgm:cxn modelId="{A5AE55A5-9FDF-4769-857B-33A87759ADAA}" type="presParOf" srcId="{E17BD5EE-9D20-433B-BD4C-0171BC498776}" destId="{662F3B11-F2EB-46FA-8768-0091918F4F16}" srcOrd="3" destOrd="0" presId="urn:microsoft.com/office/officeart/2005/8/layout/hierarchy6"/>
    <dgm:cxn modelId="{EBD9BAB4-D284-4E15-A5C9-A2979D443BD1}" type="presParOf" srcId="{662F3B11-F2EB-46FA-8768-0091918F4F16}" destId="{67E1F8DB-AA0D-4750-A4F0-42D4827EAB72}" srcOrd="0" destOrd="0" presId="urn:microsoft.com/office/officeart/2005/8/layout/hierarchy6"/>
    <dgm:cxn modelId="{D7D271AB-7298-48BE-AEF8-E5DC97EB823D}" type="presParOf" srcId="{662F3B11-F2EB-46FA-8768-0091918F4F16}" destId="{3E17A372-9FC3-445F-9F03-3E4CBFDD3AEB}" srcOrd="1" destOrd="0" presId="urn:microsoft.com/office/officeart/2005/8/layout/hierarchy6"/>
    <dgm:cxn modelId="{79329A97-5D55-4483-AE5D-D94AA3071795}" type="presParOf" srcId="{3E17A372-9FC3-445F-9F03-3E4CBFDD3AEB}" destId="{12AC7B5F-078D-4A81-B309-89AF2BBDECE0}" srcOrd="0" destOrd="0" presId="urn:microsoft.com/office/officeart/2005/8/layout/hierarchy6"/>
    <dgm:cxn modelId="{8F0BB313-27CA-4236-806E-B51579D812AE}" type="presParOf" srcId="{3E17A372-9FC3-445F-9F03-3E4CBFDD3AEB}" destId="{E922F169-F5E4-4886-990A-DFE44F3FBD38}" srcOrd="1" destOrd="0" presId="urn:microsoft.com/office/officeart/2005/8/layout/hierarchy6"/>
    <dgm:cxn modelId="{40C2A5EC-909A-46E5-ABD3-93547756AB63}" type="presParOf" srcId="{E922F169-F5E4-4886-990A-DFE44F3FBD38}" destId="{FE291CC0-8E74-4592-B6C0-D7912CFDFA89}" srcOrd="0" destOrd="0" presId="urn:microsoft.com/office/officeart/2005/8/layout/hierarchy6"/>
    <dgm:cxn modelId="{6A11B1A9-08C0-46E5-B8FE-C556EC685C30}" type="presParOf" srcId="{E922F169-F5E4-4886-990A-DFE44F3FBD38}" destId="{82167345-9CFC-4B87-86C9-658136F3D737}" srcOrd="1" destOrd="0" presId="urn:microsoft.com/office/officeart/2005/8/layout/hierarchy6"/>
    <dgm:cxn modelId="{EDC621D8-7A7B-4CDE-B074-CF5F85C3C385}" type="presParOf" srcId="{82167345-9CFC-4B87-86C9-658136F3D737}" destId="{1BDA1E58-C8D6-4AD5-BDD4-9D745179373D}" srcOrd="0" destOrd="0" presId="urn:microsoft.com/office/officeart/2005/8/layout/hierarchy6"/>
    <dgm:cxn modelId="{F2E1CC6D-16D1-4680-890C-4E2AC3F7E4EF}" type="presParOf" srcId="{82167345-9CFC-4B87-86C9-658136F3D737}" destId="{E80569D2-CADE-401C-AFF0-FFF36398FAAB}" srcOrd="1" destOrd="0" presId="urn:microsoft.com/office/officeart/2005/8/layout/hierarchy6"/>
    <dgm:cxn modelId="{6B47D9D4-33E4-4576-A05D-0E756838146F}" type="presParOf" srcId="{E80569D2-CADE-401C-AFF0-FFF36398FAAB}" destId="{4F9BC4D6-073A-4628-B8F5-3D1D94D59C04}" srcOrd="0" destOrd="0" presId="urn:microsoft.com/office/officeart/2005/8/layout/hierarchy6"/>
    <dgm:cxn modelId="{3D1D54FC-AC72-49ED-92F5-A57A4BB96388}" type="presParOf" srcId="{E80569D2-CADE-401C-AFF0-FFF36398FAAB}" destId="{ED16543E-C9F3-43C3-85A2-323C21CE916E}" srcOrd="1" destOrd="0" presId="urn:microsoft.com/office/officeart/2005/8/layout/hierarchy6"/>
    <dgm:cxn modelId="{1147D9F3-17EB-4FAA-BF1F-2638500E84D8}" type="presParOf" srcId="{3E17A372-9FC3-445F-9F03-3E4CBFDD3AEB}" destId="{B33D7CF0-3B2A-4D67-933B-CBD6200B9F6C}" srcOrd="2" destOrd="0" presId="urn:microsoft.com/office/officeart/2005/8/layout/hierarchy6"/>
    <dgm:cxn modelId="{691420C3-D349-4682-8306-F3A657E7A378}" type="presParOf" srcId="{3E17A372-9FC3-445F-9F03-3E4CBFDD3AEB}" destId="{9147BCB9-5AD3-4DC9-857A-94D2B5FDFCCC}" srcOrd="3" destOrd="0" presId="urn:microsoft.com/office/officeart/2005/8/layout/hierarchy6"/>
    <dgm:cxn modelId="{13B5FE0C-F604-403D-A17B-22D12C6CFA08}" type="presParOf" srcId="{9147BCB9-5AD3-4DC9-857A-94D2B5FDFCCC}" destId="{20F1FDF7-8FC8-4CB9-9326-78CB202C057F}" srcOrd="0" destOrd="0" presId="urn:microsoft.com/office/officeart/2005/8/layout/hierarchy6"/>
    <dgm:cxn modelId="{FF597EA7-E113-4D1F-A284-61E201FB1F73}" type="presParOf" srcId="{9147BCB9-5AD3-4DC9-857A-94D2B5FDFCCC}" destId="{AC8CDB11-B3DA-47C1-BD21-F16C438B39B2}" srcOrd="1" destOrd="0" presId="urn:microsoft.com/office/officeart/2005/8/layout/hierarchy6"/>
    <dgm:cxn modelId="{2D0E8A9A-5C90-488F-A661-237CD3971C69}" type="presParOf" srcId="{AC8CDB11-B3DA-47C1-BD21-F16C438B39B2}" destId="{B723EDB4-3AC1-4251-9FFE-5628033D5BBA}" srcOrd="0" destOrd="0" presId="urn:microsoft.com/office/officeart/2005/8/layout/hierarchy6"/>
    <dgm:cxn modelId="{E10E781C-C3A1-4DBC-88EA-DC10A1F543B5}" type="presParOf" srcId="{AC8CDB11-B3DA-47C1-BD21-F16C438B39B2}" destId="{6F467F36-DF6C-4A04-8CDB-B92B650E2DC0}" srcOrd="1" destOrd="0" presId="urn:microsoft.com/office/officeart/2005/8/layout/hierarchy6"/>
    <dgm:cxn modelId="{186CF5C1-3E5A-409C-A729-F7529F05E29D}" type="presParOf" srcId="{6F467F36-DF6C-4A04-8CDB-B92B650E2DC0}" destId="{3FB92467-E356-49F1-A8EE-EF7215AF1D3E}" srcOrd="0" destOrd="0" presId="urn:microsoft.com/office/officeart/2005/8/layout/hierarchy6"/>
    <dgm:cxn modelId="{1F05635D-93A0-4248-96EE-21F012279155}" type="presParOf" srcId="{6F467F36-DF6C-4A04-8CDB-B92B650E2DC0}" destId="{4E765297-EC6B-42EE-B0A8-9A10549B0AE9}" srcOrd="1" destOrd="0" presId="urn:microsoft.com/office/officeart/2005/8/layout/hierarchy6"/>
    <dgm:cxn modelId="{07736115-21CC-4BA6-A761-5A38E3914EA3}" type="presParOf" srcId="{CB20773B-C2FB-4818-A099-D48FB4FCAEB4}" destId="{9CF9A479-9774-469B-9DAF-67C685BC6625}" srcOrd="1" destOrd="0" presId="urn:microsoft.com/office/officeart/2005/8/layout/hierarchy6"/>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995688-1ED2-4783-95B7-00B0B12FA93E}">
      <dsp:nvSpPr>
        <dsp:cNvPr id="0" name=""/>
        <dsp:cNvSpPr/>
      </dsp:nvSpPr>
      <dsp:spPr>
        <a:xfrm>
          <a:off x="1140851" y="501"/>
          <a:ext cx="413957" cy="2759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Leaders</a:t>
          </a:r>
        </a:p>
      </dsp:txBody>
      <dsp:txXfrm>
        <a:off x="1148934" y="8584"/>
        <a:ext cx="397791" cy="259805"/>
      </dsp:txXfrm>
    </dsp:sp>
    <dsp:sp modelId="{E432E3AF-AB94-45E4-A3DD-BF8B3C673F8C}">
      <dsp:nvSpPr>
        <dsp:cNvPr id="0" name=""/>
        <dsp:cNvSpPr/>
      </dsp:nvSpPr>
      <dsp:spPr>
        <a:xfrm>
          <a:off x="796931" y="276472"/>
          <a:ext cx="550898" cy="104957"/>
        </a:xfrm>
        <a:custGeom>
          <a:avLst/>
          <a:gdLst/>
          <a:ahLst/>
          <a:cxnLst/>
          <a:rect l="0" t="0" r="0" b="0"/>
          <a:pathLst>
            <a:path>
              <a:moveTo>
                <a:pt x="550898" y="0"/>
              </a:moveTo>
              <a:lnTo>
                <a:pt x="550898" y="52478"/>
              </a:lnTo>
              <a:lnTo>
                <a:pt x="0" y="52478"/>
              </a:lnTo>
              <a:lnTo>
                <a:pt x="0" y="10495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51D75C-8F3C-4C42-A663-EBEF7898A38F}">
      <dsp:nvSpPr>
        <dsp:cNvPr id="0" name=""/>
        <dsp:cNvSpPr/>
      </dsp:nvSpPr>
      <dsp:spPr>
        <a:xfrm>
          <a:off x="589952" y="381430"/>
          <a:ext cx="413957" cy="275971"/>
        </a:xfrm>
        <a:prstGeom prst="roundRect">
          <a:avLst>
            <a:gd name="adj" fmla="val 10000"/>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AI 1</a:t>
          </a:r>
        </a:p>
      </dsp:txBody>
      <dsp:txXfrm>
        <a:off x="598035" y="389513"/>
        <a:ext cx="397791" cy="259805"/>
      </dsp:txXfrm>
    </dsp:sp>
    <dsp:sp modelId="{0138ABE0-2E8D-4094-B6A7-881812911012}">
      <dsp:nvSpPr>
        <dsp:cNvPr id="0" name=""/>
        <dsp:cNvSpPr/>
      </dsp:nvSpPr>
      <dsp:spPr>
        <a:xfrm>
          <a:off x="1302110" y="276472"/>
          <a:ext cx="91440" cy="110388"/>
        </a:xfrm>
        <a:custGeom>
          <a:avLst/>
          <a:gdLst/>
          <a:ahLst/>
          <a:cxnLst/>
          <a:rect l="0" t="0" r="0" b="0"/>
          <a:pathLst>
            <a:path>
              <a:moveTo>
                <a:pt x="45720" y="0"/>
              </a:moveTo>
              <a:lnTo>
                <a:pt x="45720" y="1103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7E1F8DB-AA0D-4750-A4F0-42D4827EAB72}">
      <dsp:nvSpPr>
        <dsp:cNvPr id="0" name=""/>
        <dsp:cNvSpPr/>
      </dsp:nvSpPr>
      <dsp:spPr>
        <a:xfrm>
          <a:off x="1140851" y="386861"/>
          <a:ext cx="413957" cy="2759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Managers</a:t>
          </a:r>
        </a:p>
      </dsp:txBody>
      <dsp:txXfrm>
        <a:off x="1148934" y="394944"/>
        <a:ext cx="397791" cy="259805"/>
      </dsp:txXfrm>
    </dsp:sp>
    <dsp:sp modelId="{12AC7B5F-078D-4A81-B309-89AF2BBDECE0}">
      <dsp:nvSpPr>
        <dsp:cNvPr id="0" name=""/>
        <dsp:cNvSpPr/>
      </dsp:nvSpPr>
      <dsp:spPr>
        <a:xfrm>
          <a:off x="809685" y="662833"/>
          <a:ext cx="538144" cy="110388"/>
        </a:xfrm>
        <a:custGeom>
          <a:avLst/>
          <a:gdLst/>
          <a:ahLst/>
          <a:cxnLst/>
          <a:rect l="0" t="0" r="0" b="0"/>
          <a:pathLst>
            <a:path>
              <a:moveTo>
                <a:pt x="538144" y="0"/>
              </a:moveTo>
              <a:lnTo>
                <a:pt x="538144" y="55194"/>
              </a:lnTo>
              <a:lnTo>
                <a:pt x="0" y="55194"/>
              </a:lnTo>
              <a:lnTo>
                <a:pt x="0"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291CC0-8E74-4592-B6C0-D7912CFDFA89}">
      <dsp:nvSpPr>
        <dsp:cNvPr id="0" name=""/>
        <dsp:cNvSpPr/>
      </dsp:nvSpPr>
      <dsp:spPr>
        <a:xfrm>
          <a:off x="602706" y="773221"/>
          <a:ext cx="413957" cy="275971"/>
        </a:xfrm>
        <a:prstGeom prst="roundRect">
          <a:avLst>
            <a:gd name="adj" fmla="val 10000"/>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AI 1</a:t>
          </a:r>
        </a:p>
      </dsp:txBody>
      <dsp:txXfrm>
        <a:off x="610789" y="781304"/>
        <a:ext cx="397791" cy="259805"/>
      </dsp:txXfrm>
    </dsp:sp>
    <dsp:sp modelId="{B33D7CF0-3B2A-4D67-933B-CBD6200B9F6C}">
      <dsp:nvSpPr>
        <dsp:cNvPr id="0" name=""/>
        <dsp:cNvSpPr/>
      </dsp:nvSpPr>
      <dsp:spPr>
        <a:xfrm>
          <a:off x="1302109" y="662833"/>
          <a:ext cx="91440" cy="110388"/>
        </a:xfrm>
        <a:custGeom>
          <a:avLst/>
          <a:gdLst/>
          <a:ahLst/>
          <a:cxnLst/>
          <a:rect l="0" t="0" r="0" b="0"/>
          <a:pathLst>
            <a:path>
              <a:moveTo>
                <a:pt x="45720" y="0"/>
              </a:moveTo>
              <a:lnTo>
                <a:pt x="45720"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F1FDF7-8FC8-4CB9-9326-78CB202C057F}">
      <dsp:nvSpPr>
        <dsp:cNvPr id="0" name=""/>
        <dsp:cNvSpPr/>
      </dsp:nvSpPr>
      <dsp:spPr>
        <a:xfrm>
          <a:off x="1140851" y="773221"/>
          <a:ext cx="413957" cy="2759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Senior</a:t>
          </a:r>
        </a:p>
      </dsp:txBody>
      <dsp:txXfrm>
        <a:off x="1148934" y="781304"/>
        <a:ext cx="397791" cy="259805"/>
      </dsp:txXfrm>
    </dsp:sp>
    <dsp:sp modelId="{CBB4CE78-4384-4DAE-8186-7F2F7E5B1F9A}">
      <dsp:nvSpPr>
        <dsp:cNvPr id="0" name=""/>
        <dsp:cNvSpPr/>
      </dsp:nvSpPr>
      <dsp:spPr>
        <a:xfrm>
          <a:off x="540612" y="1049193"/>
          <a:ext cx="807217" cy="110388"/>
        </a:xfrm>
        <a:custGeom>
          <a:avLst/>
          <a:gdLst/>
          <a:ahLst/>
          <a:cxnLst/>
          <a:rect l="0" t="0" r="0" b="0"/>
          <a:pathLst>
            <a:path>
              <a:moveTo>
                <a:pt x="807217" y="0"/>
              </a:moveTo>
              <a:lnTo>
                <a:pt x="807217" y="55194"/>
              </a:lnTo>
              <a:lnTo>
                <a:pt x="0" y="55194"/>
              </a:lnTo>
              <a:lnTo>
                <a:pt x="0"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C57B00-AAED-42A5-AE44-ADDFC84D58D4}">
      <dsp:nvSpPr>
        <dsp:cNvPr id="0" name=""/>
        <dsp:cNvSpPr/>
      </dsp:nvSpPr>
      <dsp:spPr>
        <a:xfrm>
          <a:off x="333633" y="1159582"/>
          <a:ext cx="413957" cy="275971"/>
        </a:xfrm>
        <a:prstGeom prst="roundRect">
          <a:avLst>
            <a:gd name="adj" fmla="val 10000"/>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AI 1</a:t>
          </a:r>
        </a:p>
      </dsp:txBody>
      <dsp:txXfrm>
        <a:off x="341716" y="1167665"/>
        <a:ext cx="397791" cy="259805"/>
      </dsp:txXfrm>
    </dsp:sp>
    <dsp:sp modelId="{C9CE0BAC-AD85-4820-86E2-3E4483D395C3}">
      <dsp:nvSpPr>
        <dsp:cNvPr id="0" name=""/>
        <dsp:cNvSpPr/>
      </dsp:nvSpPr>
      <dsp:spPr>
        <a:xfrm>
          <a:off x="1078757" y="1049193"/>
          <a:ext cx="269072" cy="110388"/>
        </a:xfrm>
        <a:custGeom>
          <a:avLst/>
          <a:gdLst/>
          <a:ahLst/>
          <a:cxnLst/>
          <a:rect l="0" t="0" r="0" b="0"/>
          <a:pathLst>
            <a:path>
              <a:moveTo>
                <a:pt x="269072" y="0"/>
              </a:moveTo>
              <a:lnTo>
                <a:pt x="269072" y="55194"/>
              </a:lnTo>
              <a:lnTo>
                <a:pt x="0" y="55194"/>
              </a:lnTo>
              <a:lnTo>
                <a:pt x="0"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2176C-F160-48D5-8E3B-C5D37063742A}">
      <dsp:nvSpPr>
        <dsp:cNvPr id="0" name=""/>
        <dsp:cNvSpPr/>
      </dsp:nvSpPr>
      <dsp:spPr>
        <a:xfrm>
          <a:off x="871778" y="1159582"/>
          <a:ext cx="413957" cy="275971"/>
        </a:xfrm>
        <a:prstGeom prst="roundRect">
          <a:avLst>
            <a:gd name="adj" fmla="val 10000"/>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AI 2</a:t>
          </a:r>
        </a:p>
      </dsp:txBody>
      <dsp:txXfrm>
        <a:off x="879861" y="1167665"/>
        <a:ext cx="397791" cy="259805"/>
      </dsp:txXfrm>
    </dsp:sp>
    <dsp:sp modelId="{503D9885-BBB3-463E-81E2-998F2E1114B6}">
      <dsp:nvSpPr>
        <dsp:cNvPr id="0" name=""/>
        <dsp:cNvSpPr/>
      </dsp:nvSpPr>
      <dsp:spPr>
        <a:xfrm>
          <a:off x="1347830" y="1049193"/>
          <a:ext cx="269072" cy="110388"/>
        </a:xfrm>
        <a:custGeom>
          <a:avLst/>
          <a:gdLst/>
          <a:ahLst/>
          <a:cxnLst/>
          <a:rect l="0" t="0" r="0" b="0"/>
          <a:pathLst>
            <a:path>
              <a:moveTo>
                <a:pt x="0" y="0"/>
              </a:moveTo>
              <a:lnTo>
                <a:pt x="0" y="55194"/>
              </a:lnTo>
              <a:lnTo>
                <a:pt x="269072" y="55194"/>
              </a:lnTo>
              <a:lnTo>
                <a:pt x="269072"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90D3810-A962-48CC-A3C7-89DE120B9839}">
      <dsp:nvSpPr>
        <dsp:cNvPr id="0" name=""/>
        <dsp:cNvSpPr/>
      </dsp:nvSpPr>
      <dsp:spPr>
        <a:xfrm>
          <a:off x="1409923" y="1159582"/>
          <a:ext cx="413957" cy="275971"/>
        </a:xfrm>
        <a:prstGeom prst="roundRect">
          <a:avLst>
            <a:gd name="adj" fmla="val 10000"/>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AI 3</a:t>
          </a:r>
        </a:p>
      </dsp:txBody>
      <dsp:txXfrm>
        <a:off x="1418006" y="1167665"/>
        <a:ext cx="397791" cy="259805"/>
      </dsp:txXfrm>
    </dsp:sp>
    <dsp:sp modelId="{1B08A8B2-39BF-46F8-9658-E49D1E0B770D}">
      <dsp:nvSpPr>
        <dsp:cNvPr id="0" name=""/>
        <dsp:cNvSpPr/>
      </dsp:nvSpPr>
      <dsp:spPr>
        <a:xfrm>
          <a:off x="1347830" y="1049193"/>
          <a:ext cx="807217" cy="110388"/>
        </a:xfrm>
        <a:custGeom>
          <a:avLst/>
          <a:gdLst/>
          <a:ahLst/>
          <a:cxnLst/>
          <a:rect l="0" t="0" r="0" b="0"/>
          <a:pathLst>
            <a:path>
              <a:moveTo>
                <a:pt x="0" y="0"/>
              </a:moveTo>
              <a:lnTo>
                <a:pt x="0" y="55194"/>
              </a:lnTo>
              <a:lnTo>
                <a:pt x="807217" y="55194"/>
              </a:lnTo>
              <a:lnTo>
                <a:pt x="807217"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1D76A4-55A3-49C1-93A6-FE942138D14C}">
      <dsp:nvSpPr>
        <dsp:cNvPr id="0" name=""/>
        <dsp:cNvSpPr/>
      </dsp:nvSpPr>
      <dsp:spPr>
        <a:xfrm>
          <a:off x="1948068" y="1159582"/>
          <a:ext cx="413957" cy="275971"/>
        </a:xfrm>
        <a:prstGeom prst="roundRect">
          <a:avLst>
            <a:gd name="adj" fmla="val 10000"/>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AI 4</a:t>
          </a:r>
        </a:p>
      </dsp:txBody>
      <dsp:txXfrm>
        <a:off x="1956151" y="1167665"/>
        <a:ext cx="397791" cy="259805"/>
      </dsp:txXfrm>
    </dsp:sp>
    <dsp:sp modelId="{A2990E94-5722-4785-8061-7AC538920F42}">
      <dsp:nvSpPr>
        <dsp:cNvPr id="0" name=""/>
        <dsp:cNvSpPr/>
      </dsp:nvSpPr>
      <dsp:spPr>
        <a:xfrm>
          <a:off x="1347830" y="662833"/>
          <a:ext cx="538144" cy="110388"/>
        </a:xfrm>
        <a:custGeom>
          <a:avLst/>
          <a:gdLst/>
          <a:ahLst/>
          <a:cxnLst/>
          <a:rect l="0" t="0" r="0" b="0"/>
          <a:pathLst>
            <a:path>
              <a:moveTo>
                <a:pt x="0" y="0"/>
              </a:moveTo>
              <a:lnTo>
                <a:pt x="0" y="55194"/>
              </a:lnTo>
              <a:lnTo>
                <a:pt x="538144" y="55194"/>
              </a:lnTo>
              <a:lnTo>
                <a:pt x="538144"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BBE5D7-81FD-4B6E-B9D2-E56161D7C015}">
      <dsp:nvSpPr>
        <dsp:cNvPr id="0" name=""/>
        <dsp:cNvSpPr/>
      </dsp:nvSpPr>
      <dsp:spPr>
        <a:xfrm>
          <a:off x="1678996" y="773221"/>
          <a:ext cx="413957" cy="275971"/>
        </a:xfrm>
        <a:prstGeom prst="roundRect">
          <a:avLst>
            <a:gd name="adj" fmla="val 10000"/>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AI 2</a:t>
          </a:r>
        </a:p>
      </dsp:txBody>
      <dsp:txXfrm>
        <a:off x="1687079" y="781304"/>
        <a:ext cx="397791" cy="259805"/>
      </dsp:txXfrm>
    </dsp:sp>
    <dsp:sp modelId="{84D7333C-876F-4E17-87EC-D071DD4CD3E0}">
      <dsp:nvSpPr>
        <dsp:cNvPr id="0" name=""/>
        <dsp:cNvSpPr/>
      </dsp:nvSpPr>
      <dsp:spPr>
        <a:xfrm>
          <a:off x="1347830" y="276472"/>
          <a:ext cx="538144" cy="110388"/>
        </a:xfrm>
        <a:custGeom>
          <a:avLst/>
          <a:gdLst/>
          <a:ahLst/>
          <a:cxnLst/>
          <a:rect l="0" t="0" r="0" b="0"/>
          <a:pathLst>
            <a:path>
              <a:moveTo>
                <a:pt x="0" y="0"/>
              </a:moveTo>
              <a:lnTo>
                <a:pt x="0" y="55194"/>
              </a:lnTo>
              <a:lnTo>
                <a:pt x="538144" y="55194"/>
              </a:lnTo>
              <a:lnTo>
                <a:pt x="538144" y="1103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7674ED-8B75-482D-8448-F13E6205DF75}">
      <dsp:nvSpPr>
        <dsp:cNvPr id="0" name=""/>
        <dsp:cNvSpPr/>
      </dsp:nvSpPr>
      <dsp:spPr>
        <a:xfrm>
          <a:off x="1678996" y="386861"/>
          <a:ext cx="413957" cy="275971"/>
        </a:xfrm>
        <a:prstGeom prst="roundRect">
          <a:avLst>
            <a:gd name="adj" fmla="val 10000"/>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AI 2</a:t>
          </a:r>
        </a:p>
      </dsp:txBody>
      <dsp:txXfrm>
        <a:off x="1687079" y="394944"/>
        <a:ext cx="397791" cy="2598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995688-1ED2-4783-95B7-00B0B12FA93E}">
      <dsp:nvSpPr>
        <dsp:cNvPr id="0" name=""/>
        <dsp:cNvSpPr/>
      </dsp:nvSpPr>
      <dsp:spPr>
        <a:xfrm>
          <a:off x="1140851" y="501"/>
          <a:ext cx="413957" cy="2759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Leaders</a:t>
          </a:r>
        </a:p>
      </dsp:txBody>
      <dsp:txXfrm>
        <a:off x="1148934" y="8584"/>
        <a:ext cx="397791" cy="259805"/>
      </dsp:txXfrm>
    </dsp:sp>
    <dsp:sp modelId="{E432E3AF-AB94-45E4-A3DD-BF8B3C673F8C}">
      <dsp:nvSpPr>
        <dsp:cNvPr id="0" name=""/>
        <dsp:cNvSpPr/>
      </dsp:nvSpPr>
      <dsp:spPr>
        <a:xfrm>
          <a:off x="809685" y="276472"/>
          <a:ext cx="538144" cy="110388"/>
        </a:xfrm>
        <a:custGeom>
          <a:avLst/>
          <a:gdLst/>
          <a:ahLst/>
          <a:cxnLst/>
          <a:rect l="0" t="0" r="0" b="0"/>
          <a:pathLst>
            <a:path>
              <a:moveTo>
                <a:pt x="538144" y="0"/>
              </a:moveTo>
              <a:lnTo>
                <a:pt x="538144" y="55194"/>
              </a:lnTo>
              <a:lnTo>
                <a:pt x="0" y="55194"/>
              </a:lnTo>
              <a:lnTo>
                <a:pt x="0" y="1103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51D75C-8F3C-4C42-A663-EBEF7898A38F}">
      <dsp:nvSpPr>
        <dsp:cNvPr id="0" name=""/>
        <dsp:cNvSpPr/>
      </dsp:nvSpPr>
      <dsp:spPr>
        <a:xfrm>
          <a:off x="602706" y="386861"/>
          <a:ext cx="413957" cy="275971"/>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Managers 1</a:t>
          </a:r>
        </a:p>
      </dsp:txBody>
      <dsp:txXfrm>
        <a:off x="610789" y="394944"/>
        <a:ext cx="397791" cy="259805"/>
      </dsp:txXfrm>
    </dsp:sp>
    <dsp:sp modelId="{FB160903-D74B-4E26-AA3F-687FF44BB01A}">
      <dsp:nvSpPr>
        <dsp:cNvPr id="0" name=""/>
        <dsp:cNvSpPr/>
      </dsp:nvSpPr>
      <dsp:spPr>
        <a:xfrm>
          <a:off x="540612" y="662833"/>
          <a:ext cx="269072" cy="110388"/>
        </a:xfrm>
        <a:custGeom>
          <a:avLst/>
          <a:gdLst/>
          <a:ahLst/>
          <a:cxnLst/>
          <a:rect l="0" t="0" r="0" b="0"/>
          <a:pathLst>
            <a:path>
              <a:moveTo>
                <a:pt x="269072" y="0"/>
              </a:moveTo>
              <a:lnTo>
                <a:pt x="269072" y="55194"/>
              </a:lnTo>
              <a:lnTo>
                <a:pt x="0" y="55194"/>
              </a:lnTo>
              <a:lnTo>
                <a:pt x="0"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0B37953-122E-46F9-A7FD-E27AE84E17CF}">
      <dsp:nvSpPr>
        <dsp:cNvPr id="0" name=""/>
        <dsp:cNvSpPr/>
      </dsp:nvSpPr>
      <dsp:spPr>
        <a:xfrm>
          <a:off x="333633" y="773221"/>
          <a:ext cx="413957" cy="275971"/>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Senior 1</a:t>
          </a:r>
        </a:p>
      </dsp:txBody>
      <dsp:txXfrm>
        <a:off x="341716" y="781304"/>
        <a:ext cx="397791" cy="259805"/>
      </dsp:txXfrm>
    </dsp:sp>
    <dsp:sp modelId="{8BA71063-AC8C-4A5A-8076-897F14BAE5A3}">
      <dsp:nvSpPr>
        <dsp:cNvPr id="0" name=""/>
        <dsp:cNvSpPr/>
      </dsp:nvSpPr>
      <dsp:spPr>
        <a:xfrm>
          <a:off x="494892" y="1049193"/>
          <a:ext cx="91440" cy="110388"/>
        </a:xfrm>
        <a:custGeom>
          <a:avLst/>
          <a:gdLst/>
          <a:ahLst/>
          <a:cxnLst/>
          <a:rect l="0" t="0" r="0" b="0"/>
          <a:pathLst>
            <a:path>
              <a:moveTo>
                <a:pt x="45720" y="0"/>
              </a:moveTo>
              <a:lnTo>
                <a:pt x="45720"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D6103B-9191-4E11-BD8E-305A68F12BDD}">
      <dsp:nvSpPr>
        <dsp:cNvPr id="0" name=""/>
        <dsp:cNvSpPr/>
      </dsp:nvSpPr>
      <dsp:spPr>
        <a:xfrm>
          <a:off x="333633" y="1159582"/>
          <a:ext cx="413957" cy="275971"/>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Analyst 1</a:t>
          </a:r>
        </a:p>
      </dsp:txBody>
      <dsp:txXfrm>
        <a:off x="341716" y="1167665"/>
        <a:ext cx="397791" cy="259805"/>
      </dsp:txXfrm>
    </dsp:sp>
    <dsp:sp modelId="{8C5B2B44-255E-4CDC-806C-23BDDFD1E47F}">
      <dsp:nvSpPr>
        <dsp:cNvPr id="0" name=""/>
        <dsp:cNvSpPr/>
      </dsp:nvSpPr>
      <dsp:spPr>
        <a:xfrm>
          <a:off x="809685" y="662833"/>
          <a:ext cx="269072" cy="110388"/>
        </a:xfrm>
        <a:custGeom>
          <a:avLst/>
          <a:gdLst/>
          <a:ahLst/>
          <a:cxnLst/>
          <a:rect l="0" t="0" r="0" b="0"/>
          <a:pathLst>
            <a:path>
              <a:moveTo>
                <a:pt x="0" y="0"/>
              </a:moveTo>
              <a:lnTo>
                <a:pt x="0" y="55194"/>
              </a:lnTo>
              <a:lnTo>
                <a:pt x="269072" y="55194"/>
              </a:lnTo>
              <a:lnTo>
                <a:pt x="269072"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C58E9B8-2E8E-43E3-AD04-0F17AACE3B81}">
      <dsp:nvSpPr>
        <dsp:cNvPr id="0" name=""/>
        <dsp:cNvSpPr/>
      </dsp:nvSpPr>
      <dsp:spPr>
        <a:xfrm>
          <a:off x="871778" y="773221"/>
          <a:ext cx="413957" cy="275971"/>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Senior 2</a:t>
          </a:r>
        </a:p>
      </dsp:txBody>
      <dsp:txXfrm>
        <a:off x="879861" y="781304"/>
        <a:ext cx="397791" cy="259805"/>
      </dsp:txXfrm>
    </dsp:sp>
    <dsp:sp modelId="{3A04FD7E-D8B9-42B5-8367-5A18F9B11B50}">
      <dsp:nvSpPr>
        <dsp:cNvPr id="0" name=""/>
        <dsp:cNvSpPr/>
      </dsp:nvSpPr>
      <dsp:spPr>
        <a:xfrm>
          <a:off x="1033037" y="1049193"/>
          <a:ext cx="91440" cy="110388"/>
        </a:xfrm>
        <a:custGeom>
          <a:avLst/>
          <a:gdLst/>
          <a:ahLst/>
          <a:cxnLst/>
          <a:rect l="0" t="0" r="0" b="0"/>
          <a:pathLst>
            <a:path>
              <a:moveTo>
                <a:pt x="45720" y="0"/>
              </a:moveTo>
              <a:lnTo>
                <a:pt x="45720"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94D8BD-5EE2-40ED-972B-D3ABA88A2ED8}">
      <dsp:nvSpPr>
        <dsp:cNvPr id="0" name=""/>
        <dsp:cNvSpPr/>
      </dsp:nvSpPr>
      <dsp:spPr>
        <a:xfrm>
          <a:off x="871778" y="1159582"/>
          <a:ext cx="413957" cy="275971"/>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Analyst 2</a:t>
          </a:r>
        </a:p>
      </dsp:txBody>
      <dsp:txXfrm>
        <a:off x="879861" y="1167665"/>
        <a:ext cx="397791" cy="259805"/>
      </dsp:txXfrm>
    </dsp:sp>
    <dsp:sp modelId="{0138ABE0-2E8D-4094-B6A7-881812911012}">
      <dsp:nvSpPr>
        <dsp:cNvPr id="0" name=""/>
        <dsp:cNvSpPr/>
      </dsp:nvSpPr>
      <dsp:spPr>
        <a:xfrm>
          <a:off x="1347830" y="276472"/>
          <a:ext cx="538144" cy="110388"/>
        </a:xfrm>
        <a:custGeom>
          <a:avLst/>
          <a:gdLst/>
          <a:ahLst/>
          <a:cxnLst/>
          <a:rect l="0" t="0" r="0" b="0"/>
          <a:pathLst>
            <a:path>
              <a:moveTo>
                <a:pt x="0" y="0"/>
              </a:moveTo>
              <a:lnTo>
                <a:pt x="0" y="55194"/>
              </a:lnTo>
              <a:lnTo>
                <a:pt x="538144" y="55194"/>
              </a:lnTo>
              <a:lnTo>
                <a:pt x="538144" y="1103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7E1F8DB-AA0D-4750-A4F0-42D4827EAB72}">
      <dsp:nvSpPr>
        <dsp:cNvPr id="0" name=""/>
        <dsp:cNvSpPr/>
      </dsp:nvSpPr>
      <dsp:spPr>
        <a:xfrm>
          <a:off x="1678996" y="386861"/>
          <a:ext cx="413957" cy="2759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Managers 2</a:t>
          </a:r>
        </a:p>
      </dsp:txBody>
      <dsp:txXfrm>
        <a:off x="1687079" y="394944"/>
        <a:ext cx="397791" cy="259805"/>
      </dsp:txXfrm>
    </dsp:sp>
    <dsp:sp modelId="{12AC7B5F-078D-4A81-B309-89AF2BBDECE0}">
      <dsp:nvSpPr>
        <dsp:cNvPr id="0" name=""/>
        <dsp:cNvSpPr/>
      </dsp:nvSpPr>
      <dsp:spPr>
        <a:xfrm>
          <a:off x="1616902" y="662833"/>
          <a:ext cx="269072" cy="110388"/>
        </a:xfrm>
        <a:custGeom>
          <a:avLst/>
          <a:gdLst/>
          <a:ahLst/>
          <a:cxnLst/>
          <a:rect l="0" t="0" r="0" b="0"/>
          <a:pathLst>
            <a:path>
              <a:moveTo>
                <a:pt x="269072" y="0"/>
              </a:moveTo>
              <a:lnTo>
                <a:pt x="269072" y="55194"/>
              </a:lnTo>
              <a:lnTo>
                <a:pt x="0" y="55194"/>
              </a:lnTo>
              <a:lnTo>
                <a:pt x="0"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291CC0-8E74-4592-B6C0-D7912CFDFA89}">
      <dsp:nvSpPr>
        <dsp:cNvPr id="0" name=""/>
        <dsp:cNvSpPr/>
      </dsp:nvSpPr>
      <dsp:spPr>
        <a:xfrm>
          <a:off x="1409923" y="773221"/>
          <a:ext cx="413957" cy="275971"/>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Senior 3</a:t>
          </a:r>
        </a:p>
      </dsp:txBody>
      <dsp:txXfrm>
        <a:off x="1418006" y="781304"/>
        <a:ext cx="397791" cy="259805"/>
      </dsp:txXfrm>
    </dsp:sp>
    <dsp:sp modelId="{1BDA1E58-C8D6-4AD5-BDD4-9D745179373D}">
      <dsp:nvSpPr>
        <dsp:cNvPr id="0" name=""/>
        <dsp:cNvSpPr/>
      </dsp:nvSpPr>
      <dsp:spPr>
        <a:xfrm>
          <a:off x="1571182" y="1049193"/>
          <a:ext cx="91440" cy="110388"/>
        </a:xfrm>
        <a:custGeom>
          <a:avLst/>
          <a:gdLst/>
          <a:ahLst/>
          <a:cxnLst/>
          <a:rect l="0" t="0" r="0" b="0"/>
          <a:pathLst>
            <a:path>
              <a:moveTo>
                <a:pt x="45720" y="0"/>
              </a:moveTo>
              <a:lnTo>
                <a:pt x="45720"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9BC4D6-073A-4628-B8F5-3D1D94D59C04}">
      <dsp:nvSpPr>
        <dsp:cNvPr id="0" name=""/>
        <dsp:cNvSpPr/>
      </dsp:nvSpPr>
      <dsp:spPr>
        <a:xfrm>
          <a:off x="1409923" y="1159582"/>
          <a:ext cx="413957" cy="275971"/>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Analyst 3</a:t>
          </a:r>
        </a:p>
      </dsp:txBody>
      <dsp:txXfrm>
        <a:off x="1418006" y="1167665"/>
        <a:ext cx="397791" cy="259805"/>
      </dsp:txXfrm>
    </dsp:sp>
    <dsp:sp modelId="{B33D7CF0-3B2A-4D67-933B-CBD6200B9F6C}">
      <dsp:nvSpPr>
        <dsp:cNvPr id="0" name=""/>
        <dsp:cNvSpPr/>
      </dsp:nvSpPr>
      <dsp:spPr>
        <a:xfrm>
          <a:off x="1885974" y="662833"/>
          <a:ext cx="269072" cy="110388"/>
        </a:xfrm>
        <a:custGeom>
          <a:avLst/>
          <a:gdLst/>
          <a:ahLst/>
          <a:cxnLst/>
          <a:rect l="0" t="0" r="0" b="0"/>
          <a:pathLst>
            <a:path>
              <a:moveTo>
                <a:pt x="0" y="0"/>
              </a:moveTo>
              <a:lnTo>
                <a:pt x="0" y="55194"/>
              </a:lnTo>
              <a:lnTo>
                <a:pt x="269072" y="55194"/>
              </a:lnTo>
              <a:lnTo>
                <a:pt x="269072"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F1FDF7-8FC8-4CB9-9326-78CB202C057F}">
      <dsp:nvSpPr>
        <dsp:cNvPr id="0" name=""/>
        <dsp:cNvSpPr/>
      </dsp:nvSpPr>
      <dsp:spPr>
        <a:xfrm>
          <a:off x="1948068" y="773221"/>
          <a:ext cx="413957" cy="2759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Senior 4</a:t>
          </a:r>
        </a:p>
      </dsp:txBody>
      <dsp:txXfrm>
        <a:off x="1956151" y="781304"/>
        <a:ext cx="397791" cy="259805"/>
      </dsp:txXfrm>
    </dsp:sp>
    <dsp:sp modelId="{B723EDB4-3AC1-4251-9FFE-5628033D5BBA}">
      <dsp:nvSpPr>
        <dsp:cNvPr id="0" name=""/>
        <dsp:cNvSpPr/>
      </dsp:nvSpPr>
      <dsp:spPr>
        <a:xfrm>
          <a:off x="2109327" y="1049193"/>
          <a:ext cx="91440" cy="110388"/>
        </a:xfrm>
        <a:custGeom>
          <a:avLst/>
          <a:gdLst/>
          <a:ahLst/>
          <a:cxnLst/>
          <a:rect l="0" t="0" r="0" b="0"/>
          <a:pathLst>
            <a:path>
              <a:moveTo>
                <a:pt x="45720" y="0"/>
              </a:moveTo>
              <a:lnTo>
                <a:pt x="45720" y="11038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FB92467-E356-49F1-A8EE-EF7215AF1D3E}">
      <dsp:nvSpPr>
        <dsp:cNvPr id="0" name=""/>
        <dsp:cNvSpPr/>
      </dsp:nvSpPr>
      <dsp:spPr>
        <a:xfrm>
          <a:off x="1948068" y="1159582"/>
          <a:ext cx="413957" cy="27597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en-GB" sz="600" kern="1200"/>
            <a:t>Analyst 4</a:t>
          </a:r>
        </a:p>
      </dsp:txBody>
      <dsp:txXfrm>
        <a:off x="1956151" y="1167665"/>
        <a:ext cx="397791" cy="25980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0.09103</cdr:x>
      <cdr:y>0.9438</cdr:y>
    </cdr:from>
    <cdr:to>
      <cdr:x>0.12709</cdr:x>
      <cdr:y>0.99641</cdr:y>
    </cdr:to>
    <cdr:sp macro="" textlink="">
      <cdr:nvSpPr>
        <cdr:cNvPr id="2" name="TextBox 1">
          <a:extLst xmlns:a="http://schemas.openxmlformats.org/drawingml/2006/main">
            <a:ext uri="{FF2B5EF4-FFF2-40B4-BE49-F238E27FC236}">
              <a16:creationId xmlns:a16="http://schemas.microsoft.com/office/drawing/2014/main" id="{55373EAD-AD25-A48A-E0C6-3F2BB5CD1319}"/>
            </a:ext>
          </a:extLst>
        </cdr:cNvPr>
        <cdr:cNvSpPr txBox="1"/>
      </cdr:nvSpPr>
      <cdr:spPr>
        <a:xfrm xmlns:a="http://schemas.openxmlformats.org/drawingml/2006/main">
          <a:off x="1051915" y="4416970"/>
          <a:ext cx="416781" cy="246221"/>
        </a:xfrm>
        <a:prstGeom xmlns:a="http://schemas.openxmlformats.org/drawingml/2006/main" prst="rect">
          <a:avLst/>
        </a:prstGeom>
        <a:noFill xmlns:a="http://schemas.openxmlformats.org/drawingml/2006/main"/>
      </cdr:spPr>
      <cdr:txBody>
        <a:bodyPr xmlns:a="http://schemas.openxmlformats.org/drawingml/2006/main" vertOverflow="clip" wrap="none" lIns="0" tIns="0" rIns="0" bIns="0" rtlCol="0">
          <a:spAutoFit/>
        </a:bodyPr>
        <a:lstStyle xmlns:a="http://schemas.openxmlformats.org/drawingml/2006/main"/>
        <a:p xmlns:a="http://schemas.openxmlformats.org/drawingml/2006/main">
          <a:pPr algn="l"/>
          <a:r>
            <a:rPr lang="en-AU" sz="1600" kern="0" dirty="0"/>
            <a:t>2000</a:t>
          </a:r>
        </a:p>
      </cdr:txBody>
    </cdr:sp>
  </cdr:relSizeAnchor>
  <cdr:relSizeAnchor xmlns:cdr="http://schemas.openxmlformats.org/drawingml/2006/chartDrawing">
    <cdr:from>
      <cdr:x>0.28545</cdr:x>
      <cdr:y>0.9438</cdr:y>
    </cdr:from>
    <cdr:to>
      <cdr:x>0.32152</cdr:x>
      <cdr:y>0.99641</cdr:y>
    </cdr:to>
    <cdr:sp macro="" textlink="">
      <cdr:nvSpPr>
        <cdr:cNvPr id="3" name="TextBox 1">
          <a:extLst xmlns:a="http://schemas.openxmlformats.org/drawingml/2006/main">
            <a:ext uri="{FF2B5EF4-FFF2-40B4-BE49-F238E27FC236}">
              <a16:creationId xmlns:a16="http://schemas.microsoft.com/office/drawing/2014/main" id="{D5F5530A-F8B5-F458-F603-E85D334095D4}"/>
            </a:ext>
          </a:extLst>
        </cdr:cNvPr>
        <cdr:cNvSpPr txBox="1"/>
      </cdr:nvSpPr>
      <cdr:spPr>
        <a:xfrm xmlns:a="http://schemas.openxmlformats.org/drawingml/2006/main">
          <a:off x="3298689" y="4416970"/>
          <a:ext cx="416781" cy="246221"/>
        </a:xfrm>
        <a:prstGeom xmlns:a="http://schemas.openxmlformats.org/drawingml/2006/main" prst="rect">
          <a:avLst/>
        </a:prstGeom>
        <a:noFill xmlns:a="http://schemas.openxmlformats.org/drawingml/2006/main"/>
      </cdr:spPr>
      <cdr:txBody>
        <a:bodyPr xmlns:a="http://schemas.openxmlformats.org/drawingml/2006/main" wrap="non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AU" sz="1600" kern="0" dirty="0"/>
            <a:t>2005</a:t>
          </a:r>
        </a:p>
      </cdr:txBody>
    </cdr:sp>
  </cdr:relSizeAnchor>
  <cdr:relSizeAnchor xmlns:cdr="http://schemas.openxmlformats.org/drawingml/2006/chartDrawing">
    <cdr:from>
      <cdr:x>0.47988</cdr:x>
      <cdr:y>0.9438</cdr:y>
    </cdr:from>
    <cdr:to>
      <cdr:x>0.51594</cdr:x>
      <cdr:y>0.99641</cdr:y>
    </cdr:to>
    <cdr:sp macro="" textlink="">
      <cdr:nvSpPr>
        <cdr:cNvPr id="4" name="TextBox 1">
          <a:extLst xmlns:a="http://schemas.openxmlformats.org/drawingml/2006/main">
            <a:ext uri="{FF2B5EF4-FFF2-40B4-BE49-F238E27FC236}">
              <a16:creationId xmlns:a16="http://schemas.microsoft.com/office/drawing/2014/main" id="{D5F5530A-F8B5-F458-F603-E85D334095D4}"/>
            </a:ext>
          </a:extLst>
        </cdr:cNvPr>
        <cdr:cNvSpPr txBox="1"/>
      </cdr:nvSpPr>
      <cdr:spPr>
        <a:xfrm xmlns:a="http://schemas.openxmlformats.org/drawingml/2006/main">
          <a:off x="5545463" y="4416970"/>
          <a:ext cx="416781" cy="246221"/>
        </a:xfrm>
        <a:prstGeom xmlns:a="http://schemas.openxmlformats.org/drawingml/2006/main" prst="rect">
          <a:avLst/>
        </a:prstGeom>
        <a:noFill xmlns:a="http://schemas.openxmlformats.org/drawingml/2006/main"/>
      </cdr:spPr>
      <cdr:txBody>
        <a:bodyPr xmlns:a="http://schemas.openxmlformats.org/drawingml/2006/main" wrap="non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AU" sz="1600" kern="0" dirty="0"/>
            <a:t>2010</a:t>
          </a:r>
        </a:p>
      </cdr:txBody>
    </cdr:sp>
  </cdr:relSizeAnchor>
  <cdr:relSizeAnchor xmlns:cdr="http://schemas.openxmlformats.org/drawingml/2006/chartDrawing">
    <cdr:from>
      <cdr:x>0.6743</cdr:x>
      <cdr:y>0.9438</cdr:y>
    </cdr:from>
    <cdr:to>
      <cdr:x>0.71037</cdr:x>
      <cdr:y>0.99641</cdr:y>
    </cdr:to>
    <cdr:sp macro="" textlink="">
      <cdr:nvSpPr>
        <cdr:cNvPr id="5" name="TextBox 1">
          <a:extLst xmlns:a="http://schemas.openxmlformats.org/drawingml/2006/main">
            <a:ext uri="{FF2B5EF4-FFF2-40B4-BE49-F238E27FC236}">
              <a16:creationId xmlns:a16="http://schemas.microsoft.com/office/drawing/2014/main" id="{D5F5530A-F8B5-F458-F603-E85D334095D4}"/>
            </a:ext>
          </a:extLst>
        </cdr:cNvPr>
        <cdr:cNvSpPr txBox="1"/>
      </cdr:nvSpPr>
      <cdr:spPr>
        <a:xfrm xmlns:a="http://schemas.openxmlformats.org/drawingml/2006/main">
          <a:off x="7792237" y="4416970"/>
          <a:ext cx="416781" cy="246221"/>
        </a:xfrm>
        <a:prstGeom xmlns:a="http://schemas.openxmlformats.org/drawingml/2006/main" prst="rect">
          <a:avLst/>
        </a:prstGeom>
        <a:noFill xmlns:a="http://schemas.openxmlformats.org/drawingml/2006/main"/>
      </cdr:spPr>
      <cdr:txBody>
        <a:bodyPr xmlns:a="http://schemas.openxmlformats.org/drawingml/2006/main" wrap="non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AU" sz="1600" kern="0" dirty="0"/>
            <a:t>2015</a:t>
          </a:r>
        </a:p>
      </cdr:txBody>
    </cdr:sp>
  </cdr:relSizeAnchor>
  <cdr:relSizeAnchor xmlns:cdr="http://schemas.openxmlformats.org/drawingml/2006/chartDrawing">
    <cdr:from>
      <cdr:x>0.86873</cdr:x>
      <cdr:y>0.94559</cdr:y>
    </cdr:from>
    <cdr:to>
      <cdr:x>0.9048</cdr:x>
      <cdr:y>0.99641</cdr:y>
    </cdr:to>
    <cdr:sp macro="" textlink="">
      <cdr:nvSpPr>
        <cdr:cNvPr id="6" name="TextBox 1">
          <a:extLst xmlns:a="http://schemas.openxmlformats.org/drawingml/2006/main">
            <a:ext uri="{FF2B5EF4-FFF2-40B4-BE49-F238E27FC236}">
              <a16:creationId xmlns:a16="http://schemas.microsoft.com/office/drawing/2014/main" id="{D5F5530A-F8B5-F458-F603-E85D334095D4}"/>
            </a:ext>
          </a:extLst>
        </cdr:cNvPr>
        <cdr:cNvSpPr txBox="1"/>
      </cdr:nvSpPr>
      <cdr:spPr>
        <a:xfrm xmlns:a="http://schemas.openxmlformats.org/drawingml/2006/main">
          <a:off x="10039011" y="4425354"/>
          <a:ext cx="416824" cy="237837"/>
        </a:xfrm>
        <a:prstGeom xmlns:a="http://schemas.openxmlformats.org/drawingml/2006/main" prst="rect">
          <a:avLst/>
        </a:prstGeom>
        <a:noFill xmlns:a="http://schemas.openxmlformats.org/drawingml/2006/main"/>
      </cdr:spPr>
      <cdr:txBody>
        <a:bodyPr xmlns:a="http://schemas.openxmlformats.org/drawingml/2006/main" wrap="none" lIns="0" tIns="0" rIns="0" bIns="0"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AU" sz="1600" kern="0" dirty="0"/>
            <a:t>2020</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7A4CF7-9883-7542-8774-50E62ADBD844}" type="datetimeFigureOut">
              <a:rPr lang="en-US" smtClean="0"/>
              <a:t>5/29/2025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EA80CD-AE39-0C4B-A880-515F813E088A}" type="slidenum">
              <a:rPr lang="en-US" smtClean="0"/>
              <a:t>‹#›</a:t>
            </a:fld>
            <a:endParaRPr lang="en-US"/>
          </a:p>
        </p:txBody>
      </p:sp>
    </p:spTree>
    <p:extLst>
      <p:ext uri="{BB962C8B-B14F-4D97-AF65-F5344CB8AC3E}">
        <p14:creationId xmlns:p14="http://schemas.microsoft.com/office/powerpoint/2010/main" val="1154113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BEA80CD-AE39-0C4B-A880-515F813E088A}" type="slidenum">
              <a:rPr lang="en-US" smtClean="0"/>
              <a:t>3</a:t>
            </a:fld>
            <a:endParaRPr lang="en-US"/>
          </a:p>
        </p:txBody>
      </p:sp>
    </p:spTree>
    <p:extLst>
      <p:ext uri="{BB962C8B-B14F-4D97-AF65-F5344CB8AC3E}">
        <p14:creationId xmlns:p14="http://schemas.microsoft.com/office/powerpoint/2010/main" val="3446217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B1E15-9A4F-938B-65E8-DA16678FC6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E300412-CA8D-9C2E-2918-F592E19B96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FF39C53-0268-9446-9AAC-FBDB6D006F1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415D55E-DE03-0267-A93A-B2741B731A83}"/>
              </a:ext>
            </a:extLst>
          </p:cNvPr>
          <p:cNvSpPr>
            <a:spLocks noGrp="1"/>
          </p:cNvSpPr>
          <p:nvPr>
            <p:ph type="sldNum" sz="quarter" idx="5"/>
          </p:nvPr>
        </p:nvSpPr>
        <p:spPr/>
        <p:txBody>
          <a:bodyPr/>
          <a:lstStyle/>
          <a:p>
            <a:fld id="{1BEA80CD-AE39-0C4B-A880-515F813E088A}" type="slidenum">
              <a:rPr lang="en-US" smtClean="0"/>
              <a:t>4</a:t>
            </a:fld>
            <a:endParaRPr lang="en-US"/>
          </a:p>
        </p:txBody>
      </p:sp>
    </p:spTree>
    <p:extLst>
      <p:ext uri="{BB962C8B-B14F-4D97-AF65-F5344CB8AC3E}">
        <p14:creationId xmlns:p14="http://schemas.microsoft.com/office/powerpoint/2010/main" val="89644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58D54A-FA22-BFB5-B36C-CDB99DC8F00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B5D24FB-BEF4-5F05-6550-63225459A8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24FFC1A-CCD9-17C9-33F1-AFAE39CD2F8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64A4E5A-8350-CCA4-885E-9C37D4C66921}"/>
              </a:ext>
            </a:extLst>
          </p:cNvPr>
          <p:cNvSpPr>
            <a:spLocks noGrp="1"/>
          </p:cNvSpPr>
          <p:nvPr>
            <p:ph type="sldNum" sz="quarter" idx="5"/>
          </p:nvPr>
        </p:nvSpPr>
        <p:spPr/>
        <p:txBody>
          <a:bodyPr/>
          <a:lstStyle/>
          <a:p>
            <a:fld id="{1BEA80CD-AE39-0C4B-A880-515F813E088A}" type="slidenum">
              <a:rPr lang="en-US" smtClean="0"/>
              <a:t>5</a:t>
            </a:fld>
            <a:endParaRPr lang="en-US"/>
          </a:p>
        </p:txBody>
      </p:sp>
    </p:spTree>
    <p:extLst>
      <p:ext uri="{BB962C8B-B14F-4D97-AF65-F5344CB8AC3E}">
        <p14:creationId xmlns:p14="http://schemas.microsoft.com/office/powerpoint/2010/main" val="4277738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0E0B2C-6D3E-D1BE-FC66-315B4CA86B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4F9BF4-7550-9BC6-4FC1-851F47B9440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557DF45-B472-B1D5-0CA2-04F1F3E71B9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F356289-7623-DE04-B3DD-402BE62D1808}"/>
              </a:ext>
            </a:extLst>
          </p:cNvPr>
          <p:cNvSpPr>
            <a:spLocks noGrp="1"/>
          </p:cNvSpPr>
          <p:nvPr>
            <p:ph type="sldNum" sz="quarter" idx="5"/>
          </p:nvPr>
        </p:nvSpPr>
        <p:spPr/>
        <p:txBody>
          <a:bodyPr/>
          <a:lstStyle/>
          <a:p>
            <a:fld id="{1BEA80CD-AE39-0C4B-A880-515F813E088A}" type="slidenum">
              <a:rPr lang="en-US" smtClean="0"/>
              <a:t>6</a:t>
            </a:fld>
            <a:endParaRPr lang="en-US"/>
          </a:p>
        </p:txBody>
      </p:sp>
    </p:spTree>
    <p:extLst>
      <p:ext uri="{BB962C8B-B14F-4D97-AF65-F5344CB8AC3E}">
        <p14:creationId xmlns:p14="http://schemas.microsoft.com/office/powerpoint/2010/main" val="940565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351F2A-E867-4E44-5BB8-DD3A6ABEF6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158BA1-A9DB-CE0F-565A-1661FE7C0A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1EB2061-565B-7E5A-E790-1C0B26E0E84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092D703-2AD3-B48C-AD4F-6ABE8DCB60C7}"/>
              </a:ext>
            </a:extLst>
          </p:cNvPr>
          <p:cNvSpPr>
            <a:spLocks noGrp="1"/>
          </p:cNvSpPr>
          <p:nvPr>
            <p:ph type="sldNum" sz="quarter" idx="5"/>
          </p:nvPr>
        </p:nvSpPr>
        <p:spPr/>
        <p:txBody>
          <a:bodyPr/>
          <a:lstStyle/>
          <a:p>
            <a:fld id="{1BEA80CD-AE39-0C4B-A880-515F813E088A}" type="slidenum">
              <a:rPr lang="en-US" smtClean="0"/>
              <a:t>7</a:t>
            </a:fld>
            <a:endParaRPr lang="en-US"/>
          </a:p>
        </p:txBody>
      </p:sp>
    </p:spTree>
    <p:extLst>
      <p:ext uri="{BB962C8B-B14F-4D97-AF65-F5344CB8AC3E}">
        <p14:creationId xmlns:p14="http://schemas.microsoft.com/office/powerpoint/2010/main" val="4185631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912379-A7B6-FC92-71C1-25392CDD13F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8F37335-A12A-CA81-7AEB-41BEACC272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D872B3-6F49-05AB-1D35-8B02B22E4DE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EBE2DACF-4AAF-0E0C-60B4-EBB7318F3A65}"/>
              </a:ext>
            </a:extLst>
          </p:cNvPr>
          <p:cNvSpPr>
            <a:spLocks noGrp="1"/>
          </p:cNvSpPr>
          <p:nvPr>
            <p:ph type="sldNum" sz="quarter" idx="5"/>
          </p:nvPr>
        </p:nvSpPr>
        <p:spPr/>
        <p:txBody>
          <a:bodyPr/>
          <a:lstStyle/>
          <a:p>
            <a:fld id="{1BEA80CD-AE39-0C4B-A880-515F813E088A}" type="slidenum">
              <a:rPr lang="en-US" smtClean="0"/>
              <a:t>8</a:t>
            </a:fld>
            <a:endParaRPr lang="en-US"/>
          </a:p>
        </p:txBody>
      </p:sp>
    </p:spTree>
    <p:extLst>
      <p:ext uri="{BB962C8B-B14F-4D97-AF65-F5344CB8AC3E}">
        <p14:creationId xmlns:p14="http://schemas.microsoft.com/office/powerpoint/2010/main" val="2131703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0447AC-122B-0A90-0F21-4A5F1154DC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0CEFC0-FE4A-9EAF-0FAA-5AAA19B180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598AF7-1B2D-9C33-C5D5-86999BDE28AF}"/>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82817BC-AD17-F655-F395-B2FCF0BB36E5}"/>
              </a:ext>
            </a:extLst>
          </p:cNvPr>
          <p:cNvSpPr>
            <a:spLocks noGrp="1"/>
          </p:cNvSpPr>
          <p:nvPr>
            <p:ph type="sldNum" sz="quarter" idx="5"/>
          </p:nvPr>
        </p:nvSpPr>
        <p:spPr/>
        <p:txBody>
          <a:bodyPr/>
          <a:lstStyle/>
          <a:p>
            <a:fld id="{1BEA80CD-AE39-0C4B-A880-515F813E088A}" type="slidenum">
              <a:rPr lang="en-US" smtClean="0"/>
              <a:t>9</a:t>
            </a:fld>
            <a:endParaRPr lang="en-US"/>
          </a:p>
        </p:txBody>
      </p:sp>
    </p:spTree>
    <p:extLst>
      <p:ext uri="{BB962C8B-B14F-4D97-AF65-F5344CB8AC3E}">
        <p14:creationId xmlns:p14="http://schemas.microsoft.com/office/powerpoint/2010/main" val="1207717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1984003" y="3702358"/>
            <a:ext cx="6571317" cy="780120"/>
          </a:xfrm>
        </p:spPr>
        <p:txBody>
          <a:bodyPr anchor="t" anchorCtr="0"/>
          <a:lstStyle>
            <a:lvl1pPr algn="l">
              <a:defRPr sz="3500" b="0" i="0">
                <a:solidFill>
                  <a:schemeClr val="bg1"/>
                </a:solidFill>
                <a:latin typeface="ABC Oracle Medium" panose="020B0504040202060203" pitchFamily="34" charset="77"/>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2001357" y="4488870"/>
            <a:ext cx="6566752"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1" name="Graphic 9">
            <a:extLst>
              <a:ext uri="{FF2B5EF4-FFF2-40B4-BE49-F238E27FC236}">
                <a16:creationId xmlns:a16="http://schemas.microsoft.com/office/drawing/2014/main" id="{7C687F61-C361-715E-64E1-F940513FF331}"/>
              </a:ext>
            </a:extLst>
          </p:cNvPr>
          <p:cNvSpPr/>
          <p:nvPr/>
        </p:nvSpPr>
        <p:spPr>
          <a:xfrm>
            <a:off x="333637" y="298711"/>
            <a:ext cx="4232364" cy="2633050"/>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5" name="Footer Placeholder 4">
            <a:extLst>
              <a:ext uri="{FF2B5EF4-FFF2-40B4-BE49-F238E27FC236}">
                <a16:creationId xmlns:a16="http://schemas.microsoft.com/office/drawing/2014/main" id="{6E921332-E814-972E-C4E3-95339D3485E1}"/>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80687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eature Copy">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0"/>
            <a:ext cx="7132401" cy="3159399"/>
          </a:xfrm>
        </p:spPr>
        <p:txBody>
          <a:bodyPr/>
          <a:lstStyle>
            <a:lvl1pPr>
              <a:defRPr sz="4200" b="0" i="0">
                <a:solidFill>
                  <a:schemeClr val="bg1"/>
                </a:solidFill>
                <a:latin typeface="+mj-lt"/>
              </a:defRPr>
            </a:lvl1pPr>
          </a:lstStyle>
          <a:p>
            <a:r>
              <a:rPr lang="en-US"/>
              <a:t>Click to edit Master title style</a:t>
            </a:r>
            <a:endParaRPr lang="en-GB"/>
          </a:p>
        </p:txBody>
      </p:sp>
      <p:sp>
        <p:nvSpPr>
          <p:cNvPr id="3" name="Graphic 9">
            <a:extLst>
              <a:ext uri="{FF2B5EF4-FFF2-40B4-BE49-F238E27FC236}">
                <a16:creationId xmlns:a16="http://schemas.microsoft.com/office/drawing/2014/main" id="{9B1AB03E-57D3-D012-D1A8-49BD6BF75415}"/>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8" name="Slide Number Placeholder 7">
            <a:extLst>
              <a:ext uri="{FF2B5EF4-FFF2-40B4-BE49-F238E27FC236}">
                <a16:creationId xmlns:a16="http://schemas.microsoft.com/office/drawing/2014/main" id="{231C67D6-C5B6-BEE1-88C5-321259FD8646}"/>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a:p>
        </p:txBody>
      </p:sp>
      <p:sp>
        <p:nvSpPr>
          <p:cNvPr id="4" name="Footer Placeholder 4">
            <a:extLst>
              <a:ext uri="{FF2B5EF4-FFF2-40B4-BE49-F238E27FC236}">
                <a16:creationId xmlns:a16="http://schemas.microsoft.com/office/drawing/2014/main" id="{B43BF3A9-891A-B059-29FB-D64323A90CF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05241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ED43568E-B69F-31A9-5D84-5E0B7D27CE56}"/>
              </a:ext>
            </a:extLst>
          </p:cNvPr>
          <p:cNvSpPr>
            <a:spLocks noGrp="1"/>
          </p:cNvSpPr>
          <p:nvPr>
            <p:ph type="pic" sz="quarter" idx="13"/>
          </p:nvPr>
        </p:nvSpPr>
        <p:spPr>
          <a:xfrm>
            <a:off x="6096000" y="0"/>
            <a:ext cx="6096000" cy="6858000"/>
          </a:xfrm>
          <a:solidFill>
            <a:schemeClr val="bg1">
              <a:lumMod val="85000"/>
            </a:schemeClr>
          </a:solidFill>
        </p:spPr>
        <p:txBody>
          <a:bodyPr anchor="ctr" anchorCtr="0"/>
          <a:lstStyle>
            <a:lvl1pPr algn="ctr">
              <a:defRPr sz="1000"/>
            </a:lvl1pPr>
          </a:lstStyle>
          <a:p>
            <a:endParaRPr lang="en-US"/>
          </a:p>
        </p:txBody>
      </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4" y="1493113"/>
            <a:ext cx="4300995"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189C72DD-B617-4FC7-362F-A99AF8E75082}"/>
              </a:ext>
            </a:extLst>
          </p:cNvPr>
          <p:cNvSpPr>
            <a:spLocks noGrp="1"/>
          </p:cNvSpPr>
          <p:nvPr>
            <p:ph type="ftr" sz="quarter" idx="3"/>
          </p:nvPr>
        </p:nvSpPr>
        <p:spPr>
          <a:xfrm>
            <a:off x="1798530" y="6417425"/>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2603040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bg1"/>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33635" y="1468061"/>
            <a:ext cx="7545236" cy="4251199"/>
          </a:xfrm>
        </p:spPr>
        <p:txBody>
          <a:bodyPr/>
          <a:lstStyle>
            <a:lvl1pPr>
              <a:defRPr sz="2400">
                <a:solidFill>
                  <a:schemeClr val="bg1"/>
                </a:solidFill>
              </a:defRPr>
            </a:lvl1pPr>
            <a:lvl2pPr>
              <a:defRPr sz="2400">
                <a:solidFill>
                  <a:schemeClr val="bg1"/>
                </a:solidFill>
              </a:defRPr>
            </a:lvl2pPr>
            <a:lvl3pPr>
              <a:defRPr sz="2400">
                <a:solidFill>
                  <a:schemeClr val="bg1"/>
                </a:solidFill>
              </a:defRPr>
            </a:lvl3pPr>
            <a:lvl4pPr>
              <a:defRPr sz="2400">
                <a:solidFill>
                  <a:schemeClr val="bg1"/>
                </a:solidFill>
              </a:defRPr>
            </a:lvl4pPr>
            <a:lvl5pPr>
              <a:defRPr sz="2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bg1"/>
                </a:solidFill>
              </a:defRPr>
            </a:lvl1pPr>
          </a:lstStyle>
          <a:p>
            <a:fld id="{741AFF56-1126-4107-9C02-BC0EFBF16431}" type="slidenum">
              <a:rPr lang="en-GB" smtClean="0"/>
              <a:pPr/>
              <a:t>‹#›</a:t>
            </a:fld>
            <a:endParaRPr lang="en-GB"/>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A7E709DD-B4DF-F760-665E-1764DED439B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8028473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tx1"/>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4" y="1493113"/>
            <a:ext cx="4300995" cy="4256334"/>
          </a:xfrm>
        </p:spPr>
        <p:txBody>
          <a:bodyPr/>
          <a:lstStyle>
            <a:lvl1pPr>
              <a:spcBef>
                <a:spcPts val="1800"/>
              </a:spcBef>
              <a:spcAft>
                <a:spcPts val="600"/>
              </a:spcAft>
              <a:defRPr>
                <a:solidFill>
                  <a:schemeClr val="accent3"/>
                </a:solidFill>
              </a:defRPr>
            </a:lvl1pPr>
            <a:lvl2pPr marL="0" indent="0">
              <a:buNone/>
              <a:defRPr>
                <a:solidFill>
                  <a:schemeClr val="accent3"/>
                </a:solidFill>
              </a:defRPr>
            </a:lvl2pPr>
            <a:lvl3pPr marL="355600" indent="-355600">
              <a:tabLst/>
              <a:defRPr>
                <a:solidFill>
                  <a:schemeClr val="accent3"/>
                </a:solidFill>
              </a:defRPr>
            </a:lvl3pPr>
            <a:lvl4pPr marL="712788" indent="-357188">
              <a:tabLst/>
              <a:defRPr>
                <a:solidFill>
                  <a:schemeClr val="accent3"/>
                </a:solidFill>
              </a:defRPr>
            </a:lvl4pPr>
            <a:lvl5pPr marL="1068388" indent="-355600">
              <a:tabLst/>
              <a:defRPr>
                <a:solidFill>
                  <a:schemeClr val="accent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3"/>
                </a:solidFill>
              </a:defRPr>
            </a:lvl1pPr>
          </a:lstStyle>
          <a:p>
            <a:fld id="{741AFF56-1126-4107-9C02-BC0EFBF16431}" type="slidenum">
              <a:rPr lang="en-GB" smtClean="0"/>
              <a:pPr/>
              <a:t>‹#›</a:t>
            </a:fld>
            <a:endParaRPr lang="en-GB"/>
          </a:p>
        </p:txBody>
      </p:sp>
      <p:sp>
        <p:nvSpPr>
          <p:cNvPr id="12" name="Graphic 9">
            <a:extLst>
              <a:ext uri="{FF2B5EF4-FFF2-40B4-BE49-F238E27FC236}">
                <a16:creationId xmlns:a16="http://schemas.microsoft.com/office/drawing/2014/main" id="{07DE4BE4-C52D-8163-E612-5CD7219CE49C}"/>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8" name="Content Placeholder 2">
            <a:extLst>
              <a:ext uri="{FF2B5EF4-FFF2-40B4-BE49-F238E27FC236}">
                <a16:creationId xmlns:a16="http://schemas.microsoft.com/office/drawing/2014/main" id="{CE1E9FC3-FD80-6B63-EDE0-8BCF742EDEE8}"/>
              </a:ext>
            </a:extLst>
          </p:cNvPr>
          <p:cNvSpPr>
            <a:spLocks noGrp="1"/>
          </p:cNvSpPr>
          <p:nvPr>
            <p:ph idx="13"/>
          </p:nvPr>
        </p:nvSpPr>
        <p:spPr>
          <a:xfrm>
            <a:off x="5231904" y="1493113"/>
            <a:ext cx="4300995" cy="4256334"/>
          </a:xfrm>
        </p:spPr>
        <p:txBody>
          <a:bodyPr/>
          <a:lstStyle>
            <a:lvl1pPr>
              <a:spcBef>
                <a:spcPts val="1800"/>
              </a:spcBef>
              <a:spcAft>
                <a:spcPts val="600"/>
              </a:spcAft>
              <a:defRPr>
                <a:solidFill>
                  <a:schemeClr val="accent3"/>
                </a:solidFill>
              </a:defRPr>
            </a:lvl1pPr>
            <a:lvl2pPr marL="0" indent="0">
              <a:buNone/>
              <a:defRPr>
                <a:solidFill>
                  <a:schemeClr val="accent3"/>
                </a:solidFill>
              </a:defRPr>
            </a:lvl2pPr>
            <a:lvl3pPr marL="355600" indent="-355600">
              <a:tabLst/>
              <a:defRPr>
                <a:solidFill>
                  <a:schemeClr val="accent3"/>
                </a:solidFill>
              </a:defRPr>
            </a:lvl3pPr>
            <a:lvl4pPr marL="712788" indent="-357188">
              <a:tabLst/>
              <a:defRPr>
                <a:solidFill>
                  <a:schemeClr val="accent3"/>
                </a:solidFill>
              </a:defRPr>
            </a:lvl4pPr>
            <a:lvl5pPr marL="1068388" indent="-355600">
              <a:tabLst/>
              <a:defRPr>
                <a:solidFill>
                  <a:schemeClr val="accent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a:extLst>
              <a:ext uri="{FF2B5EF4-FFF2-40B4-BE49-F238E27FC236}">
                <a16:creationId xmlns:a16="http://schemas.microsoft.com/office/drawing/2014/main" id="{90E1AFF1-83F6-B417-3FB2-F082A2B78AB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247394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300915"/>
            <a:ext cx="5403810" cy="1232435"/>
          </a:xfrm>
        </p:spPr>
        <p:txBody>
          <a:bodyPr/>
          <a:lstStyle>
            <a:lvl1pPr>
              <a:defRPr sz="2000" b="0" i="0">
                <a:solidFill>
                  <a:schemeClr val="accent1"/>
                </a:solidFill>
                <a:latin typeface="ABC Oracle Medium" panose="020B0504040202060203" pitchFamily="34" charset="77"/>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3"/>
                </a:solidFill>
              </a:defRPr>
            </a:lvl1pPr>
          </a:lstStyle>
          <a:p>
            <a:fld id="{741AFF56-1126-4107-9C02-BC0EFBF16431}" type="slidenum">
              <a:rPr lang="en-GB" smtClean="0"/>
              <a:pPr/>
              <a:t>‹#›</a:t>
            </a:fld>
            <a:endParaRPr lang="en-GB"/>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Footer Placeholder 4">
            <a:extLst>
              <a:ext uri="{FF2B5EF4-FFF2-40B4-BE49-F238E27FC236}">
                <a16:creationId xmlns:a16="http://schemas.microsoft.com/office/drawing/2014/main" id="{884FAA58-F1B4-531A-061A-6D4457DF3FC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488098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and Content">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accent1"/>
                </a:solidFill>
                <a:latin typeface="ABC Oracle Medium" panose="020B0504040202060203" pitchFamily="34" charset="77"/>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accent1"/>
                </a:solidFill>
              </a:defRPr>
            </a:lvl1pPr>
          </a:lstStyle>
          <a:p>
            <a:fld id="{741AFF56-1126-4107-9C02-BC0EFBF16431}" type="slidenum">
              <a:rPr lang="en-GB" smtClean="0"/>
              <a:pPr/>
              <a:t>‹#›</a:t>
            </a:fld>
            <a:endParaRPr lang="en-GB"/>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Footer Placeholder 4">
            <a:extLst>
              <a:ext uri="{FF2B5EF4-FFF2-40B4-BE49-F238E27FC236}">
                <a16:creationId xmlns:a16="http://schemas.microsoft.com/office/drawing/2014/main" id="{EBE8D23D-CB16-3CD8-EC66-E391FD4D4BA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7135427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Title and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bg1"/>
                </a:solidFill>
                <a:latin typeface="ABC Oracle Medium" panose="020B0504040202060203" pitchFamily="34" charset="77"/>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bg1"/>
                </a:solidFill>
              </a:defRPr>
            </a:lvl1pPr>
            <a:lvl2pPr marL="0" indent="0">
              <a:buNone/>
              <a:defRPr sz="900">
                <a:solidFill>
                  <a:schemeClr val="bg1"/>
                </a:solidFill>
              </a:defRPr>
            </a:lvl2pPr>
            <a:lvl3pPr marL="180975" indent="-180975">
              <a:tabLst/>
              <a:defRPr sz="900">
                <a:solidFill>
                  <a:schemeClr val="bg1"/>
                </a:solidFill>
              </a:defRPr>
            </a:lvl3pPr>
            <a:lvl4pPr marL="355600" indent="-174625">
              <a:tabLst/>
              <a:defRPr sz="900">
                <a:solidFill>
                  <a:schemeClr val="bg1"/>
                </a:solidFill>
              </a:defRPr>
            </a:lvl4pPr>
            <a:lvl5pPr marL="536575" indent="-180975">
              <a:tabLst/>
              <a:defRPr sz="9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bg1"/>
                </a:solidFill>
              </a:defRPr>
            </a:lvl1pPr>
          </a:lstStyle>
          <a:p>
            <a:fld id="{741AFF56-1126-4107-9C02-BC0EFBF16431}" type="slidenum">
              <a:rPr lang="en-GB" smtClean="0"/>
              <a:pPr/>
              <a:t>‹#›</a:t>
            </a:fld>
            <a:endParaRPr lang="en-GB"/>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Footer Placeholder 4">
            <a:extLst>
              <a:ext uri="{FF2B5EF4-FFF2-40B4-BE49-F238E27FC236}">
                <a16:creationId xmlns:a16="http://schemas.microsoft.com/office/drawing/2014/main" id="{49B5B446-BF61-9273-73C2-7E54AB446BB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68639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7_Title and Conten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sz="3000" b="0" i="0">
                <a:solidFill>
                  <a:schemeClr val="accent1"/>
                </a:solidFill>
                <a:latin typeface="ABC Oracle Medium" panose="020B0504040202060203" pitchFamily="34" charset="77"/>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8755693" y="304974"/>
            <a:ext cx="3125157" cy="1203325"/>
          </a:xfrm>
        </p:spPr>
        <p:txBody>
          <a:bodyPr/>
          <a:lstStyle>
            <a:lvl1pPr>
              <a:spcBef>
                <a:spcPts val="0"/>
              </a:spcBef>
              <a:spcAft>
                <a:spcPts val="0"/>
              </a:spcAft>
              <a:defRPr sz="900">
                <a:solidFill>
                  <a:schemeClr val="tx1"/>
                </a:solidFill>
              </a:defRPr>
            </a:lvl1pPr>
            <a:lvl2pPr marL="0" indent="0">
              <a:buNone/>
              <a:defRPr sz="900">
                <a:solidFill>
                  <a:schemeClr val="tx1"/>
                </a:solidFill>
              </a:defRPr>
            </a:lvl2pPr>
            <a:lvl3pPr marL="180975" indent="-180975">
              <a:tabLst/>
              <a:defRPr sz="900">
                <a:solidFill>
                  <a:schemeClr val="tx1"/>
                </a:solidFill>
              </a:defRPr>
            </a:lvl3pPr>
            <a:lvl4pPr marL="355600" indent="-174625">
              <a:tabLst/>
              <a:defRPr sz="900">
                <a:solidFill>
                  <a:schemeClr val="tx1"/>
                </a:solidFill>
              </a:defRPr>
            </a:lvl4pPr>
            <a:lvl5pPr marL="536575" indent="-180975">
              <a:tabLst/>
              <a:defRPr sz="9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tx1"/>
                </a:solidFill>
              </a:defRPr>
            </a:lvl1pPr>
          </a:lstStyle>
          <a:p>
            <a:fld id="{741AFF56-1126-4107-9C02-BC0EFBF16431}" type="slidenum">
              <a:rPr lang="en-GB" smtClean="0"/>
              <a:pPr/>
              <a:t>‹#›</a:t>
            </a:fld>
            <a:endParaRPr lang="en-GB"/>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10" name="Content Placeholder 9">
            <a:extLst>
              <a:ext uri="{FF2B5EF4-FFF2-40B4-BE49-F238E27FC236}">
                <a16:creationId xmlns:a16="http://schemas.microsoft.com/office/drawing/2014/main" id="{FBEEC9F0-F2E5-04D3-6E4F-6FD5A888496E}"/>
              </a:ext>
            </a:extLst>
          </p:cNvPr>
          <p:cNvSpPr>
            <a:spLocks noGrp="1"/>
          </p:cNvSpPr>
          <p:nvPr>
            <p:ph sz="quarter" idx="13"/>
          </p:nvPr>
        </p:nvSpPr>
        <p:spPr>
          <a:xfrm>
            <a:off x="352425" y="1520824"/>
            <a:ext cx="11528425" cy="502761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Footer Placeholder 4">
            <a:extLst>
              <a:ext uri="{FF2B5EF4-FFF2-40B4-BE49-F238E27FC236}">
                <a16:creationId xmlns:a16="http://schemas.microsoft.com/office/drawing/2014/main" id="{4660D2EA-6D20-7E9D-AE74-606945F6FE2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9155984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Title and Content">
    <p:bg>
      <p:bgPr>
        <a:solidFill>
          <a:schemeClr val="accent1"/>
        </a:solidFill>
        <a:effectLst/>
      </p:bgPr>
    </p:bg>
    <p:spTree>
      <p:nvGrpSpPr>
        <p:cNvPr id="1" name=""/>
        <p:cNvGrpSpPr/>
        <p:nvPr/>
      </p:nvGrpSpPr>
      <p:grpSpPr>
        <a:xfrm>
          <a:off x="0" y="0"/>
          <a:ext cx="0" cy="0"/>
          <a:chOff x="0" y="0"/>
          <a:chExt cx="0" cy="0"/>
        </a:xfrm>
      </p:grpSpPr>
      <p:grpSp>
        <p:nvGrpSpPr>
          <p:cNvPr id="83" name="Group 82">
            <a:extLst>
              <a:ext uri="{FF2B5EF4-FFF2-40B4-BE49-F238E27FC236}">
                <a16:creationId xmlns:a16="http://schemas.microsoft.com/office/drawing/2014/main" id="{D12EF5E7-BD8E-CAB9-E725-345E21653ECD}"/>
              </a:ext>
            </a:extLst>
          </p:cNvPr>
          <p:cNvGrpSpPr/>
          <p:nvPr userDrawn="1"/>
        </p:nvGrpSpPr>
        <p:grpSpPr>
          <a:xfrm>
            <a:off x="417526" y="387280"/>
            <a:ext cx="11340345" cy="6075045"/>
            <a:chOff x="417526" y="387280"/>
            <a:chExt cx="11340345" cy="6075045"/>
          </a:xfrm>
        </p:grpSpPr>
        <p:sp>
          <p:nvSpPr>
            <p:cNvPr id="12" name="Freeform 11">
              <a:extLst>
                <a:ext uri="{FF2B5EF4-FFF2-40B4-BE49-F238E27FC236}">
                  <a16:creationId xmlns:a16="http://schemas.microsoft.com/office/drawing/2014/main" id="{DB6E64BA-5E3F-0B13-F3BD-289BBB0BEB04}"/>
                </a:ext>
              </a:extLst>
            </p:cNvPr>
            <p:cNvSpPr/>
            <p:nvPr/>
          </p:nvSpPr>
          <p:spPr>
            <a:xfrm>
              <a:off x="3627164" y="1507599"/>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B2A486A8-CC89-9FB4-E3D0-C4E0732EE99F}"/>
                </a:ext>
              </a:extLst>
            </p:cNvPr>
            <p:cNvSpPr/>
            <p:nvPr/>
          </p:nvSpPr>
          <p:spPr>
            <a:xfrm>
              <a:off x="3627164" y="387280"/>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4CA9702C-BF9A-D515-F12E-47B1496EE8EC}"/>
                </a:ext>
              </a:extLst>
            </p:cNvPr>
            <p:cNvSpPr/>
            <p:nvPr/>
          </p:nvSpPr>
          <p:spPr>
            <a:xfrm>
              <a:off x="5405447" y="387280"/>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C9A48810-A754-BB60-394F-F89ACC86D4CA}"/>
                </a:ext>
              </a:extLst>
            </p:cNvPr>
            <p:cNvSpPr/>
            <p:nvPr/>
          </p:nvSpPr>
          <p:spPr>
            <a:xfrm>
              <a:off x="5405447" y="78697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6" name="Freeform 15">
              <a:extLst>
                <a:ext uri="{FF2B5EF4-FFF2-40B4-BE49-F238E27FC236}">
                  <a16:creationId xmlns:a16="http://schemas.microsoft.com/office/drawing/2014/main" id="{4EE001CF-9FFD-81C1-7F2E-67002CD750B6}"/>
                </a:ext>
              </a:extLst>
            </p:cNvPr>
            <p:cNvSpPr/>
            <p:nvPr/>
          </p:nvSpPr>
          <p:spPr>
            <a:xfrm>
              <a:off x="5405447" y="2255371"/>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FFFFFF"/>
            </a:solidFill>
            <a:ln w="8925"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99DB2B16-09E4-D9CA-D412-561D7B44E1D1}"/>
                </a:ext>
              </a:extLst>
            </p:cNvPr>
            <p:cNvSpPr/>
            <p:nvPr/>
          </p:nvSpPr>
          <p:spPr>
            <a:xfrm>
              <a:off x="5761121" y="2255371"/>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264C8EF0-BEAE-EEA6-3638-EFD85102CE66}"/>
                </a:ext>
              </a:extLst>
            </p:cNvPr>
            <p:cNvSpPr/>
            <p:nvPr/>
          </p:nvSpPr>
          <p:spPr>
            <a:xfrm>
              <a:off x="5761121" y="1894969"/>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FAE7F640-C6DF-4ECA-F9CC-28501FA4871F}"/>
                </a:ext>
              </a:extLst>
            </p:cNvPr>
            <p:cNvSpPr/>
            <p:nvPr/>
          </p:nvSpPr>
          <p:spPr>
            <a:xfrm>
              <a:off x="5761121" y="262791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FACD68CA-0CCD-3986-6D30-A2131CBDF46C}"/>
                </a:ext>
              </a:extLst>
            </p:cNvPr>
            <p:cNvSpPr/>
            <p:nvPr/>
          </p:nvSpPr>
          <p:spPr>
            <a:xfrm>
              <a:off x="5761121"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A2CB4B6-6677-A64D-63E7-03B73A82ECE5}"/>
                </a:ext>
              </a:extLst>
            </p:cNvPr>
            <p:cNvSpPr/>
            <p:nvPr/>
          </p:nvSpPr>
          <p:spPr>
            <a:xfrm>
              <a:off x="6828145"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928"/>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824DCD34-ECC1-F0D7-5D6A-E29C268BE537}"/>
                </a:ext>
              </a:extLst>
            </p:cNvPr>
            <p:cNvSpPr/>
            <p:nvPr/>
          </p:nvSpPr>
          <p:spPr>
            <a:xfrm>
              <a:off x="7539493" y="3291304"/>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07876098-EBCB-8E16-72E4-9E8F6D4E4118}"/>
                </a:ext>
              </a:extLst>
            </p:cNvPr>
            <p:cNvSpPr/>
            <p:nvPr/>
          </p:nvSpPr>
          <p:spPr>
            <a:xfrm>
              <a:off x="4338513" y="4821852"/>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80949F5A-DD1D-2EF7-285F-0C44C58CEA32}"/>
                </a:ext>
              </a:extLst>
            </p:cNvPr>
            <p:cNvSpPr/>
            <p:nvPr/>
          </p:nvSpPr>
          <p:spPr>
            <a:xfrm>
              <a:off x="4338513" y="518314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19BFF03-D109-FF17-C56C-B815AB9CAAC8}"/>
                </a:ext>
              </a:extLst>
            </p:cNvPr>
            <p:cNvSpPr/>
            <p:nvPr/>
          </p:nvSpPr>
          <p:spPr>
            <a:xfrm>
              <a:off x="6828145" y="445341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839"/>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DC5E1BFD-6710-4C5F-1411-5CDF3F443D1E}"/>
                </a:ext>
              </a:extLst>
            </p:cNvPr>
            <p:cNvSpPr/>
            <p:nvPr/>
          </p:nvSpPr>
          <p:spPr>
            <a:xfrm>
              <a:off x="6472470" y="5903773"/>
              <a:ext cx="180113" cy="180201"/>
            </a:xfrm>
            <a:custGeom>
              <a:avLst/>
              <a:gdLst>
                <a:gd name="connsiteX0" fmla="*/ 90057 w 180113"/>
                <a:gd name="connsiteY0" fmla="*/ 180201 h 180201"/>
                <a:gd name="connsiteX1" fmla="*/ 180113 w 180113"/>
                <a:gd name="connsiteY1" fmla="*/ 90100 h 180201"/>
                <a:gd name="connsiteX2" fmla="*/ 90057 w 180113"/>
                <a:gd name="connsiteY2" fmla="*/ 0 h 180201"/>
                <a:gd name="connsiteX3" fmla="*/ 0 w 180113"/>
                <a:gd name="connsiteY3" fmla="*/ 90100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0"/>
                  </a:cubicBezTo>
                  <a:cubicBezTo>
                    <a:pt x="180113" y="40362"/>
                    <a:pt x="139771" y="0"/>
                    <a:pt x="90057" y="0"/>
                  </a:cubicBezTo>
                  <a:cubicBezTo>
                    <a:pt x="40343" y="0"/>
                    <a:pt x="0" y="40362"/>
                    <a:pt x="0" y="90100"/>
                  </a:cubicBezTo>
                  <a:cubicBezTo>
                    <a:pt x="0" y="139839"/>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861663C6-E7AA-643E-F135-F7DB591F6F9F}"/>
                </a:ext>
              </a:extLst>
            </p:cNvPr>
            <p:cNvSpPr/>
            <p:nvPr/>
          </p:nvSpPr>
          <p:spPr>
            <a:xfrm>
              <a:off x="6472470" y="6282124"/>
              <a:ext cx="180113" cy="180201"/>
            </a:xfrm>
            <a:custGeom>
              <a:avLst/>
              <a:gdLst>
                <a:gd name="connsiteX0" fmla="*/ 90057 w 180113"/>
                <a:gd name="connsiteY0" fmla="*/ 180201 h 180201"/>
                <a:gd name="connsiteX1" fmla="*/ 180113 w 180113"/>
                <a:gd name="connsiteY1" fmla="*/ 90100 h 180201"/>
                <a:gd name="connsiteX2" fmla="*/ 90057 w 180113"/>
                <a:gd name="connsiteY2" fmla="*/ 0 h 180201"/>
                <a:gd name="connsiteX3" fmla="*/ 0 w 180113"/>
                <a:gd name="connsiteY3" fmla="*/ 90100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0"/>
                  </a:cubicBezTo>
                  <a:cubicBezTo>
                    <a:pt x="180113" y="40362"/>
                    <a:pt x="139771" y="0"/>
                    <a:pt x="90057" y="0"/>
                  </a:cubicBezTo>
                  <a:cubicBezTo>
                    <a:pt x="40343" y="0"/>
                    <a:pt x="0" y="40362"/>
                    <a:pt x="0" y="90100"/>
                  </a:cubicBezTo>
                  <a:cubicBezTo>
                    <a:pt x="0" y="139928"/>
                    <a:pt x="40343" y="180201"/>
                    <a:pt x="90057" y="180201"/>
                  </a:cubicBezTo>
                </a:path>
              </a:pathLst>
            </a:custGeom>
            <a:solidFill>
              <a:srgbClr val="FFFFFF"/>
            </a:solidFill>
            <a:ln w="8925"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3ADB5E5F-0B4D-1C4E-9A4A-8AE4310BC757}"/>
                </a:ext>
              </a:extLst>
            </p:cNvPr>
            <p:cNvSpPr/>
            <p:nvPr/>
          </p:nvSpPr>
          <p:spPr>
            <a:xfrm>
              <a:off x="7183819" y="4453413"/>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253" y="180201"/>
                    <a:pt x="90056" y="180201"/>
                  </a:cubicBezTo>
                </a:path>
              </a:pathLst>
            </a:custGeom>
            <a:solidFill>
              <a:srgbClr val="FFFFFF"/>
            </a:solidFill>
            <a:ln w="8925"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FCE42CE8-2C56-6D65-4C6E-808C01DE8557}"/>
                </a:ext>
              </a:extLst>
            </p:cNvPr>
            <p:cNvSpPr/>
            <p:nvPr/>
          </p:nvSpPr>
          <p:spPr>
            <a:xfrm>
              <a:off x="5049773"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89" y="139928"/>
                    <a:pt x="40342" y="180201"/>
                    <a:pt x="90056" y="180201"/>
                  </a:cubicBezTo>
                </a:path>
              </a:pathLst>
            </a:custGeom>
            <a:solidFill>
              <a:srgbClr val="FFFFFF"/>
            </a:solidFill>
            <a:ln w="8925"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DECEF3F9-E201-ED82-5EE4-9C586FC397F7}"/>
                </a:ext>
              </a:extLst>
            </p:cNvPr>
            <p:cNvSpPr/>
            <p:nvPr/>
          </p:nvSpPr>
          <p:spPr>
            <a:xfrm>
              <a:off x="4694187"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3" y="0"/>
                    <a:pt x="0" y="40362"/>
                    <a:pt x="0" y="90101"/>
                  </a:cubicBezTo>
                  <a:cubicBezTo>
                    <a:pt x="0" y="139928"/>
                    <a:pt x="40253" y="180201"/>
                    <a:pt x="90057" y="180201"/>
                  </a:cubicBezTo>
                </a:path>
              </a:pathLst>
            </a:custGeom>
            <a:solidFill>
              <a:srgbClr val="FFFFFF"/>
            </a:solidFill>
            <a:ln w="8925"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4FC331F8-1856-1489-5EBF-61E86CBF999F}"/>
                </a:ext>
              </a:extLst>
            </p:cNvPr>
            <p:cNvSpPr/>
            <p:nvPr/>
          </p:nvSpPr>
          <p:spPr>
            <a:xfrm>
              <a:off x="3627164"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928"/>
                    <a:pt x="40342" y="180201"/>
                    <a:pt x="90057" y="180201"/>
                  </a:cubicBezTo>
                </a:path>
              </a:pathLst>
            </a:custGeom>
            <a:solidFill>
              <a:srgbClr val="FFFFFF"/>
            </a:solidFill>
            <a:ln w="8925" cap="flat">
              <a:noFill/>
              <a:prstDash val="solid"/>
              <a:miter/>
            </a:ln>
          </p:spPr>
          <p:txBody>
            <a:bodyPr rtlCol="0" anchor="ctr"/>
            <a:lstStyle/>
            <a:p>
              <a:endParaRPr lang="en-US"/>
            </a:p>
          </p:txBody>
        </p:sp>
        <p:sp>
          <p:nvSpPr>
            <p:cNvPr id="32" name="Freeform 31">
              <a:extLst>
                <a:ext uri="{FF2B5EF4-FFF2-40B4-BE49-F238E27FC236}">
                  <a16:creationId xmlns:a16="http://schemas.microsoft.com/office/drawing/2014/main" id="{F24F144B-A8C9-957F-42D1-5C7F03594357}"/>
                </a:ext>
              </a:extLst>
            </p:cNvPr>
            <p:cNvSpPr/>
            <p:nvPr/>
          </p:nvSpPr>
          <p:spPr>
            <a:xfrm>
              <a:off x="3982838"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33" name="Freeform 32">
              <a:extLst>
                <a:ext uri="{FF2B5EF4-FFF2-40B4-BE49-F238E27FC236}">
                  <a16:creationId xmlns:a16="http://schemas.microsoft.com/office/drawing/2014/main" id="{2C7D9CFF-5F9A-B8E8-DFE8-B02805F21ADC}"/>
                </a:ext>
              </a:extLst>
            </p:cNvPr>
            <p:cNvSpPr/>
            <p:nvPr/>
          </p:nvSpPr>
          <p:spPr>
            <a:xfrm>
              <a:off x="3982838" y="370153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34" name="Freeform 33">
              <a:extLst>
                <a:ext uri="{FF2B5EF4-FFF2-40B4-BE49-F238E27FC236}">
                  <a16:creationId xmlns:a16="http://schemas.microsoft.com/office/drawing/2014/main" id="{55787E0B-4B27-2DDE-D56F-44B4911970ED}"/>
                </a:ext>
              </a:extLst>
            </p:cNvPr>
            <p:cNvSpPr/>
            <p:nvPr/>
          </p:nvSpPr>
          <p:spPr>
            <a:xfrm>
              <a:off x="3627164" y="118657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839"/>
                    <a:pt x="40342" y="180201"/>
                    <a:pt x="90057" y="180201"/>
                  </a:cubicBezTo>
                </a:path>
              </a:pathLst>
            </a:custGeom>
            <a:solidFill>
              <a:srgbClr val="D2D4D5"/>
            </a:solidFill>
            <a:ln w="8925" cap="flat">
              <a:noFill/>
              <a:prstDash val="solid"/>
              <a:miter/>
            </a:ln>
          </p:spPr>
          <p:txBody>
            <a:bodyPr rtlCol="0" anchor="ctr"/>
            <a:lstStyle/>
            <a:p>
              <a:endParaRPr lang="en-US"/>
            </a:p>
          </p:txBody>
        </p:sp>
        <p:sp>
          <p:nvSpPr>
            <p:cNvPr id="35" name="Freeform 34">
              <a:extLst>
                <a:ext uri="{FF2B5EF4-FFF2-40B4-BE49-F238E27FC236}">
                  <a16:creationId xmlns:a16="http://schemas.microsoft.com/office/drawing/2014/main" id="{963AB14F-473B-DBE7-371F-85CDAF84173B}"/>
                </a:ext>
              </a:extLst>
            </p:cNvPr>
            <p:cNvSpPr/>
            <p:nvPr/>
          </p:nvSpPr>
          <p:spPr>
            <a:xfrm>
              <a:off x="3627164" y="78697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0" y="180201"/>
                    <a:pt x="180113" y="139839"/>
                    <a:pt x="180113" y="90101"/>
                  </a:cubicBezTo>
                  <a:cubicBezTo>
                    <a:pt x="180113" y="40362"/>
                    <a:pt x="139770" y="0"/>
                    <a:pt x="90057" y="0"/>
                  </a:cubicBezTo>
                  <a:cubicBezTo>
                    <a:pt x="40342" y="0"/>
                    <a:pt x="0" y="40362"/>
                    <a:pt x="0" y="90101"/>
                  </a:cubicBezTo>
                  <a:cubicBezTo>
                    <a:pt x="0" y="139839"/>
                    <a:pt x="40342" y="180201"/>
                    <a:pt x="90057" y="180201"/>
                  </a:cubicBezTo>
                </a:path>
              </a:pathLst>
            </a:custGeom>
            <a:solidFill>
              <a:srgbClr val="D2D4D5"/>
            </a:solidFill>
            <a:ln w="892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A7AB4D39-853E-82D5-F4D8-2E20931ABBE8}"/>
                </a:ext>
              </a:extLst>
            </p:cNvPr>
            <p:cNvSpPr/>
            <p:nvPr/>
          </p:nvSpPr>
          <p:spPr>
            <a:xfrm>
              <a:off x="4338513"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928"/>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7118E5C-0400-89B1-21D3-F2735918DA42}"/>
                </a:ext>
              </a:extLst>
            </p:cNvPr>
            <p:cNvSpPr/>
            <p:nvPr/>
          </p:nvSpPr>
          <p:spPr>
            <a:xfrm>
              <a:off x="5405447"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D8E17917-3F18-CF01-2254-FB2FF3511951}"/>
                </a:ext>
              </a:extLst>
            </p:cNvPr>
            <p:cNvSpPr/>
            <p:nvPr/>
          </p:nvSpPr>
          <p:spPr>
            <a:xfrm>
              <a:off x="5405447" y="2627917"/>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92C53243-6C12-76FC-D26E-1326E8C86796}"/>
                </a:ext>
              </a:extLst>
            </p:cNvPr>
            <p:cNvSpPr/>
            <p:nvPr/>
          </p:nvSpPr>
          <p:spPr>
            <a:xfrm>
              <a:off x="5405447" y="1894969"/>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38CABC40-E5E3-7D61-9129-E4670F1152B1}"/>
                </a:ext>
              </a:extLst>
            </p:cNvPr>
            <p:cNvSpPr/>
            <p:nvPr/>
          </p:nvSpPr>
          <p:spPr>
            <a:xfrm>
              <a:off x="5405447" y="1507599"/>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928"/>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108EBC01-DE94-7581-D107-A02F4B39FC9E}"/>
                </a:ext>
              </a:extLst>
            </p:cNvPr>
            <p:cNvSpPr/>
            <p:nvPr/>
          </p:nvSpPr>
          <p:spPr>
            <a:xfrm>
              <a:off x="5405447" y="118657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3" y="0"/>
                    <a:pt x="0" y="40362"/>
                    <a:pt x="0" y="90101"/>
                  </a:cubicBezTo>
                  <a:cubicBezTo>
                    <a:pt x="0" y="139839"/>
                    <a:pt x="40343" y="180201"/>
                    <a:pt x="90056" y="180201"/>
                  </a:cubicBezTo>
                </a:path>
              </a:pathLst>
            </a:custGeom>
            <a:solidFill>
              <a:srgbClr val="D2D4D5"/>
            </a:solidFill>
            <a:ln w="8925"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B96A0112-2400-63F5-2E19-6B65A40492F0}"/>
                </a:ext>
              </a:extLst>
            </p:cNvPr>
            <p:cNvSpPr/>
            <p:nvPr/>
          </p:nvSpPr>
          <p:spPr>
            <a:xfrm>
              <a:off x="773201" y="51831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FFFFFF"/>
            </a:solidFill>
            <a:ln w="8925"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14D029F-F993-724E-ECFF-246202FE8391}"/>
                </a:ext>
              </a:extLst>
            </p:cNvPr>
            <p:cNvSpPr/>
            <p:nvPr/>
          </p:nvSpPr>
          <p:spPr>
            <a:xfrm>
              <a:off x="773201" y="4783544"/>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76053E68-2382-F6EF-F1C7-B4BAF6385D82}"/>
                </a:ext>
              </a:extLst>
            </p:cNvPr>
            <p:cNvSpPr/>
            <p:nvPr/>
          </p:nvSpPr>
          <p:spPr>
            <a:xfrm>
              <a:off x="773201" y="3315146"/>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1FD4B44E-5AA3-540A-352F-D3289BBAF420}"/>
                </a:ext>
              </a:extLst>
            </p:cNvPr>
            <p:cNvSpPr/>
            <p:nvPr/>
          </p:nvSpPr>
          <p:spPr>
            <a:xfrm>
              <a:off x="417526" y="3315146"/>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273"/>
                    <a:pt x="139860" y="0"/>
                    <a:pt x="90057" y="0"/>
                  </a:cubicBezTo>
                </a:path>
              </a:pathLst>
            </a:custGeom>
            <a:solidFill>
              <a:srgbClr val="FFFFFF"/>
            </a:solidFill>
            <a:ln w="8925"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093F22E3-2B5D-DDD5-6A28-26A119DF55DD}"/>
                </a:ext>
              </a:extLst>
            </p:cNvPr>
            <p:cNvSpPr/>
            <p:nvPr/>
          </p:nvSpPr>
          <p:spPr>
            <a:xfrm>
              <a:off x="417526" y="367545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362"/>
                    <a:pt x="139860" y="0"/>
                    <a:pt x="90057" y="0"/>
                  </a:cubicBezTo>
                </a:path>
              </a:pathLst>
            </a:custGeom>
            <a:solidFill>
              <a:srgbClr val="FFFFFF"/>
            </a:solidFill>
            <a:ln w="8925"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97E4A854-E7FD-A195-8D97-E5460BD3CA99}"/>
                </a:ext>
              </a:extLst>
            </p:cNvPr>
            <p:cNvSpPr/>
            <p:nvPr/>
          </p:nvSpPr>
          <p:spPr>
            <a:xfrm>
              <a:off x="417526" y="294251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2" y="0"/>
                    <a:pt x="0" y="40362"/>
                    <a:pt x="0" y="90101"/>
                  </a:cubicBezTo>
                  <a:cubicBezTo>
                    <a:pt x="0" y="139839"/>
                    <a:pt x="40342" y="180201"/>
                    <a:pt x="90057" y="180201"/>
                  </a:cubicBezTo>
                  <a:cubicBezTo>
                    <a:pt x="139771" y="180201"/>
                    <a:pt x="180113" y="139839"/>
                    <a:pt x="180113" y="90101"/>
                  </a:cubicBezTo>
                  <a:cubicBezTo>
                    <a:pt x="180113" y="40362"/>
                    <a:pt x="139860" y="0"/>
                    <a:pt x="90057" y="0"/>
                  </a:cubicBezTo>
                </a:path>
              </a:pathLst>
            </a:custGeom>
            <a:solidFill>
              <a:srgbClr val="FFFFFF"/>
            </a:solidFill>
            <a:ln w="8925"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52866FD6-F652-AB58-ABA3-8C1EDFFB1D6D}"/>
                </a:ext>
              </a:extLst>
            </p:cNvPr>
            <p:cNvSpPr/>
            <p:nvPr/>
          </p:nvSpPr>
          <p:spPr>
            <a:xfrm>
              <a:off x="773201" y="294251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41A88025-5747-CC7C-DDBE-340C4298564F}"/>
                </a:ext>
              </a:extLst>
            </p:cNvPr>
            <p:cNvSpPr/>
            <p:nvPr/>
          </p:nvSpPr>
          <p:spPr>
            <a:xfrm>
              <a:off x="773201" y="367545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E481CBF7-D355-0B88-27C8-6F801D9EBFC7}"/>
                </a:ext>
              </a:extLst>
            </p:cNvPr>
            <p:cNvSpPr/>
            <p:nvPr/>
          </p:nvSpPr>
          <p:spPr>
            <a:xfrm>
              <a:off x="773201" y="406282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94B7063A-4105-2DEE-00FA-7A2935F2B9C1}"/>
                </a:ext>
              </a:extLst>
            </p:cNvPr>
            <p:cNvSpPr/>
            <p:nvPr/>
          </p:nvSpPr>
          <p:spPr>
            <a:xfrm>
              <a:off x="773201" y="4383851"/>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113"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2E92CFC-ED66-1C32-253A-16338CDB913D}"/>
                </a:ext>
              </a:extLst>
            </p:cNvPr>
            <p:cNvSpPr/>
            <p:nvPr/>
          </p:nvSpPr>
          <p:spPr>
            <a:xfrm>
              <a:off x="6116796" y="4088546"/>
              <a:ext cx="180113" cy="180201"/>
            </a:xfrm>
            <a:custGeom>
              <a:avLst/>
              <a:gdLst>
                <a:gd name="connsiteX0" fmla="*/ 90056 w 180113"/>
                <a:gd name="connsiteY0" fmla="*/ 180201 h 180201"/>
                <a:gd name="connsiteX1" fmla="*/ 180113 w 180113"/>
                <a:gd name="connsiteY1" fmla="*/ 90101 h 180201"/>
                <a:gd name="connsiteX2" fmla="*/ 90056 w 180113"/>
                <a:gd name="connsiteY2" fmla="*/ 0 h 180201"/>
                <a:gd name="connsiteX3" fmla="*/ 0 w 180113"/>
                <a:gd name="connsiteY3" fmla="*/ 90101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1"/>
                  </a:cubicBezTo>
                  <a:cubicBezTo>
                    <a:pt x="180113" y="40362"/>
                    <a:pt x="139770" y="0"/>
                    <a:pt x="90056" y="0"/>
                  </a:cubicBezTo>
                  <a:cubicBezTo>
                    <a:pt x="40342" y="0"/>
                    <a:pt x="0" y="40362"/>
                    <a:pt x="0" y="90101"/>
                  </a:cubicBezTo>
                  <a:cubicBezTo>
                    <a:pt x="0" y="139928"/>
                    <a:pt x="40342" y="180201"/>
                    <a:pt x="90056" y="180201"/>
                  </a:cubicBezTo>
                </a:path>
              </a:pathLst>
            </a:custGeom>
            <a:solidFill>
              <a:srgbClr val="D2D4D5"/>
            </a:solidFill>
            <a:ln w="8925"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D15FDDE-BF44-C55E-8818-27696DF861FD}"/>
                </a:ext>
              </a:extLst>
            </p:cNvPr>
            <p:cNvSpPr/>
            <p:nvPr/>
          </p:nvSpPr>
          <p:spPr>
            <a:xfrm>
              <a:off x="6472470" y="4088546"/>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928"/>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C109CA2C-4B39-FDD1-DEC7-F9E28B52753A}"/>
                </a:ext>
              </a:extLst>
            </p:cNvPr>
            <p:cNvSpPr/>
            <p:nvPr/>
          </p:nvSpPr>
          <p:spPr>
            <a:xfrm>
              <a:off x="6472470" y="445341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3" y="0"/>
                    <a:pt x="0" y="40362"/>
                    <a:pt x="0" y="90101"/>
                  </a:cubicBezTo>
                  <a:cubicBezTo>
                    <a:pt x="0" y="139839"/>
                    <a:pt x="40343" y="180201"/>
                    <a:pt x="90057" y="180201"/>
                  </a:cubicBezTo>
                </a:path>
              </a:pathLst>
            </a:custGeom>
            <a:solidFill>
              <a:srgbClr val="D2D4D5"/>
            </a:solidFill>
            <a:ln w="8925"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4622A34-3A40-9246-3B5C-7EB00504F6C6}"/>
                </a:ext>
              </a:extLst>
            </p:cNvPr>
            <p:cNvSpPr/>
            <p:nvPr/>
          </p:nvSpPr>
          <p:spPr>
            <a:xfrm>
              <a:off x="7183819" y="5903773"/>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3" y="0"/>
                    <a:pt x="0" y="40362"/>
                    <a:pt x="0" y="90100"/>
                  </a:cubicBezTo>
                  <a:cubicBezTo>
                    <a:pt x="0" y="139839"/>
                    <a:pt x="40253" y="180201"/>
                    <a:pt x="90056" y="180201"/>
                  </a:cubicBezTo>
                </a:path>
              </a:pathLst>
            </a:custGeom>
            <a:solidFill>
              <a:srgbClr val="D2D4D5"/>
            </a:solidFill>
            <a:ln w="8925"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C8656230-F658-A6EF-FDC2-4B0844867218}"/>
                </a:ext>
              </a:extLst>
            </p:cNvPr>
            <p:cNvSpPr/>
            <p:nvPr/>
          </p:nvSpPr>
          <p:spPr>
            <a:xfrm>
              <a:off x="7183819" y="6282124"/>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3" y="0"/>
                    <a:pt x="0" y="40362"/>
                    <a:pt x="0" y="90100"/>
                  </a:cubicBezTo>
                  <a:cubicBezTo>
                    <a:pt x="0" y="139928"/>
                    <a:pt x="40253" y="180201"/>
                    <a:pt x="90056" y="180201"/>
                  </a:cubicBezTo>
                </a:path>
              </a:pathLst>
            </a:custGeom>
            <a:solidFill>
              <a:srgbClr val="D2D4D5"/>
            </a:solidFill>
            <a:ln w="8925"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CB060D06-BD2C-E04C-F090-383F9F66EC7D}"/>
                </a:ext>
              </a:extLst>
            </p:cNvPr>
            <p:cNvSpPr/>
            <p:nvPr/>
          </p:nvSpPr>
          <p:spPr>
            <a:xfrm>
              <a:off x="6828145" y="6282124"/>
              <a:ext cx="180113" cy="180201"/>
            </a:xfrm>
            <a:custGeom>
              <a:avLst/>
              <a:gdLst>
                <a:gd name="connsiteX0" fmla="*/ 90056 w 180113"/>
                <a:gd name="connsiteY0" fmla="*/ 180201 h 180201"/>
                <a:gd name="connsiteX1" fmla="*/ 180113 w 180113"/>
                <a:gd name="connsiteY1" fmla="*/ 90100 h 180201"/>
                <a:gd name="connsiteX2" fmla="*/ 90056 w 180113"/>
                <a:gd name="connsiteY2" fmla="*/ 0 h 180201"/>
                <a:gd name="connsiteX3" fmla="*/ 0 w 180113"/>
                <a:gd name="connsiteY3" fmla="*/ 90100 h 180201"/>
                <a:gd name="connsiteX4" fmla="*/ 90056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180201"/>
                  </a:moveTo>
                  <a:cubicBezTo>
                    <a:pt x="139770" y="180201"/>
                    <a:pt x="180113" y="139839"/>
                    <a:pt x="180113" y="90100"/>
                  </a:cubicBezTo>
                  <a:cubicBezTo>
                    <a:pt x="180113" y="40362"/>
                    <a:pt x="139770" y="0"/>
                    <a:pt x="90056" y="0"/>
                  </a:cubicBezTo>
                  <a:cubicBezTo>
                    <a:pt x="40342" y="0"/>
                    <a:pt x="0" y="40362"/>
                    <a:pt x="0" y="90100"/>
                  </a:cubicBezTo>
                  <a:cubicBezTo>
                    <a:pt x="0" y="139928"/>
                    <a:pt x="40342" y="180201"/>
                    <a:pt x="90056" y="180201"/>
                  </a:cubicBezTo>
                </a:path>
              </a:pathLst>
            </a:custGeom>
            <a:solidFill>
              <a:srgbClr val="D2D4D5"/>
            </a:solidFill>
            <a:ln w="8925"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48BA15A-88C8-B742-0695-BDCBBF5AD836}"/>
                </a:ext>
              </a:extLst>
            </p:cNvPr>
            <p:cNvSpPr/>
            <p:nvPr/>
          </p:nvSpPr>
          <p:spPr>
            <a:xfrm>
              <a:off x="4338513" y="4417337"/>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928"/>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29BF82DE-166E-CAA1-37D1-7250A4AFB146}"/>
                </a:ext>
              </a:extLst>
            </p:cNvPr>
            <p:cNvSpPr/>
            <p:nvPr/>
          </p:nvSpPr>
          <p:spPr>
            <a:xfrm>
              <a:off x="4338513" y="3701533"/>
              <a:ext cx="180113" cy="180201"/>
            </a:xfrm>
            <a:custGeom>
              <a:avLst/>
              <a:gdLst>
                <a:gd name="connsiteX0" fmla="*/ 90057 w 180113"/>
                <a:gd name="connsiteY0" fmla="*/ 180201 h 180201"/>
                <a:gd name="connsiteX1" fmla="*/ 180113 w 180113"/>
                <a:gd name="connsiteY1" fmla="*/ 90101 h 180201"/>
                <a:gd name="connsiteX2" fmla="*/ 90057 w 180113"/>
                <a:gd name="connsiteY2" fmla="*/ 0 h 180201"/>
                <a:gd name="connsiteX3" fmla="*/ 0 w 180113"/>
                <a:gd name="connsiteY3" fmla="*/ 90101 h 180201"/>
                <a:gd name="connsiteX4" fmla="*/ 90057 w 180113"/>
                <a:gd name="connsiteY4" fmla="*/ 180201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180201"/>
                  </a:moveTo>
                  <a:cubicBezTo>
                    <a:pt x="139771" y="180201"/>
                    <a:pt x="180113" y="139839"/>
                    <a:pt x="180113" y="90101"/>
                  </a:cubicBezTo>
                  <a:cubicBezTo>
                    <a:pt x="180113" y="40362"/>
                    <a:pt x="139771" y="0"/>
                    <a:pt x="90057" y="0"/>
                  </a:cubicBezTo>
                  <a:cubicBezTo>
                    <a:pt x="40342" y="0"/>
                    <a:pt x="0" y="40362"/>
                    <a:pt x="0" y="90101"/>
                  </a:cubicBezTo>
                  <a:cubicBezTo>
                    <a:pt x="0" y="139839"/>
                    <a:pt x="40253" y="180201"/>
                    <a:pt x="90057" y="180201"/>
                  </a:cubicBezTo>
                </a:path>
              </a:pathLst>
            </a:custGeom>
            <a:solidFill>
              <a:srgbClr val="D2D4D5"/>
            </a:solidFill>
            <a:ln w="8925"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2A02D2F6-0BE6-1891-319C-49A40E9E9150}"/>
                </a:ext>
              </a:extLst>
            </p:cNvPr>
            <p:cNvSpPr/>
            <p:nvPr/>
          </p:nvSpPr>
          <p:spPr>
            <a:xfrm>
              <a:off x="9443712"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114"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A74EDA4D-94E0-C119-CBD7-12C7EB304BA0}"/>
                </a:ext>
              </a:extLst>
            </p:cNvPr>
            <p:cNvSpPr/>
            <p:nvPr/>
          </p:nvSpPr>
          <p:spPr>
            <a:xfrm>
              <a:off x="8376778"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273"/>
                    <a:pt x="139771" y="0"/>
                    <a:pt x="90057" y="0"/>
                  </a:cubicBezTo>
                </a:path>
              </a:pathLst>
            </a:custGeom>
            <a:solidFill>
              <a:srgbClr val="FFFFFF"/>
            </a:solidFill>
            <a:ln w="8925"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F2A1432F-CA6B-FA35-36E4-8B0A59244716}"/>
                </a:ext>
              </a:extLst>
            </p:cNvPr>
            <p:cNvSpPr/>
            <p:nvPr/>
          </p:nvSpPr>
          <p:spPr>
            <a:xfrm>
              <a:off x="10866409" y="1847641"/>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FFFFFF"/>
            </a:solidFill>
            <a:ln w="8925"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1F4DF9F6-817B-15FC-EEA2-650CB67377E3}"/>
                </a:ext>
              </a:extLst>
            </p:cNvPr>
            <p:cNvSpPr/>
            <p:nvPr/>
          </p:nvSpPr>
          <p:spPr>
            <a:xfrm>
              <a:off x="10866409" y="1486346"/>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FFFFFF"/>
            </a:solidFill>
            <a:ln w="8925" cap="flat">
              <a:noFill/>
              <a:prstDash val="solid"/>
              <a:miter/>
            </a:ln>
          </p:spPr>
          <p:txBody>
            <a:bodyPr rtlCol="0" anchor="ctr"/>
            <a:lstStyle/>
            <a:p>
              <a:endParaRPr lang="en-US"/>
            </a:p>
          </p:txBody>
        </p:sp>
        <p:sp>
          <p:nvSpPr>
            <p:cNvPr id="64" name="Freeform 63">
              <a:extLst>
                <a:ext uri="{FF2B5EF4-FFF2-40B4-BE49-F238E27FC236}">
                  <a16:creationId xmlns:a16="http://schemas.microsoft.com/office/drawing/2014/main" id="{EE327AE9-9F14-56D3-4C9E-7B493320F8A8}"/>
                </a:ext>
              </a:extLst>
            </p:cNvPr>
            <p:cNvSpPr/>
            <p:nvPr/>
          </p:nvSpPr>
          <p:spPr>
            <a:xfrm>
              <a:off x="8376778" y="221608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362"/>
                    <a:pt x="139771" y="0"/>
                    <a:pt x="90057" y="0"/>
                  </a:cubicBezTo>
                </a:path>
              </a:pathLst>
            </a:custGeom>
            <a:solidFill>
              <a:srgbClr val="FFFFFF"/>
            </a:solidFill>
            <a:ln w="8925" cap="flat">
              <a:noFill/>
              <a:prstDash val="solid"/>
              <a:miter/>
            </a:ln>
          </p:spPr>
          <p:txBody>
            <a:bodyPr rtlCol="0" anchor="ctr"/>
            <a:lstStyle/>
            <a:p>
              <a:endParaRPr lang="en-US"/>
            </a:p>
          </p:txBody>
        </p:sp>
        <p:sp>
          <p:nvSpPr>
            <p:cNvPr id="65" name="Freeform 64">
              <a:extLst>
                <a:ext uri="{FF2B5EF4-FFF2-40B4-BE49-F238E27FC236}">
                  <a16:creationId xmlns:a16="http://schemas.microsoft.com/office/drawing/2014/main" id="{094C3AE4-71A3-35AC-C04A-7DEBE2710A14}"/>
                </a:ext>
              </a:extLst>
            </p:cNvPr>
            <p:cNvSpPr/>
            <p:nvPr/>
          </p:nvSpPr>
          <p:spPr>
            <a:xfrm>
              <a:off x="8732453" y="76572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362"/>
                    <a:pt x="139770" y="0"/>
                    <a:pt x="90056" y="0"/>
                  </a:cubicBezTo>
                </a:path>
              </a:pathLst>
            </a:custGeom>
            <a:solidFill>
              <a:srgbClr val="FFFFFF"/>
            </a:solidFill>
            <a:ln w="8925" cap="flat">
              <a:noFill/>
              <a:prstDash val="solid"/>
              <a:miter/>
            </a:ln>
          </p:spPr>
          <p:txBody>
            <a:bodyPr rtlCol="0" anchor="ctr"/>
            <a:lstStyle/>
            <a:p>
              <a:endParaRPr lang="en-US"/>
            </a:p>
          </p:txBody>
        </p:sp>
        <p:sp>
          <p:nvSpPr>
            <p:cNvPr id="66" name="Freeform 65">
              <a:extLst>
                <a:ext uri="{FF2B5EF4-FFF2-40B4-BE49-F238E27FC236}">
                  <a16:creationId xmlns:a16="http://schemas.microsoft.com/office/drawing/2014/main" id="{70AB4B87-84B4-5F1F-3DC4-C56DEE5738EF}"/>
                </a:ext>
              </a:extLst>
            </p:cNvPr>
            <p:cNvSpPr/>
            <p:nvPr/>
          </p:nvSpPr>
          <p:spPr>
            <a:xfrm>
              <a:off x="8732453" y="387369"/>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67" name="Freeform 66">
              <a:extLst>
                <a:ext uri="{FF2B5EF4-FFF2-40B4-BE49-F238E27FC236}">
                  <a16:creationId xmlns:a16="http://schemas.microsoft.com/office/drawing/2014/main" id="{0BFCAE45-F12A-72CA-181F-7CF3502532CC}"/>
                </a:ext>
              </a:extLst>
            </p:cNvPr>
            <p:cNvSpPr/>
            <p:nvPr/>
          </p:nvSpPr>
          <p:spPr>
            <a:xfrm>
              <a:off x="8021104" y="221608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362"/>
                    <a:pt x="139770" y="0"/>
                    <a:pt x="90057" y="0"/>
                  </a:cubicBezTo>
                </a:path>
              </a:pathLst>
            </a:custGeom>
            <a:solidFill>
              <a:srgbClr val="FFFFFF"/>
            </a:solidFill>
            <a:ln w="8925"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B07B7A4F-6A54-318C-6F65-86F7E17B63C1}"/>
                </a:ext>
              </a:extLst>
            </p:cNvPr>
            <p:cNvSpPr/>
            <p:nvPr/>
          </p:nvSpPr>
          <p:spPr>
            <a:xfrm>
              <a:off x="10155061"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3" y="0"/>
                    <a:pt x="0" y="40362"/>
                    <a:pt x="0" y="90101"/>
                  </a:cubicBezTo>
                  <a:cubicBezTo>
                    <a:pt x="0" y="139839"/>
                    <a:pt x="40343" y="180201"/>
                    <a:pt x="90056" y="180201"/>
                  </a:cubicBezTo>
                  <a:cubicBezTo>
                    <a:pt x="139770" y="180201"/>
                    <a:pt x="180113" y="139839"/>
                    <a:pt x="180113" y="90101"/>
                  </a:cubicBezTo>
                  <a:cubicBezTo>
                    <a:pt x="180113"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0F48B8CD-A08A-C988-E18E-6D381DA95EC1}"/>
                </a:ext>
              </a:extLst>
            </p:cNvPr>
            <p:cNvSpPr/>
            <p:nvPr/>
          </p:nvSpPr>
          <p:spPr>
            <a:xfrm>
              <a:off x="10510735"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771" y="0"/>
                    <a:pt x="90056" y="0"/>
                  </a:cubicBezTo>
                </a:path>
              </a:pathLst>
            </a:custGeom>
            <a:solidFill>
              <a:srgbClr val="FFFFFF"/>
            </a:solidFill>
            <a:ln w="8925"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89E33877-D53D-6EFD-071B-B1B1CCBEDB57}"/>
                </a:ext>
              </a:extLst>
            </p:cNvPr>
            <p:cNvSpPr/>
            <p:nvPr/>
          </p:nvSpPr>
          <p:spPr>
            <a:xfrm>
              <a:off x="11577759"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3" y="40273"/>
                    <a:pt x="139770" y="0"/>
                    <a:pt x="90056" y="0"/>
                  </a:cubicBezTo>
                </a:path>
              </a:pathLst>
            </a:custGeom>
            <a:solidFill>
              <a:srgbClr val="FFFFFF"/>
            </a:solidFill>
            <a:ln w="8925"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9F7EF103-D592-937C-9ED8-DADCED4CB8DD}"/>
                </a:ext>
              </a:extLst>
            </p:cNvPr>
            <p:cNvSpPr/>
            <p:nvPr/>
          </p:nvSpPr>
          <p:spPr>
            <a:xfrm>
              <a:off x="11222084" y="2580947"/>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024" y="40273"/>
                    <a:pt x="139771" y="0"/>
                    <a:pt x="90057" y="0"/>
                  </a:cubicBezTo>
                </a:path>
              </a:pathLst>
            </a:custGeom>
            <a:solidFill>
              <a:srgbClr val="D2D4D5"/>
            </a:solidFill>
            <a:ln w="8925"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7FA22AEA-9F7D-9C0E-0254-51FDC0EC4714}"/>
                </a:ext>
              </a:extLst>
            </p:cNvPr>
            <p:cNvSpPr/>
            <p:nvPr/>
          </p:nvSpPr>
          <p:spPr>
            <a:xfrm>
              <a:off x="11222084" y="296796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4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4" y="139839"/>
                    <a:pt x="180114" y="90101"/>
                  </a:cubicBezTo>
                  <a:cubicBezTo>
                    <a:pt x="180024" y="40362"/>
                    <a:pt x="139771" y="0"/>
                    <a:pt x="90057" y="0"/>
                  </a:cubicBezTo>
                </a:path>
              </a:pathLst>
            </a:custGeom>
            <a:solidFill>
              <a:srgbClr val="D2D4D5"/>
            </a:solidFill>
            <a:ln w="8925"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833B02DB-13A0-D046-A64F-0F5EF99B1B18}"/>
                </a:ext>
              </a:extLst>
            </p:cNvPr>
            <p:cNvSpPr/>
            <p:nvPr/>
          </p:nvSpPr>
          <p:spPr>
            <a:xfrm>
              <a:off x="10866409"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771" y="0"/>
                    <a:pt x="90056" y="0"/>
                  </a:cubicBezTo>
                </a:path>
              </a:pathLst>
            </a:custGeom>
            <a:solidFill>
              <a:srgbClr val="D2D4D5"/>
            </a:solidFill>
            <a:ln w="8925"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9BAF5164-6A0E-81F0-1CB6-1F782703012C}"/>
                </a:ext>
              </a:extLst>
            </p:cNvPr>
            <p:cNvSpPr/>
            <p:nvPr/>
          </p:nvSpPr>
          <p:spPr>
            <a:xfrm>
              <a:off x="9799387" y="2580947"/>
              <a:ext cx="180112" cy="180201"/>
            </a:xfrm>
            <a:custGeom>
              <a:avLst/>
              <a:gdLst>
                <a:gd name="connsiteX0" fmla="*/ 90056 w 180112"/>
                <a:gd name="connsiteY0" fmla="*/ 0 h 180201"/>
                <a:gd name="connsiteX1" fmla="*/ 0 w 180112"/>
                <a:gd name="connsiteY1" fmla="*/ 90101 h 180201"/>
                <a:gd name="connsiteX2" fmla="*/ 90056 w 180112"/>
                <a:gd name="connsiteY2" fmla="*/ 180201 h 180201"/>
                <a:gd name="connsiteX3" fmla="*/ 180113 w 180112"/>
                <a:gd name="connsiteY3" fmla="*/ 90101 h 180201"/>
                <a:gd name="connsiteX4" fmla="*/ 90056 w 180112"/>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2"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113" y="40273"/>
                    <a:pt x="139770" y="0"/>
                    <a:pt x="90056" y="0"/>
                  </a:cubicBezTo>
                </a:path>
              </a:pathLst>
            </a:custGeom>
            <a:solidFill>
              <a:srgbClr val="D2D4D5"/>
            </a:solidFill>
            <a:ln w="8925"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1E4907E3-2F19-EFC4-378E-C9888F78EB45}"/>
                </a:ext>
              </a:extLst>
            </p:cNvPr>
            <p:cNvSpPr/>
            <p:nvPr/>
          </p:nvSpPr>
          <p:spPr>
            <a:xfrm>
              <a:off x="9088038"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273"/>
                    <a:pt x="139860" y="0"/>
                    <a:pt x="90056" y="0"/>
                  </a:cubicBezTo>
                </a:path>
              </a:pathLst>
            </a:custGeom>
            <a:solidFill>
              <a:srgbClr val="D2D4D5"/>
            </a:solidFill>
            <a:ln w="8925"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0C8B9BE2-9741-51EE-D6E9-6E73F491F56C}"/>
                </a:ext>
              </a:extLst>
            </p:cNvPr>
            <p:cNvSpPr/>
            <p:nvPr/>
          </p:nvSpPr>
          <p:spPr>
            <a:xfrm>
              <a:off x="8732453" y="2580947"/>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273"/>
                    <a:pt x="139770" y="0"/>
                    <a:pt x="90056" y="0"/>
                  </a:cubicBezTo>
                </a:path>
              </a:pathLst>
            </a:custGeom>
            <a:solidFill>
              <a:srgbClr val="D2D4D5"/>
            </a:solidFill>
            <a:ln w="8925"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E04A0A22-3CED-F5E1-D272-ED799828958C}"/>
                </a:ext>
              </a:extLst>
            </p:cNvPr>
            <p:cNvSpPr/>
            <p:nvPr/>
          </p:nvSpPr>
          <p:spPr>
            <a:xfrm>
              <a:off x="8732453" y="221608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3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2" y="0"/>
                    <a:pt x="0" y="40362"/>
                    <a:pt x="0" y="90101"/>
                  </a:cubicBezTo>
                  <a:cubicBezTo>
                    <a:pt x="0" y="139839"/>
                    <a:pt x="40342" y="180201"/>
                    <a:pt x="90056" y="180201"/>
                  </a:cubicBezTo>
                  <a:cubicBezTo>
                    <a:pt x="139770" y="180201"/>
                    <a:pt x="180113" y="139839"/>
                    <a:pt x="180113" y="90101"/>
                  </a:cubicBezTo>
                  <a:cubicBezTo>
                    <a:pt x="180024" y="40362"/>
                    <a:pt x="139770" y="0"/>
                    <a:pt x="90056" y="0"/>
                  </a:cubicBezTo>
                </a:path>
              </a:pathLst>
            </a:custGeom>
            <a:solidFill>
              <a:srgbClr val="D2D4D5"/>
            </a:solidFill>
            <a:ln w="8925"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133A1048-DAD5-6CF2-FC2A-FB2DE197A25F}"/>
                </a:ext>
              </a:extLst>
            </p:cNvPr>
            <p:cNvSpPr/>
            <p:nvPr/>
          </p:nvSpPr>
          <p:spPr>
            <a:xfrm>
              <a:off x="8021104" y="765720"/>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362"/>
                    <a:pt x="139770" y="0"/>
                    <a:pt x="90057" y="0"/>
                  </a:cubicBezTo>
                </a:path>
              </a:pathLst>
            </a:custGeom>
            <a:solidFill>
              <a:srgbClr val="D2D4D5"/>
            </a:solidFill>
            <a:ln w="8925"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1C188ED4-1642-4DC9-B500-24207264DC73}"/>
                </a:ext>
              </a:extLst>
            </p:cNvPr>
            <p:cNvSpPr/>
            <p:nvPr/>
          </p:nvSpPr>
          <p:spPr>
            <a:xfrm>
              <a:off x="8021104" y="38736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0" y="180201"/>
                    <a:pt x="180113" y="139839"/>
                    <a:pt x="180113" y="90101"/>
                  </a:cubicBezTo>
                  <a:cubicBezTo>
                    <a:pt x="180113" y="40273"/>
                    <a:pt x="139770" y="0"/>
                    <a:pt x="90057" y="0"/>
                  </a:cubicBezTo>
                </a:path>
              </a:pathLst>
            </a:custGeom>
            <a:solidFill>
              <a:srgbClr val="D2D4D5"/>
            </a:solidFill>
            <a:ln w="8925"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C9C82084-9369-2FE7-0A77-59D20A08E31E}"/>
                </a:ext>
              </a:extLst>
            </p:cNvPr>
            <p:cNvSpPr/>
            <p:nvPr/>
          </p:nvSpPr>
          <p:spPr>
            <a:xfrm>
              <a:off x="8376778" y="387369"/>
              <a:ext cx="180113" cy="180201"/>
            </a:xfrm>
            <a:custGeom>
              <a:avLst/>
              <a:gdLst>
                <a:gd name="connsiteX0" fmla="*/ 90057 w 180113"/>
                <a:gd name="connsiteY0" fmla="*/ 0 h 180201"/>
                <a:gd name="connsiteX1" fmla="*/ 0 w 180113"/>
                <a:gd name="connsiteY1" fmla="*/ 90101 h 180201"/>
                <a:gd name="connsiteX2" fmla="*/ 90057 w 180113"/>
                <a:gd name="connsiteY2" fmla="*/ 180201 h 180201"/>
                <a:gd name="connsiteX3" fmla="*/ 180113 w 180113"/>
                <a:gd name="connsiteY3" fmla="*/ 90101 h 180201"/>
                <a:gd name="connsiteX4" fmla="*/ 90057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7" y="0"/>
                  </a:moveTo>
                  <a:cubicBezTo>
                    <a:pt x="40343" y="0"/>
                    <a:pt x="0" y="40362"/>
                    <a:pt x="0" y="90101"/>
                  </a:cubicBezTo>
                  <a:cubicBezTo>
                    <a:pt x="0" y="139839"/>
                    <a:pt x="40343" y="180201"/>
                    <a:pt x="90057" y="180201"/>
                  </a:cubicBezTo>
                  <a:cubicBezTo>
                    <a:pt x="139771" y="180201"/>
                    <a:pt x="180113" y="139839"/>
                    <a:pt x="180113" y="90101"/>
                  </a:cubicBezTo>
                  <a:cubicBezTo>
                    <a:pt x="180024" y="40273"/>
                    <a:pt x="139771" y="0"/>
                    <a:pt x="90057" y="0"/>
                  </a:cubicBezTo>
                </a:path>
              </a:pathLst>
            </a:custGeom>
            <a:solidFill>
              <a:srgbClr val="D2D4D5"/>
            </a:solidFill>
            <a:ln w="8925"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B21B79C3-4455-EA97-326E-92AF7F750A27}"/>
                </a:ext>
              </a:extLst>
            </p:cNvPr>
            <p:cNvSpPr/>
            <p:nvPr/>
          </p:nvSpPr>
          <p:spPr>
            <a:xfrm>
              <a:off x="10866409" y="2252156"/>
              <a:ext cx="180113" cy="180201"/>
            </a:xfrm>
            <a:custGeom>
              <a:avLst/>
              <a:gdLst>
                <a:gd name="connsiteX0" fmla="*/ 90056 w 180113"/>
                <a:gd name="connsiteY0" fmla="*/ 0 h 180201"/>
                <a:gd name="connsiteX1" fmla="*/ 0 w 180113"/>
                <a:gd name="connsiteY1" fmla="*/ 90100 h 180201"/>
                <a:gd name="connsiteX2" fmla="*/ 90056 w 180113"/>
                <a:gd name="connsiteY2" fmla="*/ 180201 h 180201"/>
                <a:gd name="connsiteX3" fmla="*/ 180114 w 180113"/>
                <a:gd name="connsiteY3" fmla="*/ 90100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0"/>
                  </a:cubicBezTo>
                  <a:cubicBezTo>
                    <a:pt x="0" y="139839"/>
                    <a:pt x="40343" y="180201"/>
                    <a:pt x="90056" y="180201"/>
                  </a:cubicBezTo>
                  <a:cubicBezTo>
                    <a:pt x="139771" y="180201"/>
                    <a:pt x="180114" y="139839"/>
                    <a:pt x="180114" y="90100"/>
                  </a:cubicBezTo>
                  <a:cubicBezTo>
                    <a:pt x="180114" y="40273"/>
                    <a:pt x="139771" y="0"/>
                    <a:pt x="90056" y="0"/>
                  </a:cubicBezTo>
                </a:path>
              </a:pathLst>
            </a:custGeom>
            <a:solidFill>
              <a:srgbClr val="D2D4D5"/>
            </a:solidFill>
            <a:ln w="8925" cap="flat">
              <a:noFill/>
              <a:prstDash val="solid"/>
              <a:miter/>
            </a:ln>
          </p:spPr>
          <p:txBody>
            <a:bodyPr rtlCol="0" anchor="ctr"/>
            <a:lstStyle/>
            <a:p>
              <a:endParaRPr lang="en-US"/>
            </a:p>
          </p:txBody>
        </p:sp>
        <p:sp>
          <p:nvSpPr>
            <p:cNvPr id="82" name="Freeform 81">
              <a:extLst>
                <a:ext uri="{FF2B5EF4-FFF2-40B4-BE49-F238E27FC236}">
                  <a16:creationId xmlns:a16="http://schemas.microsoft.com/office/drawing/2014/main" id="{BAF835D0-0DFB-7ADD-4E8C-0B5EB1D3FA4B}"/>
                </a:ext>
              </a:extLst>
            </p:cNvPr>
            <p:cNvSpPr/>
            <p:nvPr/>
          </p:nvSpPr>
          <p:spPr>
            <a:xfrm>
              <a:off x="10866409" y="2967960"/>
              <a:ext cx="180113" cy="180201"/>
            </a:xfrm>
            <a:custGeom>
              <a:avLst/>
              <a:gdLst>
                <a:gd name="connsiteX0" fmla="*/ 90056 w 180113"/>
                <a:gd name="connsiteY0" fmla="*/ 0 h 180201"/>
                <a:gd name="connsiteX1" fmla="*/ 0 w 180113"/>
                <a:gd name="connsiteY1" fmla="*/ 90101 h 180201"/>
                <a:gd name="connsiteX2" fmla="*/ 90056 w 180113"/>
                <a:gd name="connsiteY2" fmla="*/ 180201 h 180201"/>
                <a:gd name="connsiteX3" fmla="*/ 180114 w 180113"/>
                <a:gd name="connsiteY3" fmla="*/ 90101 h 180201"/>
                <a:gd name="connsiteX4" fmla="*/ 90056 w 180113"/>
                <a:gd name="connsiteY4" fmla="*/ 0 h 1802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113" h="180201">
                  <a:moveTo>
                    <a:pt x="90056" y="0"/>
                  </a:moveTo>
                  <a:cubicBezTo>
                    <a:pt x="40343" y="0"/>
                    <a:pt x="0" y="40362"/>
                    <a:pt x="0" y="90101"/>
                  </a:cubicBezTo>
                  <a:cubicBezTo>
                    <a:pt x="0" y="139839"/>
                    <a:pt x="40343" y="180201"/>
                    <a:pt x="90056" y="180201"/>
                  </a:cubicBezTo>
                  <a:cubicBezTo>
                    <a:pt x="139771" y="180201"/>
                    <a:pt x="180114" y="139839"/>
                    <a:pt x="180114" y="90101"/>
                  </a:cubicBezTo>
                  <a:cubicBezTo>
                    <a:pt x="180114" y="40362"/>
                    <a:pt x="139771" y="0"/>
                    <a:pt x="90056" y="0"/>
                  </a:cubicBezTo>
                </a:path>
              </a:pathLst>
            </a:custGeom>
            <a:solidFill>
              <a:srgbClr val="D2D4D5"/>
            </a:solidFill>
            <a:ln w="8925"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964504" y="1684751"/>
            <a:ext cx="4465529" cy="2022953"/>
          </a:xfrm>
        </p:spPr>
        <p:txBody>
          <a:bodyPr anchor="ctr" anchorCtr="0"/>
          <a:lstStyle>
            <a:lvl1pPr algn="ctr">
              <a:defRPr sz="3000" b="0" i="0">
                <a:solidFill>
                  <a:schemeClr val="bg1"/>
                </a:solidFill>
                <a:latin typeface="ABC Oracle Medium" panose="020B0504040202060203" pitchFamily="34" charset="77"/>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52425" y="304974"/>
            <a:ext cx="3125157" cy="1203325"/>
          </a:xfrm>
        </p:spPr>
        <p:txBody>
          <a:bodyPr/>
          <a:lstStyle>
            <a:lvl1pPr>
              <a:spcBef>
                <a:spcPts val="0"/>
              </a:spcBef>
              <a:spcAft>
                <a:spcPts val="0"/>
              </a:spcAft>
              <a:defRPr sz="900" b="0" i="0">
                <a:solidFill>
                  <a:schemeClr val="bg1"/>
                </a:solidFill>
                <a:latin typeface="ABC Oracle Medium" panose="020B0504040202060203" pitchFamily="34" charset="77"/>
              </a:defRPr>
            </a:lvl1pPr>
            <a:lvl2pPr marL="0" indent="0">
              <a:buNone/>
              <a:defRPr sz="900" b="0" i="0">
                <a:solidFill>
                  <a:schemeClr val="bg1"/>
                </a:solidFill>
                <a:latin typeface="ABC Oracle Medium" panose="020B0504040202060203" pitchFamily="34" charset="77"/>
              </a:defRPr>
            </a:lvl2pPr>
            <a:lvl3pPr marL="180975" indent="-180975">
              <a:tabLst/>
              <a:defRPr sz="900" b="0" i="0">
                <a:solidFill>
                  <a:schemeClr val="bg1"/>
                </a:solidFill>
                <a:latin typeface="ABC Oracle Medium" panose="020B0504040202060203" pitchFamily="34" charset="77"/>
              </a:defRPr>
            </a:lvl3pPr>
            <a:lvl4pPr marL="355600" indent="-174625">
              <a:tabLst/>
              <a:defRPr sz="900" b="0" i="0">
                <a:solidFill>
                  <a:schemeClr val="bg1"/>
                </a:solidFill>
                <a:latin typeface="ABC Oracle Medium" panose="020B0504040202060203" pitchFamily="34" charset="77"/>
              </a:defRPr>
            </a:lvl4pPr>
            <a:lvl5pPr marL="536575" indent="-180975">
              <a:tabLst/>
              <a:defRPr sz="900" b="0" i="0">
                <a:solidFill>
                  <a:schemeClr val="bg1"/>
                </a:solidFill>
                <a:latin typeface="ABC Oracle Medium" panose="020B0504040202060203" pitchFamily="34"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a:noFill/>
        </p:spPr>
        <p:txBody>
          <a:bodyPr/>
          <a:lstStyle>
            <a:lvl1pPr>
              <a:defRPr>
                <a:solidFill>
                  <a:schemeClr val="bg1"/>
                </a:solidFill>
              </a:defRPr>
            </a:lvl1pPr>
          </a:lstStyle>
          <a:p>
            <a:fld id="{741AFF56-1126-4107-9C02-BC0EFBF16431}" type="slidenum">
              <a:rPr lang="en-GB" smtClean="0"/>
              <a:pPr/>
              <a:t>‹#›</a:t>
            </a:fld>
            <a:endParaRPr lang="en-GB"/>
          </a:p>
        </p:txBody>
      </p:sp>
      <p:sp>
        <p:nvSpPr>
          <p:cNvPr id="7" name="Slide Number Placeholder 5">
            <a:extLst>
              <a:ext uri="{FF2B5EF4-FFF2-40B4-BE49-F238E27FC236}">
                <a16:creationId xmlns:a16="http://schemas.microsoft.com/office/drawing/2014/main" id="{981B5E96-C20E-3582-E8AB-6D2499FB1A3C}"/>
              </a:ext>
            </a:extLst>
          </p:cNvPr>
          <p:cNvSpPr txBox="1">
            <a:spLocks/>
          </p:cNvSpPr>
          <p:nvPr userDrawn="1"/>
        </p:nvSpPr>
        <p:spPr>
          <a:xfrm>
            <a:off x="13995253" y="6222159"/>
            <a:ext cx="2743200" cy="365125"/>
          </a:xfrm>
          <a:prstGeom prst="rect">
            <a:avLst/>
          </a:prstGeom>
        </p:spPr>
        <p:txBody>
          <a:bodyPr vert="horz" lIns="0" tIns="0" rIns="0" bIns="0" rtlCol="0" anchor="b" anchorCtr="0">
            <a:noAutofit/>
          </a:bodyPr>
          <a:lstStyle>
            <a:defPPr>
              <a:defRPr lang="en-US"/>
            </a:defPPr>
            <a:lvl1pPr marL="0" algn="r" defTabSz="914400" rtl="0" eaLnBrk="1" latinLnBrk="0" hangingPunct="1">
              <a:defRPr sz="1000" b="0" i="0" kern="1200">
                <a:solidFill>
                  <a:schemeClr val="accent3"/>
                </a:solidFill>
                <a:latin typeface="ABC Oracle Medium" panose="020B0504040202060203" pitchFamily="34"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41AFF56-1126-4107-9C02-BC0EFBF16431}" type="slidenum">
              <a:rPr lang="en-GB" smtClean="0"/>
              <a:pPr/>
              <a:t>‹#›</a:t>
            </a:fld>
            <a:endParaRPr lang="en-GB"/>
          </a:p>
        </p:txBody>
      </p:sp>
      <p:sp>
        <p:nvSpPr>
          <p:cNvPr id="4" name="Footer Placeholder 4">
            <a:extLst>
              <a:ext uri="{FF2B5EF4-FFF2-40B4-BE49-F238E27FC236}">
                <a16:creationId xmlns:a16="http://schemas.microsoft.com/office/drawing/2014/main" id="{FCAC37BC-346D-51DA-B8FC-D5C95892C05D}"/>
              </a:ext>
            </a:extLst>
          </p:cNvPr>
          <p:cNvSpPr>
            <a:spLocks noGrp="1"/>
          </p:cNvSpPr>
          <p:nvPr>
            <p:ph type="ftr" sz="quarter" idx="3"/>
          </p:nvPr>
        </p:nvSpPr>
        <p:spPr>
          <a:xfrm>
            <a:off x="4037117" y="6587284"/>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793876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9_Title and Content">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26849" y="288389"/>
            <a:ext cx="5403810" cy="1232435"/>
          </a:xfrm>
        </p:spPr>
        <p:txBody>
          <a:bodyPr/>
          <a:lstStyle>
            <a:lvl1pPr>
              <a:defRPr>
                <a:solidFill>
                  <a:schemeClr val="accent1"/>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347083" y="1481509"/>
            <a:ext cx="5748917" cy="5066929"/>
          </a:xfrm>
        </p:spPr>
        <p:txBody>
          <a:bodyPr/>
          <a:lstStyle>
            <a:lvl1pPr>
              <a:spcBef>
                <a:spcPts val="0"/>
              </a:spcBef>
              <a:spcAft>
                <a:spcPts val="0"/>
              </a:spcAft>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lvl1pPr>
              <a:defRPr>
                <a:solidFill>
                  <a:schemeClr val="accent1"/>
                </a:solidFill>
              </a:defRPr>
            </a:lvl1pPr>
          </a:lstStyle>
          <a:p>
            <a:fld id="{741AFF56-1126-4107-9C02-BC0EFBF16431}" type="slidenum">
              <a:rPr lang="en-GB" smtClean="0"/>
              <a:pPr/>
              <a:t>‹#›</a:t>
            </a:fld>
            <a:endParaRPr lang="en-GB"/>
          </a:p>
        </p:txBody>
      </p:sp>
      <p:sp>
        <p:nvSpPr>
          <p:cNvPr id="4" name="Footer Placeholder 4">
            <a:extLst>
              <a:ext uri="{FF2B5EF4-FFF2-40B4-BE49-F238E27FC236}">
                <a16:creationId xmlns:a16="http://schemas.microsoft.com/office/drawing/2014/main" id="{D604D2A8-340C-6811-0193-59710C1F0322}"/>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080733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321110" y="286185"/>
            <a:ext cx="6571317" cy="780120"/>
          </a:xfrm>
        </p:spPr>
        <p:txBody>
          <a:bodyPr anchor="t" anchorCtr="0"/>
          <a:lstStyle>
            <a:lvl1pPr algn="l">
              <a:defRPr sz="3500" b="0" i="0">
                <a:solidFill>
                  <a:schemeClr val="bg1"/>
                </a:solidFill>
                <a:latin typeface="ABC Oracle Medium" panose="020B0504040202060203" pitchFamily="34" charset="77"/>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338464" y="1122801"/>
            <a:ext cx="6566752"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8" name="Freeform 17">
            <a:extLst>
              <a:ext uri="{FF2B5EF4-FFF2-40B4-BE49-F238E27FC236}">
                <a16:creationId xmlns:a16="http://schemas.microsoft.com/office/drawing/2014/main" id="{476D9EB4-DA8D-7007-E1F1-13594489E635}"/>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bg1"/>
          </a:solidFill>
          <a:ln w="9525" cap="flat">
            <a:noFill/>
            <a:prstDash val="solid"/>
            <a:miter/>
          </a:ln>
        </p:spPr>
        <p:txBody>
          <a:bodyPr rtlCol="0" anchor="ctr"/>
          <a:lstStyle/>
          <a:p>
            <a:endParaRPr lang="en-US"/>
          </a:p>
        </p:txBody>
      </p:sp>
      <p:sp>
        <p:nvSpPr>
          <p:cNvPr id="13" name="Graphic 11">
            <a:extLst>
              <a:ext uri="{FF2B5EF4-FFF2-40B4-BE49-F238E27FC236}">
                <a16:creationId xmlns:a16="http://schemas.microsoft.com/office/drawing/2014/main" id="{9A47DABB-6B23-B92F-2CE3-C72452A43FFC}"/>
              </a:ext>
            </a:extLst>
          </p:cNvPr>
          <p:cNvSpPr/>
          <p:nvPr/>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bg1"/>
          </a:solidFill>
          <a:ln w="9525"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E2B1A454-EE21-4091-6B8A-932B60F37893}"/>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7100500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hank you">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D5113-57A5-9394-9EAC-AE049E0FC471}"/>
              </a:ext>
            </a:extLst>
          </p:cNvPr>
          <p:cNvSpPr>
            <a:spLocks noGrp="1"/>
          </p:cNvSpPr>
          <p:nvPr>
            <p:ph type="ctrTitle"/>
          </p:nvPr>
        </p:nvSpPr>
        <p:spPr>
          <a:xfrm>
            <a:off x="1169811" y="2819273"/>
            <a:ext cx="6571317" cy="780120"/>
          </a:xfrm>
        </p:spPr>
        <p:txBody>
          <a:bodyPr anchor="t" anchorCtr="0"/>
          <a:lstStyle>
            <a:lvl1pPr algn="l">
              <a:defRPr sz="3100" b="0" i="0">
                <a:solidFill>
                  <a:schemeClr val="bg1"/>
                </a:solidFill>
                <a:latin typeface="ABC Oracle Medium" panose="020B0504040202060203" pitchFamily="34" charset="77"/>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0F1D9585-239A-5710-5FBB-F38F3137D466}"/>
              </a:ext>
            </a:extLst>
          </p:cNvPr>
          <p:cNvSpPr>
            <a:spLocks noGrp="1"/>
          </p:cNvSpPr>
          <p:nvPr>
            <p:ph type="subTitle" idx="1"/>
          </p:nvPr>
        </p:nvSpPr>
        <p:spPr>
          <a:xfrm>
            <a:off x="1187165" y="3624574"/>
            <a:ext cx="6566752" cy="1598604"/>
          </a:xfrm>
        </p:spPr>
        <p:txBody>
          <a:bodyPr anchor="t" anchorCtr="0"/>
          <a:lstStyle>
            <a:lvl1pPr marL="0" indent="0" algn="l">
              <a:spcBef>
                <a:spcPts val="0"/>
              </a:spcBef>
              <a:spcAft>
                <a:spcPts val="0"/>
              </a:spcAft>
              <a:buNone/>
              <a:defRPr sz="1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11" name="Graphic 9">
            <a:extLst>
              <a:ext uri="{FF2B5EF4-FFF2-40B4-BE49-F238E27FC236}">
                <a16:creationId xmlns:a16="http://schemas.microsoft.com/office/drawing/2014/main" id="{7C687F61-C361-715E-64E1-F940513FF331}"/>
              </a:ext>
            </a:extLst>
          </p:cNvPr>
          <p:cNvSpPr/>
          <p:nvPr/>
        </p:nvSpPr>
        <p:spPr>
          <a:xfrm>
            <a:off x="333637" y="298711"/>
            <a:ext cx="2237988" cy="1392303"/>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0C6C589F-6B53-EA41-A888-1CADBA5F4255}"/>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15291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Section Titl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bg1"/>
                </a:solidFill>
                <a:latin typeface="+mj-lt"/>
              </a:defRPr>
            </a:lvl1pPr>
          </a:lstStyle>
          <a:p>
            <a:r>
              <a:rPr lang="en-US"/>
              <a:t>Click to edit Master</a:t>
            </a:r>
            <a:endParaRPr lang="en-GB"/>
          </a:p>
        </p:txBody>
      </p:sp>
      <p:sp>
        <p:nvSpPr>
          <p:cNvPr id="6" name="Freeform 5">
            <a:extLst>
              <a:ext uri="{FF2B5EF4-FFF2-40B4-BE49-F238E27FC236}">
                <a16:creationId xmlns:a16="http://schemas.microsoft.com/office/drawing/2014/main" id="{D9883D46-8A8A-539B-4F87-C864BBE9A1FC}"/>
              </a:ext>
            </a:extLst>
          </p:cNvPr>
          <p:cNvSpPr/>
          <p:nvPr userDrawn="1"/>
        </p:nvSpPr>
        <p:spPr>
          <a:xfrm>
            <a:off x="6603805" y="1271393"/>
            <a:ext cx="5277046" cy="5277046"/>
          </a:xfrm>
          <a:custGeom>
            <a:avLst/>
            <a:gdLst>
              <a:gd name="connsiteX0" fmla="*/ 2055876 w 2055875"/>
              <a:gd name="connsiteY0" fmla="*/ 2055876 h 2055875"/>
              <a:gd name="connsiteX1" fmla="*/ 2055876 w 2055875"/>
              <a:gd name="connsiteY1" fmla="*/ 1027938 h 2055875"/>
              <a:gd name="connsiteX2" fmla="*/ 1027938 w 2055875"/>
              <a:gd name="connsiteY2" fmla="*/ 0 h 2055875"/>
              <a:gd name="connsiteX3" fmla="*/ 0 w 2055875"/>
              <a:gd name="connsiteY3" fmla="*/ 1027938 h 2055875"/>
              <a:gd name="connsiteX4" fmla="*/ 1027938 w 2055875"/>
              <a:gd name="connsiteY4" fmla="*/ 2055876 h 2055875"/>
              <a:gd name="connsiteX5" fmla="*/ 2055876 w 2055875"/>
              <a:gd name="connsiteY5" fmla="*/ 2055876 h 205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5875" h="2055875">
                <a:moveTo>
                  <a:pt x="2055876" y="2055876"/>
                </a:moveTo>
                <a:lnTo>
                  <a:pt x="2055876" y="1027938"/>
                </a:lnTo>
                <a:cubicBezTo>
                  <a:pt x="2055876" y="460248"/>
                  <a:pt x="1595628" y="0"/>
                  <a:pt x="1027938" y="0"/>
                </a:cubicBezTo>
                <a:cubicBezTo>
                  <a:pt x="460248" y="0"/>
                  <a:pt x="0" y="460248"/>
                  <a:pt x="0" y="1027938"/>
                </a:cubicBezTo>
                <a:cubicBezTo>
                  <a:pt x="0" y="1595723"/>
                  <a:pt x="460248" y="2055876"/>
                  <a:pt x="1027938" y="2055876"/>
                </a:cubicBezTo>
                <a:lnTo>
                  <a:pt x="2055876" y="2055876"/>
                </a:lnTo>
                <a:close/>
              </a:path>
            </a:pathLst>
          </a:custGeom>
          <a:solidFill>
            <a:schemeClr val="bg1"/>
          </a:solidFill>
          <a:ln w="9525" cap="flat">
            <a:noFill/>
            <a:prstDash val="solid"/>
            <a:miter/>
          </a:ln>
        </p:spPr>
        <p:txBody>
          <a:bodyPr rtlCol="0" anchor="ctr"/>
          <a:lstStyle/>
          <a:p>
            <a:endParaRPr lang="en-US"/>
          </a:p>
        </p:txBody>
      </p:sp>
      <p:sp>
        <p:nvSpPr>
          <p:cNvPr id="7" name="Picture Placeholder 20">
            <a:extLst>
              <a:ext uri="{FF2B5EF4-FFF2-40B4-BE49-F238E27FC236}">
                <a16:creationId xmlns:a16="http://schemas.microsoft.com/office/drawing/2014/main" id="{D2909ECF-720F-DB40-98FC-071C2A0D928E}"/>
              </a:ext>
            </a:extLst>
          </p:cNvPr>
          <p:cNvSpPr>
            <a:spLocks noGrp="1"/>
          </p:cNvSpPr>
          <p:nvPr>
            <p:ph type="pic" sz="quarter" idx="10"/>
          </p:nvPr>
        </p:nvSpPr>
        <p:spPr>
          <a:xfrm>
            <a:off x="7389936" y="2057498"/>
            <a:ext cx="3704784" cy="3705082"/>
          </a:xfrm>
          <a:custGeom>
            <a:avLst/>
            <a:gdLst>
              <a:gd name="connsiteX0" fmla="*/ 1517053 w 3034108"/>
              <a:gd name="connsiteY0" fmla="*/ 0 h 3034353"/>
              <a:gd name="connsiteX1" fmla="*/ 3034108 w 3034108"/>
              <a:gd name="connsiteY1" fmla="*/ 1517053 h 3034353"/>
              <a:gd name="connsiteX2" fmla="*/ 1517053 w 3034108"/>
              <a:gd name="connsiteY2" fmla="*/ 3034353 h 3034353"/>
              <a:gd name="connsiteX3" fmla="*/ 0 w 3034108"/>
              <a:gd name="connsiteY3" fmla="*/ 1517053 h 3034353"/>
              <a:gd name="connsiteX4" fmla="*/ 1517053 w 3034108"/>
              <a:gd name="connsiteY4" fmla="*/ 0 h 3034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4108" h="3034353">
                <a:moveTo>
                  <a:pt x="1517053" y="0"/>
                </a:moveTo>
                <a:cubicBezTo>
                  <a:pt x="2354917" y="0"/>
                  <a:pt x="3034108" y="679191"/>
                  <a:pt x="3034108" y="1517053"/>
                </a:cubicBezTo>
                <a:cubicBezTo>
                  <a:pt x="3034108" y="2355161"/>
                  <a:pt x="2354917" y="3034353"/>
                  <a:pt x="1517053" y="3034353"/>
                </a:cubicBezTo>
                <a:cubicBezTo>
                  <a:pt x="679191" y="3034353"/>
                  <a:pt x="0" y="2355161"/>
                  <a:pt x="0" y="1517053"/>
                </a:cubicBezTo>
                <a:cubicBezTo>
                  <a:pt x="0" y="679191"/>
                  <a:pt x="679191" y="0"/>
                  <a:pt x="1517053" y="0"/>
                </a:cubicBezTo>
                <a:close/>
              </a:path>
            </a:pathLst>
          </a:custGeom>
          <a:solidFill>
            <a:schemeClr val="accent1"/>
          </a:solidFill>
        </p:spPr>
        <p:txBody>
          <a:bodyPr wrap="square" anchor="ctr" anchorCtr="0">
            <a:noAutofit/>
          </a:bodyPr>
          <a:lstStyle>
            <a:lvl1pPr algn="ctr">
              <a:defRPr sz="1000">
                <a:solidFill>
                  <a:schemeClr val="bg1"/>
                </a:solidFill>
              </a:defRPr>
            </a:lvl1pPr>
          </a:lstStyle>
          <a:p>
            <a:endParaRPr lang="en-US"/>
          </a:p>
        </p:txBody>
      </p:sp>
      <p:sp>
        <p:nvSpPr>
          <p:cNvPr id="10" name="Graphic 16">
            <a:extLst>
              <a:ext uri="{FF2B5EF4-FFF2-40B4-BE49-F238E27FC236}">
                <a16:creationId xmlns:a16="http://schemas.microsoft.com/office/drawing/2014/main" id="{348D57BA-ABBE-729C-59D1-961D617C7CE8}"/>
              </a:ext>
            </a:extLst>
          </p:cNvPr>
          <p:cNvSpPr/>
          <p:nvPr userDrawn="1"/>
        </p:nvSpPr>
        <p:spPr>
          <a:xfrm>
            <a:off x="352426" y="6216963"/>
            <a:ext cx="862600" cy="331475"/>
          </a:xfrm>
          <a:custGeom>
            <a:avLst/>
            <a:gdLst>
              <a:gd name="connsiteX0" fmla="*/ 3092178 w 3469189"/>
              <a:gd name="connsiteY0" fmla="*/ 1327542 h 1333121"/>
              <a:gd name="connsiteX1" fmla="*/ 3153161 w 3469189"/>
              <a:gd name="connsiteY1" fmla="*/ 1266731 h 1333121"/>
              <a:gd name="connsiteX2" fmla="*/ 3092178 w 3469189"/>
              <a:gd name="connsiteY2" fmla="*/ 1206770 h 1333121"/>
              <a:gd name="connsiteX3" fmla="*/ 3031100 w 3469189"/>
              <a:gd name="connsiteY3" fmla="*/ 1266731 h 1333121"/>
              <a:gd name="connsiteX4" fmla="*/ 3092178 w 3469189"/>
              <a:gd name="connsiteY4" fmla="*/ 1327542 h 1333121"/>
              <a:gd name="connsiteX5" fmla="*/ 2665013 w 3469189"/>
              <a:gd name="connsiteY5" fmla="*/ 1078244 h 1333121"/>
              <a:gd name="connsiteX6" fmla="*/ 2772825 w 3469189"/>
              <a:gd name="connsiteY6" fmla="*/ 981210 h 1333121"/>
              <a:gd name="connsiteX7" fmla="*/ 2879783 w 3469189"/>
              <a:gd name="connsiteY7" fmla="*/ 1078244 h 1333121"/>
              <a:gd name="connsiteX8" fmla="*/ 2665013 w 3469189"/>
              <a:gd name="connsiteY8" fmla="*/ 1078244 h 1333121"/>
              <a:gd name="connsiteX9" fmla="*/ 2776720 w 3469189"/>
              <a:gd name="connsiteY9" fmla="*/ 1333122 h 1333121"/>
              <a:gd name="connsiteX10" fmla="*/ 2962993 w 3469189"/>
              <a:gd name="connsiteY10" fmla="*/ 1216322 h 1333121"/>
              <a:gd name="connsiteX11" fmla="*/ 2863160 w 3469189"/>
              <a:gd name="connsiteY11" fmla="*/ 1216322 h 1333121"/>
              <a:gd name="connsiteX12" fmla="*/ 2778334 w 3469189"/>
              <a:gd name="connsiteY12" fmla="*/ 1258881 h 1333121"/>
              <a:gd name="connsiteX13" fmla="*/ 2663398 w 3469189"/>
              <a:gd name="connsiteY13" fmla="*/ 1146810 h 1333121"/>
              <a:gd name="connsiteX14" fmla="*/ 2974012 w 3469189"/>
              <a:gd name="connsiteY14" fmla="*/ 1146810 h 1333121"/>
              <a:gd name="connsiteX15" fmla="*/ 2770355 w 3469189"/>
              <a:gd name="connsiteY15" fmla="*/ 906213 h 1333121"/>
              <a:gd name="connsiteX16" fmla="*/ 2567459 w 3469189"/>
              <a:gd name="connsiteY16" fmla="*/ 1120802 h 1333121"/>
              <a:gd name="connsiteX17" fmla="*/ 2776720 w 3469189"/>
              <a:gd name="connsiteY17" fmla="*/ 1333122 h 1333121"/>
              <a:gd name="connsiteX18" fmla="*/ 2467721 w 3469189"/>
              <a:gd name="connsiteY18" fmla="*/ 1325177 h 1333121"/>
              <a:gd name="connsiteX19" fmla="*/ 2527944 w 3469189"/>
              <a:gd name="connsiteY19" fmla="*/ 1317233 h 1333121"/>
              <a:gd name="connsiteX20" fmla="*/ 2527944 w 3469189"/>
              <a:gd name="connsiteY20" fmla="*/ 1248572 h 1333121"/>
              <a:gd name="connsiteX21" fmla="*/ 2493082 w 3469189"/>
              <a:gd name="connsiteY21" fmla="*/ 1252544 h 1333121"/>
              <a:gd name="connsiteX22" fmla="*/ 2439224 w 3469189"/>
              <a:gd name="connsiteY22" fmla="*/ 1188612 h 1333121"/>
              <a:gd name="connsiteX23" fmla="*/ 2439224 w 3469189"/>
              <a:gd name="connsiteY23" fmla="*/ 991424 h 1333121"/>
              <a:gd name="connsiteX24" fmla="*/ 2520059 w 3469189"/>
              <a:gd name="connsiteY24" fmla="*/ 991424 h 1333121"/>
              <a:gd name="connsiteX25" fmla="*/ 2520059 w 3469189"/>
              <a:gd name="connsiteY25" fmla="*/ 918034 h 1333121"/>
              <a:gd name="connsiteX26" fmla="*/ 2439224 w 3469189"/>
              <a:gd name="connsiteY26" fmla="*/ 918034 h 1333121"/>
              <a:gd name="connsiteX27" fmla="*/ 2439224 w 3469189"/>
              <a:gd name="connsiteY27" fmla="*/ 799722 h 1333121"/>
              <a:gd name="connsiteX28" fmla="*/ 2347274 w 3469189"/>
              <a:gd name="connsiteY28" fmla="*/ 799722 h 1333121"/>
              <a:gd name="connsiteX29" fmla="*/ 2347274 w 3469189"/>
              <a:gd name="connsiteY29" fmla="*/ 918034 h 1333121"/>
              <a:gd name="connsiteX30" fmla="*/ 2278312 w 3469189"/>
              <a:gd name="connsiteY30" fmla="*/ 918034 h 1333121"/>
              <a:gd name="connsiteX31" fmla="*/ 2278312 w 3469189"/>
              <a:gd name="connsiteY31" fmla="*/ 991424 h 1333121"/>
              <a:gd name="connsiteX32" fmla="*/ 2347274 w 3469189"/>
              <a:gd name="connsiteY32" fmla="*/ 991424 h 1333121"/>
              <a:gd name="connsiteX33" fmla="*/ 2347274 w 3469189"/>
              <a:gd name="connsiteY33" fmla="*/ 1206014 h 1333121"/>
              <a:gd name="connsiteX34" fmla="*/ 2467721 w 3469189"/>
              <a:gd name="connsiteY34" fmla="*/ 1325177 h 1333121"/>
              <a:gd name="connsiteX35" fmla="*/ 2012058 w 3469189"/>
              <a:gd name="connsiteY35" fmla="*/ 1333122 h 1333121"/>
              <a:gd name="connsiteX36" fmla="*/ 2126140 w 3469189"/>
              <a:gd name="connsiteY36" fmla="*/ 1271554 h 1333121"/>
              <a:gd name="connsiteX37" fmla="*/ 2126140 w 3469189"/>
              <a:gd name="connsiteY37" fmla="*/ 1321300 h 1333121"/>
              <a:gd name="connsiteX38" fmla="*/ 2218849 w 3469189"/>
              <a:gd name="connsiteY38" fmla="*/ 1321300 h 1333121"/>
              <a:gd name="connsiteX39" fmla="*/ 2218849 w 3469189"/>
              <a:gd name="connsiteY39" fmla="*/ 918129 h 1333121"/>
              <a:gd name="connsiteX40" fmla="*/ 2124525 w 3469189"/>
              <a:gd name="connsiteY40" fmla="*/ 918129 h 1333121"/>
              <a:gd name="connsiteX41" fmla="*/ 2124525 w 3469189"/>
              <a:gd name="connsiteY41" fmla="*/ 1141419 h 1333121"/>
              <a:gd name="connsiteX42" fmla="*/ 2039700 w 3469189"/>
              <a:gd name="connsiteY42" fmla="*/ 1255854 h 1333121"/>
              <a:gd name="connsiteX43" fmla="*/ 1971593 w 3469189"/>
              <a:gd name="connsiteY43" fmla="*/ 1170643 h 1333121"/>
              <a:gd name="connsiteX44" fmla="*/ 1971593 w 3469189"/>
              <a:gd name="connsiteY44" fmla="*/ 918129 h 1333121"/>
              <a:gd name="connsiteX45" fmla="*/ 1877269 w 3469189"/>
              <a:gd name="connsiteY45" fmla="*/ 918129 h 1333121"/>
              <a:gd name="connsiteX46" fmla="*/ 1877269 w 3469189"/>
              <a:gd name="connsiteY46" fmla="*/ 1184829 h 1333121"/>
              <a:gd name="connsiteX47" fmla="*/ 2012058 w 3469189"/>
              <a:gd name="connsiteY47" fmla="*/ 1333122 h 1333121"/>
              <a:gd name="connsiteX48" fmla="*/ 1749698 w 3469189"/>
              <a:gd name="connsiteY48" fmla="*/ 1325177 h 1333121"/>
              <a:gd name="connsiteX49" fmla="*/ 1809921 w 3469189"/>
              <a:gd name="connsiteY49" fmla="*/ 1317233 h 1333121"/>
              <a:gd name="connsiteX50" fmla="*/ 1809921 w 3469189"/>
              <a:gd name="connsiteY50" fmla="*/ 1248572 h 1333121"/>
              <a:gd name="connsiteX51" fmla="*/ 1775060 w 3469189"/>
              <a:gd name="connsiteY51" fmla="*/ 1252544 h 1333121"/>
              <a:gd name="connsiteX52" fmla="*/ 1721201 w 3469189"/>
              <a:gd name="connsiteY52" fmla="*/ 1188612 h 1333121"/>
              <a:gd name="connsiteX53" fmla="*/ 1721201 w 3469189"/>
              <a:gd name="connsiteY53" fmla="*/ 991424 h 1333121"/>
              <a:gd name="connsiteX54" fmla="*/ 1802037 w 3469189"/>
              <a:gd name="connsiteY54" fmla="*/ 991424 h 1333121"/>
              <a:gd name="connsiteX55" fmla="*/ 1802037 w 3469189"/>
              <a:gd name="connsiteY55" fmla="*/ 918034 h 1333121"/>
              <a:gd name="connsiteX56" fmla="*/ 1721201 w 3469189"/>
              <a:gd name="connsiteY56" fmla="*/ 918034 h 1333121"/>
              <a:gd name="connsiteX57" fmla="*/ 1721201 w 3469189"/>
              <a:gd name="connsiteY57" fmla="*/ 799722 h 1333121"/>
              <a:gd name="connsiteX58" fmla="*/ 1629252 w 3469189"/>
              <a:gd name="connsiteY58" fmla="*/ 799722 h 1333121"/>
              <a:gd name="connsiteX59" fmla="*/ 1629252 w 3469189"/>
              <a:gd name="connsiteY59" fmla="*/ 918034 h 1333121"/>
              <a:gd name="connsiteX60" fmla="*/ 1560290 w 3469189"/>
              <a:gd name="connsiteY60" fmla="*/ 918034 h 1333121"/>
              <a:gd name="connsiteX61" fmla="*/ 1560290 w 3469189"/>
              <a:gd name="connsiteY61" fmla="*/ 991424 h 1333121"/>
              <a:gd name="connsiteX62" fmla="*/ 1629252 w 3469189"/>
              <a:gd name="connsiteY62" fmla="*/ 991424 h 1333121"/>
              <a:gd name="connsiteX63" fmla="*/ 1629252 w 3469189"/>
              <a:gd name="connsiteY63" fmla="*/ 1206014 h 1333121"/>
              <a:gd name="connsiteX64" fmla="*/ 1749698 w 3469189"/>
              <a:gd name="connsiteY64" fmla="*/ 1325177 h 1333121"/>
              <a:gd name="connsiteX65" fmla="*/ 1392349 w 3469189"/>
              <a:gd name="connsiteY65" fmla="*/ 815516 h 1333121"/>
              <a:gd name="connsiteX66" fmla="*/ 1454187 w 3469189"/>
              <a:gd name="connsiteY66" fmla="*/ 877084 h 1333121"/>
              <a:gd name="connsiteX67" fmla="*/ 1516025 w 3469189"/>
              <a:gd name="connsiteY67" fmla="*/ 815516 h 1333121"/>
              <a:gd name="connsiteX68" fmla="*/ 1454187 w 3469189"/>
              <a:gd name="connsiteY68" fmla="*/ 753191 h 1333121"/>
              <a:gd name="connsiteX69" fmla="*/ 1392349 w 3469189"/>
              <a:gd name="connsiteY69" fmla="*/ 815516 h 1333121"/>
              <a:gd name="connsiteX70" fmla="*/ 1407358 w 3469189"/>
              <a:gd name="connsiteY70" fmla="*/ 1321205 h 1333121"/>
              <a:gd name="connsiteX71" fmla="*/ 1500827 w 3469189"/>
              <a:gd name="connsiteY71" fmla="*/ 1321205 h 1333121"/>
              <a:gd name="connsiteX72" fmla="*/ 1500827 w 3469189"/>
              <a:gd name="connsiteY72" fmla="*/ 918034 h 1333121"/>
              <a:gd name="connsiteX73" fmla="*/ 1407358 w 3469189"/>
              <a:gd name="connsiteY73" fmla="*/ 918034 h 1333121"/>
              <a:gd name="connsiteX74" fmla="*/ 1407358 w 3469189"/>
              <a:gd name="connsiteY74" fmla="*/ 1321205 h 1333121"/>
              <a:gd name="connsiteX75" fmla="*/ 1275798 w 3469189"/>
              <a:gd name="connsiteY75" fmla="*/ 1325177 h 1333121"/>
              <a:gd name="connsiteX76" fmla="*/ 1336021 w 3469189"/>
              <a:gd name="connsiteY76" fmla="*/ 1317233 h 1333121"/>
              <a:gd name="connsiteX77" fmla="*/ 1336021 w 3469189"/>
              <a:gd name="connsiteY77" fmla="*/ 1248572 h 1333121"/>
              <a:gd name="connsiteX78" fmla="*/ 1301160 w 3469189"/>
              <a:gd name="connsiteY78" fmla="*/ 1252544 h 1333121"/>
              <a:gd name="connsiteX79" fmla="*/ 1247301 w 3469189"/>
              <a:gd name="connsiteY79" fmla="*/ 1188612 h 1333121"/>
              <a:gd name="connsiteX80" fmla="*/ 1247301 w 3469189"/>
              <a:gd name="connsiteY80" fmla="*/ 991424 h 1333121"/>
              <a:gd name="connsiteX81" fmla="*/ 1328137 w 3469189"/>
              <a:gd name="connsiteY81" fmla="*/ 991424 h 1333121"/>
              <a:gd name="connsiteX82" fmla="*/ 1328137 w 3469189"/>
              <a:gd name="connsiteY82" fmla="*/ 918034 h 1333121"/>
              <a:gd name="connsiteX83" fmla="*/ 1247301 w 3469189"/>
              <a:gd name="connsiteY83" fmla="*/ 918034 h 1333121"/>
              <a:gd name="connsiteX84" fmla="*/ 1247301 w 3469189"/>
              <a:gd name="connsiteY84" fmla="*/ 799722 h 1333121"/>
              <a:gd name="connsiteX85" fmla="*/ 1155352 w 3469189"/>
              <a:gd name="connsiteY85" fmla="*/ 799722 h 1333121"/>
              <a:gd name="connsiteX86" fmla="*/ 1155352 w 3469189"/>
              <a:gd name="connsiteY86" fmla="*/ 918034 h 1333121"/>
              <a:gd name="connsiteX87" fmla="*/ 1086390 w 3469189"/>
              <a:gd name="connsiteY87" fmla="*/ 918034 h 1333121"/>
              <a:gd name="connsiteX88" fmla="*/ 1086390 w 3469189"/>
              <a:gd name="connsiteY88" fmla="*/ 991424 h 1333121"/>
              <a:gd name="connsiteX89" fmla="*/ 1155352 w 3469189"/>
              <a:gd name="connsiteY89" fmla="*/ 991424 h 1333121"/>
              <a:gd name="connsiteX90" fmla="*/ 1155352 w 3469189"/>
              <a:gd name="connsiteY90" fmla="*/ 1206014 h 1333121"/>
              <a:gd name="connsiteX91" fmla="*/ 1275798 w 3469189"/>
              <a:gd name="connsiteY91" fmla="*/ 1325177 h 1333121"/>
              <a:gd name="connsiteX92" fmla="*/ 878839 w 3469189"/>
              <a:gd name="connsiteY92" fmla="*/ 1333122 h 1333121"/>
              <a:gd name="connsiteX93" fmla="*/ 1057988 w 3469189"/>
              <a:gd name="connsiteY93" fmla="*/ 1202136 h 1333121"/>
              <a:gd name="connsiteX94" fmla="*/ 909805 w 3469189"/>
              <a:gd name="connsiteY94" fmla="*/ 1080608 h 1333121"/>
              <a:gd name="connsiteX95" fmla="*/ 860696 w 3469189"/>
              <a:gd name="connsiteY95" fmla="*/ 1069543 h 1333121"/>
              <a:gd name="connsiteX96" fmla="*/ 796483 w 3469189"/>
              <a:gd name="connsiteY96" fmla="*/ 1023012 h 1333121"/>
              <a:gd name="connsiteX97" fmla="*/ 866205 w 3469189"/>
              <a:gd name="connsiteY97" fmla="*/ 975630 h 1333121"/>
              <a:gd name="connsiteX98" fmla="*/ 949415 w 3469189"/>
              <a:gd name="connsiteY98" fmla="*/ 1026890 h 1333121"/>
              <a:gd name="connsiteX99" fmla="*/ 1043740 w 3469189"/>
              <a:gd name="connsiteY99" fmla="*/ 1026890 h 1333121"/>
              <a:gd name="connsiteX100" fmla="*/ 867060 w 3469189"/>
              <a:gd name="connsiteY100" fmla="*/ 906969 h 1333121"/>
              <a:gd name="connsiteX101" fmla="*/ 700639 w 3469189"/>
              <a:gd name="connsiteY101" fmla="*/ 1028497 h 1333121"/>
              <a:gd name="connsiteX102" fmla="*/ 836948 w 3469189"/>
              <a:gd name="connsiteY102" fmla="*/ 1148418 h 1333121"/>
              <a:gd name="connsiteX103" fmla="*/ 884538 w 3469189"/>
              <a:gd name="connsiteY103" fmla="*/ 1158632 h 1333121"/>
              <a:gd name="connsiteX104" fmla="*/ 962239 w 3469189"/>
              <a:gd name="connsiteY104" fmla="*/ 1211499 h 1333121"/>
              <a:gd name="connsiteX105" fmla="*/ 883778 w 3469189"/>
              <a:gd name="connsiteY105" fmla="*/ 1263610 h 1333121"/>
              <a:gd name="connsiteX106" fmla="*/ 787934 w 3469189"/>
              <a:gd name="connsiteY106" fmla="*/ 1195800 h 1333121"/>
              <a:gd name="connsiteX107" fmla="*/ 686486 w 3469189"/>
              <a:gd name="connsiteY107" fmla="*/ 1195800 h 1333121"/>
              <a:gd name="connsiteX108" fmla="*/ 878839 w 3469189"/>
              <a:gd name="connsiteY108" fmla="*/ 1333122 h 1333121"/>
              <a:gd name="connsiteX109" fmla="*/ 271764 w 3469189"/>
              <a:gd name="connsiteY109" fmla="*/ 1321205 h 1333121"/>
              <a:gd name="connsiteX110" fmla="*/ 366088 w 3469189"/>
              <a:gd name="connsiteY110" fmla="*/ 1321205 h 1333121"/>
              <a:gd name="connsiteX111" fmla="*/ 366088 w 3469189"/>
              <a:gd name="connsiteY111" fmla="*/ 1096402 h 1333121"/>
              <a:gd name="connsiteX112" fmla="*/ 457182 w 3469189"/>
              <a:gd name="connsiteY112" fmla="*/ 983574 h 1333121"/>
              <a:gd name="connsiteX113" fmla="*/ 523770 w 3469189"/>
              <a:gd name="connsiteY113" fmla="*/ 1060936 h 1333121"/>
              <a:gd name="connsiteX114" fmla="*/ 523770 w 3469189"/>
              <a:gd name="connsiteY114" fmla="*/ 1321300 h 1333121"/>
              <a:gd name="connsiteX115" fmla="*/ 618854 w 3469189"/>
              <a:gd name="connsiteY115" fmla="*/ 1321300 h 1333121"/>
              <a:gd name="connsiteX116" fmla="*/ 618854 w 3469189"/>
              <a:gd name="connsiteY116" fmla="*/ 1053087 h 1333121"/>
              <a:gd name="connsiteX117" fmla="*/ 484159 w 3469189"/>
              <a:gd name="connsiteY117" fmla="*/ 906307 h 1333121"/>
              <a:gd name="connsiteX118" fmla="*/ 363713 w 3469189"/>
              <a:gd name="connsiteY118" fmla="*/ 970239 h 1333121"/>
              <a:gd name="connsiteX119" fmla="*/ 363713 w 3469189"/>
              <a:gd name="connsiteY119" fmla="*/ 918129 h 1333121"/>
              <a:gd name="connsiteX120" fmla="*/ 271764 w 3469189"/>
              <a:gd name="connsiteY120" fmla="*/ 918129 h 1333121"/>
              <a:gd name="connsiteX121" fmla="*/ 271764 w 3469189"/>
              <a:gd name="connsiteY121" fmla="*/ 1321205 h 1333121"/>
              <a:gd name="connsiteX122" fmla="*/ 271764 w 3469189"/>
              <a:gd name="connsiteY122" fmla="*/ 1321205 h 1333121"/>
              <a:gd name="connsiteX123" fmla="*/ 65732 w 3469189"/>
              <a:gd name="connsiteY123" fmla="*/ 1321205 h 1333121"/>
              <a:gd name="connsiteX124" fmla="*/ 164806 w 3469189"/>
              <a:gd name="connsiteY124" fmla="*/ 1321205 h 1333121"/>
              <a:gd name="connsiteX125" fmla="*/ 164806 w 3469189"/>
              <a:gd name="connsiteY125" fmla="*/ 768890 h 1333121"/>
              <a:gd name="connsiteX126" fmla="*/ 65732 w 3469189"/>
              <a:gd name="connsiteY126" fmla="*/ 768890 h 1333121"/>
              <a:gd name="connsiteX127" fmla="*/ 65732 w 3469189"/>
              <a:gd name="connsiteY127" fmla="*/ 1321205 h 1333121"/>
              <a:gd name="connsiteX128" fmla="*/ 65732 w 3469189"/>
              <a:gd name="connsiteY128" fmla="*/ 1321205 h 1333121"/>
              <a:gd name="connsiteX129" fmla="*/ 3290040 w 3469189"/>
              <a:gd name="connsiteY129" fmla="*/ 579931 h 1333121"/>
              <a:gd name="connsiteX130" fmla="*/ 3469190 w 3469189"/>
              <a:gd name="connsiteY130" fmla="*/ 448945 h 1333121"/>
              <a:gd name="connsiteX131" fmla="*/ 3321007 w 3469189"/>
              <a:gd name="connsiteY131" fmla="*/ 327417 h 1333121"/>
              <a:gd name="connsiteX132" fmla="*/ 3271898 w 3469189"/>
              <a:gd name="connsiteY132" fmla="*/ 316352 h 1333121"/>
              <a:gd name="connsiteX133" fmla="*/ 3207685 w 3469189"/>
              <a:gd name="connsiteY133" fmla="*/ 269821 h 1333121"/>
              <a:gd name="connsiteX134" fmla="*/ 3277407 w 3469189"/>
              <a:gd name="connsiteY134" fmla="*/ 222534 h 1333121"/>
              <a:gd name="connsiteX135" fmla="*/ 3360617 w 3469189"/>
              <a:gd name="connsiteY135" fmla="*/ 273793 h 1333121"/>
              <a:gd name="connsiteX136" fmla="*/ 3454942 w 3469189"/>
              <a:gd name="connsiteY136" fmla="*/ 273793 h 1333121"/>
              <a:gd name="connsiteX137" fmla="*/ 3278262 w 3469189"/>
              <a:gd name="connsiteY137" fmla="*/ 153873 h 1333121"/>
              <a:gd name="connsiteX138" fmla="*/ 3111841 w 3469189"/>
              <a:gd name="connsiteY138" fmla="*/ 275401 h 1333121"/>
              <a:gd name="connsiteX139" fmla="*/ 3248151 w 3469189"/>
              <a:gd name="connsiteY139" fmla="*/ 395321 h 1333121"/>
              <a:gd name="connsiteX140" fmla="*/ 3295740 w 3469189"/>
              <a:gd name="connsiteY140" fmla="*/ 405535 h 1333121"/>
              <a:gd name="connsiteX141" fmla="*/ 3373441 w 3469189"/>
              <a:gd name="connsiteY141" fmla="*/ 458402 h 1333121"/>
              <a:gd name="connsiteX142" fmla="*/ 3294980 w 3469189"/>
              <a:gd name="connsiteY142" fmla="*/ 510513 h 1333121"/>
              <a:gd name="connsiteX143" fmla="*/ 3199136 w 3469189"/>
              <a:gd name="connsiteY143" fmla="*/ 442703 h 1333121"/>
              <a:gd name="connsiteX144" fmla="*/ 3097688 w 3469189"/>
              <a:gd name="connsiteY144" fmla="*/ 442703 h 1333121"/>
              <a:gd name="connsiteX145" fmla="*/ 3290040 w 3469189"/>
              <a:gd name="connsiteY145" fmla="*/ 579931 h 1333121"/>
              <a:gd name="connsiteX146" fmla="*/ 2747463 w 3469189"/>
              <a:gd name="connsiteY146" fmla="*/ 325052 h 1333121"/>
              <a:gd name="connsiteX147" fmla="*/ 2855276 w 3469189"/>
              <a:gd name="connsiteY147" fmla="*/ 228019 h 1333121"/>
              <a:gd name="connsiteX148" fmla="*/ 2962233 w 3469189"/>
              <a:gd name="connsiteY148" fmla="*/ 325052 h 1333121"/>
              <a:gd name="connsiteX149" fmla="*/ 2747463 w 3469189"/>
              <a:gd name="connsiteY149" fmla="*/ 325052 h 1333121"/>
              <a:gd name="connsiteX150" fmla="*/ 2859170 w 3469189"/>
              <a:gd name="connsiteY150" fmla="*/ 579931 h 1333121"/>
              <a:gd name="connsiteX151" fmla="*/ 3045444 w 3469189"/>
              <a:gd name="connsiteY151" fmla="*/ 463131 h 1333121"/>
              <a:gd name="connsiteX152" fmla="*/ 2945610 w 3469189"/>
              <a:gd name="connsiteY152" fmla="*/ 463131 h 1333121"/>
              <a:gd name="connsiteX153" fmla="*/ 2860785 w 3469189"/>
              <a:gd name="connsiteY153" fmla="*/ 505690 h 1333121"/>
              <a:gd name="connsiteX154" fmla="*/ 2745848 w 3469189"/>
              <a:gd name="connsiteY154" fmla="*/ 393619 h 1333121"/>
              <a:gd name="connsiteX155" fmla="*/ 3056462 w 3469189"/>
              <a:gd name="connsiteY155" fmla="*/ 393619 h 1333121"/>
              <a:gd name="connsiteX156" fmla="*/ 2852806 w 3469189"/>
              <a:gd name="connsiteY156" fmla="*/ 153022 h 1333121"/>
              <a:gd name="connsiteX157" fmla="*/ 2649909 w 3469189"/>
              <a:gd name="connsiteY157" fmla="*/ 367611 h 1333121"/>
              <a:gd name="connsiteX158" fmla="*/ 2859170 w 3469189"/>
              <a:gd name="connsiteY158" fmla="*/ 579931 h 1333121"/>
              <a:gd name="connsiteX159" fmla="*/ 2465536 w 3469189"/>
              <a:gd name="connsiteY159" fmla="*/ 62325 h 1333121"/>
              <a:gd name="connsiteX160" fmla="*/ 2527374 w 3469189"/>
              <a:gd name="connsiteY160" fmla="*/ 123893 h 1333121"/>
              <a:gd name="connsiteX161" fmla="*/ 2589211 w 3469189"/>
              <a:gd name="connsiteY161" fmla="*/ 62325 h 1333121"/>
              <a:gd name="connsiteX162" fmla="*/ 2527374 w 3469189"/>
              <a:gd name="connsiteY162" fmla="*/ 0 h 1333121"/>
              <a:gd name="connsiteX163" fmla="*/ 2465536 w 3469189"/>
              <a:gd name="connsiteY163" fmla="*/ 62325 h 1333121"/>
              <a:gd name="connsiteX164" fmla="*/ 2480639 w 3469189"/>
              <a:gd name="connsiteY164" fmla="*/ 568109 h 1333121"/>
              <a:gd name="connsiteX165" fmla="*/ 2574108 w 3469189"/>
              <a:gd name="connsiteY165" fmla="*/ 568109 h 1333121"/>
              <a:gd name="connsiteX166" fmla="*/ 2574108 w 3469189"/>
              <a:gd name="connsiteY166" fmla="*/ 164938 h 1333121"/>
              <a:gd name="connsiteX167" fmla="*/ 2480639 w 3469189"/>
              <a:gd name="connsiteY167" fmla="*/ 164938 h 1333121"/>
              <a:gd name="connsiteX168" fmla="*/ 2480639 w 3469189"/>
              <a:gd name="connsiteY168" fmla="*/ 568109 h 1333121"/>
              <a:gd name="connsiteX169" fmla="*/ 2183703 w 3469189"/>
              <a:gd name="connsiteY169" fmla="*/ 568109 h 1333121"/>
              <a:gd name="connsiteX170" fmla="*/ 2278027 w 3469189"/>
              <a:gd name="connsiteY170" fmla="*/ 568109 h 1333121"/>
              <a:gd name="connsiteX171" fmla="*/ 2278027 w 3469189"/>
              <a:gd name="connsiteY171" fmla="*/ 385864 h 1333121"/>
              <a:gd name="connsiteX172" fmla="*/ 2347749 w 3469189"/>
              <a:gd name="connsiteY172" fmla="*/ 249393 h 1333121"/>
              <a:gd name="connsiteX173" fmla="*/ 2419846 w 3469189"/>
              <a:gd name="connsiteY173" fmla="*/ 243056 h 1333121"/>
              <a:gd name="connsiteX174" fmla="*/ 2419846 w 3469189"/>
              <a:gd name="connsiteY174" fmla="*/ 153116 h 1333121"/>
              <a:gd name="connsiteX175" fmla="*/ 2275653 w 3469189"/>
              <a:gd name="connsiteY175" fmla="*/ 247785 h 1333121"/>
              <a:gd name="connsiteX176" fmla="*/ 2275653 w 3469189"/>
              <a:gd name="connsiteY176" fmla="*/ 164938 h 1333121"/>
              <a:gd name="connsiteX177" fmla="*/ 2183703 w 3469189"/>
              <a:gd name="connsiteY177" fmla="*/ 164938 h 1333121"/>
              <a:gd name="connsiteX178" fmla="*/ 2183703 w 3469189"/>
              <a:gd name="connsiteY178" fmla="*/ 568109 h 1333121"/>
              <a:gd name="connsiteX179" fmla="*/ 1778195 w 3469189"/>
              <a:gd name="connsiteY179" fmla="*/ 366098 h 1333121"/>
              <a:gd name="connsiteX180" fmla="*/ 1881258 w 3469189"/>
              <a:gd name="connsiteY180" fmla="*/ 228776 h 1333121"/>
              <a:gd name="connsiteX181" fmla="*/ 1987456 w 3469189"/>
              <a:gd name="connsiteY181" fmla="*/ 366098 h 1333121"/>
              <a:gd name="connsiteX182" fmla="*/ 1881258 w 3469189"/>
              <a:gd name="connsiteY182" fmla="*/ 504933 h 1333121"/>
              <a:gd name="connsiteX183" fmla="*/ 1778195 w 3469189"/>
              <a:gd name="connsiteY183" fmla="*/ 366098 h 1333121"/>
              <a:gd name="connsiteX184" fmla="*/ 1862925 w 3469189"/>
              <a:gd name="connsiteY184" fmla="*/ 579931 h 1333121"/>
              <a:gd name="connsiteX185" fmla="*/ 1985746 w 3469189"/>
              <a:gd name="connsiteY185" fmla="*/ 517606 h 1333121"/>
              <a:gd name="connsiteX186" fmla="*/ 1985746 w 3469189"/>
              <a:gd name="connsiteY186" fmla="*/ 568109 h 1333121"/>
              <a:gd name="connsiteX187" fmla="*/ 2080830 w 3469189"/>
              <a:gd name="connsiteY187" fmla="*/ 568109 h 1333121"/>
              <a:gd name="connsiteX188" fmla="*/ 2080830 w 3469189"/>
              <a:gd name="connsiteY188" fmla="*/ 164938 h 1333121"/>
              <a:gd name="connsiteX189" fmla="*/ 1985746 w 3469189"/>
              <a:gd name="connsiteY189" fmla="*/ 164938 h 1333121"/>
              <a:gd name="connsiteX190" fmla="*/ 1985746 w 3469189"/>
              <a:gd name="connsiteY190" fmla="*/ 217048 h 1333121"/>
              <a:gd name="connsiteX191" fmla="*/ 1862925 w 3469189"/>
              <a:gd name="connsiteY191" fmla="*/ 153116 h 1333121"/>
              <a:gd name="connsiteX192" fmla="*/ 1681496 w 3469189"/>
              <a:gd name="connsiteY192" fmla="*/ 366098 h 1333121"/>
              <a:gd name="connsiteX193" fmla="*/ 1862925 w 3469189"/>
              <a:gd name="connsiteY193" fmla="*/ 579931 h 1333121"/>
              <a:gd name="connsiteX194" fmla="*/ 1398049 w 3469189"/>
              <a:gd name="connsiteY194" fmla="*/ 579931 h 1333121"/>
              <a:gd name="connsiteX195" fmla="*/ 1512131 w 3469189"/>
              <a:gd name="connsiteY195" fmla="*/ 518363 h 1333121"/>
              <a:gd name="connsiteX196" fmla="*/ 1512131 w 3469189"/>
              <a:gd name="connsiteY196" fmla="*/ 568109 h 1333121"/>
              <a:gd name="connsiteX197" fmla="*/ 1604840 w 3469189"/>
              <a:gd name="connsiteY197" fmla="*/ 568109 h 1333121"/>
              <a:gd name="connsiteX198" fmla="*/ 1604840 w 3469189"/>
              <a:gd name="connsiteY198" fmla="*/ 164938 h 1333121"/>
              <a:gd name="connsiteX199" fmla="*/ 1510516 w 3469189"/>
              <a:gd name="connsiteY199" fmla="*/ 164938 h 1333121"/>
              <a:gd name="connsiteX200" fmla="*/ 1510516 w 3469189"/>
              <a:gd name="connsiteY200" fmla="*/ 388228 h 1333121"/>
              <a:gd name="connsiteX201" fmla="*/ 1425691 w 3469189"/>
              <a:gd name="connsiteY201" fmla="*/ 502663 h 1333121"/>
              <a:gd name="connsiteX202" fmla="*/ 1357488 w 3469189"/>
              <a:gd name="connsiteY202" fmla="*/ 417452 h 1333121"/>
              <a:gd name="connsiteX203" fmla="*/ 1357488 w 3469189"/>
              <a:gd name="connsiteY203" fmla="*/ 164938 h 1333121"/>
              <a:gd name="connsiteX204" fmla="*/ 1263164 w 3469189"/>
              <a:gd name="connsiteY204" fmla="*/ 164938 h 1333121"/>
              <a:gd name="connsiteX205" fmla="*/ 1263164 w 3469189"/>
              <a:gd name="connsiteY205" fmla="*/ 431543 h 1333121"/>
              <a:gd name="connsiteX206" fmla="*/ 1398049 w 3469189"/>
              <a:gd name="connsiteY206" fmla="*/ 579931 h 1333121"/>
              <a:gd name="connsiteX207" fmla="*/ 1136734 w 3469189"/>
              <a:gd name="connsiteY207" fmla="*/ 572081 h 1333121"/>
              <a:gd name="connsiteX208" fmla="*/ 1196957 w 3469189"/>
              <a:gd name="connsiteY208" fmla="*/ 564137 h 1333121"/>
              <a:gd name="connsiteX209" fmla="*/ 1196957 w 3469189"/>
              <a:gd name="connsiteY209" fmla="*/ 495476 h 1333121"/>
              <a:gd name="connsiteX210" fmla="*/ 1162096 w 3469189"/>
              <a:gd name="connsiteY210" fmla="*/ 499448 h 1333121"/>
              <a:gd name="connsiteX211" fmla="*/ 1108237 w 3469189"/>
              <a:gd name="connsiteY211" fmla="*/ 435515 h 1333121"/>
              <a:gd name="connsiteX212" fmla="*/ 1108237 w 3469189"/>
              <a:gd name="connsiteY212" fmla="*/ 238233 h 1333121"/>
              <a:gd name="connsiteX213" fmla="*/ 1189073 w 3469189"/>
              <a:gd name="connsiteY213" fmla="*/ 238233 h 1333121"/>
              <a:gd name="connsiteX214" fmla="*/ 1189073 w 3469189"/>
              <a:gd name="connsiteY214" fmla="*/ 164843 h 1333121"/>
              <a:gd name="connsiteX215" fmla="*/ 1108237 w 3469189"/>
              <a:gd name="connsiteY215" fmla="*/ 164843 h 1333121"/>
              <a:gd name="connsiteX216" fmla="*/ 1108237 w 3469189"/>
              <a:gd name="connsiteY216" fmla="*/ 46531 h 1333121"/>
              <a:gd name="connsiteX217" fmla="*/ 1016288 w 3469189"/>
              <a:gd name="connsiteY217" fmla="*/ 46531 h 1333121"/>
              <a:gd name="connsiteX218" fmla="*/ 1016288 w 3469189"/>
              <a:gd name="connsiteY218" fmla="*/ 164843 h 1333121"/>
              <a:gd name="connsiteX219" fmla="*/ 947326 w 3469189"/>
              <a:gd name="connsiteY219" fmla="*/ 164843 h 1333121"/>
              <a:gd name="connsiteX220" fmla="*/ 947326 w 3469189"/>
              <a:gd name="connsiteY220" fmla="*/ 238233 h 1333121"/>
              <a:gd name="connsiteX221" fmla="*/ 1016288 w 3469189"/>
              <a:gd name="connsiteY221" fmla="*/ 238233 h 1333121"/>
              <a:gd name="connsiteX222" fmla="*/ 1016288 w 3469189"/>
              <a:gd name="connsiteY222" fmla="*/ 452823 h 1333121"/>
              <a:gd name="connsiteX223" fmla="*/ 1136734 w 3469189"/>
              <a:gd name="connsiteY223" fmla="*/ 572081 h 1333121"/>
              <a:gd name="connsiteX224" fmla="*/ 734360 w 3469189"/>
              <a:gd name="connsiteY224" fmla="*/ 579931 h 1333121"/>
              <a:gd name="connsiteX225" fmla="*/ 919019 w 3469189"/>
              <a:gd name="connsiteY225" fmla="*/ 441095 h 1333121"/>
              <a:gd name="connsiteX226" fmla="*/ 825550 w 3469189"/>
              <a:gd name="connsiteY226" fmla="*/ 441095 h 1333121"/>
              <a:gd name="connsiteX227" fmla="*/ 735975 w 3469189"/>
              <a:gd name="connsiteY227" fmla="*/ 502663 h 1333121"/>
              <a:gd name="connsiteX228" fmla="*/ 632152 w 3469189"/>
              <a:gd name="connsiteY228" fmla="*/ 367706 h 1333121"/>
              <a:gd name="connsiteX229" fmla="*/ 738350 w 3469189"/>
              <a:gd name="connsiteY229" fmla="*/ 231235 h 1333121"/>
              <a:gd name="connsiteX230" fmla="*/ 825550 w 3469189"/>
              <a:gd name="connsiteY230" fmla="*/ 292803 h 1333121"/>
              <a:gd name="connsiteX231" fmla="*/ 918259 w 3469189"/>
              <a:gd name="connsiteY231" fmla="*/ 292803 h 1333121"/>
              <a:gd name="connsiteX232" fmla="*/ 736735 w 3469189"/>
              <a:gd name="connsiteY232" fmla="*/ 153967 h 1333121"/>
              <a:gd name="connsiteX233" fmla="*/ 533079 w 3469189"/>
              <a:gd name="connsiteY233" fmla="*/ 367800 h 1333121"/>
              <a:gd name="connsiteX234" fmla="*/ 734360 w 3469189"/>
              <a:gd name="connsiteY234" fmla="*/ 579931 h 1333121"/>
              <a:gd name="connsiteX235" fmla="*/ 172690 w 3469189"/>
              <a:gd name="connsiteY235" fmla="*/ 370070 h 1333121"/>
              <a:gd name="connsiteX236" fmla="*/ 209926 w 3469189"/>
              <a:gd name="connsiteY236" fmla="*/ 261971 h 1333121"/>
              <a:gd name="connsiteX237" fmla="*/ 259035 w 3469189"/>
              <a:gd name="connsiteY237" fmla="*/ 119164 h 1333121"/>
              <a:gd name="connsiteX238" fmla="*/ 259795 w 3469189"/>
              <a:gd name="connsiteY238" fmla="*/ 119164 h 1333121"/>
              <a:gd name="connsiteX239" fmla="*/ 308904 w 3469189"/>
              <a:gd name="connsiteY239" fmla="*/ 261215 h 1333121"/>
              <a:gd name="connsiteX240" fmla="*/ 346140 w 3469189"/>
              <a:gd name="connsiteY240" fmla="*/ 370070 h 1333121"/>
              <a:gd name="connsiteX241" fmla="*/ 172690 w 3469189"/>
              <a:gd name="connsiteY241" fmla="*/ 370070 h 1333121"/>
              <a:gd name="connsiteX242" fmla="*/ 0 w 3469189"/>
              <a:gd name="connsiteY242" fmla="*/ 568109 h 1333121"/>
              <a:gd name="connsiteX243" fmla="*/ 103823 w 3469189"/>
              <a:gd name="connsiteY243" fmla="*/ 568109 h 1333121"/>
              <a:gd name="connsiteX244" fmla="*/ 143433 w 3469189"/>
              <a:gd name="connsiteY244" fmla="*/ 452917 h 1333121"/>
              <a:gd name="connsiteX245" fmla="*/ 374827 w 3469189"/>
              <a:gd name="connsiteY245" fmla="*/ 452917 h 1333121"/>
              <a:gd name="connsiteX246" fmla="*/ 414437 w 3469189"/>
              <a:gd name="connsiteY246" fmla="*/ 568109 h 1333121"/>
              <a:gd name="connsiteX247" fmla="*/ 520635 w 3469189"/>
              <a:gd name="connsiteY247" fmla="*/ 568109 h 1333121"/>
              <a:gd name="connsiteX248" fmla="*/ 316124 w 3469189"/>
              <a:gd name="connsiteY248" fmla="*/ 15794 h 1333121"/>
              <a:gd name="connsiteX249" fmla="*/ 206791 w 3469189"/>
              <a:gd name="connsiteY249" fmla="*/ 15794 h 1333121"/>
              <a:gd name="connsiteX250" fmla="*/ 0 w 3469189"/>
              <a:gd name="connsiteY250" fmla="*/ 568109 h 133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3469189" h="1333121">
                <a:moveTo>
                  <a:pt x="3092178" y="1327542"/>
                </a:moveTo>
                <a:cubicBezTo>
                  <a:pt x="3125425" y="1327542"/>
                  <a:pt x="3153161" y="1300683"/>
                  <a:pt x="3153161" y="1266731"/>
                </a:cubicBezTo>
                <a:cubicBezTo>
                  <a:pt x="3153161" y="1233629"/>
                  <a:pt x="3125425" y="1206770"/>
                  <a:pt x="3092178" y="1206770"/>
                </a:cubicBezTo>
                <a:cubicBezTo>
                  <a:pt x="3058837" y="1206770"/>
                  <a:pt x="3031100" y="1233629"/>
                  <a:pt x="3031100" y="1266731"/>
                </a:cubicBezTo>
                <a:cubicBezTo>
                  <a:pt x="3031100" y="1300777"/>
                  <a:pt x="3058837" y="1327542"/>
                  <a:pt x="3092178" y="1327542"/>
                </a:cubicBezTo>
                <a:moveTo>
                  <a:pt x="2665013" y="1078244"/>
                </a:moveTo>
                <a:cubicBezTo>
                  <a:pt x="2673752" y="1021404"/>
                  <a:pt x="2717352" y="981210"/>
                  <a:pt x="2772825" y="981210"/>
                </a:cubicBezTo>
                <a:cubicBezTo>
                  <a:pt x="2833048" y="981210"/>
                  <a:pt x="2871044" y="1019891"/>
                  <a:pt x="2879783" y="1078244"/>
                </a:cubicBezTo>
                <a:lnTo>
                  <a:pt x="2665013" y="1078244"/>
                </a:lnTo>
                <a:close/>
                <a:moveTo>
                  <a:pt x="2776720" y="1333122"/>
                </a:moveTo>
                <a:cubicBezTo>
                  <a:pt x="2876553" y="1333122"/>
                  <a:pt x="2941526" y="1284983"/>
                  <a:pt x="2962993" y="1216322"/>
                </a:cubicBezTo>
                <a:lnTo>
                  <a:pt x="2863160" y="1216322"/>
                </a:lnTo>
                <a:cubicBezTo>
                  <a:pt x="2850526" y="1239966"/>
                  <a:pt x="2824309" y="1258881"/>
                  <a:pt x="2778334" y="1258881"/>
                </a:cubicBezTo>
                <a:cubicBezTo>
                  <a:pt x="2714977" y="1258881"/>
                  <a:pt x="2668147" y="1213863"/>
                  <a:pt x="2663398" y="1146810"/>
                </a:cubicBezTo>
                <a:lnTo>
                  <a:pt x="2974012" y="1146810"/>
                </a:lnTo>
                <a:cubicBezTo>
                  <a:pt x="2972397" y="993789"/>
                  <a:pt x="2891657" y="906213"/>
                  <a:pt x="2770355" y="906213"/>
                </a:cubicBezTo>
                <a:cubicBezTo>
                  <a:pt x="2660168" y="906213"/>
                  <a:pt x="2567459" y="994545"/>
                  <a:pt x="2567459" y="1120802"/>
                </a:cubicBezTo>
                <a:cubicBezTo>
                  <a:pt x="2567554" y="1247910"/>
                  <a:pt x="2647535" y="1333122"/>
                  <a:pt x="2776720" y="1333122"/>
                </a:cubicBezTo>
                <a:moveTo>
                  <a:pt x="2467721" y="1325177"/>
                </a:moveTo>
                <a:cubicBezTo>
                  <a:pt x="2489948" y="1325177"/>
                  <a:pt x="2514455" y="1322056"/>
                  <a:pt x="2527944" y="1317233"/>
                </a:cubicBezTo>
                <a:lnTo>
                  <a:pt x="2527944" y="1248572"/>
                </a:lnTo>
                <a:cubicBezTo>
                  <a:pt x="2514455" y="1250937"/>
                  <a:pt x="2502581" y="1252544"/>
                  <a:pt x="2493082" y="1252544"/>
                </a:cubicBezTo>
                <a:cubicBezTo>
                  <a:pt x="2453472" y="1252544"/>
                  <a:pt x="2439224" y="1230414"/>
                  <a:pt x="2439224" y="1188612"/>
                </a:cubicBezTo>
                <a:lnTo>
                  <a:pt x="2439224" y="991424"/>
                </a:lnTo>
                <a:lnTo>
                  <a:pt x="2520059" y="991424"/>
                </a:lnTo>
                <a:lnTo>
                  <a:pt x="2520059" y="918034"/>
                </a:lnTo>
                <a:lnTo>
                  <a:pt x="2439224" y="918034"/>
                </a:lnTo>
                <a:lnTo>
                  <a:pt x="2439224" y="799722"/>
                </a:lnTo>
                <a:lnTo>
                  <a:pt x="2347274" y="799722"/>
                </a:lnTo>
                <a:lnTo>
                  <a:pt x="2347274" y="918034"/>
                </a:lnTo>
                <a:lnTo>
                  <a:pt x="2278312" y="918034"/>
                </a:lnTo>
                <a:lnTo>
                  <a:pt x="2278312" y="991424"/>
                </a:lnTo>
                <a:lnTo>
                  <a:pt x="2347274" y="991424"/>
                </a:lnTo>
                <a:lnTo>
                  <a:pt x="2347274" y="1206014"/>
                </a:lnTo>
                <a:cubicBezTo>
                  <a:pt x="2347274" y="1295197"/>
                  <a:pt x="2401893" y="1325177"/>
                  <a:pt x="2467721" y="1325177"/>
                </a:cubicBezTo>
                <a:moveTo>
                  <a:pt x="2012058" y="1333122"/>
                </a:moveTo>
                <a:cubicBezTo>
                  <a:pt x="2065157" y="1333122"/>
                  <a:pt x="2104007" y="1311843"/>
                  <a:pt x="2126140" y="1271554"/>
                </a:cubicBezTo>
                <a:lnTo>
                  <a:pt x="2126140" y="1321300"/>
                </a:lnTo>
                <a:lnTo>
                  <a:pt x="2218849" y="1321300"/>
                </a:lnTo>
                <a:lnTo>
                  <a:pt x="2218849" y="918129"/>
                </a:lnTo>
                <a:lnTo>
                  <a:pt x="2124525" y="918129"/>
                </a:lnTo>
                <a:lnTo>
                  <a:pt x="2124525" y="1141419"/>
                </a:lnTo>
                <a:cubicBezTo>
                  <a:pt x="2124525" y="1222659"/>
                  <a:pt x="2081685" y="1255854"/>
                  <a:pt x="2039700" y="1255854"/>
                </a:cubicBezTo>
                <a:cubicBezTo>
                  <a:pt x="1992110" y="1255854"/>
                  <a:pt x="1971593" y="1224267"/>
                  <a:pt x="1971593" y="1170643"/>
                </a:cubicBezTo>
                <a:lnTo>
                  <a:pt x="1971593" y="918129"/>
                </a:lnTo>
                <a:lnTo>
                  <a:pt x="1877269" y="918129"/>
                </a:lnTo>
                <a:lnTo>
                  <a:pt x="1877269" y="1184829"/>
                </a:lnTo>
                <a:cubicBezTo>
                  <a:pt x="1877269" y="1282619"/>
                  <a:pt x="1932742" y="1333122"/>
                  <a:pt x="2012058" y="1333122"/>
                </a:cubicBezTo>
                <a:moveTo>
                  <a:pt x="1749698" y="1325177"/>
                </a:moveTo>
                <a:cubicBezTo>
                  <a:pt x="1771926" y="1325177"/>
                  <a:pt x="1796433" y="1322056"/>
                  <a:pt x="1809921" y="1317233"/>
                </a:cubicBezTo>
                <a:lnTo>
                  <a:pt x="1809921" y="1248572"/>
                </a:lnTo>
                <a:cubicBezTo>
                  <a:pt x="1796433" y="1250937"/>
                  <a:pt x="1784559" y="1252544"/>
                  <a:pt x="1775060" y="1252544"/>
                </a:cubicBezTo>
                <a:cubicBezTo>
                  <a:pt x="1735450" y="1252544"/>
                  <a:pt x="1721201" y="1230414"/>
                  <a:pt x="1721201" y="1188612"/>
                </a:cubicBezTo>
                <a:lnTo>
                  <a:pt x="1721201" y="991424"/>
                </a:lnTo>
                <a:lnTo>
                  <a:pt x="1802037" y="991424"/>
                </a:lnTo>
                <a:lnTo>
                  <a:pt x="1802037" y="918034"/>
                </a:lnTo>
                <a:lnTo>
                  <a:pt x="1721201" y="918034"/>
                </a:lnTo>
                <a:lnTo>
                  <a:pt x="1721201" y="799722"/>
                </a:lnTo>
                <a:lnTo>
                  <a:pt x="1629252" y="799722"/>
                </a:lnTo>
                <a:lnTo>
                  <a:pt x="1629252" y="918034"/>
                </a:lnTo>
                <a:lnTo>
                  <a:pt x="1560290" y="918034"/>
                </a:lnTo>
                <a:lnTo>
                  <a:pt x="1560290" y="991424"/>
                </a:lnTo>
                <a:lnTo>
                  <a:pt x="1629252" y="991424"/>
                </a:lnTo>
                <a:lnTo>
                  <a:pt x="1629252" y="1206014"/>
                </a:lnTo>
                <a:cubicBezTo>
                  <a:pt x="1629252" y="1295197"/>
                  <a:pt x="1683966" y="1325177"/>
                  <a:pt x="1749698" y="1325177"/>
                </a:cubicBezTo>
                <a:moveTo>
                  <a:pt x="1392349" y="815516"/>
                </a:moveTo>
                <a:cubicBezTo>
                  <a:pt x="1392349" y="849468"/>
                  <a:pt x="1420086" y="877084"/>
                  <a:pt x="1454187" y="877084"/>
                </a:cubicBezTo>
                <a:cubicBezTo>
                  <a:pt x="1488288" y="877084"/>
                  <a:pt x="1516025" y="849468"/>
                  <a:pt x="1516025" y="815516"/>
                </a:cubicBezTo>
                <a:cubicBezTo>
                  <a:pt x="1516025" y="780807"/>
                  <a:pt x="1488288" y="753191"/>
                  <a:pt x="1454187" y="753191"/>
                </a:cubicBezTo>
                <a:cubicBezTo>
                  <a:pt x="1420086" y="753191"/>
                  <a:pt x="1392349" y="780712"/>
                  <a:pt x="1392349" y="815516"/>
                </a:cubicBezTo>
                <a:moveTo>
                  <a:pt x="1407358" y="1321205"/>
                </a:moveTo>
                <a:lnTo>
                  <a:pt x="1500827" y="1321205"/>
                </a:lnTo>
                <a:lnTo>
                  <a:pt x="1500827" y="918034"/>
                </a:lnTo>
                <a:lnTo>
                  <a:pt x="1407358" y="918034"/>
                </a:lnTo>
                <a:lnTo>
                  <a:pt x="1407358" y="1321205"/>
                </a:lnTo>
                <a:close/>
                <a:moveTo>
                  <a:pt x="1275798" y="1325177"/>
                </a:moveTo>
                <a:cubicBezTo>
                  <a:pt x="1298025" y="1325177"/>
                  <a:pt x="1322532" y="1322056"/>
                  <a:pt x="1336021" y="1317233"/>
                </a:cubicBezTo>
                <a:lnTo>
                  <a:pt x="1336021" y="1248572"/>
                </a:lnTo>
                <a:cubicBezTo>
                  <a:pt x="1322532" y="1250937"/>
                  <a:pt x="1310659" y="1252544"/>
                  <a:pt x="1301160" y="1252544"/>
                </a:cubicBezTo>
                <a:cubicBezTo>
                  <a:pt x="1261549" y="1252544"/>
                  <a:pt x="1247301" y="1230414"/>
                  <a:pt x="1247301" y="1188612"/>
                </a:cubicBezTo>
                <a:lnTo>
                  <a:pt x="1247301" y="991424"/>
                </a:lnTo>
                <a:lnTo>
                  <a:pt x="1328137" y="991424"/>
                </a:lnTo>
                <a:lnTo>
                  <a:pt x="1328137" y="918034"/>
                </a:lnTo>
                <a:lnTo>
                  <a:pt x="1247301" y="918034"/>
                </a:lnTo>
                <a:lnTo>
                  <a:pt x="1247301" y="799722"/>
                </a:lnTo>
                <a:lnTo>
                  <a:pt x="1155352" y="799722"/>
                </a:lnTo>
                <a:lnTo>
                  <a:pt x="1155352" y="918034"/>
                </a:lnTo>
                <a:lnTo>
                  <a:pt x="1086390" y="918034"/>
                </a:lnTo>
                <a:lnTo>
                  <a:pt x="1086390" y="991424"/>
                </a:lnTo>
                <a:lnTo>
                  <a:pt x="1155352" y="991424"/>
                </a:lnTo>
                <a:lnTo>
                  <a:pt x="1155352" y="1206014"/>
                </a:lnTo>
                <a:cubicBezTo>
                  <a:pt x="1155352" y="1295197"/>
                  <a:pt x="1210065" y="1325177"/>
                  <a:pt x="1275798" y="1325177"/>
                </a:cubicBezTo>
                <a:moveTo>
                  <a:pt x="878839" y="1333122"/>
                </a:moveTo>
                <a:cubicBezTo>
                  <a:pt x="981047" y="1333122"/>
                  <a:pt x="1057988" y="1282619"/>
                  <a:pt x="1057988" y="1202136"/>
                </a:cubicBezTo>
                <a:cubicBezTo>
                  <a:pt x="1057988" y="1131962"/>
                  <a:pt x="999380" y="1100374"/>
                  <a:pt x="909805" y="1080608"/>
                </a:cubicBezTo>
                <a:lnTo>
                  <a:pt x="860696" y="1069543"/>
                </a:lnTo>
                <a:cubicBezTo>
                  <a:pt x="815481" y="1060085"/>
                  <a:pt x="796483" y="1049020"/>
                  <a:pt x="796483" y="1023012"/>
                </a:cubicBezTo>
                <a:cubicBezTo>
                  <a:pt x="796483" y="993789"/>
                  <a:pt x="825835" y="975630"/>
                  <a:pt x="866205" y="975630"/>
                </a:cubicBezTo>
                <a:cubicBezTo>
                  <a:pt x="911420" y="975630"/>
                  <a:pt x="939917" y="994545"/>
                  <a:pt x="949415" y="1026890"/>
                </a:cubicBezTo>
                <a:lnTo>
                  <a:pt x="1043740" y="1026890"/>
                </a:lnTo>
                <a:cubicBezTo>
                  <a:pt x="1034241" y="961444"/>
                  <a:pt x="974778" y="906969"/>
                  <a:pt x="867060" y="906969"/>
                </a:cubicBezTo>
                <a:cubicBezTo>
                  <a:pt x="768841" y="906969"/>
                  <a:pt x="700639" y="957472"/>
                  <a:pt x="700639" y="1028497"/>
                </a:cubicBezTo>
                <a:cubicBezTo>
                  <a:pt x="700639" y="1095551"/>
                  <a:pt x="748989" y="1129503"/>
                  <a:pt x="836948" y="1148418"/>
                </a:cubicBezTo>
                <a:lnTo>
                  <a:pt x="884538" y="1158632"/>
                </a:lnTo>
                <a:cubicBezTo>
                  <a:pt x="941626" y="1170454"/>
                  <a:pt x="962239" y="1183883"/>
                  <a:pt x="962239" y="1211499"/>
                </a:cubicBezTo>
                <a:cubicBezTo>
                  <a:pt x="962239" y="1244600"/>
                  <a:pt x="929753" y="1263610"/>
                  <a:pt x="883778" y="1263610"/>
                </a:cubicBezTo>
                <a:cubicBezTo>
                  <a:pt x="825930" y="1263610"/>
                  <a:pt x="795058" y="1235994"/>
                  <a:pt x="787934" y="1195800"/>
                </a:cubicBezTo>
                <a:lnTo>
                  <a:pt x="686486" y="1195800"/>
                </a:lnTo>
                <a:cubicBezTo>
                  <a:pt x="692565" y="1276282"/>
                  <a:pt x="761527" y="1333122"/>
                  <a:pt x="878839" y="1333122"/>
                </a:cubicBezTo>
                <a:moveTo>
                  <a:pt x="271764" y="1321205"/>
                </a:moveTo>
                <a:lnTo>
                  <a:pt x="366088" y="1321205"/>
                </a:lnTo>
                <a:lnTo>
                  <a:pt x="366088" y="1096402"/>
                </a:lnTo>
                <a:cubicBezTo>
                  <a:pt x="366088" y="1016676"/>
                  <a:pt x="410448" y="983574"/>
                  <a:pt x="457182" y="983574"/>
                </a:cubicBezTo>
                <a:cubicBezTo>
                  <a:pt x="506292" y="983574"/>
                  <a:pt x="523770" y="1016676"/>
                  <a:pt x="523770" y="1060936"/>
                </a:cubicBezTo>
                <a:lnTo>
                  <a:pt x="523770" y="1321300"/>
                </a:lnTo>
                <a:lnTo>
                  <a:pt x="618854" y="1321300"/>
                </a:lnTo>
                <a:lnTo>
                  <a:pt x="618854" y="1053087"/>
                </a:lnTo>
                <a:cubicBezTo>
                  <a:pt x="618854" y="958418"/>
                  <a:pt x="565755" y="906307"/>
                  <a:pt x="484159" y="906307"/>
                </a:cubicBezTo>
                <a:cubicBezTo>
                  <a:pt x="425551" y="906307"/>
                  <a:pt x="385086" y="936287"/>
                  <a:pt x="363713" y="970239"/>
                </a:cubicBezTo>
                <a:lnTo>
                  <a:pt x="363713" y="918129"/>
                </a:lnTo>
                <a:lnTo>
                  <a:pt x="271764" y="918129"/>
                </a:lnTo>
                <a:lnTo>
                  <a:pt x="271764" y="1321205"/>
                </a:lnTo>
                <a:lnTo>
                  <a:pt x="271764" y="1321205"/>
                </a:lnTo>
                <a:close/>
                <a:moveTo>
                  <a:pt x="65732" y="1321205"/>
                </a:moveTo>
                <a:lnTo>
                  <a:pt x="164806" y="1321205"/>
                </a:lnTo>
                <a:lnTo>
                  <a:pt x="164806" y="768890"/>
                </a:lnTo>
                <a:lnTo>
                  <a:pt x="65732" y="768890"/>
                </a:lnTo>
                <a:lnTo>
                  <a:pt x="65732" y="1321205"/>
                </a:lnTo>
                <a:lnTo>
                  <a:pt x="65732" y="1321205"/>
                </a:lnTo>
                <a:close/>
                <a:moveTo>
                  <a:pt x="3290040" y="579931"/>
                </a:moveTo>
                <a:cubicBezTo>
                  <a:pt x="3392249" y="579931"/>
                  <a:pt x="3469190" y="529428"/>
                  <a:pt x="3469190" y="448945"/>
                </a:cubicBezTo>
                <a:cubicBezTo>
                  <a:pt x="3469190" y="378771"/>
                  <a:pt x="3410582" y="347183"/>
                  <a:pt x="3321007" y="327417"/>
                </a:cubicBezTo>
                <a:lnTo>
                  <a:pt x="3271898" y="316352"/>
                </a:lnTo>
                <a:cubicBezTo>
                  <a:pt x="3226683" y="306894"/>
                  <a:pt x="3207685" y="295829"/>
                  <a:pt x="3207685" y="269821"/>
                </a:cubicBezTo>
                <a:cubicBezTo>
                  <a:pt x="3207685" y="240597"/>
                  <a:pt x="3237037" y="222534"/>
                  <a:pt x="3277407" y="222534"/>
                </a:cubicBezTo>
                <a:cubicBezTo>
                  <a:pt x="3322622" y="222534"/>
                  <a:pt x="3351119" y="241449"/>
                  <a:pt x="3360617" y="273793"/>
                </a:cubicBezTo>
                <a:lnTo>
                  <a:pt x="3454942" y="273793"/>
                </a:lnTo>
                <a:cubicBezTo>
                  <a:pt x="3445443" y="208348"/>
                  <a:pt x="3385979" y="153873"/>
                  <a:pt x="3278262" y="153873"/>
                </a:cubicBezTo>
                <a:cubicBezTo>
                  <a:pt x="3179948" y="153873"/>
                  <a:pt x="3111841" y="204375"/>
                  <a:pt x="3111841" y="275401"/>
                </a:cubicBezTo>
                <a:cubicBezTo>
                  <a:pt x="3111841" y="342454"/>
                  <a:pt x="3160191" y="376406"/>
                  <a:pt x="3248151" y="395321"/>
                </a:cubicBezTo>
                <a:lnTo>
                  <a:pt x="3295740" y="405535"/>
                </a:lnTo>
                <a:cubicBezTo>
                  <a:pt x="3352828" y="417357"/>
                  <a:pt x="3373441" y="430787"/>
                  <a:pt x="3373441" y="458402"/>
                </a:cubicBezTo>
                <a:cubicBezTo>
                  <a:pt x="3373441" y="491504"/>
                  <a:pt x="3340955" y="510513"/>
                  <a:pt x="3294980" y="510513"/>
                </a:cubicBezTo>
                <a:cubicBezTo>
                  <a:pt x="3237132" y="510513"/>
                  <a:pt x="3206260" y="482897"/>
                  <a:pt x="3199136" y="442703"/>
                </a:cubicBezTo>
                <a:lnTo>
                  <a:pt x="3097688" y="442703"/>
                </a:lnTo>
                <a:cubicBezTo>
                  <a:pt x="3103862" y="523091"/>
                  <a:pt x="3172729" y="579931"/>
                  <a:pt x="3290040" y="579931"/>
                </a:cubicBezTo>
                <a:moveTo>
                  <a:pt x="2747463" y="325052"/>
                </a:moveTo>
                <a:cubicBezTo>
                  <a:pt x="2756202" y="268213"/>
                  <a:pt x="2799802" y="228019"/>
                  <a:pt x="2855276" y="228019"/>
                </a:cubicBezTo>
                <a:cubicBezTo>
                  <a:pt x="2915499" y="228019"/>
                  <a:pt x="2953494" y="266700"/>
                  <a:pt x="2962233" y="325052"/>
                </a:cubicBezTo>
                <a:lnTo>
                  <a:pt x="2747463" y="325052"/>
                </a:lnTo>
                <a:close/>
                <a:moveTo>
                  <a:pt x="2859170" y="579931"/>
                </a:moveTo>
                <a:cubicBezTo>
                  <a:pt x="2959004" y="579931"/>
                  <a:pt x="3023976" y="531792"/>
                  <a:pt x="3045444" y="463131"/>
                </a:cubicBezTo>
                <a:lnTo>
                  <a:pt x="2945610" y="463131"/>
                </a:lnTo>
                <a:cubicBezTo>
                  <a:pt x="2932977" y="486775"/>
                  <a:pt x="2906760" y="505690"/>
                  <a:pt x="2860785" y="505690"/>
                </a:cubicBezTo>
                <a:cubicBezTo>
                  <a:pt x="2797427" y="505690"/>
                  <a:pt x="2750598" y="460672"/>
                  <a:pt x="2745848" y="393619"/>
                </a:cubicBezTo>
                <a:lnTo>
                  <a:pt x="3056462" y="393619"/>
                </a:lnTo>
                <a:cubicBezTo>
                  <a:pt x="3054848" y="240597"/>
                  <a:pt x="2974012" y="153022"/>
                  <a:pt x="2852806" y="153022"/>
                </a:cubicBezTo>
                <a:cubicBezTo>
                  <a:pt x="2742619" y="153022"/>
                  <a:pt x="2649909" y="241354"/>
                  <a:pt x="2649909" y="367611"/>
                </a:cubicBezTo>
                <a:cubicBezTo>
                  <a:pt x="2650004" y="494719"/>
                  <a:pt x="2729985" y="579931"/>
                  <a:pt x="2859170" y="579931"/>
                </a:cubicBezTo>
                <a:moveTo>
                  <a:pt x="2465536" y="62325"/>
                </a:moveTo>
                <a:cubicBezTo>
                  <a:pt x="2465536" y="96277"/>
                  <a:pt x="2493273" y="123893"/>
                  <a:pt x="2527374" y="123893"/>
                </a:cubicBezTo>
                <a:cubicBezTo>
                  <a:pt x="2561475" y="123893"/>
                  <a:pt x="2589211" y="96277"/>
                  <a:pt x="2589211" y="62325"/>
                </a:cubicBezTo>
                <a:cubicBezTo>
                  <a:pt x="2589211" y="27616"/>
                  <a:pt x="2561475" y="0"/>
                  <a:pt x="2527374" y="0"/>
                </a:cubicBezTo>
                <a:cubicBezTo>
                  <a:pt x="2493273" y="0"/>
                  <a:pt x="2465536" y="27616"/>
                  <a:pt x="2465536" y="62325"/>
                </a:cubicBezTo>
                <a:moveTo>
                  <a:pt x="2480639" y="568109"/>
                </a:moveTo>
                <a:lnTo>
                  <a:pt x="2574108" y="568109"/>
                </a:lnTo>
                <a:lnTo>
                  <a:pt x="2574108" y="164938"/>
                </a:lnTo>
                <a:lnTo>
                  <a:pt x="2480639" y="164938"/>
                </a:lnTo>
                <a:lnTo>
                  <a:pt x="2480639" y="568109"/>
                </a:lnTo>
                <a:close/>
                <a:moveTo>
                  <a:pt x="2183703" y="568109"/>
                </a:moveTo>
                <a:lnTo>
                  <a:pt x="2278027" y="568109"/>
                </a:lnTo>
                <a:lnTo>
                  <a:pt x="2278027" y="385864"/>
                </a:lnTo>
                <a:cubicBezTo>
                  <a:pt x="2278027" y="314082"/>
                  <a:pt x="2298640" y="266700"/>
                  <a:pt x="2347749" y="249393"/>
                </a:cubicBezTo>
                <a:cubicBezTo>
                  <a:pt x="2367602" y="242300"/>
                  <a:pt x="2391349" y="240692"/>
                  <a:pt x="2419846" y="243056"/>
                </a:cubicBezTo>
                <a:lnTo>
                  <a:pt x="2419846" y="153116"/>
                </a:lnTo>
                <a:cubicBezTo>
                  <a:pt x="2349269" y="149144"/>
                  <a:pt x="2301775" y="176003"/>
                  <a:pt x="2275653" y="247785"/>
                </a:cubicBezTo>
                <a:lnTo>
                  <a:pt x="2275653" y="164938"/>
                </a:lnTo>
                <a:lnTo>
                  <a:pt x="2183703" y="164938"/>
                </a:lnTo>
                <a:lnTo>
                  <a:pt x="2183703" y="568109"/>
                </a:lnTo>
                <a:close/>
                <a:moveTo>
                  <a:pt x="1778195" y="366098"/>
                </a:moveTo>
                <a:cubicBezTo>
                  <a:pt x="1778195" y="282494"/>
                  <a:pt x="1814671" y="228776"/>
                  <a:pt x="1881258" y="228776"/>
                </a:cubicBezTo>
                <a:cubicBezTo>
                  <a:pt x="1943856" y="228776"/>
                  <a:pt x="1987456" y="286372"/>
                  <a:pt x="1987456" y="366098"/>
                </a:cubicBezTo>
                <a:cubicBezTo>
                  <a:pt x="1987456" y="446581"/>
                  <a:pt x="1943856" y="504933"/>
                  <a:pt x="1881258" y="504933"/>
                </a:cubicBezTo>
                <a:cubicBezTo>
                  <a:pt x="1814576" y="504933"/>
                  <a:pt x="1778195" y="450553"/>
                  <a:pt x="1778195" y="366098"/>
                </a:cubicBezTo>
                <a:moveTo>
                  <a:pt x="1862925" y="579931"/>
                </a:moveTo>
                <a:cubicBezTo>
                  <a:pt x="1921533" y="579931"/>
                  <a:pt x="1964373" y="553923"/>
                  <a:pt x="1985746" y="517606"/>
                </a:cubicBezTo>
                <a:lnTo>
                  <a:pt x="1985746" y="568109"/>
                </a:lnTo>
                <a:lnTo>
                  <a:pt x="2080830" y="568109"/>
                </a:lnTo>
                <a:lnTo>
                  <a:pt x="2080830" y="164938"/>
                </a:lnTo>
                <a:lnTo>
                  <a:pt x="1985746" y="164938"/>
                </a:lnTo>
                <a:lnTo>
                  <a:pt x="1985746" y="217048"/>
                </a:lnTo>
                <a:cubicBezTo>
                  <a:pt x="1964373" y="180732"/>
                  <a:pt x="1921533" y="153116"/>
                  <a:pt x="1862925" y="153116"/>
                </a:cubicBezTo>
                <a:cubicBezTo>
                  <a:pt x="1759862" y="153116"/>
                  <a:pt x="1681496" y="233599"/>
                  <a:pt x="1681496" y="366098"/>
                </a:cubicBezTo>
                <a:cubicBezTo>
                  <a:pt x="1681496" y="498597"/>
                  <a:pt x="1759957" y="579931"/>
                  <a:pt x="1862925" y="579931"/>
                </a:cubicBezTo>
                <a:moveTo>
                  <a:pt x="1398049" y="579931"/>
                </a:moveTo>
                <a:cubicBezTo>
                  <a:pt x="1451148" y="579931"/>
                  <a:pt x="1489998" y="558651"/>
                  <a:pt x="1512131" y="518363"/>
                </a:cubicBezTo>
                <a:lnTo>
                  <a:pt x="1512131" y="568109"/>
                </a:lnTo>
                <a:lnTo>
                  <a:pt x="1604840" y="568109"/>
                </a:lnTo>
                <a:lnTo>
                  <a:pt x="1604840" y="164938"/>
                </a:lnTo>
                <a:lnTo>
                  <a:pt x="1510516" y="164938"/>
                </a:lnTo>
                <a:lnTo>
                  <a:pt x="1510516" y="388228"/>
                </a:lnTo>
                <a:cubicBezTo>
                  <a:pt x="1510516" y="469468"/>
                  <a:pt x="1467771" y="502663"/>
                  <a:pt x="1425691" y="502663"/>
                </a:cubicBezTo>
                <a:cubicBezTo>
                  <a:pt x="1378101" y="502663"/>
                  <a:pt x="1357488" y="471075"/>
                  <a:pt x="1357488" y="417452"/>
                </a:cubicBezTo>
                <a:lnTo>
                  <a:pt x="1357488" y="164938"/>
                </a:lnTo>
                <a:lnTo>
                  <a:pt x="1263164" y="164938"/>
                </a:lnTo>
                <a:lnTo>
                  <a:pt x="1263164" y="431543"/>
                </a:lnTo>
                <a:cubicBezTo>
                  <a:pt x="1263259" y="529428"/>
                  <a:pt x="1318733" y="579931"/>
                  <a:pt x="1398049" y="579931"/>
                </a:cubicBezTo>
                <a:moveTo>
                  <a:pt x="1136734" y="572081"/>
                </a:moveTo>
                <a:cubicBezTo>
                  <a:pt x="1158961" y="572081"/>
                  <a:pt x="1183468" y="568960"/>
                  <a:pt x="1196957" y="564137"/>
                </a:cubicBezTo>
                <a:lnTo>
                  <a:pt x="1196957" y="495476"/>
                </a:lnTo>
                <a:cubicBezTo>
                  <a:pt x="1183468" y="497840"/>
                  <a:pt x="1171595" y="499448"/>
                  <a:pt x="1162096" y="499448"/>
                </a:cubicBezTo>
                <a:cubicBezTo>
                  <a:pt x="1122486" y="499448"/>
                  <a:pt x="1108237" y="477412"/>
                  <a:pt x="1108237" y="435515"/>
                </a:cubicBezTo>
                <a:lnTo>
                  <a:pt x="1108237" y="238233"/>
                </a:lnTo>
                <a:lnTo>
                  <a:pt x="1189073" y="238233"/>
                </a:lnTo>
                <a:lnTo>
                  <a:pt x="1189073" y="164843"/>
                </a:lnTo>
                <a:lnTo>
                  <a:pt x="1108237" y="164843"/>
                </a:lnTo>
                <a:lnTo>
                  <a:pt x="1108237" y="46531"/>
                </a:lnTo>
                <a:lnTo>
                  <a:pt x="1016288" y="46531"/>
                </a:lnTo>
                <a:lnTo>
                  <a:pt x="1016288" y="164843"/>
                </a:lnTo>
                <a:lnTo>
                  <a:pt x="947326" y="164843"/>
                </a:lnTo>
                <a:lnTo>
                  <a:pt x="947326" y="238233"/>
                </a:lnTo>
                <a:lnTo>
                  <a:pt x="1016288" y="238233"/>
                </a:lnTo>
                <a:lnTo>
                  <a:pt x="1016288" y="452823"/>
                </a:lnTo>
                <a:cubicBezTo>
                  <a:pt x="1016288" y="542101"/>
                  <a:pt x="1070906" y="572081"/>
                  <a:pt x="1136734" y="572081"/>
                </a:cubicBezTo>
                <a:moveTo>
                  <a:pt x="734360" y="579931"/>
                </a:moveTo>
                <a:cubicBezTo>
                  <a:pt x="840558" y="579931"/>
                  <a:pt x="907905" y="515998"/>
                  <a:pt x="919019" y="441095"/>
                </a:cubicBezTo>
                <a:lnTo>
                  <a:pt x="825550" y="441095"/>
                </a:lnTo>
                <a:cubicBezTo>
                  <a:pt x="812821" y="476561"/>
                  <a:pt x="785939" y="502663"/>
                  <a:pt x="735975" y="502663"/>
                </a:cubicBezTo>
                <a:cubicBezTo>
                  <a:pt x="678127" y="502663"/>
                  <a:pt x="632152" y="456133"/>
                  <a:pt x="632152" y="367706"/>
                </a:cubicBezTo>
                <a:cubicBezTo>
                  <a:pt x="632152" y="278522"/>
                  <a:pt x="677367" y="231235"/>
                  <a:pt x="738350" y="231235"/>
                </a:cubicBezTo>
                <a:cubicBezTo>
                  <a:pt x="784325" y="231235"/>
                  <a:pt x="812821" y="256486"/>
                  <a:pt x="825550" y="292803"/>
                </a:cubicBezTo>
                <a:lnTo>
                  <a:pt x="918259" y="292803"/>
                </a:lnTo>
                <a:cubicBezTo>
                  <a:pt x="907145" y="217048"/>
                  <a:pt x="842173" y="153967"/>
                  <a:pt x="736735" y="153967"/>
                </a:cubicBezTo>
                <a:cubicBezTo>
                  <a:pt x="620278" y="153967"/>
                  <a:pt x="533079" y="237571"/>
                  <a:pt x="533079" y="367800"/>
                </a:cubicBezTo>
                <a:cubicBezTo>
                  <a:pt x="533079" y="499448"/>
                  <a:pt x="618664" y="579931"/>
                  <a:pt x="734360" y="579931"/>
                </a:cubicBezTo>
                <a:moveTo>
                  <a:pt x="172690" y="370070"/>
                </a:moveTo>
                <a:lnTo>
                  <a:pt x="209926" y="261971"/>
                </a:lnTo>
                <a:cubicBezTo>
                  <a:pt x="225789" y="220926"/>
                  <a:pt x="240797" y="174395"/>
                  <a:pt x="259035" y="119164"/>
                </a:cubicBezTo>
                <a:lnTo>
                  <a:pt x="259795" y="119164"/>
                </a:lnTo>
                <a:cubicBezTo>
                  <a:pt x="278793" y="174395"/>
                  <a:pt x="294656" y="221777"/>
                  <a:pt x="308904" y="261215"/>
                </a:cubicBezTo>
                <a:lnTo>
                  <a:pt x="346140" y="370070"/>
                </a:lnTo>
                <a:lnTo>
                  <a:pt x="172690" y="370070"/>
                </a:lnTo>
                <a:close/>
                <a:moveTo>
                  <a:pt x="0" y="568109"/>
                </a:moveTo>
                <a:lnTo>
                  <a:pt x="103823" y="568109"/>
                </a:lnTo>
                <a:lnTo>
                  <a:pt x="143433" y="452917"/>
                </a:lnTo>
                <a:lnTo>
                  <a:pt x="374827" y="452917"/>
                </a:lnTo>
                <a:lnTo>
                  <a:pt x="414437" y="568109"/>
                </a:lnTo>
                <a:lnTo>
                  <a:pt x="520635" y="568109"/>
                </a:lnTo>
                <a:lnTo>
                  <a:pt x="316124" y="15794"/>
                </a:lnTo>
                <a:lnTo>
                  <a:pt x="206791" y="15794"/>
                </a:lnTo>
                <a:lnTo>
                  <a:pt x="0" y="568109"/>
                </a:lnTo>
                <a:close/>
              </a:path>
            </a:pathLst>
          </a:custGeom>
          <a:solidFill>
            <a:schemeClr val="bg1"/>
          </a:solidFill>
          <a:ln w="9499" cap="flat">
            <a:noFill/>
            <a:prstDash val="solid"/>
            <a:miter/>
          </a:ln>
        </p:spPr>
        <p:txBody>
          <a:bodyPr rtlCol="0" anchor="ctr"/>
          <a:lstStyle/>
          <a:p>
            <a:endParaRPr lang="en-US"/>
          </a:p>
        </p:txBody>
      </p:sp>
      <p:sp>
        <p:nvSpPr>
          <p:cNvPr id="3" name="Footer Placeholder 4">
            <a:extLst>
              <a:ext uri="{FF2B5EF4-FFF2-40B4-BE49-F238E27FC236}">
                <a16:creationId xmlns:a16="http://schemas.microsoft.com/office/drawing/2014/main" id="{DCF7CA04-A556-4280-7BED-717528D657DE}"/>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3345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Section Titl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bg1"/>
                </a:solidFill>
                <a:latin typeface="+mj-lt"/>
              </a:defRPr>
            </a:lvl1pPr>
          </a:lstStyle>
          <a:p>
            <a:r>
              <a:rPr lang="en-US"/>
              <a:t>Click to edit Master</a:t>
            </a:r>
            <a:endParaRPr lang="en-GB"/>
          </a:p>
        </p:txBody>
      </p:sp>
      <p:sp>
        <p:nvSpPr>
          <p:cNvPr id="5" name="Graphic 11">
            <a:extLst>
              <a:ext uri="{FF2B5EF4-FFF2-40B4-BE49-F238E27FC236}">
                <a16:creationId xmlns:a16="http://schemas.microsoft.com/office/drawing/2014/main" id="{306EF912-77FF-EC72-7590-3D1604547AA0}"/>
              </a:ext>
            </a:extLst>
          </p:cNvPr>
          <p:cNvSpPr/>
          <p:nvPr userDrawn="1"/>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bg1"/>
          </a:solidFill>
          <a:ln w="9525"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94FD21CF-524B-AB1F-E0AC-5C7A5BCD6430}"/>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bg1"/>
          </a:solidFill>
          <a:ln w="9525" cap="flat">
            <a:noFill/>
            <a:prstDash val="solid"/>
            <a:miter/>
          </a:ln>
        </p:spPr>
        <p:txBody>
          <a:bodyPr rtlCol="0" anchor="ctr"/>
          <a:lstStyle/>
          <a:p>
            <a:endParaRPr lang="en-US"/>
          </a:p>
        </p:txBody>
      </p:sp>
      <p:sp>
        <p:nvSpPr>
          <p:cNvPr id="9" name="Subtitle 2">
            <a:extLst>
              <a:ext uri="{FF2B5EF4-FFF2-40B4-BE49-F238E27FC236}">
                <a16:creationId xmlns:a16="http://schemas.microsoft.com/office/drawing/2014/main" id="{ED8945BC-5907-F1EB-F3C3-F9E148C0C16F}"/>
              </a:ext>
            </a:extLst>
          </p:cNvPr>
          <p:cNvSpPr>
            <a:spLocks noGrp="1"/>
          </p:cNvSpPr>
          <p:nvPr>
            <p:ph type="subTitle" idx="1"/>
          </p:nvPr>
        </p:nvSpPr>
        <p:spPr>
          <a:xfrm>
            <a:off x="338464" y="1122801"/>
            <a:ext cx="5802764" cy="1598604"/>
          </a:xfrm>
        </p:spPr>
        <p:txBody>
          <a:bodyPr anchor="t" anchorCtr="0"/>
          <a:lstStyle>
            <a:lvl1pPr marL="0" indent="0" algn="l">
              <a:spcBef>
                <a:spcPts val="0"/>
              </a:spcBef>
              <a:spcAft>
                <a:spcPts val="0"/>
              </a:spcAft>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3" name="Footer Placeholder 4">
            <a:extLst>
              <a:ext uri="{FF2B5EF4-FFF2-40B4-BE49-F238E27FC236}">
                <a16:creationId xmlns:a16="http://schemas.microsoft.com/office/drawing/2014/main" id="{B9690DE6-400F-C9FE-AC94-D5789487857A}"/>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624912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Titl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3" y="269601"/>
            <a:ext cx="5781678" cy="886673"/>
          </a:xfrm>
        </p:spPr>
        <p:txBody>
          <a:bodyPr/>
          <a:lstStyle>
            <a:lvl1pPr>
              <a:defRPr sz="4200" b="0" i="0">
                <a:solidFill>
                  <a:schemeClr val="accent1"/>
                </a:solidFill>
                <a:latin typeface="+mj-lt"/>
              </a:defRPr>
            </a:lvl1pPr>
          </a:lstStyle>
          <a:p>
            <a:r>
              <a:rPr lang="en-US"/>
              <a:t>Click to edit Master</a:t>
            </a:r>
            <a:endParaRPr lang="en-GB"/>
          </a:p>
        </p:txBody>
      </p:sp>
      <p:sp>
        <p:nvSpPr>
          <p:cNvPr id="5" name="Graphic 11">
            <a:extLst>
              <a:ext uri="{FF2B5EF4-FFF2-40B4-BE49-F238E27FC236}">
                <a16:creationId xmlns:a16="http://schemas.microsoft.com/office/drawing/2014/main" id="{306EF912-77FF-EC72-7590-3D1604547AA0}"/>
              </a:ext>
            </a:extLst>
          </p:cNvPr>
          <p:cNvSpPr/>
          <p:nvPr userDrawn="1"/>
        </p:nvSpPr>
        <p:spPr>
          <a:xfrm>
            <a:off x="9244208" y="317500"/>
            <a:ext cx="2636642" cy="1008569"/>
          </a:xfrm>
          <a:custGeom>
            <a:avLst/>
            <a:gdLst>
              <a:gd name="connsiteX0" fmla="*/ 4115562 w 4188999"/>
              <a:gd name="connsiteY0" fmla="*/ 1595750 h 1602377"/>
              <a:gd name="connsiteX1" fmla="*/ 4189000 w 4188999"/>
              <a:gd name="connsiteY1" fmla="*/ 1522747 h 1602377"/>
              <a:gd name="connsiteX2" fmla="*/ 4115562 w 4188999"/>
              <a:gd name="connsiteY2" fmla="*/ 1450690 h 1602377"/>
              <a:gd name="connsiteX3" fmla="*/ 4042124 w 4188999"/>
              <a:gd name="connsiteY3" fmla="*/ 1522747 h 1602377"/>
              <a:gd name="connsiteX4" fmla="*/ 4115562 w 4188999"/>
              <a:gd name="connsiteY4" fmla="*/ 1595750 h 1602377"/>
              <a:gd name="connsiteX5" fmla="*/ 3601307 w 4188999"/>
              <a:gd name="connsiteY5" fmla="*/ 1296067 h 1602377"/>
              <a:gd name="connsiteX6" fmla="*/ 3731038 w 4188999"/>
              <a:gd name="connsiteY6" fmla="*/ 1179414 h 1602377"/>
              <a:gd name="connsiteX7" fmla="*/ 3859816 w 4188999"/>
              <a:gd name="connsiteY7" fmla="*/ 1296067 h 1602377"/>
              <a:gd name="connsiteX8" fmla="*/ 3601307 w 4188999"/>
              <a:gd name="connsiteY8" fmla="*/ 1296067 h 1602377"/>
              <a:gd name="connsiteX9" fmla="*/ 3735800 w 4188999"/>
              <a:gd name="connsiteY9" fmla="*/ 1602378 h 1602377"/>
              <a:gd name="connsiteX10" fmla="*/ 3960019 w 4188999"/>
              <a:gd name="connsiteY10" fmla="*/ 1462053 h 1602377"/>
              <a:gd name="connsiteX11" fmla="*/ 3839813 w 4188999"/>
              <a:gd name="connsiteY11" fmla="*/ 1462053 h 1602377"/>
              <a:gd name="connsiteX12" fmla="*/ 3737705 w 4188999"/>
              <a:gd name="connsiteY12" fmla="*/ 1513278 h 1602377"/>
              <a:gd name="connsiteX13" fmla="*/ 3599403 w 4188999"/>
              <a:gd name="connsiteY13" fmla="*/ 1378634 h 1602377"/>
              <a:gd name="connsiteX14" fmla="*/ 3973354 w 4188999"/>
              <a:gd name="connsiteY14" fmla="*/ 1378634 h 1602377"/>
              <a:gd name="connsiteX15" fmla="*/ 3728180 w 4188999"/>
              <a:gd name="connsiteY15" fmla="*/ 1089367 h 1602377"/>
              <a:gd name="connsiteX16" fmla="*/ 3483959 w 4188999"/>
              <a:gd name="connsiteY16" fmla="*/ 1347387 h 1602377"/>
              <a:gd name="connsiteX17" fmla="*/ 3735800 w 4188999"/>
              <a:gd name="connsiteY17" fmla="*/ 1602378 h 1602377"/>
              <a:gd name="connsiteX18" fmla="*/ 3363754 w 4188999"/>
              <a:gd name="connsiteY18" fmla="*/ 1592909 h 1602377"/>
              <a:gd name="connsiteX19" fmla="*/ 3436239 w 4188999"/>
              <a:gd name="connsiteY19" fmla="*/ 1583441 h 1602377"/>
              <a:gd name="connsiteX20" fmla="*/ 3436239 w 4188999"/>
              <a:gd name="connsiteY20" fmla="*/ 1500969 h 1602377"/>
              <a:gd name="connsiteX21" fmla="*/ 3394234 w 4188999"/>
              <a:gd name="connsiteY21" fmla="*/ 1505703 h 1602377"/>
              <a:gd name="connsiteX22" fmla="*/ 3329369 w 4188999"/>
              <a:gd name="connsiteY22" fmla="*/ 1428912 h 1602377"/>
              <a:gd name="connsiteX23" fmla="*/ 3329369 w 4188999"/>
              <a:gd name="connsiteY23" fmla="*/ 1191818 h 1602377"/>
              <a:gd name="connsiteX24" fmla="*/ 3426714 w 4188999"/>
              <a:gd name="connsiteY24" fmla="*/ 1191818 h 1602377"/>
              <a:gd name="connsiteX25" fmla="*/ 3426714 w 4188999"/>
              <a:gd name="connsiteY25" fmla="*/ 1103570 h 1602377"/>
              <a:gd name="connsiteX26" fmla="*/ 3329369 w 4188999"/>
              <a:gd name="connsiteY26" fmla="*/ 1103570 h 1602377"/>
              <a:gd name="connsiteX27" fmla="*/ 3329369 w 4188999"/>
              <a:gd name="connsiteY27" fmla="*/ 961256 h 1602377"/>
              <a:gd name="connsiteX28" fmla="*/ 3218688 w 4188999"/>
              <a:gd name="connsiteY28" fmla="*/ 961256 h 1602377"/>
              <a:gd name="connsiteX29" fmla="*/ 3218688 w 4188999"/>
              <a:gd name="connsiteY29" fmla="*/ 1103570 h 1602377"/>
              <a:gd name="connsiteX30" fmla="*/ 3135725 w 4188999"/>
              <a:gd name="connsiteY30" fmla="*/ 1103570 h 1602377"/>
              <a:gd name="connsiteX31" fmla="*/ 3135725 w 4188999"/>
              <a:gd name="connsiteY31" fmla="*/ 1191818 h 1602377"/>
              <a:gd name="connsiteX32" fmla="*/ 3218688 w 4188999"/>
              <a:gd name="connsiteY32" fmla="*/ 1191818 h 1602377"/>
              <a:gd name="connsiteX33" fmla="*/ 3218688 w 4188999"/>
              <a:gd name="connsiteY33" fmla="*/ 1449743 h 1602377"/>
              <a:gd name="connsiteX34" fmla="*/ 3363754 w 4188999"/>
              <a:gd name="connsiteY34" fmla="*/ 1592909 h 1602377"/>
              <a:gd name="connsiteX35" fmla="*/ 2815209 w 4188999"/>
              <a:gd name="connsiteY35" fmla="*/ 1602378 h 1602377"/>
              <a:gd name="connsiteX36" fmla="*/ 2952560 w 4188999"/>
              <a:gd name="connsiteY36" fmla="*/ 1528428 h 1602377"/>
              <a:gd name="connsiteX37" fmla="*/ 2952560 w 4188999"/>
              <a:gd name="connsiteY37" fmla="*/ 1588175 h 1602377"/>
              <a:gd name="connsiteX38" fmla="*/ 3064193 w 4188999"/>
              <a:gd name="connsiteY38" fmla="*/ 1588175 h 1602377"/>
              <a:gd name="connsiteX39" fmla="*/ 3064193 w 4188999"/>
              <a:gd name="connsiteY39" fmla="*/ 1103570 h 1602377"/>
              <a:gd name="connsiteX40" fmla="*/ 2950655 w 4188999"/>
              <a:gd name="connsiteY40" fmla="*/ 1103570 h 1602377"/>
              <a:gd name="connsiteX41" fmla="*/ 2950655 w 4188999"/>
              <a:gd name="connsiteY41" fmla="*/ 1372006 h 1602377"/>
              <a:gd name="connsiteX42" fmla="*/ 2848547 w 4188999"/>
              <a:gd name="connsiteY42" fmla="*/ 1509490 h 1602377"/>
              <a:gd name="connsiteX43" fmla="*/ 2766536 w 4188999"/>
              <a:gd name="connsiteY43" fmla="*/ 1407040 h 1602377"/>
              <a:gd name="connsiteX44" fmla="*/ 2766536 w 4188999"/>
              <a:gd name="connsiteY44" fmla="*/ 1103570 h 1602377"/>
              <a:gd name="connsiteX45" fmla="*/ 2652998 w 4188999"/>
              <a:gd name="connsiteY45" fmla="*/ 1103570 h 1602377"/>
              <a:gd name="connsiteX46" fmla="*/ 2652998 w 4188999"/>
              <a:gd name="connsiteY46" fmla="*/ 1424178 h 1602377"/>
              <a:gd name="connsiteX47" fmla="*/ 2815209 w 4188999"/>
              <a:gd name="connsiteY47" fmla="*/ 1602378 h 1602377"/>
              <a:gd name="connsiteX48" fmla="*/ 2499360 w 4188999"/>
              <a:gd name="connsiteY48" fmla="*/ 1592909 h 1602377"/>
              <a:gd name="connsiteX49" fmla="*/ 2571845 w 4188999"/>
              <a:gd name="connsiteY49" fmla="*/ 1583441 h 1602377"/>
              <a:gd name="connsiteX50" fmla="*/ 2571845 w 4188999"/>
              <a:gd name="connsiteY50" fmla="*/ 1500969 h 1602377"/>
              <a:gd name="connsiteX51" fmla="*/ 2529840 w 4188999"/>
              <a:gd name="connsiteY51" fmla="*/ 1505703 h 1602377"/>
              <a:gd name="connsiteX52" fmla="*/ 2464975 w 4188999"/>
              <a:gd name="connsiteY52" fmla="*/ 1428912 h 1602377"/>
              <a:gd name="connsiteX53" fmla="*/ 2464975 w 4188999"/>
              <a:gd name="connsiteY53" fmla="*/ 1191818 h 1602377"/>
              <a:gd name="connsiteX54" fmla="*/ 2562320 w 4188999"/>
              <a:gd name="connsiteY54" fmla="*/ 1191818 h 1602377"/>
              <a:gd name="connsiteX55" fmla="*/ 2562320 w 4188999"/>
              <a:gd name="connsiteY55" fmla="*/ 1103570 h 1602377"/>
              <a:gd name="connsiteX56" fmla="*/ 2465070 w 4188999"/>
              <a:gd name="connsiteY56" fmla="*/ 1103570 h 1602377"/>
              <a:gd name="connsiteX57" fmla="*/ 2465070 w 4188999"/>
              <a:gd name="connsiteY57" fmla="*/ 961256 h 1602377"/>
              <a:gd name="connsiteX58" fmla="*/ 2354390 w 4188999"/>
              <a:gd name="connsiteY58" fmla="*/ 961256 h 1602377"/>
              <a:gd name="connsiteX59" fmla="*/ 2354390 w 4188999"/>
              <a:gd name="connsiteY59" fmla="*/ 1103570 h 1602377"/>
              <a:gd name="connsiteX60" fmla="*/ 2271427 w 4188999"/>
              <a:gd name="connsiteY60" fmla="*/ 1103570 h 1602377"/>
              <a:gd name="connsiteX61" fmla="*/ 2271427 w 4188999"/>
              <a:gd name="connsiteY61" fmla="*/ 1191818 h 1602377"/>
              <a:gd name="connsiteX62" fmla="*/ 2354390 w 4188999"/>
              <a:gd name="connsiteY62" fmla="*/ 1191818 h 1602377"/>
              <a:gd name="connsiteX63" fmla="*/ 2354390 w 4188999"/>
              <a:gd name="connsiteY63" fmla="*/ 1449743 h 1602377"/>
              <a:gd name="connsiteX64" fmla="*/ 2499360 w 4188999"/>
              <a:gd name="connsiteY64" fmla="*/ 1592909 h 1602377"/>
              <a:gd name="connsiteX65" fmla="*/ 2069116 w 4188999"/>
              <a:gd name="connsiteY65" fmla="*/ 980194 h 1602377"/>
              <a:gd name="connsiteX66" fmla="*/ 2143506 w 4188999"/>
              <a:gd name="connsiteY66" fmla="*/ 1054144 h 1602377"/>
              <a:gd name="connsiteX67" fmla="*/ 2217896 w 4188999"/>
              <a:gd name="connsiteY67" fmla="*/ 980194 h 1602377"/>
              <a:gd name="connsiteX68" fmla="*/ 2143506 w 4188999"/>
              <a:gd name="connsiteY68" fmla="*/ 905297 h 1602377"/>
              <a:gd name="connsiteX69" fmla="*/ 2069116 w 4188999"/>
              <a:gd name="connsiteY69" fmla="*/ 980194 h 1602377"/>
              <a:gd name="connsiteX70" fmla="*/ 2087213 w 4188999"/>
              <a:gd name="connsiteY70" fmla="*/ 1588175 h 1602377"/>
              <a:gd name="connsiteX71" fmla="*/ 2199799 w 4188999"/>
              <a:gd name="connsiteY71" fmla="*/ 1588175 h 1602377"/>
              <a:gd name="connsiteX72" fmla="*/ 2199799 w 4188999"/>
              <a:gd name="connsiteY72" fmla="*/ 1103570 h 1602377"/>
              <a:gd name="connsiteX73" fmla="*/ 2087213 w 4188999"/>
              <a:gd name="connsiteY73" fmla="*/ 1103570 h 1602377"/>
              <a:gd name="connsiteX74" fmla="*/ 2087213 w 4188999"/>
              <a:gd name="connsiteY74" fmla="*/ 1588175 h 1602377"/>
              <a:gd name="connsiteX75" fmla="*/ 1928908 w 4188999"/>
              <a:gd name="connsiteY75" fmla="*/ 1592909 h 1602377"/>
              <a:gd name="connsiteX76" fmla="*/ 2001393 w 4188999"/>
              <a:gd name="connsiteY76" fmla="*/ 1583441 h 1602377"/>
              <a:gd name="connsiteX77" fmla="*/ 2001393 w 4188999"/>
              <a:gd name="connsiteY77" fmla="*/ 1500969 h 1602377"/>
              <a:gd name="connsiteX78" fmla="*/ 1959388 w 4188999"/>
              <a:gd name="connsiteY78" fmla="*/ 1505703 h 1602377"/>
              <a:gd name="connsiteX79" fmla="*/ 1894523 w 4188999"/>
              <a:gd name="connsiteY79" fmla="*/ 1428912 h 1602377"/>
              <a:gd name="connsiteX80" fmla="*/ 1894523 w 4188999"/>
              <a:gd name="connsiteY80" fmla="*/ 1191818 h 1602377"/>
              <a:gd name="connsiteX81" fmla="*/ 1991868 w 4188999"/>
              <a:gd name="connsiteY81" fmla="*/ 1191818 h 1602377"/>
              <a:gd name="connsiteX82" fmla="*/ 1991868 w 4188999"/>
              <a:gd name="connsiteY82" fmla="*/ 1103570 h 1602377"/>
              <a:gd name="connsiteX83" fmla="*/ 1894523 w 4188999"/>
              <a:gd name="connsiteY83" fmla="*/ 1103570 h 1602377"/>
              <a:gd name="connsiteX84" fmla="*/ 1894523 w 4188999"/>
              <a:gd name="connsiteY84" fmla="*/ 961256 h 1602377"/>
              <a:gd name="connsiteX85" fmla="*/ 1783842 w 4188999"/>
              <a:gd name="connsiteY85" fmla="*/ 961256 h 1602377"/>
              <a:gd name="connsiteX86" fmla="*/ 1783842 w 4188999"/>
              <a:gd name="connsiteY86" fmla="*/ 1103570 h 1602377"/>
              <a:gd name="connsiteX87" fmla="*/ 1700879 w 4188999"/>
              <a:gd name="connsiteY87" fmla="*/ 1103570 h 1602377"/>
              <a:gd name="connsiteX88" fmla="*/ 1700879 w 4188999"/>
              <a:gd name="connsiteY88" fmla="*/ 1191818 h 1602377"/>
              <a:gd name="connsiteX89" fmla="*/ 1783842 w 4188999"/>
              <a:gd name="connsiteY89" fmla="*/ 1191818 h 1602377"/>
              <a:gd name="connsiteX90" fmla="*/ 1783842 w 4188999"/>
              <a:gd name="connsiteY90" fmla="*/ 1449743 h 1602377"/>
              <a:gd name="connsiteX91" fmla="*/ 1928908 w 4188999"/>
              <a:gd name="connsiteY91" fmla="*/ 1592909 h 1602377"/>
              <a:gd name="connsiteX92" fmla="*/ 1450848 w 4188999"/>
              <a:gd name="connsiteY92" fmla="*/ 1602378 h 1602377"/>
              <a:gd name="connsiteX93" fmla="*/ 1666494 w 4188999"/>
              <a:gd name="connsiteY93" fmla="*/ 1444914 h 1602377"/>
              <a:gd name="connsiteX94" fmla="*/ 1488091 w 4188999"/>
              <a:gd name="connsiteY94" fmla="*/ 1298813 h 1602377"/>
              <a:gd name="connsiteX95" fmla="*/ 1428941 w 4188999"/>
              <a:gd name="connsiteY95" fmla="*/ 1285557 h 1602377"/>
              <a:gd name="connsiteX96" fmla="*/ 1351693 w 4188999"/>
              <a:gd name="connsiteY96" fmla="*/ 1229598 h 1602377"/>
              <a:gd name="connsiteX97" fmla="*/ 1435608 w 4188999"/>
              <a:gd name="connsiteY97" fmla="*/ 1172691 h 1602377"/>
              <a:gd name="connsiteX98" fmla="*/ 1535811 w 4188999"/>
              <a:gd name="connsiteY98" fmla="*/ 1234332 h 1602377"/>
              <a:gd name="connsiteX99" fmla="*/ 1649349 w 4188999"/>
              <a:gd name="connsiteY99" fmla="*/ 1234332 h 1602377"/>
              <a:gd name="connsiteX100" fmla="*/ 1436561 w 4188999"/>
              <a:gd name="connsiteY100" fmla="*/ 1090219 h 1602377"/>
              <a:gd name="connsiteX101" fmla="*/ 1236155 w 4188999"/>
              <a:gd name="connsiteY101" fmla="*/ 1236320 h 1602377"/>
              <a:gd name="connsiteX102" fmla="*/ 1400270 w 4188999"/>
              <a:gd name="connsiteY102" fmla="*/ 1380433 h 1602377"/>
              <a:gd name="connsiteX103" fmla="*/ 1457516 w 4188999"/>
              <a:gd name="connsiteY103" fmla="*/ 1392742 h 1602377"/>
              <a:gd name="connsiteX104" fmla="*/ 1551051 w 4188999"/>
              <a:gd name="connsiteY104" fmla="*/ 1456277 h 1602377"/>
              <a:gd name="connsiteX105" fmla="*/ 1456563 w 4188999"/>
              <a:gd name="connsiteY105" fmla="*/ 1518864 h 1602377"/>
              <a:gd name="connsiteX106" fmla="*/ 1341120 w 4188999"/>
              <a:gd name="connsiteY106" fmla="*/ 1437339 h 1602377"/>
              <a:gd name="connsiteX107" fmla="*/ 1219010 w 4188999"/>
              <a:gd name="connsiteY107" fmla="*/ 1437339 h 1602377"/>
              <a:gd name="connsiteX108" fmla="*/ 1450848 w 4188999"/>
              <a:gd name="connsiteY108" fmla="*/ 1602378 h 1602377"/>
              <a:gd name="connsiteX109" fmla="*/ 720090 w 4188999"/>
              <a:gd name="connsiteY109" fmla="*/ 1588175 h 1602377"/>
              <a:gd name="connsiteX110" fmla="*/ 833628 w 4188999"/>
              <a:gd name="connsiteY110" fmla="*/ 1588175 h 1602377"/>
              <a:gd name="connsiteX111" fmla="*/ 833628 w 4188999"/>
              <a:gd name="connsiteY111" fmla="*/ 1317845 h 1602377"/>
              <a:gd name="connsiteX112" fmla="*/ 943356 w 4188999"/>
              <a:gd name="connsiteY112" fmla="*/ 1182254 h 1602377"/>
              <a:gd name="connsiteX113" fmla="*/ 1023461 w 4188999"/>
              <a:gd name="connsiteY113" fmla="*/ 1275236 h 1602377"/>
              <a:gd name="connsiteX114" fmla="*/ 1023461 w 4188999"/>
              <a:gd name="connsiteY114" fmla="*/ 1588175 h 1602377"/>
              <a:gd name="connsiteX115" fmla="*/ 1137952 w 4188999"/>
              <a:gd name="connsiteY115" fmla="*/ 1588175 h 1602377"/>
              <a:gd name="connsiteX116" fmla="*/ 1137952 w 4188999"/>
              <a:gd name="connsiteY116" fmla="*/ 1265673 h 1602377"/>
              <a:gd name="connsiteX117" fmla="*/ 975741 w 4188999"/>
              <a:gd name="connsiteY117" fmla="*/ 1089272 h 1602377"/>
              <a:gd name="connsiteX118" fmla="*/ 830675 w 4188999"/>
              <a:gd name="connsiteY118" fmla="*/ 1166063 h 1602377"/>
              <a:gd name="connsiteX119" fmla="*/ 830675 w 4188999"/>
              <a:gd name="connsiteY119" fmla="*/ 1103475 h 1602377"/>
              <a:gd name="connsiteX120" fmla="*/ 720090 w 4188999"/>
              <a:gd name="connsiteY120" fmla="*/ 1103475 h 1602377"/>
              <a:gd name="connsiteX121" fmla="*/ 720090 w 4188999"/>
              <a:gd name="connsiteY121" fmla="*/ 1588175 h 1602377"/>
              <a:gd name="connsiteX122" fmla="*/ 471964 w 4188999"/>
              <a:gd name="connsiteY122" fmla="*/ 1588175 h 1602377"/>
              <a:gd name="connsiteX123" fmla="*/ 591217 w 4188999"/>
              <a:gd name="connsiteY123" fmla="*/ 1588175 h 1602377"/>
              <a:gd name="connsiteX124" fmla="*/ 591217 w 4188999"/>
              <a:gd name="connsiteY124" fmla="*/ 924329 h 1602377"/>
              <a:gd name="connsiteX125" fmla="*/ 471964 w 4188999"/>
              <a:gd name="connsiteY125" fmla="*/ 924329 h 1602377"/>
              <a:gd name="connsiteX126" fmla="*/ 471964 w 4188999"/>
              <a:gd name="connsiteY126" fmla="*/ 1588175 h 1602377"/>
              <a:gd name="connsiteX127" fmla="*/ 3960971 w 4188999"/>
              <a:gd name="connsiteY127" fmla="*/ 697081 h 1602377"/>
              <a:gd name="connsiteX128" fmla="*/ 4176617 w 4188999"/>
              <a:gd name="connsiteY128" fmla="*/ 539618 h 1602377"/>
              <a:gd name="connsiteX129" fmla="*/ 3998214 w 4188999"/>
              <a:gd name="connsiteY129" fmla="*/ 393517 h 1602377"/>
              <a:gd name="connsiteX130" fmla="*/ 3939064 w 4188999"/>
              <a:gd name="connsiteY130" fmla="*/ 380261 h 1602377"/>
              <a:gd name="connsiteX131" fmla="*/ 3861816 w 4188999"/>
              <a:gd name="connsiteY131" fmla="*/ 324301 h 1602377"/>
              <a:gd name="connsiteX132" fmla="*/ 3945731 w 4188999"/>
              <a:gd name="connsiteY132" fmla="*/ 267394 h 1602377"/>
              <a:gd name="connsiteX133" fmla="*/ 4045934 w 4188999"/>
              <a:gd name="connsiteY133" fmla="*/ 329035 h 1602377"/>
              <a:gd name="connsiteX134" fmla="*/ 4159472 w 4188999"/>
              <a:gd name="connsiteY134" fmla="*/ 329035 h 1602377"/>
              <a:gd name="connsiteX135" fmla="*/ 3946684 w 4188999"/>
              <a:gd name="connsiteY135" fmla="*/ 184923 h 1602377"/>
              <a:gd name="connsiteX136" fmla="*/ 3746278 w 4188999"/>
              <a:gd name="connsiteY136" fmla="*/ 331024 h 1602377"/>
              <a:gd name="connsiteX137" fmla="*/ 3910394 w 4188999"/>
              <a:gd name="connsiteY137" fmla="*/ 475136 h 1602377"/>
              <a:gd name="connsiteX138" fmla="*/ 3967639 w 4188999"/>
              <a:gd name="connsiteY138" fmla="*/ 487446 h 1602377"/>
              <a:gd name="connsiteX139" fmla="*/ 4061174 w 4188999"/>
              <a:gd name="connsiteY139" fmla="*/ 550980 h 1602377"/>
              <a:gd name="connsiteX140" fmla="*/ 3966686 w 4188999"/>
              <a:gd name="connsiteY140" fmla="*/ 613568 h 1602377"/>
              <a:gd name="connsiteX141" fmla="*/ 3851243 w 4188999"/>
              <a:gd name="connsiteY141" fmla="*/ 532043 h 1602377"/>
              <a:gd name="connsiteX142" fmla="*/ 3729133 w 4188999"/>
              <a:gd name="connsiteY142" fmla="*/ 532043 h 1602377"/>
              <a:gd name="connsiteX143" fmla="*/ 3960971 w 4188999"/>
              <a:gd name="connsiteY143" fmla="*/ 697081 h 1602377"/>
              <a:gd name="connsiteX144" fmla="*/ 3307747 w 4188999"/>
              <a:gd name="connsiteY144" fmla="*/ 390771 h 1602377"/>
              <a:gd name="connsiteX145" fmla="*/ 3437478 w 4188999"/>
              <a:gd name="connsiteY145" fmla="*/ 274117 h 1602377"/>
              <a:gd name="connsiteX146" fmla="*/ 3566255 w 4188999"/>
              <a:gd name="connsiteY146" fmla="*/ 390771 h 1602377"/>
              <a:gd name="connsiteX147" fmla="*/ 3307747 w 4188999"/>
              <a:gd name="connsiteY147" fmla="*/ 390771 h 1602377"/>
              <a:gd name="connsiteX148" fmla="*/ 3442240 w 4188999"/>
              <a:gd name="connsiteY148" fmla="*/ 697081 h 1602377"/>
              <a:gd name="connsiteX149" fmla="*/ 3666458 w 4188999"/>
              <a:gd name="connsiteY149" fmla="*/ 556756 h 1602377"/>
              <a:gd name="connsiteX150" fmla="*/ 3546253 w 4188999"/>
              <a:gd name="connsiteY150" fmla="*/ 556756 h 1602377"/>
              <a:gd name="connsiteX151" fmla="*/ 3444145 w 4188999"/>
              <a:gd name="connsiteY151" fmla="*/ 607981 h 1602377"/>
              <a:gd name="connsiteX152" fmla="*/ 3305842 w 4188999"/>
              <a:gd name="connsiteY152" fmla="*/ 473337 h 1602377"/>
              <a:gd name="connsiteX153" fmla="*/ 3679889 w 4188999"/>
              <a:gd name="connsiteY153" fmla="*/ 473337 h 1602377"/>
              <a:gd name="connsiteX154" fmla="*/ 3434715 w 4188999"/>
              <a:gd name="connsiteY154" fmla="*/ 184070 h 1602377"/>
              <a:gd name="connsiteX155" fmla="*/ 3190494 w 4188999"/>
              <a:gd name="connsiteY155" fmla="*/ 441996 h 1602377"/>
              <a:gd name="connsiteX156" fmla="*/ 3442240 w 4188999"/>
              <a:gd name="connsiteY156" fmla="*/ 697081 h 1602377"/>
              <a:gd name="connsiteX157" fmla="*/ 2968371 w 4188999"/>
              <a:gd name="connsiteY157" fmla="*/ 74897 h 1602377"/>
              <a:gd name="connsiteX158" fmla="*/ 3042761 w 4188999"/>
              <a:gd name="connsiteY158" fmla="*/ 148847 h 1602377"/>
              <a:gd name="connsiteX159" fmla="*/ 3117152 w 4188999"/>
              <a:gd name="connsiteY159" fmla="*/ 74897 h 1602377"/>
              <a:gd name="connsiteX160" fmla="*/ 3042761 w 4188999"/>
              <a:gd name="connsiteY160" fmla="*/ 0 h 1602377"/>
              <a:gd name="connsiteX161" fmla="*/ 2968371 w 4188999"/>
              <a:gd name="connsiteY161" fmla="*/ 74897 h 1602377"/>
              <a:gd name="connsiteX162" fmla="*/ 2986469 w 4188999"/>
              <a:gd name="connsiteY162" fmla="*/ 682878 h 1602377"/>
              <a:gd name="connsiteX163" fmla="*/ 3099054 w 4188999"/>
              <a:gd name="connsiteY163" fmla="*/ 682878 h 1602377"/>
              <a:gd name="connsiteX164" fmla="*/ 3099054 w 4188999"/>
              <a:gd name="connsiteY164" fmla="*/ 198179 h 1602377"/>
              <a:gd name="connsiteX165" fmla="*/ 2986469 w 4188999"/>
              <a:gd name="connsiteY165" fmla="*/ 198179 h 1602377"/>
              <a:gd name="connsiteX166" fmla="*/ 2986469 w 4188999"/>
              <a:gd name="connsiteY166" fmla="*/ 682878 h 1602377"/>
              <a:gd name="connsiteX167" fmla="*/ 2628995 w 4188999"/>
              <a:gd name="connsiteY167" fmla="*/ 682878 h 1602377"/>
              <a:gd name="connsiteX168" fmla="*/ 2742533 w 4188999"/>
              <a:gd name="connsiteY168" fmla="*/ 682878 h 1602377"/>
              <a:gd name="connsiteX169" fmla="*/ 2742533 w 4188999"/>
              <a:gd name="connsiteY169" fmla="*/ 463774 h 1602377"/>
              <a:gd name="connsiteX170" fmla="*/ 2826449 w 4188999"/>
              <a:gd name="connsiteY170" fmla="*/ 299682 h 1602377"/>
              <a:gd name="connsiteX171" fmla="*/ 2913316 w 4188999"/>
              <a:gd name="connsiteY171" fmla="*/ 292108 h 1602377"/>
              <a:gd name="connsiteX172" fmla="*/ 2913316 w 4188999"/>
              <a:gd name="connsiteY172" fmla="*/ 183976 h 1602377"/>
              <a:gd name="connsiteX173" fmla="*/ 2739676 w 4188999"/>
              <a:gd name="connsiteY173" fmla="*/ 297789 h 1602377"/>
              <a:gd name="connsiteX174" fmla="*/ 2739676 w 4188999"/>
              <a:gd name="connsiteY174" fmla="*/ 198179 h 1602377"/>
              <a:gd name="connsiteX175" fmla="*/ 2628995 w 4188999"/>
              <a:gd name="connsiteY175" fmla="*/ 198179 h 1602377"/>
              <a:gd name="connsiteX176" fmla="*/ 2628995 w 4188999"/>
              <a:gd name="connsiteY176" fmla="*/ 682878 h 1602377"/>
              <a:gd name="connsiteX177" fmla="*/ 2140744 w 4188999"/>
              <a:gd name="connsiteY177" fmla="*/ 440102 h 1602377"/>
              <a:gd name="connsiteX178" fmla="*/ 2264759 w 4188999"/>
              <a:gd name="connsiteY178" fmla="*/ 275064 h 1602377"/>
              <a:gd name="connsiteX179" fmla="*/ 2392585 w 4188999"/>
              <a:gd name="connsiteY179" fmla="*/ 440102 h 1602377"/>
              <a:gd name="connsiteX180" fmla="*/ 2264759 w 4188999"/>
              <a:gd name="connsiteY180" fmla="*/ 607034 h 1602377"/>
              <a:gd name="connsiteX181" fmla="*/ 2140744 w 4188999"/>
              <a:gd name="connsiteY181" fmla="*/ 440102 h 1602377"/>
              <a:gd name="connsiteX182" fmla="*/ 2242852 w 4188999"/>
              <a:gd name="connsiteY182" fmla="*/ 697081 h 1602377"/>
              <a:gd name="connsiteX183" fmla="*/ 2390775 w 4188999"/>
              <a:gd name="connsiteY183" fmla="*/ 622184 h 1602377"/>
              <a:gd name="connsiteX184" fmla="*/ 2390775 w 4188999"/>
              <a:gd name="connsiteY184" fmla="*/ 682878 h 1602377"/>
              <a:gd name="connsiteX185" fmla="*/ 2505266 w 4188999"/>
              <a:gd name="connsiteY185" fmla="*/ 682878 h 1602377"/>
              <a:gd name="connsiteX186" fmla="*/ 2505266 w 4188999"/>
              <a:gd name="connsiteY186" fmla="*/ 198179 h 1602377"/>
              <a:gd name="connsiteX187" fmla="*/ 2390775 w 4188999"/>
              <a:gd name="connsiteY187" fmla="*/ 198179 h 1602377"/>
              <a:gd name="connsiteX188" fmla="*/ 2390775 w 4188999"/>
              <a:gd name="connsiteY188" fmla="*/ 260766 h 1602377"/>
              <a:gd name="connsiteX189" fmla="*/ 2242852 w 4188999"/>
              <a:gd name="connsiteY189" fmla="*/ 183976 h 1602377"/>
              <a:gd name="connsiteX190" fmla="*/ 2024348 w 4188999"/>
              <a:gd name="connsiteY190" fmla="*/ 440008 h 1602377"/>
              <a:gd name="connsiteX191" fmla="*/ 2242852 w 4188999"/>
              <a:gd name="connsiteY191" fmla="*/ 697081 h 1602377"/>
              <a:gd name="connsiteX192" fmla="*/ 1683068 w 4188999"/>
              <a:gd name="connsiteY192" fmla="*/ 697081 h 1602377"/>
              <a:gd name="connsiteX193" fmla="*/ 1820418 w 4188999"/>
              <a:gd name="connsiteY193" fmla="*/ 623131 h 1602377"/>
              <a:gd name="connsiteX194" fmla="*/ 1820418 w 4188999"/>
              <a:gd name="connsiteY194" fmla="*/ 682878 h 1602377"/>
              <a:gd name="connsiteX195" fmla="*/ 1932051 w 4188999"/>
              <a:gd name="connsiteY195" fmla="*/ 682878 h 1602377"/>
              <a:gd name="connsiteX196" fmla="*/ 1932051 w 4188999"/>
              <a:gd name="connsiteY196" fmla="*/ 198179 h 1602377"/>
              <a:gd name="connsiteX197" fmla="*/ 1818513 w 4188999"/>
              <a:gd name="connsiteY197" fmla="*/ 198179 h 1602377"/>
              <a:gd name="connsiteX198" fmla="*/ 1818513 w 4188999"/>
              <a:gd name="connsiteY198" fmla="*/ 466615 h 1602377"/>
              <a:gd name="connsiteX199" fmla="*/ 1716405 w 4188999"/>
              <a:gd name="connsiteY199" fmla="*/ 604099 h 1602377"/>
              <a:gd name="connsiteX200" fmla="*/ 1634395 w 4188999"/>
              <a:gd name="connsiteY200" fmla="*/ 501649 h 1602377"/>
              <a:gd name="connsiteX201" fmla="*/ 1634395 w 4188999"/>
              <a:gd name="connsiteY201" fmla="*/ 198179 h 1602377"/>
              <a:gd name="connsiteX202" fmla="*/ 1520857 w 4188999"/>
              <a:gd name="connsiteY202" fmla="*/ 198179 h 1602377"/>
              <a:gd name="connsiteX203" fmla="*/ 1520857 w 4188999"/>
              <a:gd name="connsiteY203" fmla="*/ 518787 h 1602377"/>
              <a:gd name="connsiteX204" fmla="*/ 1683068 w 4188999"/>
              <a:gd name="connsiteY204" fmla="*/ 697081 h 1602377"/>
              <a:gd name="connsiteX205" fmla="*/ 1368552 w 4188999"/>
              <a:gd name="connsiteY205" fmla="*/ 687613 h 1602377"/>
              <a:gd name="connsiteX206" fmla="*/ 1441037 w 4188999"/>
              <a:gd name="connsiteY206" fmla="*/ 678144 h 1602377"/>
              <a:gd name="connsiteX207" fmla="*/ 1441037 w 4188999"/>
              <a:gd name="connsiteY207" fmla="*/ 595577 h 1602377"/>
              <a:gd name="connsiteX208" fmla="*/ 1399032 w 4188999"/>
              <a:gd name="connsiteY208" fmla="*/ 600312 h 1602377"/>
              <a:gd name="connsiteX209" fmla="*/ 1334167 w 4188999"/>
              <a:gd name="connsiteY209" fmla="*/ 523521 h 1602377"/>
              <a:gd name="connsiteX210" fmla="*/ 1334167 w 4188999"/>
              <a:gd name="connsiteY210" fmla="*/ 286426 h 1602377"/>
              <a:gd name="connsiteX211" fmla="*/ 1431512 w 4188999"/>
              <a:gd name="connsiteY211" fmla="*/ 286426 h 1602377"/>
              <a:gd name="connsiteX212" fmla="*/ 1431512 w 4188999"/>
              <a:gd name="connsiteY212" fmla="*/ 198179 h 1602377"/>
              <a:gd name="connsiteX213" fmla="*/ 1334167 w 4188999"/>
              <a:gd name="connsiteY213" fmla="*/ 198179 h 1602377"/>
              <a:gd name="connsiteX214" fmla="*/ 1334167 w 4188999"/>
              <a:gd name="connsiteY214" fmla="*/ 55960 h 1602377"/>
              <a:gd name="connsiteX215" fmla="*/ 1223486 w 4188999"/>
              <a:gd name="connsiteY215" fmla="*/ 55960 h 1602377"/>
              <a:gd name="connsiteX216" fmla="*/ 1223486 w 4188999"/>
              <a:gd name="connsiteY216" fmla="*/ 198179 h 1602377"/>
              <a:gd name="connsiteX217" fmla="*/ 1140524 w 4188999"/>
              <a:gd name="connsiteY217" fmla="*/ 198179 h 1602377"/>
              <a:gd name="connsiteX218" fmla="*/ 1140524 w 4188999"/>
              <a:gd name="connsiteY218" fmla="*/ 286426 h 1602377"/>
              <a:gd name="connsiteX219" fmla="*/ 1223486 w 4188999"/>
              <a:gd name="connsiteY219" fmla="*/ 286426 h 1602377"/>
              <a:gd name="connsiteX220" fmla="*/ 1223486 w 4188999"/>
              <a:gd name="connsiteY220" fmla="*/ 544352 h 1602377"/>
              <a:gd name="connsiteX221" fmla="*/ 1368552 w 4188999"/>
              <a:gd name="connsiteY221" fmla="*/ 687613 h 1602377"/>
              <a:gd name="connsiteX222" fmla="*/ 884111 w 4188999"/>
              <a:gd name="connsiteY222" fmla="*/ 697081 h 1602377"/>
              <a:gd name="connsiteX223" fmla="*/ 1106424 w 4188999"/>
              <a:gd name="connsiteY223" fmla="*/ 530149 h 1602377"/>
              <a:gd name="connsiteX224" fmla="*/ 993838 w 4188999"/>
              <a:gd name="connsiteY224" fmla="*/ 530149 h 1602377"/>
              <a:gd name="connsiteX225" fmla="*/ 886015 w 4188999"/>
              <a:gd name="connsiteY225" fmla="*/ 604099 h 1602377"/>
              <a:gd name="connsiteX226" fmla="*/ 761048 w 4188999"/>
              <a:gd name="connsiteY226" fmla="*/ 441901 h 1602377"/>
              <a:gd name="connsiteX227" fmla="*/ 888873 w 4188999"/>
              <a:gd name="connsiteY227" fmla="*/ 277810 h 1602377"/>
              <a:gd name="connsiteX228" fmla="*/ 993838 w 4188999"/>
              <a:gd name="connsiteY228" fmla="*/ 351760 h 1602377"/>
              <a:gd name="connsiteX229" fmla="*/ 1105472 w 4188999"/>
              <a:gd name="connsiteY229" fmla="*/ 351760 h 1602377"/>
              <a:gd name="connsiteX230" fmla="*/ 886968 w 4188999"/>
              <a:gd name="connsiteY230" fmla="*/ 184828 h 1602377"/>
              <a:gd name="connsiteX231" fmla="*/ 641795 w 4188999"/>
              <a:gd name="connsiteY231" fmla="*/ 441807 h 1602377"/>
              <a:gd name="connsiteX232" fmla="*/ 884111 w 4188999"/>
              <a:gd name="connsiteY232" fmla="*/ 697081 h 1602377"/>
              <a:gd name="connsiteX233" fmla="*/ 208026 w 4188999"/>
              <a:gd name="connsiteY233" fmla="*/ 444837 h 1602377"/>
              <a:gd name="connsiteX234" fmla="*/ 252889 w 4188999"/>
              <a:gd name="connsiteY234" fmla="*/ 314927 h 1602377"/>
              <a:gd name="connsiteX235" fmla="*/ 312039 w 4188999"/>
              <a:gd name="connsiteY235" fmla="*/ 143261 h 1602377"/>
              <a:gd name="connsiteX236" fmla="*/ 312992 w 4188999"/>
              <a:gd name="connsiteY236" fmla="*/ 143261 h 1602377"/>
              <a:gd name="connsiteX237" fmla="*/ 372142 w 4188999"/>
              <a:gd name="connsiteY237" fmla="*/ 313980 h 1602377"/>
              <a:gd name="connsiteX238" fmla="*/ 417005 w 4188999"/>
              <a:gd name="connsiteY238" fmla="*/ 444837 h 1602377"/>
              <a:gd name="connsiteX239" fmla="*/ 208026 w 4188999"/>
              <a:gd name="connsiteY239" fmla="*/ 444837 h 1602377"/>
              <a:gd name="connsiteX240" fmla="*/ 0 w 4188999"/>
              <a:gd name="connsiteY240" fmla="*/ 682878 h 1602377"/>
              <a:gd name="connsiteX241" fmla="*/ 124968 w 4188999"/>
              <a:gd name="connsiteY241" fmla="*/ 682878 h 1602377"/>
              <a:gd name="connsiteX242" fmla="*/ 172688 w 4188999"/>
              <a:gd name="connsiteY242" fmla="*/ 544447 h 1602377"/>
              <a:gd name="connsiteX243" fmla="*/ 451295 w 4188999"/>
              <a:gd name="connsiteY243" fmla="*/ 544447 h 1602377"/>
              <a:gd name="connsiteX244" fmla="*/ 499015 w 4188999"/>
              <a:gd name="connsiteY244" fmla="*/ 682878 h 1602377"/>
              <a:gd name="connsiteX245" fmla="*/ 626840 w 4188999"/>
              <a:gd name="connsiteY245" fmla="*/ 682878 h 1602377"/>
              <a:gd name="connsiteX246" fmla="*/ 380714 w 4188999"/>
              <a:gd name="connsiteY246" fmla="*/ 18937 h 1602377"/>
              <a:gd name="connsiteX247" fmla="*/ 248984 w 4188999"/>
              <a:gd name="connsiteY247" fmla="*/ 18937 h 1602377"/>
              <a:gd name="connsiteX248" fmla="*/ 0 w 4188999"/>
              <a:gd name="connsiteY248" fmla="*/ 682878 h 1602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4188999" h="1602377">
                <a:moveTo>
                  <a:pt x="4115562" y="1595750"/>
                </a:moveTo>
                <a:cubicBezTo>
                  <a:pt x="4155662" y="1595750"/>
                  <a:pt x="4189000" y="1563462"/>
                  <a:pt x="4189000" y="1522747"/>
                </a:cubicBezTo>
                <a:cubicBezTo>
                  <a:pt x="4189000" y="1482884"/>
                  <a:pt x="4155567" y="1450690"/>
                  <a:pt x="4115562" y="1450690"/>
                </a:cubicBezTo>
                <a:cubicBezTo>
                  <a:pt x="4075462" y="1450690"/>
                  <a:pt x="4042124" y="1482978"/>
                  <a:pt x="4042124" y="1522747"/>
                </a:cubicBezTo>
                <a:cubicBezTo>
                  <a:pt x="4042124" y="1563556"/>
                  <a:pt x="4075462" y="1595750"/>
                  <a:pt x="4115562" y="1595750"/>
                </a:cubicBezTo>
                <a:moveTo>
                  <a:pt x="3601307" y="1296067"/>
                </a:moveTo>
                <a:cubicBezTo>
                  <a:pt x="3611785" y="1227798"/>
                  <a:pt x="3664268" y="1179414"/>
                  <a:pt x="3731038" y="1179414"/>
                </a:cubicBezTo>
                <a:cubicBezTo>
                  <a:pt x="3803523" y="1179414"/>
                  <a:pt x="3849338" y="1225905"/>
                  <a:pt x="3859816" y="1296067"/>
                </a:cubicBezTo>
                <a:lnTo>
                  <a:pt x="3601307" y="1296067"/>
                </a:lnTo>
                <a:close/>
                <a:moveTo>
                  <a:pt x="3735800" y="1602378"/>
                </a:moveTo>
                <a:cubicBezTo>
                  <a:pt x="3856006" y="1602378"/>
                  <a:pt x="3934206" y="1544524"/>
                  <a:pt x="3960019" y="1462053"/>
                </a:cubicBezTo>
                <a:lnTo>
                  <a:pt x="3839813" y="1462053"/>
                </a:lnTo>
                <a:cubicBezTo>
                  <a:pt x="3824573" y="1490459"/>
                  <a:pt x="3793046" y="1513278"/>
                  <a:pt x="3737705" y="1513278"/>
                </a:cubicBezTo>
                <a:cubicBezTo>
                  <a:pt x="3661410" y="1513278"/>
                  <a:pt x="3605117" y="1459212"/>
                  <a:pt x="3599403" y="1378634"/>
                </a:cubicBezTo>
                <a:lnTo>
                  <a:pt x="3973354" y="1378634"/>
                </a:lnTo>
                <a:cubicBezTo>
                  <a:pt x="3971449" y="1194658"/>
                  <a:pt x="3874103" y="1089367"/>
                  <a:pt x="3728180" y="1089367"/>
                </a:cubicBezTo>
                <a:cubicBezTo>
                  <a:pt x="3595592" y="1089367"/>
                  <a:pt x="3483959" y="1195605"/>
                  <a:pt x="3483959" y="1347387"/>
                </a:cubicBezTo>
                <a:cubicBezTo>
                  <a:pt x="3483959" y="1500022"/>
                  <a:pt x="3580353" y="1602378"/>
                  <a:pt x="3735800" y="1602378"/>
                </a:cubicBezTo>
                <a:moveTo>
                  <a:pt x="3363754" y="1592909"/>
                </a:moveTo>
                <a:cubicBezTo>
                  <a:pt x="3390424" y="1592909"/>
                  <a:pt x="3420047" y="1589122"/>
                  <a:pt x="3436239" y="1583441"/>
                </a:cubicBezTo>
                <a:lnTo>
                  <a:pt x="3436239" y="1500969"/>
                </a:lnTo>
                <a:cubicBezTo>
                  <a:pt x="3420047" y="1503809"/>
                  <a:pt x="3405664" y="1505703"/>
                  <a:pt x="3394234" y="1505703"/>
                </a:cubicBezTo>
                <a:cubicBezTo>
                  <a:pt x="3346514" y="1505703"/>
                  <a:pt x="3329369" y="1479191"/>
                  <a:pt x="3329369" y="1428912"/>
                </a:cubicBezTo>
                <a:lnTo>
                  <a:pt x="3329369" y="1191818"/>
                </a:lnTo>
                <a:lnTo>
                  <a:pt x="3426714" y="1191818"/>
                </a:lnTo>
                <a:lnTo>
                  <a:pt x="3426714" y="1103570"/>
                </a:lnTo>
                <a:lnTo>
                  <a:pt x="3329369" y="1103570"/>
                </a:lnTo>
                <a:lnTo>
                  <a:pt x="3329369" y="961256"/>
                </a:lnTo>
                <a:lnTo>
                  <a:pt x="3218688" y="961256"/>
                </a:lnTo>
                <a:lnTo>
                  <a:pt x="3218688" y="1103570"/>
                </a:lnTo>
                <a:lnTo>
                  <a:pt x="3135725" y="1103570"/>
                </a:lnTo>
                <a:lnTo>
                  <a:pt x="3135725" y="1191818"/>
                </a:lnTo>
                <a:lnTo>
                  <a:pt x="3218688" y="1191818"/>
                </a:lnTo>
                <a:lnTo>
                  <a:pt x="3218688" y="1449743"/>
                </a:lnTo>
                <a:cubicBezTo>
                  <a:pt x="3218688" y="1556928"/>
                  <a:pt x="3284601" y="1592909"/>
                  <a:pt x="3363754" y="1592909"/>
                </a:cubicBezTo>
                <a:moveTo>
                  <a:pt x="2815209" y="1602378"/>
                </a:moveTo>
                <a:cubicBezTo>
                  <a:pt x="2879122" y="1602378"/>
                  <a:pt x="2925890" y="1576813"/>
                  <a:pt x="2952560" y="1528428"/>
                </a:cubicBezTo>
                <a:lnTo>
                  <a:pt x="2952560" y="1588175"/>
                </a:lnTo>
                <a:lnTo>
                  <a:pt x="3064193" y="1588175"/>
                </a:lnTo>
                <a:lnTo>
                  <a:pt x="3064193" y="1103570"/>
                </a:lnTo>
                <a:lnTo>
                  <a:pt x="2950655" y="1103570"/>
                </a:lnTo>
                <a:lnTo>
                  <a:pt x="2950655" y="1372006"/>
                </a:lnTo>
                <a:cubicBezTo>
                  <a:pt x="2950655" y="1469722"/>
                  <a:pt x="2899124" y="1509490"/>
                  <a:pt x="2848547" y="1509490"/>
                </a:cubicBezTo>
                <a:cubicBezTo>
                  <a:pt x="2791301" y="1509490"/>
                  <a:pt x="2766536" y="1471521"/>
                  <a:pt x="2766536" y="1407040"/>
                </a:cubicBezTo>
                <a:lnTo>
                  <a:pt x="2766536" y="1103570"/>
                </a:lnTo>
                <a:lnTo>
                  <a:pt x="2652998" y="1103570"/>
                </a:lnTo>
                <a:lnTo>
                  <a:pt x="2652998" y="1424178"/>
                </a:lnTo>
                <a:cubicBezTo>
                  <a:pt x="2652998" y="1541684"/>
                  <a:pt x="2719769" y="1602378"/>
                  <a:pt x="2815209" y="1602378"/>
                </a:cubicBezTo>
                <a:moveTo>
                  <a:pt x="2499360" y="1592909"/>
                </a:moveTo>
                <a:cubicBezTo>
                  <a:pt x="2526030" y="1592909"/>
                  <a:pt x="2555653" y="1589122"/>
                  <a:pt x="2571845" y="1583441"/>
                </a:cubicBezTo>
                <a:lnTo>
                  <a:pt x="2571845" y="1500969"/>
                </a:lnTo>
                <a:cubicBezTo>
                  <a:pt x="2555653" y="1503809"/>
                  <a:pt x="2541270" y="1505703"/>
                  <a:pt x="2529840" y="1505703"/>
                </a:cubicBezTo>
                <a:cubicBezTo>
                  <a:pt x="2482120" y="1505703"/>
                  <a:pt x="2464975" y="1479191"/>
                  <a:pt x="2464975" y="1428912"/>
                </a:cubicBezTo>
                <a:lnTo>
                  <a:pt x="2464975" y="1191818"/>
                </a:lnTo>
                <a:lnTo>
                  <a:pt x="2562320" y="1191818"/>
                </a:lnTo>
                <a:lnTo>
                  <a:pt x="2562320" y="1103570"/>
                </a:lnTo>
                <a:lnTo>
                  <a:pt x="2465070" y="1103570"/>
                </a:lnTo>
                <a:lnTo>
                  <a:pt x="2465070" y="961256"/>
                </a:lnTo>
                <a:lnTo>
                  <a:pt x="2354390" y="961256"/>
                </a:lnTo>
                <a:lnTo>
                  <a:pt x="2354390" y="1103570"/>
                </a:lnTo>
                <a:lnTo>
                  <a:pt x="2271427" y="1103570"/>
                </a:lnTo>
                <a:lnTo>
                  <a:pt x="2271427" y="1191818"/>
                </a:lnTo>
                <a:lnTo>
                  <a:pt x="2354390" y="1191818"/>
                </a:lnTo>
                <a:lnTo>
                  <a:pt x="2354390" y="1449743"/>
                </a:lnTo>
                <a:cubicBezTo>
                  <a:pt x="2354390" y="1556928"/>
                  <a:pt x="2420207" y="1592909"/>
                  <a:pt x="2499360" y="1592909"/>
                </a:cubicBezTo>
                <a:moveTo>
                  <a:pt x="2069116" y="980194"/>
                </a:moveTo>
                <a:cubicBezTo>
                  <a:pt x="2069116" y="1021003"/>
                  <a:pt x="2102549" y="1054144"/>
                  <a:pt x="2143506" y="1054144"/>
                </a:cubicBezTo>
                <a:cubicBezTo>
                  <a:pt x="2184559" y="1054144"/>
                  <a:pt x="2217896" y="1020909"/>
                  <a:pt x="2217896" y="980194"/>
                </a:cubicBezTo>
                <a:cubicBezTo>
                  <a:pt x="2217896" y="938437"/>
                  <a:pt x="2184464" y="905297"/>
                  <a:pt x="2143506" y="905297"/>
                </a:cubicBezTo>
                <a:cubicBezTo>
                  <a:pt x="2102549" y="905297"/>
                  <a:pt x="2069116" y="938532"/>
                  <a:pt x="2069116" y="980194"/>
                </a:cubicBezTo>
                <a:moveTo>
                  <a:pt x="2087213" y="1588175"/>
                </a:moveTo>
                <a:lnTo>
                  <a:pt x="2199799" y="1588175"/>
                </a:lnTo>
                <a:lnTo>
                  <a:pt x="2199799" y="1103570"/>
                </a:lnTo>
                <a:lnTo>
                  <a:pt x="2087213" y="1103570"/>
                </a:lnTo>
                <a:lnTo>
                  <a:pt x="2087213" y="1588175"/>
                </a:lnTo>
                <a:close/>
                <a:moveTo>
                  <a:pt x="1928908" y="1592909"/>
                </a:moveTo>
                <a:cubicBezTo>
                  <a:pt x="1955578" y="1592909"/>
                  <a:pt x="1985201" y="1589122"/>
                  <a:pt x="2001393" y="1583441"/>
                </a:cubicBezTo>
                <a:lnTo>
                  <a:pt x="2001393" y="1500969"/>
                </a:lnTo>
                <a:cubicBezTo>
                  <a:pt x="1985201" y="1503809"/>
                  <a:pt x="1970818" y="1505703"/>
                  <a:pt x="1959388" y="1505703"/>
                </a:cubicBezTo>
                <a:cubicBezTo>
                  <a:pt x="1911668" y="1505703"/>
                  <a:pt x="1894523" y="1479191"/>
                  <a:pt x="1894523" y="1428912"/>
                </a:cubicBezTo>
                <a:lnTo>
                  <a:pt x="1894523" y="1191818"/>
                </a:lnTo>
                <a:lnTo>
                  <a:pt x="1991868" y="1191818"/>
                </a:lnTo>
                <a:lnTo>
                  <a:pt x="1991868" y="1103570"/>
                </a:lnTo>
                <a:lnTo>
                  <a:pt x="1894523" y="1103570"/>
                </a:lnTo>
                <a:lnTo>
                  <a:pt x="1894523" y="961256"/>
                </a:lnTo>
                <a:lnTo>
                  <a:pt x="1783842" y="961256"/>
                </a:lnTo>
                <a:lnTo>
                  <a:pt x="1783842" y="1103570"/>
                </a:lnTo>
                <a:lnTo>
                  <a:pt x="1700879" y="1103570"/>
                </a:lnTo>
                <a:lnTo>
                  <a:pt x="1700879" y="1191818"/>
                </a:lnTo>
                <a:lnTo>
                  <a:pt x="1783842" y="1191818"/>
                </a:lnTo>
                <a:lnTo>
                  <a:pt x="1783842" y="1449743"/>
                </a:lnTo>
                <a:cubicBezTo>
                  <a:pt x="1783842" y="1556928"/>
                  <a:pt x="1849660" y="1592909"/>
                  <a:pt x="1928908" y="1592909"/>
                </a:cubicBezTo>
                <a:moveTo>
                  <a:pt x="1450848" y="1602378"/>
                </a:moveTo>
                <a:cubicBezTo>
                  <a:pt x="1573911" y="1602378"/>
                  <a:pt x="1666494" y="1541684"/>
                  <a:pt x="1666494" y="1444914"/>
                </a:cubicBezTo>
                <a:cubicBezTo>
                  <a:pt x="1666494" y="1360549"/>
                  <a:pt x="1595914" y="1322579"/>
                  <a:pt x="1488091" y="1298813"/>
                </a:cubicBezTo>
                <a:lnTo>
                  <a:pt x="1428941" y="1285557"/>
                </a:lnTo>
                <a:cubicBezTo>
                  <a:pt x="1374553" y="1274195"/>
                  <a:pt x="1351693" y="1260939"/>
                  <a:pt x="1351693" y="1229598"/>
                </a:cubicBezTo>
                <a:cubicBezTo>
                  <a:pt x="1351693" y="1194469"/>
                  <a:pt x="1387031" y="1172691"/>
                  <a:pt x="1435608" y="1172691"/>
                </a:cubicBezTo>
                <a:cubicBezTo>
                  <a:pt x="1489996" y="1172691"/>
                  <a:pt x="1524381" y="1195416"/>
                  <a:pt x="1535811" y="1234332"/>
                </a:cubicBezTo>
                <a:lnTo>
                  <a:pt x="1649349" y="1234332"/>
                </a:lnTo>
                <a:cubicBezTo>
                  <a:pt x="1637919" y="1155647"/>
                  <a:pt x="1566386" y="1090219"/>
                  <a:pt x="1436561" y="1090219"/>
                </a:cubicBezTo>
                <a:cubicBezTo>
                  <a:pt x="1318260" y="1090219"/>
                  <a:pt x="1236155" y="1150913"/>
                  <a:pt x="1236155" y="1236320"/>
                </a:cubicBezTo>
                <a:cubicBezTo>
                  <a:pt x="1236155" y="1316898"/>
                  <a:pt x="1294352" y="1357708"/>
                  <a:pt x="1400270" y="1380433"/>
                </a:cubicBezTo>
                <a:lnTo>
                  <a:pt x="1457516" y="1392742"/>
                </a:lnTo>
                <a:cubicBezTo>
                  <a:pt x="1526191" y="1406945"/>
                  <a:pt x="1551051" y="1423137"/>
                  <a:pt x="1551051" y="1456277"/>
                </a:cubicBezTo>
                <a:cubicBezTo>
                  <a:pt x="1551051" y="1496140"/>
                  <a:pt x="1511903" y="1518864"/>
                  <a:pt x="1456563" y="1518864"/>
                </a:cubicBezTo>
                <a:cubicBezTo>
                  <a:pt x="1386935" y="1518864"/>
                  <a:pt x="1349693" y="1485629"/>
                  <a:pt x="1341120" y="1437339"/>
                </a:cubicBezTo>
                <a:lnTo>
                  <a:pt x="1219010" y="1437339"/>
                </a:lnTo>
                <a:cubicBezTo>
                  <a:pt x="1226630" y="1534109"/>
                  <a:pt x="1309688" y="1602378"/>
                  <a:pt x="1450848" y="1602378"/>
                </a:cubicBezTo>
                <a:moveTo>
                  <a:pt x="720090" y="1588175"/>
                </a:moveTo>
                <a:lnTo>
                  <a:pt x="833628" y="1588175"/>
                </a:lnTo>
                <a:lnTo>
                  <a:pt x="833628" y="1317845"/>
                </a:lnTo>
                <a:cubicBezTo>
                  <a:pt x="833628" y="1222023"/>
                  <a:pt x="887063" y="1182254"/>
                  <a:pt x="943356" y="1182254"/>
                </a:cubicBezTo>
                <a:cubicBezTo>
                  <a:pt x="1002506" y="1182254"/>
                  <a:pt x="1023461" y="1222117"/>
                  <a:pt x="1023461" y="1275236"/>
                </a:cubicBezTo>
                <a:lnTo>
                  <a:pt x="1023461" y="1588175"/>
                </a:lnTo>
                <a:lnTo>
                  <a:pt x="1137952" y="1588175"/>
                </a:lnTo>
                <a:lnTo>
                  <a:pt x="1137952" y="1265673"/>
                </a:lnTo>
                <a:cubicBezTo>
                  <a:pt x="1137952" y="1151860"/>
                  <a:pt x="1074039" y="1089272"/>
                  <a:pt x="975741" y="1089272"/>
                </a:cubicBezTo>
                <a:cubicBezTo>
                  <a:pt x="905161" y="1089272"/>
                  <a:pt x="856488" y="1125348"/>
                  <a:pt x="830675" y="1166063"/>
                </a:cubicBezTo>
                <a:lnTo>
                  <a:pt x="830675" y="1103475"/>
                </a:lnTo>
                <a:lnTo>
                  <a:pt x="720090" y="1103475"/>
                </a:lnTo>
                <a:lnTo>
                  <a:pt x="720090" y="1588175"/>
                </a:lnTo>
                <a:close/>
                <a:moveTo>
                  <a:pt x="471964" y="1588175"/>
                </a:moveTo>
                <a:lnTo>
                  <a:pt x="591217" y="1588175"/>
                </a:lnTo>
                <a:lnTo>
                  <a:pt x="591217" y="924329"/>
                </a:lnTo>
                <a:lnTo>
                  <a:pt x="471964" y="924329"/>
                </a:lnTo>
                <a:lnTo>
                  <a:pt x="471964" y="1588175"/>
                </a:lnTo>
                <a:close/>
                <a:moveTo>
                  <a:pt x="3960971" y="697081"/>
                </a:moveTo>
                <a:cubicBezTo>
                  <a:pt x="4084034" y="697081"/>
                  <a:pt x="4176617" y="636387"/>
                  <a:pt x="4176617" y="539618"/>
                </a:cubicBezTo>
                <a:cubicBezTo>
                  <a:pt x="4176617" y="455157"/>
                  <a:pt x="4106037" y="417283"/>
                  <a:pt x="3998214" y="393517"/>
                </a:cubicBezTo>
                <a:lnTo>
                  <a:pt x="3939064" y="380261"/>
                </a:lnTo>
                <a:cubicBezTo>
                  <a:pt x="3884676" y="368898"/>
                  <a:pt x="3861816" y="355642"/>
                  <a:pt x="3861816" y="324301"/>
                </a:cubicBezTo>
                <a:cubicBezTo>
                  <a:pt x="3861816" y="289172"/>
                  <a:pt x="3897154" y="267394"/>
                  <a:pt x="3945731" y="267394"/>
                </a:cubicBezTo>
                <a:cubicBezTo>
                  <a:pt x="4000119" y="267394"/>
                  <a:pt x="4034504" y="290119"/>
                  <a:pt x="4045934" y="329035"/>
                </a:cubicBezTo>
                <a:lnTo>
                  <a:pt x="4159472" y="329035"/>
                </a:lnTo>
                <a:cubicBezTo>
                  <a:pt x="4148042" y="250351"/>
                  <a:pt x="4076510" y="184923"/>
                  <a:pt x="3946684" y="184923"/>
                </a:cubicBezTo>
                <a:cubicBezTo>
                  <a:pt x="3828383" y="184923"/>
                  <a:pt x="3746278" y="245617"/>
                  <a:pt x="3746278" y="331024"/>
                </a:cubicBezTo>
                <a:cubicBezTo>
                  <a:pt x="3746278" y="411602"/>
                  <a:pt x="3804476" y="452412"/>
                  <a:pt x="3910394" y="475136"/>
                </a:cubicBezTo>
                <a:lnTo>
                  <a:pt x="3967639" y="487446"/>
                </a:lnTo>
                <a:cubicBezTo>
                  <a:pt x="4036314" y="501649"/>
                  <a:pt x="4061174" y="517840"/>
                  <a:pt x="4061174" y="550980"/>
                </a:cubicBezTo>
                <a:cubicBezTo>
                  <a:pt x="4061174" y="590843"/>
                  <a:pt x="4022027" y="613568"/>
                  <a:pt x="3966686" y="613568"/>
                </a:cubicBezTo>
                <a:cubicBezTo>
                  <a:pt x="3897059" y="613568"/>
                  <a:pt x="3859816" y="580333"/>
                  <a:pt x="3851243" y="532043"/>
                </a:cubicBezTo>
                <a:lnTo>
                  <a:pt x="3729133" y="532043"/>
                </a:lnTo>
                <a:cubicBezTo>
                  <a:pt x="3736848" y="628812"/>
                  <a:pt x="3819811" y="697081"/>
                  <a:pt x="3960971" y="697081"/>
                </a:cubicBezTo>
                <a:moveTo>
                  <a:pt x="3307747" y="390771"/>
                </a:moveTo>
                <a:cubicBezTo>
                  <a:pt x="3318224" y="322502"/>
                  <a:pt x="3370707" y="274117"/>
                  <a:pt x="3437478" y="274117"/>
                </a:cubicBezTo>
                <a:cubicBezTo>
                  <a:pt x="3509963" y="274117"/>
                  <a:pt x="3555778" y="320608"/>
                  <a:pt x="3566255" y="390771"/>
                </a:cubicBezTo>
                <a:lnTo>
                  <a:pt x="3307747" y="390771"/>
                </a:lnTo>
                <a:close/>
                <a:moveTo>
                  <a:pt x="3442240" y="697081"/>
                </a:moveTo>
                <a:cubicBezTo>
                  <a:pt x="3562445" y="697081"/>
                  <a:pt x="3640646" y="639228"/>
                  <a:pt x="3666458" y="556756"/>
                </a:cubicBezTo>
                <a:lnTo>
                  <a:pt x="3546253" y="556756"/>
                </a:lnTo>
                <a:cubicBezTo>
                  <a:pt x="3531013" y="585257"/>
                  <a:pt x="3499485" y="607981"/>
                  <a:pt x="3444145" y="607981"/>
                </a:cubicBezTo>
                <a:cubicBezTo>
                  <a:pt x="3367849" y="607981"/>
                  <a:pt x="3311557" y="553915"/>
                  <a:pt x="3305842" y="473337"/>
                </a:cubicBezTo>
                <a:lnTo>
                  <a:pt x="3679889" y="473337"/>
                </a:lnTo>
                <a:cubicBezTo>
                  <a:pt x="3677984" y="289362"/>
                  <a:pt x="3580638" y="184070"/>
                  <a:pt x="3434715" y="184070"/>
                </a:cubicBezTo>
                <a:cubicBezTo>
                  <a:pt x="3302127" y="184070"/>
                  <a:pt x="3190494" y="290308"/>
                  <a:pt x="3190494" y="441996"/>
                </a:cubicBezTo>
                <a:cubicBezTo>
                  <a:pt x="3190399" y="594631"/>
                  <a:pt x="3286792" y="697081"/>
                  <a:pt x="3442240" y="697081"/>
                </a:cubicBezTo>
                <a:moveTo>
                  <a:pt x="2968371" y="74897"/>
                </a:moveTo>
                <a:cubicBezTo>
                  <a:pt x="2968371" y="115707"/>
                  <a:pt x="3001804" y="148847"/>
                  <a:pt x="3042761" y="148847"/>
                </a:cubicBezTo>
                <a:cubicBezTo>
                  <a:pt x="3083814" y="148847"/>
                  <a:pt x="3117152" y="115612"/>
                  <a:pt x="3117152" y="74897"/>
                </a:cubicBezTo>
                <a:cubicBezTo>
                  <a:pt x="3117152" y="33140"/>
                  <a:pt x="3083719" y="0"/>
                  <a:pt x="3042761" y="0"/>
                </a:cubicBezTo>
                <a:cubicBezTo>
                  <a:pt x="3001804" y="0"/>
                  <a:pt x="2968371" y="33235"/>
                  <a:pt x="2968371" y="74897"/>
                </a:cubicBezTo>
                <a:moveTo>
                  <a:pt x="2986469" y="682878"/>
                </a:moveTo>
                <a:lnTo>
                  <a:pt x="3099054" y="682878"/>
                </a:lnTo>
                <a:lnTo>
                  <a:pt x="3099054" y="198179"/>
                </a:lnTo>
                <a:lnTo>
                  <a:pt x="2986469" y="198179"/>
                </a:lnTo>
                <a:lnTo>
                  <a:pt x="2986469" y="682878"/>
                </a:lnTo>
                <a:close/>
                <a:moveTo>
                  <a:pt x="2628995" y="682878"/>
                </a:moveTo>
                <a:lnTo>
                  <a:pt x="2742533" y="682878"/>
                </a:lnTo>
                <a:lnTo>
                  <a:pt x="2742533" y="463774"/>
                </a:lnTo>
                <a:cubicBezTo>
                  <a:pt x="2742533" y="377420"/>
                  <a:pt x="2767298" y="320513"/>
                  <a:pt x="2826449" y="299682"/>
                </a:cubicBezTo>
                <a:cubicBezTo>
                  <a:pt x="2850261" y="291161"/>
                  <a:pt x="2878931" y="289267"/>
                  <a:pt x="2913316" y="292108"/>
                </a:cubicBezTo>
                <a:lnTo>
                  <a:pt x="2913316" y="183976"/>
                </a:lnTo>
                <a:cubicBezTo>
                  <a:pt x="2828354" y="179241"/>
                  <a:pt x="2771204" y="211435"/>
                  <a:pt x="2739676" y="297789"/>
                </a:cubicBezTo>
                <a:lnTo>
                  <a:pt x="2739676" y="198179"/>
                </a:lnTo>
                <a:lnTo>
                  <a:pt x="2628995" y="198179"/>
                </a:lnTo>
                <a:lnTo>
                  <a:pt x="2628995" y="682878"/>
                </a:lnTo>
                <a:close/>
                <a:moveTo>
                  <a:pt x="2140744" y="440102"/>
                </a:moveTo>
                <a:cubicBezTo>
                  <a:pt x="2140744" y="339545"/>
                  <a:pt x="2184654" y="275064"/>
                  <a:pt x="2264759" y="275064"/>
                </a:cubicBezTo>
                <a:cubicBezTo>
                  <a:pt x="2340102" y="275064"/>
                  <a:pt x="2392585" y="344280"/>
                  <a:pt x="2392585" y="440102"/>
                </a:cubicBezTo>
                <a:cubicBezTo>
                  <a:pt x="2392585" y="536872"/>
                  <a:pt x="2340102" y="607034"/>
                  <a:pt x="2264759" y="607034"/>
                </a:cubicBezTo>
                <a:cubicBezTo>
                  <a:pt x="2184654" y="607034"/>
                  <a:pt x="2140744" y="541511"/>
                  <a:pt x="2140744" y="440102"/>
                </a:cubicBezTo>
                <a:moveTo>
                  <a:pt x="2242852" y="697081"/>
                </a:moveTo>
                <a:cubicBezTo>
                  <a:pt x="2313432" y="697081"/>
                  <a:pt x="2364962" y="665740"/>
                  <a:pt x="2390775" y="622184"/>
                </a:cubicBezTo>
                <a:lnTo>
                  <a:pt x="2390775" y="682878"/>
                </a:lnTo>
                <a:lnTo>
                  <a:pt x="2505266" y="682878"/>
                </a:lnTo>
                <a:lnTo>
                  <a:pt x="2505266" y="198179"/>
                </a:lnTo>
                <a:lnTo>
                  <a:pt x="2390775" y="198179"/>
                </a:lnTo>
                <a:lnTo>
                  <a:pt x="2390775" y="260766"/>
                </a:lnTo>
                <a:cubicBezTo>
                  <a:pt x="2365058" y="217116"/>
                  <a:pt x="2313527" y="183976"/>
                  <a:pt x="2242852" y="183976"/>
                </a:cubicBezTo>
                <a:cubicBezTo>
                  <a:pt x="2118836" y="183976"/>
                  <a:pt x="2024348" y="280745"/>
                  <a:pt x="2024348" y="440008"/>
                </a:cubicBezTo>
                <a:cubicBezTo>
                  <a:pt x="2024348" y="599270"/>
                  <a:pt x="2118836" y="697081"/>
                  <a:pt x="2242852" y="697081"/>
                </a:cubicBezTo>
                <a:moveTo>
                  <a:pt x="1683068" y="697081"/>
                </a:moveTo>
                <a:cubicBezTo>
                  <a:pt x="1746980" y="697081"/>
                  <a:pt x="1793748" y="671516"/>
                  <a:pt x="1820418" y="623131"/>
                </a:cubicBezTo>
                <a:lnTo>
                  <a:pt x="1820418" y="682878"/>
                </a:lnTo>
                <a:lnTo>
                  <a:pt x="1932051" y="682878"/>
                </a:lnTo>
                <a:lnTo>
                  <a:pt x="1932051" y="198179"/>
                </a:lnTo>
                <a:lnTo>
                  <a:pt x="1818513" y="198179"/>
                </a:lnTo>
                <a:lnTo>
                  <a:pt x="1818513" y="466615"/>
                </a:lnTo>
                <a:cubicBezTo>
                  <a:pt x="1818513" y="564331"/>
                  <a:pt x="1766983" y="604099"/>
                  <a:pt x="1716405" y="604099"/>
                </a:cubicBezTo>
                <a:cubicBezTo>
                  <a:pt x="1659160" y="604099"/>
                  <a:pt x="1634395" y="566130"/>
                  <a:pt x="1634395" y="501649"/>
                </a:cubicBezTo>
                <a:lnTo>
                  <a:pt x="1634395" y="198179"/>
                </a:lnTo>
                <a:lnTo>
                  <a:pt x="1520857" y="198179"/>
                </a:lnTo>
                <a:lnTo>
                  <a:pt x="1520857" y="518787"/>
                </a:lnTo>
                <a:cubicBezTo>
                  <a:pt x="1520952" y="636387"/>
                  <a:pt x="1587722" y="697081"/>
                  <a:pt x="1683068" y="697081"/>
                </a:cubicBezTo>
                <a:moveTo>
                  <a:pt x="1368552" y="687613"/>
                </a:moveTo>
                <a:cubicBezTo>
                  <a:pt x="1395222" y="687613"/>
                  <a:pt x="1424845" y="683825"/>
                  <a:pt x="1441037" y="678144"/>
                </a:cubicBezTo>
                <a:lnTo>
                  <a:pt x="1441037" y="595577"/>
                </a:lnTo>
                <a:cubicBezTo>
                  <a:pt x="1424845" y="598418"/>
                  <a:pt x="1410462" y="600312"/>
                  <a:pt x="1399032" y="600312"/>
                </a:cubicBezTo>
                <a:cubicBezTo>
                  <a:pt x="1351312" y="600312"/>
                  <a:pt x="1334167" y="573800"/>
                  <a:pt x="1334167" y="523521"/>
                </a:cubicBezTo>
                <a:lnTo>
                  <a:pt x="1334167" y="286426"/>
                </a:lnTo>
                <a:lnTo>
                  <a:pt x="1431512" y="286426"/>
                </a:lnTo>
                <a:lnTo>
                  <a:pt x="1431512" y="198179"/>
                </a:lnTo>
                <a:lnTo>
                  <a:pt x="1334167" y="198179"/>
                </a:lnTo>
                <a:lnTo>
                  <a:pt x="1334167" y="55960"/>
                </a:lnTo>
                <a:lnTo>
                  <a:pt x="1223486" y="55960"/>
                </a:lnTo>
                <a:lnTo>
                  <a:pt x="1223486" y="198179"/>
                </a:lnTo>
                <a:lnTo>
                  <a:pt x="1140524" y="198179"/>
                </a:lnTo>
                <a:lnTo>
                  <a:pt x="1140524" y="286426"/>
                </a:lnTo>
                <a:lnTo>
                  <a:pt x="1223486" y="286426"/>
                </a:lnTo>
                <a:lnTo>
                  <a:pt x="1223486" y="544352"/>
                </a:lnTo>
                <a:cubicBezTo>
                  <a:pt x="1223486" y="651537"/>
                  <a:pt x="1289399" y="687613"/>
                  <a:pt x="1368552" y="687613"/>
                </a:cubicBezTo>
                <a:moveTo>
                  <a:pt x="884111" y="697081"/>
                </a:moveTo>
                <a:cubicBezTo>
                  <a:pt x="1011936" y="697081"/>
                  <a:pt x="1093089" y="620291"/>
                  <a:pt x="1106424" y="530149"/>
                </a:cubicBezTo>
                <a:lnTo>
                  <a:pt x="993838" y="530149"/>
                </a:lnTo>
                <a:cubicBezTo>
                  <a:pt x="978599" y="572853"/>
                  <a:pt x="946118" y="604099"/>
                  <a:pt x="886015" y="604099"/>
                </a:cubicBezTo>
                <a:cubicBezTo>
                  <a:pt x="816388" y="604099"/>
                  <a:pt x="761048" y="548140"/>
                  <a:pt x="761048" y="441901"/>
                </a:cubicBezTo>
                <a:cubicBezTo>
                  <a:pt x="761048" y="334716"/>
                  <a:pt x="815435" y="277810"/>
                  <a:pt x="888873" y="277810"/>
                </a:cubicBezTo>
                <a:cubicBezTo>
                  <a:pt x="944213" y="277810"/>
                  <a:pt x="978599" y="308204"/>
                  <a:pt x="993838" y="351760"/>
                </a:cubicBezTo>
                <a:lnTo>
                  <a:pt x="1105472" y="351760"/>
                </a:lnTo>
                <a:cubicBezTo>
                  <a:pt x="1092137" y="260672"/>
                  <a:pt x="1013841" y="184828"/>
                  <a:pt x="886968" y="184828"/>
                </a:cubicBezTo>
                <a:cubicBezTo>
                  <a:pt x="746760" y="184828"/>
                  <a:pt x="641795" y="285385"/>
                  <a:pt x="641795" y="441807"/>
                </a:cubicBezTo>
                <a:cubicBezTo>
                  <a:pt x="641795" y="600312"/>
                  <a:pt x="744855" y="697081"/>
                  <a:pt x="884111" y="697081"/>
                </a:cubicBezTo>
                <a:moveTo>
                  <a:pt x="208026" y="444837"/>
                </a:moveTo>
                <a:lnTo>
                  <a:pt x="252889" y="314927"/>
                </a:lnTo>
                <a:cubicBezTo>
                  <a:pt x="271939" y="265595"/>
                  <a:pt x="290132" y="209636"/>
                  <a:pt x="312039" y="143261"/>
                </a:cubicBezTo>
                <a:lnTo>
                  <a:pt x="312992" y="143261"/>
                </a:lnTo>
                <a:cubicBezTo>
                  <a:pt x="335851" y="209636"/>
                  <a:pt x="354997" y="266542"/>
                  <a:pt x="372142" y="313980"/>
                </a:cubicBezTo>
                <a:lnTo>
                  <a:pt x="417005" y="444837"/>
                </a:lnTo>
                <a:lnTo>
                  <a:pt x="208026" y="444837"/>
                </a:lnTo>
                <a:close/>
                <a:moveTo>
                  <a:pt x="0" y="682878"/>
                </a:moveTo>
                <a:lnTo>
                  <a:pt x="124968" y="682878"/>
                </a:lnTo>
                <a:lnTo>
                  <a:pt x="172688" y="544447"/>
                </a:lnTo>
                <a:lnTo>
                  <a:pt x="451295" y="544447"/>
                </a:lnTo>
                <a:lnTo>
                  <a:pt x="499015" y="682878"/>
                </a:lnTo>
                <a:lnTo>
                  <a:pt x="626840" y="682878"/>
                </a:lnTo>
                <a:lnTo>
                  <a:pt x="380714" y="18937"/>
                </a:lnTo>
                <a:lnTo>
                  <a:pt x="248984" y="18937"/>
                </a:lnTo>
                <a:lnTo>
                  <a:pt x="0" y="682878"/>
                </a:lnTo>
                <a:close/>
              </a:path>
            </a:pathLst>
          </a:custGeom>
          <a:solidFill>
            <a:schemeClr val="accent1"/>
          </a:solidFill>
          <a:ln w="9525"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94FD21CF-524B-AB1F-E0AC-5C7A5BCD6430}"/>
              </a:ext>
            </a:extLst>
          </p:cNvPr>
          <p:cNvSpPr/>
          <p:nvPr userDrawn="1"/>
        </p:nvSpPr>
        <p:spPr>
          <a:xfrm>
            <a:off x="8188346" y="2855934"/>
            <a:ext cx="3692504" cy="3692504"/>
          </a:xfrm>
          <a:custGeom>
            <a:avLst/>
            <a:gdLst>
              <a:gd name="connsiteX0" fmla="*/ 1027937 w 2055876"/>
              <a:gd name="connsiteY0" fmla="*/ 436911 h 2055876"/>
              <a:gd name="connsiteX1" fmla="*/ 436911 w 2055876"/>
              <a:gd name="connsiteY1" fmla="*/ 1027937 h 2055876"/>
              <a:gd name="connsiteX2" fmla="*/ 1027937 w 2055876"/>
              <a:gd name="connsiteY2" fmla="*/ 1619059 h 2055876"/>
              <a:gd name="connsiteX3" fmla="*/ 1618964 w 2055876"/>
              <a:gd name="connsiteY3" fmla="*/ 1027937 h 2055876"/>
              <a:gd name="connsiteX4" fmla="*/ 1027937 w 2055876"/>
              <a:gd name="connsiteY4" fmla="*/ 436911 h 2055876"/>
              <a:gd name="connsiteX5" fmla="*/ 1027938 w 2055876"/>
              <a:gd name="connsiteY5" fmla="*/ 0 h 2055876"/>
              <a:gd name="connsiteX6" fmla="*/ 2055876 w 2055876"/>
              <a:gd name="connsiteY6" fmla="*/ 1027938 h 2055876"/>
              <a:gd name="connsiteX7" fmla="*/ 2055876 w 2055876"/>
              <a:gd name="connsiteY7" fmla="*/ 2055876 h 2055876"/>
              <a:gd name="connsiteX8" fmla="*/ 1027938 w 2055876"/>
              <a:gd name="connsiteY8" fmla="*/ 2055876 h 2055876"/>
              <a:gd name="connsiteX9" fmla="*/ 0 w 2055876"/>
              <a:gd name="connsiteY9" fmla="*/ 1027938 h 2055876"/>
              <a:gd name="connsiteX10" fmla="*/ 1027938 w 2055876"/>
              <a:gd name="connsiteY10" fmla="*/ 0 h 2055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5876" h="2055876">
                <a:moveTo>
                  <a:pt x="1027937" y="436911"/>
                </a:moveTo>
                <a:cubicBezTo>
                  <a:pt x="701516" y="436911"/>
                  <a:pt x="436911" y="701516"/>
                  <a:pt x="436911" y="1027937"/>
                </a:cubicBezTo>
                <a:cubicBezTo>
                  <a:pt x="436911" y="1354454"/>
                  <a:pt x="701516" y="1619059"/>
                  <a:pt x="1027937" y="1619059"/>
                </a:cubicBezTo>
                <a:cubicBezTo>
                  <a:pt x="1354359" y="1619059"/>
                  <a:pt x="1618964" y="1354454"/>
                  <a:pt x="1618964" y="1027937"/>
                </a:cubicBezTo>
                <a:cubicBezTo>
                  <a:pt x="1618964" y="701516"/>
                  <a:pt x="1354359" y="436911"/>
                  <a:pt x="1027937" y="436911"/>
                </a:cubicBezTo>
                <a:close/>
                <a:moveTo>
                  <a:pt x="1027938" y="0"/>
                </a:moveTo>
                <a:cubicBezTo>
                  <a:pt x="1595628" y="0"/>
                  <a:pt x="2055876" y="460248"/>
                  <a:pt x="2055876" y="1027938"/>
                </a:cubicBezTo>
                <a:lnTo>
                  <a:pt x="2055876" y="2055876"/>
                </a:lnTo>
                <a:lnTo>
                  <a:pt x="1027938" y="2055876"/>
                </a:lnTo>
                <a:cubicBezTo>
                  <a:pt x="460248" y="2055876"/>
                  <a:pt x="0" y="1595723"/>
                  <a:pt x="0" y="1027938"/>
                </a:cubicBezTo>
                <a:cubicBezTo>
                  <a:pt x="0" y="460248"/>
                  <a:pt x="460248" y="0"/>
                  <a:pt x="1027938" y="0"/>
                </a:cubicBezTo>
                <a:close/>
              </a:path>
            </a:pathLst>
          </a:custGeom>
          <a:solidFill>
            <a:schemeClr val="accent1"/>
          </a:solidFill>
          <a:ln w="9525" cap="flat">
            <a:noFill/>
            <a:prstDash val="solid"/>
            <a:miter/>
          </a:ln>
        </p:spPr>
        <p:txBody>
          <a:bodyPr rtlCol="0" anchor="ctr"/>
          <a:lstStyle/>
          <a:p>
            <a:endParaRPr lang="en-US"/>
          </a:p>
        </p:txBody>
      </p:sp>
      <p:sp>
        <p:nvSpPr>
          <p:cNvPr id="9" name="Subtitle 2">
            <a:extLst>
              <a:ext uri="{FF2B5EF4-FFF2-40B4-BE49-F238E27FC236}">
                <a16:creationId xmlns:a16="http://schemas.microsoft.com/office/drawing/2014/main" id="{ED8945BC-5907-F1EB-F3C3-F9E148C0C16F}"/>
              </a:ext>
            </a:extLst>
          </p:cNvPr>
          <p:cNvSpPr>
            <a:spLocks noGrp="1"/>
          </p:cNvSpPr>
          <p:nvPr>
            <p:ph type="subTitle" idx="1"/>
          </p:nvPr>
        </p:nvSpPr>
        <p:spPr>
          <a:xfrm>
            <a:off x="338464" y="1122801"/>
            <a:ext cx="5802764" cy="1598604"/>
          </a:xfrm>
        </p:spPr>
        <p:txBody>
          <a:bodyPr anchor="t" anchorCtr="0"/>
          <a:lstStyle>
            <a:lvl1pPr marL="0" indent="0" algn="l">
              <a:spcBef>
                <a:spcPts val="0"/>
              </a:spcBef>
              <a:spcAft>
                <a:spcPts val="0"/>
              </a:spcAft>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3" name="Footer Placeholder 4">
            <a:extLst>
              <a:ext uri="{FF2B5EF4-FFF2-40B4-BE49-F238E27FC236}">
                <a16:creationId xmlns:a16="http://schemas.microsoft.com/office/drawing/2014/main" id="{6DECE934-2A88-71C2-DF08-0CBBE37E633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accent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21292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8F55B4-FD90-CD9B-E925-574003DE1A20}"/>
              </a:ext>
            </a:extLst>
          </p:cNvPr>
          <p:cNvSpPr>
            <a:spLocks noGrp="1"/>
          </p:cNvSpPr>
          <p:nvPr>
            <p:ph idx="1"/>
          </p:nvPr>
        </p:nvSpPr>
        <p:spPr>
          <a:xfrm>
            <a:off x="6181595" y="273659"/>
            <a:ext cx="5699254" cy="5526951"/>
          </a:xfrm>
        </p:spPr>
        <p:txBody>
          <a:bodyPr/>
          <a:lstStyle>
            <a:lvl1pPr marL="0" indent="0">
              <a:spcBef>
                <a:spcPts val="0"/>
              </a:spcBef>
              <a:spcAft>
                <a:spcPts val="0"/>
              </a:spcAft>
              <a:tabLst>
                <a:tab pos="5059363" algn="l"/>
              </a:tabLst>
              <a:defRPr sz="2300">
                <a:solidFill>
                  <a:schemeClr val="tx1"/>
                </a:solidFill>
              </a:defRPr>
            </a:lvl1pPr>
            <a:lvl2pPr>
              <a:defRPr sz="2300">
                <a:solidFill>
                  <a:schemeClr val="tx1"/>
                </a:solidFill>
              </a:defRPr>
            </a:lvl2pPr>
            <a:lvl3pPr>
              <a:defRPr sz="2300">
                <a:solidFill>
                  <a:schemeClr val="tx1"/>
                </a:solidFill>
              </a:defRPr>
            </a:lvl3pPr>
            <a:lvl4pPr>
              <a:defRPr sz="2300">
                <a:solidFill>
                  <a:schemeClr val="tx1"/>
                </a:solidFill>
              </a:defRPr>
            </a:lvl4pPr>
            <a:lvl5pPr>
              <a:defRPr sz="23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FC6E464A-9C61-0511-FA70-5AA1019B3D6D}"/>
              </a:ext>
            </a:extLst>
          </p:cNvPr>
          <p:cNvSpPr>
            <a:spLocks noGrp="1"/>
          </p:cNvSpPr>
          <p:nvPr>
            <p:ph type="sldNum" sz="quarter" idx="12"/>
          </p:nvPr>
        </p:nvSpPr>
        <p:spPr/>
        <p:txBody>
          <a:bodyPr/>
          <a:lstStyle/>
          <a:p>
            <a:fld id="{741AFF56-1126-4107-9C02-BC0EFBF16431}" type="slidenum">
              <a:rPr lang="en-GB" smtClean="0"/>
              <a:t>‹#›</a:t>
            </a:fld>
            <a:endParaRPr lang="en-GB"/>
          </a:p>
        </p:txBody>
      </p:sp>
      <p:sp>
        <p:nvSpPr>
          <p:cNvPr id="12" name="Graphic 9">
            <a:extLst>
              <a:ext uri="{FF2B5EF4-FFF2-40B4-BE49-F238E27FC236}">
                <a16:creationId xmlns:a16="http://schemas.microsoft.com/office/drawing/2014/main" id="{DC6B46B2-5670-951A-34DC-520A5FFF8E92}"/>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accent1"/>
          </a:solidFill>
          <a:ln w="9509" cap="flat">
            <a:noFill/>
            <a:prstDash val="solid"/>
            <a:miter/>
          </a:ln>
        </p:spPr>
        <p:txBody>
          <a:bodyPr rtlCol="0" anchor="ctr"/>
          <a:lstStyle/>
          <a:p>
            <a:endParaRPr lang="en-US"/>
          </a:p>
        </p:txBody>
      </p:sp>
      <p:sp>
        <p:nvSpPr>
          <p:cNvPr id="4" name="Footer Placeholder 4">
            <a:extLst>
              <a:ext uri="{FF2B5EF4-FFF2-40B4-BE49-F238E27FC236}">
                <a16:creationId xmlns:a16="http://schemas.microsoft.com/office/drawing/2014/main" id="{5620758D-F7DA-9AC4-5413-311A1B9B491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85835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Titl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1"/>
            <a:ext cx="11554001" cy="1220996"/>
          </a:xfrm>
        </p:spPr>
        <p:txBody>
          <a:bodyPr/>
          <a:lstStyle>
            <a:lvl1pPr>
              <a:defRPr sz="4200" b="0" i="0">
                <a:solidFill>
                  <a:schemeClr val="bg1"/>
                </a:solidFill>
                <a:latin typeface="+mj-lt"/>
              </a:defRPr>
            </a:lvl1pPr>
          </a:lstStyle>
          <a:p>
            <a:r>
              <a:rPr lang="en-US"/>
              <a:t>Click to edit Master title style</a:t>
            </a:r>
            <a:endParaRPr lang="en-GB"/>
          </a:p>
        </p:txBody>
      </p:sp>
      <p:sp>
        <p:nvSpPr>
          <p:cNvPr id="12" name="Graphic 9">
            <a:extLst>
              <a:ext uri="{FF2B5EF4-FFF2-40B4-BE49-F238E27FC236}">
                <a16:creationId xmlns:a16="http://schemas.microsoft.com/office/drawing/2014/main" id="{DC6B46B2-5670-951A-34DC-520A5FFF8E92}"/>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bg1"/>
          </a:solidFill>
          <a:ln w="9509" cap="flat">
            <a:noFill/>
            <a:prstDash val="solid"/>
            <a:miter/>
          </a:ln>
        </p:spPr>
        <p:txBody>
          <a:bodyPr rtlCol="0" anchor="ctr"/>
          <a:lstStyle/>
          <a:p>
            <a:endParaRPr lang="en-US"/>
          </a:p>
        </p:txBody>
      </p:sp>
      <p:sp>
        <p:nvSpPr>
          <p:cNvPr id="8" name="Text Placeholder 7">
            <a:extLst>
              <a:ext uri="{FF2B5EF4-FFF2-40B4-BE49-F238E27FC236}">
                <a16:creationId xmlns:a16="http://schemas.microsoft.com/office/drawing/2014/main" id="{6D15CAF0-DBAD-68DB-B4B8-EF505A445D04}"/>
              </a:ext>
            </a:extLst>
          </p:cNvPr>
          <p:cNvSpPr>
            <a:spLocks noGrp="1"/>
          </p:cNvSpPr>
          <p:nvPr>
            <p:ph type="body" sz="quarter" idx="10" hasCustomPrompt="1"/>
          </p:nvPr>
        </p:nvSpPr>
        <p:spPr>
          <a:xfrm>
            <a:off x="6096000" y="3429000"/>
            <a:ext cx="6048267" cy="4010982"/>
          </a:xfrm>
        </p:spPr>
        <p:txBody>
          <a:bodyPr anchor="b" anchorCtr="0"/>
          <a:lstStyle>
            <a:lvl1pPr algn="r">
              <a:defRPr sz="23000">
                <a:solidFill>
                  <a:schemeClr val="bg1"/>
                </a:solidFill>
              </a:defRPr>
            </a:lvl1pPr>
          </a:lstStyle>
          <a:p>
            <a:pPr lvl="0"/>
            <a:r>
              <a:rPr lang="en-GB"/>
              <a:t>#</a:t>
            </a:r>
            <a:endParaRPr lang="en-US"/>
          </a:p>
        </p:txBody>
      </p:sp>
      <p:sp>
        <p:nvSpPr>
          <p:cNvPr id="3" name="Footer Placeholder 4">
            <a:extLst>
              <a:ext uri="{FF2B5EF4-FFF2-40B4-BE49-F238E27FC236}">
                <a16:creationId xmlns:a16="http://schemas.microsoft.com/office/drawing/2014/main" id="{1B43FFE6-B47D-7A61-376C-A8D0D0E06BF7}"/>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640948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Feature Copy">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35980"/>
            <a:ext cx="9804590" cy="4443594"/>
          </a:xfrm>
        </p:spPr>
        <p:txBody>
          <a:bodyPr/>
          <a:lstStyle>
            <a:lvl1pPr>
              <a:lnSpc>
                <a:spcPct val="100000"/>
              </a:lnSpc>
              <a:defRPr sz="3500" b="0" i="0">
                <a:solidFill>
                  <a:schemeClr val="tx1"/>
                </a:solidFill>
                <a:latin typeface="+mj-lt"/>
              </a:defRPr>
            </a:lvl1pPr>
          </a:lstStyle>
          <a:p>
            <a:r>
              <a:rPr lang="en-US"/>
              <a:t>Click to edit Master title style</a:t>
            </a:r>
            <a:endParaRPr lang="en-GB"/>
          </a:p>
        </p:txBody>
      </p:sp>
      <p:sp>
        <p:nvSpPr>
          <p:cNvPr id="3" name="Graphic 9">
            <a:extLst>
              <a:ext uri="{FF2B5EF4-FFF2-40B4-BE49-F238E27FC236}">
                <a16:creationId xmlns:a16="http://schemas.microsoft.com/office/drawing/2014/main" id="{9B1AB03E-57D3-D012-D1A8-49BD6BF75415}"/>
              </a:ext>
            </a:extLst>
          </p:cNvPr>
          <p:cNvSpPr/>
          <p:nvPr userDrawn="1"/>
        </p:nvSpPr>
        <p:spPr>
          <a:xfrm>
            <a:off x="352425" y="5770222"/>
            <a:ext cx="1250905" cy="778216"/>
          </a:xfrm>
          <a:custGeom>
            <a:avLst/>
            <a:gdLst>
              <a:gd name="connsiteX0" fmla="*/ 1616252 w 5680133"/>
              <a:gd name="connsiteY0" fmla="*/ 1027014 h 3533740"/>
              <a:gd name="connsiteX1" fmla="*/ 1026216 w 5680133"/>
              <a:gd name="connsiteY1" fmla="*/ 1617605 h 3533740"/>
              <a:gd name="connsiteX2" fmla="*/ 436180 w 5680133"/>
              <a:gd name="connsiteY2" fmla="*/ 1027014 h 3533740"/>
              <a:gd name="connsiteX3" fmla="*/ 1026216 w 5680133"/>
              <a:gd name="connsiteY3" fmla="*/ 436519 h 3533740"/>
              <a:gd name="connsiteX4" fmla="*/ 1616252 w 5680133"/>
              <a:gd name="connsiteY4" fmla="*/ 1027014 h 3533740"/>
              <a:gd name="connsiteX5" fmla="*/ 2052432 w 5680133"/>
              <a:gd name="connsiteY5" fmla="*/ 2054029 h 3533740"/>
              <a:gd name="connsiteX6" fmla="*/ 2052432 w 5680133"/>
              <a:gd name="connsiteY6" fmla="*/ 1027014 h 3533740"/>
              <a:gd name="connsiteX7" fmla="*/ 1026216 w 5680133"/>
              <a:gd name="connsiteY7" fmla="*/ 0 h 3533740"/>
              <a:gd name="connsiteX8" fmla="*/ 0 w 5680133"/>
              <a:gd name="connsiteY8" fmla="*/ 1027014 h 3533740"/>
              <a:gd name="connsiteX9" fmla="*/ 1026216 w 5680133"/>
              <a:gd name="connsiteY9" fmla="*/ 2054029 h 3533740"/>
              <a:gd name="connsiteX10" fmla="*/ 2052432 w 5680133"/>
              <a:gd name="connsiteY10" fmla="*/ 2054029 h 3533740"/>
              <a:gd name="connsiteX11" fmla="*/ 5302720 w 5680133"/>
              <a:gd name="connsiteY11" fmla="*/ 3528126 h 3533740"/>
              <a:gd name="connsiteX12" fmla="*/ 5363767 w 5680133"/>
              <a:gd name="connsiteY12" fmla="*/ 3466935 h 3533740"/>
              <a:gd name="connsiteX13" fmla="*/ 5302720 w 5680133"/>
              <a:gd name="connsiteY13" fmla="*/ 3406601 h 3533740"/>
              <a:gd name="connsiteX14" fmla="*/ 5241576 w 5680133"/>
              <a:gd name="connsiteY14" fmla="*/ 3466935 h 3533740"/>
              <a:gd name="connsiteX15" fmla="*/ 5302720 w 5680133"/>
              <a:gd name="connsiteY15" fmla="*/ 3528126 h 3533740"/>
              <a:gd name="connsiteX16" fmla="*/ 4875097 w 5680133"/>
              <a:gd name="connsiteY16" fmla="*/ 3277272 h 3533740"/>
              <a:gd name="connsiteX17" fmla="*/ 4983025 w 5680133"/>
              <a:gd name="connsiteY17" fmla="*/ 3179634 h 3533740"/>
              <a:gd name="connsiteX18" fmla="*/ 5090097 w 5680133"/>
              <a:gd name="connsiteY18" fmla="*/ 3277272 h 3533740"/>
              <a:gd name="connsiteX19" fmla="*/ 4875097 w 5680133"/>
              <a:gd name="connsiteY19" fmla="*/ 3277272 h 3533740"/>
              <a:gd name="connsiteX20" fmla="*/ 4986924 w 5680133"/>
              <a:gd name="connsiteY20" fmla="*/ 3533740 h 3533740"/>
              <a:gd name="connsiteX21" fmla="*/ 5173396 w 5680133"/>
              <a:gd name="connsiteY21" fmla="*/ 3416213 h 3533740"/>
              <a:gd name="connsiteX22" fmla="*/ 5073456 w 5680133"/>
              <a:gd name="connsiteY22" fmla="*/ 3416213 h 3533740"/>
              <a:gd name="connsiteX23" fmla="*/ 4988540 w 5680133"/>
              <a:gd name="connsiteY23" fmla="*/ 3459037 h 3533740"/>
              <a:gd name="connsiteX24" fmla="*/ 4873481 w 5680133"/>
              <a:gd name="connsiteY24" fmla="*/ 3346267 h 3533740"/>
              <a:gd name="connsiteX25" fmla="*/ 5184427 w 5680133"/>
              <a:gd name="connsiteY25" fmla="*/ 3346267 h 3533740"/>
              <a:gd name="connsiteX26" fmla="*/ 4980553 w 5680133"/>
              <a:gd name="connsiteY26" fmla="*/ 3104168 h 3533740"/>
              <a:gd name="connsiteX27" fmla="*/ 4777440 w 5680133"/>
              <a:gd name="connsiteY27" fmla="*/ 3320096 h 3533740"/>
              <a:gd name="connsiteX28" fmla="*/ 4986924 w 5680133"/>
              <a:gd name="connsiteY28" fmla="*/ 3533740 h 3533740"/>
              <a:gd name="connsiteX29" fmla="*/ 4677595 w 5680133"/>
              <a:gd name="connsiteY29" fmla="*/ 3525747 h 3533740"/>
              <a:gd name="connsiteX30" fmla="*/ 4737882 w 5680133"/>
              <a:gd name="connsiteY30" fmla="*/ 3517753 h 3533740"/>
              <a:gd name="connsiteX31" fmla="*/ 4737882 w 5680133"/>
              <a:gd name="connsiteY31" fmla="*/ 3448664 h 3533740"/>
              <a:gd name="connsiteX32" fmla="*/ 4702984 w 5680133"/>
              <a:gd name="connsiteY32" fmla="*/ 3452660 h 3533740"/>
              <a:gd name="connsiteX33" fmla="*/ 4649068 w 5680133"/>
              <a:gd name="connsiteY33" fmla="*/ 3388329 h 3533740"/>
              <a:gd name="connsiteX34" fmla="*/ 4649068 w 5680133"/>
              <a:gd name="connsiteY34" fmla="*/ 3189912 h 3533740"/>
              <a:gd name="connsiteX35" fmla="*/ 4729990 w 5680133"/>
              <a:gd name="connsiteY35" fmla="*/ 3189912 h 3533740"/>
              <a:gd name="connsiteX36" fmla="*/ 4729990 w 5680133"/>
              <a:gd name="connsiteY36" fmla="*/ 3116064 h 3533740"/>
              <a:gd name="connsiteX37" fmla="*/ 4649068 w 5680133"/>
              <a:gd name="connsiteY37" fmla="*/ 3116064 h 3533740"/>
              <a:gd name="connsiteX38" fmla="*/ 4649068 w 5680133"/>
              <a:gd name="connsiteY38" fmla="*/ 2997013 h 3533740"/>
              <a:gd name="connsiteX39" fmla="*/ 4557020 w 5680133"/>
              <a:gd name="connsiteY39" fmla="*/ 2997013 h 3533740"/>
              <a:gd name="connsiteX40" fmla="*/ 4557020 w 5680133"/>
              <a:gd name="connsiteY40" fmla="*/ 3116064 h 3533740"/>
              <a:gd name="connsiteX41" fmla="*/ 4487984 w 5680133"/>
              <a:gd name="connsiteY41" fmla="*/ 3116064 h 3533740"/>
              <a:gd name="connsiteX42" fmla="*/ 4487984 w 5680133"/>
              <a:gd name="connsiteY42" fmla="*/ 3189912 h 3533740"/>
              <a:gd name="connsiteX43" fmla="*/ 4557020 w 5680133"/>
              <a:gd name="connsiteY43" fmla="*/ 3189912 h 3533740"/>
              <a:gd name="connsiteX44" fmla="*/ 4557020 w 5680133"/>
              <a:gd name="connsiteY44" fmla="*/ 3405840 h 3533740"/>
              <a:gd name="connsiteX45" fmla="*/ 4677595 w 5680133"/>
              <a:gd name="connsiteY45" fmla="*/ 3525747 h 3533740"/>
              <a:gd name="connsiteX46" fmla="*/ 4221446 w 5680133"/>
              <a:gd name="connsiteY46" fmla="*/ 3533740 h 3533740"/>
              <a:gd name="connsiteX47" fmla="*/ 4335650 w 5680133"/>
              <a:gd name="connsiteY47" fmla="*/ 3471789 h 3533740"/>
              <a:gd name="connsiteX48" fmla="*/ 4335650 w 5680133"/>
              <a:gd name="connsiteY48" fmla="*/ 3521845 h 3533740"/>
              <a:gd name="connsiteX49" fmla="*/ 4428458 w 5680133"/>
              <a:gd name="connsiteY49" fmla="*/ 3521845 h 3533740"/>
              <a:gd name="connsiteX50" fmla="*/ 4428458 w 5680133"/>
              <a:gd name="connsiteY50" fmla="*/ 3116159 h 3533740"/>
              <a:gd name="connsiteX51" fmla="*/ 4334033 w 5680133"/>
              <a:gd name="connsiteY51" fmla="*/ 3116159 h 3533740"/>
              <a:gd name="connsiteX52" fmla="*/ 4334033 w 5680133"/>
              <a:gd name="connsiteY52" fmla="*/ 3340842 h 3533740"/>
              <a:gd name="connsiteX53" fmla="*/ 4249117 w 5680133"/>
              <a:gd name="connsiteY53" fmla="*/ 3455991 h 3533740"/>
              <a:gd name="connsiteX54" fmla="*/ 4180937 w 5680133"/>
              <a:gd name="connsiteY54" fmla="*/ 3370248 h 3533740"/>
              <a:gd name="connsiteX55" fmla="*/ 4180937 w 5680133"/>
              <a:gd name="connsiteY55" fmla="*/ 3116159 h 3533740"/>
              <a:gd name="connsiteX56" fmla="*/ 4086512 w 5680133"/>
              <a:gd name="connsiteY56" fmla="*/ 3116159 h 3533740"/>
              <a:gd name="connsiteX57" fmla="*/ 4086512 w 5680133"/>
              <a:gd name="connsiteY57" fmla="*/ 3384523 h 3533740"/>
              <a:gd name="connsiteX58" fmla="*/ 4221446 w 5680133"/>
              <a:gd name="connsiteY58" fmla="*/ 3533740 h 3533740"/>
              <a:gd name="connsiteX59" fmla="*/ 3958806 w 5680133"/>
              <a:gd name="connsiteY59" fmla="*/ 3525747 h 3533740"/>
              <a:gd name="connsiteX60" fmla="*/ 4019093 w 5680133"/>
              <a:gd name="connsiteY60" fmla="*/ 3517753 h 3533740"/>
              <a:gd name="connsiteX61" fmla="*/ 4019093 w 5680133"/>
              <a:gd name="connsiteY61" fmla="*/ 3448664 h 3533740"/>
              <a:gd name="connsiteX62" fmla="*/ 3984195 w 5680133"/>
              <a:gd name="connsiteY62" fmla="*/ 3452660 h 3533740"/>
              <a:gd name="connsiteX63" fmla="*/ 3930279 w 5680133"/>
              <a:gd name="connsiteY63" fmla="*/ 3388329 h 3533740"/>
              <a:gd name="connsiteX64" fmla="*/ 3930279 w 5680133"/>
              <a:gd name="connsiteY64" fmla="*/ 3189912 h 3533740"/>
              <a:gd name="connsiteX65" fmla="*/ 4011201 w 5680133"/>
              <a:gd name="connsiteY65" fmla="*/ 3189912 h 3533740"/>
              <a:gd name="connsiteX66" fmla="*/ 4011201 w 5680133"/>
              <a:gd name="connsiteY66" fmla="*/ 3116064 h 3533740"/>
              <a:gd name="connsiteX67" fmla="*/ 3930279 w 5680133"/>
              <a:gd name="connsiteY67" fmla="*/ 3116064 h 3533740"/>
              <a:gd name="connsiteX68" fmla="*/ 3930279 w 5680133"/>
              <a:gd name="connsiteY68" fmla="*/ 2997013 h 3533740"/>
              <a:gd name="connsiteX69" fmla="*/ 3838231 w 5680133"/>
              <a:gd name="connsiteY69" fmla="*/ 2997013 h 3533740"/>
              <a:gd name="connsiteX70" fmla="*/ 3838231 w 5680133"/>
              <a:gd name="connsiteY70" fmla="*/ 3116064 h 3533740"/>
              <a:gd name="connsiteX71" fmla="*/ 3769196 w 5680133"/>
              <a:gd name="connsiteY71" fmla="*/ 3116064 h 3533740"/>
              <a:gd name="connsiteX72" fmla="*/ 3769196 w 5680133"/>
              <a:gd name="connsiteY72" fmla="*/ 3189912 h 3533740"/>
              <a:gd name="connsiteX73" fmla="*/ 3838231 w 5680133"/>
              <a:gd name="connsiteY73" fmla="*/ 3189912 h 3533740"/>
              <a:gd name="connsiteX74" fmla="*/ 3838231 w 5680133"/>
              <a:gd name="connsiteY74" fmla="*/ 3405840 h 3533740"/>
              <a:gd name="connsiteX75" fmla="*/ 3958806 w 5680133"/>
              <a:gd name="connsiteY75" fmla="*/ 3525747 h 3533740"/>
              <a:gd name="connsiteX76" fmla="*/ 3601076 w 5680133"/>
              <a:gd name="connsiteY76" fmla="*/ 3012906 h 3533740"/>
              <a:gd name="connsiteX77" fmla="*/ 3662979 w 5680133"/>
              <a:gd name="connsiteY77" fmla="*/ 3074858 h 3533740"/>
              <a:gd name="connsiteX78" fmla="*/ 3724883 w 5680133"/>
              <a:gd name="connsiteY78" fmla="*/ 3012906 h 3533740"/>
              <a:gd name="connsiteX79" fmla="*/ 3662979 w 5680133"/>
              <a:gd name="connsiteY79" fmla="*/ 2950192 h 3533740"/>
              <a:gd name="connsiteX80" fmla="*/ 3601076 w 5680133"/>
              <a:gd name="connsiteY80" fmla="*/ 3012906 h 3533740"/>
              <a:gd name="connsiteX81" fmla="*/ 3616100 w 5680133"/>
              <a:gd name="connsiteY81" fmla="*/ 3521750 h 3533740"/>
              <a:gd name="connsiteX82" fmla="*/ 3709669 w 5680133"/>
              <a:gd name="connsiteY82" fmla="*/ 3521750 h 3533740"/>
              <a:gd name="connsiteX83" fmla="*/ 3709669 w 5680133"/>
              <a:gd name="connsiteY83" fmla="*/ 3116064 h 3533740"/>
              <a:gd name="connsiteX84" fmla="*/ 3616100 w 5680133"/>
              <a:gd name="connsiteY84" fmla="*/ 3116064 h 3533740"/>
              <a:gd name="connsiteX85" fmla="*/ 3616100 w 5680133"/>
              <a:gd name="connsiteY85" fmla="*/ 3521750 h 3533740"/>
              <a:gd name="connsiteX86" fmla="*/ 3484399 w 5680133"/>
              <a:gd name="connsiteY86" fmla="*/ 3525747 h 3533740"/>
              <a:gd name="connsiteX87" fmla="*/ 3544687 w 5680133"/>
              <a:gd name="connsiteY87" fmla="*/ 3517753 h 3533740"/>
              <a:gd name="connsiteX88" fmla="*/ 3544687 w 5680133"/>
              <a:gd name="connsiteY88" fmla="*/ 3448664 h 3533740"/>
              <a:gd name="connsiteX89" fmla="*/ 3509789 w 5680133"/>
              <a:gd name="connsiteY89" fmla="*/ 3452660 h 3533740"/>
              <a:gd name="connsiteX90" fmla="*/ 3455872 w 5680133"/>
              <a:gd name="connsiteY90" fmla="*/ 3388329 h 3533740"/>
              <a:gd name="connsiteX91" fmla="*/ 3455872 w 5680133"/>
              <a:gd name="connsiteY91" fmla="*/ 3189912 h 3533740"/>
              <a:gd name="connsiteX92" fmla="*/ 3536794 w 5680133"/>
              <a:gd name="connsiteY92" fmla="*/ 3189912 h 3533740"/>
              <a:gd name="connsiteX93" fmla="*/ 3536794 w 5680133"/>
              <a:gd name="connsiteY93" fmla="*/ 3116064 h 3533740"/>
              <a:gd name="connsiteX94" fmla="*/ 3455872 w 5680133"/>
              <a:gd name="connsiteY94" fmla="*/ 3116064 h 3533740"/>
              <a:gd name="connsiteX95" fmla="*/ 3455872 w 5680133"/>
              <a:gd name="connsiteY95" fmla="*/ 2997013 h 3533740"/>
              <a:gd name="connsiteX96" fmla="*/ 3363825 w 5680133"/>
              <a:gd name="connsiteY96" fmla="*/ 2997013 h 3533740"/>
              <a:gd name="connsiteX97" fmla="*/ 3363825 w 5680133"/>
              <a:gd name="connsiteY97" fmla="*/ 3116064 h 3533740"/>
              <a:gd name="connsiteX98" fmla="*/ 3294789 w 5680133"/>
              <a:gd name="connsiteY98" fmla="*/ 3116064 h 3533740"/>
              <a:gd name="connsiteX99" fmla="*/ 3294789 w 5680133"/>
              <a:gd name="connsiteY99" fmla="*/ 3189912 h 3533740"/>
              <a:gd name="connsiteX100" fmla="*/ 3363825 w 5680133"/>
              <a:gd name="connsiteY100" fmla="*/ 3189912 h 3533740"/>
              <a:gd name="connsiteX101" fmla="*/ 3363825 w 5680133"/>
              <a:gd name="connsiteY101" fmla="*/ 3405840 h 3533740"/>
              <a:gd name="connsiteX102" fmla="*/ 3484399 w 5680133"/>
              <a:gd name="connsiteY102" fmla="*/ 3525747 h 3533740"/>
              <a:gd name="connsiteX103" fmla="*/ 3087017 w 5680133"/>
              <a:gd name="connsiteY103" fmla="*/ 3533740 h 3533740"/>
              <a:gd name="connsiteX104" fmla="*/ 3266357 w 5680133"/>
              <a:gd name="connsiteY104" fmla="*/ 3401938 h 3533740"/>
              <a:gd name="connsiteX105" fmla="*/ 3118016 w 5680133"/>
              <a:gd name="connsiteY105" fmla="*/ 3279652 h 3533740"/>
              <a:gd name="connsiteX106" fmla="*/ 3068854 w 5680133"/>
              <a:gd name="connsiteY106" fmla="*/ 3268517 h 3533740"/>
              <a:gd name="connsiteX107" fmla="*/ 3004573 w 5680133"/>
              <a:gd name="connsiteY107" fmla="*/ 3221696 h 3533740"/>
              <a:gd name="connsiteX108" fmla="*/ 3074370 w 5680133"/>
              <a:gd name="connsiteY108" fmla="*/ 3174019 h 3533740"/>
              <a:gd name="connsiteX109" fmla="*/ 3157669 w 5680133"/>
              <a:gd name="connsiteY109" fmla="*/ 3225598 h 3533740"/>
              <a:gd name="connsiteX110" fmla="*/ 3252094 w 5680133"/>
              <a:gd name="connsiteY110" fmla="*/ 3225598 h 3533740"/>
              <a:gd name="connsiteX111" fmla="*/ 3075225 w 5680133"/>
              <a:gd name="connsiteY111" fmla="*/ 3104930 h 3533740"/>
              <a:gd name="connsiteX112" fmla="*/ 2908627 w 5680133"/>
              <a:gd name="connsiteY112" fmla="*/ 3227216 h 3533740"/>
              <a:gd name="connsiteX113" fmla="*/ 3045082 w 5680133"/>
              <a:gd name="connsiteY113" fmla="*/ 3347884 h 3533740"/>
              <a:gd name="connsiteX114" fmla="*/ 3092722 w 5680133"/>
              <a:gd name="connsiteY114" fmla="*/ 3358162 h 3533740"/>
              <a:gd name="connsiteX115" fmla="*/ 3170506 w 5680133"/>
              <a:gd name="connsiteY115" fmla="*/ 3411359 h 3533740"/>
              <a:gd name="connsiteX116" fmla="*/ 3091961 w 5680133"/>
              <a:gd name="connsiteY116" fmla="*/ 3463795 h 3533740"/>
              <a:gd name="connsiteX117" fmla="*/ 2996015 w 5680133"/>
              <a:gd name="connsiteY117" fmla="*/ 3395562 h 3533740"/>
              <a:gd name="connsiteX118" fmla="*/ 2894459 w 5680133"/>
              <a:gd name="connsiteY118" fmla="*/ 3395562 h 3533740"/>
              <a:gd name="connsiteX119" fmla="*/ 3087017 w 5680133"/>
              <a:gd name="connsiteY119" fmla="*/ 3533740 h 3533740"/>
              <a:gd name="connsiteX120" fmla="*/ 2479294 w 5680133"/>
              <a:gd name="connsiteY120" fmla="*/ 3521750 h 3533740"/>
              <a:gd name="connsiteX121" fmla="*/ 2573718 w 5680133"/>
              <a:gd name="connsiteY121" fmla="*/ 3521750 h 3533740"/>
              <a:gd name="connsiteX122" fmla="*/ 2573718 w 5680133"/>
              <a:gd name="connsiteY122" fmla="*/ 3295544 h 3533740"/>
              <a:gd name="connsiteX123" fmla="*/ 2664910 w 5680133"/>
              <a:gd name="connsiteY123" fmla="*/ 3182013 h 3533740"/>
              <a:gd name="connsiteX124" fmla="*/ 2731569 w 5680133"/>
              <a:gd name="connsiteY124" fmla="*/ 3259857 h 3533740"/>
              <a:gd name="connsiteX125" fmla="*/ 2731569 w 5680133"/>
              <a:gd name="connsiteY125" fmla="*/ 3521845 h 3533740"/>
              <a:gd name="connsiteX126" fmla="*/ 2826754 w 5680133"/>
              <a:gd name="connsiteY126" fmla="*/ 3521845 h 3533740"/>
              <a:gd name="connsiteX127" fmla="*/ 2826754 w 5680133"/>
              <a:gd name="connsiteY127" fmla="*/ 3251959 h 3533740"/>
              <a:gd name="connsiteX128" fmla="*/ 2691916 w 5680133"/>
              <a:gd name="connsiteY128" fmla="*/ 3104264 h 3533740"/>
              <a:gd name="connsiteX129" fmla="*/ 2571341 w 5680133"/>
              <a:gd name="connsiteY129" fmla="*/ 3168595 h 3533740"/>
              <a:gd name="connsiteX130" fmla="*/ 2571341 w 5680133"/>
              <a:gd name="connsiteY130" fmla="*/ 3116159 h 3533740"/>
              <a:gd name="connsiteX131" fmla="*/ 2479294 w 5680133"/>
              <a:gd name="connsiteY131" fmla="*/ 3116159 h 3533740"/>
              <a:gd name="connsiteX132" fmla="*/ 2479294 w 5680133"/>
              <a:gd name="connsiteY132" fmla="*/ 3521750 h 3533740"/>
              <a:gd name="connsiteX133" fmla="*/ 2273042 w 5680133"/>
              <a:gd name="connsiteY133" fmla="*/ 3521750 h 3533740"/>
              <a:gd name="connsiteX134" fmla="*/ 2372222 w 5680133"/>
              <a:gd name="connsiteY134" fmla="*/ 3521750 h 3533740"/>
              <a:gd name="connsiteX135" fmla="*/ 2372222 w 5680133"/>
              <a:gd name="connsiteY135" fmla="*/ 2965990 h 3533740"/>
              <a:gd name="connsiteX136" fmla="*/ 2273042 w 5680133"/>
              <a:gd name="connsiteY136" fmla="*/ 2965990 h 3533740"/>
              <a:gd name="connsiteX137" fmla="*/ 2273042 w 5680133"/>
              <a:gd name="connsiteY137" fmla="*/ 3521750 h 3533740"/>
              <a:gd name="connsiteX138" fmla="*/ 5500793 w 5680133"/>
              <a:gd name="connsiteY138" fmla="*/ 2775851 h 3533740"/>
              <a:gd name="connsiteX139" fmla="*/ 5680134 w 5680133"/>
              <a:gd name="connsiteY139" fmla="*/ 2644048 h 3533740"/>
              <a:gd name="connsiteX140" fmla="*/ 5531792 w 5680133"/>
              <a:gd name="connsiteY140" fmla="*/ 2521762 h 3533740"/>
              <a:gd name="connsiteX141" fmla="*/ 5482631 w 5680133"/>
              <a:gd name="connsiteY141" fmla="*/ 2510628 h 3533740"/>
              <a:gd name="connsiteX142" fmla="*/ 5418349 w 5680133"/>
              <a:gd name="connsiteY142" fmla="*/ 2463807 h 3533740"/>
              <a:gd name="connsiteX143" fmla="*/ 5488146 w 5680133"/>
              <a:gd name="connsiteY143" fmla="*/ 2416225 h 3533740"/>
              <a:gd name="connsiteX144" fmla="*/ 5571445 w 5680133"/>
              <a:gd name="connsiteY144" fmla="*/ 2467804 h 3533740"/>
              <a:gd name="connsiteX145" fmla="*/ 5665870 w 5680133"/>
              <a:gd name="connsiteY145" fmla="*/ 2467804 h 3533740"/>
              <a:gd name="connsiteX146" fmla="*/ 5489001 w 5680133"/>
              <a:gd name="connsiteY146" fmla="*/ 2347135 h 3533740"/>
              <a:gd name="connsiteX147" fmla="*/ 5322403 w 5680133"/>
              <a:gd name="connsiteY147" fmla="*/ 2469422 h 3533740"/>
              <a:gd name="connsiteX148" fmla="*/ 5458858 w 5680133"/>
              <a:gd name="connsiteY148" fmla="*/ 2590090 h 3533740"/>
              <a:gd name="connsiteX149" fmla="*/ 5506498 w 5680133"/>
              <a:gd name="connsiteY149" fmla="*/ 2600368 h 3533740"/>
              <a:gd name="connsiteX150" fmla="*/ 5584282 w 5680133"/>
              <a:gd name="connsiteY150" fmla="*/ 2653565 h 3533740"/>
              <a:gd name="connsiteX151" fmla="*/ 5505737 w 5680133"/>
              <a:gd name="connsiteY151" fmla="*/ 2706000 h 3533740"/>
              <a:gd name="connsiteX152" fmla="*/ 5409791 w 5680133"/>
              <a:gd name="connsiteY152" fmla="*/ 2637767 h 3533740"/>
              <a:gd name="connsiteX153" fmla="*/ 5308234 w 5680133"/>
              <a:gd name="connsiteY153" fmla="*/ 2637767 h 3533740"/>
              <a:gd name="connsiteX154" fmla="*/ 5500793 w 5680133"/>
              <a:gd name="connsiteY154" fmla="*/ 2775851 h 3533740"/>
              <a:gd name="connsiteX155" fmla="*/ 4957636 w 5680133"/>
              <a:gd name="connsiteY155" fmla="*/ 2519383 h 3533740"/>
              <a:gd name="connsiteX156" fmla="*/ 5065564 w 5680133"/>
              <a:gd name="connsiteY156" fmla="*/ 2421744 h 3533740"/>
              <a:gd name="connsiteX157" fmla="*/ 5172635 w 5680133"/>
              <a:gd name="connsiteY157" fmla="*/ 2519383 h 3533740"/>
              <a:gd name="connsiteX158" fmla="*/ 4957636 w 5680133"/>
              <a:gd name="connsiteY158" fmla="*/ 2519383 h 3533740"/>
              <a:gd name="connsiteX159" fmla="*/ 5069462 w 5680133"/>
              <a:gd name="connsiteY159" fmla="*/ 2775851 h 3533740"/>
              <a:gd name="connsiteX160" fmla="*/ 5255935 w 5680133"/>
              <a:gd name="connsiteY160" fmla="*/ 2658323 h 3533740"/>
              <a:gd name="connsiteX161" fmla="*/ 5155994 w 5680133"/>
              <a:gd name="connsiteY161" fmla="*/ 2658323 h 3533740"/>
              <a:gd name="connsiteX162" fmla="*/ 5071079 w 5680133"/>
              <a:gd name="connsiteY162" fmla="*/ 2701147 h 3533740"/>
              <a:gd name="connsiteX163" fmla="*/ 4956020 w 5680133"/>
              <a:gd name="connsiteY163" fmla="*/ 2588377 h 3533740"/>
              <a:gd name="connsiteX164" fmla="*/ 5266965 w 5680133"/>
              <a:gd name="connsiteY164" fmla="*/ 2588377 h 3533740"/>
              <a:gd name="connsiteX165" fmla="*/ 5063091 w 5680133"/>
              <a:gd name="connsiteY165" fmla="*/ 2346279 h 3533740"/>
              <a:gd name="connsiteX166" fmla="*/ 4859978 w 5680133"/>
              <a:gd name="connsiteY166" fmla="*/ 2562207 h 3533740"/>
              <a:gd name="connsiteX167" fmla="*/ 5069462 w 5680133"/>
              <a:gd name="connsiteY167" fmla="*/ 2775851 h 3533740"/>
              <a:gd name="connsiteX168" fmla="*/ 4675408 w 5680133"/>
              <a:gd name="connsiteY168" fmla="*/ 2255016 h 3533740"/>
              <a:gd name="connsiteX169" fmla="*/ 4737312 w 5680133"/>
              <a:gd name="connsiteY169" fmla="*/ 2316968 h 3533740"/>
              <a:gd name="connsiteX170" fmla="*/ 4799215 w 5680133"/>
              <a:gd name="connsiteY170" fmla="*/ 2255016 h 3533740"/>
              <a:gd name="connsiteX171" fmla="*/ 4737312 w 5680133"/>
              <a:gd name="connsiteY171" fmla="*/ 2192303 h 3533740"/>
              <a:gd name="connsiteX172" fmla="*/ 4675408 w 5680133"/>
              <a:gd name="connsiteY172" fmla="*/ 2255016 h 3533740"/>
              <a:gd name="connsiteX173" fmla="*/ 4690527 w 5680133"/>
              <a:gd name="connsiteY173" fmla="*/ 2763956 h 3533740"/>
              <a:gd name="connsiteX174" fmla="*/ 4784096 w 5680133"/>
              <a:gd name="connsiteY174" fmla="*/ 2763956 h 3533740"/>
              <a:gd name="connsiteX175" fmla="*/ 4784096 w 5680133"/>
              <a:gd name="connsiteY175" fmla="*/ 2358270 h 3533740"/>
              <a:gd name="connsiteX176" fmla="*/ 4690527 w 5680133"/>
              <a:gd name="connsiteY176" fmla="*/ 2358270 h 3533740"/>
              <a:gd name="connsiteX177" fmla="*/ 4690527 w 5680133"/>
              <a:gd name="connsiteY177" fmla="*/ 2763956 h 3533740"/>
              <a:gd name="connsiteX178" fmla="*/ 4393274 w 5680133"/>
              <a:gd name="connsiteY178" fmla="*/ 2763956 h 3533740"/>
              <a:gd name="connsiteX179" fmla="*/ 4487699 w 5680133"/>
              <a:gd name="connsiteY179" fmla="*/ 2763956 h 3533740"/>
              <a:gd name="connsiteX180" fmla="*/ 4487699 w 5680133"/>
              <a:gd name="connsiteY180" fmla="*/ 2580574 h 3533740"/>
              <a:gd name="connsiteX181" fmla="*/ 4557495 w 5680133"/>
              <a:gd name="connsiteY181" fmla="*/ 2443251 h 3533740"/>
              <a:gd name="connsiteX182" fmla="*/ 4629669 w 5680133"/>
              <a:gd name="connsiteY182" fmla="*/ 2436876 h 3533740"/>
              <a:gd name="connsiteX183" fmla="*/ 4629669 w 5680133"/>
              <a:gd name="connsiteY183" fmla="*/ 2346374 h 3533740"/>
              <a:gd name="connsiteX184" fmla="*/ 4485322 w 5680133"/>
              <a:gd name="connsiteY184" fmla="*/ 2441634 h 3533740"/>
              <a:gd name="connsiteX185" fmla="*/ 4485322 w 5680133"/>
              <a:gd name="connsiteY185" fmla="*/ 2358270 h 3533740"/>
              <a:gd name="connsiteX186" fmla="*/ 4393274 w 5680133"/>
              <a:gd name="connsiteY186" fmla="*/ 2358270 h 3533740"/>
              <a:gd name="connsiteX187" fmla="*/ 4393274 w 5680133"/>
              <a:gd name="connsiteY187" fmla="*/ 2763956 h 3533740"/>
              <a:gd name="connsiteX188" fmla="*/ 3987333 w 5680133"/>
              <a:gd name="connsiteY188" fmla="*/ 2560684 h 3533740"/>
              <a:gd name="connsiteX189" fmla="*/ 4090506 w 5680133"/>
              <a:gd name="connsiteY189" fmla="*/ 2422506 h 3533740"/>
              <a:gd name="connsiteX190" fmla="*/ 4196817 w 5680133"/>
              <a:gd name="connsiteY190" fmla="*/ 2560684 h 3533740"/>
              <a:gd name="connsiteX191" fmla="*/ 4090506 w 5680133"/>
              <a:gd name="connsiteY191" fmla="*/ 2700386 h 3533740"/>
              <a:gd name="connsiteX192" fmla="*/ 3987333 w 5680133"/>
              <a:gd name="connsiteY192" fmla="*/ 2560684 h 3533740"/>
              <a:gd name="connsiteX193" fmla="*/ 4072154 w 5680133"/>
              <a:gd name="connsiteY193" fmla="*/ 2775851 h 3533740"/>
              <a:gd name="connsiteX194" fmla="*/ 4195106 w 5680133"/>
              <a:gd name="connsiteY194" fmla="*/ 2713138 h 3533740"/>
              <a:gd name="connsiteX195" fmla="*/ 4195106 w 5680133"/>
              <a:gd name="connsiteY195" fmla="*/ 2763956 h 3533740"/>
              <a:gd name="connsiteX196" fmla="*/ 4290291 w 5680133"/>
              <a:gd name="connsiteY196" fmla="*/ 2763956 h 3533740"/>
              <a:gd name="connsiteX197" fmla="*/ 4290291 w 5680133"/>
              <a:gd name="connsiteY197" fmla="*/ 2358270 h 3533740"/>
              <a:gd name="connsiteX198" fmla="*/ 4195106 w 5680133"/>
              <a:gd name="connsiteY198" fmla="*/ 2358270 h 3533740"/>
              <a:gd name="connsiteX199" fmla="*/ 4195106 w 5680133"/>
              <a:gd name="connsiteY199" fmla="*/ 2410705 h 3533740"/>
              <a:gd name="connsiteX200" fmla="*/ 4072154 w 5680133"/>
              <a:gd name="connsiteY200" fmla="*/ 2346374 h 3533740"/>
              <a:gd name="connsiteX201" fmla="*/ 3890531 w 5680133"/>
              <a:gd name="connsiteY201" fmla="*/ 2560684 h 3533740"/>
              <a:gd name="connsiteX202" fmla="*/ 4072154 w 5680133"/>
              <a:gd name="connsiteY202" fmla="*/ 2775851 h 3533740"/>
              <a:gd name="connsiteX203" fmla="*/ 3606781 w 5680133"/>
              <a:gd name="connsiteY203" fmla="*/ 2775851 h 3533740"/>
              <a:gd name="connsiteX204" fmla="*/ 3720985 w 5680133"/>
              <a:gd name="connsiteY204" fmla="*/ 2713899 h 3533740"/>
              <a:gd name="connsiteX205" fmla="*/ 3720985 w 5680133"/>
              <a:gd name="connsiteY205" fmla="*/ 2763956 h 3533740"/>
              <a:gd name="connsiteX206" fmla="*/ 3813793 w 5680133"/>
              <a:gd name="connsiteY206" fmla="*/ 2763956 h 3533740"/>
              <a:gd name="connsiteX207" fmla="*/ 3813793 w 5680133"/>
              <a:gd name="connsiteY207" fmla="*/ 2358270 h 3533740"/>
              <a:gd name="connsiteX208" fmla="*/ 3719368 w 5680133"/>
              <a:gd name="connsiteY208" fmla="*/ 2358270 h 3533740"/>
              <a:gd name="connsiteX209" fmla="*/ 3719368 w 5680133"/>
              <a:gd name="connsiteY209" fmla="*/ 2582953 h 3533740"/>
              <a:gd name="connsiteX210" fmla="*/ 3634452 w 5680133"/>
              <a:gd name="connsiteY210" fmla="*/ 2698102 h 3533740"/>
              <a:gd name="connsiteX211" fmla="*/ 3566177 w 5680133"/>
              <a:gd name="connsiteY211" fmla="*/ 2612359 h 3533740"/>
              <a:gd name="connsiteX212" fmla="*/ 3566177 w 5680133"/>
              <a:gd name="connsiteY212" fmla="*/ 2358270 h 3533740"/>
              <a:gd name="connsiteX213" fmla="*/ 3471753 w 5680133"/>
              <a:gd name="connsiteY213" fmla="*/ 2358270 h 3533740"/>
              <a:gd name="connsiteX214" fmla="*/ 3471753 w 5680133"/>
              <a:gd name="connsiteY214" fmla="*/ 2626538 h 3533740"/>
              <a:gd name="connsiteX215" fmla="*/ 3606781 w 5680133"/>
              <a:gd name="connsiteY215" fmla="*/ 2775851 h 3533740"/>
              <a:gd name="connsiteX216" fmla="*/ 3345187 w 5680133"/>
              <a:gd name="connsiteY216" fmla="*/ 2767952 h 3533740"/>
              <a:gd name="connsiteX217" fmla="*/ 3405475 w 5680133"/>
              <a:gd name="connsiteY217" fmla="*/ 2759959 h 3533740"/>
              <a:gd name="connsiteX218" fmla="*/ 3405475 w 5680133"/>
              <a:gd name="connsiteY218" fmla="*/ 2690869 h 3533740"/>
              <a:gd name="connsiteX219" fmla="*/ 3370576 w 5680133"/>
              <a:gd name="connsiteY219" fmla="*/ 2694866 h 3533740"/>
              <a:gd name="connsiteX220" fmla="*/ 3316660 w 5680133"/>
              <a:gd name="connsiteY220" fmla="*/ 2630535 h 3533740"/>
              <a:gd name="connsiteX221" fmla="*/ 3316660 w 5680133"/>
              <a:gd name="connsiteY221" fmla="*/ 2432022 h 3533740"/>
              <a:gd name="connsiteX222" fmla="*/ 3397582 w 5680133"/>
              <a:gd name="connsiteY222" fmla="*/ 2432022 h 3533740"/>
              <a:gd name="connsiteX223" fmla="*/ 3397582 w 5680133"/>
              <a:gd name="connsiteY223" fmla="*/ 2358174 h 3533740"/>
              <a:gd name="connsiteX224" fmla="*/ 3316660 w 5680133"/>
              <a:gd name="connsiteY224" fmla="*/ 2358174 h 3533740"/>
              <a:gd name="connsiteX225" fmla="*/ 3316660 w 5680133"/>
              <a:gd name="connsiteY225" fmla="*/ 2239124 h 3533740"/>
              <a:gd name="connsiteX226" fmla="*/ 3224612 w 5680133"/>
              <a:gd name="connsiteY226" fmla="*/ 2239124 h 3533740"/>
              <a:gd name="connsiteX227" fmla="*/ 3224612 w 5680133"/>
              <a:gd name="connsiteY227" fmla="*/ 2358174 h 3533740"/>
              <a:gd name="connsiteX228" fmla="*/ 3155577 w 5680133"/>
              <a:gd name="connsiteY228" fmla="*/ 2358174 h 3533740"/>
              <a:gd name="connsiteX229" fmla="*/ 3155577 w 5680133"/>
              <a:gd name="connsiteY229" fmla="*/ 2432022 h 3533740"/>
              <a:gd name="connsiteX230" fmla="*/ 3224612 w 5680133"/>
              <a:gd name="connsiteY230" fmla="*/ 2432022 h 3533740"/>
              <a:gd name="connsiteX231" fmla="*/ 3224612 w 5680133"/>
              <a:gd name="connsiteY231" fmla="*/ 2647950 h 3533740"/>
              <a:gd name="connsiteX232" fmla="*/ 3345187 w 5680133"/>
              <a:gd name="connsiteY232" fmla="*/ 2767952 h 3533740"/>
              <a:gd name="connsiteX233" fmla="*/ 2942384 w 5680133"/>
              <a:gd name="connsiteY233" fmla="*/ 2775851 h 3533740"/>
              <a:gd name="connsiteX234" fmla="*/ 3127240 w 5680133"/>
              <a:gd name="connsiteY234" fmla="*/ 2636150 h 3533740"/>
              <a:gd name="connsiteX235" fmla="*/ 3033671 w 5680133"/>
              <a:gd name="connsiteY235" fmla="*/ 2636150 h 3533740"/>
              <a:gd name="connsiteX236" fmla="*/ 2944001 w 5680133"/>
              <a:gd name="connsiteY236" fmla="*/ 2698102 h 3533740"/>
              <a:gd name="connsiteX237" fmla="*/ 2840067 w 5680133"/>
              <a:gd name="connsiteY237" fmla="*/ 2562302 h 3533740"/>
              <a:gd name="connsiteX238" fmla="*/ 2946378 w 5680133"/>
              <a:gd name="connsiteY238" fmla="*/ 2424980 h 3533740"/>
              <a:gd name="connsiteX239" fmla="*/ 3033671 w 5680133"/>
              <a:gd name="connsiteY239" fmla="*/ 2486932 h 3533740"/>
              <a:gd name="connsiteX240" fmla="*/ 3126479 w 5680133"/>
              <a:gd name="connsiteY240" fmla="*/ 2486932 h 3533740"/>
              <a:gd name="connsiteX241" fmla="*/ 2944761 w 5680133"/>
              <a:gd name="connsiteY241" fmla="*/ 2347230 h 3533740"/>
              <a:gd name="connsiteX242" fmla="*/ 2740887 w 5680133"/>
              <a:gd name="connsiteY242" fmla="*/ 2562397 h 3533740"/>
              <a:gd name="connsiteX243" fmla="*/ 2942384 w 5680133"/>
              <a:gd name="connsiteY243" fmla="*/ 2775851 h 3533740"/>
              <a:gd name="connsiteX244" fmla="*/ 2380114 w 5680133"/>
              <a:gd name="connsiteY244" fmla="*/ 2564681 h 3533740"/>
              <a:gd name="connsiteX245" fmla="*/ 2417390 w 5680133"/>
              <a:gd name="connsiteY245" fmla="*/ 2455908 h 3533740"/>
              <a:gd name="connsiteX246" fmla="*/ 2466552 w 5680133"/>
              <a:gd name="connsiteY246" fmla="*/ 2312210 h 3533740"/>
              <a:gd name="connsiteX247" fmla="*/ 2467312 w 5680133"/>
              <a:gd name="connsiteY247" fmla="*/ 2312210 h 3533740"/>
              <a:gd name="connsiteX248" fmla="*/ 2516474 w 5680133"/>
              <a:gd name="connsiteY248" fmla="*/ 2455147 h 3533740"/>
              <a:gd name="connsiteX249" fmla="*/ 2553749 w 5680133"/>
              <a:gd name="connsiteY249" fmla="*/ 2564681 h 3533740"/>
              <a:gd name="connsiteX250" fmla="*/ 2380114 w 5680133"/>
              <a:gd name="connsiteY250" fmla="*/ 2564681 h 3533740"/>
              <a:gd name="connsiteX251" fmla="*/ 2207240 w 5680133"/>
              <a:gd name="connsiteY251" fmla="*/ 2763956 h 3533740"/>
              <a:gd name="connsiteX252" fmla="*/ 2311174 w 5680133"/>
              <a:gd name="connsiteY252" fmla="*/ 2763956 h 3533740"/>
              <a:gd name="connsiteX253" fmla="*/ 2350826 w 5680133"/>
              <a:gd name="connsiteY253" fmla="*/ 2648045 h 3533740"/>
              <a:gd name="connsiteX254" fmla="*/ 2582466 w 5680133"/>
              <a:gd name="connsiteY254" fmla="*/ 2648045 h 3533740"/>
              <a:gd name="connsiteX255" fmla="*/ 2622119 w 5680133"/>
              <a:gd name="connsiteY255" fmla="*/ 2763956 h 3533740"/>
              <a:gd name="connsiteX256" fmla="*/ 2728430 w 5680133"/>
              <a:gd name="connsiteY256" fmla="*/ 2763956 h 3533740"/>
              <a:gd name="connsiteX257" fmla="*/ 2523701 w 5680133"/>
              <a:gd name="connsiteY257" fmla="*/ 2208195 h 3533740"/>
              <a:gd name="connsiteX258" fmla="*/ 2414252 w 5680133"/>
              <a:gd name="connsiteY258" fmla="*/ 2208195 h 3533740"/>
              <a:gd name="connsiteX259" fmla="*/ 2207240 w 5680133"/>
              <a:gd name="connsiteY259" fmla="*/ 2763956 h 3533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Lst>
            <a:rect l="l" t="t" r="r" b="b"/>
            <a:pathLst>
              <a:path w="5680133" h="3533740">
                <a:moveTo>
                  <a:pt x="1616252" y="1027014"/>
                </a:moveTo>
                <a:cubicBezTo>
                  <a:pt x="1616252" y="1353238"/>
                  <a:pt x="1352091" y="1617605"/>
                  <a:pt x="1026216" y="1617605"/>
                </a:cubicBezTo>
                <a:cubicBezTo>
                  <a:pt x="700341" y="1617605"/>
                  <a:pt x="436180" y="1353238"/>
                  <a:pt x="436180" y="1027014"/>
                </a:cubicBezTo>
                <a:cubicBezTo>
                  <a:pt x="436180" y="700886"/>
                  <a:pt x="700341" y="436519"/>
                  <a:pt x="1026216" y="436519"/>
                </a:cubicBezTo>
                <a:cubicBezTo>
                  <a:pt x="1352091" y="436519"/>
                  <a:pt x="1616252" y="700886"/>
                  <a:pt x="1616252" y="1027014"/>
                </a:cubicBezTo>
                <a:moveTo>
                  <a:pt x="2052432" y="2054029"/>
                </a:moveTo>
                <a:lnTo>
                  <a:pt x="2052432" y="1027014"/>
                </a:lnTo>
                <a:cubicBezTo>
                  <a:pt x="2052432" y="459834"/>
                  <a:pt x="1592955" y="0"/>
                  <a:pt x="1026216" y="0"/>
                </a:cubicBezTo>
                <a:cubicBezTo>
                  <a:pt x="459477" y="0"/>
                  <a:pt x="0" y="459834"/>
                  <a:pt x="0" y="1027014"/>
                </a:cubicBezTo>
                <a:cubicBezTo>
                  <a:pt x="0" y="1594290"/>
                  <a:pt x="459477" y="2054029"/>
                  <a:pt x="1026216" y="2054029"/>
                </a:cubicBezTo>
                <a:lnTo>
                  <a:pt x="2052432" y="2054029"/>
                </a:lnTo>
                <a:close/>
                <a:moveTo>
                  <a:pt x="5302720" y="3528126"/>
                </a:moveTo>
                <a:cubicBezTo>
                  <a:pt x="5336001" y="3528126"/>
                  <a:pt x="5363767" y="3501099"/>
                  <a:pt x="5363767" y="3466935"/>
                </a:cubicBezTo>
                <a:cubicBezTo>
                  <a:pt x="5363767" y="3433628"/>
                  <a:pt x="5336001" y="3406601"/>
                  <a:pt x="5302720" y="3406601"/>
                </a:cubicBezTo>
                <a:cubicBezTo>
                  <a:pt x="5269343" y="3406601"/>
                  <a:pt x="5241576" y="3433628"/>
                  <a:pt x="5241576" y="3466935"/>
                </a:cubicBezTo>
                <a:cubicBezTo>
                  <a:pt x="5241576" y="3501194"/>
                  <a:pt x="5269343" y="3528126"/>
                  <a:pt x="5302720" y="3528126"/>
                </a:cubicBezTo>
                <a:moveTo>
                  <a:pt x="4875097" y="3277272"/>
                </a:moveTo>
                <a:cubicBezTo>
                  <a:pt x="4883846" y="3220079"/>
                  <a:pt x="4927492" y="3179634"/>
                  <a:pt x="4983025" y="3179634"/>
                </a:cubicBezTo>
                <a:cubicBezTo>
                  <a:pt x="5043313" y="3179634"/>
                  <a:pt x="5081349" y="3218556"/>
                  <a:pt x="5090097" y="3277272"/>
                </a:cubicBezTo>
                <a:lnTo>
                  <a:pt x="4875097" y="3277272"/>
                </a:lnTo>
                <a:close/>
                <a:moveTo>
                  <a:pt x="4986924" y="3533740"/>
                </a:moveTo>
                <a:cubicBezTo>
                  <a:pt x="5086864" y="3533740"/>
                  <a:pt x="5151906" y="3485302"/>
                  <a:pt x="5173396" y="3416213"/>
                </a:cubicBezTo>
                <a:lnTo>
                  <a:pt x="5073456" y="3416213"/>
                </a:lnTo>
                <a:cubicBezTo>
                  <a:pt x="5060809" y="3440004"/>
                  <a:pt x="5034564" y="3459037"/>
                  <a:pt x="4988540" y="3459037"/>
                </a:cubicBezTo>
                <a:cubicBezTo>
                  <a:pt x="4925115" y="3459037"/>
                  <a:pt x="4878236" y="3413738"/>
                  <a:pt x="4873481" y="3346267"/>
                </a:cubicBezTo>
                <a:lnTo>
                  <a:pt x="5184427" y="3346267"/>
                </a:lnTo>
                <a:cubicBezTo>
                  <a:pt x="5182810" y="3192291"/>
                  <a:pt x="5101983" y="3104168"/>
                  <a:pt x="4980553" y="3104168"/>
                </a:cubicBezTo>
                <a:cubicBezTo>
                  <a:pt x="4870248" y="3104168"/>
                  <a:pt x="4777440" y="3193052"/>
                  <a:pt x="4777440" y="3320096"/>
                </a:cubicBezTo>
                <a:cubicBezTo>
                  <a:pt x="4777535" y="3447997"/>
                  <a:pt x="4857601" y="3533740"/>
                  <a:pt x="4986924" y="3533740"/>
                </a:cubicBezTo>
                <a:moveTo>
                  <a:pt x="4677595" y="3525747"/>
                </a:moveTo>
                <a:cubicBezTo>
                  <a:pt x="4699846" y="3525747"/>
                  <a:pt x="4724379" y="3522606"/>
                  <a:pt x="4737882" y="3517753"/>
                </a:cubicBezTo>
                <a:lnTo>
                  <a:pt x="4737882" y="3448664"/>
                </a:lnTo>
                <a:cubicBezTo>
                  <a:pt x="4724379" y="3451043"/>
                  <a:pt x="4712493" y="3452660"/>
                  <a:pt x="4702984" y="3452660"/>
                </a:cubicBezTo>
                <a:cubicBezTo>
                  <a:pt x="4663331" y="3452660"/>
                  <a:pt x="4649068" y="3430392"/>
                  <a:pt x="4649068" y="3388329"/>
                </a:cubicBezTo>
                <a:lnTo>
                  <a:pt x="4649068" y="3189912"/>
                </a:lnTo>
                <a:lnTo>
                  <a:pt x="4729990" y="3189912"/>
                </a:lnTo>
                <a:lnTo>
                  <a:pt x="4729990" y="3116064"/>
                </a:lnTo>
                <a:lnTo>
                  <a:pt x="4649068" y="3116064"/>
                </a:lnTo>
                <a:lnTo>
                  <a:pt x="4649068" y="2997013"/>
                </a:lnTo>
                <a:lnTo>
                  <a:pt x="4557020" y="2997013"/>
                </a:lnTo>
                <a:lnTo>
                  <a:pt x="4557020" y="3116064"/>
                </a:lnTo>
                <a:lnTo>
                  <a:pt x="4487984" y="3116064"/>
                </a:lnTo>
                <a:lnTo>
                  <a:pt x="4487984" y="3189912"/>
                </a:lnTo>
                <a:lnTo>
                  <a:pt x="4557020" y="3189912"/>
                </a:lnTo>
                <a:lnTo>
                  <a:pt x="4557020" y="3405840"/>
                </a:lnTo>
                <a:cubicBezTo>
                  <a:pt x="4557020" y="3495580"/>
                  <a:pt x="4611697" y="3525747"/>
                  <a:pt x="4677595" y="3525747"/>
                </a:cubicBezTo>
                <a:moveTo>
                  <a:pt x="4221446" y="3533740"/>
                </a:moveTo>
                <a:cubicBezTo>
                  <a:pt x="4274601" y="3533740"/>
                  <a:pt x="4313493" y="3512328"/>
                  <a:pt x="4335650" y="3471789"/>
                </a:cubicBezTo>
                <a:lnTo>
                  <a:pt x="4335650" y="3521845"/>
                </a:lnTo>
                <a:lnTo>
                  <a:pt x="4428458" y="3521845"/>
                </a:lnTo>
                <a:lnTo>
                  <a:pt x="4428458" y="3116159"/>
                </a:lnTo>
                <a:lnTo>
                  <a:pt x="4334033" y="3116159"/>
                </a:lnTo>
                <a:lnTo>
                  <a:pt x="4334033" y="3340842"/>
                </a:lnTo>
                <a:cubicBezTo>
                  <a:pt x="4334033" y="3422588"/>
                  <a:pt x="4291147" y="3455991"/>
                  <a:pt x="4249117" y="3455991"/>
                </a:cubicBezTo>
                <a:cubicBezTo>
                  <a:pt x="4201477" y="3455991"/>
                  <a:pt x="4180937" y="3424206"/>
                  <a:pt x="4180937" y="3370248"/>
                </a:cubicBezTo>
                <a:lnTo>
                  <a:pt x="4180937" y="3116159"/>
                </a:lnTo>
                <a:lnTo>
                  <a:pt x="4086512" y="3116159"/>
                </a:lnTo>
                <a:lnTo>
                  <a:pt x="4086512" y="3384523"/>
                </a:lnTo>
                <a:cubicBezTo>
                  <a:pt x="4086512" y="3482923"/>
                  <a:pt x="4142045" y="3533740"/>
                  <a:pt x="4221446" y="3533740"/>
                </a:cubicBezTo>
                <a:moveTo>
                  <a:pt x="3958806" y="3525747"/>
                </a:moveTo>
                <a:cubicBezTo>
                  <a:pt x="3981057" y="3525747"/>
                  <a:pt x="4005590" y="3522606"/>
                  <a:pt x="4019093" y="3517753"/>
                </a:cubicBezTo>
                <a:lnTo>
                  <a:pt x="4019093" y="3448664"/>
                </a:lnTo>
                <a:cubicBezTo>
                  <a:pt x="4005590" y="3451043"/>
                  <a:pt x="3993704" y="3452660"/>
                  <a:pt x="3984195" y="3452660"/>
                </a:cubicBezTo>
                <a:cubicBezTo>
                  <a:pt x="3944542" y="3452660"/>
                  <a:pt x="3930279" y="3430392"/>
                  <a:pt x="3930279" y="3388329"/>
                </a:cubicBezTo>
                <a:lnTo>
                  <a:pt x="3930279" y="3189912"/>
                </a:lnTo>
                <a:lnTo>
                  <a:pt x="4011201" y="3189912"/>
                </a:lnTo>
                <a:lnTo>
                  <a:pt x="4011201" y="3116064"/>
                </a:lnTo>
                <a:lnTo>
                  <a:pt x="3930279" y="3116064"/>
                </a:lnTo>
                <a:lnTo>
                  <a:pt x="3930279" y="2997013"/>
                </a:lnTo>
                <a:lnTo>
                  <a:pt x="3838231" y="2997013"/>
                </a:lnTo>
                <a:lnTo>
                  <a:pt x="3838231" y="3116064"/>
                </a:lnTo>
                <a:lnTo>
                  <a:pt x="3769196" y="3116064"/>
                </a:lnTo>
                <a:lnTo>
                  <a:pt x="3769196" y="3189912"/>
                </a:lnTo>
                <a:lnTo>
                  <a:pt x="3838231" y="3189912"/>
                </a:lnTo>
                <a:lnTo>
                  <a:pt x="3838231" y="3405840"/>
                </a:lnTo>
                <a:cubicBezTo>
                  <a:pt x="3838231" y="3495580"/>
                  <a:pt x="3893003" y="3525747"/>
                  <a:pt x="3958806" y="3525747"/>
                </a:cubicBezTo>
                <a:moveTo>
                  <a:pt x="3601076" y="3012906"/>
                </a:moveTo>
                <a:cubicBezTo>
                  <a:pt x="3601076" y="3047070"/>
                  <a:pt x="3628842" y="3074858"/>
                  <a:pt x="3662979" y="3074858"/>
                </a:cubicBezTo>
                <a:cubicBezTo>
                  <a:pt x="3697117" y="3074858"/>
                  <a:pt x="3724883" y="3047070"/>
                  <a:pt x="3724883" y="3012906"/>
                </a:cubicBezTo>
                <a:cubicBezTo>
                  <a:pt x="3724883" y="2977980"/>
                  <a:pt x="3697117" y="2950192"/>
                  <a:pt x="3662979" y="2950192"/>
                </a:cubicBezTo>
                <a:cubicBezTo>
                  <a:pt x="3628842" y="2950192"/>
                  <a:pt x="3601076" y="2977885"/>
                  <a:pt x="3601076" y="3012906"/>
                </a:cubicBezTo>
                <a:moveTo>
                  <a:pt x="3616100" y="3521750"/>
                </a:moveTo>
                <a:lnTo>
                  <a:pt x="3709669" y="3521750"/>
                </a:lnTo>
                <a:lnTo>
                  <a:pt x="3709669" y="3116064"/>
                </a:lnTo>
                <a:lnTo>
                  <a:pt x="3616100" y="3116064"/>
                </a:lnTo>
                <a:lnTo>
                  <a:pt x="3616100" y="3521750"/>
                </a:lnTo>
                <a:close/>
                <a:moveTo>
                  <a:pt x="3484399" y="3525747"/>
                </a:moveTo>
                <a:cubicBezTo>
                  <a:pt x="3506651" y="3525747"/>
                  <a:pt x="3531184" y="3522606"/>
                  <a:pt x="3544687" y="3517753"/>
                </a:cubicBezTo>
                <a:lnTo>
                  <a:pt x="3544687" y="3448664"/>
                </a:lnTo>
                <a:cubicBezTo>
                  <a:pt x="3531184" y="3451043"/>
                  <a:pt x="3519298" y="3452660"/>
                  <a:pt x="3509789" y="3452660"/>
                </a:cubicBezTo>
                <a:cubicBezTo>
                  <a:pt x="3470136" y="3452660"/>
                  <a:pt x="3455872" y="3430392"/>
                  <a:pt x="3455872" y="3388329"/>
                </a:cubicBezTo>
                <a:lnTo>
                  <a:pt x="3455872" y="3189912"/>
                </a:lnTo>
                <a:lnTo>
                  <a:pt x="3536794" y="3189912"/>
                </a:lnTo>
                <a:lnTo>
                  <a:pt x="3536794" y="3116064"/>
                </a:lnTo>
                <a:lnTo>
                  <a:pt x="3455872" y="3116064"/>
                </a:lnTo>
                <a:lnTo>
                  <a:pt x="3455872" y="2997013"/>
                </a:lnTo>
                <a:lnTo>
                  <a:pt x="3363825" y="2997013"/>
                </a:lnTo>
                <a:lnTo>
                  <a:pt x="3363825" y="3116064"/>
                </a:lnTo>
                <a:lnTo>
                  <a:pt x="3294789" y="3116064"/>
                </a:lnTo>
                <a:lnTo>
                  <a:pt x="3294789" y="3189912"/>
                </a:lnTo>
                <a:lnTo>
                  <a:pt x="3363825" y="3189912"/>
                </a:lnTo>
                <a:lnTo>
                  <a:pt x="3363825" y="3405840"/>
                </a:lnTo>
                <a:cubicBezTo>
                  <a:pt x="3363825" y="3495580"/>
                  <a:pt x="3418597" y="3525747"/>
                  <a:pt x="3484399" y="3525747"/>
                </a:cubicBezTo>
                <a:moveTo>
                  <a:pt x="3087017" y="3533740"/>
                </a:moveTo>
                <a:cubicBezTo>
                  <a:pt x="3189334" y="3533740"/>
                  <a:pt x="3266357" y="3482923"/>
                  <a:pt x="3266357" y="3401938"/>
                </a:cubicBezTo>
                <a:cubicBezTo>
                  <a:pt x="3266357" y="3331326"/>
                  <a:pt x="3207686" y="3299541"/>
                  <a:pt x="3118016" y="3279652"/>
                </a:cubicBezTo>
                <a:lnTo>
                  <a:pt x="3068854" y="3268517"/>
                </a:lnTo>
                <a:cubicBezTo>
                  <a:pt x="3023591" y="3259001"/>
                  <a:pt x="3004573" y="3247867"/>
                  <a:pt x="3004573" y="3221696"/>
                </a:cubicBezTo>
                <a:cubicBezTo>
                  <a:pt x="3004573" y="3192291"/>
                  <a:pt x="3033956" y="3174019"/>
                  <a:pt x="3074370" y="3174019"/>
                </a:cubicBezTo>
                <a:cubicBezTo>
                  <a:pt x="3119633" y="3174019"/>
                  <a:pt x="3148160" y="3193052"/>
                  <a:pt x="3157669" y="3225598"/>
                </a:cubicBezTo>
                <a:lnTo>
                  <a:pt x="3252094" y="3225598"/>
                </a:lnTo>
                <a:cubicBezTo>
                  <a:pt x="3242585" y="3159744"/>
                  <a:pt x="3183058" y="3104930"/>
                  <a:pt x="3075225" y="3104930"/>
                </a:cubicBezTo>
                <a:cubicBezTo>
                  <a:pt x="2976902" y="3104930"/>
                  <a:pt x="2908627" y="3155747"/>
                  <a:pt x="2908627" y="3227216"/>
                </a:cubicBezTo>
                <a:cubicBezTo>
                  <a:pt x="2908627" y="3294687"/>
                  <a:pt x="2957028" y="3328851"/>
                  <a:pt x="3045082" y="3347884"/>
                </a:cubicBezTo>
                <a:lnTo>
                  <a:pt x="3092722" y="3358162"/>
                </a:lnTo>
                <a:cubicBezTo>
                  <a:pt x="3149871" y="3370058"/>
                  <a:pt x="3170506" y="3383571"/>
                  <a:pt x="3170506" y="3411359"/>
                </a:cubicBezTo>
                <a:cubicBezTo>
                  <a:pt x="3170506" y="3444667"/>
                  <a:pt x="3137985" y="3463795"/>
                  <a:pt x="3091961" y="3463795"/>
                </a:cubicBezTo>
                <a:cubicBezTo>
                  <a:pt x="3034051" y="3463795"/>
                  <a:pt x="3003147" y="3436007"/>
                  <a:pt x="2996015" y="3395562"/>
                </a:cubicBezTo>
                <a:lnTo>
                  <a:pt x="2894459" y="3395562"/>
                </a:lnTo>
                <a:cubicBezTo>
                  <a:pt x="2900544" y="3476547"/>
                  <a:pt x="2969580" y="3533740"/>
                  <a:pt x="3087017" y="3533740"/>
                </a:cubicBezTo>
                <a:moveTo>
                  <a:pt x="2479294" y="3521750"/>
                </a:moveTo>
                <a:lnTo>
                  <a:pt x="2573718" y="3521750"/>
                </a:lnTo>
                <a:lnTo>
                  <a:pt x="2573718" y="3295544"/>
                </a:lnTo>
                <a:cubicBezTo>
                  <a:pt x="2573718" y="3215320"/>
                  <a:pt x="2618125" y="3182013"/>
                  <a:pt x="2664910" y="3182013"/>
                </a:cubicBezTo>
                <a:cubicBezTo>
                  <a:pt x="2714072" y="3182013"/>
                  <a:pt x="2731569" y="3215320"/>
                  <a:pt x="2731569" y="3259857"/>
                </a:cubicBezTo>
                <a:lnTo>
                  <a:pt x="2731569" y="3521845"/>
                </a:lnTo>
                <a:lnTo>
                  <a:pt x="2826754" y="3521845"/>
                </a:lnTo>
                <a:lnTo>
                  <a:pt x="2826754" y="3251959"/>
                </a:lnTo>
                <a:cubicBezTo>
                  <a:pt x="2826754" y="3156699"/>
                  <a:pt x="2773598" y="3104264"/>
                  <a:pt x="2691916" y="3104264"/>
                </a:cubicBezTo>
                <a:cubicBezTo>
                  <a:pt x="2633245" y="3104264"/>
                  <a:pt x="2592736" y="3134431"/>
                  <a:pt x="2571341" y="3168595"/>
                </a:cubicBezTo>
                <a:lnTo>
                  <a:pt x="2571341" y="3116159"/>
                </a:lnTo>
                <a:lnTo>
                  <a:pt x="2479294" y="3116159"/>
                </a:lnTo>
                <a:lnTo>
                  <a:pt x="2479294" y="3521750"/>
                </a:lnTo>
                <a:close/>
                <a:moveTo>
                  <a:pt x="2273042" y="3521750"/>
                </a:moveTo>
                <a:lnTo>
                  <a:pt x="2372222" y="3521750"/>
                </a:lnTo>
                <a:lnTo>
                  <a:pt x="2372222" y="2965990"/>
                </a:lnTo>
                <a:lnTo>
                  <a:pt x="2273042" y="2965990"/>
                </a:lnTo>
                <a:lnTo>
                  <a:pt x="2273042" y="3521750"/>
                </a:lnTo>
                <a:close/>
                <a:moveTo>
                  <a:pt x="5500793" y="2775851"/>
                </a:moveTo>
                <a:cubicBezTo>
                  <a:pt x="5603110" y="2775851"/>
                  <a:pt x="5680134" y="2725033"/>
                  <a:pt x="5680134" y="2644048"/>
                </a:cubicBezTo>
                <a:cubicBezTo>
                  <a:pt x="5680134" y="2573437"/>
                  <a:pt x="5621462" y="2541651"/>
                  <a:pt x="5531792" y="2521762"/>
                </a:cubicBezTo>
                <a:lnTo>
                  <a:pt x="5482631" y="2510628"/>
                </a:lnTo>
                <a:cubicBezTo>
                  <a:pt x="5437367" y="2501111"/>
                  <a:pt x="5418349" y="2489977"/>
                  <a:pt x="5418349" y="2463807"/>
                </a:cubicBezTo>
                <a:cubicBezTo>
                  <a:pt x="5418349" y="2434401"/>
                  <a:pt x="5447732" y="2416225"/>
                  <a:pt x="5488146" y="2416225"/>
                </a:cubicBezTo>
                <a:cubicBezTo>
                  <a:pt x="5533409" y="2416225"/>
                  <a:pt x="5561936" y="2435258"/>
                  <a:pt x="5571445" y="2467804"/>
                </a:cubicBezTo>
                <a:lnTo>
                  <a:pt x="5665870" y="2467804"/>
                </a:lnTo>
                <a:cubicBezTo>
                  <a:pt x="5656361" y="2401950"/>
                  <a:pt x="5596834" y="2347135"/>
                  <a:pt x="5489001" y="2347135"/>
                </a:cubicBezTo>
                <a:cubicBezTo>
                  <a:pt x="5390583" y="2347135"/>
                  <a:pt x="5322403" y="2397953"/>
                  <a:pt x="5322403" y="2469422"/>
                </a:cubicBezTo>
                <a:cubicBezTo>
                  <a:pt x="5322403" y="2536893"/>
                  <a:pt x="5370804" y="2571057"/>
                  <a:pt x="5458858" y="2590090"/>
                </a:cubicBezTo>
                <a:lnTo>
                  <a:pt x="5506498" y="2600368"/>
                </a:lnTo>
                <a:cubicBezTo>
                  <a:pt x="5563648" y="2612263"/>
                  <a:pt x="5584282" y="2625777"/>
                  <a:pt x="5584282" y="2653565"/>
                </a:cubicBezTo>
                <a:cubicBezTo>
                  <a:pt x="5584282" y="2686872"/>
                  <a:pt x="5551761" y="2706000"/>
                  <a:pt x="5505737" y="2706000"/>
                </a:cubicBezTo>
                <a:cubicBezTo>
                  <a:pt x="5447827" y="2706000"/>
                  <a:pt x="5416923" y="2678212"/>
                  <a:pt x="5409791" y="2637767"/>
                </a:cubicBezTo>
                <a:lnTo>
                  <a:pt x="5308234" y="2637767"/>
                </a:lnTo>
                <a:cubicBezTo>
                  <a:pt x="5314415" y="2718657"/>
                  <a:pt x="5383356" y="2775851"/>
                  <a:pt x="5500793" y="2775851"/>
                </a:cubicBezTo>
                <a:moveTo>
                  <a:pt x="4957636" y="2519383"/>
                </a:moveTo>
                <a:cubicBezTo>
                  <a:pt x="4966385" y="2462189"/>
                  <a:pt x="5010031" y="2421744"/>
                  <a:pt x="5065564" y="2421744"/>
                </a:cubicBezTo>
                <a:cubicBezTo>
                  <a:pt x="5125851" y="2421744"/>
                  <a:pt x="5163887" y="2460667"/>
                  <a:pt x="5172635" y="2519383"/>
                </a:cubicBezTo>
                <a:lnTo>
                  <a:pt x="4957636" y="2519383"/>
                </a:lnTo>
                <a:close/>
                <a:moveTo>
                  <a:pt x="5069462" y="2775851"/>
                </a:moveTo>
                <a:cubicBezTo>
                  <a:pt x="5169403" y="2775851"/>
                  <a:pt x="5234444" y="2727412"/>
                  <a:pt x="5255935" y="2658323"/>
                </a:cubicBezTo>
                <a:lnTo>
                  <a:pt x="5155994" y="2658323"/>
                </a:lnTo>
                <a:cubicBezTo>
                  <a:pt x="5143348" y="2682114"/>
                  <a:pt x="5117103" y="2701147"/>
                  <a:pt x="5071079" y="2701147"/>
                </a:cubicBezTo>
                <a:cubicBezTo>
                  <a:pt x="5007654" y="2701147"/>
                  <a:pt x="4960774" y="2655849"/>
                  <a:pt x="4956020" y="2588377"/>
                </a:cubicBezTo>
                <a:lnTo>
                  <a:pt x="5266965" y="2588377"/>
                </a:lnTo>
                <a:cubicBezTo>
                  <a:pt x="5265348" y="2434401"/>
                  <a:pt x="5184427" y="2346279"/>
                  <a:pt x="5063091" y="2346279"/>
                </a:cubicBezTo>
                <a:cubicBezTo>
                  <a:pt x="4952786" y="2346279"/>
                  <a:pt x="4859978" y="2435162"/>
                  <a:pt x="4859978" y="2562207"/>
                </a:cubicBezTo>
                <a:cubicBezTo>
                  <a:pt x="4860073" y="2690108"/>
                  <a:pt x="4940140" y="2775851"/>
                  <a:pt x="5069462" y="2775851"/>
                </a:cubicBezTo>
                <a:moveTo>
                  <a:pt x="4675408" y="2255016"/>
                </a:moveTo>
                <a:cubicBezTo>
                  <a:pt x="4675408" y="2289180"/>
                  <a:pt x="4703174" y="2316968"/>
                  <a:pt x="4737312" y="2316968"/>
                </a:cubicBezTo>
                <a:cubicBezTo>
                  <a:pt x="4771449" y="2316968"/>
                  <a:pt x="4799215" y="2289180"/>
                  <a:pt x="4799215" y="2255016"/>
                </a:cubicBezTo>
                <a:cubicBezTo>
                  <a:pt x="4799215" y="2220091"/>
                  <a:pt x="4771449" y="2192303"/>
                  <a:pt x="4737312" y="2192303"/>
                </a:cubicBezTo>
                <a:cubicBezTo>
                  <a:pt x="4703174" y="2192303"/>
                  <a:pt x="4675408" y="2220091"/>
                  <a:pt x="4675408" y="2255016"/>
                </a:cubicBezTo>
                <a:moveTo>
                  <a:pt x="4690527" y="2763956"/>
                </a:moveTo>
                <a:lnTo>
                  <a:pt x="4784096" y="2763956"/>
                </a:lnTo>
                <a:lnTo>
                  <a:pt x="4784096" y="2358270"/>
                </a:lnTo>
                <a:lnTo>
                  <a:pt x="4690527" y="2358270"/>
                </a:lnTo>
                <a:lnTo>
                  <a:pt x="4690527" y="2763956"/>
                </a:lnTo>
                <a:close/>
                <a:moveTo>
                  <a:pt x="4393274" y="2763956"/>
                </a:moveTo>
                <a:lnTo>
                  <a:pt x="4487699" y="2763956"/>
                </a:lnTo>
                <a:lnTo>
                  <a:pt x="4487699" y="2580574"/>
                </a:lnTo>
                <a:cubicBezTo>
                  <a:pt x="4487699" y="2508344"/>
                  <a:pt x="4508334" y="2460667"/>
                  <a:pt x="4557495" y="2443251"/>
                </a:cubicBezTo>
                <a:cubicBezTo>
                  <a:pt x="4577369" y="2436114"/>
                  <a:pt x="4601142" y="2434496"/>
                  <a:pt x="4629669" y="2436876"/>
                </a:cubicBezTo>
                <a:lnTo>
                  <a:pt x="4629669" y="2346374"/>
                </a:lnTo>
                <a:cubicBezTo>
                  <a:pt x="4559017" y="2342377"/>
                  <a:pt x="4511472" y="2369404"/>
                  <a:pt x="4485322" y="2441634"/>
                </a:cubicBezTo>
                <a:lnTo>
                  <a:pt x="4485322" y="2358270"/>
                </a:lnTo>
                <a:lnTo>
                  <a:pt x="4393274" y="2358270"/>
                </a:lnTo>
                <a:lnTo>
                  <a:pt x="4393274" y="2763956"/>
                </a:lnTo>
                <a:close/>
                <a:moveTo>
                  <a:pt x="3987333" y="2560684"/>
                </a:moveTo>
                <a:cubicBezTo>
                  <a:pt x="3987333" y="2476559"/>
                  <a:pt x="4023848" y="2422506"/>
                  <a:pt x="4090506" y="2422506"/>
                </a:cubicBezTo>
                <a:cubicBezTo>
                  <a:pt x="4153171" y="2422506"/>
                  <a:pt x="4196817" y="2480461"/>
                  <a:pt x="4196817" y="2560684"/>
                </a:cubicBezTo>
                <a:cubicBezTo>
                  <a:pt x="4196817" y="2641669"/>
                  <a:pt x="4153171" y="2700386"/>
                  <a:pt x="4090506" y="2700386"/>
                </a:cubicBezTo>
                <a:cubicBezTo>
                  <a:pt x="4023753" y="2700386"/>
                  <a:pt x="3987333" y="2645666"/>
                  <a:pt x="3987333" y="2560684"/>
                </a:cubicBezTo>
                <a:moveTo>
                  <a:pt x="4072154" y="2775851"/>
                </a:moveTo>
                <a:cubicBezTo>
                  <a:pt x="4130824" y="2775851"/>
                  <a:pt x="4173710" y="2749681"/>
                  <a:pt x="4195106" y="2713138"/>
                </a:cubicBezTo>
                <a:lnTo>
                  <a:pt x="4195106" y="2763956"/>
                </a:lnTo>
                <a:lnTo>
                  <a:pt x="4290291" y="2763956"/>
                </a:lnTo>
                <a:lnTo>
                  <a:pt x="4290291" y="2358270"/>
                </a:lnTo>
                <a:lnTo>
                  <a:pt x="4195106" y="2358270"/>
                </a:lnTo>
                <a:lnTo>
                  <a:pt x="4195106" y="2410705"/>
                </a:lnTo>
                <a:cubicBezTo>
                  <a:pt x="4173710" y="2374162"/>
                  <a:pt x="4130824" y="2346374"/>
                  <a:pt x="4072154" y="2346374"/>
                </a:cubicBezTo>
                <a:cubicBezTo>
                  <a:pt x="3968981" y="2346374"/>
                  <a:pt x="3890531" y="2427359"/>
                  <a:pt x="3890531" y="2560684"/>
                </a:cubicBezTo>
                <a:cubicBezTo>
                  <a:pt x="3890531" y="2694010"/>
                  <a:pt x="3969076" y="2775851"/>
                  <a:pt x="4072154" y="2775851"/>
                </a:cubicBezTo>
                <a:moveTo>
                  <a:pt x="3606781" y="2775851"/>
                </a:moveTo>
                <a:cubicBezTo>
                  <a:pt x="3659937" y="2775851"/>
                  <a:pt x="3698829" y="2754439"/>
                  <a:pt x="3720985" y="2713899"/>
                </a:cubicBezTo>
                <a:lnTo>
                  <a:pt x="3720985" y="2763956"/>
                </a:lnTo>
                <a:lnTo>
                  <a:pt x="3813793" y="2763956"/>
                </a:lnTo>
                <a:lnTo>
                  <a:pt x="3813793" y="2358270"/>
                </a:lnTo>
                <a:lnTo>
                  <a:pt x="3719368" y="2358270"/>
                </a:lnTo>
                <a:lnTo>
                  <a:pt x="3719368" y="2582953"/>
                </a:lnTo>
                <a:cubicBezTo>
                  <a:pt x="3719368" y="2664699"/>
                  <a:pt x="3676578" y="2698102"/>
                  <a:pt x="3634452" y="2698102"/>
                </a:cubicBezTo>
                <a:cubicBezTo>
                  <a:pt x="3586812" y="2698102"/>
                  <a:pt x="3566177" y="2666317"/>
                  <a:pt x="3566177" y="2612359"/>
                </a:cubicBezTo>
                <a:lnTo>
                  <a:pt x="3566177" y="2358270"/>
                </a:lnTo>
                <a:lnTo>
                  <a:pt x="3471753" y="2358270"/>
                </a:lnTo>
                <a:lnTo>
                  <a:pt x="3471753" y="2626538"/>
                </a:lnTo>
                <a:cubicBezTo>
                  <a:pt x="3471847" y="2725033"/>
                  <a:pt x="3527381" y="2775851"/>
                  <a:pt x="3606781" y="2775851"/>
                </a:cubicBezTo>
                <a:moveTo>
                  <a:pt x="3345187" y="2767952"/>
                </a:moveTo>
                <a:cubicBezTo>
                  <a:pt x="3367438" y="2767952"/>
                  <a:pt x="3391972" y="2764812"/>
                  <a:pt x="3405475" y="2759959"/>
                </a:cubicBezTo>
                <a:lnTo>
                  <a:pt x="3405475" y="2690869"/>
                </a:lnTo>
                <a:cubicBezTo>
                  <a:pt x="3391972" y="2693248"/>
                  <a:pt x="3380085" y="2694866"/>
                  <a:pt x="3370576" y="2694866"/>
                </a:cubicBezTo>
                <a:cubicBezTo>
                  <a:pt x="3330924" y="2694866"/>
                  <a:pt x="3316660" y="2672693"/>
                  <a:pt x="3316660" y="2630535"/>
                </a:cubicBezTo>
                <a:lnTo>
                  <a:pt x="3316660" y="2432022"/>
                </a:lnTo>
                <a:lnTo>
                  <a:pt x="3397582" y="2432022"/>
                </a:lnTo>
                <a:lnTo>
                  <a:pt x="3397582" y="2358174"/>
                </a:lnTo>
                <a:lnTo>
                  <a:pt x="3316660" y="2358174"/>
                </a:lnTo>
                <a:lnTo>
                  <a:pt x="3316660" y="2239124"/>
                </a:lnTo>
                <a:lnTo>
                  <a:pt x="3224612" y="2239124"/>
                </a:lnTo>
                <a:lnTo>
                  <a:pt x="3224612" y="2358174"/>
                </a:lnTo>
                <a:lnTo>
                  <a:pt x="3155577" y="2358174"/>
                </a:lnTo>
                <a:lnTo>
                  <a:pt x="3155577" y="2432022"/>
                </a:lnTo>
                <a:lnTo>
                  <a:pt x="3224612" y="2432022"/>
                </a:lnTo>
                <a:lnTo>
                  <a:pt x="3224612" y="2647950"/>
                </a:lnTo>
                <a:cubicBezTo>
                  <a:pt x="3224612" y="2737785"/>
                  <a:pt x="3279289" y="2767952"/>
                  <a:pt x="3345187" y="2767952"/>
                </a:cubicBezTo>
                <a:moveTo>
                  <a:pt x="2942384" y="2775851"/>
                </a:moveTo>
                <a:cubicBezTo>
                  <a:pt x="3048695" y="2775851"/>
                  <a:pt x="3116114" y="2711520"/>
                  <a:pt x="3127240" y="2636150"/>
                </a:cubicBezTo>
                <a:lnTo>
                  <a:pt x="3033671" y="2636150"/>
                </a:lnTo>
                <a:cubicBezTo>
                  <a:pt x="3020929" y="2671836"/>
                  <a:pt x="2994018" y="2698102"/>
                  <a:pt x="2944001" y="2698102"/>
                </a:cubicBezTo>
                <a:cubicBezTo>
                  <a:pt x="2886091" y="2698102"/>
                  <a:pt x="2840067" y="2651281"/>
                  <a:pt x="2840067" y="2562302"/>
                </a:cubicBezTo>
                <a:cubicBezTo>
                  <a:pt x="2840067" y="2472562"/>
                  <a:pt x="2885330" y="2424980"/>
                  <a:pt x="2946378" y="2424980"/>
                </a:cubicBezTo>
                <a:cubicBezTo>
                  <a:pt x="2992402" y="2424980"/>
                  <a:pt x="3020929" y="2450389"/>
                  <a:pt x="3033671" y="2486932"/>
                </a:cubicBezTo>
                <a:lnTo>
                  <a:pt x="3126479" y="2486932"/>
                </a:lnTo>
                <a:cubicBezTo>
                  <a:pt x="3115353" y="2410705"/>
                  <a:pt x="3050312" y="2347230"/>
                  <a:pt x="2944761" y="2347230"/>
                </a:cubicBezTo>
                <a:cubicBezTo>
                  <a:pt x="2828180" y="2347230"/>
                  <a:pt x="2740887" y="2431356"/>
                  <a:pt x="2740887" y="2562397"/>
                </a:cubicBezTo>
                <a:cubicBezTo>
                  <a:pt x="2740887" y="2694866"/>
                  <a:pt x="2826564" y="2775851"/>
                  <a:pt x="2942384" y="2775851"/>
                </a:cubicBezTo>
                <a:moveTo>
                  <a:pt x="2380114" y="2564681"/>
                </a:moveTo>
                <a:lnTo>
                  <a:pt x="2417390" y="2455908"/>
                </a:lnTo>
                <a:cubicBezTo>
                  <a:pt x="2433270" y="2414607"/>
                  <a:pt x="2448294" y="2367786"/>
                  <a:pt x="2466552" y="2312210"/>
                </a:cubicBezTo>
                <a:lnTo>
                  <a:pt x="2467312" y="2312210"/>
                </a:lnTo>
                <a:cubicBezTo>
                  <a:pt x="2486330" y="2367786"/>
                  <a:pt x="2502210" y="2415464"/>
                  <a:pt x="2516474" y="2455147"/>
                </a:cubicBezTo>
                <a:lnTo>
                  <a:pt x="2553749" y="2564681"/>
                </a:lnTo>
                <a:lnTo>
                  <a:pt x="2380114" y="2564681"/>
                </a:lnTo>
                <a:close/>
                <a:moveTo>
                  <a:pt x="2207240" y="2763956"/>
                </a:moveTo>
                <a:lnTo>
                  <a:pt x="2311174" y="2763956"/>
                </a:lnTo>
                <a:lnTo>
                  <a:pt x="2350826" y="2648045"/>
                </a:lnTo>
                <a:lnTo>
                  <a:pt x="2582466" y="2648045"/>
                </a:lnTo>
                <a:lnTo>
                  <a:pt x="2622119" y="2763956"/>
                </a:lnTo>
                <a:lnTo>
                  <a:pt x="2728430" y="2763956"/>
                </a:lnTo>
                <a:lnTo>
                  <a:pt x="2523701" y="2208195"/>
                </a:lnTo>
                <a:lnTo>
                  <a:pt x="2414252" y="2208195"/>
                </a:lnTo>
                <a:lnTo>
                  <a:pt x="2207240" y="2763956"/>
                </a:lnTo>
                <a:close/>
              </a:path>
            </a:pathLst>
          </a:custGeom>
          <a:solidFill>
            <a:schemeClr val="tx1"/>
          </a:solidFill>
          <a:ln w="9509" cap="flat">
            <a:noFill/>
            <a:prstDash val="solid"/>
            <a:miter/>
          </a:ln>
        </p:spPr>
        <p:txBody>
          <a:bodyPr rtlCol="0" anchor="ctr"/>
          <a:lstStyle/>
          <a:p>
            <a:endParaRPr lang="en-US"/>
          </a:p>
        </p:txBody>
      </p:sp>
      <p:sp>
        <p:nvSpPr>
          <p:cNvPr id="8" name="Slide Number Placeholder 7">
            <a:extLst>
              <a:ext uri="{FF2B5EF4-FFF2-40B4-BE49-F238E27FC236}">
                <a16:creationId xmlns:a16="http://schemas.microsoft.com/office/drawing/2014/main" id="{231C67D6-C5B6-BEE1-88C5-321259FD8646}"/>
              </a:ext>
            </a:extLst>
          </p:cNvPr>
          <p:cNvSpPr>
            <a:spLocks noGrp="1"/>
          </p:cNvSpPr>
          <p:nvPr>
            <p:ph type="sldNum" sz="quarter" idx="12"/>
          </p:nvPr>
        </p:nvSpPr>
        <p:spPr/>
        <p:txBody>
          <a:bodyPr/>
          <a:lstStyle>
            <a:lvl1pPr>
              <a:defRPr>
                <a:solidFill>
                  <a:schemeClr val="tx1"/>
                </a:solidFill>
              </a:defRPr>
            </a:lvl1pPr>
          </a:lstStyle>
          <a:p>
            <a:fld id="{741AFF56-1126-4107-9C02-BC0EFBF16431}" type="slidenum">
              <a:rPr lang="en-GB" smtClean="0"/>
              <a:pPr/>
              <a:t>‹#›</a:t>
            </a:fld>
            <a:endParaRPr lang="en-GB"/>
          </a:p>
        </p:txBody>
      </p:sp>
      <p:sp>
        <p:nvSpPr>
          <p:cNvPr id="4" name="Footer Placeholder 4">
            <a:extLst>
              <a:ext uri="{FF2B5EF4-FFF2-40B4-BE49-F238E27FC236}">
                <a16:creationId xmlns:a16="http://schemas.microsoft.com/office/drawing/2014/main" id="{1B4E5E3E-E595-2D73-908E-8B9477FF7518}"/>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tx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416771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1"/>
        </a:solidFill>
        <a:effectLst/>
      </p:bgPr>
    </p:bg>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378F8866-9DAD-2F19-71C0-40E571A05C88}"/>
              </a:ext>
            </a:extLst>
          </p:cNvPr>
          <p:cNvSpPr/>
          <p:nvPr userDrawn="1"/>
        </p:nvSpPr>
        <p:spPr>
          <a:xfrm>
            <a:off x="6603805" y="1271393"/>
            <a:ext cx="5277046" cy="5277046"/>
          </a:xfrm>
          <a:custGeom>
            <a:avLst/>
            <a:gdLst>
              <a:gd name="connsiteX0" fmla="*/ 2055876 w 2055875"/>
              <a:gd name="connsiteY0" fmla="*/ 2055876 h 2055875"/>
              <a:gd name="connsiteX1" fmla="*/ 2055876 w 2055875"/>
              <a:gd name="connsiteY1" fmla="*/ 1027938 h 2055875"/>
              <a:gd name="connsiteX2" fmla="*/ 1027938 w 2055875"/>
              <a:gd name="connsiteY2" fmla="*/ 0 h 2055875"/>
              <a:gd name="connsiteX3" fmla="*/ 0 w 2055875"/>
              <a:gd name="connsiteY3" fmla="*/ 1027938 h 2055875"/>
              <a:gd name="connsiteX4" fmla="*/ 1027938 w 2055875"/>
              <a:gd name="connsiteY4" fmla="*/ 2055876 h 2055875"/>
              <a:gd name="connsiteX5" fmla="*/ 2055876 w 2055875"/>
              <a:gd name="connsiteY5" fmla="*/ 2055876 h 2055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55875" h="2055875">
                <a:moveTo>
                  <a:pt x="2055876" y="2055876"/>
                </a:moveTo>
                <a:lnTo>
                  <a:pt x="2055876" y="1027938"/>
                </a:lnTo>
                <a:cubicBezTo>
                  <a:pt x="2055876" y="460248"/>
                  <a:pt x="1595628" y="0"/>
                  <a:pt x="1027938" y="0"/>
                </a:cubicBezTo>
                <a:cubicBezTo>
                  <a:pt x="460248" y="0"/>
                  <a:pt x="0" y="460248"/>
                  <a:pt x="0" y="1027938"/>
                </a:cubicBezTo>
                <a:cubicBezTo>
                  <a:pt x="0" y="1595723"/>
                  <a:pt x="460248" y="2055876"/>
                  <a:pt x="1027938" y="2055876"/>
                </a:cubicBezTo>
                <a:lnTo>
                  <a:pt x="2055876" y="2055876"/>
                </a:lnTo>
                <a:close/>
              </a:path>
            </a:pathLst>
          </a:custGeom>
          <a:solidFill>
            <a:schemeClr val="bg1"/>
          </a:solidFill>
          <a:ln w="9525"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02BC0A35-605B-540D-A6C1-A30375E8AD1E}"/>
              </a:ext>
            </a:extLst>
          </p:cNvPr>
          <p:cNvSpPr>
            <a:spLocks noGrp="1"/>
          </p:cNvSpPr>
          <p:nvPr>
            <p:ph type="title"/>
          </p:nvPr>
        </p:nvSpPr>
        <p:spPr>
          <a:xfrm>
            <a:off x="314322" y="269601"/>
            <a:ext cx="11554001" cy="1220996"/>
          </a:xfrm>
        </p:spPr>
        <p:txBody>
          <a:bodyPr/>
          <a:lstStyle>
            <a:lvl1pPr>
              <a:defRPr sz="4200" b="0" i="0">
                <a:solidFill>
                  <a:schemeClr val="bg1"/>
                </a:solidFill>
                <a:latin typeface="+mj-lt"/>
              </a:defRPr>
            </a:lvl1pPr>
          </a:lstStyle>
          <a:p>
            <a:r>
              <a:rPr lang="en-US"/>
              <a:t>Click to edit Master title style</a:t>
            </a:r>
            <a:endParaRPr lang="en-GB"/>
          </a:p>
        </p:txBody>
      </p:sp>
      <p:sp>
        <p:nvSpPr>
          <p:cNvPr id="18" name="Graphic 16">
            <a:extLst>
              <a:ext uri="{FF2B5EF4-FFF2-40B4-BE49-F238E27FC236}">
                <a16:creationId xmlns:a16="http://schemas.microsoft.com/office/drawing/2014/main" id="{05D16763-91CF-A8AE-40FD-F33DB51DCF46}"/>
              </a:ext>
            </a:extLst>
          </p:cNvPr>
          <p:cNvSpPr/>
          <p:nvPr userDrawn="1"/>
        </p:nvSpPr>
        <p:spPr>
          <a:xfrm>
            <a:off x="352426" y="6216963"/>
            <a:ext cx="862600" cy="331475"/>
          </a:xfrm>
          <a:custGeom>
            <a:avLst/>
            <a:gdLst>
              <a:gd name="connsiteX0" fmla="*/ 3092178 w 3469189"/>
              <a:gd name="connsiteY0" fmla="*/ 1327542 h 1333121"/>
              <a:gd name="connsiteX1" fmla="*/ 3153161 w 3469189"/>
              <a:gd name="connsiteY1" fmla="*/ 1266731 h 1333121"/>
              <a:gd name="connsiteX2" fmla="*/ 3092178 w 3469189"/>
              <a:gd name="connsiteY2" fmla="*/ 1206770 h 1333121"/>
              <a:gd name="connsiteX3" fmla="*/ 3031100 w 3469189"/>
              <a:gd name="connsiteY3" fmla="*/ 1266731 h 1333121"/>
              <a:gd name="connsiteX4" fmla="*/ 3092178 w 3469189"/>
              <a:gd name="connsiteY4" fmla="*/ 1327542 h 1333121"/>
              <a:gd name="connsiteX5" fmla="*/ 2665013 w 3469189"/>
              <a:gd name="connsiteY5" fmla="*/ 1078244 h 1333121"/>
              <a:gd name="connsiteX6" fmla="*/ 2772825 w 3469189"/>
              <a:gd name="connsiteY6" fmla="*/ 981210 h 1333121"/>
              <a:gd name="connsiteX7" fmla="*/ 2879783 w 3469189"/>
              <a:gd name="connsiteY7" fmla="*/ 1078244 h 1333121"/>
              <a:gd name="connsiteX8" fmla="*/ 2665013 w 3469189"/>
              <a:gd name="connsiteY8" fmla="*/ 1078244 h 1333121"/>
              <a:gd name="connsiteX9" fmla="*/ 2776720 w 3469189"/>
              <a:gd name="connsiteY9" fmla="*/ 1333122 h 1333121"/>
              <a:gd name="connsiteX10" fmla="*/ 2962993 w 3469189"/>
              <a:gd name="connsiteY10" fmla="*/ 1216322 h 1333121"/>
              <a:gd name="connsiteX11" fmla="*/ 2863160 w 3469189"/>
              <a:gd name="connsiteY11" fmla="*/ 1216322 h 1333121"/>
              <a:gd name="connsiteX12" fmla="*/ 2778334 w 3469189"/>
              <a:gd name="connsiteY12" fmla="*/ 1258881 h 1333121"/>
              <a:gd name="connsiteX13" fmla="*/ 2663398 w 3469189"/>
              <a:gd name="connsiteY13" fmla="*/ 1146810 h 1333121"/>
              <a:gd name="connsiteX14" fmla="*/ 2974012 w 3469189"/>
              <a:gd name="connsiteY14" fmla="*/ 1146810 h 1333121"/>
              <a:gd name="connsiteX15" fmla="*/ 2770355 w 3469189"/>
              <a:gd name="connsiteY15" fmla="*/ 906213 h 1333121"/>
              <a:gd name="connsiteX16" fmla="*/ 2567459 w 3469189"/>
              <a:gd name="connsiteY16" fmla="*/ 1120802 h 1333121"/>
              <a:gd name="connsiteX17" fmla="*/ 2776720 w 3469189"/>
              <a:gd name="connsiteY17" fmla="*/ 1333122 h 1333121"/>
              <a:gd name="connsiteX18" fmla="*/ 2467721 w 3469189"/>
              <a:gd name="connsiteY18" fmla="*/ 1325177 h 1333121"/>
              <a:gd name="connsiteX19" fmla="*/ 2527944 w 3469189"/>
              <a:gd name="connsiteY19" fmla="*/ 1317233 h 1333121"/>
              <a:gd name="connsiteX20" fmla="*/ 2527944 w 3469189"/>
              <a:gd name="connsiteY20" fmla="*/ 1248572 h 1333121"/>
              <a:gd name="connsiteX21" fmla="*/ 2493082 w 3469189"/>
              <a:gd name="connsiteY21" fmla="*/ 1252544 h 1333121"/>
              <a:gd name="connsiteX22" fmla="*/ 2439224 w 3469189"/>
              <a:gd name="connsiteY22" fmla="*/ 1188612 h 1333121"/>
              <a:gd name="connsiteX23" fmla="*/ 2439224 w 3469189"/>
              <a:gd name="connsiteY23" fmla="*/ 991424 h 1333121"/>
              <a:gd name="connsiteX24" fmla="*/ 2520059 w 3469189"/>
              <a:gd name="connsiteY24" fmla="*/ 991424 h 1333121"/>
              <a:gd name="connsiteX25" fmla="*/ 2520059 w 3469189"/>
              <a:gd name="connsiteY25" fmla="*/ 918034 h 1333121"/>
              <a:gd name="connsiteX26" fmla="*/ 2439224 w 3469189"/>
              <a:gd name="connsiteY26" fmla="*/ 918034 h 1333121"/>
              <a:gd name="connsiteX27" fmla="*/ 2439224 w 3469189"/>
              <a:gd name="connsiteY27" fmla="*/ 799722 h 1333121"/>
              <a:gd name="connsiteX28" fmla="*/ 2347274 w 3469189"/>
              <a:gd name="connsiteY28" fmla="*/ 799722 h 1333121"/>
              <a:gd name="connsiteX29" fmla="*/ 2347274 w 3469189"/>
              <a:gd name="connsiteY29" fmla="*/ 918034 h 1333121"/>
              <a:gd name="connsiteX30" fmla="*/ 2278312 w 3469189"/>
              <a:gd name="connsiteY30" fmla="*/ 918034 h 1333121"/>
              <a:gd name="connsiteX31" fmla="*/ 2278312 w 3469189"/>
              <a:gd name="connsiteY31" fmla="*/ 991424 h 1333121"/>
              <a:gd name="connsiteX32" fmla="*/ 2347274 w 3469189"/>
              <a:gd name="connsiteY32" fmla="*/ 991424 h 1333121"/>
              <a:gd name="connsiteX33" fmla="*/ 2347274 w 3469189"/>
              <a:gd name="connsiteY33" fmla="*/ 1206014 h 1333121"/>
              <a:gd name="connsiteX34" fmla="*/ 2467721 w 3469189"/>
              <a:gd name="connsiteY34" fmla="*/ 1325177 h 1333121"/>
              <a:gd name="connsiteX35" fmla="*/ 2012058 w 3469189"/>
              <a:gd name="connsiteY35" fmla="*/ 1333122 h 1333121"/>
              <a:gd name="connsiteX36" fmla="*/ 2126140 w 3469189"/>
              <a:gd name="connsiteY36" fmla="*/ 1271554 h 1333121"/>
              <a:gd name="connsiteX37" fmla="*/ 2126140 w 3469189"/>
              <a:gd name="connsiteY37" fmla="*/ 1321300 h 1333121"/>
              <a:gd name="connsiteX38" fmla="*/ 2218849 w 3469189"/>
              <a:gd name="connsiteY38" fmla="*/ 1321300 h 1333121"/>
              <a:gd name="connsiteX39" fmla="*/ 2218849 w 3469189"/>
              <a:gd name="connsiteY39" fmla="*/ 918129 h 1333121"/>
              <a:gd name="connsiteX40" fmla="*/ 2124525 w 3469189"/>
              <a:gd name="connsiteY40" fmla="*/ 918129 h 1333121"/>
              <a:gd name="connsiteX41" fmla="*/ 2124525 w 3469189"/>
              <a:gd name="connsiteY41" fmla="*/ 1141419 h 1333121"/>
              <a:gd name="connsiteX42" fmla="*/ 2039700 w 3469189"/>
              <a:gd name="connsiteY42" fmla="*/ 1255854 h 1333121"/>
              <a:gd name="connsiteX43" fmla="*/ 1971593 w 3469189"/>
              <a:gd name="connsiteY43" fmla="*/ 1170643 h 1333121"/>
              <a:gd name="connsiteX44" fmla="*/ 1971593 w 3469189"/>
              <a:gd name="connsiteY44" fmla="*/ 918129 h 1333121"/>
              <a:gd name="connsiteX45" fmla="*/ 1877269 w 3469189"/>
              <a:gd name="connsiteY45" fmla="*/ 918129 h 1333121"/>
              <a:gd name="connsiteX46" fmla="*/ 1877269 w 3469189"/>
              <a:gd name="connsiteY46" fmla="*/ 1184829 h 1333121"/>
              <a:gd name="connsiteX47" fmla="*/ 2012058 w 3469189"/>
              <a:gd name="connsiteY47" fmla="*/ 1333122 h 1333121"/>
              <a:gd name="connsiteX48" fmla="*/ 1749698 w 3469189"/>
              <a:gd name="connsiteY48" fmla="*/ 1325177 h 1333121"/>
              <a:gd name="connsiteX49" fmla="*/ 1809921 w 3469189"/>
              <a:gd name="connsiteY49" fmla="*/ 1317233 h 1333121"/>
              <a:gd name="connsiteX50" fmla="*/ 1809921 w 3469189"/>
              <a:gd name="connsiteY50" fmla="*/ 1248572 h 1333121"/>
              <a:gd name="connsiteX51" fmla="*/ 1775060 w 3469189"/>
              <a:gd name="connsiteY51" fmla="*/ 1252544 h 1333121"/>
              <a:gd name="connsiteX52" fmla="*/ 1721201 w 3469189"/>
              <a:gd name="connsiteY52" fmla="*/ 1188612 h 1333121"/>
              <a:gd name="connsiteX53" fmla="*/ 1721201 w 3469189"/>
              <a:gd name="connsiteY53" fmla="*/ 991424 h 1333121"/>
              <a:gd name="connsiteX54" fmla="*/ 1802037 w 3469189"/>
              <a:gd name="connsiteY54" fmla="*/ 991424 h 1333121"/>
              <a:gd name="connsiteX55" fmla="*/ 1802037 w 3469189"/>
              <a:gd name="connsiteY55" fmla="*/ 918034 h 1333121"/>
              <a:gd name="connsiteX56" fmla="*/ 1721201 w 3469189"/>
              <a:gd name="connsiteY56" fmla="*/ 918034 h 1333121"/>
              <a:gd name="connsiteX57" fmla="*/ 1721201 w 3469189"/>
              <a:gd name="connsiteY57" fmla="*/ 799722 h 1333121"/>
              <a:gd name="connsiteX58" fmla="*/ 1629252 w 3469189"/>
              <a:gd name="connsiteY58" fmla="*/ 799722 h 1333121"/>
              <a:gd name="connsiteX59" fmla="*/ 1629252 w 3469189"/>
              <a:gd name="connsiteY59" fmla="*/ 918034 h 1333121"/>
              <a:gd name="connsiteX60" fmla="*/ 1560290 w 3469189"/>
              <a:gd name="connsiteY60" fmla="*/ 918034 h 1333121"/>
              <a:gd name="connsiteX61" fmla="*/ 1560290 w 3469189"/>
              <a:gd name="connsiteY61" fmla="*/ 991424 h 1333121"/>
              <a:gd name="connsiteX62" fmla="*/ 1629252 w 3469189"/>
              <a:gd name="connsiteY62" fmla="*/ 991424 h 1333121"/>
              <a:gd name="connsiteX63" fmla="*/ 1629252 w 3469189"/>
              <a:gd name="connsiteY63" fmla="*/ 1206014 h 1333121"/>
              <a:gd name="connsiteX64" fmla="*/ 1749698 w 3469189"/>
              <a:gd name="connsiteY64" fmla="*/ 1325177 h 1333121"/>
              <a:gd name="connsiteX65" fmla="*/ 1392349 w 3469189"/>
              <a:gd name="connsiteY65" fmla="*/ 815516 h 1333121"/>
              <a:gd name="connsiteX66" fmla="*/ 1454187 w 3469189"/>
              <a:gd name="connsiteY66" fmla="*/ 877084 h 1333121"/>
              <a:gd name="connsiteX67" fmla="*/ 1516025 w 3469189"/>
              <a:gd name="connsiteY67" fmla="*/ 815516 h 1333121"/>
              <a:gd name="connsiteX68" fmla="*/ 1454187 w 3469189"/>
              <a:gd name="connsiteY68" fmla="*/ 753191 h 1333121"/>
              <a:gd name="connsiteX69" fmla="*/ 1392349 w 3469189"/>
              <a:gd name="connsiteY69" fmla="*/ 815516 h 1333121"/>
              <a:gd name="connsiteX70" fmla="*/ 1407358 w 3469189"/>
              <a:gd name="connsiteY70" fmla="*/ 1321205 h 1333121"/>
              <a:gd name="connsiteX71" fmla="*/ 1500827 w 3469189"/>
              <a:gd name="connsiteY71" fmla="*/ 1321205 h 1333121"/>
              <a:gd name="connsiteX72" fmla="*/ 1500827 w 3469189"/>
              <a:gd name="connsiteY72" fmla="*/ 918034 h 1333121"/>
              <a:gd name="connsiteX73" fmla="*/ 1407358 w 3469189"/>
              <a:gd name="connsiteY73" fmla="*/ 918034 h 1333121"/>
              <a:gd name="connsiteX74" fmla="*/ 1407358 w 3469189"/>
              <a:gd name="connsiteY74" fmla="*/ 1321205 h 1333121"/>
              <a:gd name="connsiteX75" fmla="*/ 1275798 w 3469189"/>
              <a:gd name="connsiteY75" fmla="*/ 1325177 h 1333121"/>
              <a:gd name="connsiteX76" fmla="*/ 1336021 w 3469189"/>
              <a:gd name="connsiteY76" fmla="*/ 1317233 h 1333121"/>
              <a:gd name="connsiteX77" fmla="*/ 1336021 w 3469189"/>
              <a:gd name="connsiteY77" fmla="*/ 1248572 h 1333121"/>
              <a:gd name="connsiteX78" fmla="*/ 1301160 w 3469189"/>
              <a:gd name="connsiteY78" fmla="*/ 1252544 h 1333121"/>
              <a:gd name="connsiteX79" fmla="*/ 1247301 w 3469189"/>
              <a:gd name="connsiteY79" fmla="*/ 1188612 h 1333121"/>
              <a:gd name="connsiteX80" fmla="*/ 1247301 w 3469189"/>
              <a:gd name="connsiteY80" fmla="*/ 991424 h 1333121"/>
              <a:gd name="connsiteX81" fmla="*/ 1328137 w 3469189"/>
              <a:gd name="connsiteY81" fmla="*/ 991424 h 1333121"/>
              <a:gd name="connsiteX82" fmla="*/ 1328137 w 3469189"/>
              <a:gd name="connsiteY82" fmla="*/ 918034 h 1333121"/>
              <a:gd name="connsiteX83" fmla="*/ 1247301 w 3469189"/>
              <a:gd name="connsiteY83" fmla="*/ 918034 h 1333121"/>
              <a:gd name="connsiteX84" fmla="*/ 1247301 w 3469189"/>
              <a:gd name="connsiteY84" fmla="*/ 799722 h 1333121"/>
              <a:gd name="connsiteX85" fmla="*/ 1155352 w 3469189"/>
              <a:gd name="connsiteY85" fmla="*/ 799722 h 1333121"/>
              <a:gd name="connsiteX86" fmla="*/ 1155352 w 3469189"/>
              <a:gd name="connsiteY86" fmla="*/ 918034 h 1333121"/>
              <a:gd name="connsiteX87" fmla="*/ 1086390 w 3469189"/>
              <a:gd name="connsiteY87" fmla="*/ 918034 h 1333121"/>
              <a:gd name="connsiteX88" fmla="*/ 1086390 w 3469189"/>
              <a:gd name="connsiteY88" fmla="*/ 991424 h 1333121"/>
              <a:gd name="connsiteX89" fmla="*/ 1155352 w 3469189"/>
              <a:gd name="connsiteY89" fmla="*/ 991424 h 1333121"/>
              <a:gd name="connsiteX90" fmla="*/ 1155352 w 3469189"/>
              <a:gd name="connsiteY90" fmla="*/ 1206014 h 1333121"/>
              <a:gd name="connsiteX91" fmla="*/ 1275798 w 3469189"/>
              <a:gd name="connsiteY91" fmla="*/ 1325177 h 1333121"/>
              <a:gd name="connsiteX92" fmla="*/ 878839 w 3469189"/>
              <a:gd name="connsiteY92" fmla="*/ 1333122 h 1333121"/>
              <a:gd name="connsiteX93" fmla="*/ 1057988 w 3469189"/>
              <a:gd name="connsiteY93" fmla="*/ 1202136 h 1333121"/>
              <a:gd name="connsiteX94" fmla="*/ 909805 w 3469189"/>
              <a:gd name="connsiteY94" fmla="*/ 1080608 h 1333121"/>
              <a:gd name="connsiteX95" fmla="*/ 860696 w 3469189"/>
              <a:gd name="connsiteY95" fmla="*/ 1069543 h 1333121"/>
              <a:gd name="connsiteX96" fmla="*/ 796483 w 3469189"/>
              <a:gd name="connsiteY96" fmla="*/ 1023012 h 1333121"/>
              <a:gd name="connsiteX97" fmla="*/ 866205 w 3469189"/>
              <a:gd name="connsiteY97" fmla="*/ 975630 h 1333121"/>
              <a:gd name="connsiteX98" fmla="*/ 949415 w 3469189"/>
              <a:gd name="connsiteY98" fmla="*/ 1026890 h 1333121"/>
              <a:gd name="connsiteX99" fmla="*/ 1043740 w 3469189"/>
              <a:gd name="connsiteY99" fmla="*/ 1026890 h 1333121"/>
              <a:gd name="connsiteX100" fmla="*/ 867060 w 3469189"/>
              <a:gd name="connsiteY100" fmla="*/ 906969 h 1333121"/>
              <a:gd name="connsiteX101" fmla="*/ 700639 w 3469189"/>
              <a:gd name="connsiteY101" fmla="*/ 1028497 h 1333121"/>
              <a:gd name="connsiteX102" fmla="*/ 836948 w 3469189"/>
              <a:gd name="connsiteY102" fmla="*/ 1148418 h 1333121"/>
              <a:gd name="connsiteX103" fmla="*/ 884538 w 3469189"/>
              <a:gd name="connsiteY103" fmla="*/ 1158632 h 1333121"/>
              <a:gd name="connsiteX104" fmla="*/ 962239 w 3469189"/>
              <a:gd name="connsiteY104" fmla="*/ 1211499 h 1333121"/>
              <a:gd name="connsiteX105" fmla="*/ 883778 w 3469189"/>
              <a:gd name="connsiteY105" fmla="*/ 1263610 h 1333121"/>
              <a:gd name="connsiteX106" fmla="*/ 787934 w 3469189"/>
              <a:gd name="connsiteY106" fmla="*/ 1195800 h 1333121"/>
              <a:gd name="connsiteX107" fmla="*/ 686486 w 3469189"/>
              <a:gd name="connsiteY107" fmla="*/ 1195800 h 1333121"/>
              <a:gd name="connsiteX108" fmla="*/ 878839 w 3469189"/>
              <a:gd name="connsiteY108" fmla="*/ 1333122 h 1333121"/>
              <a:gd name="connsiteX109" fmla="*/ 271764 w 3469189"/>
              <a:gd name="connsiteY109" fmla="*/ 1321205 h 1333121"/>
              <a:gd name="connsiteX110" fmla="*/ 366088 w 3469189"/>
              <a:gd name="connsiteY110" fmla="*/ 1321205 h 1333121"/>
              <a:gd name="connsiteX111" fmla="*/ 366088 w 3469189"/>
              <a:gd name="connsiteY111" fmla="*/ 1096402 h 1333121"/>
              <a:gd name="connsiteX112" fmla="*/ 457182 w 3469189"/>
              <a:gd name="connsiteY112" fmla="*/ 983574 h 1333121"/>
              <a:gd name="connsiteX113" fmla="*/ 523770 w 3469189"/>
              <a:gd name="connsiteY113" fmla="*/ 1060936 h 1333121"/>
              <a:gd name="connsiteX114" fmla="*/ 523770 w 3469189"/>
              <a:gd name="connsiteY114" fmla="*/ 1321300 h 1333121"/>
              <a:gd name="connsiteX115" fmla="*/ 618854 w 3469189"/>
              <a:gd name="connsiteY115" fmla="*/ 1321300 h 1333121"/>
              <a:gd name="connsiteX116" fmla="*/ 618854 w 3469189"/>
              <a:gd name="connsiteY116" fmla="*/ 1053087 h 1333121"/>
              <a:gd name="connsiteX117" fmla="*/ 484159 w 3469189"/>
              <a:gd name="connsiteY117" fmla="*/ 906307 h 1333121"/>
              <a:gd name="connsiteX118" fmla="*/ 363713 w 3469189"/>
              <a:gd name="connsiteY118" fmla="*/ 970239 h 1333121"/>
              <a:gd name="connsiteX119" fmla="*/ 363713 w 3469189"/>
              <a:gd name="connsiteY119" fmla="*/ 918129 h 1333121"/>
              <a:gd name="connsiteX120" fmla="*/ 271764 w 3469189"/>
              <a:gd name="connsiteY120" fmla="*/ 918129 h 1333121"/>
              <a:gd name="connsiteX121" fmla="*/ 271764 w 3469189"/>
              <a:gd name="connsiteY121" fmla="*/ 1321205 h 1333121"/>
              <a:gd name="connsiteX122" fmla="*/ 271764 w 3469189"/>
              <a:gd name="connsiteY122" fmla="*/ 1321205 h 1333121"/>
              <a:gd name="connsiteX123" fmla="*/ 65732 w 3469189"/>
              <a:gd name="connsiteY123" fmla="*/ 1321205 h 1333121"/>
              <a:gd name="connsiteX124" fmla="*/ 164806 w 3469189"/>
              <a:gd name="connsiteY124" fmla="*/ 1321205 h 1333121"/>
              <a:gd name="connsiteX125" fmla="*/ 164806 w 3469189"/>
              <a:gd name="connsiteY125" fmla="*/ 768890 h 1333121"/>
              <a:gd name="connsiteX126" fmla="*/ 65732 w 3469189"/>
              <a:gd name="connsiteY126" fmla="*/ 768890 h 1333121"/>
              <a:gd name="connsiteX127" fmla="*/ 65732 w 3469189"/>
              <a:gd name="connsiteY127" fmla="*/ 1321205 h 1333121"/>
              <a:gd name="connsiteX128" fmla="*/ 65732 w 3469189"/>
              <a:gd name="connsiteY128" fmla="*/ 1321205 h 1333121"/>
              <a:gd name="connsiteX129" fmla="*/ 3290040 w 3469189"/>
              <a:gd name="connsiteY129" fmla="*/ 579931 h 1333121"/>
              <a:gd name="connsiteX130" fmla="*/ 3469190 w 3469189"/>
              <a:gd name="connsiteY130" fmla="*/ 448945 h 1333121"/>
              <a:gd name="connsiteX131" fmla="*/ 3321007 w 3469189"/>
              <a:gd name="connsiteY131" fmla="*/ 327417 h 1333121"/>
              <a:gd name="connsiteX132" fmla="*/ 3271898 w 3469189"/>
              <a:gd name="connsiteY132" fmla="*/ 316352 h 1333121"/>
              <a:gd name="connsiteX133" fmla="*/ 3207685 w 3469189"/>
              <a:gd name="connsiteY133" fmla="*/ 269821 h 1333121"/>
              <a:gd name="connsiteX134" fmla="*/ 3277407 w 3469189"/>
              <a:gd name="connsiteY134" fmla="*/ 222534 h 1333121"/>
              <a:gd name="connsiteX135" fmla="*/ 3360617 w 3469189"/>
              <a:gd name="connsiteY135" fmla="*/ 273793 h 1333121"/>
              <a:gd name="connsiteX136" fmla="*/ 3454942 w 3469189"/>
              <a:gd name="connsiteY136" fmla="*/ 273793 h 1333121"/>
              <a:gd name="connsiteX137" fmla="*/ 3278262 w 3469189"/>
              <a:gd name="connsiteY137" fmla="*/ 153873 h 1333121"/>
              <a:gd name="connsiteX138" fmla="*/ 3111841 w 3469189"/>
              <a:gd name="connsiteY138" fmla="*/ 275401 h 1333121"/>
              <a:gd name="connsiteX139" fmla="*/ 3248151 w 3469189"/>
              <a:gd name="connsiteY139" fmla="*/ 395321 h 1333121"/>
              <a:gd name="connsiteX140" fmla="*/ 3295740 w 3469189"/>
              <a:gd name="connsiteY140" fmla="*/ 405535 h 1333121"/>
              <a:gd name="connsiteX141" fmla="*/ 3373441 w 3469189"/>
              <a:gd name="connsiteY141" fmla="*/ 458402 h 1333121"/>
              <a:gd name="connsiteX142" fmla="*/ 3294980 w 3469189"/>
              <a:gd name="connsiteY142" fmla="*/ 510513 h 1333121"/>
              <a:gd name="connsiteX143" fmla="*/ 3199136 w 3469189"/>
              <a:gd name="connsiteY143" fmla="*/ 442703 h 1333121"/>
              <a:gd name="connsiteX144" fmla="*/ 3097688 w 3469189"/>
              <a:gd name="connsiteY144" fmla="*/ 442703 h 1333121"/>
              <a:gd name="connsiteX145" fmla="*/ 3290040 w 3469189"/>
              <a:gd name="connsiteY145" fmla="*/ 579931 h 1333121"/>
              <a:gd name="connsiteX146" fmla="*/ 2747463 w 3469189"/>
              <a:gd name="connsiteY146" fmla="*/ 325052 h 1333121"/>
              <a:gd name="connsiteX147" fmla="*/ 2855276 w 3469189"/>
              <a:gd name="connsiteY147" fmla="*/ 228019 h 1333121"/>
              <a:gd name="connsiteX148" fmla="*/ 2962233 w 3469189"/>
              <a:gd name="connsiteY148" fmla="*/ 325052 h 1333121"/>
              <a:gd name="connsiteX149" fmla="*/ 2747463 w 3469189"/>
              <a:gd name="connsiteY149" fmla="*/ 325052 h 1333121"/>
              <a:gd name="connsiteX150" fmla="*/ 2859170 w 3469189"/>
              <a:gd name="connsiteY150" fmla="*/ 579931 h 1333121"/>
              <a:gd name="connsiteX151" fmla="*/ 3045444 w 3469189"/>
              <a:gd name="connsiteY151" fmla="*/ 463131 h 1333121"/>
              <a:gd name="connsiteX152" fmla="*/ 2945610 w 3469189"/>
              <a:gd name="connsiteY152" fmla="*/ 463131 h 1333121"/>
              <a:gd name="connsiteX153" fmla="*/ 2860785 w 3469189"/>
              <a:gd name="connsiteY153" fmla="*/ 505690 h 1333121"/>
              <a:gd name="connsiteX154" fmla="*/ 2745848 w 3469189"/>
              <a:gd name="connsiteY154" fmla="*/ 393619 h 1333121"/>
              <a:gd name="connsiteX155" fmla="*/ 3056462 w 3469189"/>
              <a:gd name="connsiteY155" fmla="*/ 393619 h 1333121"/>
              <a:gd name="connsiteX156" fmla="*/ 2852806 w 3469189"/>
              <a:gd name="connsiteY156" fmla="*/ 153022 h 1333121"/>
              <a:gd name="connsiteX157" fmla="*/ 2649909 w 3469189"/>
              <a:gd name="connsiteY157" fmla="*/ 367611 h 1333121"/>
              <a:gd name="connsiteX158" fmla="*/ 2859170 w 3469189"/>
              <a:gd name="connsiteY158" fmla="*/ 579931 h 1333121"/>
              <a:gd name="connsiteX159" fmla="*/ 2465536 w 3469189"/>
              <a:gd name="connsiteY159" fmla="*/ 62325 h 1333121"/>
              <a:gd name="connsiteX160" fmla="*/ 2527374 w 3469189"/>
              <a:gd name="connsiteY160" fmla="*/ 123893 h 1333121"/>
              <a:gd name="connsiteX161" fmla="*/ 2589211 w 3469189"/>
              <a:gd name="connsiteY161" fmla="*/ 62325 h 1333121"/>
              <a:gd name="connsiteX162" fmla="*/ 2527374 w 3469189"/>
              <a:gd name="connsiteY162" fmla="*/ 0 h 1333121"/>
              <a:gd name="connsiteX163" fmla="*/ 2465536 w 3469189"/>
              <a:gd name="connsiteY163" fmla="*/ 62325 h 1333121"/>
              <a:gd name="connsiteX164" fmla="*/ 2480639 w 3469189"/>
              <a:gd name="connsiteY164" fmla="*/ 568109 h 1333121"/>
              <a:gd name="connsiteX165" fmla="*/ 2574108 w 3469189"/>
              <a:gd name="connsiteY165" fmla="*/ 568109 h 1333121"/>
              <a:gd name="connsiteX166" fmla="*/ 2574108 w 3469189"/>
              <a:gd name="connsiteY166" fmla="*/ 164938 h 1333121"/>
              <a:gd name="connsiteX167" fmla="*/ 2480639 w 3469189"/>
              <a:gd name="connsiteY167" fmla="*/ 164938 h 1333121"/>
              <a:gd name="connsiteX168" fmla="*/ 2480639 w 3469189"/>
              <a:gd name="connsiteY168" fmla="*/ 568109 h 1333121"/>
              <a:gd name="connsiteX169" fmla="*/ 2183703 w 3469189"/>
              <a:gd name="connsiteY169" fmla="*/ 568109 h 1333121"/>
              <a:gd name="connsiteX170" fmla="*/ 2278027 w 3469189"/>
              <a:gd name="connsiteY170" fmla="*/ 568109 h 1333121"/>
              <a:gd name="connsiteX171" fmla="*/ 2278027 w 3469189"/>
              <a:gd name="connsiteY171" fmla="*/ 385864 h 1333121"/>
              <a:gd name="connsiteX172" fmla="*/ 2347749 w 3469189"/>
              <a:gd name="connsiteY172" fmla="*/ 249393 h 1333121"/>
              <a:gd name="connsiteX173" fmla="*/ 2419846 w 3469189"/>
              <a:gd name="connsiteY173" fmla="*/ 243056 h 1333121"/>
              <a:gd name="connsiteX174" fmla="*/ 2419846 w 3469189"/>
              <a:gd name="connsiteY174" fmla="*/ 153116 h 1333121"/>
              <a:gd name="connsiteX175" fmla="*/ 2275653 w 3469189"/>
              <a:gd name="connsiteY175" fmla="*/ 247785 h 1333121"/>
              <a:gd name="connsiteX176" fmla="*/ 2275653 w 3469189"/>
              <a:gd name="connsiteY176" fmla="*/ 164938 h 1333121"/>
              <a:gd name="connsiteX177" fmla="*/ 2183703 w 3469189"/>
              <a:gd name="connsiteY177" fmla="*/ 164938 h 1333121"/>
              <a:gd name="connsiteX178" fmla="*/ 2183703 w 3469189"/>
              <a:gd name="connsiteY178" fmla="*/ 568109 h 1333121"/>
              <a:gd name="connsiteX179" fmla="*/ 1778195 w 3469189"/>
              <a:gd name="connsiteY179" fmla="*/ 366098 h 1333121"/>
              <a:gd name="connsiteX180" fmla="*/ 1881258 w 3469189"/>
              <a:gd name="connsiteY180" fmla="*/ 228776 h 1333121"/>
              <a:gd name="connsiteX181" fmla="*/ 1987456 w 3469189"/>
              <a:gd name="connsiteY181" fmla="*/ 366098 h 1333121"/>
              <a:gd name="connsiteX182" fmla="*/ 1881258 w 3469189"/>
              <a:gd name="connsiteY182" fmla="*/ 504933 h 1333121"/>
              <a:gd name="connsiteX183" fmla="*/ 1778195 w 3469189"/>
              <a:gd name="connsiteY183" fmla="*/ 366098 h 1333121"/>
              <a:gd name="connsiteX184" fmla="*/ 1862925 w 3469189"/>
              <a:gd name="connsiteY184" fmla="*/ 579931 h 1333121"/>
              <a:gd name="connsiteX185" fmla="*/ 1985746 w 3469189"/>
              <a:gd name="connsiteY185" fmla="*/ 517606 h 1333121"/>
              <a:gd name="connsiteX186" fmla="*/ 1985746 w 3469189"/>
              <a:gd name="connsiteY186" fmla="*/ 568109 h 1333121"/>
              <a:gd name="connsiteX187" fmla="*/ 2080830 w 3469189"/>
              <a:gd name="connsiteY187" fmla="*/ 568109 h 1333121"/>
              <a:gd name="connsiteX188" fmla="*/ 2080830 w 3469189"/>
              <a:gd name="connsiteY188" fmla="*/ 164938 h 1333121"/>
              <a:gd name="connsiteX189" fmla="*/ 1985746 w 3469189"/>
              <a:gd name="connsiteY189" fmla="*/ 164938 h 1333121"/>
              <a:gd name="connsiteX190" fmla="*/ 1985746 w 3469189"/>
              <a:gd name="connsiteY190" fmla="*/ 217048 h 1333121"/>
              <a:gd name="connsiteX191" fmla="*/ 1862925 w 3469189"/>
              <a:gd name="connsiteY191" fmla="*/ 153116 h 1333121"/>
              <a:gd name="connsiteX192" fmla="*/ 1681496 w 3469189"/>
              <a:gd name="connsiteY192" fmla="*/ 366098 h 1333121"/>
              <a:gd name="connsiteX193" fmla="*/ 1862925 w 3469189"/>
              <a:gd name="connsiteY193" fmla="*/ 579931 h 1333121"/>
              <a:gd name="connsiteX194" fmla="*/ 1398049 w 3469189"/>
              <a:gd name="connsiteY194" fmla="*/ 579931 h 1333121"/>
              <a:gd name="connsiteX195" fmla="*/ 1512131 w 3469189"/>
              <a:gd name="connsiteY195" fmla="*/ 518363 h 1333121"/>
              <a:gd name="connsiteX196" fmla="*/ 1512131 w 3469189"/>
              <a:gd name="connsiteY196" fmla="*/ 568109 h 1333121"/>
              <a:gd name="connsiteX197" fmla="*/ 1604840 w 3469189"/>
              <a:gd name="connsiteY197" fmla="*/ 568109 h 1333121"/>
              <a:gd name="connsiteX198" fmla="*/ 1604840 w 3469189"/>
              <a:gd name="connsiteY198" fmla="*/ 164938 h 1333121"/>
              <a:gd name="connsiteX199" fmla="*/ 1510516 w 3469189"/>
              <a:gd name="connsiteY199" fmla="*/ 164938 h 1333121"/>
              <a:gd name="connsiteX200" fmla="*/ 1510516 w 3469189"/>
              <a:gd name="connsiteY200" fmla="*/ 388228 h 1333121"/>
              <a:gd name="connsiteX201" fmla="*/ 1425691 w 3469189"/>
              <a:gd name="connsiteY201" fmla="*/ 502663 h 1333121"/>
              <a:gd name="connsiteX202" fmla="*/ 1357488 w 3469189"/>
              <a:gd name="connsiteY202" fmla="*/ 417452 h 1333121"/>
              <a:gd name="connsiteX203" fmla="*/ 1357488 w 3469189"/>
              <a:gd name="connsiteY203" fmla="*/ 164938 h 1333121"/>
              <a:gd name="connsiteX204" fmla="*/ 1263164 w 3469189"/>
              <a:gd name="connsiteY204" fmla="*/ 164938 h 1333121"/>
              <a:gd name="connsiteX205" fmla="*/ 1263164 w 3469189"/>
              <a:gd name="connsiteY205" fmla="*/ 431543 h 1333121"/>
              <a:gd name="connsiteX206" fmla="*/ 1398049 w 3469189"/>
              <a:gd name="connsiteY206" fmla="*/ 579931 h 1333121"/>
              <a:gd name="connsiteX207" fmla="*/ 1136734 w 3469189"/>
              <a:gd name="connsiteY207" fmla="*/ 572081 h 1333121"/>
              <a:gd name="connsiteX208" fmla="*/ 1196957 w 3469189"/>
              <a:gd name="connsiteY208" fmla="*/ 564137 h 1333121"/>
              <a:gd name="connsiteX209" fmla="*/ 1196957 w 3469189"/>
              <a:gd name="connsiteY209" fmla="*/ 495476 h 1333121"/>
              <a:gd name="connsiteX210" fmla="*/ 1162096 w 3469189"/>
              <a:gd name="connsiteY210" fmla="*/ 499448 h 1333121"/>
              <a:gd name="connsiteX211" fmla="*/ 1108237 w 3469189"/>
              <a:gd name="connsiteY211" fmla="*/ 435515 h 1333121"/>
              <a:gd name="connsiteX212" fmla="*/ 1108237 w 3469189"/>
              <a:gd name="connsiteY212" fmla="*/ 238233 h 1333121"/>
              <a:gd name="connsiteX213" fmla="*/ 1189073 w 3469189"/>
              <a:gd name="connsiteY213" fmla="*/ 238233 h 1333121"/>
              <a:gd name="connsiteX214" fmla="*/ 1189073 w 3469189"/>
              <a:gd name="connsiteY214" fmla="*/ 164843 h 1333121"/>
              <a:gd name="connsiteX215" fmla="*/ 1108237 w 3469189"/>
              <a:gd name="connsiteY215" fmla="*/ 164843 h 1333121"/>
              <a:gd name="connsiteX216" fmla="*/ 1108237 w 3469189"/>
              <a:gd name="connsiteY216" fmla="*/ 46531 h 1333121"/>
              <a:gd name="connsiteX217" fmla="*/ 1016288 w 3469189"/>
              <a:gd name="connsiteY217" fmla="*/ 46531 h 1333121"/>
              <a:gd name="connsiteX218" fmla="*/ 1016288 w 3469189"/>
              <a:gd name="connsiteY218" fmla="*/ 164843 h 1333121"/>
              <a:gd name="connsiteX219" fmla="*/ 947326 w 3469189"/>
              <a:gd name="connsiteY219" fmla="*/ 164843 h 1333121"/>
              <a:gd name="connsiteX220" fmla="*/ 947326 w 3469189"/>
              <a:gd name="connsiteY220" fmla="*/ 238233 h 1333121"/>
              <a:gd name="connsiteX221" fmla="*/ 1016288 w 3469189"/>
              <a:gd name="connsiteY221" fmla="*/ 238233 h 1333121"/>
              <a:gd name="connsiteX222" fmla="*/ 1016288 w 3469189"/>
              <a:gd name="connsiteY222" fmla="*/ 452823 h 1333121"/>
              <a:gd name="connsiteX223" fmla="*/ 1136734 w 3469189"/>
              <a:gd name="connsiteY223" fmla="*/ 572081 h 1333121"/>
              <a:gd name="connsiteX224" fmla="*/ 734360 w 3469189"/>
              <a:gd name="connsiteY224" fmla="*/ 579931 h 1333121"/>
              <a:gd name="connsiteX225" fmla="*/ 919019 w 3469189"/>
              <a:gd name="connsiteY225" fmla="*/ 441095 h 1333121"/>
              <a:gd name="connsiteX226" fmla="*/ 825550 w 3469189"/>
              <a:gd name="connsiteY226" fmla="*/ 441095 h 1333121"/>
              <a:gd name="connsiteX227" fmla="*/ 735975 w 3469189"/>
              <a:gd name="connsiteY227" fmla="*/ 502663 h 1333121"/>
              <a:gd name="connsiteX228" fmla="*/ 632152 w 3469189"/>
              <a:gd name="connsiteY228" fmla="*/ 367706 h 1333121"/>
              <a:gd name="connsiteX229" fmla="*/ 738350 w 3469189"/>
              <a:gd name="connsiteY229" fmla="*/ 231235 h 1333121"/>
              <a:gd name="connsiteX230" fmla="*/ 825550 w 3469189"/>
              <a:gd name="connsiteY230" fmla="*/ 292803 h 1333121"/>
              <a:gd name="connsiteX231" fmla="*/ 918259 w 3469189"/>
              <a:gd name="connsiteY231" fmla="*/ 292803 h 1333121"/>
              <a:gd name="connsiteX232" fmla="*/ 736735 w 3469189"/>
              <a:gd name="connsiteY232" fmla="*/ 153967 h 1333121"/>
              <a:gd name="connsiteX233" fmla="*/ 533079 w 3469189"/>
              <a:gd name="connsiteY233" fmla="*/ 367800 h 1333121"/>
              <a:gd name="connsiteX234" fmla="*/ 734360 w 3469189"/>
              <a:gd name="connsiteY234" fmla="*/ 579931 h 1333121"/>
              <a:gd name="connsiteX235" fmla="*/ 172690 w 3469189"/>
              <a:gd name="connsiteY235" fmla="*/ 370070 h 1333121"/>
              <a:gd name="connsiteX236" fmla="*/ 209926 w 3469189"/>
              <a:gd name="connsiteY236" fmla="*/ 261971 h 1333121"/>
              <a:gd name="connsiteX237" fmla="*/ 259035 w 3469189"/>
              <a:gd name="connsiteY237" fmla="*/ 119164 h 1333121"/>
              <a:gd name="connsiteX238" fmla="*/ 259795 w 3469189"/>
              <a:gd name="connsiteY238" fmla="*/ 119164 h 1333121"/>
              <a:gd name="connsiteX239" fmla="*/ 308904 w 3469189"/>
              <a:gd name="connsiteY239" fmla="*/ 261215 h 1333121"/>
              <a:gd name="connsiteX240" fmla="*/ 346140 w 3469189"/>
              <a:gd name="connsiteY240" fmla="*/ 370070 h 1333121"/>
              <a:gd name="connsiteX241" fmla="*/ 172690 w 3469189"/>
              <a:gd name="connsiteY241" fmla="*/ 370070 h 1333121"/>
              <a:gd name="connsiteX242" fmla="*/ 0 w 3469189"/>
              <a:gd name="connsiteY242" fmla="*/ 568109 h 1333121"/>
              <a:gd name="connsiteX243" fmla="*/ 103823 w 3469189"/>
              <a:gd name="connsiteY243" fmla="*/ 568109 h 1333121"/>
              <a:gd name="connsiteX244" fmla="*/ 143433 w 3469189"/>
              <a:gd name="connsiteY244" fmla="*/ 452917 h 1333121"/>
              <a:gd name="connsiteX245" fmla="*/ 374827 w 3469189"/>
              <a:gd name="connsiteY245" fmla="*/ 452917 h 1333121"/>
              <a:gd name="connsiteX246" fmla="*/ 414437 w 3469189"/>
              <a:gd name="connsiteY246" fmla="*/ 568109 h 1333121"/>
              <a:gd name="connsiteX247" fmla="*/ 520635 w 3469189"/>
              <a:gd name="connsiteY247" fmla="*/ 568109 h 1333121"/>
              <a:gd name="connsiteX248" fmla="*/ 316124 w 3469189"/>
              <a:gd name="connsiteY248" fmla="*/ 15794 h 1333121"/>
              <a:gd name="connsiteX249" fmla="*/ 206791 w 3469189"/>
              <a:gd name="connsiteY249" fmla="*/ 15794 h 1333121"/>
              <a:gd name="connsiteX250" fmla="*/ 0 w 3469189"/>
              <a:gd name="connsiteY250" fmla="*/ 568109 h 133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3469189" h="1333121">
                <a:moveTo>
                  <a:pt x="3092178" y="1327542"/>
                </a:moveTo>
                <a:cubicBezTo>
                  <a:pt x="3125425" y="1327542"/>
                  <a:pt x="3153161" y="1300683"/>
                  <a:pt x="3153161" y="1266731"/>
                </a:cubicBezTo>
                <a:cubicBezTo>
                  <a:pt x="3153161" y="1233629"/>
                  <a:pt x="3125425" y="1206770"/>
                  <a:pt x="3092178" y="1206770"/>
                </a:cubicBezTo>
                <a:cubicBezTo>
                  <a:pt x="3058837" y="1206770"/>
                  <a:pt x="3031100" y="1233629"/>
                  <a:pt x="3031100" y="1266731"/>
                </a:cubicBezTo>
                <a:cubicBezTo>
                  <a:pt x="3031100" y="1300777"/>
                  <a:pt x="3058837" y="1327542"/>
                  <a:pt x="3092178" y="1327542"/>
                </a:cubicBezTo>
                <a:moveTo>
                  <a:pt x="2665013" y="1078244"/>
                </a:moveTo>
                <a:cubicBezTo>
                  <a:pt x="2673752" y="1021404"/>
                  <a:pt x="2717352" y="981210"/>
                  <a:pt x="2772825" y="981210"/>
                </a:cubicBezTo>
                <a:cubicBezTo>
                  <a:pt x="2833048" y="981210"/>
                  <a:pt x="2871044" y="1019891"/>
                  <a:pt x="2879783" y="1078244"/>
                </a:cubicBezTo>
                <a:lnTo>
                  <a:pt x="2665013" y="1078244"/>
                </a:lnTo>
                <a:close/>
                <a:moveTo>
                  <a:pt x="2776720" y="1333122"/>
                </a:moveTo>
                <a:cubicBezTo>
                  <a:pt x="2876553" y="1333122"/>
                  <a:pt x="2941526" y="1284983"/>
                  <a:pt x="2962993" y="1216322"/>
                </a:cubicBezTo>
                <a:lnTo>
                  <a:pt x="2863160" y="1216322"/>
                </a:lnTo>
                <a:cubicBezTo>
                  <a:pt x="2850526" y="1239966"/>
                  <a:pt x="2824309" y="1258881"/>
                  <a:pt x="2778334" y="1258881"/>
                </a:cubicBezTo>
                <a:cubicBezTo>
                  <a:pt x="2714977" y="1258881"/>
                  <a:pt x="2668147" y="1213863"/>
                  <a:pt x="2663398" y="1146810"/>
                </a:cubicBezTo>
                <a:lnTo>
                  <a:pt x="2974012" y="1146810"/>
                </a:lnTo>
                <a:cubicBezTo>
                  <a:pt x="2972397" y="993789"/>
                  <a:pt x="2891657" y="906213"/>
                  <a:pt x="2770355" y="906213"/>
                </a:cubicBezTo>
                <a:cubicBezTo>
                  <a:pt x="2660168" y="906213"/>
                  <a:pt x="2567459" y="994545"/>
                  <a:pt x="2567459" y="1120802"/>
                </a:cubicBezTo>
                <a:cubicBezTo>
                  <a:pt x="2567554" y="1247910"/>
                  <a:pt x="2647535" y="1333122"/>
                  <a:pt x="2776720" y="1333122"/>
                </a:cubicBezTo>
                <a:moveTo>
                  <a:pt x="2467721" y="1325177"/>
                </a:moveTo>
                <a:cubicBezTo>
                  <a:pt x="2489948" y="1325177"/>
                  <a:pt x="2514455" y="1322056"/>
                  <a:pt x="2527944" y="1317233"/>
                </a:cubicBezTo>
                <a:lnTo>
                  <a:pt x="2527944" y="1248572"/>
                </a:lnTo>
                <a:cubicBezTo>
                  <a:pt x="2514455" y="1250937"/>
                  <a:pt x="2502581" y="1252544"/>
                  <a:pt x="2493082" y="1252544"/>
                </a:cubicBezTo>
                <a:cubicBezTo>
                  <a:pt x="2453472" y="1252544"/>
                  <a:pt x="2439224" y="1230414"/>
                  <a:pt x="2439224" y="1188612"/>
                </a:cubicBezTo>
                <a:lnTo>
                  <a:pt x="2439224" y="991424"/>
                </a:lnTo>
                <a:lnTo>
                  <a:pt x="2520059" y="991424"/>
                </a:lnTo>
                <a:lnTo>
                  <a:pt x="2520059" y="918034"/>
                </a:lnTo>
                <a:lnTo>
                  <a:pt x="2439224" y="918034"/>
                </a:lnTo>
                <a:lnTo>
                  <a:pt x="2439224" y="799722"/>
                </a:lnTo>
                <a:lnTo>
                  <a:pt x="2347274" y="799722"/>
                </a:lnTo>
                <a:lnTo>
                  <a:pt x="2347274" y="918034"/>
                </a:lnTo>
                <a:lnTo>
                  <a:pt x="2278312" y="918034"/>
                </a:lnTo>
                <a:lnTo>
                  <a:pt x="2278312" y="991424"/>
                </a:lnTo>
                <a:lnTo>
                  <a:pt x="2347274" y="991424"/>
                </a:lnTo>
                <a:lnTo>
                  <a:pt x="2347274" y="1206014"/>
                </a:lnTo>
                <a:cubicBezTo>
                  <a:pt x="2347274" y="1295197"/>
                  <a:pt x="2401893" y="1325177"/>
                  <a:pt x="2467721" y="1325177"/>
                </a:cubicBezTo>
                <a:moveTo>
                  <a:pt x="2012058" y="1333122"/>
                </a:moveTo>
                <a:cubicBezTo>
                  <a:pt x="2065157" y="1333122"/>
                  <a:pt x="2104007" y="1311843"/>
                  <a:pt x="2126140" y="1271554"/>
                </a:cubicBezTo>
                <a:lnTo>
                  <a:pt x="2126140" y="1321300"/>
                </a:lnTo>
                <a:lnTo>
                  <a:pt x="2218849" y="1321300"/>
                </a:lnTo>
                <a:lnTo>
                  <a:pt x="2218849" y="918129"/>
                </a:lnTo>
                <a:lnTo>
                  <a:pt x="2124525" y="918129"/>
                </a:lnTo>
                <a:lnTo>
                  <a:pt x="2124525" y="1141419"/>
                </a:lnTo>
                <a:cubicBezTo>
                  <a:pt x="2124525" y="1222659"/>
                  <a:pt x="2081685" y="1255854"/>
                  <a:pt x="2039700" y="1255854"/>
                </a:cubicBezTo>
                <a:cubicBezTo>
                  <a:pt x="1992110" y="1255854"/>
                  <a:pt x="1971593" y="1224267"/>
                  <a:pt x="1971593" y="1170643"/>
                </a:cubicBezTo>
                <a:lnTo>
                  <a:pt x="1971593" y="918129"/>
                </a:lnTo>
                <a:lnTo>
                  <a:pt x="1877269" y="918129"/>
                </a:lnTo>
                <a:lnTo>
                  <a:pt x="1877269" y="1184829"/>
                </a:lnTo>
                <a:cubicBezTo>
                  <a:pt x="1877269" y="1282619"/>
                  <a:pt x="1932742" y="1333122"/>
                  <a:pt x="2012058" y="1333122"/>
                </a:cubicBezTo>
                <a:moveTo>
                  <a:pt x="1749698" y="1325177"/>
                </a:moveTo>
                <a:cubicBezTo>
                  <a:pt x="1771926" y="1325177"/>
                  <a:pt x="1796433" y="1322056"/>
                  <a:pt x="1809921" y="1317233"/>
                </a:cubicBezTo>
                <a:lnTo>
                  <a:pt x="1809921" y="1248572"/>
                </a:lnTo>
                <a:cubicBezTo>
                  <a:pt x="1796433" y="1250937"/>
                  <a:pt x="1784559" y="1252544"/>
                  <a:pt x="1775060" y="1252544"/>
                </a:cubicBezTo>
                <a:cubicBezTo>
                  <a:pt x="1735450" y="1252544"/>
                  <a:pt x="1721201" y="1230414"/>
                  <a:pt x="1721201" y="1188612"/>
                </a:cubicBezTo>
                <a:lnTo>
                  <a:pt x="1721201" y="991424"/>
                </a:lnTo>
                <a:lnTo>
                  <a:pt x="1802037" y="991424"/>
                </a:lnTo>
                <a:lnTo>
                  <a:pt x="1802037" y="918034"/>
                </a:lnTo>
                <a:lnTo>
                  <a:pt x="1721201" y="918034"/>
                </a:lnTo>
                <a:lnTo>
                  <a:pt x="1721201" y="799722"/>
                </a:lnTo>
                <a:lnTo>
                  <a:pt x="1629252" y="799722"/>
                </a:lnTo>
                <a:lnTo>
                  <a:pt x="1629252" y="918034"/>
                </a:lnTo>
                <a:lnTo>
                  <a:pt x="1560290" y="918034"/>
                </a:lnTo>
                <a:lnTo>
                  <a:pt x="1560290" y="991424"/>
                </a:lnTo>
                <a:lnTo>
                  <a:pt x="1629252" y="991424"/>
                </a:lnTo>
                <a:lnTo>
                  <a:pt x="1629252" y="1206014"/>
                </a:lnTo>
                <a:cubicBezTo>
                  <a:pt x="1629252" y="1295197"/>
                  <a:pt x="1683966" y="1325177"/>
                  <a:pt x="1749698" y="1325177"/>
                </a:cubicBezTo>
                <a:moveTo>
                  <a:pt x="1392349" y="815516"/>
                </a:moveTo>
                <a:cubicBezTo>
                  <a:pt x="1392349" y="849468"/>
                  <a:pt x="1420086" y="877084"/>
                  <a:pt x="1454187" y="877084"/>
                </a:cubicBezTo>
                <a:cubicBezTo>
                  <a:pt x="1488288" y="877084"/>
                  <a:pt x="1516025" y="849468"/>
                  <a:pt x="1516025" y="815516"/>
                </a:cubicBezTo>
                <a:cubicBezTo>
                  <a:pt x="1516025" y="780807"/>
                  <a:pt x="1488288" y="753191"/>
                  <a:pt x="1454187" y="753191"/>
                </a:cubicBezTo>
                <a:cubicBezTo>
                  <a:pt x="1420086" y="753191"/>
                  <a:pt x="1392349" y="780712"/>
                  <a:pt x="1392349" y="815516"/>
                </a:cubicBezTo>
                <a:moveTo>
                  <a:pt x="1407358" y="1321205"/>
                </a:moveTo>
                <a:lnTo>
                  <a:pt x="1500827" y="1321205"/>
                </a:lnTo>
                <a:lnTo>
                  <a:pt x="1500827" y="918034"/>
                </a:lnTo>
                <a:lnTo>
                  <a:pt x="1407358" y="918034"/>
                </a:lnTo>
                <a:lnTo>
                  <a:pt x="1407358" y="1321205"/>
                </a:lnTo>
                <a:close/>
                <a:moveTo>
                  <a:pt x="1275798" y="1325177"/>
                </a:moveTo>
                <a:cubicBezTo>
                  <a:pt x="1298025" y="1325177"/>
                  <a:pt x="1322532" y="1322056"/>
                  <a:pt x="1336021" y="1317233"/>
                </a:cubicBezTo>
                <a:lnTo>
                  <a:pt x="1336021" y="1248572"/>
                </a:lnTo>
                <a:cubicBezTo>
                  <a:pt x="1322532" y="1250937"/>
                  <a:pt x="1310659" y="1252544"/>
                  <a:pt x="1301160" y="1252544"/>
                </a:cubicBezTo>
                <a:cubicBezTo>
                  <a:pt x="1261549" y="1252544"/>
                  <a:pt x="1247301" y="1230414"/>
                  <a:pt x="1247301" y="1188612"/>
                </a:cubicBezTo>
                <a:lnTo>
                  <a:pt x="1247301" y="991424"/>
                </a:lnTo>
                <a:lnTo>
                  <a:pt x="1328137" y="991424"/>
                </a:lnTo>
                <a:lnTo>
                  <a:pt x="1328137" y="918034"/>
                </a:lnTo>
                <a:lnTo>
                  <a:pt x="1247301" y="918034"/>
                </a:lnTo>
                <a:lnTo>
                  <a:pt x="1247301" y="799722"/>
                </a:lnTo>
                <a:lnTo>
                  <a:pt x="1155352" y="799722"/>
                </a:lnTo>
                <a:lnTo>
                  <a:pt x="1155352" y="918034"/>
                </a:lnTo>
                <a:lnTo>
                  <a:pt x="1086390" y="918034"/>
                </a:lnTo>
                <a:lnTo>
                  <a:pt x="1086390" y="991424"/>
                </a:lnTo>
                <a:lnTo>
                  <a:pt x="1155352" y="991424"/>
                </a:lnTo>
                <a:lnTo>
                  <a:pt x="1155352" y="1206014"/>
                </a:lnTo>
                <a:cubicBezTo>
                  <a:pt x="1155352" y="1295197"/>
                  <a:pt x="1210065" y="1325177"/>
                  <a:pt x="1275798" y="1325177"/>
                </a:cubicBezTo>
                <a:moveTo>
                  <a:pt x="878839" y="1333122"/>
                </a:moveTo>
                <a:cubicBezTo>
                  <a:pt x="981047" y="1333122"/>
                  <a:pt x="1057988" y="1282619"/>
                  <a:pt x="1057988" y="1202136"/>
                </a:cubicBezTo>
                <a:cubicBezTo>
                  <a:pt x="1057988" y="1131962"/>
                  <a:pt x="999380" y="1100374"/>
                  <a:pt x="909805" y="1080608"/>
                </a:cubicBezTo>
                <a:lnTo>
                  <a:pt x="860696" y="1069543"/>
                </a:lnTo>
                <a:cubicBezTo>
                  <a:pt x="815481" y="1060085"/>
                  <a:pt x="796483" y="1049020"/>
                  <a:pt x="796483" y="1023012"/>
                </a:cubicBezTo>
                <a:cubicBezTo>
                  <a:pt x="796483" y="993789"/>
                  <a:pt x="825835" y="975630"/>
                  <a:pt x="866205" y="975630"/>
                </a:cubicBezTo>
                <a:cubicBezTo>
                  <a:pt x="911420" y="975630"/>
                  <a:pt x="939917" y="994545"/>
                  <a:pt x="949415" y="1026890"/>
                </a:cubicBezTo>
                <a:lnTo>
                  <a:pt x="1043740" y="1026890"/>
                </a:lnTo>
                <a:cubicBezTo>
                  <a:pt x="1034241" y="961444"/>
                  <a:pt x="974778" y="906969"/>
                  <a:pt x="867060" y="906969"/>
                </a:cubicBezTo>
                <a:cubicBezTo>
                  <a:pt x="768841" y="906969"/>
                  <a:pt x="700639" y="957472"/>
                  <a:pt x="700639" y="1028497"/>
                </a:cubicBezTo>
                <a:cubicBezTo>
                  <a:pt x="700639" y="1095551"/>
                  <a:pt x="748989" y="1129503"/>
                  <a:pt x="836948" y="1148418"/>
                </a:cubicBezTo>
                <a:lnTo>
                  <a:pt x="884538" y="1158632"/>
                </a:lnTo>
                <a:cubicBezTo>
                  <a:pt x="941626" y="1170454"/>
                  <a:pt x="962239" y="1183883"/>
                  <a:pt x="962239" y="1211499"/>
                </a:cubicBezTo>
                <a:cubicBezTo>
                  <a:pt x="962239" y="1244600"/>
                  <a:pt x="929753" y="1263610"/>
                  <a:pt x="883778" y="1263610"/>
                </a:cubicBezTo>
                <a:cubicBezTo>
                  <a:pt x="825930" y="1263610"/>
                  <a:pt x="795058" y="1235994"/>
                  <a:pt x="787934" y="1195800"/>
                </a:cubicBezTo>
                <a:lnTo>
                  <a:pt x="686486" y="1195800"/>
                </a:lnTo>
                <a:cubicBezTo>
                  <a:pt x="692565" y="1276282"/>
                  <a:pt x="761527" y="1333122"/>
                  <a:pt x="878839" y="1333122"/>
                </a:cubicBezTo>
                <a:moveTo>
                  <a:pt x="271764" y="1321205"/>
                </a:moveTo>
                <a:lnTo>
                  <a:pt x="366088" y="1321205"/>
                </a:lnTo>
                <a:lnTo>
                  <a:pt x="366088" y="1096402"/>
                </a:lnTo>
                <a:cubicBezTo>
                  <a:pt x="366088" y="1016676"/>
                  <a:pt x="410448" y="983574"/>
                  <a:pt x="457182" y="983574"/>
                </a:cubicBezTo>
                <a:cubicBezTo>
                  <a:pt x="506292" y="983574"/>
                  <a:pt x="523770" y="1016676"/>
                  <a:pt x="523770" y="1060936"/>
                </a:cubicBezTo>
                <a:lnTo>
                  <a:pt x="523770" y="1321300"/>
                </a:lnTo>
                <a:lnTo>
                  <a:pt x="618854" y="1321300"/>
                </a:lnTo>
                <a:lnTo>
                  <a:pt x="618854" y="1053087"/>
                </a:lnTo>
                <a:cubicBezTo>
                  <a:pt x="618854" y="958418"/>
                  <a:pt x="565755" y="906307"/>
                  <a:pt x="484159" y="906307"/>
                </a:cubicBezTo>
                <a:cubicBezTo>
                  <a:pt x="425551" y="906307"/>
                  <a:pt x="385086" y="936287"/>
                  <a:pt x="363713" y="970239"/>
                </a:cubicBezTo>
                <a:lnTo>
                  <a:pt x="363713" y="918129"/>
                </a:lnTo>
                <a:lnTo>
                  <a:pt x="271764" y="918129"/>
                </a:lnTo>
                <a:lnTo>
                  <a:pt x="271764" y="1321205"/>
                </a:lnTo>
                <a:lnTo>
                  <a:pt x="271764" y="1321205"/>
                </a:lnTo>
                <a:close/>
                <a:moveTo>
                  <a:pt x="65732" y="1321205"/>
                </a:moveTo>
                <a:lnTo>
                  <a:pt x="164806" y="1321205"/>
                </a:lnTo>
                <a:lnTo>
                  <a:pt x="164806" y="768890"/>
                </a:lnTo>
                <a:lnTo>
                  <a:pt x="65732" y="768890"/>
                </a:lnTo>
                <a:lnTo>
                  <a:pt x="65732" y="1321205"/>
                </a:lnTo>
                <a:lnTo>
                  <a:pt x="65732" y="1321205"/>
                </a:lnTo>
                <a:close/>
                <a:moveTo>
                  <a:pt x="3290040" y="579931"/>
                </a:moveTo>
                <a:cubicBezTo>
                  <a:pt x="3392249" y="579931"/>
                  <a:pt x="3469190" y="529428"/>
                  <a:pt x="3469190" y="448945"/>
                </a:cubicBezTo>
                <a:cubicBezTo>
                  <a:pt x="3469190" y="378771"/>
                  <a:pt x="3410582" y="347183"/>
                  <a:pt x="3321007" y="327417"/>
                </a:cubicBezTo>
                <a:lnTo>
                  <a:pt x="3271898" y="316352"/>
                </a:lnTo>
                <a:cubicBezTo>
                  <a:pt x="3226683" y="306894"/>
                  <a:pt x="3207685" y="295829"/>
                  <a:pt x="3207685" y="269821"/>
                </a:cubicBezTo>
                <a:cubicBezTo>
                  <a:pt x="3207685" y="240597"/>
                  <a:pt x="3237037" y="222534"/>
                  <a:pt x="3277407" y="222534"/>
                </a:cubicBezTo>
                <a:cubicBezTo>
                  <a:pt x="3322622" y="222534"/>
                  <a:pt x="3351119" y="241449"/>
                  <a:pt x="3360617" y="273793"/>
                </a:cubicBezTo>
                <a:lnTo>
                  <a:pt x="3454942" y="273793"/>
                </a:lnTo>
                <a:cubicBezTo>
                  <a:pt x="3445443" y="208348"/>
                  <a:pt x="3385979" y="153873"/>
                  <a:pt x="3278262" y="153873"/>
                </a:cubicBezTo>
                <a:cubicBezTo>
                  <a:pt x="3179948" y="153873"/>
                  <a:pt x="3111841" y="204375"/>
                  <a:pt x="3111841" y="275401"/>
                </a:cubicBezTo>
                <a:cubicBezTo>
                  <a:pt x="3111841" y="342454"/>
                  <a:pt x="3160191" y="376406"/>
                  <a:pt x="3248151" y="395321"/>
                </a:cubicBezTo>
                <a:lnTo>
                  <a:pt x="3295740" y="405535"/>
                </a:lnTo>
                <a:cubicBezTo>
                  <a:pt x="3352828" y="417357"/>
                  <a:pt x="3373441" y="430787"/>
                  <a:pt x="3373441" y="458402"/>
                </a:cubicBezTo>
                <a:cubicBezTo>
                  <a:pt x="3373441" y="491504"/>
                  <a:pt x="3340955" y="510513"/>
                  <a:pt x="3294980" y="510513"/>
                </a:cubicBezTo>
                <a:cubicBezTo>
                  <a:pt x="3237132" y="510513"/>
                  <a:pt x="3206260" y="482897"/>
                  <a:pt x="3199136" y="442703"/>
                </a:cubicBezTo>
                <a:lnTo>
                  <a:pt x="3097688" y="442703"/>
                </a:lnTo>
                <a:cubicBezTo>
                  <a:pt x="3103862" y="523091"/>
                  <a:pt x="3172729" y="579931"/>
                  <a:pt x="3290040" y="579931"/>
                </a:cubicBezTo>
                <a:moveTo>
                  <a:pt x="2747463" y="325052"/>
                </a:moveTo>
                <a:cubicBezTo>
                  <a:pt x="2756202" y="268213"/>
                  <a:pt x="2799802" y="228019"/>
                  <a:pt x="2855276" y="228019"/>
                </a:cubicBezTo>
                <a:cubicBezTo>
                  <a:pt x="2915499" y="228019"/>
                  <a:pt x="2953494" y="266700"/>
                  <a:pt x="2962233" y="325052"/>
                </a:cubicBezTo>
                <a:lnTo>
                  <a:pt x="2747463" y="325052"/>
                </a:lnTo>
                <a:close/>
                <a:moveTo>
                  <a:pt x="2859170" y="579931"/>
                </a:moveTo>
                <a:cubicBezTo>
                  <a:pt x="2959004" y="579931"/>
                  <a:pt x="3023976" y="531792"/>
                  <a:pt x="3045444" y="463131"/>
                </a:cubicBezTo>
                <a:lnTo>
                  <a:pt x="2945610" y="463131"/>
                </a:lnTo>
                <a:cubicBezTo>
                  <a:pt x="2932977" y="486775"/>
                  <a:pt x="2906760" y="505690"/>
                  <a:pt x="2860785" y="505690"/>
                </a:cubicBezTo>
                <a:cubicBezTo>
                  <a:pt x="2797427" y="505690"/>
                  <a:pt x="2750598" y="460672"/>
                  <a:pt x="2745848" y="393619"/>
                </a:cubicBezTo>
                <a:lnTo>
                  <a:pt x="3056462" y="393619"/>
                </a:lnTo>
                <a:cubicBezTo>
                  <a:pt x="3054848" y="240597"/>
                  <a:pt x="2974012" y="153022"/>
                  <a:pt x="2852806" y="153022"/>
                </a:cubicBezTo>
                <a:cubicBezTo>
                  <a:pt x="2742619" y="153022"/>
                  <a:pt x="2649909" y="241354"/>
                  <a:pt x="2649909" y="367611"/>
                </a:cubicBezTo>
                <a:cubicBezTo>
                  <a:pt x="2650004" y="494719"/>
                  <a:pt x="2729985" y="579931"/>
                  <a:pt x="2859170" y="579931"/>
                </a:cubicBezTo>
                <a:moveTo>
                  <a:pt x="2465536" y="62325"/>
                </a:moveTo>
                <a:cubicBezTo>
                  <a:pt x="2465536" y="96277"/>
                  <a:pt x="2493273" y="123893"/>
                  <a:pt x="2527374" y="123893"/>
                </a:cubicBezTo>
                <a:cubicBezTo>
                  <a:pt x="2561475" y="123893"/>
                  <a:pt x="2589211" y="96277"/>
                  <a:pt x="2589211" y="62325"/>
                </a:cubicBezTo>
                <a:cubicBezTo>
                  <a:pt x="2589211" y="27616"/>
                  <a:pt x="2561475" y="0"/>
                  <a:pt x="2527374" y="0"/>
                </a:cubicBezTo>
                <a:cubicBezTo>
                  <a:pt x="2493273" y="0"/>
                  <a:pt x="2465536" y="27616"/>
                  <a:pt x="2465536" y="62325"/>
                </a:cubicBezTo>
                <a:moveTo>
                  <a:pt x="2480639" y="568109"/>
                </a:moveTo>
                <a:lnTo>
                  <a:pt x="2574108" y="568109"/>
                </a:lnTo>
                <a:lnTo>
                  <a:pt x="2574108" y="164938"/>
                </a:lnTo>
                <a:lnTo>
                  <a:pt x="2480639" y="164938"/>
                </a:lnTo>
                <a:lnTo>
                  <a:pt x="2480639" y="568109"/>
                </a:lnTo>
                <a:close/>
                <a:moveTo>
                  <a:pt x="2183703" y="568109"/>
                </a:moveTo>
                <a:lnTo>
                  <a:pt x="2278027" y="568109"/>
                </a:lnTo>
                <a:lnTo>
                  <a:pt x="2278027" y="385864"/>
                </a:lnTo>
                <a:cubicBezTo>
                  <a:pt x="2278027" y="314082"/>
                  <a:pt x="2298640" y="266700"/>
                  <a:pt x="2347749" y="249393"/>
                </a:cubicBezTo>
                <a:cubicBezTo>
                  <a:pt x="2367602" y="242300"/>
                  <a:pt x="2391349" y="240692"/>
                  <a:pt x="2419846" y="243056"/>
                </a:cubicBezTo>
                <a:lnTo>
                  <a:pt x="2419846" y="153116"/>
                </a:lnTo>
                <a:cubicBezTo>
                  <a:pt x="2349269" y="149144"/>
                  <a:pt x="2301775" y="176003"/>
                  <a:pt x="2275653" y="247785"/>
                </a:cubicBezTo>
                <a:lnTo>
                  <a:pt x="2275653" y="164938"/>
                </a:lnTo>
                <a:lnTo>
                  <a:pt x="2183703" y="164938"/>
                </a:lnTo>
                <a:lnTo>
                  <a:pt x="2183703" y="568109"/>
                </a:lnTo>
                <a:close/>
                <a:moveTo>
                  <a:pt x="1778195" y="366098"/>
                </a:moveTo>
                <a:cubicBezTo>
                  <a:pt x="1778195" y="282494"/>
                  <a:pt x="1814671" y="228776"/>
                  <a:pt x="1881258" y="228776"/>
                </a:cubicBezTo>
                <a:cubicBezTo>
                  <a:pt x="1943856" y="228776"/>
                  <a:pt x="1987456" y="286372"/>
                  <a:pt x="1987456" y="366098"/>
                </a:cubicBezTo>
                <a:cubicBezTo>
                  <a:pt x="1987456" y="446581"/>
                  <a:pt x="1943856" y="504933"/>
                  <a:pt x="1881258" y="504933"/>
                </a:cubicBezTo>
                <a:cubicBezTo>
                  <a:pt x="1814576" y="504933"/>
                  <a:pt x="1778195" y="450553"/>
                  <a:pt x="1778195" y="366098"/>
                </a:cubicBezTo>
                <a:moveTo>
                  <a:pt x="1862925" y="579931"/>
                </a:moveTo>
                <a:cubicBezTo>
                  <a:pt x="1921533" y="579931"/>
                  <a:pt x="1964373" y="553923"/>
                  <a:pt x="1985746" y="517606"/>
                </a:cubicBezTo>
                <a:lnTo>
                  <a:pt x="1985746" y="568109"/>
                </a:lnTo>
                <a:lnTo>
                  <a:pt x="2080830" y="568109"/>
                </a:lnTo>
                <a:lnTo>
                  <a:pt x="2080830" y="164938"/>
                </a:lnTo>
                <a:lnTo>
                  <a:pt x="1985746" y="164938"/>
                </a:lnTo>
                <a:lnTo>
                  <a:pt x="1985746" y="217048"/>
                </a:lnTo>
                <a:cubicBezTo>
                  <a:pt x="1964373" y="180732"/>
                  <a:pt x="1921533" y="153116"/>
                  <a:pt x="1862925" y="153116"/>
                </a:cubicBezTo>
                <a:cubicBezTo>
                  <a:pt x="1759862" y="153116"/>
                  <a:pt x="1681496" y="233599"/>
                  <a:pt x="1681496" y="366098"/>
                </a:cubicBezTo>
                <a:cubicBezTo>
                  <a:pt x="1681496" y="498597"/>
                  <a:pt x="1759957" y="579931"/>
                  <a:pt x="1862925" y="579931"/>
                </a:cubicBezTo>
                <a:moveTo>
                  <a:pt x="1398049" y="579931"/>
                </a:moveTo>
                <a:cubicBezTo>
                  <a:pt x="1451148" y="579931"/>
                  <a:pt x="1489998" y="558651"/>
                  <a:pt x="1512131" y="518363"/>
                </a:cubicBezTo>
                <a:lnTo>
                  <a:pt x="1512131" y="568109"/>
                </a:lnTo>
                <a:lnTo>
                  <a:pt x="1604840" y="568109"/>
                </a:lnTo>
                <a:lnTo>
                  <a:pt x="1604840" y="164938"/>
                </a:lnTo>
                <a:lnTo>
                  <a:pt x="1510516" y="164938"/>
                </a:lnTo>
                <a:lnTo>
                  <a:pt x="1510516" y="388228"/>
                </a:lnTo>
                <a:cubicBezTo>
                  <a:pt x="1510516" y="469468"/>
                  <a:pt x="1467771" y="502663"/>
                  <a:pt x="1425691" y="502663"/>
                </a:cubicBezTo>
                <a:cubicBezTo>
                  <a:pt x="1378101" y="502663"/>
                  <a:pt x="1357488" y="471075"/>
                  <a:pt x="1357488" y="417452"/>
                </a:cubicBezTo>
                <a:lnTo>
                  <a:pt x="1357488" y="164938"/>
                </a:lnTo>
                <a:lnTo>
                  <a:pt x="1263164" y="164938"/>
                </a:lnTo>
                <a:lnTo>
                  <a:pt x="1263164" y="431543"/>
                </a:lnTo>
                <a:cubicBezTo>
                  <a:pt x="1263259" y="529428"/>
                  <a:pt x="1318733" y="579931"/>
                  <a:pt x="1398049" y="579931"/>
                </a:cubicBezTo>
                <a:moveTo>
                  <a:pt x="1136734" y="572081"/>
                </a:moveTo>
                <a:cubicBezTo>
                  <a:pt x="1158961" y="572081"/>
                  <a:pt x="1183468" y="568960"/>
                  <a:pt x="1196957" y="564137"/>
                </a:cubicBezTo>
                <a:lnTo>
                  <a:pt x="1196957" y="495476"/>
                </a:lnTo>
                <a:cubicBezTo>
                  <a:pt x="1183468" y="497840"/>
                  <a:pt x="1171595" y="499448"/>
                  <a:pt x="1162096" y="499448"/>
                </a:cubicBezTo>
                <a:cubicBezTo>
                  <a:pt x="1122486" y="499448"/>
                  <a:pt x="1108237" y="477412"/>
                  <a:pt x="1108237" y="435515"/>
                </a:cubicBezTo>
                <a:lnTo>
                  <a:pt x="1108237" y="238233"/>
                </a:lnTo>
                <a:lnTo>
                  <a:pt x="1189073" y="238233"/>
                </a:lnTo>
                <a:lnTo>
                  <a:pt x="1189073" y="164843"/>
                </a:lnTo>
                <a:lnTo>
                  <a:pt x="1108237" y="164843"/>
                </a:lnTo>
                <a:lnTo>
                  <a:pt x="1108237" y="46531"/>
                </a:lnTo>
                <a:lnTo>
                  <a:pt x="1016288" y="46531"/>
                </a:lnTo>
                <a:lnTo>
                  <a:pt x="1016288" y="164843"/>
                </a:lnTo>
                <a:lnTo>
                  <a:pt x="947326" y="164843"/>
                </a:lnTo>
                <a:lnTo>
                  <a:pt x="947326" y="238233"/>
                </a:lnTo>
                <a:lnTo>
                  <a:pt x="1016288" y="238233"/>
                </a:lnTo>
                <a:lnTo>
                  <a:pt x="1016288" y="452823"/>
                </a:lnTo>
                <a:cubicBezTo>
                  <a:pt x="1016288" y="542101"/>
                  <a:pt x="1070906" y="572081"/>
                  <a:pt x="1136734" y="572081"/>
                </a:cubicBezTo>
                <a:moveTo>
                  <a:pt x="734360" y="579931"/>
                </a:moveTo>
                <a:cubicBezTo>
                  <a:pt x="840558" y="579931"/>
                  <a:pt x="907905" y="515998"/>
                  <a:pt x="919019" y="441095"/>
                </a:cubicBezTo>
                <a:lnTo>
                  <a:pt x="825550" y="441095"/>
                </a:lnTo>
                <a:cubicBezTo>
                  <a:pt x="812821" y="476561"/>
                  <a:pt x="785939" y="502663"/>
                  <a:pt x="735975" y="502663"/>
                </a:cubicBezTo>
                <a:cubicBezTo>
                  <a:pt x="678127" y="502663"/>
                  <a:pt x="632152" y="456133"/>
                  <a:pt x="632152" y="367706"/>
                </a:cubicBezTo>
                <a:cubicBezTo>
                  <a:pt x="632152" y="278522"/>
                  <a:pt x="677367" y="231235"/>
                  <a:pt x="738350" y="231235"/>
                </a:cubicBezTo>
                <a:cubicBezTo>
                  <a:pt x="784325" y="231235"/>
                  <a:pt x="812821" y="256486"/>
                  <a:pt x="825550" y="292803"/>
                </a:cubicBezTo>
                <a:lnTo>
                  <a:pt x="918259" y="292803"/>
                </a:lnTo>
                <a:cubicBezTo>
                  <a:pt x="907145" y="217048"/>
                  <a:pt x="842173" y="153967"/>
                  <a:pt x="736735" y="153967"/>
                </a:cubicBezTo>
                <a:cubicBezTo>
                  <a:pt x="620278" y="153967"/>
                  <a:pt x="533079" y="237571"/>
                  <a:pt x="533079" y="367800"/>
                </a:cubicBezTo>
                <a:cubicBezTo>
                  <a:pt x="533079" y="499448"/>
                  <a:pt x="618664" y="579931"/>
                  <a:pt x="734360" y="579931"/>
                </a:cubicBezTo>
                <a:moveTo>
                  <a:pt x="172690" y="370070"/>
                </a:moveTo>
                <a:lnTo>
                  <a:pt x="209926" y="261971"/>
                </a:lnTo>
                <a:cubicBezTo>
                  <a:pt x="225789" y="220926"/>
                  <a:pt x="240797" y="174395"/>
                  <a:pt x="259035" y="119164"/>
                </a:cubicBezTo>
                <a:lnTo>
                  <a:pt x="259795" y="119164"/>
                </a:lnTo>
                <a:cubicBezTo>
                  <a:pt x="278793" y="174395"/>
                  <a:pt x="294656" y="221777"/>
                  <a:pt x="308904" y="261215"/>
                </a:cubicBezTo>
                <a:lnTo>
                  <a:pt x="346140" y="370070"/>
                </a:lnTo>
                <a:lnTo>
                  <a:pt x="172690" y="370070"/>
                </a:lnTo>
                <a:close/>
                <a:moveTo>
                  <a:pt x="0" y="568109"/>
                </a:moveTo>
                <a:lnTo>
                  <a:pt x="103823" y="568109"/>
                </a:lnTo>
                <a:lnTo>
                  <a:pt x="143433" y="452917"/>
                </a:lnTo>
                <a:lnTo>
                  <a:pt x="374827" y="452917"/>
                </a:lnTo>
                <a:lnTo>
                  <a:pt x="414437" y="568109"/>
                </a:lnTo>
                <a:lnTo>
                  <a:pt x="520635" y="568109"/>
                </a:lnTo>
                <a:lnTo>
                  <a:pt x="316124" y="15794"/>
                </a:lnTo>
                <a:lnTo>
                  <a:pt x="206791" y="15794"/>
                </a:lnTo>
                <a:lnTo>
                  <a:pt x="0" y="568109"/>
                </a:lnTo>
                <a:close/>
              </a:path>
            </a:pathLst>
          </a:custGeom>
          <a:solidFill>
            <a:schemeClr val="bg1"/>
          </a:solidFill>
          <a:ln w="9499" cap="flat">
            <a:noFill/>
            <a:prstDash val="solid"/>
            <a:miter/>
          </a:ln>
        </p:spPr>
        <p:txBody>
          <a:bodyPr rtlCol="0" anchor="ctr"/>
          <a:lstStyle/>
          <a:p>
            <a:endParaRPr lang="en-US"/>
          </a:p>
        </p:txBody>
      </p:sp>
      <p:sp>
        <p:nvSpPr>
          <p:cNvPr id="21" name="Picture Placeholder 20">
            <a:extLst>
              <a:ext uri="{FF2B5EF4-FFF2-40B4-BE49-F238E27FC236}">
                <a16:creationId xmlns:a16="http://schemas.microsoft.com/office/drawing/2014/main" id="{EB1CCA5B-9CF3-3D9F-2FAF-8ADCA0DD54D0}"/>
              </a:ext>
            </a:extLst>
          </p:cNvPr>
          <p:cNvSpPr>
            <a:spLocks noGrp="1"/>
          </p:cNvSpPr>
          <p:nvPr>
            <p:ph type="pic" sz="quarter" idx="10"/>
          </p:nvPr>
        </p:nvSpPr>
        <p:spPr>
          <a:xfrm>
            <a:off x="7389936" y="2057498"/>
            <a:ext cx="3704784" cy="3705082"/>
          </a:xfrm>
          <a:custGeom>
            <a:avLst/>
            <a:gdLst>
              <a:gd name="connsiteX0" fmla="*/ 1517053 w 3034108"/>
              <a:gd name="connsiteY0" fmla="*/ 0 h 3034353"/>
              <a:gd name="connsiteX1" fmla="*/ 3034108 w 3034108"/>
              <a:gd name="connsiteY1" fmla="*/ 1517053 h 3034353"/>
              <a:gd name="connsiteX2" fmla="*/ 1517053 w 3034108"/>
              <a:gd name="connsiteY2" fmla="*/ 3034353 h 3034353"/>
              <a:gd name="connsiteX3" fmla="*/ 0 w 3034108"/>
              <a:gd name="connsiteY3" fmla="*/ 1517053 h 3034353"/>
              <a:gd name="connsiteX4" fmla="*/ 1517053 w 3034108"/>
              <a:gd name="connsiteY4" fmla="*/ 0 h 3034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34108" h="3034353">
                <a:moveTo>
                  <a:pt x="1517053" y="0"/>
                </a:moveTo>
                <a:cubicBezTo>
                  <a:pt x="2354917" y="0"/>
                  <a:pt x="3034108" y="679191"/>
                  <a:pt x="3034108" y="1517053"/>
                </a:cubicBezTo>
                <a:cubicBezTo>
                  <a:pt x="3034108" y="2355161"/>
                  <a:pt x="2354917" y="3034353"/>
                  <a:pt x="1517053" y="3034353"/>
                </a:cubicBezTo>
                <a:cubicBezTo>
                  <a:pt x="679191" y="3034353"/>
                  <a:pt x="0" y="2355161"/>
                  <a:pt x="0" y="1517053"/>
                </a:cubicBezTo>
                <a:cubicBezTo>
                  <a:pt x="0" y="679191"/>
                  <a:pt x="679191" y="0"/>
                  <a:pt x="1517053" y="0"/>
                </a:cubicBezTo>
                <a:close/>
              </a:path>
            </a:pathLst>
          </a:custGeom>
          <a:solidFill>
            <a:schemeClr val="accent1"/>
          </a:solidFill>
        </p:spPr>
        <p:txBody>
          <a:bodyPr wrap="square" anchor="ctr" anchorCtr="0">
            <a:noAutofit/>
          </a:bodyPr>
          <a:lstStyle>
            <a:lvl1pPr algn="ctr">
              <a:defRPr sz="1000">
                <a:solidFill>
                  <a:schemeClr val="bg1"/>
                </a:solidFill>
              </a:defRPr>
            </a:lvl1pPr>
          </a:lstStyle>
          <a:p>
            <a:endParaRPr lang="en-US"/>
          </a:p>
        </p:txBody>
      </p:sp>
      <p:sp>
        <p:nvSpPr>
          <p:cNvPr id="3" name="Footer Placeholder 4">
            <a:extLst>
              <a:ext uri="{FF2B5EF4-FFF2-40B4-BE49-F238E27FC236}">
                <a16:creationId xmlns:a16="http://schemas.microsoft.com/office/drawing/2014/main" id="{F4C3B3E4-F5E6-D500-4ECE-A675832895B9}"/>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39119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C97DDAA0-A4B5-0A48-2D7B-CA945CF2FB6D}"/>
              </a:ext>
            </a:extLst>
          </p:cNvPr>
          <p:cNvGraphicFramePr>
            <a:graphicFrameLocks noChangeAspect="1"/>
          </p:cNvGraphicFramePr>
          <p:nvPr userDrawn="1">
            <p:custDataLst>
              <p:tags r:id="rId22"/>
            </p:custDataLst>
            <p:extLst>
              <p:ext uri="{D42A27DB-BD31-4B8C-83A1-F6EECF244321}">
                <p14:modId xmlns:p14="http://schemas.microsoft.com/office/powerpoint/2010/main" val="18388237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3" imgW="908" imgH="912" progId="TCLayout.ActiveDocument.1">
                  <p:embed/>
                </p:oleObj>
              </mc:Choice>
              <mc:Fallback>
                <p:oleObj name="think-cell Slide" r:id="rId23" imgW="908" imgH="912" progId="TCLayout.ActiveDocument.1">
                  <p:embed/>
                  <p:pic>
                    <p:nvPicPr>
                      <p:cNvPr id="8" name="think-cell data - do not delete" hidden="1">
                        <a:extLst>
                          <a:ext uri="{FF2B5EF4-FFF2-40B4-BE49-F238E27FC236}">
                            <a16:creationId xmlns:a16="http://schemas.microsoft.com/office/drawing/2014/main" id="{C97DDAA0-A4B5-0A48-2D7B-CA945CF2FB6D}"/>
                          </a:ext>
                        </a:extLst>
                      </p:cNvPr>
                      <p:cNvPicPr/>
                      <p:nvPr/>
                    </p:nvPicPr>
                    <p:blipFill>
                      <a:blip r:embed="rId24"/>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C4957E79-DEA8-79CD-9E4E-5D2FE921BB11}"/>
              </a:ext>
            </a:extLst>
          </p:cNvPr>
          <p:cNvSpPr>
            <a:spLocks noGrp="1"/>
          </p:cNvSpPr>
          <p:nvPr>
            <p:ph type="title"/>
          </p:nvPr>
        </p:nvSpPr>
        <p:spPr>
          <a:xfrm>
            <a:off x="326848" y="288390"/>
            <a:ext cx="11554001" cy="1016070"/>
          </a:xfrm>
          <a:prstGeom prst="rect">
            <a:avLst/>
          </a:prstGeom>
        </p:spPr>
        <p:txBody>
          <a:bodyPr vert="horz" lIns="0" tIns="0" rIns="0" bIns="0" rtlCol="0" anchor="t"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AF8F9D-C689-B18D-09AF-9B4C40550649}"/>
              </a:ext>
            </a:extLst>
          </p:cNvPr>
          <p:cNvSpPr>
            <a:spLocks noGrp="1"/>
          </p:cNvSpPr>
          <p:nvPr>
            <p:ph type="body" idx="1"/>
          </p:nvPr>
        </p:nvSpPr>
        <p:spPr>
          <a:xfrm>
            <a:off x="352424" y="1493113"/>
            <a:ext cx="11528425" cy="4351338"/>
          </a:xfrm>
          <a:prstGeom prst="rect">
            <a:avLst/>
          </a:prstGeom>
        </p:spPr>
        <p:txBody>
          <a:bodyPr vert="horz" lIns="0" tIns="0" rIns="0" bIns="0" rtlCol="0" anchor="t" anchorCtr="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030489-BEFE-3F81-C3A1-A8FAC2B087EE}"/>
              </a:ext>
            </a:extLst>
          </p:cNvPr>
          <p:cNvSpPr>
            <a:spLocks noGrp="1"/>
          </p:cNvSpPr>
          <p:nvPr>
            <p:ph type="dt" sz="half" idx="2"/>
          </p:nvPr>
        </p:nvSpPr>
        <p:spPr>
          <a:xfrm>
            <a:off x="9150438" y="298318"/>
            <a:ext cx="2743200" cy="365125"/>
          </a:xfrm>
          <a:prstGeom prst="rect">
            <a:avLst/>
          </a:prstGeom>
        </p:spPr>
        <p:txBody>
          <a:bodyPr vert="horz" lIns="0" tIns="0" rIns="0" bIns="0" rtlCol="0" anchor="t" anchorCtr="0">
            <a:noAutofit/>
          </a:bodyPr>
          <a:lstStyle>
            <a:lvl1pPr algn="r">
              <a:defRPr sz="1000">
                <a:solidFill>
                  <a:schemeClr val="tx2"/>
                </a:solidFill>
              </a:defRPr>
            </a:lvl1pPr>
          </a:lstStyle>
          <a:p>
            <a:endParaRPr lang="en-GB"/>
          </a:p>
        </p:txBody>
      </p:sp>
      <p:sp>
        <p:nvSpPr>
          <p:cNvPr id="6" name="Slide Number Placeholder 5">
            <a:extLst>
              <a:ext uri="{FF2B5EF4-FFF2-40B4-BE49-F238E27FC236}">
                <a16:creationId xmlns:a16="http://schemas.microsoft.com/office/drawing/2014/main" id="{7D749530-956E-B9F1-B7EE-49FFED17FEA9}"/>
              </a:ext>
            </a:extLst>
          </p:cNvPr>
          <p:cNvSpPr>
            <a:spLocks noGrp="1"/>
          </p:cNvSpPr>
          <p:nvPr>
            <p:ph type="sldNum" sz="quarter" idx="4"/>
          </p:nvPr>
        </p:nvSpPr>
        <p:spPr>
          <a:xfrm>
            <a:off x="11467577" y="6400800"/>
            <a:ext cx="416447" cy="186484"/>
          </a:xfrm>
          <a:prstGeom prst="rect">
            <a:avLst/>
          </a:prstGeom>
        </p:spPr>
        <p:txBody>
          <a:bodyPr vert="horz" lIns="0" tIns="0" rIns="0" bIns="0" rtlCol="0" anchor="b" anchorCtr="0">
            <a:noAutofit/>
          </a:bodyPr>
          <a:lstStyle>
            <a:lvl1pPr algn="r">
              <a:defRPr sz="1000" b="0" i="0">
                <a:solidFill>
                  <a:schemeClr val="tx2"/>
                </a:solidFill>
                <a:latin typeface="ABC Oracle Medium" panose="020B0504040202060203" pitchFamily="34" charset="77"/>
              </a:defRPr>
            </a:lvl1pPr>
          </a:lstStyle>
          <a:p>
            <a:fld id="{741AFF56-1126-4107-9C02-BC0EFBF16431}" type="slidenum">
              <a:rPr lang="en-GB" smtClean="0"/>
              <a:pPr/>
              <a:t>‹#›</a:t>
            </a:fld>
            <a:endParaRPr lang="en-GB"/>
          </a:p>
        </p:txBody>
      </p:sp>
      <p:sp>
        <p:nvSpPr>
          <p:cNvPr id="7" name="Footer Placeholder 6">
            <a:extLst>
              <a:ext uri="{FF2B5EF4-FFF2-40B4-BE49-F238E27FC236}">
                <a16:creationId xmlns:a16="http://schemas.microsoft.com/office/drawing/2014/main" id="{B027F68E-C428-A4D9-BBBD-028E82BC8E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GB"/>
              <a:t>Presented at the 2025 All Actuaries Summit</a:t>
            </a:r>
          </a:p>
        </p:txBody>
      </p:sp>
    </p:spTree>
    <p:extLst>
      <p:ext uri="{BB962C8B-B14F-4D97-AF65-F5344CB8AC3E}">
        <p14:creationId xmlns:p14="http://schemas.microsoft.com/office/powerpoint/2010/main" val="252882584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8" r:id="rId3"/>
    <p:sldLayoutId id="2147483664" r:id="rId4"/>
    <p:sldLayoutId id="2147483665" r:id="rId5"/>
    <p:sldLayoutId id="2147483650" r:id="rId6"/>
    <p:sldLayoutId id="2147483654" r:id="rId7"/>
    <p:sldLayoutId id="2147483666" r:id="rId8"/>
    <p:sldLayoutId id="2147483653" r:id="rId9"/>
    <p:sldLayoutId id="2147483655" r:id="rId10"/>
    <p:sldLayoutId id="2147483652" r:id="rId11"/>
    <p:sldLayoutId id="2147483656" r:id="rId12"/>
    <p:sldLayoutId id="2147483657" r:id="rId13"/>
    <p:sldLayoutId id="2147483658" r:id="rId14"/>
    <p:sldLayoutId id="2147483659" r:id="rId15"/>
    <p:sldLayoutId id="2147483660" r:id="rId16"/>
    <p:sldLayoutId id="2147483661" r:id="rId17"/>
    <p:sldLayoutId id="2147483662" r:id="rId18"/>
    <p:sldLayoutId id="2147483667" r:id="rId19"/>
    <p:sldLayoutId id="2147483663" r:id="rId20"/>
  </p:sldLayoutIdLst>
  <p:hf hdr="0" ftr="0" dt="0"/>
  <p:txStyles>
    <p:titleStyle>
      <a:lvl1pPr algn="l" defTabSz="914400" rtl="0" eaLnBrk="1" latinLnBrk="0" hangingPunct="1">
        <a:lnSpc>
          <a:spcPct val="90000"/>
        </a:lnSpc>
        <a:spcBef>
          <a:spcPct val="0"/>
        </a:spcBef>
        <a:buNone/>
        <a:defRPr sz="31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800"/>
        </a:spcBef>
        <a:spcAft>
          <a:spcPts val="600"/>
        </a:spcAft>
        <a:buFont typeface="Arial" panose="020B0604020202020204" pitchFamily="34" charset="0"/>
        <a:buNone/>
        <a:defRPr sz="1400" kern="1200">
          <a:solidFill>
            <a:schemeClr val="accent3"/>
          </a:solidFill>
          <a:latin typeface="+mn-lt"/>
          <a:ea typeface="+mn-ea"/>
          <a:cs typeface="+mn-cs"/>
        </a:defRPr>
      </a:lvl1pPr>
      <a:lvl2pPr marL="4762" indent="0" algn="l" defTabSz="914400" rtl="0" eaLnBrk="1" latinLnBrk="0" hangingPunct="1">
        <a:lnSpc>
          <a:spcPct val="100000"/>
        </a:lnSpc>
        <a:spcBef>
          <a:spcPts val="0"/>
        </a:spcBef>
        <a:buFont typeface="Arial" panose="020B0604020202020204" pitchFamily="34" charset="0"/>
        <a:buNone/>
        <a:tabLst/>
        <a:defRPr sz="1400" kern="1200">
          <a:solidFill>
            <a:schemeClr val="accent3"/>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1400" kern="1200">
          <a:solidFill>
            <a:schemeClr val="accent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200" userDrawn="1">
          <p15:clr>
            <a:srgbClr val="F26B43"/>
          </p15:clr>
        </p15:guide>
        <p15:guide id="4" pos="222" userDrawn="1">
          <p15:clr>
            <a:srgbClr val="F26B43"/>
          </p15:clr>
        </p15:guide>
        <p15:guide id="5" orient="horz" pos="4125" userDrawn="1">
          <p15:clr>
            <a:srgbClr val="F26B43"/>
          </p15:clr>
        </p15:guide>
        <p15:guide id="6" pos="7484" userDrawn="1">
          <p15:clr>
            <a:srgbClr val="F26B43"/>
          </p15:clr>
        </p15:guide>
        <p15:guide id="7" orient="horz" pos="958" userDrawn="1">
          <p15:clr>
            <a:srgbClr val="F26B43"/>
          </p15:clr>
        </p15:guide>
        <p15:guide id="8" pos="1269" userDrawn="1">
          <p15:clr>
            <a:srgbClr val="F26B43"/>
          </p15:clr>
        </p15:guide>
        <p15:guide id="9" pos="329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4.xml"/><Relationship Id="rId1" Type="http://schemas.openxmlformats.org/officeDocument/2006/relationships/tags" Target="../tags/tag3.xml"/><Relationship Id="rId6" Type="http://schemas.openxmlformats.org/officeDocument/2006/relationships/chart" Target="../charts/chart1.x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4.xml"/><Relationship Id="rId1" Type="http://schemas.openxmlformats.org/officeDocument/2006/relationships/tags" Target="../tags/tag4.xml"/><Relationship Id="rId6" Type="http://schemas.openxmlformats.org/officeDocument/2006/relationships/chart" Target="../charts/chart2.xml"/><Relationship Id="rId5" Type="http://schemas.openxmlformats.org/officeDocument/2006/relationships/image" Target="../media/image1.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4.xml"/><Relationship Id="rId1" Type="http://schemas.openxmlformats.org/officeDocument/2006/relationships/tags" Target="../tags/tag5.xml"/><Relationship Id="rId6" Type="http://schemas.openxmlformats.org/officeDocument/2006/relationships/chart" Target="../charts/chart3.xml"/><Relationship Id="rId5" Type="http://schemas.openxmlformats.org/officeDocument/2006/relationships/image" Target="../media/image1.emf"/><Relationship Id="rId4"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4.xml"/><Relationship Id="rId1" Type="http://schemas.openxmlformats.org/officeDocument/2006/relationships/tags" Target="../tags/tag6.xml"/><Relationship Id="rId6" Type="http://schemas.openxmlformats.org/officeDocument/2006/relationships/chart" Target="../charts/chart4.xml"/><Relationship Id="rId5" Type="http://schemas.openxmlformats.org/officeDocument/2006/relationships/image" Target="../media/image1.e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tags" Target="../tags/tag7.xml"/><Relationship Id="rId6" Type="http://schemas.openxmlformats.org/officeDocument/2006/relationships/chart" Target="../charts/chart5.xml"/><Relationship Id="rId5" Type="http://schemas.openxmlformats.org/officeDocument/2006/relationships/image" Target="../media/image1.emf"/><Relationship Id="rId4" Type="http://schemas.openxmlformats.org/officeDocument/2006/relationships/oleObject" Target="../embeddings/oleObject7.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tags" Target="../tags/tag8.xml"/><Relationship Id="rId6" Type="http://schemas.openxmlformats.org/officeDocument/2006/relationships/chart" Target="../charts/chart6.xml"/><Relationship Id="rId5" Type="http://schemas.openxmlformats.org/officeDocument/2006/relationships/image" Target="../media/image1.emf"/><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1.xml"/><Relationship Id="rId13" Type="http://schemas.openxmlformats.org/officeDocument/2006/relationships/image" Target="../media/image4.png"/><Relationship Id="rId18" Type="http://schemas.openxmlformats.org/officeDocument/2006/relationships/image" Target="../media/image9.svg"/><Relationship Id="rId26" Type="http://schemas.openxmlformats.org/officeDocument/2006/relationships/image" Target="../media/image12.png"/><Relationship Id="rId3" Type="http://schemas.openxmlformats.org/officeDocument/2006/relationships/notesSlide" Target="../notesSlides/notesSlide7.xml"/><Relationship Id="rId21" Type="http://schemas.openxmlformats.org/officeDocument/2006/relationships/diagramQuickStyle" Target="../diagrams/quickStyle2.xml"/><Relationship Id="rId7" Type="http://schemas.openxmlformats.org/officeDocument/2006/relationships/image" Target="../media/image3.svg"/><Relationship Id="rId12" Type="http://schemas.microsoft.com/office/2007/relationships/diagramDrawing" Target="../diagrams/drawing1.xml"/><Relationship Id="rId17" Type="http://schemas.openxmlformats.org/officeDocument/2006/relationships/image" Target="../media/image8.png"/><Relationship Id="rId25" Type="http://schemas.openxmlformats.org/officeDocument/2006/relationships/image" Target="../media/image11.svg"/><Relationship Id="rId2" Type="http://schemas.openxmlformats.org/officeDocument/2006/relationships/slideLayout" Target="../slideLayouts/slideLayout14.xml"/><Relationship Id="rId16" Type="http://schemas.openxmlformats.org/officeDocument/2006/relationships/image" Target="../media/image7.svg"/><Relationship Id="rId20" Type="http://schemas.openxmlformats.org/officeDocument/2006/relationships/diagramLayout" Target="../diagrams/layout2.xml"/><Relationship Id="rId1" Type="http://schemas.openxmlformats.org/officeDocument/2006/relationships/tags" Target="../tags/tag9.xml"/><Relationship Id="rId6" Type="http://schemas.openxmlformats.org/officeDocument/2006/relationships/image" Target="../media/image2.png"/><Relationship Id="rId11" Type="http://schemas.openxmlformats.org/officeDocument/2006/relationships/diagramColors" Target="../diagrams/colors1.xml"/><Relationship Id="rId24" Type="http://schemas.openxmlformats.org/officeDocument/2006/relationships/image" Target="../media/image10.png"/><Relationship Id="rId5" Type="http://schemas.openxmlformats.org/officeDocument/2006/relationships/image" Target="../media/image1.emf"/><Relationship Id="rId15" Type="http://schemas.openxmlformats.org/officeDocument/2006/relationships/image" Target="../media/image6.png"/><Relationship Id="rId23" Type="http://schemas.microsoft.com/office/2007/relationships/diagramDrawing" Target="../diagrams/drawing2.xml"/><Relationship Id="rId10" Type="http://schemas.openxmlformats.org/officeDocument/2006/relationships/diagramQuickStyle" Target="../diagrams/quickStyle1.xml"/><Relationship Id="rId19" Type="http://schemas.openxmlformats.org/officeDocument/2006/relationships/diagramData" Target="../diagrams/data2.xml"/><Relationship Id="rId4" Type="http://schemas.openxmlformats.org/officeDocument/2006/relationships/oleObject" Target="../embeddings/oleObject9.bin"/><Relationship Id="rId9" Type="http://schemas.openxmlformats.org/officeDocument/2006/relationships/diagramLayout" Target="../diagrams/layout1.xml"/><Relationship Id="rId14" Type="http://schemas.openxmlformats.org/officeDocument/2006/relationships/image" Target="../media/image5.png"/><Relationship Id="rId22" Type="http://schemas.openxmlformats.org/officeDocument/2006/relationships/diagramColors" Target="../diagrams/colors2.xml"/><Relationship Id="rId27" Type="http://schemas.openxmlformats.org/officeDocument/2006/relationships/image" Target="../media/image13.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C838F74D-638E-9EA8-66A3-F254461D02B6}"/>
              </a:ext>
            </a:extLst>
          </p:cNvPr>
          <p:cNvGraphicFramePr>
            <a:graphicFrameLocks noChangeAspect="1"/>
          </p:cNvGraphicFramePr>
          <p:nvPr>
            <p:custDataLst>
              <p:tags r:id="rId1"/>
            </p:custDataLst>
            <p:extLst>
              <p:ext uri="{D42A27DB-BD31-4B8C-83A1-F6EECF244321}">
                <p14:modId xmlns:p14="http://schemas.microsoft.com/office/powerpoint/2010/main" val="10742028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908" imgH="912" progId="TCLayout.ActiveDocument.1">
                  <p:embed/>
                </p:oleObj>
              </mc:Choice>
              <mc:Fallback>
                <p:oleObj name="think-cell Slide" r:id="rId3" imgW="908" imgH="912" progId="TCLayout.ActiveDocument.1">
                  <p:embed/>
                  <p:pic>
                    <p:nvPicPr>
                      <p:cNvPr id="6" name="think-cell data - do not delete" hidden="1">
                        <a:extLst>
                          <a:ext uri="{FF2B5EF4-FFF2-40B4-BE49-F238E27FC236}">
                            <a16:creationId xmlns:a16="http://schemas.microsoft.com/office/drawing/2014/main" id="{C838F74D-638E-9EA8-66A3-F254461D02B6}"/>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A3318DF-8931-64F6-BEF1-577A6F34CA22}"/>
              </a:ext>
            </a:extLst>
          </p:cNvPr>
          <p:cNvSpPr>
            <a:spLocks noGrp="1"/>
          </p:cNvSpPr>
          <p:nvPr>
            <p:ph type="ctrTitle"/>
          </p:nvPr>
        </p:nvSpPr>
        <p:spPr>
          <a:xfrm>
            <a:off x="1996792" y="3305248"/>
            <a:ext cx="6571317" cy="780120"/>
          </a:xfrm>
        </p:spPr>
        <p:txBody>
          <a:bodyPr vert="horz"/>
          <a:lstStyle/>
          <a:p>
            <a:r>
              <a:rPr lang="en-US"/>
              <a:t>Increasing the Per Capita Output of Actuaries</a:t>
            </a:r>
          </a:p>
        </p:txBody>
      </p:sp>
      <p:sp>
        <p:nvSpPr>
          <p:cNvPr id="3" name="Subtitle 2">
            <a:extLst>
              <a:ext uri="{FF2B5EF4-FFF2-40B4-BE49-F238E27FC236}">
                <a16:creationId xmlns:a16="http://schemas.microsoft.com/office/drawing/2014/main" id="{AF3193C2-F8F3-1189-B1F4-3B1D13EA3C7F}"/>
              </a:ext>
            </a:extLst>
          </p:cNvPr>
          <p:cNvSpPr>
            <a:spLocks noGrp="1"/>
          </p:cNvSpPr>
          <p:nvPr>
            <p:ph type="subTitle" idx="1"/>
          </p:nvPr>
        </p:nvSpPr>
        <p:spPr/>
        <p:txBody>
          <a:bodyPr/>
          <a:lstStyle/>
          <a:p>
            <a:r>
              <a:rPr lang="en-US"/>
              <a:t>Oliver Wyman Actuarial</a:t>
            </a:r>
          </a:p>
          <a:p>
            <a:r>
              <a:rPr lang="en-US"/>
              <a:t>June 2025</a:t>
            </a:r>
          </a:p>
        </p:txBody>
      </p:sp>
      <p:sp>
        <p:nvSpPr>
          <p:cNvPr id="4" name="Footer Placeholder 4">
            <a:extLst>
              <a:ext uri="{FF2B5EF4-FFF2-40B4-BE49-F238E27FC236}">
                <a16:creationId xmlns:a16="http://schemas.microsoft.com/office/drawing/2014/main" id="{85F806FA-5237-2A06-33AC-08E634B7AC33}"/>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1025641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972FB-3BD0-5E96-65B7-589A64DCE146}"/>
              </a:ext>
            </a:extLst>
          </p:cNvPr>
          <p:cNvSpPr>
            <a:spLocks noGrp="1"/>
          </p:cNvSpPr>
          <p:nvPr>
            <p:ph type="title"/>
          </p:nvPr>
        </p:nvSpPr>
        <p:spPr/>
        <p:txBody>
          <a:bodyPr/>
          <a:lstStyle/>
          <a:p>
            <a:r>
              <a:rPr lang="en-US"/>
              <a:t>About the Actuaries Institute</a:t>
            </a:r>
          </a:p>
        </p:txBody>
      </p:sp>
      <p:sp>
        <p:nvSpPr>
          <p:cNvPr id="3" name="Content Placeholder 2">
            <a:extLst>
              <a:ext uri="{FF2B5EF4-FFF2-40B4-BE49-F238E27FC236}">
                <a16:creationId xmlns:a16="http://schemas.microsoft.com/office/drawing/2014/main" id="{E1580CA2-B814-18BC-EA5E-CC50B1018AEA}"/>
              </a:ext>
            </a:extLst>
          </p:cNvPr>
          <p:cNvSpPr>
            <a:spLocks noGrp="1"/>
          </p:cNvSpPr>
          <p:nvPr>
            <p:ph idx="1"/>
          </p:nvPr>
        </p:nvSpPr>
        <p:spPr/>
        <p:txBody>
          <a:bodyPr/>
          <a:lstStyle/>
          <a:p>
            <a:r>
              <a:rPr lang="en-US"/>
              <a:t>The Actuaries Institute is the peak professional body for Actuaries in Australia. The Institute provides expert comment on public policy issues where there is uncertainty of future financial outcomes. </a:t>
            </a:r>
          </a:p>
          <a:p>
            <a:endParaRPr lang="en-US"/>
          </a:p>
          <a:p>
            <a:r>
              <a:rPr lang="en-US"/>
              <a:t>Actuaries have a reputation for a high level of technical financial expertise and integrity. They apply their analytical and risk management expertise to allocate resources efficiently, identify and mitigate emerging risks and to help maintain system integrity across multiple segments of the financial and other sectors. This unrivalled expertise enables the profession to comment on a wide range of issues including life, general and health insurance, climate change, superannuation and retirement income policy, enterprise risk management and prudential regulation, the digital economy, finance and investment and wider health issues. </a:t>
            </a:r>
          </a:p>
          <a:p>
            <a:r>
              <a:rPr lang="en-US"/>
              <a:t>  </a:t>
            </a:r>
          </a:p>
          <a:p>
            <a:r>
              <a:rPr lang="en-US"/>
              <a:t>© Institute of Actuaries of Australia 2023.​ All rights reserved.</a:t>
            </a:r>
          </a:p>
        </p:txBody>
      </p:sp>
      <p:sp>
        <p:nvSpPr>
          <p:cNvPr id="4" name="Slide Number Placeholder 3">
            <a:extLst>
              <a:ext uri="{FF2B5EF4-FFF2-40B4-BE49-F238E27FC236}">
                <a16:creationId xmlns:a16="http://schemas.microsoft.com/office/drawing/2014/main" id="{D3368682-26B8-5C7C-5A18-6098589BB304}"/>
              </a:ext>
            </a:extLst>
          </p:cNvPr>
          <p:cNvSpPr>
            <a:spLocks noGrp="1"/>
          </p:cNvSpPr>
          <p:nvPr>
            <p:ph type="sldNum" sz="quarter" idx="12"/>
          </p:nvPr>
        </p:nvSpPr>
        <p:spPr/>
        <p:txBody>
          <a:bodyPr/>
          <a:lstStyle/>
          <a:p>
            <a:fld id="{741AFF56-1126-4107-9C02-BC0EFBF16431}" type="slidenum">
              <a:rPr lang="en-GB" smtClean="0"/>
              <a:pPr/>
              <a:t>10</a:t>
            </a:fld>
            <a:endParaRPr lang="en-GB"/>
          </a:p>
        </p:txBody>
      </p:sp>
      <p:sp>
        <p:nvSpPr>
          <p:cNvPr id="5" name="Footer Placeholder 4">
            <a:extLst>
              <a:ext uri="{FF2B5EF4-FFF2-40B4-BE49-F238E27FC236}">
                <a16:creationId xmlns:a16="http://schemas.microsoft.com/office/drawing/2014/main" id="{05AB6274-C598-F262-EFE2-7AD2B90048C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accent1"/>
                </a:solidFill>
              </a:rPr>
              <a:t>Presented at the 2025 All Actuaries Summit</a:t>
            </a:r>
          </a:p>
        </p:txBody>
      </p:sp>
    </p:spTree>
    <p:extLst>
      <p:ext uri="{BB962C8B-B14F-4D97-AF65-F5344CB8AC3E}">
        <p14:creationId xmlns:p14="http://schemas.microsoft.com/office/powerpoint/2010/main" val="219869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1A496-4C39-2B00-0D43-49A224521298}"/>
              </a:ext>
            </a:extLst>
          </p:cNvPr>
          <p:cNvSpPr>
            <a:spLocks noGrp="1"/>
          </p:cNvSpPr>
          <p:nvPr>
            <p:ph type="ctrTitle"/>
          </p:nvPr>
        </p:nvSpPr>
        <p:spPr/>
        <p:txBody>
          <a:bodyPr/>
          <a:lstStyle/>
          <a:p>
            <a:r>
              <a:rPr lang="en-US"/>
              <a:t>Thank you</a:t>
            </a:r>
          </a:p>
        </p:txBody>
      </p:sp>
      <p:sp>
        <p:nvSpPr>
          <p:cNvPr id="3" name="Subtitle 2">
            <a:extLst>
              <a:ext uri="{FF2B5EF4-FFF2-40B4-BE49-F238E27FC236}">
                <a16:creationId xmlns:a16="http://schemas.microsoft.com/office/drawing/2014/main" id="{40216AD9-8DFE-D1F2-E19F-6CC337BFA40C}"/>
              </a:ext>
            </a:extLst>
          </p:cNvPr>
          <p:cNvSpPr>
            <a:spLocks noGrp="1"/>
          </p:cNvSpPr>
          <p:nvPr>
            <p:ph type="subTitle" idx="1"/>
          </p:nvPr>
        </p:nvSpPr>
        <p:spPr/>
        <p:txBody>
          <a:bodyPr/>
          <a:lstStyle/>
          <a:p>
            <a:r>
              <a:rPr lang="en-US"/>
              <a:t>Actuaries Institute</a:t>
            </a:r>
          </a:p>
          <a:p>
            <a:r>
              <a:rPr lang="en-US"/>
              <a:t>actuaries.asn.au</a:t>
            </a:r>
          </a:p>
        </p:txBody>
      </p:sp>
      <p:sp>
        <p:nvSpPr>
          <p:cNvPr id="4" name="Footer Placeholder 4">
            <a:extLst>
              <a:ext uri="{FF2B5EF4-FFF2-40B4-BE49-F238E27FC236}">
                <a16:creationId xmlns:a16="http://schemas.microsoft.com/office/drawing/2014/main" id="{18378F98-3ADB-4368-F405-BE3EFC9CF42A}"/>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t>Presented at the 2025 All Actuaries Summit</a:t>
            </a:r>
          </a:p>
        </p:txBody>
      </p:sp>
    </p:spTree>
    <p:extLst>
      <p:ext uri="{BB962C8B-B14F-4D97-AF65-F5344CB8AC3E}">
        <p14:creationId xmlns:p14="http://schemas.microsoft.com/office/powerpoint/2010/main" val="2451909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7019E-F8B9-8EE1-D1FE-61314FE5B201}"/>
              </a:ext>
            </a:extLst>
          </p:cNvPr>
          <p:cNvSpPr>
            <a:spLocks noGrp="1"/>
          </p:cNvSpPr>
          <p:nvPr>
            <p:ph type="title"/>
          </p:nvPr>
        </p:nvSpPr>
        <p:spPr/>
        <p:txBody>
          <a:bodyPr/>
          <a:lstStyle/>
          <a:p>
            <a:r>
              <a:rPr lang="en-US"/>
              <a:t>The Actuaries Institute acknowledges the traditional custodians of the lands and waters where we live and work, travel, and trade. </a:t>
            </a:r>
            <a:br>
              <a:rPr lang="en-US"/>
            </a:br>
            <a:r>
              <a:rPr lang="en-US"/>
              <a:t>We pay our respect to the members of those communities, Elders past and present, and recognise and celebrate their continuing custodianship and culture.</a:t>
            </a:r>
          </a:p>
        </p:txBody>
      </p:sp>
      <p:sp>
        <p:nvSpPr>
          <p:cNvPr id="3" name="Slide Number Placeholder 2">
            <a:extLst>
              <a:ext uri="{FF2B5EF4-FFF2-40B4-BE49-F238E27FC236}">
                <a16:creationId xmlns:a16="http://schemas.microsoft.com/office/drawing/2014/main" id="{89F6F405-2C4C-B402-54D7-D345A403C6BC}"/>
              </a:ext>
            </a:extLst>
          </p:cNvPr>
          <p:cNvSpPr>
            <a:spLocks noGrp="1"/>
          </p:cNvSpPr>
          <p:nvPr>
            <p:ph type="sldNum" sz="quarter" idx="12"/>
          </p:nvPr>
        </p:nvSpPr>
        <p:spPr/>
        <p:txBody>
          <a:bodyPr/>
          <a:lstStyle/>
          <a:p>
            <a:fld id="{741AFF56-1126-4107-9C02-BC0EFBF16431}" type="slidenum">
              <a:rPr lang="en-GB" smtClean="0"/>
              <a:pPr/>
              <a:t>2</a:t>
            </a:fld>
            <a:endParaRPr lang="en-GB"/>
          </a:p>
        </p:txBody>
      </p:sp>
      <p:sp>
        <p:nvSpPr>
          <p:cNvPr id="4" name="Footer Placeholder 4">
            <a:extLst>
              <a:ext uri="{FF2B5EF4-FFF2-40B4-BE49-F238E27FC236}">
                <a16:creationId xmlns:a16="http://schemas.microsoft.com/office/drawing/2014/main" id="{0A824449-EC7E-6616-E362-A6C7C664F8BF}"/>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tx1"/>
                </a:solidFill>
              </a:rPr>
              <a:t>Presented at the 2025 All Actuaries Summit</a:t>
            </a:r>
          </a:p>
        </p:txBody>
      </p:sp>
    </p:spTree>
    <p:extLst>
      <p:ext uri="{BB962C8B-B14F-4D97-AF65-F5344CB8AC3E}">
        <p14:creationId xmlns:p14="http://schemas.microsoft.com/office/powerpoint/2010/main" val="796535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36CE7B6A-7EFE-279A-809E-E0ACDCADCDBC}"/>
              </a:ext>
            </a:extLst>
          </p:cNvPr>
          <p:cNvGraphicFramePr>
            <a:graphicFrameLocks noChangeAspect="1"/>
          </p:cNvGraphicFramePr>
          <p:nvPr>
            <p:custDataLst>
              <p:tags r:id="rId1"/>
            </p:custDataLst>
            <p:extLst>
              <p:ext uri="{D42A27DB-BD31-4B8C-83A1-F6EECF244321}">
                <p14:modId xmlns:p14="http://schemas.microsoft.com/office/powerpoint/2010/main" val="125237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908" imgH="912" progId="TCLayout.ActiveDocument.1">
                  <p:embed/>
                </p:oleObj>
              </mc:Choice>
              <mc:Fallback>
                <p:oleObj name="think-cell Slide" r:id="rId4" imgW="908" imgH="912" progId="TCLayout.ActiveDocument.1">
                  <p:embed/>
                  <p:pic>
                    <p:nvPicPr>
                      <p:cNvPr id="7" name="think-cell data - do not delete" hidden="1">
                        <a:extLst>
                          <a:ext uri="{FF2B5EF4-FFF2-40B4-BE49-F238E27FC236}">
                            <a16:creationId xmlns:a16="http://schemas.microsoft.com/office/drawing/2014/main" id="{36CE7B6A-7EFE-279A-809E-E0ACDCADCDBC}"/>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617EC94-5563-A93B-84AA-9A9F07CCCD70}"/>
              </a:ext>
            </a:extLst>
          </p:cNvPr>
          <p:cNvSpPr>
            <a:spLocks noGrp="1"/>
          </p:cNvSpPr>
          <p:nvPr>
            <p:ph type="title"/>
          </p:nvPr>
        </p:nvSpPr>
        <p:spPr>
          <a:xfrm>
            <a:off x="326849" y="300915"/>
            <a:ext cx="7130454" cy="1232435"/>
          </a:xfrm>
        </p:spPr>
        <p:txBody>
          <a:bodyPr vert="horz"/>
          <a:lstStyle/>
          <a:p>
            <a:r>
              <a:rPr lang="en-US" dirty="0"/>
              <a:t>01</a:t>
            </a:r>
            <a:br>
              <a:rPr lang="en-US" dirty="0"/>
            </a:br>
            <a:r>
              <a:rPr lang="en-US" dirty="0"/>
              <a:t>The history of actuaries (and accountants) in Australia</a:t>
            </a:r>
          </a:p>
        </p:txBody>
      </p:sp>
      <p:sp>
        <p:nvSpPr>
          <p:cNvPr id="4" name="Slide Number Placeholder 3">
            <a:extLst>
              <a:ext uri="{FF2B5EF4-FFF2-40B4-BE49-F238E27FC236}">
                <a16:creationId xmlns:a16="http://schemas.microsoft.com/office/drawing/2014/main" id="{FA2001B1-B144-0BCD-62EF-90CFFACC7C71}"/>
              </a:ext>
            </a:extLst>
          </p:cNvPr>
          <p:cNvSpPr>
            <a:spLocks noGrp="1"/>
          </p:cNvSpPr>
          <p:nvPr>
            <p:ph type="sldNum" sz="quarter" idx="12"/>
          </p:nvPr>
        </p:nvSpPr>
        <p:spPr/>
        <p:txBody>
          <a:bodyPr/>
          <a:lstStyle/>
          <a:p>
            <a:fld id="{741AFF56-1126-4107-9C02-BC0EFBF16431}" type="slidenum">
              <a:rPr lang="en-GB" smtClean="0"/>
              <a:pPr/>
              <a:t>3</a:t>
            </a:fld>
            <a:endParaRPr lang="en-GB"/>
          </a:p>
        </p:txBody>
      </p:sp>
      <p:sp>
        <p:nvSpPr>
          <p:cNvPr id="53" name="Content Placeholder 2">
            <a:extLst>
              <a:ext uri="{FF2B5EF4-FFF2-40B4-BE49-F238E27FC236}">
                <a16:creationId xmlns:a16="http://schemas.microsoft.com/office/drawing/2014/main" id="{47BCFAB2-706E-31D2-FA85-9D7A18AA893B}"/>
              </a:ext>
            </a:extLst>
          </p:cNvPr>
          <p:cNvSpPr txBox="1">
            <a:spLocks/>
          </p:cNvSpPr>
          <p:nvPr/>
        </p:nvSpPr>
        <p:spPr>
          <a:xfrm>
            <a:off x="326847" y="1094263"/>
            <a:ext cx="3899163" cy="547547"/>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900" kern="1200">
                <a:solidFill>
                  <a:schemeClr val="tx1"/>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Number of Actuaries Institute members and accountants (CA, CPA, IPA) over time</a:t>
            </a:r>
          </a:p>
        </p:txBody>
      </p:sp>
      <p:sp>
        <p:nvSpPr>
          <p:cNvPr id="5" name="Footer Placeholder 4">
            <a:extLst>
              <a:ext uri="{FF2B5EF4-FFF2-40B4-BE49-F238E27FC236}">
                <a16:creationId xmlns:a16="http://schemas.microsoft.com/office/drawing/2014/main" id="{D6F64DF7-165A-C931-7668-9B98B9F1AB9D}"/>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accent1"/>
                </a:solidFill>
              </a:rPr>
              <a:t>Presented at the 2025 All Actuaries Summit</a:t>
            </a:r>
          </a:p>
        </p:txBody>
      </p:sp>
      <p:graphicFrame>
        <p:nvGraphicFramePr>
          <p:cNvPr id="9" name="Chart 8">
            <a:extLst>
              <a:ext uri="{FF2B5EF4-FFF2-40B4-BE49-F238E27FC236}">
                <a16:creationId xmlns:a16="http://schemas.microsoft.com/office/drawing/2014/main" id="{537796C5-42B1-3C58-3C86-77645BF0BDF9}"/>
              </a:ext>
            </a:extLst>
          </p:cNvPr>
          <p:cNvGraphicFramePr>
            <a:graphicFrameLocks noGrp="1"/>
          </p:cNvGraphicFramePr>
          <p:nvPr>
            <p:extLst>
              <p:ext uri="{D42A27DB-BD31-4B8C-83A1-F6EECF244321}">
                <p14:modId xmlns:p14="http://schemas.microsoft.com/office/powerpoint/2010/main" val="2909644734"/>
              </p:ext>
            </p:extLst>
          </p:nvPr>
        </p:nvGraphicFramePr>
        <p:xfrm>
          <a:off x="326849" y="1533350"/>
          <a:ext cx="11557175" cy="4680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756841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1D738A-6F7E-5684-F17B-D3BF4047A441}"/>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8DC11C76-4A51-A16E-12CC-EA7D25CCF5EE}"/>
              </a:ext>
            </a:extLst>
          </p:cNvPr>
          <p:cNvGraphicFramePr>
            <a:graphicFrameLocks noChangeAspect="1"/>
          </p:cNvGraphicFramePr>
          <p:nvPr>
            <p:custDataLst>
              <p:tags r:id="rId1"/>
            </p:custDataLst>
            <p:extLst>
              <p:ext uri="{D42A27DB-BD31-4B8C-83A1-F6EECF244321}">
                <p14:modId xmlns:p14="http://schemas.microsoft.com/office/powerpoint/2010/main" val="29131592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908" imgH="912" progId="TCLayout.ActiveDocument.1">
                  <p:embed/>
                </p:oleObj>
              </mc:Choice>
              <mc:Fallback>
                <p:oleObj name="think-cell Slide" r:id="rId4" imgW="908" imgH="912" progId="TCLayout.ActiveDocument.1">
                  <p:embed/>
                  <p:pic>
                    <p:nvPicPr>
                      <p:cNvPr id="7" name="think-cell data - do not delete" hidden="1">
                        <a:extLst>
                          <a:ext uri="{FF2B5EF4-FFF2-40B4-BE49-F238E27FC236}">
                            <a16:creationId xmlns:a16="http://schemas.microsoft.com/office/drawing/2014/main" id="{8DC11C76-4A51-A16E-12CC-EA7D25CCF5E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aphicFrame>
        <p:nvGraphicFramePr>
          <p:cNvPr id="13" name="Chart 12">
            <a:extLst>
              <a:ext uri="{FF2B5EF4-FFF2-40B4-BE49-F238E27FC236}">
                <a16:creationId xmlns:a16="http://schemas.microsoft.com/office/drawing/2014/main" id="{0F816D46-3DFC-8DAA-1807-7EFE408E48E0}"/>
              </a:ext>
            </a:extLst>
          </p:cNvPr>
          <p:cNvGraphicFramePr>
            <a:graphicFrameLocks noGrp="1"/>
          </p:cNvGraphicFramePr>
          <p:nvPr>
            <p:extLst>
              <p:ext uri="{D42A27DB-BD31-4B8C-83A1-F6EECF244321}">
                <p14:modId xmlns:p14="http://schemas.microsoft.com/office/powerpoint/2010/main" val="3292650326"/>
              </p:ext>
            </p:extLst>
          </p:nvPr>
        </p:nvGraphicFramePr>
        <p:xfrm>
          <a:off x="326847" y="1533350"/>
          <a:ext cx="11556000" cy="4680000"/>
        </p:xfrm>
        <a:graphic>
          <a:graphicData uri="http://schemas.openxmlformats.org/drawingml/2006/chart">
            <c:chart xmlns:c="http://schemas.openxmlformats.org/drawingml/2006/chart" xmlns:r="http://schemas.openxmlformats.org/officeDocument/2006/relationships" r:id="rId6"/>
          </a:graphicData>
        </a:graphic>
      </p:graphicFrame>
      <p:sp>
        <p:nvSpPr>
          <p:cNvPr id="2" name="Title 1">
            <a:extLst>
              <a:ext uri="{FF2B5EF4-FFF2-40B4-BE49-F238E27FC236}">
                <a16:creationId xmlns:a16="http://schemas.microsoft.com/office/drawing/2014/main" id="{D37C70E3-D22E-9463-130E-05C6AA0A833E}"/>
              </a:ext>
            </a:extLst>
          </p:cNvPr>
          <p:cNvSpPr>
            <a:spLocks noGrp="1"/>
          </p:cNvSpPr>
          <p:nvPr>
            <p:ph type="title"/>
          </p:nvPr>
        </p:nvSpPr>
        <p:spPr>
          <a:xfrm>
            <a:off x="326847" y="300915"/>
            <a:ext cx="7130454" cy="1232435"/>
          </a:xfrm>
        </p:spPr>
        <p:txBody>
          <a:bodyPr vert="horz"/>
          <a:lstStyle/>
          <a:p>
            <a:r>
              <a:rPr lang="en-US"/>
              <a:t>02</a:t>
            </a:r>
            <a:br>
              <a:rPr lang="en-US"/>
            </a:br>
            <a:r>
              <a:rPr lang="en-US"/>
              <a:t>Historical sector coverage of actuaries in Australia</a:t>
            </a:r>
          </a:p>
        </p:txBody>
      </p:sp>
      <p:sp>
        <p:nvSpPr>
          <p:cNvPr id="4" name="Slide Number Placeholder 3">
            <a:extLst>
              <a:ext uri="{FF2B5EF4-FFF2-40B4-BE49-F238E27FC236}">
                <a16:creationId xmlns:a16="http://schemas.microsoft.com/office/drawing/2014/main" id="{F82C630A-7ED7-2759-DFFB-42A06B50AB72}"/>
              </a:ext>
            </a:extLst>
          </p:cNvPr>
          <p:cNvSpPr>
            <a:spLocks noGrp="1"/>
          </p:cNvSpPr>
          <p:nvPr>
            <p:ph type="sldNum" sz="quarter" idx="12"/>
          </p:nvPr>
        </p:nvSpPr>
        <p:spPr/>
        <p:txBody>
          <a:bodyPr/>
          <a:lstStyle/>
          <a:p>
            <a:fld id="{741AFF56-1126-4107-9C02-BC0EFBF16431}" type="slidenum">
              <a:rPr lang="en-GB" smtClean="0"/>
              <a:pPr/>
              <a:t>4</a:t>
            </a:fld>
            <a:endParaRPr lang="en-GB"/>
          </a:p>
        </p:txBody>
      </p:sp>
      <p:sp>
        <p:nvSpPr>
          <p:cNvPr id="53" name="Content Placeholder 2">
            <a:extLst>
              <a:ext uri="{FF2B5EF4-FFF2-40B4-BE49-F238E27FC236}">
                <a16:creationId xmlns:a16="http://schemas.microsoft.com/office/drawing/2014/main" id="{E50B938E-1F54-499F-139E-10A217BAF0C8}"/>
              </a:ext>
            </a:extLst>
          </p:cNvPr>
          <p:cNvSpPr txBox="1">
            <a:spLocks/>
          </p:cNvSpPr>
          <p:nvPr/>
        </p:nvSpPr>
        <p:spPr>
          <a:xfrm>
            <a:off x="326847" y="1094263"/>
            <a:ext cx="3899163" cy="547547"/>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900" kern="1200">
                <a:solidFill>
                  <a:schemeClr val="tx1"/>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Proportion of Actuaries Institute members primary area of work</a:t>
            </a:r>
          </a:p>
        </p:txBody>
      </p:sp>
      <p:sp>
        <p:nvSpPr>
          <p:cNvPr id="5" name="Footer Placeholder 4">
            <a:extLst>
              <a:ext uri="{FF2B5EF4-FFF2-40B4-BE49-F238E27FC236}">
                <a16:creationId xmlns:a16="http://schemas.microsoft.com/office/drawing/2014/main" id="{80D779E8-C28F-E750-665F-44C28D688CFF}"/>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accent1"/>
                </a:solidFill>
              </a:rPr>
              <a:t>Presented at the 2025 All Actuaries Summit</a:t>
            </a:r>
          </a:p>
        </p:txBody>
      </p:sp>
    </p:spTree>
    <p:extLst>
      <p:ext uri="{BB962C8B-B14F-4D97-AF65-F5344CB8AC3E}">
        <p14:creationId xmlns:p14="http://schemas.microsoft.com/office/powerpoint/2010/main" val="908022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D9691-21A2-F2C9-E65B-E9B857EA1D2B}"/>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F0B75B7A-A922-9B1D-8169-535A2CECCB4E}"/>
              </a:ext>
            </a:extLst>
          </p:cNvPr>
          <p:cNvGraphicFramePr>
            <a:graphicFrameLocks noChangeAspect="1"/>
          </p:cNvGraphicFramePr>
          <p:nvPr>
            <p:custDataLst>
              <p:tags r:id="rId1"/>
            </p:custDataLst>
            <p:extLst>
              <p:ext uri="{D42A27DB-BD31-4B8C-83A1-F6EECF244321}">
                <p14:modId xmlns:p14="http://schemas.microsoft.com/office/powerpoint/2010/main" val="7647744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908" imgH="912" progId="TCLayout.ActiveDocument.1">
                  <p:embed/>
                </p:oleObj>
              </mc:Choice>
              <mc:Fallback>
                <p:oleObj name="think-cell Slide" r:id="rId4" imgW="908" imgH="912" progId="TCLayout.ActiveDocument.1">
                  <p:embed/>
                  <p:pic>
                    <p:nvPicPr>
                      <p:cNvPr id="7" name="think-cell data - do not delete" hidden="1">
                        <a:extLst>
                          <a:ext uri="{FF2B5EF4-FFF2-40B4-BE49-F238E27FC236}">
                            <a16:creationId xmlns:a16="http://schemas.microsoft.com/office/drawing/2014/main" id="{F0B75B7A-A922-9B1D-8169-535A2CECCB4E}"/>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3EE8ED6-1D2A-64CB-0331-679FDE3EFD94}"/>
              </a:ext>
            </a:extLst>
          </p:cNvPr>
          <p:cNvSpPr>
            <a:spLocks noGrp="1"/>
          </p:cNvSpPr>
          <p:nvPr>
            <p:ph type="title"/>
          </p:nvPr>
        </p:nvSpPr>
        <p:spPr>
          <a:xfrm>
            <a:off x="326849" y="300915"/>
            <a:ext cx="7130454" cy="1232435"/>
          </a:xfrm>
        </p:spPr>
        <p:txBody>
          <a:bodyPr vert="horz"/>
          <a:lstStyle/>
          <a:p>
            <a:r>
              <a:rPr lang="en-US" dirty="0"/>
              <a:t>03</a:t>
            </a:r>
            <a:br>
              <a:rPr lang="en-US" dirty="0"/>
            </a:br>
            <a:r>
              <a:rPr lang="en-US" dirty="0"/>
              <a:t>Historical revenue served by actuaries in Australia</a:t>
            </a:r>
          </a:p>
        </p:txBody>
      </p:sp>
      <p:sp>
        <p:nvSpPr>
          <p:cNvPr id="4" name="Slide Number Placeholder 3">
            <a:extLst>
              <a:ext uri="{FF2B5EF4-FFF2-40B4-BE49-F238E27FC236}">
                <a16:creationId xmlns:a16="http://schemas.microsoft.com/office/drawing/2014/main" id="{4208F00A-1A5E-C206-4BC4-E4A6221675B6}"/>
              </a:ext>
            </a:extLst>
          </p:cNvPr>
          <p:cNvSpPr>
            <a:spLocks noGrp="1"/>
          </p:cNvSpPr>
          <p:nvPr>
            <p:ph type="sldNum" sz="quarter" idx="12"/>
          </p:nvPr>
        </p:nvSpPr>
        <p:spPr/>
        <p:txBody>
          <a:bodyPr/>
          <a:lstStyle/>
          <a:p>
            <a:fld id="{741AFF56-1126-4107-9C02-BC0EFBF16431}" type="slidenum">
              <a:rPr lang="en-GB" smtClean="0"/>
              <a:pPr/>
              <a:t>5</a:t>
            </a:fld>
            <a:endParaRPr lang="en-GB"/>
          </a:p>
        </p:txBody>
      </p:sp>
      <p:sp>
        <p:nvSpPr>
          <p:cNvPr id="53" name="Content Placeholder 2">
            <a:extLst>
              <a:ext uri="{FF2B5EF4-FFF2-40B4-BE49-F238E27FC236}">
                <a16:creationId xmlns:a16="http://schemas.microsoft.com/office/drawing/2014/main" id="{603D742C-41C7-02E6-B682-AC27BA0C0728}"/>
              </a:ext>
            </a:extLst>
          </p:cNvPr>
          <p:cNvSpPr txBox="1">
            <a:spLocks/>
          </p:cNvSpPr>
          <p:nvPr/>
        </p:nvSpPr>
        <p:spPr>
          <a:xfrm>
            <a:off x="326847" y="1094263"/>
            <a:ext cx="6364337" cy="547547"/>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900" kern="1200">
                <a:solidFill>
                  <a:schemeClr val="tx1"/>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Total revenue served by actuaries. Contributed by financial services sector and a notional revenue allocation for non-financial services</a:t>
            </a:r>
          </a:p>
        </p:txBody>
      </p:sp>
      <p:sp>
        <p:nvSpPr>
          <p:cNvPr id="5" name="Footer Placeholder 4">
            <a:extLst>
              <a:ext uri="{FF2B5EF4-FFF2-40B4-BE49-F238E27FC236}">
                <a16:creationId xmlns:a16="http://schemas.microsoft.com/office/drawing/2014/main" id="{FD43E9A2-DE6F-B4E3-5B7D-A904E0EB4CB7}"/>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accent1"/>
                </a:solidFill>
              </a:rPr>
              <a:t>Presented at the 2025 All Actuaries Summit</a:t>
            </a:r>
          </a:p>
        </p:txBody>
      </p:sp>
      <p:graphicFrame>
        <p:nvGraphicFramePr>
          <p:cNvPr id="3" name="Chart 2">
            <a:extLst>
              <a:ext uri="{FF2B5EF4-FFF2-40B4-BE49-F238E27FC236}">
                <a16:creationId xmlns:a16="http://schemas.microsoft.com/office/drawing/2014/main" id="{A957E7D7-D727-6240-C1F7-B1AAC0CD4EB5}"/>
              </a:ext>
            </a:extLst>
          </p:cNvPr>
          <p:cNvGraphicFramePr>
            <a:graphicFrameLocks noGrp="1"/>
          </p:cNvGraphicFramePr>
          <p:nvPr>
            <p:extLst>
              <p:ext uri="{D42A27DB-BD31-4B8C-83A1-F6EECF244321}">
                <p14:modId xmlns:p14="http://schemas.microsoft.com/office/powerpoint/2010/main" val="1748385011"/>
              </p:ext>
            </p:extLst>
          </p:nvPr>
        </p:nvGraphicFramePr>
        <p:xfrm>
          <a:off x="328024" y="1533350"/>
          <a:ext cx="11556000" cy="4680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1401437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8B769C-C7EC-C155-2057-CC7FDEC31952}"/>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868CE4F2-07D4-AD97-3C31-7B80784F6F6D}"/>
              </a:ext>
            </a:extLst>
          </p:cNvPr>
          <p:cNvGraphicFramePr>
            <a:graphicFrameLocks noChangeAspect="1"/>
          </p:cNvGraphicFramePr>
          <p:nvPr>
            <p:custDataLst>
              <p:tags r:id="rId1"/>
            </p:custDataLst>
            <p:extLst>
              <p:ext uri="{D42A27DB-BD31-4B8C-83A1-F6EECF244321}">
                <p14:modId xmlns:p14="http://schemas.microsoft.com/office/powerpoint/2010/main" val="13547753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908" imgH="912" progId="TCLayout.ActiveDocument.1">
                  <p:embed/>
                </p:oleObj>
              </mc:Choice>
              <mc:Fallback>
                <p:oleObj name="think-cell Slide" r:id="rId4" imgW="908" imgH="912" progId="TCLayout.ActiveDocument.1">
                  <p:embed/>
                  <p:pic>
                    <p:nvPicPr>
                      <p:cNvPr id="7" name="think-cell data - do not delete" hidden="1">
                        <a:extLst>
                          <a:ext uri="{FF2B5EF4-FFF2-40B4-BE49-F238E27FC236}">
                            <a16:creationId xmlns:a16="http://schemas.microsoft.com/office/drawing/2014/main" id="{868CE4F2-07D4-AD97-3C31-7B80784F6F6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9E7314DB-3238-9112-0E69-79343D983103}"/>
              </a:ext>
            </a:extLst>
          </p:cNvPr>
          <p:cNvSpPr>
            <a:spLocks noGrp="1"/>
          </p:cNvSpPr>
          <p:nvPr>
            <p:ph type="title"/>
          </p:nvPr>
        </p:nvSpPr>
        <p:spPr>
          <a:xfrm>
            <a:off x="326849" y="300915"/>
            <a:ext cx="7130454" cy="1232435"/>
          </a:xfrm>
        </p:spPr>
        <p:txBody>
          <a:bodyPr vert="horz"/>
          <a:lstStyle/>
          <a:p>
            <a:r>
              <a:rPr lang="en-US" dirty="0"/>
              <a:t>04</a:t>
            </a:r>
            <a:br>
              <a:rPr lang="en-US" dirty="0"/>
            </a:br>
            <a:r>
              <a:rPr lang="en-US" dirty="0"/>
              <a:t>Potential future actuaries in Australia</a:t>
            </a:r>
          </a:p>
        </p:txBody>
      </p:sp>
      <p:sp>
        <p:nvSpPr>
          <p:cNvPr id="4" name="Slide Number Placeholder 3">
            <a:extLst>
              <a:ext uri="{FF2B5EF4-FFF2-40B4-BE49-F238E27FC236}">
                <a16:creationId xmlns:a16="http://schemas.microsoft.com/office/drawing/2014/main" id="{CE3399B3-3AC0-3615-5CEF-4EAB1DFEFA8A}"/>
              </a:ext>
            </a:extLst>
          </p:cNvPr>
          <p:cNvSpPr>
            <a:spLocks noGrp="1"/>
          </p:cNvSpPr>
          <p:nvPr>
            <p:ph type="sldNum" sz="quarter" idx="12"/>
          </p:nvPr>
        </p:nvSpPr>
        <p:spPr/>
        <p:txBody>
          <a:bodyPr/>
          <a:lstStyle/>
          <a:p>
            <a:fld id="{741AFF56-1126-4107-9C02-BC0EFBF16431}" type="slidenum">
              <a:rPr lang="en-GB" smtClean="0"/>
              <a:pPr/>
              <a:t>6</a:t>
            </a:fld>
            <a:endParaRPr lang="en-GB"/>
          </a:p>
        </p:txBody>
      </p:sp>
      <p:sp>
        <p:nvSpPr>
          <p:cNvPr id="53" name="Content Placeholder 2">
            <a:extLst>
              <a:ext uri="{FF2B5EF4-FFF2-40B4-BE49-F238E27FC236}">
                <a16:creationId xmlns:a16="http://schemas.microsoft.com/office/drawing/2014/main" id="{9D5D84C8-1649-84EC-B28E-95AA93A90EC0}"/>
              </a:ext>
            </a:extLst>
          </p:cNvPr>
          <p:cNvSpPr txBox="1">
            <a:spLocks/>
          </p:cNvSpPr>
          <p:nvPr/>
        </p:nvSpPr>
        <p:spPr>
          <a:xfrm>
            <a:off x="326847" y="1094263"/>
            <a:ext cx="6364337" cy="547547"/>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900" kern="1200">
                <a:solidFill>
                  <a:schemeClr val="tx1"/>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Projected number of Actuaries Institute members</a:t>
            </a:r>
          </a:p>
        </p:txBody>
      </p:sp>
      <p:sp>
        <p:nvSpPr>
          <p:cNvPr id="5" name="Footer Placeholder 4">
            <a:extLst>
              <a:ext uri="{FF2B5EF4-FFF2-40B4-BE49-F238E27FC236}">
                <a16:creationId xmlns:a16="http://schemas.microsoft.com/office/drawing/2014/main" id="{48A13405-8C8C-77BD-CEF4-75E9846506B2}"/>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accent1"/>
                </a:solidFill>
              </a:rPr>
              <a:t>Presented at the 2025 All Actuaries Summit</a:t>
            </a:r>
          </a:p>
        </p:txBody>
      </p:sp>
      <p:graphicFrame>
        <p:nvGraphicFramePr>
          <p:cNvPr id="6" name="Chart 5">
            <a:extLst>
              <a:ext uri="{FF2B5EF4-FFF2-40B4-BE49-F238E27FC236}">
                <a16:creationId xmlns:a16="http://schemas.microsoft.com/office/drawing/2014/main" id="{733925C4-6C7A-B307-21A6-40A6CF1C8F27}"/>
              </a:ext>
            </a:extLst>
          </p:cNvPr>
          <p:cNvGraphicFramePr>
            <a:graphicFrameLocks noGrp="1"/>
          </p:cNvGraphicFramePr>
          <p:nvPr>
            <p:extLst>
              <p:ext uri="{D42A27DB-BD31-4B8C-83A1-F6EECF244321}">
                <p14:modId xmlns:p14="http://schemas.microsoft.com/office/powerpoint/2010/main" val="688397916"/>
              </p:ext>
            </p:extLst>
          </p:nvPr>
        </p:nvGraphicFramePr>
        <p:xfrm>
          <a:off x="328024" y="1533350"/>
          <a:ext cx="11556000" cy="4680000"/>
        </p:xfrm>
        <a:graphic>
          <a:graphicData uri="http://schemas.openxmlformats.org/drawingml/2006/chart">
            <c:chart xmlns:c="http://schemas.openxmlformats.org/drawingml/2006/chart" xmlns:r="http://schemas.openxmlformats.org/officeDocument/2006/relationships" r:id="rId6"/>
          </a:graphicData>
        </a:graphic>
      </p:graphicFrame>
      <p:cxnSp>
        <p:nvCxnSpPr>
          <p:cNvPr id="9" name="Straight Connector 8">
            <a:extLst>
              <a:ext uri="{FF2B5EF4-FFF2-40B4-BE49-F238E27FC236}">
                <a16:creationId xmlns:a16="http://schemas.microsoft.com/office/drawing/2014/main" id="{CE713172-2B82-769C-AA02-4D54777E177E}"/>
              </a:ext>
            </a:extLst>
          </p:cNvPr>
          <p:cNvCxnSpPr/>
          <p:nvPr/>
        </p:nvCxnSpPr>
        <p:spPr>
          <a:xfrm flipH="1">
            <a:off x="9922476" y="1660344"/>
            <a:ext cx="67962" cy="412879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6119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F46A51-5484-438B-EC4B-E2B1989930FA}"/>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24AA788F-04BB-258D-DB43-704C6E8A8AAA}"/>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908" imgH="912" progId="TCLayout.ActiveDocument.1">
                  <p:embed/>
                </p:oleObj>
              </mc:Choice>
              <mc:Fallback>
                <p:oleObj name="think-cell Slide" r:id="rId4" imgW="908" imgH="912" progId="TCLayout.ActiveDocument.1">
                  <p:embed/>
                  <p:pic>
                    <p:nvPicPr>
                      <p:cNvPr id="7" name="think-cell data - do not delete" hidden="1">
                        <a:extLst>
                          <a:ext uri="{FF2B5EF4-FFF2-40B4-BE49-F238E27FC236}">
                            <a16:creationId xmlns:a16="http://schemas.microsoft.com/office/drawing/2014/main" id="{24AA788F-04BB-258D-DB43-704C6E8A8AA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6BB7C1B6-9F13-1D2F-DD73-2B929636EFD5}"/>
              </a:ext>
            </a:extLst>
          </p:cNvPr>
          <p:cNvSpPr>
            <a:spLocks noGrp="1"/>
          </p:cNvSpPr>
          <p:nvPr>
            <p:ph type="title"/>
          </p:nvPr>
        </p:nvSpPr>
        <p:spPr>
          <a:xfrm>
            <a:off x="326849" y="300915"/>
            <a:ext cx="8248740" cy="1232435"/>
          </a:xfrm>
        </p:spPr>
        <p:txBody>
          <a:bodyPr vert="horz"/>
          <a:lstStyle/>
          <a:p>
            <a:r>
              <a:rPr lang="en-US" dirty="0"/>
              <a:t>05</a:t>
            </a:r>
            <a:br>
              <a:rPr lang="en-US" dirty="0"/>
            </a:br>
            <a:r>
              <a:rPr lang="en-US" dirty="0"/>
              <a:t>Potential impact of artificial intelligence on the demand for actuaries by sector</a:t>
            </a:r>
          </a:p>
        </p:txBody>
      </p:sp>
      <p:sp>
        <p:nvSpPr>
          <p:cNvPr id="4" name="Slide Number Placeholder 3">
            <a:extLst>
              <a:ext uri="{FF2B5EF4-FFF2-40B4-BE49-F238E27FC236}">
                <a16:creationId xmlns:a16="http://schemas.microsoft.com/office/drawing/2014/main" id="{5956F785-9C6A-C7C6-3AA1-D5EEC85BEC36}"/>
              </a:ext>
            </a:extLst>
          </p:cNvPr>
          <p:cNvSpPr>
            <a:spLocks noGrp="1"/>
          </p:cNvSpPr>
          <p:nvPr>
            <p:ph type="sldNum" sz="quarter" idx="12"/>
          </p:nvPr>
        </p:nvSpPr>
        <p:spPr/>
        <p:txBody>
          <a:bodyPr/>
          <a:lstStyle/>
          <a:p>
            <a:fld id="{741AFF56-1126-4107-9C02-BC0EFBF16431}" type="slidenum">
              <a:rPr lang="en-GB" smtClean="0"/>
              <a:pPr/>
              <a:t>7</a:t>
            </a:fld>
            <a:endParaRPr lang="en-GB"/>
          </a:p>
        </p:txBody>
      </p:sp>
      <p:sp>
        <p:nvSpPr>
          <p:cNvPr id="53" name="Content Placeholder 2">
            <a:extLst>
              <a:ext uri="{FF2B5EF4-FFF2-40B4-BE49-F238E27FC236}">
                <a16:creationId xmlns:a16="http://schemas.microsoft.com/office/drawing/2014/main" id="{A7B801B2-9D15-0699-CBFE-7970F24C64DC}"/>
              </a:ext>
            </a:extLst>
          </p:cNvPr>
          <p:cNvSpPr txBox="1">
            <a:spLocks/>
          </p:cNvSpPr>
          <p:nvPr/>
        </p:nvSpPr>
        <p:spPr>
          <a:xfrm>
            <a:off x="326847" y="1094263"/>
            <a:ext cx="6364337" cy="547547"/>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900" kern="1200">
                <a:solidFill>
                  <a:schemeClr val="tx1"/>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Projected number of Actuaries Institute members showing an estimated reduction in sectoral demand due to artificial intelligence</a:t>
            </a:r>
          </a:p>
        </p:txBody>
      </p:sp>
      <p:sp>
        <p:nvSpPr>
          <p:cNvPr id="5" name="Footer Placeholder 4">
            <a:extLst>
              <a:ext uri="{FF2B5EF4-FFF2-40B4-BE49-F238E27FC236}">
                <a16:creationId xmlns:a16="http://schemas.microsoft.com/office/drawing/2014/main" id="{AFD03CFF-6A43-B0A1-40BA-227CCB91994C}"/>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accent1"/>
                </a:solidFill>
              </a:rPr>
              <a:t>Presented at the 2025 All Actuaries Summit</a:t>
            </a:r>
          </a:p>
        </p:txBody>
      </p:sp>
      <p:graphicFrame>
        <p:nvGraphicFramePr>
          <p:cNvPr id="3" name="Chart 2">
            <a:extLst>
              <a:ext uri="{FF2B5EF4-FFF2-40B4-BE49-F238E27FC236}">
                <a16:creationId xmlns:a16="http://schemas.microsoft.com/office/drawing/2014/main" id="{DFBD8C3C-A851-BB3D-DCC5-CE454824443B}"/>
              </a:ext>
            </a:extLst>
          </p:cNvPr>
          <p:cNvGraphicFramePr>
            <a:graphicFrameLocks noGrp="1"/>
          </p:cNvGraphicFramePr>
          <p:nvPr>
            <p:extLst>
              <p:ext uri="{D42A27DB-BD31-4B8C-83A1-F6EECF244321}">
                <p14:modId xmlns:p14="http://schemas.microsoft.com/office/powerpoint/2010/main" val="2754330149"/>
              </p:ext>
            </p:extLst>
          </p:nvPr>
        </p:nvGraphicFramePr>
        <p:xfrm>
          <a:off x="326847" y="1533350"/>
          <a:ext cx="11557177" cy="4680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951470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FA2C8E-9CD7-24BE-8E3B-5061DB77104D}"/>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78B02684-8CC6-11F4-4BCB-4BA80DE4F1F1}"/>
              </a:ext>
            </a:extLst>
          </p:cNvPr>
          <p:cNvGraphicFramePr>
            <a:graphicFrameLocks noChangeAspect="1"/>
          </p:cNvGraphicFramePr>
          <p:nvPr>
            <p:custDataLst>
              <p:tags r:id="rId1"/>
            </p:custDataLst>
            <p:extLst>
              <p:ext uri="{D42A27DB-BD31-4B8C-83A1-F6EECF244321}">
                <p14:modId xmlns:p14="http://schemas.microsoft.com/office/powerpoint/2010/main" val="41075496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908" imgH="912" progId="TCLayout.ActiveDocument.1">
                  <p:embed/>
                </p:oleObj>
              </mc:Choice>
              <mc:Fallback>
                <p:oleObj name="think-cell Slide" r:id="rId4" imgW="908" imgH="912" progId="TCLayout.ActiveDocument.1">
                  <p:embed/>
                  <p:pic>
                    <p:nvPicPr>
                      <p:cNvPr id="7" name="think-cell data - do not delete" hidden="1">
                        <a:extLst>
                          <a:ext uri="{FF2B5EF4-FFF2-40B4-BE49-F238E27FC236}">
                            <a16:creationId xmlns:a16="http://schemas.microsoft.com/office/drawing/2014/main" id="{78B02684-8CC6-11F4-4BCB-4BA80DE4F1F1}"/>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aphicFrame>
        <p:nvGraphicFramePr>
          <p:cNvPr id="6" name="Chart 5">
            <a:extLst>
              <a:ext uri="{FF2B5EF4-FFF2-40B4-BE49-F238E27FC236}">
                <a16:creationId xmlns:a16="http://schemas.microsoft.com/office/drawing/2014/main" id="{08CF350E-8E12-C0CD-8C5A-CC71C7E67F86}"/>
              </a:ext>
            </a:extLst>
          </p:cNvPr>
          <p:cNvGraphicFramePr>
            <a:graphicFrameLocks noGrp="1"/>
          </p:cNvGraphicFramePr>
          <p:nvPr>
            <p:extLst>
              <p:ext uri="{D42A27DB-BD31-4B8C-83A1-F6EECF244321}">
                <p14:modId xmlns:p14="http://schemas.microsoft.com/office/powerpoint/2010/main" val="937592680"/>
              </p:ext>
            </p:extLst>
          </p:nvPr>
        </p:nvGraphicFramePr>
        <p:xfrm>
          <a:off x="326847" y="1533350"/>
          <a:ext cx="11556000" cy="4680000"/>
        </p:xfrm>
        <a:graphic>
          <a:graphicData uri="http://schemas.openxmlformats.org/drawingml/2006/chart">
            <c:chart xmlns:c="http://schemas.openxmlformats.org/drawingml/2006/chart" xmlns:r="http://schemas.openxmlformats.org/officeDocument/2006/relationships" r:id="rId6"/>
          </a:graphicData>
        </a:graphic>
      </p:graphicFrame>
      <p:sp>
        <p:nvSpPr>
          <p:cNvPr id="2" name="Title 1">
            <a:extLst>
              <a:ext uri="{FF2B5EF4-FFF2-40B4-BE49-F238E27FC236}">
                <a16:creationId xmlns:a16="http://schemas.microsoft.com/office/drawing/2014/main" id="{6E038BE9-3E6C-CEFC-0A37-AD7423854912}"/>
              </a:ext>
            </a:extLst>
          </p:cNvPr>
          <p:cNvSpPr>
            <a:spLocks noGrp="1"/>
          </p:cNvSpPr>
          <p:nvPr>
            <p:ph type="title"/>
          </p:nvPr>
        </p:nvSpPr>
        <p:spPr>
          <a:xfrm>
            <a:off x="326849" y="300915"/>
            <a:ext cx="7130454" cy="1232435"/>
          </a:xfrm>
        </p:spPr>
        <p:txBody>
          <a:bodyPr vert="horz"/>
          <a:lstStyle/>
          <a:p>
            <a:r>
              <a:rPr lang="en-US" dirty="0"/>
              <a:t>06</a:t>
            </a:r>
            <a:br>
              <a:rPr lang="en-US" dirty="0"/>
            </a:br>
            <a:r>
              <a:rPr lang="en-US" dirty="0"/>
              <a:t>Revenue served by actuaries with and without sectoral expansion</a:t>
            </a:r>
          </a:p>
        </p:txBody>
      </p:sp>
      <p:sp>
        <p:nvSpPr>
          <p:cNvPr id="4" name="Slide Number Placeholder 3">
            <a:extLst>
              <a:ext uri="{FF2B5EF4-FFF2-40B4-BE49-F238E27FC236}">
                <a16:creationId xmlns:a16="http://schemas.microsoft.com/office/drawing/2014/main" id="{7915D896-7352-129D-DA26-995AA9D8B24D}"/>
              </a:ext>
            </a:extLst>
          </p:cNvPr>
          <p:cNvSpPr>
            <a:spLocks noGrp="1"/>
          </p:cNvSpPr>
          <p:nvPr>
            <p:ph type="sldNum" sz="quarter" idx="12"/>
          </p:nvPr>
        </p:nvSpPr>
        <p:spPr/>
        <p:txBody>
          <a:bodyPr/>
          <a:lstStyle/>
          <a:p>
            <a:fld id="{741AFF56-1126-4107-9C02-BC0EFBF16431}" type="slidenum">
              <a:rPr lang="en-GB" smtClean="0"/>
              <a:pPr/>
              <a:t>8</a:t>
            </a:fld>
            <a:endParaRPr lang="en-GB"/>
          </a:p>
        </p:txBody>
      </p:sp>
      <p:sp>
        <p:nvSpPr>
          <p:cNvPr id="53" name="Content Placeholder 2">
            <a:extLst>
              <a:ext uri="{FF2B5EF4-FFF2-40B4-BE49-F238E27FC236}">
                <a16:creationId xmlns:a16="http://schemas.microsoft.com/office/drawing/2014/main" id="{E0DA7633-FC96-26DB-1B10-9DF288D89ED8}"/>
              </a:ext>
            </a:extLst>
          </p:cNvPr>
          <p:cNvSpPr txBox="1">
            <a:spLocks/>
          </p:cNvSpPr>
          <p:nvPr/>
        </p:nvSpPr>
        <p:spPr>
          <a:xfrm>
            <a:off x="326847" y="1094263"/>
            <a:ext cx="7130454" cy="547547"/>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9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tabLst/>
              <a:defRPr sz="900" kern="1200">
                <a:solidFill>
                  <a:schemeClr val="tx1"/>
                </a:solidFill>
                <a:latin typeface="+mn-lt"/>
                <a:ea typeface="+mn-ea"/>
                <a:cs typeface="+mn-cs"/>
              </a:defRPr>
            </a:lvl2pPr>
            <a:lvl3pPr marL="355600"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3pPr>
            <a:lvl4pPr marL="712788" indent="-357188"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4pPr>
            <a:lvl5pPr marL="1068388" indent="-355600" algn="l" defTabSz="914400" rtl="0" eaLnBrk="1" latinLnBrk="0" hangingPunct="1">
              <a:lnSpc>
                <a:spcPct val="100000"/>
              </a:lnSpc>
              <a:spcBef>
                <a:spcPts val="0"/>
              </a:spcBef>
              <a:buFont typeface="Arial" panose="020B0604020202020204" pitchFamily="34" charset="0"/>
              <a:buChar char="•"/>
              <a:tabLst/>
              <a:defRPr sz="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Total revenue served by actuaries allowing for the potential impact of AI, with and without displaced actuaries expanding to non-financial services</a:t>
            </a:r>
          </a:p>
        </p:txBody>
      </p:sp>
      <p:sp>
        <p:nvSpPr>
          <p:cNvPr id="5" name="Footer Placeholder 4">
            <a:extLst>
              <a:ext uri="{FF2B5EF4-FFF2-40B4-BE49-F238E27FC236}">
                <a16:creationId xmlns:a16="http://schemas.microsoft.com/office/drawing/2014/main" id="{6A96F762-AA9E-6FEB-FAD1-61208FCE2BF1}"/>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accent1"/>
                </a:solidFill>
              </a:rPr>
              <a:t>Presented at the 2025 All Actuaries Summit</a:t>
            </a:r>
          </a:p>
        </p:txBody>
      </p:sp>
    </p:spTree>
    <p:extLst>
      <p:ext uri="{BB962C8B-B14F-4D97-AF65-F5344CB8AC3E}">
        <p14:creationId xmlns:p14="http://schemas.microsoft.com/office/powerpoint/2010/main" val="3534332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B363D1-B887-682A-0271-ED77E12E66A7}"/>
            </a:ext>
          </a:extLst>
        </p:cNvPr>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6C1A1C63-797A-24D5-2B46-1386CE302D9A}"/>
              </a:ext>
            </a:extLst>
          </p:cNvPr>
          <p:cNvGraphicFramePr>
            <a:graphicFrameLocks noChangeAspect="1"/>
          </p:cNvGraphicFramePr>
          <p:nvPr>
            <p:custDataLst>
              <p:tags r:id="rId1"/>
            </p:custDataLst>
            <p:extLst>
              <p:ext uri="{D42A27DB-BD31-4B8C-83A1-F6EECF244321}">
                <p14:modId xmlns:p14="http://schemas.microsoft.com/office/powerpoint/2010/main" val="48196451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908" imgH="912" progId="TCLayout.ActiveDocument.1">
                  <p:embed/>
                </p:oleObj>
              </mc:Choice>
              <mc:Fallback>
                <p:oleObj name="think-cell Slide" r:id="rId4" imgW="908" imgH="912" progId="TCLayout.ActiveDocument.1">
                  <p:embed/>
                  <p:pic>
                    <p:nvPicPr>
                      <p:cNvPr id="7" name="think-cell data - do not delete" hidden="1">
                        <a:extLst>
                          <a:ext uri="{FF2B5EF4-FFF2-40B4-BE49-F238E27FC236}">
                            <a16:creationId xmlns:a16="http://schemas.microsoft.com/office/drawing/2014/main" id="{6C1A1C63-797A-24D5-2B46-1386CE302D9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7" name="Rectangle 26">
            <a:extLst>
              <a:ext uri="{FF2B5EF4-FFF2-40B4-BE49-F238E27FC236}">
                <a16:creationId xmlns:a16="http://schemas.microsoft.com/office/drawing/2014/main" id="{A1F61D22-6CF5-334C-3179-FE1772A159E2}"/>
              </a:ext>
            </a:extLst>
          </p:cNvPr>
          <p:cNvSpPr/>
          <p:nvPr/>
        </p:nvSpPr>
        <p:spPr>
          <a:xfrm rot="10800000" flipV="1">
            <a:off x="6096000" y="939801"/>
            <a:ext cx="5788024" cy="5175615"/>
          </a:xfrm>
          <a:prstGeom prst="rect">
            <a:avLst/>
          </a:prstGeom>
          <a:solidFill>
            <a:schemeClr val="accent1">
              <a:lumMod val="20000"/>
              <a:lumOff val="80000"/>
            </a:schemeClr>
          </a:solidFill>
          <a:ln/>
        </p:spPr>
        <p:style>
          <a:lnRef idx="1">
            <a:schemeClr val="accent1"/>
          </a:lnRef>
          <a:fillRef idx="2">
            <a:schemeClr val="accent1"/>
          </a:fillRef>
          <a:effectRef idx="1">
            <a:schemeClr val="accent1"/>
          </a:effectRef>
          <a:fontRef idx="minor">
            <a:schemeClr val="dk1"/>
          </a:fontRef>
        </p:style>
        <p:txBody>
          <a:bodyPr lIns="324000" tIns="216000" rIns="180000" bIns="324000" rtlCol="0" anchor="ctr" anchorCtr="0"/>
          <a:lstStyle/>
          <a:p>
            <a:pPr marR="0" lvl="0" defTabSz="457200" eaLnBrk="1" fontAlgn="auto" latinLnBrk="0" hangingPunct="1">
              <a:lnSpc>
                <a:spcPct val="100000"/>
              </a:lnSpc>
              <a:spcBef>
                <a:spcPts val="0"/>
              </a:spcBef>
              <a:spcAft>
                <a:spcPts val="600"/>
              </a:spcAft>
              <a:buClrTx/>
              <a:buSzTx/>
              <a:tabLst/>
              <a:defRPr/>
            </a:pPr>
            <a:endParaRPr lang="en-US">
              <a:solidFill>
                <a:schemeClr val="bg1"/>
              </a:solidFill>
              <a:latin typeface="Arial" panose="020B0604020202020204"/>
            </a:endParaRPr>
          </a:p>
        </p:txBody>
      </p:sp>
      <p:sp>
        <p:nvSpPr>
          <p:cNvPr id="2" name="Title 1">
            <a:extLst>
              <a:ext uri="{FF2B5EF4-FFF2-40B4-BE49-F238E27FC236}">
                <a16:creationId xmlns:a16="http://schemas.microsoft.com/office/drawing/2014/main" id="{0E21FABC-03CF-8918-DA25-9838246B8D41}"/>
              </a:ext>
            </a:extLst>
          </p:cNvPr>
          <p:cNvSpPr>
            <a:spLocks noGrp="1"/>
          </p:cNvSpPr>
          <p:nvPr>
            <p:ph type="title"/>
          </p:nvPr>
        </p:nvSpPr>
        <p:spPr>
          <a:xfrm>
            <a:off x="326849" y="300915"/>
            <a:ext cx="7130454" cy="1232435"/>
          </a:xfrm>
        </p:spPr>
        <p:txBody>
          <a:bodyPr vert="horz"/>
          <a:lstStyle/>
          <a:p>
            <a:r>
              <a:rPr lang="en-US" dirty="0"/>
              <a:t>07</a:t>
            </a:r>
            <a:br>
              <a:rPr lang="en-US" dirty="0"/>
            </a:br>
            <a:r>
              <a:rPr lang="en-US" dirty="0"/>
              <a:t>Headwind and tailwind of actuaries</a:t>
            </a:r>
          </a:p>
        </p:txBody>
      </p:sp>
      <p:sp>
        <p:nvSpPr>
          <p:cNvPr id="4" name="Slide Number Placeholder 3">
            <a:extLst>
              <a:ext uri="{FF2B5EF4-FFF2-40B4-BE49-F238E27FC236}">
                <a16:creationId xmlns:a16="http://schemas.microsoft.com/office/drawing/2014/main" id="{734864AC-C026-095E-040F-563AADBF20C0}"/>
              </a:ext>
            </a:extLst>
          </p:cNvPr>
          <p:cNvSpPr>
            <a:spLocks noGrp="1"/>
          </p:cNvSpPr>
          <p:nvPr>
            <p:ph type="sldNum" sz="quarter" idx="12"/>
          </p:nvPr>
        </p:nvSpPr>
        <p:spPr/>
        <p:txBody>
          <a:bodyPr/>
          <a:lstStyle/>
          <a:p>
            <a:fld id="{741AFF56-1126-4107-9C02-BC0EFBF16431}" type="slidenum">
              <a:rPr lang="en-GB" smtClean="0"/>
              <a:pPr/>
              <a:t>9</a:t>
            </a:fld>
            <a:endParaRPr lang="en-GB"/>
          </a:p>
        </p:txBody>
      </p:sp>
      <p:sp>
        <p:nvSpPr>
          <p:cNvPr id="5" name="Footer Placeholder 4">
            <a:extLst>
              <a:ext uri="{FF2B5EF4-FFF2-40B4-BE49-F238E27FC236}">
                <a16:creationId xmlns:a16="http://schemas.microsoft.com/office/drawing/2014/main" id="{9FE6B299-6385-C48E-E770-53C8D010E76B}"/>
              </a:ext>
            </a:extLst>
          </p:cNvPr>
          <p:cNvSpPr>
            <a:spLocks noGrp="1"/>
          </p:cNvSpPr>
          <p:nvPr>
            <p:ph type="ftr" sz="quarter" idx="3"/>
          </p:nvPr>
        </p:nvSpPr>
        <p:spPr>
          <a:xfrm>
            <a:off x="4038600" y="6400800"/>
            <a:ext cx="4114800" cy="186484"/>
          </a:xfrm>
          <a:prstGeom prst="rect">
            <a:avLst/>
          </a:prstGeom>
        </p:spPr>
        <p:txBody>
          <a:bodyPr vert="horz" lIns="0" tIns="0" rIns="0" bIns="0" rtlCol="0" anchor="b" anchorCtr="0">
            <a:noAutofit/>
          </a:bodyPr>
          <a:lstStyle>
            <a:lvl1pPr algn="ctr">
              <a:defRPr sz="1000" b="0" i="0">
                <a:solidFill>
                  <a:schemeClr val="bg1"/>
                </a:solidFill>
                <a:latin typeface="ABC Oracle Medium" panose="020B0504040202060203" pitchFamily="34" charset="77"/>
              </a:defRPr>
            </a:lvl1pPr>
          </a:lstStyle>
          <a:p>
            <a:r>
              <a:rPr lang="en-GB">
                <a:solidFill>
                  <a:schemeClr val="accent1"/>
                </a:solidFill>
              </a:rPr>
              <a:t>Presented at the 2025 All Actuaries Summit</a:t>
            </a:r>
          </a:p>
        </p:txBody>
      </p:sp>
      <p:grpSp>
        <p:nvGrpSpPr>
          <p:cNvPr id="16" name="Group 15">
            <a:extLst>
              <a:ext uri="{FF2B5EF4-FFF2-40B4-BE49-F238E27FC236}">
                <a16:creationId xmlns:a16="http://schemas.microsoft.com/office/drawing/2014/main" id="{06CA9CE6-130C-2A41-5F8D-3C2CF515E3D1}"/>
              </a:ext>
            </a:extLst>
          </p:cNvPr>
          <p:cNvGrpSpPr>
            <a:grpSpLocks noChangeAspect="1"/>
          </p:cNvGrpSpPr>
          <p:nvPr/>
        </p:nvGrpSpPr>
        <p:grpSpPr>
          <a:xfrm>
            <a:off x="631715" y="1316749"/>
            <a:ext cx="4204185" cy="4224502"/>
            <a:chOff x="1721062" y="1564524"/>
            <a:chExt cx="4998604" cy="5022760"/>
          </a:xfrm>
        </p:grpSpPr>
        <p:sp>
          <p:nvSpPr>
            <p:cNvPr id="10" name="Freeform: Shape 9">
              <a:extLst>
                <a:ext uri="{FF2B5EF4-FFF2-40B4-BE49-F238E27FC236}">
                  <a16:creationId xmlns:a16="http://schemas.microsoft.com/office/drawing/2014/main" id="{05A93B9A-6309-FE5C-D755-373186B5D531}"/>
                </a:ext>
              </a:extLst>
            </p:cNvPr>
            <p:cNvSpPr/>
            <p:nvPr/>
          </p:nvSpPr>
          <p:spPr bwMode="gray">
            <a:xfrm>
              <a:off x="1793210" y="1564524"/>
              <a:ext cx="1972198" cy="2071403"/>
            </a:xfrm>
            <a:custGeom>
              <a:avLst/>
              <a:gdLst>
                <a:gd name="connsiteX0" fmla="*/ 986099 w 1972198"/>
                <a:gd name="connsiteY0" fmla="*/ 0 h 2071403"/>
                <a:gd name="connsiteX1" fmla="*/ 1972198 w 1972198"/>
                <a:gd name="connsiteY1" fmla="*/ 950976 h 2071403"/>
                <a:gd name="connsiteX2" fmla="*/ 1537436 w 1972198"/>
                <a:gd name="connsiteY2" fmla="*/ 1739540 h 2071403"/>
                <a:gd name="connsiteX3" fmla="*/ 1509294 w 1972198"/>
                <a:gd name="connsiteY3" fmla="*/ 1756028 h 2071403"/>
                <a:gd name="connsiteX4" fmla="*/ 1442954 w 1972198"/>
                <a:gd name="connsiteY4" fmla="*/ 2071403 h 2071403"/>
                <a:gd name="connsiteX5" fmla="*/ 1182730 w 1972198"/>
                <a:gd name="connsiteY5" fmla="*/ 1882941 h 2071403"/>
                <a:gd name="connsiteX6" fmla="*/ 1086922 w 1972198"/>
                <a:gd name="connsiteY6" fmla="*/ 1897042 h 2071403"/>
                <a:gd name="connsiteX7" fmla="*/ 986099 w 1972198"/>
                <a:gd name="connsiteY7" fmla="*/ 1901952 h 2071403"/>
                <a:gd name="connsiteX8" fmla="*/ 0 w 1972198"/>
                <a:gd name="connsiteY8" fmla="*/ 950976 h 2071403"/>
                <a:gd name="connsiteX9" fmla="*/ 986099 w 1972198"/>
                <a:gd name="connsiteY9" fmla="*/ 0 h 2071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72198" h="2071403">
                  <a:moveTo>
                    <a:pt x="986099" y="0"/>
                  </a:moveTo>
                  <a:cubicBezTo>
                    <a:pt x="1530706" y="0"/>
                    <a:pt x="1972198" y="425766"/>
                    <a:pt x="1972198" y="950976"/>
                  </a:cubicBezTo>
                  <a:cubicBezTo>
                    <a:pt x="1972198" y="1279232"/>
                    <a:pt x="1799740" y="1568643"/>
                    <a:pt x="1537436" y="1739540"/>
                  </a:cubicBezTo>
                  <a:lnTo>
                    <a:pt x="1509294" y="1756028"/>
                  </a:lnTo>
                  <a:lnTo>
                    <a:pt x="1442954" y="2071403"/>
                  </a:lnTo>
                  <a:lnTo>
                    <a:pt x="1182730" y="1882941"/>
                  </a:lnTo>
                  <a:lnTo>
                    <a:pt x="1086922" y="1897042"/>
                  </a:lnTo>
                  <a:cubicBezTo>
                    <a:pt x="1053772" y="1900289"/>
                    <a:pt x="1020137" y="1901952"/>
                    <a:pt x="986099" y="1901952"/>
                  </a:cubicBezTo>
                  <a:cubicBezTo>
                    <a:pt x="441492" y="1901952"/>
                    <a:pt x="0" y="1476186"/>
                    <a:pt x="0" y="950976"/>
                  </a:cubicBezTo>
                  <a:cubicBezTo>
                    <a:pt x="0" y="425766"/>
                    <a:pt x="441492" y="0"/>
                    <a:pt x="986099" y="0"/>
                  </a:cubicBezTo>
                  <a:close/>
                </a:path>
              </a:pathLst>
            </a:cu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3152" tIns="0" rIns="73152" bIns="164592" rtlCol="0" anchor="ctr"/>
            <a:lstStyle/>
            <a:p>
              <a:pPr algn="ctr"/>
              <a:r>
                <a:rPr lang="en-GB" sz="1400" kern="0">
                  <a:solidFill>
                    <a:schemeClr val="tx1"/>
                  </a:solidFill>
                </a:rPr>
                <a:t>Where does this scenario put Actuaries?</a:t>
              </a:r>
            </a:p>
          </p:txBody>
        </p:sp>
        <p:sp>
          <p:nvSpPr>
            <p:cNvPr id="11" name="Freeform: Shape 10">
              <a:extLst>
                <a:ext uri="{FF2B5EF4-FFF2-40B4-BE49-F238E27FC236}">
                  <a16:creationId xmlns:a16="http://schemas.microsoft.com/office/drawing/2014/main" id="{86B22BE8-C897-D41A-7EBA-196C72F5A4BD}"/>
                </a:ext>
              </a:extLst>
            </p:cNvPr>
            <p:cNvSpPr/>
            <p:nvPr/>
          </p:nvSpPr>
          <p:spPr bwMode="gray">
            <a:xfrm>
              <a:off x="1721062" y="4515881"/>
              <a:ext cx="1972198" cy="2071403"/>
            </a:xfrm>
            <a:custGeom>
              <a:avLst/>
              <a:gdLst>
                <a:gd name="connsiteX0" fmla="*/ 1442954 w 1972198"/>
                <a:gd name="connsiteY0" fmla="*/ 0 h 2071403"/>
                <a:gd name="connsiteX1" fmla="*/ 1509294 w 1972198"/>
                <a:gd name="connsiteY1" fmla="*/ 315375 h 2071403"/>
                <a:gd name="connsiteX2" fmla="*/ 1537436 w 1972198"/>
                <a:gd name="connsiteY2" fmla="*/ 331863 h 2071403"/>
                <a:gd name="connsiteX3" fmla="*/ 1972198 w 1972198"/>
                <a:gd name="connsiteY3" fmla="*/ 1120427 h 2071403"/>
                <a:gd name="connsiteX4" fmla="*/ 986099 w 1972198"/>
                <a:gd name="connsiteY4" fmla="*/ 2071403 h 2071403"/>
                <a:gd name="connsiteX5" fmla="*/ 0 w 1972198"/>
                <a:gd name="connsiteY5" fmla="*/ 1120427 h 2071403"/>
                <a:gd name="connsiteX6" fmla="*/ 986099 w 1972198"/>
                <a:gd name="connsiteY6" fmla="*/ 169451 h 2071403"/>
                <a:gd name="connsiteX7" fmla="*/ 1086922 w 1972198"/>
                <a:gd name="connsiteY7" fmla="*/ 174361 h 2071403"/>
                <a:gd name="connsiteX8" fmla="*/ 1182730 w 1972198"/>
                <a:gd name="connsiteY8" fmla="*/ 188462 h 2071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2198" h="2071403">
                  <a:moveTo>
                    <a:pt x="1442954" y="0"/>
                  </a:moveTo>
                  <a:lnTo>
                    <a:pt x="1509294" y="315375"/>
                  </a:lnTo>
                  <a:lnTo>
                    <a:pt x="1537436" y="331863"/>
                  </a:lnTo>
                  <a:cubicBezTo>
                    <a:pt x="1799740" y="502760"/>
                    <a:pt x="1972198" y="792171"/>
                    <a:pt x="1972198" y="1120427"/>
                  </a:cubicBezTo>
                  <a:cubicBezTo>
                    <a:pt x="1972198" y="1645637"/>
                    <a:pt x="1530706" y="2071403"/>
                    <a:pt x="986099" y="2071403"/>
                  </a:cubicBezTo>
                  <a:cubicBezTo>
                    <a:pt x="441492" y="2071403"/>
                    <a:pt x="0" y="1645637"/>
                    <a:pt x="0" y="1120427"/>
                  </a:cubicBezTo>
                  <a:cubicBezTo>
                    <a:pt x="0" y="595217"/>
                    <a:pt x="441492" y="169451"/>
                    <a:pt x="986099" y="169451"/>
                  </a:cubicBezTo>
                  <a:cubicBezTo>
                    <a:pt x="1020137" y="169451"/>
                    <a:pt x="1053772" y="171114"/>
                    <a:pt x="1086922" y="174361"/>
                  </a:cubicBezTo>
                  <a:lnTo>
                    <a:pt x="1182730" y="188462"/>
                  </a:lnTo>
                  <a:close/>
                </a:path>
              </a:pathLst>
            </a:custGeom>
            <a:solidFill>
              <a:schemeClr val="accent2"/>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73152" tIns="164592" rIns="73152" bIns="0" rtlCol="0" anchor="ctr"/>
            <a:lstStyle/>
            <a:p>
              <a:pPr algn="ctr"/>
              <a:r>
                <a:rPr lang="en-GB" sz="1400" kern="0">
                  <a:solidFill>
                    <a:schemeClr val="bg1"/>
                  </a:solidFill>
                </a:rPr>
                <a:t>Will this deter people from joining Actuaries </a:t>
              </a:r>
            </a:p>
            <a:p>
              <a:pPr algn="ctr"/>
              <a:r>
                <a:rPr lang="en-GB" sz="1400" kern="0">
                  <a:solidFill>
                    <a:schemeClr val="bg1"/>
                  </a:solidFill>
                </a:rPr>
                <a:t>Institute?</a:t>
              </a:r>
            </a:p>
          </p:txBody>
        </p:sp>
        <p:sp>
          <p:nvSpPr>
            <p:cNvPr id="12" name="Freeform: Shape 11">
              <a:extLst>
                <a:ext uri="{FF2B5EF4-FFF2-40B4-BE49-F238E27FC236}">
                  <a16:creationId xmlns:a16="http://schemas.microsoft.com/office/drawing/2014/main" id="{8F3A378B-A75F-1048-F5BA-A62C9B7908B4}"/>
                </a:ext>
              </a:extLst>
            </p:cNvPr>
            <p:cNvSpPr/>
            <p:nvPr/>
          </p:nvSpPr>
          <p:spPr bwMode="gray">
            <a:xfrm flipH="1">
              <a:off x="4619938" y="1978417"/>
              <a:ext cx="2099728" cy="1901952"/>
            </a:xfrm>
            <a:custGeom>
              <a:avLst/>
              <a:gdLst>
                <a:gd name="connsiteX0" fmla="*/ 986099 w 2099728"/>
                <a:gd name="connsiteY0" fmla="*/ 0 h 1901952"/>
                <a:gd name="connsiteX1" fmla="*/ 0 w 2099728"/>
                <a:gd name="connsiteY1" fmla="*/ 950976 h 1901952"/>
                <a:gd name="connsiteX2" fmla="*/ 986099 w 2099728"/>
                <a:gd name="connsiteY2" fmla="*/ 1901952 h 1901952"/>
                <a:gd name="connsiteX3" fmla="*/ 1683376 w 2099728"/>
                <a:gd name="connsiteY3" fmla="*/ 1623418 h 1901952"/>
                <a:gd name="connsiteX4" fmla="*/ 1790658 w 2099728"/>
                <a:gd name="connsiteY4" fmla="*/ 1498022 h 1901952"/>
                <a:gd name="connsiteX5" fmla="*/ 2099728 w 2099728"/>
                <a:gd name="connsiteY5" fmla="*/ 1459905 h 1901952"/>
                <a:gd name="connsiteX6" fmla="*/ 1938799 w 2099728"/>
                <a:gd name="connsiteY6" fmla="*/ 1192759 h 1901952"/>
                <a:gd name="connsiteX7" fmla="*/ 1952164 w 2099728"/>
                <a:gd name="connsiteY7" fmla="*/ 1142631 h 1901952"/>
                <a:gd name="connsiteX8" fmla="*/ 1972198 w 2099728"/>
                <a:gd name="connsiteY8" fmla="*/ 950976 h 1901952"/>
                <a:gd name="connsiteX9" fmla="*/ 986099 w 2099728"/>
                <a:gd name="connsiteY9" fmla="*/ 0 h 1901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99728" h="1901952">
                  <a:moveTo>
                    <a:pt x="986099" y="0"/>
                  </a:moveTo>
                  <a:cubicBezTo>
                    <a:pt x="441492" y="0"/>
                    <a:pt x="0" y="425766"/>
                    <a:pt x="0" y="950976"/>
                  </a:cubicBezTo>
                  <a:cubicBezTo>
                    <a:pt x="0" y="1476186"/>
                    <a:pt x="441492" y="1901952"/>
                    <a:pt x="986099" y="1901952"/>
                  </a:cubicBezTo>
                  <a:cubicBezTo>
                    <a:pt x="1258403" y="1901952"/>
                    <a:pt x="1504927" y="1795511"/>
                    <a:pt x="1683376" y="1623418"/>
                  </a:cubicBezTo>
                  <a:lnTo>
                    <a:pt x="1790658" y="1498022"/>
                  </a:lnTo>
                  <a:lnTo>
                    <a:pt x="2099728" y="1459905"/>
                  </a:lnTo>
                  <a:lnTo>
                    <a:pt x="1938799" y="1192759"/>
                  </a:lnTo>
                  <a:lnTo>
                    <a:pt x="1952164" y="1142631"/>
                  </a:lnTo>
                  <a:cubicBezTo>
                    <a:pt x="1965300" y="1080725"/>
                    <a:pt x="1972198" y="1016627"/>
                    <a:pt x="1972198" y="950976"/>
                  </a:cubicBezTo>
                  <a:cubicBezTo>
                    <a:pt x="1972198" y="425766"/>
                    <a:pt x="1530706" y="0"/>
                    <a:pt x="986099" y="0"/>
                  </a:cubicBezTo>
                  <a:close/>
                </a:path>
              </a:pathLst>
            </a:custGeom>
            <a:solidFill>
              <a:schemeClr val="accent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201168" tIns="0" rIns="73152" bIns="0" rtlCol="0" anchor="ctr"/>
            <a:lstStyle/>
            <a:p>
              <a:pPr algn="ctr"/>
              <a:r>
                <a:rPr lang="en-GB" sz="1400" kern="0">
                  <a:solidFill>
                    <a:schemeClr val="bg1"/>
                  </a:solidFill>
                </a:rPr>
                <a:t>What risks do new and current Actuaries face?</a:t>
              </a:r>
            </a:p>
          </p:txBody>
        </p:sp>
        <p:sp>
          <p:nvSpPr>
            <p:cNvPr id="13" name="Freeform: Shape 12">
              <a:extLst>
                <a:ext uri="{FF2B5EF4-FFF2-40B4-BE49-F238E27FC236}">
                  <a16:creationId xmlns:a16="http://schemas.microsoft.com/office/drawing/2014/main" id="{45BD065B-F69A-F32F-9CD5-C041D779C6F5}"/>
                </a:ext>
              </a:extLst>
            </p:cNvPr>
            <p:cNvSpPr/>
            <p:nvPr/>
          </p:nvSpPr>
          <p:spPr bwMode="gray">
            <a:xfrm>
              <a:off x="4619938" y="4216976"/>
              <a:ext cx="2099728" cy="1901952"/>
            </a:xfrm>
            <a:custGeom>
              <a:avLst/>
              <a:gdLst>
                <a:gd name="connsiteX0" fmla="*/ 1113629 w 2099728"/>
                <a:gd name="connsiteY0" fmla="*/ 0 h 1901952"/>
                <a:gd name="connsiteX1" fmla="*/ 2099728 w 2099728"/>
                <a:gd name="connsiteY1" fmla="*/ 950976 h 1901952"/>
                <a:gd name="connsiteX2" fmla="*/ 1113629 w 2099728"/>
                <a:gd name="connsiteY2" fmla="*/ 1901952 h 1901952"/>
                <a:gd name="connsiteX3" fmla="*/ 127530 w 2099728"/>
                <a:gd name="connsiteY3" fmla="*/ 950976 h 1901952"/>
                <a:gd name="connsiteX4" fmla="*/ 147564 w 2099728"/>
                <a:gd name="connsiteY4" fmla="*/ 759321 h 1901952"/>
                <a:gd name="connsiteX5" fmla="*/ 160930 w 2099728"/>
                <a:gd name="connsiteY5" fmla="*/ 709194 h 1901952"/>
                <a:gd name="connsiteX6" fmla="*/ 0 w 2099728"/>
                <a:gd name="connsiteY6" fmla="*/ 442047 h 1901952"/>
                <a:gd name="connsiteX7" fmla="*/ 309070 w 2099728"/>
                <a:gd name="connsiteY7" fmla="*/ 403930 h 1901952"/>
                <a:gd name="connsiteX8" fmla="*/ 416352 w 2099728"/>
                <a:gd name="connsiteY8" fmla="*/ 278535 h 1901952"/>
                <a:gd name="connsiteX9" fmla="*/ 1113629 w 2099728"/>
                <a:gd name="connsiteY9" fmla="*/ 0 h 19019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99728" h="1901952">
                  <a:moveTo>
                    <a:pt x="1113629" y="0"/>
                  </a:moveTo>
                  <a:cubicBezTo>
                    <a:pt x="1658236" y="0"/>
                    <a:pt x="2099728" y="425766"/>
                    <a:pt x="2099728" y="950976"/>
                  </a:cubicBezTo>
                  <a:cubicBezTo>
                    <a:pt x="2099728" y="1476186"/>
                    <a:pt x="1658236" y="1901952"/>
                    <a:pt x="1113629" y="1901952"/>
                  </a:cubicBezTo>
                  <a:cubicBezTo>
                    <a:pt x="569022" y="1901952"/>
                    <a:pt x="127530" y="1476186"/>
                    <a:pt x="127530" y="950976"/>
                  </a:cubicBezTo>
                  <a:cubicBezTo>
                    <a:pt x="127530" y="885325"/>
                    <a:pt x="134429" y="821228"/>
                    <a:pt x="147564" y="759321"/>
                  </a:cubicBezTo>
                  <a:lnTo>
                    <a:pt x="160930" y="709194"/>
                  </a:lnTo>
                  <a:lnTo>
                    <a:pt x="0" y="442047"/>
                  </a:lnTo>
                  <a:lnTo>
                    <a:pt x="309070" y="403930"/>
                  </a:lnTo>
                  <a:lnTo>
                    <a:pt x="416352" y="278535"/>
                  </a:lnTo>
                  <a:cubicBezTo>
                    <a:pt x="594801" y="106442"/>
                    <a:pt x="841326" y="0"/>
                    <a:pt x="1113629" y="0"/>
                  </a:cubicBezTo>
                  <a:close/>
                </a:path>
              </a:pathLst>
            </a:custGeom>
            <a:solidFill>
              <a:schemeClr val="accent4"/>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201168" tIns="0" rIns="73152" bIns="0" rtlCol="0" anchor="ctr"/>
            <a:lstStyle/>
            <a:p>
              <a:pPr algn="ctr"/>
              <a:r>
                <a:rPr lang="en-GB" sz="1400" kern="0">
                  <a:solidFill>
                    <a:schemeClr val="tx1"/>
                  </a:solidFill>
                </a:rPr>
                <a:t>How will the profession and individuals mitigate these risk?</a:t>
              </a:r>
            </a:p>
          </p:txBody>
        </p:sp>
        <p:pic>
          <p:nvPicPr>
            <p:cNvPr id="15" name="Graphic 14" descr="Users with solid fill">
              <a:extLst>
                <a:ext uri="{FF2B5EF4-FFF2-40B4-BE49-F238E27FC236}">
                  <a16:creationId xmlns:a16="http://schemas.microsoft.com/office/drawing/2014/main" id="{E62E8CF4-0872-F3E3-6C61-CA391494D70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175616" y="3449005"/>
              <a:ext cx="1535943" cy="1535943"/>
            </a:xfrm>
            <a:prstGeom prst="rect">
              <a:avLst/>
            </a:prstGeom>
          </p:spPr>
        </p:pic>
      </p:grpSp>
      <p:graphicFrame>
        <p:nvGraphicFramePr>
          <p:cNvPr id="26" name="Diagram 25">
            <a:extLst>
              <a:ext uri="{FF2B5EF4-FFF2-40B4-BE49-F238E27FC236}">
                <a16:creationId xmlns:a16="http://schemas.microsoft.com/office/drawing/2014/main" id="{FCE62CAF-7F61-9C80-E601-003738F2A54A}"/>
              </a:ext>
            </a:extLst>
          </p:cNvPr>
          <p:cNvGraphicFramePr>
            <a:graphicFrameLocks noChangeAspect="1"/>
          </p:cNvGraphicFramePr>
          <p:nvPr>
            <p:extLst>
              <p:ext uri="{D42A27DB-BD31-4B8C-83A1-F6EECF244321}">
                <p14:modId xmlns:p14="http://schemas.microsoft.com/office/powerpoint/2010/main" val="1726884009"/>
              </p:ext>
            </p:extLst>
          </p:nvPr>
        </p:nvGraphicFramePr>
        <p:xfrm>
          <a:off x="9186119" y="4106787"/>
          <a:ext cx="2695660" cy="143605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33" name="Picture 32">
            <a:extLst>
              <a:ext uri="{FF2B5EF4-FFF2-40B4-BE49-F238E27FC236}">
                <a16:creationId xmlns:a16="http://schemas.microsoft.com/office/drawing/2014/main" id="{8E5DA406-B7B2-6606-9FBC-0BF1DF912B15}"/>
              </a:ext>
            </a:extLst>
          </p:cNvPr>
          <p:cNvPicPr>
            <a:picLocks noChangeAspect="1"/>
          </p:cNvPicPr>
          <p:nvPr/>
        </p:nvPicPr>
        <p:blipFill>
          <a:blip r:embed="rId13"/>
          <a:stretch>
            <a:fillRect/>
          </a:stretch>
        </p:blipFill>
        <p:spPr>
          <a:xfrm>
            <a:off x="6663892" y="1406220"/>
            <a:ext cx="1540113" cy="1581403"/>
          </a:xfrm>
          <a:prstGeom prst="rect">
            <a:avLst/>
          </a:prstGeom>
        </p:spPr>
      </p:pic>
      <p:pic>
        <p:nvPicPr>
          <p:cNvPr id="35" name="Picture 34">
            <a:extLst>
              <a:ext uri="{FF2B5EF4-FFF2-40B4-BE49-F238E27FC236}">
                <a16:creationId xmlns:a16="http://schemas.microsoft.com/office/drawing/2014/main" id="{4A4B2844-EAAC-569A-4529-3263D08B91E9}"/>
              </a:ext>
            </a:extLst>
          </p:cNvPr>
          <p:cNvPicPr>
            <a:picLocks noChangeAspect="1"/>
          </p:cNvPicPr>
          <p:nvPr/>
        </p:nvPicPr>
        <p:blipFill>
          <a:blip r:embed="rId14"/>
          <a:stretch>
            <a:fillRect/>
          </a:stretch>
        </p:blipFill>
        <p:spPr>
          <a:xfrm>
            <a:off x="9701632" y="1406219"/>
            <a:ext cx="1664635" cy="1581403"/>
          </a:xfrm>
          <a:prstGeom prst="rect">
            <a:avLst/>
          </a:prstGeom>
        </p:spPr>
      </p:pic>
      <p:pic>
        <p:nvPicPr>
          <p:cNvPr id="37" name="Graphic 36" descr="Gauge with solid fill">
            <a:extLst>
              <a:ext uri="{FF2B5EF4-FFF2-40B4-BE49-F238E27FC236}">
                <a16:creationId xmlns:a16="http://schemas.microsoft.com/office/drawing/2014/main" id="{3FD1EBC7-C926-8B78-1120-44C47E1A3291}"/>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10076749" y="3090005"/>
            <a:ext cx="914400" cy="914400"/>
          </a:xfrm>
          <a:prstGeom prst="rect">
            <a:avLst/>
          </a:prstGeom>
        </p:spPr>
      </p:pic>
      <p:pic>
        <p:nvPicPr>
          <p:cNvPr id="39" name="Graphic 38" descr="Speedometer Low with solid fill">
            <a:extLst>
              <a:ext uri="{FF2B5EF4-FFF2-40B4-BE49-F238E27FC236}">
                <a16:creationId xmlns:a16="http://schemas.microsoft.com/office/drawing/2014/main" id="{836566A4-B5FD-9ACA-BDB9-33DCFADD8572}"/>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6976748" y="3095158"/>
            <a:ext cx="914400" cy="914400"/>
          </a:xfrm>
          <a:prstGeom prst="rect">
            <a:avLst/>
          </a:prstGeom>
        </p:spPr>
      </p:pic>
      <p:graphicFrame>
        <p:nvGraphicFramePr>
          <p:cNvPr id="59" name="Diagram 58">
            <a:extLst>
              <a:ext uri="{FF2B5EF4-FFF2-40B4-BE49-F238E27FC236}">
                <a16:creationId xmlns:a16="http://schemas.microsoft.com/office/drawing/2014/main" id="{6683B9B1-D39F-141E-1799-ED4D6ABE38FA}"/>
              </a:ext>
            </a:extLst>
          </p:cNvPr>
          <p:cNvGraphicFramePr>
            <a:graphicFrameLocks noChangeAspect="1"/>
          </p:cNvGraphicFramePr>
          <p:nvPr>
            <p:extLst>
              <p:ext uri="{D42A27DB-BD31-4B8C-83A1-F6EECF244321}">
                <p14:modId xmlns:p14="http://schemas.microsoft.com/office/powerpoint/2010/main" val="2733155008"/>
              </p:ext>
            </p:extLst>
          </p:nvPr>
        </p:nvGraphicFramePr>
        <p:xfrm>
          <a:off x="6086118" y="4117092"/>
          <a:ext cx="2695660" cy="1436055"/>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pic>
        <p:nvPicPr>
          <p:cNvPr id="61" name="Graphic 60" descr="Fast Forward with solid fill">
            <a:extLst>
              <a:ext uri="{FF2B5EF4-FFF2-40B4-BE49-F238E27FC236}">
                <a16:creationId xmlns:a16="http://schemas.microsoft.com/office/drawing/2014/main" id="{FC9502EB-1411-DC3C-5C6A-DD302ED3241E}"/>
              </a:ext>
            </a:extLst>
          </p:cNvPr>
          <p:cNvPicPr>
            <a:picLocks noChangeAspect="1"/>
          </p:cNvPicPr>
          <p:nvPr/>
        </p:nvPicPr>
        <p:blipFill>
          <a:blip r:embed="rId24">
            <a:extLst>
              <a:ext uri="{96DAC541-7B7A-43D3-8B79-37D633B846F1}">
                <asvg:svgBlip xmlns:asvg="http://schemas.microsoft.com/office/drawing/2016/SVG/main" r:embed="rId25"/>
              </a:ext>
            </a:extLst>
          </a:blip>
          <a:stretch>
            <a:fillRect/>
          </a:stretch>
        </p:blipFill>
        <p:spPr>
          <a:xfrm>
            <a:off x="8495619" y="1739720"/>
            <a:ext cx="914400" cy="914400"/>
          </a:xfrm>
          <a:prstGeom prst="rect">
            <a:avLst/>
          </a:prstGeom>
        </p:spPr>
      </p:pic>
      <p:pic>
        <p:nvPicPr>
          <p:cNvPr id="1024" name="Graphic 1023" descr="Chevron arrows with solid fill">
            <a:extLst>
              <a:ext uri="{FF2B5EF4-FFF2-40B4-BE49-F238E27FC236}">
                <a16:creationId xmlns:a16="http://schemas.microsoft.com/office/drawing/2014/main" id="{86CF7F21-B399-2B7E-E146-E37DDD654456}"/>
              </a:ext>
            </a:extLst>
          </p:cNvPr>
          <p:cNvPicPr>
            <a:picLocks noChangeAspect="1"/>
          </p:cNvPicPr>
          <p:nvPr/>
        </p:nvPicPr>
        <p:blipFill>
          <a:blip r:embed="rId26">
            <a:extLst>
              <a:ext uri="{96DAC541-7B7A-43D3-8B79-37D633B846F1}">
                <asvg:svgBlip xmlns:asvg="http://schemas.microsoft.com/office/drawing/2016/SVG/main" r:embed="rId27"/>
              </a:ext>
            </a:extLst>
          </a:blip>
          <a:stretch>
            <a:fillRect/>
          </a:stretch>
        </p:blipFill>
        <p:spPr>
          <a:xfrm>
            <a:off x="8532812" y="4377919"/>
            <a:ext cx="914400" cy="914400"/>
          </a:xfrm>
          <a:prstGeom prst="rect">
            <a:avLst/>
          </a:prstGeom>
        </p:spPr>
      </p:pic>
    </p:spTree>
    <p:extLst>
      <p:ext uri="{BB962C8B-B14F-4D97-AF65-F5344CB8AC3E}">
        <p14:creationId xmlns:p14="http://schemas.microsoft.com/office/powerpoint/2010/main" val="40328883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Actuaries">
      <a:dk1>
        <a:srgbClr val="000000"/>
      </a:dk1>
      <a:lt1>
        <a:srgbClr val="FFFFFF"/>
      </a:lt1>
      <a:dk2>
        <a:srgbClr val="323232"/>
      </a:dk2>
      <a:lt2>
        <a:srgbClr val="EBEBEB"/>
      </a:lt2>
      <a:accent1>
        <a:srgbClr val="3C69FF"/>
      </a:accent1>
      <a:accent2>
        <a:srgbClr val="313131"/>
      </a:accent2>
      <a:accent3>
        <a:srgbClr val="5B5B5B"/>
      </a:accent3>
      <a:accent4>
        <a:srgbClr val="838484"/>
      </a:accent4>
      <a:accent5>
        <a:srgbClr val="ADADAD"/>
      </a:accent5>
      <a:accent6>
        <a:srgbClr val="D6D6D6"/>
      </a:accent6>
      <a:hlink>
        <a:srgbClr val="0563C1"/>
      </a:hlink>
      <a:folHlink>
        <a:srgbClr val="954F72"/>
      </a:folHlink>
    </a:clrScheme>
    <a:fontScheme name="Actuaries">
      <a:majorFont>
        <a:latin typeface="ABC Oracle"/>
        <a:ea typeface=""/>
        <a:cs typeface=""/>
      </a:majorFont>
      <a:minorFont>
        <a:latin typeface="ABC Orac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MS Document" ma:contentTypeID="0x0101005B474B5874136940B1FCFFA385B6F80C00B91DFC3462D36342B5E9C63B1B6AF453" ma:contentTypeVersion="205" ma:contentTypeDescription="" ma:contentTypeScope="" ma:versionID="8c1134c8d9aea38da993f15c9e4c14b1">
  <xsd:schema xmlns:xsd="http://www.w3.org/2001/XMLSchema" xmlns:xs="http://www.w3.org/2001/XMLSchema" xmlns:p="http://schemas.microsoft.com/office/2006/metadata/properties" xmlns:ns1="http://schemas.microsoft.com/sharepoint/v3" xmlns:ns2="b9043e53-a078-4fe1-9a97-1dc890974721" xmlns:ns3="http://schemas.microsoft.com/sharepoint/v3/fields" xmlns:ns4="7c09f450-3099-4ab0-9797-308ed8a26daf" targetNamespace="http://schemas.microsoft.com/office/2006/metadata/properties" ma:root="true" ma:fieldsID="339d4051a3428176d9d511de67f9022f" ns1:_="" ns2:_="" ns3:_="" ns4:_="">
    <xsd:import namespace="http://schemas.microsoft.com/sharepoint/v3"/>
    <xsd:import namespace="b9043e53-a078-4fe1-9a97-1dc890974721"/>
    <xsd:import namespace="http://schemas.microsoft.com/sharepoint/v3/fields"/>
    <xsd:import namespace="7c09f450-3099-4ab0-9797-308ed8a26daf"/>
    <xsd:element name="properties">
      <xsd:complexType>
        <xsd:sequence>
          <xsd:element name="documentManagement">
            <xsd:complexType>
              <xsd:all>
                <xsd:element ref="ns1:_ExtendedDescription" minOccurs="0"/>
                <xsd:element ref="ns2:Source_x0020_Document_x0020_ID" minOccurs="0"/>
                <xsd:element ref="ns2:CMS_x0020_Document_x0020_ID" minOccurs="0"/>
                <xsd:element ref="ns2:Published" minOccurs="0"/>
                <xsd:element ref="ns2:Start_x0020_publishing" minOccurs="0"/>
                <xsd:element ref="ns2:Stop_x0020_publishing" minOccurs="0"/>
                <xsd:element ref="ns2:Created-Date" minOccurs="0"/>
                <xsd:element ref="ns3:wic_System_Copyright" minOccurs="0"/>
                <xsd:element ref="ns2:CPD" minOccurs="0"/>
                <xsd:element ref="ns2:Level" minOccurs="0"/>
                <xsd:element ref="ns2:Age_x0020_Group" minOccurs="0"/>
                <xsd:element ref="ns2:Availability" minOccurs="0"/>
                <xsd:element ref="ns2:External-link" minOccurs="0"/>
                <xsd:element ref="ns2:Membership" minOccurs="0"/>
                <xsd:element ref="ns2:new-release-expiry" minOccurs="0"/>
                <xsd:element ref="ns2:Region" minOccurs="0"/>
                <xsd:element ref="ns2:DMS_Type" minOccurs="0"/>
                <xsd:element ref="ns2:ifb2a14d9ef14379a3042bde0b0232b7" minOccurs="0"/>
                <xsd:element ref="ns2:na442cf9b07645d39bff0c316c917a88" minOccurs="0"/>
                <xsd:element ref="ns2:g6881e4ce23a4b13a21acda1c762ef3b" minOccurs="0"/>
                <xsd:element ref="ns2:c245b723492e46feb8c242c474f81c06" minOccurs="0"/>
                <xsd:element ref="ns2:TaxCatchAll" minOccurs="0"/>
                <xsd:element ref="ns2:TaxCatchAllLabel" minOccurs="0"/>
                <xsd:element ref="ns2:a1da6ed942364e6aa931c032ae078b9a" minOccurs="0"/>
                <xsd:element ref="ns2:lbd57a3197f24a75a016012f8260598a" minOccurs="0"/>
                <xsd:element ref="ns2:No_x0020_Web_x0020_Index" minOccurs="0"/>
                <xsd:element ref="ns4:_dlc_DocId" minOccurs="0"/>
                <xsd:element ref="ns4:_dlc_DocIdUrl" minOccurs="0"/>
                <xsd:element ref="ns4: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ExtendedDescription" ma:index="2" nillable="true" ma:displayName="Description" ma:description="DMS Description" ma:format="Dropdown" ma:internalName="_Extended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043e53-a078-4fe1-9a97-1dc890974721" elementFormDefault="qualified">
    <xsd:import namespace="http://schemas.microsoft.com/office/2006/documentManagement/types"/>
    <xsd:import namespace="http://schemas.microsoft.com/office/infopath/2007/PartnerControls"/>
    <xsd:element name="Source_x0020_Document_x0020_ID" ma:index="3" nillable="true" ma:displayName="Source Document ID" ma:description="ID of the document in the Team Sites" ma:internalName="Source_x0020_Document_x0020_ID" ma:readOnly="false">
      <xsd:simpleType>
        <xsd:restriction base="dms:Text">
          <xsd:maxLength value="255"/>
        </xsd:restriction>
      </xsd:simpleType>
    </xsd:element>
    <xsd:element name="CMS_x0020_Document_x0020_ID" ma:index="4" nillable="true" ma:displayName="CMS Document ID" ma:description="ID of the document in CMS" ma:internalName="CMS_x0020_Document_x0020_ID" ma:readOnly="false">
      <xsd:simpleType>
        <xsd:restriction base="dms:Text">
          <xsd:maxLength value="255"/>
        </xsd:restriction>
      </xsd:simpleType>
    </xsd:element>
    <xsd:element name="Published" ma:index="5" nillable="true" ma:displayName="Published" ma:default="0" ma:hidden="true" ma:internalName="Published" ma:readOnly="false">
      <xsd:simpleType>
        <xsd:restriction base="dms:Boolean"/>
      </xsd:simpleType>
    </xsd:element>
    <xsd:element name="Start_x0020_publishing" ma:index="6" nillable="true" ma:displayName="Start publishing" ma:format="DateOnly" ma:hidden="true" ma:internalName="Start_x0020_publishing" ma:readOnly="false">
      <xsd:simpleType>
        <xsd:restriction base="dms:DateTime"/>
      </xsd:simpleType>
    </xsd:element>
    <xsd:element name="Stop_x0020_publishing" ma:index="7" nillable="true" ma:displayName="Stop publishing" ma:format="DateOnly" ma:hidden="true" ma:internalName="Stop_x0020_publishing" ma:readOnly="false">
      <xsd:simpleType>
        <xsd:restriction base="dms:DateTime"/>
      </xsd:simpleType>
    </xsd:element>
    <xsd:element name="Created-Date" ma:index="8" nillable="true" ma:displayName="Created-Date" ma:format="DateOnly" ma:internalName="Created_x002d_Date" ma:readOnly="false">
      <xsd:simpleType>
        <xsd:restriction base="dms:DateTime"/>
      </xsd:simpleType>
    </xsd:element>
    <xsd:element name="CPD" ma:index="11" nillable="true" ma:displayName="CPD" ma:decimals="2" ma:internalName="CPD" ma:readOnly="false">
      <xsd:simpleType>
        <xsd:restriction base="dms:Number"/>
      </xsd:simpleType>
    </xsd:element>
    <xsd:element name="Level" ma:index="12" nillable="true" ma:displayName="Level" ma:hidden="true" ma:internalName="Level" ma:readOnly="false">
      <xsd:simpleType>
        <xsd:restriction base="dms:Text">
          <xsd:maxLength value="255"/>
        </xsd:restriction>
      </xsd:simpleType>
    </xsd:element>
    <xsd:element name="Age_x0020_Group" ma:index="19" nillable="true" ma:displayName="Age Group" ma:format="Dropdown" ma:hidden="true" ma:internalName="Age_x0020_Group" ma:readOnly="false">
      <xsd:simpleType>
        <xsd:restriction base="dms:Text">
          <xsd:maxLength value="255"/>
        </xsd:restriction>
      </xsd:simpleType>
    </xsd:element>
    <xsd:element name="Availability" ma:index="20" nillable="true" ma:displayName="Availability" ma:hidden="true" ma:internalName="Availability" ma:readOnly="false">
      <xsd:simpleType>
        <xsd:restriction base="dms:Text">
          <xsd:maxLength value="255"/>
        </xsd:restriction>
      </xsd:simpleType>
    </xsd:element>
    <xsd:element name="External-link" ma:index="21" nillable="true" ma:displayName="External-link" ma:internalName="External_x002d_link" ma:readOnly="false">
      <xsd:simpleType>
        <xsd:restriction base="dms:Text">
          <xsd:maxLength value="255"/>
        </xsd:restriction>
      </xsd:simpleType>
    </xsd:element>
    <xsd:element name="Membership" ma:index="22" nillable="true" ma:displayName="Membership" ma:internalName="Membership" ma:readOnly="false">
      <xsd:simpleType>
        <xsd:restriction base="dms:Text">
          <xsd:maxLength value="255"/>
        </xsd:restriction>
      </xsd:simpleType>
    </xsd:element>
    <xsd:element name="new-release-expiry" ma:index="23" nillable="true" ma:displayName="new-release-expiry" ma:format="DateOnly" ma:hidden="true" ma:internalName="new_x002d_release_x002d_expiry" ma:readOnly="false">
      <xsd:simpleType>
        <xsd:restriction base="dms:DateTime"/>
      </xsd:simpleType>
    </xsd:element>
    <xsd:element name="Region" ma:index="24" nillable="true" ma:displayName="Region" ma:hidden="true" ma:internalName="Region" ma:readOnly="false">
      <xsd:simpleType>
        <xsd:restriction base="dms:Text">
          <xsd:maxLength value="255"/>
        </xsd:restriction>
      </xsd:simpleType>
    </xsd:element>
    <xsd:element name="DMS_Type" ma:index="25" nillable="true" ma:displayName="DMS_Type" ma:hidden="true" ma:internalName="DMS_Type" ma:readOnly="false">
      <xsd:simpleType>
        <xsd:restriction base="dms:Text">
          <xsd:maxLength value="255"/>
        </xsd:restriction>
      </xsd:simpleType>
    </xsd:element>
    <xsd:element name="ifb2a14d9ef14379a3042bde0b0232b7" ma:index="26" nillable="true" ma:taxonomy="true" ma:internalName="ifb2a14d9ef14379a3042bde0b0232b7" ma:taxonomyFieldName="Prototype_Content_Types" ma:displayName="Content_Types" ma:readOnly="false" ma:default="" ma:fieldId="{2fb2a14d-9ef1-4379-a304-2bde0b0232b7}" ma:sspId="599de3cb-4d49-453d-b800-5d7115dc628a" ma:termSetId="8bf43160-4240-4a14-b9c4-81e260e50208" ma:anchorId="00000000-0000-0000-0000-000000000000" ma:open="false" ma:isKeyword="false">
      <xsd:complexType>
        <xsd:sequence>
          <xsd:element ref="pc:Terms" minOccurs="0" maxOccurs="1"/>
        </xsd:sequence>
      </xsd:complexType>
    </xsd:element>
    <xsd:element name="na442cf9b07645d39bff0c316c917a88" ma:index="28" nillable="true" ma:taxonomy="true" ma:internalName="na442cf9b07645d39bff0c316c917a88" ma:taxonomyFieldName="Prototype_Education_Programs" ma:displayName="Qualifications_and_Lifelong_Learning" ma:readOnly="false" ma:default="" ma:fieldId="{7a442cf9-b076-45d3-9bff-0c316c917a88}" ma:taxonomyMulti="true" ma:sspId="599de3cb-4d49-453d-b800-5d7115dc628a" ma:termSetId="03d00ede-6ba3-415f-b99e-a9b924b20c9b" ma:anchorId="00000000-0000-0000-0000-000000000000" ma:open="false" ma:isKeyword="false">
      <xsd:complexType>
        <xsd:sequence>
          <xsd:element ref="pc:Terms" minOccurs="0" maxOccurs="1"/>
        </xsd:sequence>
      </xsd:complexType>
    </xsd:element>
    <xsd:element name="g6881e4ce23a4b13a21acda1c762ef3b" ma:index="30" nillable="true" ma:taxonomy="true" ma:internalName="g6881e4ce23a4b13a21acda1c762ef3b" ma:taxonomyFieldName="Prototype_Event_Types" ma:displayName="Event_Types" ma:readOnly="false" ma:default="" ma:fieldId="{06881e4c-e23a-4b13-a21a-cda1c762ef3b}" ma:sspId="599de3cb-4d49-453d-b800-5d7115dc628a" ma:termSetId="c11d6ec0-8d82-4edb-a7c3-61e9562d4773" ma:anchorId="00000000-0000-0000-0000-000000000000" ma:open="false" ma:isKeyword="false">
      <xsd:complexType>
        <xsd:sequence>
          <xsd:element ref="pc:Terms" minOccurs="0" maxOccurs="1"/>
        </xsd:sequence>
      </xsd:complexType>
    </xsd:element>
    <xsd:element name="c245b723492e46feb8c242c474f81c06" ma:index="32" nillable="true" ma:taxonomy="true" ma:internalName="c245b723492e46feb8c242c474f81c06" ma:taxonomyFieldName="Prototype_Tags" ma:displayName="DMS_Tags" ma:readOnly="false" ma:fieldId="{c245b723-492e-46fe-b8c2-42c474f81c06}" ma:taxonomyMulti="true" ma:sspId="599de3cb-4d49-453d-b800-5d7115dc628a" ma:termSetId="cb3da33c-e535-4ab0-b8bc-bc8e4c95dd5f" ma:anchorId="00000000-0000-0000-0000-000000000000" ma:open="false" ma:isKeyword="false">
      <xsd:complexType>
        <xsd:sequence>
          <xsd:element ref="pc:Terms" minOccurs="0" maxOccurs="1"/>
        </xsd:sequence>
      </xsd:complexType>
    </xsd:element>
    <xsd:element name="TaxCatchAll" ma:index="33" nillable="true" ma:displayName="Taxonomy Catch All Column" ma:hidden="true" ma:list="{a99bd1f2-8352-44bd-99e3-18fccfc5b22e}" ma:internalName="TaxCatchAll" ma:readOnly="false" ma:showField="CatchAllData" ma:web="7c09f450-3099-4ab0-9797-308ed8a26daf">
      <xsd:complexType>
        <xsd:complexContent>
          <xsd:extension base="dms:MultiChoiceLookup">
            <xsd:sequence>
              <xsd:element name="Value" type="dms:Lookup" maxOccurs="unbounded" minOccurs="0" nillable="true"/>
            </xsd:sequence>
          </xsd:extension>
        </xsd:complexContent>
      </xsd:complexType>
    </xsd:element>
    <xsd:element name="TaxCatchAllLabel" ma:index="34" nillable="true" ma:displayName="Taxonomy Catch All Column1" ma:hidden="true" ma:list="{a99bd1f2-8352-44bd-99e3-18fccfc5b22e}" ma:internalName="TaxCatchAllLabel" ma:readOnly="false" ma:showField="CatchAllDataLabel" ma:web="7c09f450-3099-4ab0-9797-308ed8a26daf">
      <xsd:complexType>
        <xsd:complexContent>
          <xsd:extension base="dms:MultiChoiceLookup">
            <xsd:sequence>
              <xsd:element name="Value" type="dms:Lookup" maxOccurs="unbounded" minOccurs="0" nillable="true"/>
            </xsd:sequence>
          </xsd:extension>
        </xsd:complexContent>
      </xsd:complexType>
    </xsd:element>
    <xsd:element name="a1da6ed942364e6aa931c032ae078b9a" ma:index="37" nillable="true" ma:taxonomy="true" ma:internalName="a1da6ed942364e6aa931c032ae078b9a" ma:taxonomyFieldName="Prototype_CPD_Activity_Format" ma:displayName="CPD_Activity_Format" ma:readOnly="false" ma:default="" ma:fieldId="{a1da6ed9-4236-4e6a-a931-c032ae078b9a}" ma:sspId="599de3cb-4d49-453d-b800-5d7115dc628a" ma:termSetId="4bf07c46-5940-460a-b59f-14a3af91a71d" ma:anchorId="00000000-0000-0000-0000-000000000000" ma:open="false" ma:isKeyword="false">
      <xsd:complexType>
        <xsd:sequence>
          <xsd:element ref="pc:Terms" minOccurs="0" maxOccurs="1"/>
        </xsd:sequence>
      </xsd:complexType>
    </xsd:element>
    <xsd:element name="lbd57a3197f24a75a016012f8260598a" ma:index="38" nillable="true" ma:taxonomy="true" ma:internalName="lbd57a3197f24a75a016012f8260598a" ma:taxonomyFieldName="Prototype_Practice_Area" ma:displayName="Practice_Area" ma:readOnly="false" ma:default="" ma:fieldId="{5bd57a31-97f2-4a75-a016-012f8260598a}" ma:taxonomyMulti="true" ma:sspId="599de3cb-4d49-453d-b800-5d7115dc628a" ma:termSetId="82bf7a2a-7f43-4f1c-b7bb-4a3a0ba5f298" ma:anchorId="00000000-0000-0000-0000-000000000000" ma:open="false" ma:isKeyword="false">
      <xsd:complexType>
        <xsd:sequence>
          <xsd:element ref="pc:Terms" minOccurs="0" maxOccurs="1"/>
        </xsd:sequence>
      </xsd:complexType>
    </xsd:element>
    <xsd:element name="No_x0020_Web_x0020_Index" ma:index="40" nillable="true" ma:displayName="No Web Index" ma:default="0" ma:internalName="No_x0020_Web_x0020_Index">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10" nillable="true" ma:displayName="Copyright" ma:hidden="true" ma:internalName="wic_System_Copyright"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09f450-3099-4ab0-9797-308ed8a26daf" elementFormDefault="qualified">
    <xsd:import namespace="http://schemas.microsoft.com/office/2006/documentManagement/types"/>
    <xsd:import namespace="http://schemas.microsoft.com/office/infopath/2007/PartnerControls"/>
    <xsd:element name="_dlc_DocId" ma:index="41" nillable="true" ma:displayName="Document ID Value" ma:description="The value of the document ID assigned to this item." ma:indexed="true" ma:internalName="_dlc_DocId" ma:readOnly="true">
      <xsd:simpleType>
        <xsd:restriction base="dms:Text"/>
      </xsd:simpleType>
    </xsd:element>
    <xsd:element name="_dlc_DocIdUrl" ma:index="4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9" ma:displayName="Author"/>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9043e53-a078-4fe1-9a97-1dc890974721">
      <Value>33</Value>
      <Value>40</Value>
      <Value>29</Value>
      <Value>44</Value>
      <Value>23</Value>
      <Value>38</Value>
      <Value>97</Value>
    </TaxCatchAll>
    <Stop_x0020_publishing xmlns="b9043e53-a078-4fe1-9a97-1dc890974721" xsi:nil="true"/>
    <Region xmlns="b9043e53-a078-4fe1-9a97-1dc890974721" xsi:nil="true"/>
    <No_x0020_Web_x0020_Index xmlns="b9043e53-a078-4fe1-9a97-1dc890974721">false</No_x0020_Web_x0020_Index>
    <Published xmlns="b9043e53-a078-4fe1-9a97-1dc890974721">false</Published>
    <Start_x0020_publishing xmlns="b9043e53-a078-4fe1-9a97-1dc890974721" xsi:nil="true"/>
    <na442cf9b07645d39bff0c316c917a88 xmlns="b9043e53-a078-4fe1-9a97-1dc890974721">
      <Terms xmlns="http://schemas.microsoft.com/office/infopath/2007/PartnerControls"/>
    </na442cf9b07645d39bff0c316c917a88>
    <Level xmlns="b9043e53-a078-4fe1-9a97-1dc890974721" xsi:nil="true"/>
    <Availability xmlns="b9043e53-a078-4fe1-9a97-1dc890974721" xsi:nil="true"/>
    <_ExtendedDescription xmlns="http://schemas.microsoft.com/sharepoint/v3">This discussion aims to estimate the per capita output of the actuarial profession over time and to argue that, in order to expand its reach, this output must increase significantly.
How can this be achieved? We need to approach this objective in two ways simultaneously. First, actuaries in traditional industry sectors such as Life, General Insurance, Superannuation, or Investments must deepen their expertise and thus offer a wider range of services within these areas. Second, we should explore new fields and apply actuarial skills to address emerging challenges.
The critical question is how the relatively small actuarial profession can enhance its per capita output to extend its reach within existing business lines and create the capacity to enter new fields.
With recent technological advancements, such as robotics and LLMs into society, how might we leverage AI to help fulfil the aspirations of the actuarial profession. However, what implications does this have for job security? Will we be replaced by robots and Super Intelligence? As AI becomes more prevalent, what will the new ecosystem look like? How will the actuarial operating model evolve? How should we embrace new technology to combat the future uncertainties?
We will explore these topics and the evolving role of actuaries in a TED talk scheduled for June 2025.</_ExtendedDescription>
    <External-link xmlns="b9043e53-a078-4fe1-9a97-1dc890974721" xsi:nil="true"/>
    <c245b723492e46feb8c242c474f81c06 xmlns="b9043e53-a078-4fe1-9a97-1dc890974721">
      <Terms xmlns="http://schemas.microsoft.com/office/infopath/2007/PartnerControls">
        <TermInfo xmlns="http://schemas.microsoft.com/office/infopath/2007/PartnerControls">
          <TermName xmlns="http://schemas.microsoft.com/office/infopath/2007/PartnerControls">Past Event</TermName>
          <TermId xmlns="http://schemas.microsoft.com/office/infopath/2007/PartnerControls">81820cd3-45f0-44e5-97c3-ef5505ffe26e</TermId>
        </TermInfo>
        <TermInfo xmlns="http://schemas.microsoft.com/office/infopath/2007/PartnerControls">
          <TermName xmlns="http://schemas.microsoft.com/office/infopath/2007/PartnerControls">All Actuaries Summit</TermName>
          <TermId xmlns="http://schemas.microsoft.com/office/infopath/2007/PartnerControls">57ed7ee8-003a-406d-a47c-605a474390f3</TermId>
        </TermInfo>
      </Terms>
    </c245b723492e46feb8c242c474f81c06>
    <lbd57a3197f24a75a016012f8260598a xmlns="b9043e53-a078-4fe1-9a97-1dc890974721">
      <Terms xmlns="http://schemas.microsoft.com/office/infopath/2007/PartnerControls">
        <TermInfo xmlns="http://schemas.microsoft.com/office/infopath/2007/PartnerControls">
          <TermName xmlns="http://schemas.microsoft.com/office/infopath/2007/PartnerControls">General Insurance</TermName>
          <TermId xmlns="http://schemas.microsoft.com/office/infopath/2007/PartnerControls">95343fdf-1a65-4d44-be03-5f5c25e610eb</TermId>
        </TermInfo>
        <TermInfo xmlns="http://schemas.microsoft.com/office/infopath/2007/PartnerControls">
          <TermName xmlns="http://schemas.microsoft.com/office/infopath/2007/PartnerControls">Data Science and AI</TermName>
          <TermId xmlns="http://schemas.microsoft.com/office/infopath/2007/PartnerControls">70993916-283d-436e-9a11-782717950164</TermId>
        </TermInfo>
      </Terms>
    </lbd57a3197f24a75a016012f8260598a>
    <ifb2a14d9ef14379a3042bde0b0232b7 xmlns="b9043e53-a078-4fe1-9a97-1dc890974721">
      <Terms xmlns="http://schemas.microsoft.com/office/infopath/2007/PartnerControls">
        <TermInfo xmlns="http://schemas.microsoft.com/office/infopath/2007/PartnerControls">
          <TermName xmlns="http://schemas.microsoft.com/office/infopath/2007/PartnerControls">Presentation slides</TermName>
          <TermId xmlns="http://schemas.microsoft.com/office/infopath/2007/PartnerControls">82514a72-d478-4557-818e-561b0f30fbaf</TermId>
        </TermInfo>
      </Terms>
    </ifb2a14d9ef14379a3042bde0b0232b7>
    <g6881e4ce23a4b13a21acda1c762ef3b xmlns="b9043e53-a078-4fe1-9a97-1dc890974721">
      <Terms xmlns="http://schemas.microsoft.com/office/infopath/2007/PartnerControls">
        <TermInfo xmlns="http://schemas.microsoft.com/office/infopath/2007/PartnerControls">
          <TermName xmlns="http://schemas.microsoft.com/office/infopath/2007/PartnerControls">Major Events</TermName>
          <TermId xmlns="http://schemas.microsoft.com/office/infopath/2007/PartnerControls">741f9fd0-c1f0-4e98-ad79-70afc16eedf5</TermId>
        </TermInfo>
      </Terms>
    </g6881e4ce23a4b13a21acda1c762ef3b>
    <TaxCatchAllLabel xmlns="b9043e53-a078-4fe1-9a97-1dc890974721" xsi:nil="true"/>
    <Source_x0020_Document_x0020_ID xmlns="b9043e53-a078-4fe1-9a97-1dc890974721" xsi:nil="true"/>
    <Age_x0020_Group xmlns="b9043e53-a078-4fe1-9a97-1dc890974721" xsi:nil="true"/>
    <a1da6ed942364e6aa931c032ae078b9a xmlns="b9043e53-a078-4fe1-9a97-1dc890974721">
      <Terms xmlns="http://schemas.microsoft.com/office/infopath/2007/PartnerControls">
        <TermInfo xmlns="http://schemas.microsoft.com/office/infopath/2007/PartnerControls">
          <TermName xmlns="http://schemas.microsoft.com/office/infopath/2007/PartnerControls">Presentation Slides</TermName>
          <TermId xmlns="http://schemas.microsoft.com/office/infopath/2007/PartnerControls">d40094d7-41bb-4670-ae67-14554674b2a3</TermId>
        </TermInfo>
      </Terms>
    </a1da6ed942364e6aa931c032ae078b9a>
    <CPD xmlns="b9043e53-a078-4fe1-9a97-1dc890974721">1</CPD>
    <Membership xmlns="b9043e53-a078-4fe1-9a97-1dc890974721" xsi:nil="true"/>
    <DMS_Type xmlns="b9043e53-a078-4fe1-9a97-1dc890974721" xsi:nil="true"/>
    <CMS_x0020_Document_x0020_ID xmlns="b9043e53-a078-4fe1-9a97-1dc890974721" xsi:nil="true"/>
    <Created-Date xmlns="b9043e53-a078-4fe1-9a97-1dc890974721">2025-06-11T14:00:00+00:00</Created-Date>
    <wic_System_Copyright xmlns="http://schemas.microsoft.com/sharepoint/v3/fields" xsi:nil="true"/>
    <new-release-expiry xmlns="b9043e53-a078-4fe1-9a97-1dc890974721" xsi:nil="true"/>
    <_dlc_DocId xmlns="7c09f450-3099-4ab0-9797-308ed8a26daf">CE6YYQN64SX3-786882053-16270</_dlc_DocId>
    <_dlc_DocIdUrl xmlns="7c09f450-3099-4ab0-9797-308ed8a26daf">
      <Url>https://actuaries.sharepoint.com/sites/DMS/_layouts/15/DocIdRedir.aspx?ID=CE6YYQN64SX3-786882053-16270</Url>
      <Description>CE6YYQN64SX3-786882053-16270</Description>
    </_dlc_DocIdUrl>
  </documentManagement>
</p:properties>
</file>

<file path=customXml/item4.xml><?xml version="1.0" encoding="utf-8"?>
<?mso-contentType ?>
<SharedContentType xmlns="Microsoft.SharePoint.Taxonomy.ContentTypeSync" SourceId="599de3cb-4d49-453d-b800-5d7115dc628a" ContentTypeId="0x0101005B474B5874136940B1FCFFA385B6F80C" PreviousValue="false"/>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D1C5BB3B-F372-43FF-9698-4AAF69CFC0DE}">
  <ds:schemaRefs>
    <ds:schemaRef ds:uri="http://schemas.microsoft.com/sharepoint/v3/contenttype/forms"/>
  </ds:schemaRefs>
</ds:datastoreItem>
</file>

<file path=customXml/itemProps2.xml><?xml version="1.0" encoding="utf-8"?>
<ds:datastoreItem xmlns:ds="http://schemas.openxmlformats.org/officeDocument/2006/customXml" ds:itemID="{1BE2FDA3-7D9B-4A2D-BD71-1C81A181CBE8}"/>
</file>

<file path=customXml/itemProps3.xml><?xml version="1.0" encoding="utf-8"?>
<ds:datastoreItem xmlns:ds="http://schemas.openxmlformats.org/officeDocument/2006/customXml" ds:itemID="{23A7F36D-13F6-4DF0-A1FA-99BF5BE8352E}">
  <ds:schemaRefs>
    <ds:schemaRef ds:uri="174b76fe-47ae-4aad-bc8f-2e6ef52591de"/>
    <ds:schemaRef ds:uri="3138fe39-45e2-4243-b4f0-a56ce41f1c6e"/>
    <ds:schemaRef ds:uri="5fb66992-734b-4aff-a197-478e72cbcc6e"/>
    <ds:schemaRef ds:uri="7e948e1f-1c1f-44ca-b8c3-272baaf9988d"/>
    <ds:schemaRef ds:uri="ae420036-3ea8-428d-a088-a73cb9493f2c"/>
    <ds:schemaRef ds:uri="e800899f-57f2-4741-bb74-337972e2b20a"/>
    <ds:schemaRef ds:uri="http://schemas.microsoft.com/office/2006/metadata/properties"/>
    <ds:schemaRef ds:uri="http://schemas.microsoft.com/office/infopath/2007/PartnerControls"/>
  </ds:schemaRefs>
</ds:datastoreItem>
</file>

<file path=customXml/itemProps4.xml><?xml version="1.0" encoding="utf-8"?>
<ds:datastoreItem xmlns:ds="http://schemas.openxmlformats.org/officeDocument/2006/customXml" ds:itemID="{E9155692-907B-4289-832C-245B023825BB}"/>
</file>

<file path=customXml/itemProps5.xml><?xml version="1.0" encoding="utf-8"?>
<ds:datastoreItem xmlns:ds="http://schemas.openxmlformats.org/officeDocument/2006/customXml" ds:itemID="{039C995E-6142-4A5C-85B4-5317ECA7FEDD}"/>
</file>

<file path=docProps/app.xml><?xml version="1.0" encoding="utf-8"?>
<Properties xmlns="http://schemas.openxmlformats.org/officeDocument/2006/extended-properties" xmlns:vt="http://schemas.openxmlformats.org/officeDocument/2006/docPropsVTypes">
  <TotalTime>7</TotalTime>
  <Words>570</Words>
  <Application>Microsoft Office PowerPoint</Application>
  <PresentationFormat>Widescreen</PresentationFormat>
  <Paragraphs>91</Paragraphs>
  <Slides>11</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ABC Oracle</vt:lpstr>
      <vt:lpstr>ABC Oracle Medium</vt:lpstr>
      <vt:lpstr>Arial</vt:lpstr>
      <vt:lpstr>Calibri</vt:lpstr>
      <vt:lpstr>Office Theme</vt:lpstr>
      <vt:lpstr>think-cell Slide</vt:lpstr>
      <vt:lpstr>Increasing the Per Capita Output of Actuaries</vt:lpstr>
      <vt:lpstr>The Actuaries Institute acknowledges the traditional custodians of the lands and waters where we live and work, travel, and trade.  We pay our respect to the members of those communities, Elders past and present, and recognise and celebrate their continuing custodianship and culture.</vt:lpstr>
      <vt:lpstr>01 The history of actuaries (and accountants) in Australia</vt:lpstr>
      <vt:lpstr>02 Historical sector coverage of actuaries in Australia</vt:lpstr>
      <vt:lpstr>03 Historical revenue served by actuaries in Australia</vt:lpstr>
      <vt:lpstr>04 Potential future actuaries in Australia</vt:lpstr>
      <vt:lpstr>05 Potential impact of artificial intelligence on the demand for actuaries by sector</vt:lpstr>
      <vt:lpstr>06 Revenue served by actuaries with and without sectoral expansion</vt:lpstr>
      <vt:lpstr>07 Headwind and tailwind of actuaries</vt:lpstr>
      <vt:lpstr>About the Actuaries Institute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Summit 2025: Increasing the Per Capita Output of Actuaries to grow the Profession to 2030</dc:title>
  <dc:creator>Richard Yee, Joseph Hoang-Luu and Steven Choi</dc:creator>
  <cp:lastModifiedBy>Hoang-Luu, Joseph</cp:lastModifiedBy>
  <cp:revision>1</cp:revision>
  <dcterms:created xsi:type="dcterms:W3CDTF">2023-05-24T00:01:03Z</dcterms:created>
  <dcterms:modified xsi:type="dcterms:W3CDTF">2025-05-29T02:13:57Z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0x0101005B474B5874136940B1FCFFA385B6F80C00B91DFC3462D36342B5E9C63B1B6AF453</vt:lpwstr>
  </property>
  <property fmtid="{D5CDD505-2E9C-101B-9397-08002B2CF9AE}" pid="3" name="MediaServiceImageTags">
    <vt:lpwstr/>
  </property>
  <property fmtid="{D5CDD505-2E9C-101B-9397-08002B2CF9AE}" pid="4" name="MSIP_Label_38f1469a-2c2a-4aee-b92b-090d4c5468ff_Enabled">
    <vt:lpwstr>true</vt:lpwstr>
  </property>
  <property fmtid="{D5CDD505-2E9C-101B-9397-08002B2CF9AE}" pid="5" name="MSIP_Label_38f1469a-2c2a-4aee-b92b-090d4c5468ff_SetDate">
    <vt:lpwstr>2025-04-15T01:22:38Z</vt:lpwstr>
  </property>
  <property fmtid="{D5CDD505-2E9C-101B-9397-08002B2CF9AE}" pid="6" name="MSIP_Label_38f1469a-2c2a-4aee-b92b-090d4c5468ff_Method">
    <vt:lpwstr>Standard</vt:lpwstr>
  </property>
  <property fmtid="{D5CDD505-2E9C-101B-9397-08002B2CF9AE}" pid="7" name="MSIP_Label_38f1469a-2c2a-4aee-b92b-090d4c5468ff_Name">
    <vt:lpwstr>Confidential - Unmarked</vt:lpwstr>
  </property>
  <property fmtid="{D5CDD505-2E9C-101B-9397-08002B2CF9AE}" pid="8" name="MSIP_Label_38f1469a-2c2a-4aee-b92b-090d4c5468ff_SiteId">
    <vt:lpwstr>2a6e6092-73e4-4752-b1a5-477a17f5056d</vt:lpwstr>
  </property>
  <property fmtid="{D5CDD505-2E9C-101B-9397-08002B2CF9AE}" pid="9" name="MSIP_Label_38f1469a-2c2a-4aee-b92b-090d4c5468ff_ActionId">
    <vt:lpwstr>f7cdc472-2a90-447b-a21f-226cc0297ad6</vt:lpwstr>
  </property>
  <property fmtid="{D5CDD505-2E9C-101B-9397-08002B2CF9AE}" pid="10" name="MSIP_Label_38f1469a-2c2a-4aee-b92b-090d4c5468ff_ContentBits">
    <vt:lpwstr>0</vt:lpwstr>
  </property>
  <property fmtid="{D5CDD505-2E9C-101B-9397-08002B2CF9AE}" pid="11" name="MSIP_Label_38f1469a-2c2a-4aee-b92b-090d4c5468ff_Tag">
    <vt:lpwstr>10, 3, 0, 1</vt:lpwstr>
  </property>
  <property fmtid="{D5CDD505-2E9C-101B-9397-08002B2CF9AE}" pid="12" name="DocumentMSOLanguageID">
    <vt:lpwstr>msoLanguageIDEnglishUK</vt:lpwstr>
  </property>
  <property fmtid="{D5CDD505-2E9C-101B-9397-08002B2CF9AE}" pid="13" name="_dlc_DocIdItemGuid">
    <vt:lpwstr>8679fd4e-246f-422d-ba96-b59765345ddd</vt:lpwstr>
  </property>
  <property fmtid="{D5CDD505-2E9C-101B-9397-08002B2CF9AE}" pid="14" name="Prototype_Education_Programs">
    <vt:lpwstr/>
  </property>
  <property fmtid="{D5CDD505-2E9C-101B-9397-08002B2CF9AE}" pid="15" name="Prototype_CPD_Activity_Format">
    <vt:lpwstr>33;#Presentation Slides|d40094d7-41bb-4670-ae67-14554674b2a3</vt:lpwstr>
  </property>
  <property fmtid="{D5CDD505-2E9C-101B-9397-08002B2CF9AE}" pid="16" name="Prototype_Practice_Area">
    <vt:lpwstr>23;#General Insurance|95343fdf-1a65-4d44-be03-5f5c25e610eb;#44;#Data Science and AI|70993916-283d-436e-9a11-782717950164</vt:lpwstr>
  </property>
  <property fmtid="{D5CDD505-2E9C-101B-9397-08002B2CF9AE}" pid="17" name="Prototype_Content_Types">
    <vt:lpwstr>29;#Presentation slides|82514a72-d478-4557-818e-561b0f30fbaf</vt:lpwstr>
  </property>
  <property fmtid="{D5CDD505-2E9C-101B-9397-08002B2CF9AE}" pid="18" name="Prototype_Tags">
    <vt:lpwstr>40;#Past Event|81820cd3-45f0-44e5-97c3-ef5505ffe26e;#97;#All Actuaries Summit|57ed7ee8-003a-406d-a47c-605a474390f3</vt:lpwstr>
  </property>
  <property fmtid="{D5CDD505-2E9C-101B-9397-08002B2CF9AE}" pid="19" name="lcf76f155ced4ddcb4097134ff3c332f">
    <vt:lpwstr/>
  </property>
  <property fmtid="{D5CDD505-2E9C-101B-9397-08002B2CF9AE}" pid="20" name="Prototype_Event_Types">
    <vt:lpwstr>38;#Major Events|741f9fd0-c1f0-4e98-ad79-70afc16eedf5</vt:lpwstr>
  </property>
</Properties>
</file>